
<file path=[Content_Types].xml><?xml version="1.0" encoding="utf-8"?>
<Types xmlns="http://schemas.openxmlformats.org/package/2006/content-types">
  <Override PartName="/ppt/slides/slide94.xml" ContentType="application/vnd.openxmlformats-officedocument.presentationml.slide+xml"/>
  <Override PartName="/ppt/slides/slide142.xml" ContentType="application/vnd.openxmlformats-officedocument.presentationml.slide+xml"/>
  <Override PartName="/ppt/slides/slide820.xml" ContentType="application/vnd.openxmlformats-officedocument.presentationml.slide+xml"/>
  <Override PartName="/ppt/tags/tag569.xml" ContentType="application/vnd.openxmlformats-officedocument.presentationml.tags+xml"/>
  <Override PartName="/ppt/slides/slide549.xml" ContentType="application/vnd.openxmlformats-officedocument.presentationml.slide+xml"/>
  <Override PartName="/ppt/tags/tag755.xml" ContentType="application/vnd.openxmlformats-officedocument.presentationml.tags+xml"/>
  <Override PartName="/ppt/tags/tag941.xml" ContentType="application/vnd.openxmlformats-officedocument.presentationml.tags+xml"/>
  <Override PartName="/ppt/tags/tag1087.xml" ContentType="application/vnd.openxmlformats-officedocument.presentationml.tags+xml"/>
  <Override PartName="/ppt/tags/tag1103.xml" ContentType="application/vnd.openxmlformats-officedocument.presentationml.tags+xml"/>
  <Override PartName="/ppt/tags/tag1579.xml" ContentType="application/vnd.openxmlformats-officedocument.presentationml.tags+xml"/>
  <Override PartName="/ppt/tags/tag1765.xml" ContentType="application/vnd.openxmlformats-officedocument.presentationml.tags+xml"/>
  <Override PartName="/ppt/slides/slide25.xml" ContentType="application/vnd.openxmlformats-officedocument.presentationml.slide+xml"/>
  <Override PartName="/ppt/slides/slide735.xml" ContentType="application/vnd.openxmlformats-officedocument.presentationml.slide+xml"/>
  <Override PartName="/ppt/tags/tag263.xml" ContentType="application/vnd.openxmlformats-officedocument.presentationml.tags+xml"/>
  <Override PartName="/ppt/tags/tag1273.xml" ContentType="application/vnd.openxmlformats-officedocument.presentationml.tags+xml"/>
  <Default Extension="xml" ContentType="application/xml"/>
  <Override PartName="/ppt/slides/slide243.xml" ContentType="application/vnd.openxmlformats-officedocument.presentationml.slide+xml"/>
  <Override PartName="/ppt/tags/tag1018.xml" ContentType="application/vnd.openxmlformats-officedocument.presentationml.tags+xml"/>
  <Override PartName="/ppt/tags/tag1204.xml" ContentType="application/vnd.openxmlformats-officedocument.presentationml.tags+xml"/>
  <Override PartName="/ppt/slides/slide836.xml" ContentType="application/vnd.openxmlformats-officedocument.presentationml.slide+xml"/>
  <Override PartName="/ppt/tags/tag63.xml" ContentType="application/vnd.openxmlformats-officedocument.presentationml.tags+xml"/>
  <Override PartName="/ppt/tags/tag178.xml" ContentType="application/vnd.openxmlformats-officedocument.presentationml.tags+xml"/>
  <Override PartName="/ppt/tags/tag364.xml" ContentType="application/vnd.openxmlformats-officedocument.presentationml.tags+xml"/>
  <Override PartName="/ppt/tags/tag856.xml" ContentType="application/vnd.openxmlformats-officedocument.presentationml.tags+xml"/>
  <Override PartName="/ppt/tags/tag1188.xml" ContentType="application/vnd.openxmlformats-officedocument.presentationml.tags+xml"/>
  <Override PartName="/ppt/slides/slide158.xml" ContentType="application/vnd.openxmlformats-officedocument.presentationml.slide+xml"/>
  <Override PartName="/ppt/slides/slide344.xml" ContentType="application/vnd.openxmlformats-officedocument.presentationml.slide+xml"/>
  <Override PartName="/ppt/tags/tag109.xml" ContentType="application/vnd.openxmlformats-officedocument.presentationml.tags+xml"/>
  <Override PartName="/ppt/tags/tag550.xml" ContentType="application/vnd.openxmlformats-officedocument.presentationml.tags+xml"/>
  <Override PartName="/ppt/tags/tag1374.xml" ContentType="application/vnd.openxmlformats-officedocument.presentationml.tags+xml"/>
  <Override PartName="/ppt/tags/tag1560.xml" ContentType="application/vnd.openxmlformats-officedocument.presentationml.tags+xml"/>
  <Override PartName="/ppt/slides/slide530.xml" ContentType="application/vnd.openxmlformats-officedocument.presentationml.slide+xml"/>
  <Override PartName="/ppt/tags/tag279.xml" ContentType="application/vnd.openxmlformats-officedocument.presentationml.tags+xml"/>
  <Override PartName="/ppt/tags/tag957.xml" ContentType="application/vnd.openxmlformats-officedocument.presentationml.tags+xml"/>
  <Override PartName="/ppt/tags/tag1119.xml" ContentType="application/vnd.openxmlformats-officedocument.presentationml.tags+xml"/>
  <Override PartName="/ppt/tags/tag1305.xml" ContentType="application/vnd.openxmlformats-officedocument.presentationml.tags+xml"/>
  <Override PartName="/ppt/slides/slide259.xml" ContentType="application/vnd.openxmlformats-officedocument.presentationml.slide+xml"/>
  <Override PartName="/ppt/tags/tag465.xml" ContentType="application/vnd.openxmlformats-officedocument.presentationml.tags+xml"/>
  <Override PartName="/ppt/tags/tag1289.xml" ContentType="application/vnd.openxmlformats-officedocument.presentationml.tags+xml"/>
  <Override PartName="/ppt/tags/tag1475.xml" ContentType="application/vnd.openxmlformats-officedocument.presentationml.tags+xml"/>
  <Override PartName="/ppt/slides/slide445.xml" ContentType="application/vnd.openxmlformats-officedocument.presentationml.slide+xml"/>
  <Override PartName="/ppt/slides/slide631.xml" ContentType="application/vnd.openxmlformats-officedocument.presentationml.slide+xml"/>
  <Default Extension="png" ContentType="image/png"/>
  <Override PartName="/ppt/tags/tag651.xml" ContentType="application/vnd.openxmlformats-officedocument.presentationml.tags+xml"/>
  <Override PartName="/ppt/tags/tag1661.xml" ContentType="application/vnd.openxmlformats-officedocument.presentationml.tags+xml"/>
  <Override PartName="/ppt/tags/tag79.xml" ContentType="application/vnd.openxmlformats-officedocument.presentationml.tags+xml"/>
  <Override PartName="/ppt/tags/tag1406.xml" ContentType="application/vnd.openxmlformats-officedocument.presentationml.tags+xml"/>
  <Override PartName="/ppt/slides/slide91.xml" ContentType="application/vnd.openxmlformats-officedocument.presentationml.slide+xml"/>
  <Override PartName="/ppt/tags/tag566.xml" ContentType="application/vnd.openxmlformats-officedocument.presentationml.tags+xml"/>
  <Override PartName="/ppt/tags/tag752.xml" ContentType="application/vnd.openxmlformats-officedocument.presentationml.tags+xml"/>
  <Override PartName="/ppt/tags/tag1100.xml" ContentType="application/vnd.openxmlformats-officedocument.presentationml.tags+xml"/>
  <Override PartName="/ppt/tags/tag1576.xml" ContentType="application/vnd.openxmlformats-officedocument.presentationml.tags+xml"/>
  <Override PartName="/ppt/slides/slide22.xml" ContentType="application/vnd.openxmlformats-officedocument.presentationml.slide+xml"/>
  <Override PartName="/ppt/slides/slide546.xml" ContentType="application/vnd.openxmlformats-officedocument.presentationml.slide+xml"/>
  <Override PartName="/ppt/slides/slide732.xml" ContentType="application/vnd.openxmlformats-officedocument.presentationml.slide+xml"/>
  <Override PartName="/ppt/tags/tag260.xml" ContentType="application/vnd.openxmlformats-officedocument.presentationml.tags+xml"/>
  <Override PartName="/ppt/tags/tag1084.xml" ContentType="application/vnd.openxmlformats-officedocument.presentationml.tags+xml"/>
  <Override PartName="/ppt/tags/tag1270.xml" ContentType="application/vnd.openxmlformats-officedocument.presentationml.tags+xml"/>
  <Override PartName="/ppt/tags/tag1762.xml" ContentType="application/vnd.openxmlformats-officedocument.presentationml.tags+xml"/>
  <Override PartName="/ppt/slides/slide240.xml" ContentType="application/vnd.openxmlformats-officedocument.presentationml.slide+xml"/>
  <Override PartName="/ppt/tags/tag667.xml" ContentType="application/vnd.openxmlformats-officedocument.presentationml.tags+xml"/>
  <Override PartName="/ppt/tags/tag1015.xml" ContentType="application/vnd.openxmlformats-officedocument.presentationml.tags+xml"/>
  <Override PartName="/ppt/tags/tag1507.xml" ContentType="application/vnd.openxmlformats-officedocument.presentationml.tags+xml"/>
  <Override PartName="/ppt/slides/slide647.xml" ContentType="application/vnd.openxmlformats-officedocument.presentationml.slide+xml"/>
  <Override PartName="/ppt/tags/tag175.xml" ContentType="application/vnd.openxmlformats-officedocument.presentationml.tags+xml"/>
  <Override PartName="/ppt/tags/tag853.xml" ContentType="application/vnd.openxmlformats-officedocument.presentationml.tags+xml"/>
  <Override PartName="/ppt/tags/tag1185.xml" ContentType="application/vnd.openxmlformats-officedocument.presentationml.tags+xml"/>
  <Override PartName="/ppt/tags/tag1201.xml" ContentType="application/vnd.openxmlformats-officedocument.presentationml.tags+xml"/>
  <Override PartName="/ppt/tags/tag1677.xml" ContentType="application/vnd.openxmlformats-officedocument.presentationml.tags+xml"/>
  <Override PartName="/ppt/slides/slide155.xml" ContentType="application/vnd.openxmlformats-officedocument.presentationml.slide+xml"/>
  <Override PartName="/ppt/slides/slide833.xml" ContentType="application/vnd.openxmlformats-officedocument.presentationml.slide+xml"/>
  <Override PartName="/ppt/tags/tag60.xml" ContentType="application/vnd.openxmlformats-officedocument.presentationml.tags+xml"/>
  <Override PartName="/ppt/tags/tag361.xml" ContentType="application/vnd.openxmlformats-officedocument.presentationml.tags+xml"/>
  <Override PartName="/ppt/tags/tag1371.xml" ContentType="application/vnd.openxmlformats-officedocument.presentationml.tags+xml"/>
  <Override PartName="/ppt/tags/tag1608.xml" ContentType="application/vnd.openxmlformats-officedocument.presentationml.tags+xml"/>
  <Override PartName="/ppt/slides/slide341.xml" ContentType="application/vnd.openxmlformats-officedocument.presentationml.slide+xml"/>
  <Override PartName="/ppt/tags/tag106.xml" ContentType="application/vnd.openxmlformats-officedocument.presentationml.tags+xml"/>
  <Override PartName="/ppt/tags/tag768.xml" ContentType="application/vnd.openxmlformats-officedocument.presentationml.tags+xml"/>
  <Override PartName="/ppt/tags/tag1116.xml" ContentType="application/vnd.openxmlformats-officedocument.presentationml.tags+xml"/>
  <Override PartName="/ppt/tags/tag1778.xml" ContentType="application/vnd.openxmlformats-officedocument.presentationml.tags+xml"/>
  <Override PartName="/ppt/slides/slide38.xml" ContentType="application/vnd.openxmlformats-officedocument.presentationml.slide+xml"/>
  <Override PartName="/ppt/slides/slide748.xml" ContentType="application/vnd.openxmlformats-officedocument.presentationml.slide+xml"/>
  <Override PartName="/ppt/tags/tag276.xml" ContentType="application/vnd.openxmlformats-officedocument.presentationml.tags+xml"/>
  <Override PartName="/ppt/tags/tag462.xml" ContentType="application/vnd.openxmlformats-officedocument.presentationml.tags+xml"/>
  <Override PartName="/ppt/tags/tag954.xml" ContentType="application/vnd.openxmlformats-officedocument.presentationml.tags+xml"/>
  <Override PartName="/ppt/tags/tag1286.xml" ContentType="application/vnd.openxmlformats-officedocument.presentationml.tags+xml"/>
  <Override PartName="/ppt/tags/tag1302.xml" ContentType="application/vnd.openxmlformats-officedocument.presentationml.tags+xml"/>
  <Override PartName="/ppt/slides/slide256.xml" ContentType="application/vnd.openxmlformats-officedocument.presentationml.slide+xml"/>
  <Override PartName="/ppt/slides/slide442.xml" ContentType="application/vnd.openxmlformats-officedocument.presentationml.slide+xml"/>
  <Override PartName="/ppt/tags/tag207.xml" ContentType="application/vnd.openxmlformats-officedocument.presentationml.tags+xml"/>
  <Override PartName="/ppt/tags/tag1472.xml" ContentType="application/vnd.openxmlformats-officedocument.presentationml.tags+xml"/>
  <Override PartName="/ppt/tags/tag1709.xml" ContentType="application/vnd.openxmlformats-officedocument.presentationml.tags+xml"/>
  <Override PartName="/ppt/tags/tag869.xml" ContentType="application/vnd.openxmlformats-officedocument.presentationml.tags+xml"/>
  <Override PartName="/ppt/tags/tag1217.xml" ContentType="application/vnd.openxmlformats-officedocument.presentationml.tags+xml"/>
  <Override PartName="/ppt/tags/tag1403.xml" ContentType="application/vnd.openxmlformats-officedocument.presentationml.tags+xml"/>
  <Override PartName="/ppt/slides/slide357.xml" ContentType="application/vnd.openxmlformats-officedocument.presentationml.slide+xml"/>
  <Override PartName="/ppt/slides/slide849.xml" ContentType="application/vnd.openxmlformats-officedocument.presentationml.slide+xml"/>
  <Override PartName="/ppt/tags/tag76.xml" ContentType="application/vnd.openxmlformats-officedocument.presentationml.tags+xml"/>
  <Override PartName="/ppt/tags/tag377.xml" ContentType="application/vnd.openxmlformats-officedocument.presentationml.tags+xml"/>
  <Override PartName="/ppt/tags/tag563.xml" ContentType="application/vnd.openxmlformats-officedocument.presentationml.tags+xml"/>
  <Override PartName="/ppt/tags/tag1387.xml" ContentType="application/vnd.openxmlformats-officedocument.presentationml.tags+xml"/>
  <Override PartName="/ppt/tags/tag1573.xml" ContentType="application/vnd.openxmlformats-officedocument.presentationml.tags+xml"/>
  <Override PartName="/ppt/slides/slide543.xml" ContentType="application/vnd.openxmlformats-officedocument.presentationml.slide+xml"/>
  <Override PartName="/ppt/tags/tag308.xml" ContentType="application/vnd.openxmlformats-officedocument.presentationml.tags+xml"/>
  <Override PartName="/ppt/tags/tag1081.xml" ContentType="application/vnd.openxmlformats-officedocument.presentationml.tags+xml"/>
  <Override PartName="/ppt/tags/tag1318.xml" ContentType="application/vnd.openxmlformats-officedocument.presentationml.tags+xml"/>
  <Override PartName="/ppt/tags/tag478.xml" ContentType="application/vnd.openxmlformats-officedocument.presentationml.tags+xml"/>
  <Override PartName="/ppt/tags/tag1504.xml" ContentType="application/vnd.openxmlformats-officedocument.presentationml.tags+xml"/>
  <Override PartName="/ppt/slides/slide458.xml" ContentType="application/vnd.openxmlformats-officedocument.presentationml.slide+xml"/>
  <Override PartName="/ppt/tags/tag664.xml" ContentType="application/vnd.openxmlformats-officedocument.presentationml.tags+xml"/>
  <Override PartName="/ppt/tags/tag850.xml" ContentType="application/vnd.openxmlformats-officedocument.presentationml.tags+xml"/>
  <Override PartName="/ppt/tags/tag1012.xml" ContentType="application/vnd.openxmlformats-officedocument.presentationml.tags+xml"/>
  <Override PartName="/ppt/tags/tag1488.xml" ContentType="application/vnd.openxmlformats-officedocument.presentationml.tags+xml"/>
  <Override PartName="/ppt/tags/tag1674.xml" ContentType="application/vnd.openxmlformats-officedocument.presentationml.tags+xml"/>
  <Override PartName="/ppt/slides/slide644.xml" ContentType="application/vnd.openxmlformats-officedocument.presentationml.slide+xml"/>
  <Override PartName="/ppt/slides/slide830.xml" ContentType="application/vnd.openxmlformats-officedocument.presentationml.slide+xml"/>
  <Override PartName="/ppt/tags/tag172.xml" ContentType="application/vnd.openxmlformats-officedocument.presentationml.tags+xml"/>
  <Override PartName="/ppt/tags/tag409.xml" ContentType="application/vnd.openxmlformats-officedocument.presentationml.tags+xml"/>
  <Override PartName="/ppt/tags/tag1182.xml" ContentType="application/vnd.openxmlformats-officedocument.presentationml.tags+xml"/>
  <Override PartName="/ppt/tags/tag1419.xml" ContentType="application/vnd.openxmlformats-officedocument.presentationml.tags+xml"/>
  <Override PartName="/ppt/slides/slide152.xml" ContentType="application/vnd.openxmlformats-officedocument.presentationml.slide+xml"/>
  <Override PartName="/ppt/tags/tag103.xml" ContentType="application/vnd.openxmlformats-officedocument.presentationml.tags+xml"/>
  <Override PartName="/ppt/tags/tag579.xml" ContentType="application/vnd.openxmlformats-officedocument.presentationml.tags+xml"/>
  <Override PartName="/ppt/tags/tag1113.xml" ContentType="application/vnd.openxmlformats-officedocument.presentationml.tags+xml"/>
  <Override PartName="/ppt/tags/tag1589.xml" ContentType="application/vnd.openxmlformats-officedocument.presentationml.tags+xml"/>
  <Override PartName="/ppt/tags/tag1605.xml" ContentType="application/vnd.openxmlformats-officedocument.presentationml.tags+xml"/>
  <Override PartName="/ppt/slides/slide559.xml" ContentType="application/vnd.openxmlformats-officedocument.presentationml.slide+xml"/>
  <Override PartName="/ppt/slides/slide745.xml" ContentType="application/vnd.openxmlformats-officedocument.presentationml.slide+xml"/>
  <Override PartName="/ppt/tags/tag273.xml" ContentType="application/vnd.openxmlformats-officedocument.presentationml.tags+xml"/>
  <Override PartName="/ppt/tags/tag765.xml" ContentType="application/vnd.openxmlformats-officedocument.presentationml.tags+xml"/>
  <Override PartName="/ppt/tags/tag951.xml" ContentType="application/vnd.openxmlformats-officedocument.presentationml.tags+xml"/>
  <Override PartName="/ppt/tags/tag1097.xml" ContentType="application/vnd.openxmlformats-officedocument.presentationml.tags+xml"/>
  <Override PartName="/ppt/tags/tag1775.xml" ContentType="application/vnd.openxmlformats-officedocument.presentationml.tags+xml"/>
  <Override PartName="/ppt/slides/slide35.xml" ContentType="application/vnd.openxmlformats-officedocument.presentationml.slide+xml"/>
  <Override PartName="/ppt/slides/slide253.xml" ContentType="application/vnd.openxmlformats-officedocument.presentationml.slide+xml"/>
  <Override PartName="/ppt/tags/tag1283.xml" ContentType="application/vnd.openxmlformats-officedocument.presentationml.tags+xml"/>
  <Override PartName="/ppt/tags/tag1706.xml" ContentType="application/vnd.openxmlformats-officedocument.presentationml.tags+xml"/>
  <Override PartName="/ppt/tags/tag188.xml" ContentType="application/vnd.openxmlformats-officedocument.presentationml.tags+xml"/>
  <Override PartName="/ppt/tags/tag204.xml" ContentType="application/vnd.openxmlformats-officedocument.presentationml.tags+xml"/>
  <Override PartName="/ppt/tags/tag866.xml" ContentType="application/vnd.openxmlformats-officedocument.presentationml.tags+xml"/>
  <Override PartName="/ppt/tags/tag1028.xml" ContentType="application/vnd.openxmlformats-officedocument.presentationml.tags+xml"/>
  <Override PartName="/ppt/tags/tag1214.xml" ContentType="application/vnd.openxmlformats-officedocument.presentationml.tags+xml"/>
  <Override PartName="/ppt/slides/slide168.xml" ContentType="application/vnd.openxmlformats-officedocument.presentationml.slide+xml"/>
  <Override PartName="/ppt/slides/slide846.xml" ContentType="application/vnd.openxmlformats-officedocument.presentationml.slide+xml"/>
  <Override PartName="/ppt/tags/tag73.xml" ContentType="application/vnd.openxmlformats-officedocument.presentationml.tags+xml"/>
  <Override PartName="/ppt/tags/tag374.xml" ContentType="application/vnd.openxmlformats-officedocument.presentationml.tags+xml"/>
  <Override PartName="/ppt/tags/tag1198.xml" ContentType="application/vnd.openxmlformats-officedocument.presentationml.tags+xml"/>
  <Override PartName="/ppt/tags/tag1384.xml" ContentType="application/vnd.openxmlformats-officedocument.presentationml.tags+xml"/>
  <Override PartName="/ppt/tags/tag1400.xml" ContentType="application/vnd.openxmlformats-officedocument.presentationml.tags+xml"/>
  <Override PartName="/ppt/slides/slide354.xml" ContentType="application/vnd.openxmlformats-officedocument.presentationml.slide+xml"/>
  <Override PartName="/ppt/slides/slide540.xml" ContentType="application/vnd.openxmlformats-officedocument.presentationml.slide+xml"/>
  <Override PartName="/ppt/tags/tag119.xml" ContentType="application/vnd.openxmlformats-officedocument.presentationml.tags+xml"/>
  <Override PartName="/ppt/tags/tag560.xml" ContentType="application/vnd.openxmlformats-officedocument.presentationml.tags+xml"/>
  <Override PartName="/ppt/tags/tag1129.xml" ContentType="application/vnd.openxmlformats-officedocument.presentationml.tags+xml"/>
  <Override PartName="/ppt/tags/tag1570.xml" ContentType="application/vnd.openxmlformats-officedocument.presentationml.tags+xml"/>
  <Override PartName="/ppt/tags/tag1807.xml" ContentType="application/vnd.openxmlformats-officedocument.presentationml.tags+xml"/>
  <Override PartName="/ppt/tags/tag289.xml" ContentType="application/vnd.openxmlformats-officedocument.presentationml.tags+xml"/>
  <Override PartName="/ppt/tags/tag305.xml" ContentType="application/vnd.openxmlformats-officedocument.presentationml.tags+xml"/>
  <Override PartName="/ppt/tags/tag967.xml" ContentType="application/vnd.openxmlformats-officedocument.presentationml.tags+xml"/>
  <Override PartName="/ppt/tags/tag1299.xml" ContentType="application/vnd.openxmlformats-officedocument.presentationml.tags+xml"/>
  <Override PartName="/ppt/tags/tag1315.xml" ContentType="application/vnd.openxmlformats-officedocument.presentationml.tags+xml"/>
  <Override PartName="/ppt/tags/tag1501.xml" ContentType="application/vnd.openxmlformats-officedocument.presentationml.tags+xml"/>
  <Override PartName="/ppt/slides/slide269.xml" ContentType="application/vnd.openxmlformats-officedocument.presentationml.slide+xml"/>
  <Override PartName="/ppt/tags/tag475.xml" ContentType="application/vnd.openxmlformats-officedocument.presentationml.tags+xml"/>
  <Override PartName="/ppt/tags/tag661.xml" ContentType="application/vnd.openxmlformats-officedocument.presentationml.tags+xml"/>
  <Override PartName="/ppt/tags/tag1485.xml" ContentType="application/vnd.openxmlformats-officedocument.presentationml.tags+xml"/>
  <Override PartName="/ppt/slides/slide455.xml" ContentType="application/vnd.openxmlformats-officedocument.presentationml.slide+xml"/>
  <Override PartName="/ppt/slides/slide641.xml" ContentType="application/vnd.openxmlformats-officedocument.presentationml.slide+xml"/>
  <Override PartName="/ppt/tags/tag406.xml" ContentType="application/vnd.openxmlformats-officedocument.presentationml.tags+xml"/>
  <Override PartName="/ppt/tags/tag1671.xml" ContentType="application/vnd.openxmlformats-officedocument.presentationml.tags+xml"/>
  <Override PartName="/ppt/tags/tag89.xml" ContentType="application/vnd.openxmlformats-officedocument.presentationml.tags+xml"/>
  <Override PartName="/ppt/tags/tag576.xml" ContentType="application/vnd.openxmlformats-officedocument.presentationml.tags+xml"/>
  <Override PartName="/ppt/tags/tag1416.xml" ContentType="application/vnd.openxmlformats-officedocument.presentationml.tags+xml"/>
  <Override PartName="/ppt/tags/tag1602.xml" ContentType="application/vnd.openxmlformats-officedocument.presentationml.tags+xml"/>
  <Override PartName="/ppt/slides/slide556.xml" ContentType="application/vnd.openxmlformats-officedocument.presentationml.slide+xml"/>
  <Override PartName="/ppt/tags/tag100.xml" ContentType="application/vnd.openxmlformats-officedocument.presentationml.tags+xml"/>
  <Override PartName="/ppt/tags/tag762.xml" ContentType="application/vnd.openxmlformats-officedocument.presentationml.tags+xml"/>
  <Override PartName="/ppt/tags/tag1094.xml" ContentType="application/vnd.openxmlformats-officedocument.presentationml.tags+xml"/>
  <Override PartName="/ppt/tags/tag1110.xml" ContentType="application/vnd.openxmlformats-officedocument.presentationml.tags+xml"/>
  <Override PartName="/ppt/tags/tag1586.xml" ContentType="application/vnd.openxmlformats-officedocument.presentationml.tags+xml"/>
  <Override PartName="/ppt/tags/tag1772.xml" ContentType="application/vnd.openxmlformats-officedocument.presentationml.tags+xml"/>
  <Override PartName="/ppt/slides/slide32.xml" ContentType="application/vnd.openxmlformats-officedocument.presentationml.slide+xml"/>
  <Override PartName="/ppt/slides/slide742.xml" ContentType="application/vnd.openxmlformats-officedocument.presentationml.slide+xml"/>
  <Override PartName="/ppt/tags/tag270.xml" ContentType="application/vnd.openxmlformats-officedocument.presentationml.tags+xml"/>
  <Override PartName="/ppt/tags/tag507.xml" ContentType="application/vnd.openxmlformats-officedocument.presentationml.tags+xml"/>
  <Override PartName="/ppt/tags/tag1280.xml" ContentType="application/vnd.openxmlformats-officedocument.presentationml.tags+xml"/>
  <Override PartName="/ppt/tags/tag1517.xml" ContentType="application/vnd.openxmlformats-officedocument.presentationml.tags+xml"/>
  <Override PartName="/ppt/slides/slide250.xml" ContentType="application/vnd.openxmlformats-officedocument.presentationml.slide+xml"/>
  <Override PartName="/ppt/tags/tag201.xml" ContentType="application/vnd.openxmlformats-officedocument.presentationml.tags+xml"/>
  <Override PartName="/ppt/tags/tag677.xml" ContentType="application/vnd.openxmlformats-officedocument.presentationml.tags+xml"/>
  <Override PartName="/ppt/tags/tag1025.xml" ContentType="application/vnd.openxmlformats-officedocument.presentationml.tags+xml"/>
  <Override PartName="/ppt/tags/tag1687.xml" ContentType="application/vnd.openxmlformats-officedocument.presentationml.tags+xml"/>
  <Override PartName="/ppt/tags/tag1703.xml" ContentType="application/vnd.openxmlformats-officedocument.presentationml.tags+xml"/>
  <Override PartName="/ppt/slides/slide657.xml" ContentType="application/vnd.openxmlformats-officedocument.presentationml.slide+xml"/>
  <Override PartName="/ppt/tags/tag185.xml" ContentType="application/vnd.openxmlformats-officedocument.presentationml.tags+xml"/>
  <Override PartName="/ppt/tags/tag371.xml" ContentType="application/vnd.openxmlformats-officedocument.presentationml.tags+xml"/>
  <Override PartName="/ppt/tags/tag863.xml" ContentType="application/vnd.openxmlformats-officedocument.presentationml.tags+xml"/>
  <Override PartName="/ppt/tags/tag1195.xml" ContentType="application/vnd.openxmlformats-officedocument.presentationml.tags+xml"/>
  <Override PartName="/ppt/tags/tag1211.xml" ContentType="application/vnd.openxmlformats-officedocument.presentationml.tags+xml"/>
  <Override PartName="/ppt/slides/slide165.xml" ContentType="application/vnd.openxmlformats-officedocument.presentationml.slide+xml"/>
  <Override PartName="/ppt/slides/slide351.xml" ContentType="application/vnd.openxmlformats-officedocument.presentationml.slide+xml"/>
  <Override PartName="/ppt/slides/slide843.xml" ContentType="application/vnd.openxmlformats-officedocument.presentationml.slide+xml"/>
  <Override PartName="/ppt/tags/tag70.xml" ContentType="application/vnd.openxmlformats-officedocument.presentationml.tags+xml"/>
  <Override PartName="/ppt/tags/tag116.xml" ContentType="application/vnd.openxmlformats-officedocument.presentationml.tags+xml"/>
  <Override PartName="/ppt/tags/tag608.xml" ContentType="application/vnd.openxmlformats-officedocument.presentationml.tags+xml"/>
  <Override PartName="/ppt/tags/tag1381.xml" ContentType="application/vnd.openxmlformats-officedocument.presentationml.tags+xml"/>
  <Override PartName="/ppt/tags/tag1618.xml" ContentType="application/vnd.openxmlformats-officedocument.presentationml.tags+xml"/>
  <Override PartName="/ppt/tags/tag1804.xml" ContentType="application/vnd.openxmlformats-officedocument.presentationml.tags+xml"/>
  <Override PartName="/ppt/tags/tag302.xml" ContentType="application/vnd.openxmlformats-officedocument.presentationml.tags+xml"/>
  <Override PartName="/ppt/tags/tag778.xml" ContentType="application/vnd.openxmlformats-officedocument.presentationml.tags+xml"/>
  <Override PartName="/ppt/tags/tag964.xml" ContentType="application/vnd.openxmlformats-officedocument.presentationml.tags+xml"/>
  <Override PartName="/ppt/tags/tag1126.xml" ContentType="application/vnd.openxmlformats-officedocument.presentationml.tags+xml"/>
  <Override PartName="/ppt/tags/tag1312.xml" ContentType="application/vnd.openxmlformats-officedocument.presentationml.tags+xml"/>
  <Override PartName="/ppt/tags/tag1788.xml" ContentType="application/vnd.openxmlformats-officedocument.presentationml.tags+xml"/>
  <Override PartName="/ppt/slides/slide48.xml" ContentType="application/vnd.openxmlformats-officedocument.presentationml.slide+xml"/>
  <Override PartName="/ppt/slides/slide758.xml" ContentType="application/vnd.openxmlformats-officedocument.presentationml.slide+xml"/>
  <Override PartName="/ppt/tags/tag286.xml" ContentType="application/vnd.openxmlformats-officedocument.presentationml.tags+xml"/>
  <Override PartName="/ppt/tags/tag472.xml" ContentType="application/vnd.openxmlformats-officedocument.presentationml.tags+xml"/>
  <Override PartName="/ppt/tags/tag709.xml" ContentType="application/vnd.openxmlformats-officedocument.presentationml.tags+xml"/>
  <Override PartName="/ppt/tags/tag1296.xml" ContentType="application/vnd.openxmlformats-officedocument.presentationml.tags+xml"/>
  <Override PartName="/ppt/tags/tag1482.xml" ContentType="application/vnd.openxmlformats-officedocument.presentationml.tags+xml"/>
  <Override PartName="/ppt/slides/slide266.xml" ContentType="application/vnd.openxmlformats-officedocument.presentationml.slide+xml"/>
  <Override PartName="/ppt/slides/slide452.xml" ContentType="application/vnd.openxmlformats-officedocument.presentationml.slide+xml"/>
  <Override PartName="/ppt/tags/tag217.xml" ContentType="application/vnd.openxmlformats-officedocument.presentationml.tags+xml"/>
  <Override PartName="/ppt/tags/tag1227.xml" ContentType="application/vnd.openxmlformats-officedocument.presentationml.tags+xml"/>
  <Override PartName="/ppt/tags/tag1719.xml" ContentType="application/vnd.openxmlformats-officedocument.presentationml.tags+xml"/>
  <Override PartName="/ppt/slides/slide859.xml" ContentType="application/vnd.openxmlformats-officedocument.presentationml.slide+xml"/>
  <Override PartName="/ppt/tags/tag86.xml" ContentType="application/vnd.openxmlformats-officedocument.presentationml.tags+xml"/>
  <Override PartName="/ppt/tags/tag387.xml" ContentType="application/vnd.openxmlformats-officedocument.presentationml.tags+xml"/>
  <Override PartName="/ppt/tags/tag403.xml" ContentType="application/vnd.openxmlformats-officedocument.presentationml.tags+xml"/>
  <Override PartName="/ppt/tags/tag879.xml" ContentType="application/vnd.openxmlformats-officedocument.presentationml.tags+xml"/>
  <Override PartName="/ppt/tags/tag1413.xml" ContentType="application/vnd.openxmlformats-officedocument.presentationml.tags+xml"/>
  <Override PartName="/ppt/slides/slide367.xml" ContentType="application/vnd.openxmlformats-officedocument.presentationml.slide+xml"/>
  <Override PartName="/ppt/tags/tag573.xml" ContentType="application/vnd.openxmlformats-officedocument.presentationml.tags+xml"/>
  <Override PartName="/ppt/tags/tag1397.xml" ContentType="application/vnd.openxmlformats-officedocument.presentationml.tags+xml"/>
  <Override PartName="/ppt/tags/tag1583.xml" ContentType="application/vnd.openxmlformats-officedocument.presentationml.tags+xml"/>
  <Override PartName="/ppt/slides/slide553.xml" ContentType="application/vnd.openxmlformats-officedocument.presentationml.slide+xml"/>
  <Override PartName="/ppt/tags/tag17.xml" ContentType="application/vnd.openxmlformats-officedocument.presentationml.tags+xml"/>
  <Override PartName="/ppt/tags/tag318.xml" ContentType="application/vnd.openxmlformats-officedocument.presentationml.tags+xml"/>
  <Override PartName="/ppt/tags/tag504.xml" ContentType="application/vnd.openxmlformats-officedocument.presentationml.tags+xml"/>
  <Override PartName="/ppt/tags/tag1091.xml" ContentType="application/vnd.openxmlformats-officedocument.presentationml.tags+xml"/>
  <Override PartName="/ppt/tags/tag1328.xml" ContentType="application/vnd.openxmlformats-officedocument.presentationml.tags+xml"/>
  <Override PartName="/ppt/tags/tag488.xml" ContentType="application/vnd.openxmlformats-officedocument.presentationml.tags+xml"/>
  <Override PartName="/ppt/tags/tag1022.xml" ContentType="application/vnd.openxmlformats-officedocument.presentationml.tags+xml"/>
  <Override PartName="/ppt/tags/tag1498.xml" ContentType="application/vnd.openxmlformats-officedocument.presentationml.tags+xml"/>
  <Override PartName="/ppt/tags/tag1514.xml" ContentType="application/vnd.openxmlformats-officedocument.presentationml.tags+xml"/>
  <Override PartName="/ppt/tags/tag1700.xml" ContentType="application/vnd.openxmlformats-officedocument.presentationml.tags+xml"/>
  <Override PartName="/ppt/slides/slide468.xml" ContentType="application/vnd.openxmlformats-officedocument.presentationml.slide+xml"/>
  <Override PartName="/ppt/slides/slide654.xml" ContentType="application/vnd.openxmlformats-officedocument.presentationml.slide+xml"/>
  <Override PartName="/ppt/tags/tag182.xml" ContentType="application/vnd.openxmlformats-officedocument.presentationml.tags+xml"/>
  <Override PartName="/ppt/tags/tag674.xml" ContentType="application/vnd.openxmlformats-officedocument.presentationml.tags+xml"/>
  <Override PartName="/ppt/tags/tag860.xml" ContentType="application/vnd.openxmlformats-officedocument.presentationml.tags+xml"/>
  <Override PartName="/ppt/tags/tag1684.xml" ContentType="application/vnd.openxmlformats-officedocument.presentationml.tags+xml"/>
  <Override PartName="/ppt/slides/slide162.xml" ContentType="application/vnd.openxmlformats-officedocument.presentationml.slide+xml"/>
  <Override PartName="/ppt/slides/slide840.xml" ContentType="application/vnd.openxmlformats-officedocument.presentationml.slide+xml"/>
  <Override PartName="/ppt/tags/tag419.xml" ContentType="application/vnd.openxmlformats-officedocument.presentationml.tags+xml"/>
  <Override PartName="/ppt/tags/tag605.xml" ContentType="application/vnd.openxmlformats-officedocument.presentationml.tags+xml"/>
  <Override PartName="/ppt/tags/tag1192.xml" ContentType="application/vnd.openxmlformats-officedocument.presentationml.tags+xml"/>
  <Override PartName="/ppt/tags/tag1429.xml" ContentType="application/vnd.openxmlformats-officedocument.presentationml.tags+xml"/>
  <Override PartName="/ppt/tags/tag1615.xml" ContentType="application/vnd.openxmlformats-officedocument.presentationml.tags+xml"/>
  <Override PartName="/ppt/tags/tag113.xml" ContentType="application/vnd.openxmlformats-officedocument.presentationml.tags+xml"/>
  <Override PartName="/ppt/tags/tag589.xml" ContentType="application/vnd.openxmlformats-officedocument.presentationml.tags+xml"/>
  <Override PartName="/ppt/tags/tag775.xml" ContentType="application/vnd.openxmlformats-officedocument.presentationml.tags+xml"/>
  <Override PartName="/ppt/tags/tag1123.xml" ContentType="application/vnd.openxmlformats-officedocument.presentationml.tags+xml"/>
  <Override PartName="/ppt/tags/tag1599.xml" ContentType="application/vnd.openxmlformats-officedocument.presentationml.tags+xml"/>
  <Override PartName="/ppt/tags/tag1801.xml" ContentType="application/vnd.openxmlformats-officedocument.presentationml.tags+xml"/>
  <Override PartName="/ppt/slides/slide45.xml" ContentType="application/vnd.openxmlformats-officedocument.presentationml.slide+xml"/>
  <Override PartName="/ppt/slides/slide569.xml" ContentType="application/vnd.openxmlformats-officedocument.presentationml.slide+xml"/>
  <Override PartName="/ppt/slides/slide755.xml" ContentType="application/vnd.openxmlformats-officedocument.presentationml.slide+xml"/>
  <Override PartName="/ppt/tags/tag283.xml" ContentType="application/vnd.openxmlformats-officedocument.presentationml.tags+xml"/>
  <Override PartName="/ppt/tags/tag961.xml" ContentType="application/vnd.openxmlformats-officedocument.presentationml.tags+xml"/>
  <Override PartName="/ppt/tags/tag1293.xml" ContentType="application/vnd.openxmlformats-officedocument.presentationml.tags+xml"/>
  <Override PartName="/ppt/tags/tag1785.xml" ContentType="application/vnd.openxmlformats-officedocument.presentationml.tags+xml"/>
  <Override PartName="/ppt/slides/slide263.xml" ContentType="application/vnd.openxmlformats-officedocument.presentationml.slide+xml"/>
  <Override PartName="/ppt/tags/tag706.xml" ContentType="application/vnd.openxmlformats-officedocument.presentationml.tags+xml"/>
  <Override PartName="/ppt/tags/tag1038.xml" ContentType="application/vnd.openxmlformats-officedocument.presentationml.tags+xml"/>
  <Override PartName="/ppt/tags/tag1716.xml" ContentType="application/vnd.openxmlformats-officedocument.presentationml.tags+xml"/>
  <Override PartName="/ppt/tags/tag198.xml" ContentType="application/vnd.openxmlformats-officedocument.presentationml.tags+xml"/>
  <Override PartName="/ppt/tags/tag214.xml" ContentType="application/vnd.openxmlformats-officedocument.presentationml.tags+xml"/>
  <Override PartName="/ppt/tags/tag400.xml" ContentType="application/vnd.openxmlformats-officedocument.presentationml.tags+xml"/>
  <Override PartName="/ppt/tags/tag876.xml" ContentType="application/vnd.openxmlformats-officedocument.presentationml.tags+xml"/>
  <Override PartName="/ppt/tags/tag1224.xml" ContentType="application/vnd.openxmlformats-officedocument.presentationml.tags+xml"/>
  <Override PartName="/ppt/tags/tag1410.xml" ContentType="application/vnd.openxmlformats-officedocument.presentationml.tags+xml"/>
  <Override PartName="/ppt/slides/slide178.xml" ContentType="application/vnd.openxmlformats-officedocument.presentationml.slide+xml"/>
  <Override PartName="/ppt/slides/slide856.xml" ContentType="application/vnd.openxmlformats-officedocument.presentationml.slide+xml"/>
  <Override PartName="/ppt/tags/tag83.xml" ContentType="application/vnd.openxmlformats-officedocument.presentationml.tags+xml"/>
  <Override PartName="/ppt/tags/tag384.xml" ContentType="application/vnd.openxmlformats-officedocument.presentationml.tags+xml"/>
  <Override PartName="/ppt/tags/tag570.xml" ContentType="application/vnd.openxmlformats-officedocument.presentationml.tags+xml"/>
  <Override PartName="/ppt/tags/tag807.xml" ContentType="application/vnd.openxmlformats-officedocument.presentationml.tags+xml"/>
  <Override PartName="/ppt/tags/tag1394.xml" ContentType="application/vnd.openxmlformats-officedocument.presentationml.tags+xml"/>
  <Override PartName="/ppt/slides/slide364.xml" ContentType="application/vnd.openxmlformats-officedocument.presentationml.slide+xml"/>
  <Override PartName="/ppt/slides/slide550.xml" ContentType="application/vnd.openxmlformats-officedocument.presentationml.slide+xml"/>
  <Override PartName="/ppt/tags/tag14.xml" ContentType="application/vnd.openxmlformats-officedocument.presentationml.tags+xml"/>
  <Override PartName="/ppt/tags/tag129.xml" ContentType="application/vnd.openxmlformats-officedocument.presentationml.tags+xml"/>
  <Override PartName="/ppt/tags/tag315.xml" ContentType="application/vnd.openxmlformats-officedocument.presentationml.tags+xml"/>
  <Override PartName="/ppt/tags/tag1139.xml" ContentType="application/vnd.openxmlformats-officedocument.presentationml.tags+xml"/>
  <Override PartName="/ppt/tags/tag1580.xml" ContentType="application/vnd.openxmlformats-officedocument.presentationml.tags+xml"/>
  <Override PartName="/ppt/tags/tag1817.xml" ContentType="application/vnd.openxmlformats-officedocument.presentationml.tags+xml"/>
  <Override PartName="/ppt/slides/slide109.xml" ContentType="application/vnd.openxmlformats-officedocument.presentationml.slide+xml"/>
  <Override PartName="/ppt/tags/tag299.xml" ContentType="application/vnd.openxmlformats-officedocument.presentationml.tags+xml"/>
  <Override PartName="/ppt/tags/tag485.xml" ContentType="application/vnd.openxmlformats-officedocument.presentationml.tags+xml"/>
  <Override PartName="/ppt/tags/tag501.xml" ContentType="application/vnd.openxmlformats-officedocument.presentationml.tags+xml"/>
  <Override PartName="/ppt/tags/tag977.xml" ContentType="application/vnd.openxmlformats-officedocument.presentationml.tags+xml"/>
  <Override PartName="/ppt/tags/tag1325.xml" ContentType="application/vnd.openxmlformats-officedocument.presentationml.tags+xml"/>
  <Override PartName="/ppt/tags/tag1511.xml" ContentType="application/vnd.openxmlformats-officedocument.presentationml.tags+xml"/>
  <Override PartName="/ppt/slides/slide279.xml" ContentType="application/vnd.openxmlformats-officedocument.presentationml.slide+xml"/>
  <Override PartName="/ppt/slides/slide465.xml" ContentType="application/vnd.openxmlformats-officedocument.presentationml.slide+xml"/>
  <Override PartName="/ppt/tags/tag671.xml" ContentType="application/vnd.openxmlformats-officedocument.presentationml.tags+xml"/>
  <Override PartName="/ppt/tags/tag908.xml" ContentType="application/vnd.openxmlformats-officedocument.presentationml.tags+xml"/>
  <Override PartName="/ppt/tags/tag1495.xml" ContentType="application/vnd.openxmlformats-officedocument.presentationml.tags+xml"/>
  <Override PartName="/ppt/tags/tag1681.xml" ContentType="application/vnd.openxmlformats-officedocument.presentationml.tags+xml"/>
  <Override PartName="/ppt/slides/slide651.xml" ContentType="application/vnd.openxmlformats-officedocument.presentationml.slide+xml"/>
  <Override PartName="/ppt/tags/tag416.xml" ContentType="application/vnd.openxmlformats-officedocument.presentationml.tags+xml"/>
  <Override PartName="/ppt/tags/tag1426.xml" ContentType="application/vnd.openxmlformats-officedocument.presentationml.tags+xml"/>
  <Override PartName="/ppt/tags/tag99.xml" ContentType="application/vnd.openxmlformats-officedocument.presentationml.tags+xml"/>
  <Override PartName="/ppt/tags/tag110.xml" ContentType="application/vnd.openxmlformats-officedocument.presentationml.tags+xml"/>
  <Override PartName="/ppt/tags/tag586.xml" ContentType="application/vnd.openxmlformats-officedocument.presentationml.tags+xml"/>
  <Override PartName="/ppt/tags/tag602.xml" ContentType="application/vnd.openxmlformats-officedocument.presentationml.tags+xml"/>
  <Override PartName="/ppt/tags/tag1596.xml" ContentType="application/vnd.openxmlformats-officedocument.presentationml.tags+xml"/>
  <Override PartName="/ppt/tags/tag1612.xml" ContentType="application/vnd.openxmlformats-officedocument.presentationml.tags+xml"/>
  <Override PartName="/ppt/slides/slide566.xml" ContentType="application/vnd.openxmlformats-officedocument.presentationml.slide+xml"/>
  <Override PartName="/ppt/tags/tag280.xml" ContentType="application/vnd.openxmlformats-officedocument.presentationml.tags+xml"/>
  <Override PartName="/ppt/tags/tag772.xml" ContentType="application/vnd.openxmlformats-officedocument.presentationml.tags+xml"/>
  <Override PartName="/ppt/tags/tag1120.xml" ContentType="application/vnd.openxmlformats-officedocument.presentationml.tags+xml"/>
  <Override PartName="/ppt/tags/tag1782.xml" ContentType="application/vnd.openxmlformats-officedocument.presentationml.tags+xml"/>
  <Override PartName="/ppt/slides/slide42.xml" ContentType="application/vnd.openxmlformats-officedocument.presentationml.slide+xml"/>
  <Override PartName="/ppt/slides/slide260.xml" ContentType="application/vnd.openxmlformats-officedocument.presentationml.slide+xml"/>
  <Override PartName="/ppt/slides/slide752.xml" ContentType="application/vnd.openxmlformats-officedocument.presentationml.slide+xml"/>
  <Override PartName="/ppt/tags/tag517.xml" ContentType="application/vnd.openxmlformats-officedocument.presentationml.tags+xml"/>
  <Override PartName="/ppt/tags/tag703.xml" ContentType="application/vnd.openxmlformats-officedocument.presentationml.tags+xml"/>
  <Override PartName="/ppt/tags/tag1290.xml" ContentType="application/vnd.openxmlformats-officedocument.presentationml.tags+xml"/>
  <Override PartName="/ppt/tags/tag1527.xml" ContentType="application/vnd.openxmlformats-officedocument.presentationml.tags+xml"/>
  <Override PartName="/ppt/tags/tag1713.xml" ContentType="application/vnd.openxmlformats-officedocument.presentationml.tags+xml"/>
  <Override PartName="/ppt/tags/tag211.xml" ContentType="application/vnd.openxmlformats-officedocument.presentationml.tags+xml"/>
  <Override PartName="/ppt/tags/tag687.xml" ContentType="application/vnd.openxmlformats-officedocument.presentationml.tags+xml"/>
  <Override PartName="/ppt/tags/tag873.xml" ContentType="application/vnd.openxmlformats-officedocument.presentationml.tags+xml"/>
  <Override PartName="/ppt/tags/tag1035.xml" ContentType="application/vnd.openxmlformats-officedocument.presentationml.tags+xml"/>
  <Override PartName="/ppt/tags/tag1221.xml" ContentType="application/vnd.openxmlformats-officedocument.presentationml.tags+xml"/>
  <Override PartName="/ppt/tags/tag1697.xml" ContentType="application/vnd.openxmlformats-officedocument.presentationml.tags+xml"/>
  <Override PartName="/ppt/slides/slide667.xml" ContentType="application/vnd.openxmlformats-officedocument.presentationml.slide+xml"/>
  <Override PartName="/ppt/slides/slide853.xml" ContentType="application/vnd.openxmlformats-officedocument.presentationml.slide+xml"/>
  <Override PartName="/ppt/tags/tag80.xml" ContentType="application/vnd.openxmlformats-officedocument.presentationml.tags+xml"/>
  <Override PartName="/ppt/tags/tag195.xml" ContentType="application/vnd.openxmlformats-officedocument.presentationml.tags+xml"/>
  <Override PartName="/ppt/tags/tag381.xml" ContentType="application/vnd.openxmlformats-officedocument.presentationml.tags+xml"/>
  <Override PartName="/ppt/tags/tag618.xml" ContentType="application/vnd.openxmlformats-officedocument.presentationml.tags+xml"/>
  <Override PartName="/ppt/tags/tag1391.xml" ContentType="application/vnd.openxmlformats-officedocument.presentationml.tags+xml"/>
  <Override PartName="/ppt/slides/slide175.xml" ContentType="application/vnd.openxmlformats-officedocument.presentationml.slide+xml"/>
  <Override PartName="/ppt/slides/slide361.xml" ContentType="application/vnd.openxmlformats-officedocument.presentationml.slide+xml"/>
  <Override PartName="/ppt/tags/tag126.xml" ContentType="application/vnd.openxmlformats-officedocument.presentationml.tags+xml"/>
  <Override PartName="/ppt/tags/tag804.xml" ContentType="application/vnd.openxmlformats-officedocument.presentationml.tags+xml"/>
  <Override PartName="/ppt/tags/tag1136.xml" ContentType="application/vnd.openxmlformats-officedocument.presentationml.tags+xml"/>
  <Override PartName="/ppt/tags/tag1628.xml" ContentType="application/vnd.openxmlformats-officedocument.presentationml.tags+xml"/>
  <Override PartName="/ppt/tags/tag1814.xml" ContentType="application/vnd.openxmlformats-officedocument.presentationml.tags+xml"/>
  <Override PartName="/ppt/slides/slide106.xml" ContentType="application/vnd.openxmlformats-officedocument.presentationml.slide+xml"/>
  <Override PartName="/ppt/slides/slide768.xml" ContentType="application/vnd.openxmlformats-officedocument.presentationml.slide+xml"/>
  <Override PartName="/ppt/tags/tag11.xml" ContentType="application/vnd.openxmlformats-officedocument.presentationml.tags+xml"/>
  <Override PartName="/ppt/tags/tag296.xml" ContentType="application/vnd.openxmlformats-officedocument.presentationml.tags+xml"/>
  <Override PartName="/ppt/tags/tag312.xml" ContentType="application/vnd.openxmlformats-officedocument.presentationml.tags+xml"/>
  <Override PartName="/ppt/tags/tag788.xml" ContentType="application/vnd.openxmlformats-officedocument.presentationml.tags+xml"/>
  <Override PartName="/ppt/tags/tag974.xml" ContentType="application/vnd.openxmlformats-officedocument.presentationml.tags+xml"/>
  <Override PartName="/ppt/tags/tag1322.xml" ContentType="application/vnd.openxmlformats-officedocument.presentationml.tags+xml"/>
  <Override PartName="/ppt/tags/tag1798.xml" ContentType="application/vnd.openxmlformats-officedocument.presentationml.tags+xml"/>
  <Override PartName="/ppt/slides/slide58.xml" ContentType="application/vnd.openxmlformats-officedocument.presentationml.slide+xml"/>
  <Override PartName="/ppt/slides/slide276.xml" ContentType="application/vnd.openxmlformats-officedocument.presentationml.slide+xml"/>
  <Override PartName="/ppt/tags/tag482.xml" ContentType="application/vnd.openxmlformats-officedocument.presentationml.tags+xml"/>
  <Override PartName="/ppt/tags/tag719.xml" ContentType="application/vnd.openxmlformats-officedocument.presentationml.tags+xml"/>
  <Override PartName="/ppt/tags/tag1492.xml" ContentType="application/vnd.openxmlformats-officedocument.presentationml.tags+xml"/>
  <Override PartName="/ppt/tags/tag1729.xml" ContentType="application/vnd.openxmlformats-officedocument.presentationml.tags+xml"/>
  <Override PartName="/ppt/slides/slide462.xml" ContentType="application/vnd.openxmlformats-officedocument.presentationml.slide+xml"/>
  <Override PartName="/ppt/tags/tag227.xml" ContentType="application/vnd.openxmlformats-officedocument.presentationml.tags+xml"/>
  <Override PartName="/ppt/tags/tag413.xml" ContentType="application/vnd.openxmlformats-officedocument.presentationml.tags+xml"/>
  <Override PartName="/ppt/tags/tag889.xml" ContentType="application/vnd.openxmlformats-officedocument.presentationml.tags+xml"/>
  <Override PartName="/ppt/tags/tag905.xml" ContentType="application/vnd.openxmlformats-officedocument.presentationml.tags+xml"/>
  <Override PartName="/ppt/tags/tag1237.xml" ContentType="application/vnd.openxmlformats-officedocument.presentationml.tags+xml"/>
  <Override PartName="/ppt/slides/slide207.xml" ContentType="application/vnd.openxmlformats-officedocument.presentationml.slide+xml"/>
  <Override PartName="/ppt/slides/slide869.xml" ContentType="application/vnd.openxmlformats-officedocument.presentationml.slide+xml"/>
  <Override PartName="/ppt/tags/tag96.xml" ContentType="application/vnd.openxmlformats-officedocument.presentationml.tags+xml"/>
  <Override PartName="/ppt/tags/tag397.xml" ContentType="application/vnd.openxmlformats-officedocument.presentationml.tags+xml"/>
  <Override PartName="/ppt/tags/tag1423.xml" ContentType="application/vnd.openxmlformats-officedocument.presentationml.tags+xml"/>
  <Override PartName="/ppt/slides/slide377.xml" ContentType="application/vnd.openxmlformats-officedocument.presentationml.slide+xml"/>
  <Override PartName="/ppt/slides/slide563.xml" ContentType="application/vnd.openxmlformats-officedocument.presentationml.slide+xml"/>
  <Override PartName="/ppt/tags/tag583.xml" ContentType="application/vnd.openxmlformats-officedocument.presentationml.tags+xml"/>
  <Override PartName="/ppt/tags/tag1593.xml" ContentType="application/vnd.openxmlformats-officedocument.presentationml.tags+xml"/>
  <Override PartName="/ppt/slides/slide308.xml" ContentType="application/vnd.openxmlformats-officedocument.presentationml.slide+xml"/>
  <Override PartName="/ppt/tags/tag27.xml" ContentType="application/vnd.openxmlformats-officedocument.presentationml.tags+xml"/>
  <Override PartName="/ppt/tags/tag328.xml" ContentType="application/vnd.openxmlformats-officedocument.presentationml.tags+xml"/>
  <Override PartName="/ppt/tags/tag514.xml" ContentType="application/vnd.openxmlformats-officedocument.presentationml.tags+xml"/>
  <Override PartName="/ppt/tags/tag1338.xml" ContentType="application/vnd.openxmlformats-officedocument.presentationml.tags+xml"/>
  <Override PartName="/ppt/tags/tag1524.xml" ContentType="application/vnd.openxmlformats-officedocument.presentationml.tags+xml"/>
  <Override PartName="/ppt/tags/tag498.xml" ContentType="application/vnd.openxmlformats-officedocument.presentationml.tags+xml"/>
  <Override PartName="/ppt/tags/tag684.xml" ContentType="application/vnd.openxmlformats-officedocument.presentationml.tags+xml"/>
  <Override PartName="/ppt/tags/tag700.xml" ContentType="application/vnd.openxmlformats-officedocument.presentationml.tags+xml"/>
  <Override PartName="/ppt/tags/tag1032.xml" ContentType="application/vnd.openxmlformats-officedocument.presentationml.tags+xml"/>
  <Override PartName="/ppt/tags/tag1710.xml" ContentType="application/vnd.openxmlformats-officedocument.presentationml.tags+xml"/>
  <Override PartName="/ppt/slides/slide478.xml" ContentType="application/vnd.openxmlformats-officedocument.presentationml.slide+xml"/>
  <Override PartName="/ppt/slides/slide664.xml" ContentType="application/vnd.openxmlformats-officedocument.presentationml.slide+xml"/>
  <Override PartName="/ppt/tags/tag192.xml" ContentType="application/vnd.openxmlformats-officedocument.presentationml.tags+xml"/>
  <Override PartName="/ppt/tags/tag429.xml" ContentType="application/vnd.openxmlformats-officedocument.presentationml.tags+xml"/>
  <Override PartName="/ppt/tags/tag870.xml" ContentType="application/vnd.openxmlformats-officedocument.presentationml.tags+xml"/>
  <Override PartName="/ppt/tags/tag1694.xml" ContentType="application/vnd.openxmlformats-officedocument.presentationml.tags+xml"/>
  <Override PartName="/ppt/slides/slide172.xml" ContentType="application/vnd.openxmlformats-officedocument.presentationml.slide+xml"/>
  <Override PartName="/ppt/slides/slide409.xml" ContentType="application/vnd.openxmlformats-officedocument.presentationml.slide+xml"/>
  <Override PartName="/ppt/slides/slide850.xml" ContentType="application/vnd.openxmlformats-officedocument.presentationml.slide+xml"/>
  <Override PartName="/ppt/tags/tag599.xml" ContentType="application/vnd.openxmlformats-officedocument.presentationml.tags+xml"/>
  <Override PartName="/ppt/tags/tag615.xml" ContentType="application/vnd.openxmlformats-officedocument.presentationml.tags+xml"/>
  <Override PartName="/ppt/tags/tag801.xml" ContentType="application/vnd.openxmlformats-officedocument.presentationml.tags+xml"/>
  <Override PartName="/ppt/tags/tag1439.xml" ContentType="application/vnd.openxmlformats-officedocument.presentationml.tags+xml"/>
  <Override PartName="/ppt/tags/tag1625.xml" ContentType="application/vnd.openxmlformats-officedocument.presentationml.tags+xml"/>
  <Override PartName="/ppt/slides/slide103.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tags/tag123.xml" ContentType="application/vnd.openxmlformats-officedocument.presentationml.tags+xml"/>
  <Override PartName="/ppt/tags/tag785.xml" ContentType="application/vnd.openxmlformats-officedocument.presentationml.tags+xml"/>
  <Override PartName="/ppt/tags/tag1133.xml" ContentType="application/vnd.openxmlformats-officedocument.presentationml.tags+xml"/>
  <Override PartName="/ppt/tags/tag1795.xml" ContentType="application/vnd.openxmlformats-officedocument.presentationml.tags+xml"/>
  <Override PartName="/ppt/tags/tag1811.xml" ContentType="application/vnd.openxmlformats-officedocument.presentationml.tags+xml"/>
  <Override PartName="/ppt/slides/slide55.xml" ContentType="application/vnd.openxmlformats-officedocument.presentationml.slide+xml"/>
  <Override PartName="/ppt/slides/slide765.xml" ContentType="application/vnd.openxmlformats-officedocument.presentationml.slide+xml"/>
  <Override PartName="/ppt/tags/tag293.xml" ContentType="application/vnd.openxmlformats-officedocument.presentationml.tags+xml"/>
  <Override PartName="/ppt/tags/tag716.xml" ContentType="application/vnd.openxmlformats-officedocument.presentationml.tags+xml"/>
  <Override PartName="/ppt/tags/tag971.xml" ContentType="application/vnd.openxmlformats-officedocument.presentationml.tags+xml"/>
  <Override PartName="/ppt/slides/slide273.xml" ContentType="application/vnd.openxmlformats-officedocument.presentationml.slide+xml"/>
  <Override PartName="/ppt/tags/tag224.xml" ContentType="application/vnd.openxmlformats-officedocument.presentationml.tags+xml"/>
  <Override PartName="/ppt/tags/tag902.xml" ContentType="application/vnd.openxmlformats-officedocument.presentationml.tags+xml"/>
  <Override PartName="/ppt/tags/tag1048.xml" ContentType="application/vnd.openxmlformats-officedocument.presentationml.tags+xml"/>
  <Override PartName="/ppt/tags/tag1726.xml" ContentType="application/vnd.openxmlformats-officedocument.presentationml.tags+xml"/>
  <Override PartName="/ppt/presentation.xml" ContentType="application/vnd.openxmlformats-officedocument.presentationml.presentation.main+xml"/>
  <Override PartName="/ppt/slides/slide204.xml" ContentType="application/vnd.openxmlformats-officedocument.presentationml.slide+xml"/>
  <Override PartName="/ppt/tags/tag394.xml" ContentType="application/vnd.openxmlformats-officedocument.presentationml.tags+xml"/>
  <Override PartName="/ppt/tags/tag410.xml" ContentType="application/vnd.openxmlformats-officedocument.presentationml.tags+xml"/>
  <Override PartName="/ppt/tags/tag886.xml" ContentType="application/vnd.openxmlformats-officedocument.presentationml.tags+xml"/>
  <Override PartName="/ppt/tags/tag1234.xml" ContentType="application/vnd.openxmlformats-officedocument.presentationml.tags+xml"/>
  <Override PartName="/ppt/tags/tag1420.xml" ContentType="application/vnd.openxmlformats-officedocument.presentationml.tags+xml"/>
  <Override PartName="/docProps/app.xml" ContentType="application/vnd.openxmlformats-officedocument.extended-properties+xml"/>
  <Override PartName="/ppt/slides/slide188.xml" ContentType="application/vnd.openxmlformats-officedocument.presentationml.slide+xml"/>
  <Override PartName="/ppt/slides/slide374.xml" ContentType="application/vnd.openxmlformats-officedocument.presentationml.slide+xml"/>
  <Override PartName="/ppt/slides/slide866.xml" ContentType="application/vnd.openxmlformats-officedocument.presentationml.slide+xml"/>
  <Override PartName="/ppt/tags/tag93.xml" ContentType="application/vnd.openxmlformats-officedocument.presentationml.tags+xml"/>
  <Override PartName="/ppt/tags/tag139.xml" ContentType="application/vnd.openxmlformats-officedocument.presentationml.tags+xml"/>
  <Override PartName="/ppt/tags/tag580.xml" ContentType="application/vnd.openxmlformats-officedocument.presentationml.tags+xml"/>
  <Override PartName="/ppt/tags/tag817.xml" ContentType="application/vnd.openxmlformats-officedocument.presentationml.tags+xml"/>
  <Override PartName="/ppt/tags/tag1590.xml" ContentType="application/vnd.openxmlformats-officedocument.presentationml.tags+xml"/>
  <Override PartName="/ppt/tags/tag1827.xml" ContentType="application/vnd.openxmlformats-officedocument.presentationml.tags+xml"/>
  <Override PartName="/ppt/slides/slide119.xml" ContentType="application/vnd.openxmlformats-officedocument.presentationml.slide+xml"/>
  <Override PartName="/ppt/slides/slide560.xml" ContentType="application/vnd.openxmlformats-officedocument.presentationml.slide+xml"/>
  <Override PartName="/ppt/tags/tag24.xml" ContentType="application/vnd.openxmlformats-officedocument.presentationml.tags+xml"/>
  <Override PartName="/ppt/tags/tag325.xml" ContentType="application/vnd.openxmlformats-officedocument.presentationml.tags+xml"/>
  <Override PartName="/ppt/tags/tag987.xml" ContentType="application/vnd.openxmlformats-officedocument.presentationml.tags+xml"/>
  <Override PartName="/ppt/tags/tag1149.xml" ContentType="application/vnd.openxmlformats-officedocument.presentationml.tags+xml"/>
  <Override PartName="/ppt/tags/tag1335.xml" ContentType="application/vnd.openxmlformats-officedocument.presentationml.tags+xml"/>
  <Override PartName="/ppt/slides/slide305.xml" ContentType="application/vnd.openxmlformats-officedocument.presentationml.slide+xml"/>
  <Override PartName="/ppt/tags/tag495.xml" ContentType="application/vnd.openxmlformats-officedocument.presentationml.tags+xml"/>
  <Override PartName="/ppt/tags/tag511.xml" ContentType="application/vnd.openxmlformats-officedocument.presentationml.tags+xml"/>
  <Override PartName="/ppt/tags/tag1521.xml" ContentType="application/vnd.openxmlformats-officedocument.presentationml.tags+xml"/>
  <Override PartName="/ppt/slides/slide289.xml" ContentType="application/vnd.openxmlformats-officedocument.presentationml.slide+xml"/>
  <Override PartName="/ppt/slides/slide475.xml" ContentType="application/vnd.openxmlformats-officedocument.presentationml.slide+xml"/>
  <Override PartName="/ppt/tags/tag681.xml" ContentType="application/vnd.openxmlformats-officedocument.presentationml.tags+xml"/>
  <Override PartName="/ppt/tags/tag918.xml" ContentType="application/vnd.openxmlformats-officedocument.presentationml.tags+xml"/>
  <Override PartName="/ppt/tags/tag1691.xml" ContentType="application/vnd.openxmlformats-officedocument.presentationml.tags+xml"/>
  <Override PartName="/ppt/slides/slide661.xml" ContentType="application/vnd.openxmlformats-officedocument.presentationml.slide+xml"/>
  <Override PartName="/ppt/tags/tag426.xml" ContentType="application/vnd.openxmlformats-officedocument.presentationml.tags+xml"/>
  <Override PartName="/ppt/tags/tag612.xml" ContentType="application/vnd.openxmlformats-officedocument.presentationml.tags+xml"/>
  <Override PartName="/ppt/tags/tag1436.xml" ContentType="application/vnd.openxmlformats-officedocument.presentationml.tags+xml"/>
  <Override PartName="/ppt/slides/slide406.xml" ContentType="application/vnd.openxmlformats-officedocument.presentationml.slide+xml"/>
  <Override PartName="/ppt/slideLayouts/slideLayout4.xml" ContentType="application/vnd.openxmlformats-officedocument.presentationml.slideLayout+xml"/>
  <Override PartName="/ppt/tags/tag120.xml" ContentType="application/vnd.openxmlformats-officedocument.presentationml.tags+xml"/>
  <Override PartName="/ppt/tags/tag596.xml" ContentType="application/vnd.openxmlformats-officedocument.presentationml.tags+xml"/>
  <Override PartName="/ppt/tags/tag782.xml" ContentType="application/vnd.openxmlformats-officedocument.presentationml.tags+xml"/>
  <Override PartName="/ppt/tags/tag1130.xml" ContentType="application/vnd.openxmlformats-officedocument.presentationml.tags+xml"/>
  <Override PartName="/ppt/tags/tag1622.xml" ContentType="application/vnd.openxmlformats-officedocument.presentationml.tags+xml"/>
  <Override PartName="/ppt/slides/slide52.xml" ContentType="application/vnd.openxmlformats-officedocument.presentationml.slide+xml"/>
  <Override PartName="/ppt/slides/slide100.xml" ContentType="application/vnd.openxmlformats-officedocument.presentationml.slide+xml"/>
  <Override PartName="/ppt/slides/slide576.xml" ContentType="application/vnd.openxmlformats-officedocument.presentationml.slide+xml"/>
  <Override PartName="/ppt/slides/slide762.xml" ContentType="application/vnd.openxmlformats-officedocument.presentationml.slide+xml"/>
  <Default Extension="wmf" ContentType="image/x-wmf"/>
  <Override PartName="/ppt/tags/tag290.xml" ContentType="application/vnd.openxmlformats-officedocument.presentationml.tags+xml"/>
  <Override PartName="/ppt/tags/tag527.xml" ContentType="application/vnd.openxmlformats-officedocument.presentationml.tags+xml"/>
  <Override PartName="/ppt/tags/tag1792.xml" ContentType="application/vnd.openxmlformats-officedocument.presentationml.tags+xml"/>
  <Override PartName="/ppt/slides/slide270.xml" ContentType="application/vnd.openxmlformats-officedocument.presentationml.slide+xml"/>
  <Override PartName="/ppt/slides/slide507.xml" ContentType="application/vnd.openxmlformats-officedocument.presentationml.slide+xml"/>
  <Override PartName="/ppt/tags/tag713.xml" ContentType="application/vnd.openxmlformats-officedocument.presentationml.tags+xml"/>
  <Override PartName="/ppt/tags/tag1045.xml" ContentType="application/vnd.openxmlformats-officedocument.presentationml.tags+xml"/>
  <Override PartName="/ppt/tags/tag1537.xml" ContentType="application/vnd.openxmlformats-officedocument.presentationml.tags+xml"/>
  <Override PartName="/ppt/tags/tag1723.xml" ContentType="application/vnd.openxmlformats-officedocument.presentationml.tags+xml"/>
  <Override PartName="/ppt/slides/slide677.xml" ContentType="application/vnd.openxmlformats-officedocument.presentationml.slide+xml"/>
  <Override PartName="/ppt/tags/tag221.xml" ContentType="application/vnd.openxmlformats-officedocument.presentationml.tags+xml"/>
  <Override PartName="/ppt/tags/tag697.xml" ContentType="application/vnd.openxmlformats-officedocument.presentationml.tags+xml"/>
  <Override PartName="/ppt/tags/tag883.xml" ContentType="application/vnd.openxmlformats-officedocument.presentationml.tags+xml"/>
  <Override PartName="/ppt/tags/tag1231.xml" ContentType="application/vnd.openxmlformats-officedocument.presentationml.tags+xml"/>
  <Override PartName="/ppt/slides/slide185.xml" ContentType="application/vnd.openxmlformats-officedocument.presentationml.slide+xml"/>
  <Override PartName="/ppt/slides/slide201.xml" ContentType="application/vnd.openxmlformats-officedocument.presentationml.slide+xml"/>
  <Override PartName="/ppt/slides/slide863.xml" ContentType="application/vnd.openxmlformats-officedocument.presentationml.slide+xml"/>
  <Override PartName="/ppt/tags/tag90.xml" ContentType="application/vnd.openxmlformats-officedocument.presentationml.tags+xml"/>
  <Override PartName="/ppt/tags/tag391.xml" ContentType="application/vnd.openxmlformats-officedocument.presentationml.tags+xml"/>
  <Override PartName="/ppt/tags/tag628.xml" ContentType="application/vnd.openxmlformats-officedocument.presentationml.tags+xml"/>
  <Override PartName="/ppt/tags/tag1638.xml" ContentType="application/vnd.openxmlformats-officedocument.presentationml.tags+xml"/>
  <Override PartName="/ppt/slides/slide371.xml" ContentType="application/vnd.openxmlformats-officedocument.presentationml.slide+xml"/>
  <Override PartName="/ppt/slides/slide608.xml" ContentType="application/vnd.openxmlformats-officedocument.presentationml.slide+xml"/>
  <Override PartName="/ppt/tags/tag136.xml" ContentType="application/vnd.openxmlformats-officedocument.presentationml.tags+xml"/>
  <Override PartName="/ppt/tags/tag322.xml" ContentType="application/vnd.openxmlformats-officedocument.presentationml.tags+xml"/>
  <Override PartName="/ppt/tags/tag798.xml" ContentType="application/vnd.openxmlformats-officedocument.presentationml.tags+xml"/>
  <Override PartName="/ppt/tags/tag814.xml" ContentType="application/vnd.openxmlformats-officedocument.presentationml.tags+xml"/>
  <Override PartName="/ppt/tags/tag1146.xml" ContentType="application/vnd.openxmlformats-officedocument.presentationml.tags+xml"/>
  <Override PartName="/ppt/tags/tag1824.xml" ContentType="application/vnd.openxmlformats-officedocument.presentationml.tags+xml"/>
  <Override PartName="/ppt/slides/slide68.xml" ContentType="application/vnd.openxmlformats-officedocument.presentationml.slide+xml"/>
  <Override PartName="/ppt/slides/slide116.xml" ContentType="application/vnd.openxmlformats-officedocument.presentationml.slide+xml"/>
  <Override PartName="/ppt/slides/slide302.xml" ContentType="application/vnd.openxmlformats-officedocument.presentationml.slide+xml"/>
  <Override PartName="/ppt/slides/slide778.xml" ContentType="application/vnd.openxmlformats-officedocument.presentationml.slide+xml"/>
  <Override PartName="/ppt/tags/tag21.xml" ContentType="application/vnd.openxmlformats-officedocument.presentationml.tags+xml"/>
  <Override PartName="/ppt/tags/tag984.xml" ContentType="application/vnd.openxmlformats-officedocument.presentationml.tags+xml"/>
  <Override PartName="/ppt/tags/tag1332.xml" ContentType="application/vnd.openxmlformats-officedocument.presentationml.tags+xml"/>
  <Override PartName="/ppt/slides/slide286.xml" ContentType="application/vnd.openxmlformats-officedocument.presentationml.slide+xml"/>
  <Override PartName="/ppt/slides/slide472.xml" ContentType="application/vnd.openxmlformats-officedocument.presentationml.slide+xml"/>
  <Override PartName="/ppt/tags/tag7.xml" ContentType="application/vnd.openxmlformats-officedocument.presentationml.tags+xml"/>
  <Override PartName="/ppt/tags/tag492.xml" ContentType="application/vnd.openxmlformats-officedocument.presentationml.tags+xml"/>
  <Override PartName="/ppt/tags/tag729.xml" ContentType="application/vnd.openxmlformats-officedocument.presentationml.tags+xml"/>
  <Override PartName="/ppt/tags/tag915.xml" ContentType="application/vnd.openxmlformats-officedocument.presentationml.tags+xml"/>
  <Override PartName="/ppt/tags/tag1739.xml" ContentType="application/vnd.openxmlformats-officedocument.presentationml.tags+xml"/>
  <Override PartName="/ppt/slides/slide217.xml" ContentType="application/vnd.openxmlformats-officedocument.presentationml.slide+xml"/>
  <Override PartName="/ppt/slides/slide709.xml" ContentType="application/vnd.openxmlformats-officedocument.presentationml.slide+xml"/>
  <Override PartName="/ppt/tags/tag237.xml" ContentType="application/vnd.openxmlformats-officedocument.presentationml.tags+xml"/>
  <Override PartName="/ppt/tags/tag423.xml" ContentType="application/vnd.openxmlformats-officedocument.presentationml.tags+xml"/>
  <Override PartName="/ppt/tags/tag899.xml" ContentType="application/vnd.openxmlformats-officedocument.presentationml.tags+xml"/>
  <Override PartName="/ppt/tags/tag1247.xml" ContentType="application/vnd.openxmlformats-officedocument.presentationml.tags+xml"/>
  <Override PartName="/ppt/tags/tag1433.xml" ContentType="application/vnd.openxmlformats-officedocument.presentationml.tags+xml"/>
  <Override PartName="/ppt/slides/slide403.xml" ContentType="application/vnd.openxmlformats-officedocument.presentationml.slide+xml"/>
  <Override PartName="/ppt/slides/slide879.xml" ContentType="application/vnd.openxmlformats-officedocument.presentationml.slide+xml"/>
  <Override PartName="/ppt/tags/tag593.xml" ContentType="application/vnd.openxmlformats-officedocument.presentationml.tags+xml"/>
  <Override PartName="/ppt/slides/slide387.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tags/tag37.xml" ContentType="application/vnd.openxmlformats-officedocument.presentationml.tags+xml"/>
  <Override PartName="/ppt/tags/tag338.xml" ContentType="application/vnd.openxmlformats-officedocument.presentationml.tags+xml"/>
  <Override PartName="/ppt/slides/slide318.xml" ContentType="application/vnd.openxmlformats-officedocument.presentationml.slide+xml"/>
  <Override PartName="/ppt/tags/tag524.xml" ContentType="application/vnd.openxmlformats-officedocument.presentationml.tags+xml"/>
  <Override PartName="/ppt/tags/tag710.xml" ContentType="application/vnd.openxmlformats-officedocument.presentationml.tags+xml"/>
  <Override PartName="/ppt/tags/tag1348.xml" ContentType="application/vnd.openxmlformats-officedocument.presentationml.tags+xml"/>
  <Override PartName="/ppt/tags/tag1534.xml" ContentType="application/vnd.openxmlformats-officedocument.presentationml.tags+xml"/>
  <Override PartName="/ppt/slides/slide488.xml" ContentType="application/vnd.openxmlformats-officedocument.presentationml.slide+xml"/>
  <Override PartName="/ppt/slides/slide504.xml" ContentType="application/vnd.openxmlformats-officedocument.presentationml.slide+xml"/>
  <Override PartName="/ppt/tags/tag694.xml" ContentType="application/vnd.openxmlformats-officedocument.presentationml.tags+xml"/>
  <Override PartName="/ppt/tags/tag1042.xml" ContentType="application/vnd.openxmlformats-officedocument.presentationml.tags+xml"/>
  <Override PartName="/ppt/tags/tag1720.xml" ContentType="application/vnd.openxmlformats-officedocument.presentationml.tags+xml"/>
  <Override PartName="/ppt/slides/slide674.xml" ContentType="application/vnd.openxmlformats-officedocument.presentationml.slide+xml"/>
  <Override PartName="/ppt/slides/slide860.xml" ContentType="application/vnd.openxmlformats-officedocument.presentationml.slide+xml"/>
  <Override PartName="/ppt/tags/tag439.xml" ContentType="application/vnd.openxmlformats-officedocument.presentationml.tags+xml"/>
  <Override PartName="/ppt/tags/tag880.xml" ContentType="application/vnd.openxmlformats-officedocument.presentationml.tags+xml"/>
  <Override PartName="/ppt/tags/tag1449.xml" ContentType="application/vnd.openxmlformats-officedocument.presentationml.tags+xml"/>
  <Override PartName="/ppt/slides/slide182.xml" ContentType="application/vnd.openxmlformats-officedocument.presentationml.slide+xml"/>
  <Override PartName="/ppt/slides/slide419.xml" ContentType="application/vnd.openxmlformats-officedocument.presentationml.slide+xml"/>
  <Override PartName="/ppt/slides/slide605.xml" ContentType="application/vnd.openxmlformats-officedocument.presentationml.slide+xml"/>
  <Override PartName="/ppt/tags/tag133.xml" ContentType="application/vnd.openxmlformats-officedocument.presentationml.tags+xml"/>
  <Override PartName="/ppt/tags/tag625.xml" ContentType="application/vnd.openxmlformats-officedocument.presentationml.tags+xml"/>
  <Override PartName="/ppt/tags/tag811.xml" ContentType="application/vnd.openxmlformats-officedocument.presentationml.tags+xml"/>
  <Override PartName="/ppt/tags/tag1635.xml" ContentType="application/vnd.openxmlformats-officedocument.presentationml.tags+xml"/>
  <Override PartName="/ppt/tags/tag1821.xml" ContentType="application/vnd.openxmlformats-officedocument.presentationml.tags+xml"/>
  <Override PartName="/ppt/slides/slide113.xml" ContentType="application/vnd.openxmlformats-officedocument.presentationml.slide+xml"/>
  <Override PartName="/ppt/slides/slide589.xml" ContentType="application/vnd.openxmlformats-officedocument.presentationml.slide+xml"/>
  <Override PartName="/ppt/tags/tag795.xml" ContentType="application/vnd.openxmlformats-officedocument.presentationml.tags+xml"/>
  <Override PartName="/ppt/tags/tag981.xml" ContentType="application/vnd.openxmlformats-officedocument.presentationml.tags+xml"/>
  <Override PartName="/ppt/tags/tag1143.xml" ContentType="application/vnd.openxmlformats-officedocument.presentationml.tags+xml"/>
  <Override PartName="/ppt/slides/slide65.xml" ContentType="application/vnd.openxmlformats-officedocument.presentationml.slide+xml"/>
  <Override PartName="/ppt/slides/slide283.xml" ContentType="application/vnd.openxmlformats-officedocument.presentationml.slide+xml"/>
  <Override PartName="/ppt/slides/slide775.xml" ContentType="application/vnd.openxmlformats-officedocument.presentationml.slide+xml"/>
  <Override PartName="/ppt/tags/tag4.xml" ContentType="application/vnd.openxmlformats-officedocument.presentationml.tags+xml"/>
  <Override PartName="/ppt/tags/tag726.xml" ContentType="application/vnd.openxmlformats-officedocument.presentationml.tags+xml"/>
  <Override PartName="/ppt/tags/tag1736.xml" ContentType="application/vnd.openxmlformats-officedocument.presentationml.tags+xml"/>
  <Override PartName="/ppt/slides/slide706.xml" ContentType="application/vnd.openxmlformats-officedocument.presentationml.slide+xml"/>
  <Override PartName="/ppt/tags/tag234.xml" ContentType="application/vnd.openxmlformats-officedocument.presentationml.tags+xml"/>
  <Override PartName="/ppt/tags/tag896.xml" ContentType="application/vnd.openxmlformats-officedocument.presentationml.tags+xml"/>
  <Override PartName="/ppt/tags/tag912.xml" ContentType="application/vnd.openxmlformats-officedocument.presentationml.tags+xml"/>
  <Override PartName="/ppt/tags/tag1058.xml" ContentType="application/vnd.openxmlformats-officedocument.presentationml.tags+xml"/>
  <Override PartName="/ppt/tags/tag1244.xml" ContentType="application/vnd.openxmlformats-officedocument.presentationml.tags+xml"/>
  <Override PartName="/ppt/slides/slide214.xml" ContentType="application/vnd.openxmlformats-officedocument.presentationml.slide+xml"/>
  <Override PartName="/ppt/slides/slide400.xml" ContentType="application/vnd.openxmlformats-officedocument.presentationml.slide+xml"/>
  <Override PartName="/ppt/slides/slide876.xml" ContentType="application/vnd.openxmlformats-officedocument.presentationml.slide+xml"/>
  <Override PartName="/ppt/tags/tag420.xml" ContentType="application/vnd.openxmlformats-officedocument.presentationml.tags+xml"/>
  <Override PartName="/ppt/tags/tag1430.xml" ContentType="application/vnd.openxmlformats-officedocument.presentationml.tags+xml"/>
  <Override PartName="/ppt/slides/slide198.xml" ContentType="application/vnd.openxmlformats-officedocument.presentationml.slide+xml"/>
  <Override PartName="/ppt/slides/slide384.xml" ContentType="application/vnd.openxmlformats-officedocument.presentationml.slide+xml"/>
  <Override PartName="/ppt/tags/tag149.xml" ContentType="application/vnd.openxmlformats-officedocument.presentationml.tags+xml"/>
  <Override PartName="/ppt/tags/tag590.xml" ContentType="application/vnd.openxmlformats-officedocument.presentationml.tags+xml"/>
  <Override PartName="/ppt/tags/tag827.xml" ContentType="application/vnd.openxmlformats-officedocument.presentationml.tags+xml"/>
  <Override PartName="/ppt/tags/tag1159.xml" ContentType="application/vnd.openxmlformats-officedocument.presentationml.tags+xml"/>
  <Override PartName="/ppt/slides/slide129.xml" ContentType="application/vnd.openxmlformats-officedocument.presentationml.slide+xml"/>
  <Override PartName="/ppt/slides/slide570.xml" ContentType="application/vnd.openxmlformats-officedocument.presentationml.slide+xml"/>
  <Override PartName="/ppt/slides/slide807.xml" ContentType="application/vnd.openxmlformats-officedocument.presentationml.slide+xml"/>
  <Override PartName="/ppt/tags/tag34.xml" ContentType="application/vnd.openxmlformats-officedocument.presentationml.tags+xml"/>
  <Override PartName="/ppt/tags/tag335.xml" ContentType="application/vnd.openxmlformats-officedocument.presentationml.tags+xml"/>
  <Override PartName="/ppt/tags/tag521.xml" ContentType="application/vnd.openxmlformats-officedocument.presentationml.tags+xml"/>
  <Override PartName="/ppt/tags/tag997.xml" ContentType="application/vnd.openxmlformats-officedocument.presentationml.tags+xml"/>
  <Override PartName="/ppt/tags/tag1345.xml" ContentType="application/vnd.openxmlformats-officedocument.presentationml.tags+xml"/>
  <Override PartName="/ppt/slides/slide299.xml" ContentType="application/vnd.openxmlformats-officedocument.presentationml.slide+xml"/>
  <Override PartName="/ppt/slides/slide315.xml" ContentType="application/vnd.openxmlformats-officedocument.presentationml.slide+xml"/>
  <Override PartName="/ppt/slides/slide501.xml" ContentType="application/vnd.openxmlformats-officedocument.presentationml.slide+xml"/>
  <Override PartName="/ppt/tags/tag691.xml" ContentType="application/vnd.openxmlformats-officedocument.presentationml.tags+xml"/>
  <Override PartName="/ppt/tags/tag1531.xml" ContentType="application/vnd.openxmlformats-officedocument.presentationml.tags+xml"/>
  <Override PartName="/ppt/slides/slide485.xml" ContentType="application/vnd.openxmlformats-officedocument.presentationml.slide+xml"/>
  <Override PartName="/ppt/slides/slide671.xml" ContentType="application/vnd.openxmlformats-officedocument.presentationml.slide+xml"/>
  <Override PartName="/ppt/viewProps.xml" ContentType="application/vnd.openxmlformats-officedocument.presentationml.viewProps+xml"/>
  <Override PartName="/ppt/tags/tag436.xml" ContentType="application/vnd.openxmlformats-officedocument.presentationml.tags+xml"/>
  <Override PartName="/ppt/tags/tag928.xml" ContentType="application/vnd.openxmlformats-officedocument.presentationml.tags+xml"/>
  <Override PartName="/ppt/slides/slide416.xml" ContentType="application/vnd.openxmlformats-officedocument.presentationml.slide+xml"/>
  <Override PartName="/ppt/slides/slide908.xml" ContentType="application/vnd.openxmlformats-officedocument.presentationml.slide+xml"/>
  <Override PartName="/ppt/tags/tag622.xml" ContentType="application/vnd.openxmlformats-officedocument.presentationml.tags+xml"/>
  <Override PartName="/ppt/tags/tag1446.xml" ContentType="application/vnd.openxmlformats-officedocument.presentationml.tags+xml"/>
  <Override PartName="/ppt/tags/tag1632.xml" ContentType="application/vnd.openxmlformats-officedocument.presentationml.tags+xml"/>
  <Override PartName="/ppt/slides/slide586.xml" ContentType="application/vnd.openxmlformats-officedocument.presentationml.slide+xml"/>
  <Override PartName="/ppt/slides/slide602.xml" ContentType="application/vnd.openxmlformats-officedocument.presentationml.slide+xml"/>
  <Override PartName="/ppt/tags/tag130.xml" ContentType="application/vnd.openxmlformats-officedocument.presentationml.tags+xml"/>
  <Override PartName="/ppt/tags/tag792.xml" ContentType="application/vnd.openxmlformats-officedocument.presentationml.tags+xml"/>
  <Override PartName="/ppt/tags/tag1140.xml" ContentType="application/vnd.openxmlformats-officedocument.presentationml.tags+xml"/>
  <Override PartName="/ppt/slides/slide62.xml" ContentType="application/vnd.openxmlformats-officedocument.presentationml.slide+xml"/>
  <Override PartName="/ppt/slides/slide110.xml" ContentType="application/vnd.openxmlformats-officedocument.presentationml.slide+xml"/>
  <Override PartName="/ppt/slides/slide772.xml" ContentType="application/vnd.openxmlformats-officedocument.presentationml.slide+xml"/>
  <Override PartName="/ppt/tags/tag537.xml" ContentType="application/vnd.openxmlformats-officedocument.presentationml.tags+xml"/>
  <Override PartName="/ppt/tags/tag1547.xml" ContentType="application/vnd.openxmlformats-officedocument.presentationml.tags+xml"/>
  <Override PartName="/ppt/slides/slide280.xml" ContentType="application/vnd.openxmlformats-officedocument.presentationml.slide+xml"/>
  <Override PartName="/ppt/slides/slide517.xml" ContentType="application/vnd.openxmlformats-officedocument.presentationml.slide+xml"/>
  <Override PartName="/ppt/tags/tag1.xml" ContentType="application/vnd.openxmlformats-officedocument.presentationml.tags+xml"/>
  <Override PartName="/ppt/tags/tag231.xml" ContentType="application/vnd.openxmlformats-officedocument.presentationml.tags+xml"/>
  <Override PartName="/ppt/tags/tag723.xml" ContentType="application/vnd.openxmlformats-officedocument.presentationml.tags+xml"/>
  <Override PartName="/ppt/tags/tag1055.xml" ContentType="application/vnd.openxmlformats-officedocument.presentationml.tags+xml"/>
  <Override PartName="/ppt/tags/tag1733.xml" ContentType="application/vnd.openxmlformats-officedocument.presentationml.tags+xml"/>
  <Override PartName="/ppt/slides/slide211.xml" ContentType="application/vnd.openxmlformats-officedocument.presentationml.slide+xml"/>
  <Override PartName="/ppt/slides/slide687.xml" ContentType="application/vnd.openxmlformats-officedocument.presentationml.slide+xml"/>
  <Override PartName="/ppt/slides/slide703.xml" ContentType="application/vnd.openxmlformats-officedocument.presentationml.slide+xml"/>
  <Override PartName="/ppt/tags/tag893.xml" ContentType="application/vnd.openxmlformats-officedocument.presentationml.tags+xml"/>
  <Override PartName="/ppt/tags/tag1241.xml" ContentType="application/vnd.openxmlformats-officedocument.presentationml.tags+xml"/>
  <Override PartName="/ppt/slides/slide195.xml" ContentType="application/vnd.openxmlformats-officedocument.presentationml.slide+xml"/>
  <Override PartName="/ppt/slides/slide873.xml" ContentType="application/vnd.openxmlformats-officedocument.presentationml.slide+xml"/>
  <Override PartName="/ppt/tags/tag638.xml" ContentType="application/vnd.openxmlformats-officedocument.presentationml.tags+xml"/>
  <Override PartName="/ppt/tags/tag824.xml" ContentType="application/vnd.openxmlformats-officedocument.presentationml.tags+xml"/>
  <Override PartName="/ppt/tags/tag1648.xml" ContentType="application/vnd.openxmlformats-officedocument.presentationml.tags+xml"/>
  <Override PartName="/ppt/slides/slide126.xml" ContentType="application/vnd.openxmlformats-officedocument.presentationml.slide+xml"/>
  <Override PartName="/ppt/slides/slide381.xml" ContentType="application/vnd.openxmlformats-officedocument.presentationml.slide+xml"/>
  <Override PartName="/ppt/slides/slide618.xml" ContentType="application/vnd.openxmlformats-officedocument.presentationml.slide+xml"/>
  <Override PartName="/ppt/slides/slide804.xml" ContentType="application/vnd.openxmlformats-officedocument.presentationml.slide+xml"/>
  <Override PartName="/ppt/tags/tag31.xml" ContentType="application/vnd.openxmlformats-officedocument.presentationml.tags+xml"/>
  <Override PartName="/ppt/tags/tag146.xml" ContentType="application/vnd.openxmlformats-officedocument.presentationml.tags+xml"/>
  <Override PartName="/ppt/tags/tag332.xml" ContentType="application/vnd.openxmlformats-officedocument.presentationml.tags+xml"/>
  <Override PartName="/ppt/tags/tag1156.xml" ContentType="application/vnd.openxmlformats-officedocument.presentationml.tags+xml"/>
  <Override PartName="/ppt/tags/tag1342.xml" ContentType="application/vnd.openxmlformats-officedocument.presentationml.tags+xml"/>
  <Override PartName="/ppt/slides/slide78.xml" ContentType="application/vnd.openxmlformats-officedocument.presentationml.slide+xml"/>
  <Override PartName="/ppt/slides/slide312.xml" ContentType="application/vnd.openxmlformats-officedocument.presentationml.slide+xml"/>
  <Override PartName="/ppt/slides/slide788.xml" ContentType="application/vnd.openxmlformats-officedocument.presentationml.slide+xml"/>
  <Override PartName="/ppt/tags/tag739.xml" ContentType="application/vnd.openxmlformats-officedocument.presentationml.tags+xml"/>
  <Override PartName="/ppt/tags/tag994.xml" ContentType="application/vnd.openxmlformats-officedocument.presentationml.tags+xml"/>
  <Override PartName="/docProps/core.xml" ContentType="application/vnd.openxmlformats-package.core-properties+xml"/>
  <Override PartName="/ppt/slides/slide296.xml" ContentType="application/vnd.openxmlformats-officedocument.presentationml.slide+xml"/>
  <Override PartName="/ppt/slides/slide482.xml" ContentType="application/vnd.openxmlformats-officedocument.presentationml.slide+xml"/>
  <Override PartName="/ppt/slides/slide719.xml" ContentType="application/vnd.openxmlformats-officedocument.presentationml.slide+xml"/>
  <Override PartName="/ppt/tags/tag247.xml" ContentType="application/vnd.openxmlformats-officedocument.presentationml.tags+xml"/>
  <Override PartName="/ppt/tags/tag925.xml" ContentType="application/vnd.openxmlformats-officedocument.presentationml.tags+xml"/>
  <Override PartName="/ppt/tags/tag1749.xml" ContentType="application/vnd.openxmlformats-officedocument.presentationml.tags+xml"/>
  <Override PartName="/ppt/slides/slide227.xml" ContentType="application/vnd.openxmlformats-officedocument.presentationml.slide+xml"/>
  <Override PartName="/ppt/slides/slide905.xml" ContentType="application/vnd.openxmlformats-officedocument.presentationml.slide+xml"/>
  <Override PartName="/ppt/tags/tag433.xml" ContentType="application/vnd.openxmlformats-officedocument.presentationml.tags+xml"/>
  <Override PartName="/ppt/tags/tag1257.xml" ContentType="application/vnd.openxmlformats-officedocument.presentationml.tags+xml"/>
  <Override PartName="/ppt/tags/tag1443.xml" ContentType="application/vnd.openxmlformats-officedocument.presentationml.tags+xml"/>
  <Override PartName="/ppt/slides/slide397.xml" ContentType="application/vnd.openxmlformats-officedocument.presentationml.slide+xml"/>
  <Override PartName="/ppt/slides/slide413.xml" ContentType="application/vnd.openxmlformats-officedocument.presentationml.slide+xml"/>
  <Override PartName="/ppt/slides/slide889.xml" ContentType="application/vnd.openxmlformats-officedocument.presentationml.slide+xml"/>
  <Override PartName="/ppt/slides/slide583.xml" ContentType="application/vnd.openxmlformats-officedocument.presentationml.slide+xml"/>
  <Override PartName="/ppt/tags/tag47.xml" ContentType="application/vnd.openxmlformats-officedocument.presentationml.tags+xml"/>
  <Override PartName="/ppt/tags/tag348.xml" ContentType="application/vnd.openxmlformats-officedocument.presentationml.tags+xml"/>
  <Override PartName="/ppt/tags/tag1358.xml" ContentType="application/vnd.openxmlformats-officedocument.presentationml.tags+xml"/>
  <Override PartName="/ppt/slides/slide328.xml" ContentType="application/vnd.openxmlformats-officedocument.presentationml.slide+xml"/>
  <Override PartName="/ppt/slides/slide514.xml" ContentType="application/vnd.openxmlformats-officedocument.presentationml.slide+xml"/>
  <Override PartName="/ppt/tags/tag534.xml" ContentType="application/vnd.openxmlformats-officedocument.presentationml.tags+xml"/>
  <Override PartName="/ppt/tags/tag720.xml" ContentType="application/vnd.openxmlformats-officedocument.presentationml.tags+xml"/>
  <Override PartName="/ppt/tags/tag1544.xml" ContentType="application/vnd.openxmlformats-officedocument.presentationml.tags+xml"/>
  <Override PartName="/ppt/tags/tag1730.xml" ContentType="application/vnd.openxmlformats-officedocument.presentationml.tags+xml"/>
  <Override PartName="/ppt/slides/slide498.xml" ContentType="application/vnd.openxmlformats-officedocument.presentationml.slide+xml"/>
  <Override PartName="/ppt/slides/slide700.xml" ContentType="application/vnd.openxmlformats-officedocument.presentationml.slide+xml"/>
  <Override PartName="/ppt/tags/tag890.xml" ContentType="application/vnd.openxmlformats-officedocument.presentationml.tags+xml"/>
  <Override PartName="/ppt/tags/tag1052.xml" ContentType="application/vnd.openxmlformats-officedocument.presentationml.tags+xml"/>
  <Override PartName="/ppt/slides/slide192.xml" ContentType="application/vnd.openxmlformats-officedocument.presentationml.slide+xml"/>
  <Override PartName="/ppt/slides/slide684.xml" ContentType="application/vnd.openxmlformats-officedocument.presentationml.slide+xml"/>
  <Override PartName="/ppt/slides/slide870.xml" ContentType="application/vnd.openxmlformats-officedocument.presentationml.slide+xml"/>
  <Override PartName="/ppt/tags/tag449.xml" ContentType="application/vnd.openxmlformats-officedocument.presentationml.tags+xml"/>
  <Override PartName="/ppt/tags/tag635.xml" ContentType="application/vnd.openxmlformats-officedocument.presentationml.tags+xml"/>
  <Override PartName="/ppt/tags/tag1459.xml" ContentType="application/vnd.openxmlformats-officedocument.presentationml.tags+xml"/>
  <Override PartName="/ppt/slides/slide429.xml" ContentType="application/vnd.openxmlformats-officedocument.presentationml.slide+xml"/>
  <Override PartName="/ppt/slides/slide615.xml" ContentType="application/vnd.openxmlformats-officedocument.presentationml.slide+xml"/>
  <Override PartName="/ppt/tags/tag143.xml" ContentType="application/vnd.openxmlformats-officedocument.presentationml.tags+xml"/>
  <Override PartName="/ppt/tags/tag821.xml" ContentType="application/vnd.openxmlformats-officedocument.presentationml.tags+xml"/>
  <Override PartName="/ppt/tags/tag1153.xml" ContentType="application/vnd.openxmlformats-officedocument.presentationml.tags+xml"/>
  <Override PartName="/ppt/tags/tag1645.xml" ContentType="application/vnd.openxmlformats-officedocument.presentationml.tags+xml"/>
  <Override PartName="/ppt/tags/tag1831.xml" ContentType="application/vnd.openxmlformats-officedocument.presentationml.tags+xml"/>
  <Override PartName="/ppt/slides/slide75.xml" ContentType="application/vnd.openxmlformats-officedocument.presentationml.slide+xml"/>
  <Override PartName="/ppt/slides/slide123.xml" ContentType="application/vnd.openxmlformats-officedocument.presentationml.slide+xml"/>
  <Override PartName="/ppt/slides/slide599.xml" ContentType="application/vnd.openxmlformats-officedocument.presentationml.slide+xml"/>
  <Override PartName="/ppt/slides/slide785.xml" ContentType="application/vnd.openxmlformats-officedocument.presentationml.slide+xml"/>
  <Override PartName="/ppt/slides/slide801.xml" ContentType="application/vnd.openxmlformats-officedocument.presentationml.slide+xml"/>
  <Override PartName="/ppt/tags/tag991.xml" ContentType="application/vnd.openxmlformats-officedocument.presentationml.tags+xml"/>
  <Override PartName="/ppt/slides/slide293.xml" ContentType="application/vnd.openxmlformats-officedocument.presentationml.slide+xml"/>
  <Override PartName="/ppt/tags/tag736.xml" ContentType="application/vnd.openxmlformats-officedocument.presentationml.tags+xml"/>
  <Override PartName="/ppt/tags/tag922.xml" ContentType="application/vnd.openxmlformats-officedocument.presentationml.tags+xml"/>
  <Override PartName="/ppt/tags/tag1068.xml" ContentType="application/vnd.openxmlformats-officedocument.presentationml.tags+xml"/>
  <Override PartName="/ppt/tags/tag1746.xml" ContentType="application/vnd.openxmlformats-officedocument.presentationml.tags+xml"/>
  <Override PartName="/ppt/slides/slide716.xml" ContentType="application/vnd.openxmlformats-officedocument.presentationml.slide+xml"/>
  <Override PartName="/ppt/slides/slide902.xml" ContentType="application/vnd.openxmlformats-officedocument.presentationml.slide+xml"/>
  <Override PartName="/ppt/tags/tag244.xml" ContentType="application/vnd.openxmlformats-officedocument.presentationml.tags+xml"/>
  <Override PartName="/ppt/tags/tag430.xml" ContentType="application/vnd.openxmlformats-officedocument.presentationml.tags+xml"/>
  <Override PartName="/ppt/tags/tag1254.xml" ContentType="application/vnd.openxmlformats-officedocument.presentationml.tags+xml"/>
  <Default Extension="jpeg" ContentType="image/jpeg"/>
  <Override PartName="/ppt/slides/slide224.xml" ContentType="application/vnd.openxmlformats-officedocument.presentationml.slide+xml"/>
  <Override PartName="/ppt/slides/slide410.xml" ContentType="application/vnd.openxmlformats-officedocument.presentationml.slide+xml"/>
  <Override PartName="/ppt/slides/slide886.xml" ContentType="application/vnd.openxmlformats-officedocument.presentationml.slide+xml"/>
  <Override PartName="/ppt/tags/tag1440.xml" ContentType="application/vnd.openxmlformats-officedocument.presentationml.tags+xml"/>
  <Override PartName="/ppt/slides/slide394.xml" ContentType="application/vnd.openxmlformats-officedocument.presentationml.slide+xml"/>
  <Override PartName="/ppt/slides/slide580.xml" ContentType="application/vnd.openxmlformats-officedocument.presentationml.slide+xml"/>
  <Override PartName="/ppt/tags/tag159.xml" ContentType="application/vnd.openxmlformats-officedocument.presentationml.tags+xml"/>
  <Override PartName="/ppt/tags/tag345.xml" ContentType="application/vnd.openxmlformats-officedocument.presentationml.tags+xml"/>
  <Override PartName="/ppt/tags/tag837.xml" ContentType="application/vnd.openxmlformats-officedocument.presentationml.tags+xml"/>
  <Override PartName="/ppt/tags/tag1169.xml" ContentType="application/vnd.openxmlformats-officedocument.presentationml.tags+xml"/>
  <Override PartName="/ppt/slides/slide139.xml" ContentType="application/vnd.openxmlformats-officedocument.presentationml.slide+xml"/>
  <Override PartName="/ppt/slides/slide325.xml" ContentType="application/vnd.openxmlformats-officedocument.presentationml.slide+xml"/>
  <Override PartName="/ppt/slides/slide817.xml" ContentType="application/vnd.openxmlformats-officedocument.presentationml.slide+xml"/>
  <Override PartName="/ppt/tags/tag44.xml" ContentType="application/vnd.openxmlformats-officedocument.presentationml.tags+xml"/>
  <Override PartName="/ppt/tags/tag531.xml" ContentType="application/vnd.openxmlformats-officedocument.presentationml.tags+xml"/>
  <Override PartName="/ppt/tags/tag1355.xml" ContentType="application/vnd.openxmlformats-officedocument.presentationml.tags+xml"/>
  <Override PartName="/ppt/tags/tag1541.xml" ContentType="application/vnd.openxmlformats-officedocument.presentationml.tags+xml"/>
  <Override PartName="/ppt/slides/slide495.xml" ContentType="application/vnd.openxmlformats-officedocument.presentationml.slide+xml"/>
  <Override PartName="/ppt/slides/slide511.xml" ContentType="application/vnd.openxmlformats-officedocument.presentationml.slide+xml"/>
  <Override PartName="/ppt/tags/tag938.xml" ContentType="application/vnd.openxmlformats-officedocument.presentationml.tags+xml"/>
  <Override PartName="/ppt/slides/slide681.xml" ContentType="application/vnd.openxmlformats-officedocument.presentationml.slide+xml"/>
  <Override PartName="/ppt/tags/tag446.xml" ContentType="application/vnd.openxmlformats-officedocument.presentationml.tags+xml"/>
  <Override PartName="/ppt/tags/tag1456.xml" ContentType="application/vnd.openxmlformats-officedocument.presentationml.tags+xml"/>
  <Override PartName="/ppt/slides/slide426.xml" ContentType="application/vnd.openxmlformats-officedocument.presentationml.slide+xml"/>
  <Override PartName="/ppt/tags/tag140.xml" ContentType="application/vnd.openxmlformats-officedocument.presentationml.tags+xml"/>
  <Override PartName="/ppt/tags/tag632.xml" ContentType="application/vnd.openxmlformats-officedocument.presentationml.tags+xml"/>
  <Override PartName="/ppt/tags/tag1642.xml" ContentType="application/vnd.openxmlformats-officedocument.presentationml.tags+xml"/>
  <Override PartName="/ppt/slides/slide120.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tags/tag1150.xml" ContentType="application/vnd.openxmlformats-officedocument.presentationml.tags+xml"/>
  <Override PartName="/ppt/slides/slide72.xml" ContentType="application/vnd.openxmlformats-officedocument.presentationml.slide+xml"/>
  <Override PartName="/ppt/slides/slide782.xml" ContentType="application/vnd.openxmlformats-officedocument.presentationml.slide+xml"/>
  <Override PartName="/ppt/tags/tag547.xml" ContentType="application/vnd.openxmlformats-officedocument.presentationml.tags+xml"/>
  <Override PartName="/ppt/tags/tag733.xml" ContentType="application/vnd.openxmlformats-officedocument.presentationml.tags+xml"/>
  <Override PartName="/ppt/tags/tag1557.xml" ContentType="application/vnd.openxmlformats-officedocument.presentationml.tags+xml"/>
  <Override PartName="/ppt/slides/slide290.xml" ContentType="application/vnd.openxmlformats-officedocument.presentationml.slide+xml"/>
  <Override PartName="/ppt/slides/slide527.xml" ContentType="application/vnd.openxmlformats-officedocument.presentationml.slide+xml"/>
  <Override PartName="/ppt/slides/slide713.xml" ContentType="application/vnd.openxmlformats-officedocument.presentationml.slide+xml"/>
  <Override PartName="/ppt/tags/tag241.xml" ContentType="application/vnd.openxmlformats-officedocument.presentationml.tags+xml"/>
  <Override PartName="/ppt/tags/tag1065.xml" ContentType="application/vnd.openxmlformats-officedocument.presentationml.tags+xml"/>
  <Override PartName="/ppt/tags/tag1251.xml" ContentType="application/vnd.openxmlformats-officedocument.presentationml.tags+xml"/>
  <Override PartName="/ppt/tags/tag1743.xml" ContentType="application/vnd.openxmlformats-officedocument.presentationml.tags+xml"/>
  <Override PartName="/ppt/slides/slide221.xml" ContentType="application/vnd.openxmlformats-officedocument.presentationml.slide+xml"/>
  <Override PartName="/ppt/slides/slide697.xml" ContentType="application/vnd.openxmlformats-officedocument.presentationml.slide+xml"/>
  <Override PartName="/ppt/slides/slide883.xml" ContentType="application/vnd.openxmlformats-officedocument.presentationml.slide+xml"/>
  <Override PartName="/ppt/slides/slide391.xml" ContentType="application/vnd.openxmlformats-officedocument.presentationml.slide+xml"/>
  <Override PartName="/ppt/slides/slide628.xml" ContentType="application/vnd.openxmlformats-officedocument.presentationml.slide+xml"/>
  <Override PartName="/ppt/tags/tag156.xml" ContentType="application/vnd.openxmlformats-officedocument.presentationml.tags+xml"/>
  <Override PartName="/ppt/tags/tag648.xml" ContentType="application/vnd.openxmlformats-officedocument.presentationml.tags+xml"/>
  <Override PartName="/ppt/tags/tag834.xml" ContentType="application/vnd.openxmlformats-officedocument.presentationml.tags+xml"/>
  <Override PartName="/ppt/tags/tag1658.xml" ContentType="application/vnd.openxmlformats-officedocument.presentationml.tags+xml"/>
  <Override PartName="/ppt/slides/slide136.xml" ContentType="application/vnd.openxmlformats-officedocument.presentationml.slide+xml"/>
  <Override PartName="/ppt/slides/slide814.xml" ContentType="application/vnd.openxmlformats-officedocument.presentationml.slide+xml"/>
  <Override PartName="/ppt/tags/tag41.xml" ContentType="application/vnd.openxmlformats-officedocument.presentationml.tags+xml"/>
  <Override PartName="/ppt/tags/tag342.xml" ContentType="application/vnd.openxmlformats-officedocument.presentationml.tags+xml"/>
  <Override PartName="/ppt/tags/tag1166.xml" ContentType="application/vnd.openxmlformats-officedocument.presentationml.tags+xml"/>
  <Override PartName="/ppt/tags/tag1352.xml" ContentType="application/vnd.openxmlformats-officedocument.presentationml.tags+xml"/>
  <Override PartName="/ppt/slides/slide88.xml" ContentType="application/vnd.openxmlformats-officedocument.presentationml.slide+xml"/>
  <Override PartName="/ppt/slides/slide322.xml" ContentType="application/vnd.openxmlformats-officedocument.presentationml.slide+xml"/>
  <Override PartName="/ppt/slides/slide798.xml" ContentType="application/vnd.openxmlformats-officedocument.presentationml.slide+xml"/>
  <Override PartName="/ppt/tags/tag749.xml" ContentType="application/vnd.openxmlformats-officedocument.presentationml.tags+xml"/>
  <Override PartName="/ppt/tags/tag1759.xml" ContentType="application/vnd.openxmlformats-officedocument.presentationml.tags+xml"/>
  <Override PartName="/ppt/slides/slide19.xml" ContentType="application/vnd.openxmlformats-officedocument.presentationml.slide+xml"/>
  <Override PartName="/ppt/slides/slide492.xml" ContentType="application/vnd.openxmlformats-officedocument.presentationml.slide+xml"/>
  <Override PartName="/ppt/slides/slide729.xml" ContentType="application/vnd.openxmlformats-officedocument.presentationml.slide+xml"/>
  <Override PartName="/ppt/tags/tag257.xml" ContentType="application/vnd.openxmlformats-officedocument.presentationml.tags+xml"/>
  <Override PartName="/ppt/tags/tag935.xml" ContentType="application/vnd.openxmlformats-officedocument.presentationml.tags+xml"/>
  <Override PartName="/ppt/tags/tag1267.xml" ContentType="application/vnd.openxmlformats-officedocument.presentationml.tags+xml"/>
  <Override PartName="/ppt/slides/slide237.xml" ContentType="application/vnd.openxmlformats-officedocument.presentationml.slide+xml"/>
  <Override PartName="/ppt/slides/slide423.xml" ContentType="application/vnd.openxmlformats-officedocument.presentationml.slide+xml"/>
  <Override PartName="/ppt/slides/slide899.xml" ContentType="application/vnd.openxmlformats-officedocument.presentationml.slide+xml"/>
  <Override PartName="/ppt/slides/slide915.xml" ContentType="application/vnd.openxmlformats-officedocument.presentationml.slide+xml"/>
  <Override PartName="/ppt/tags/tag443.xml" ContentType="application/vnd.openxmlformats-officedocument.presentationml.tags+xml"/>
  <Override PartName="/ppt/tags/tag1453.xml" ContentType="application/vnd.openxmlformats-officedocument.presentationml.tags+xml"/>
  <Override PartName="/ppt/slides/slide593.xml" ContentType="application/vnd.openxmlformats-officedocument.presentationml.slide+xml"/>
  <Override PartName="/ppt/tags/tag57.xml" ContentType="application/vnd.openxmlformats-officedocument.presentationml.tags+xml"/>
  <Override PartName="/ppt/tags/tag358.xml" ContentType="application/vnd.openxmlformats-officedocument.presentationml.tags+xml"/>
  <Override PartName="/ppt/tags/tag544.xml" ContentType="application/vnd.openxmlformats-officedocument.presentationml.tags+xml"/>
  <Override PartName="/ppt/tags/tag1368.xml" ContentType="application/vnd.openxmlformats-officedocument.presentationml.tags+xml"/>
  <Override PartName="/ppt/slides/slide338.xml" ContentType="application/vnd.openxmlformats-officedocument.presentationml.slide+xml"/>
  <Override PartName="/ppt/slides/slide524.xml" ContentType="application/vnd.openxmlformats-officedocument.presentationml.slide+xml"/>
  <Override PartName="/ppt/tags/tag730.xml" ContentType="application/vnd.openxmlformats-officedocument.presentationml.tags+xml"/>
  <Override PartName="/ppt/tags/tag1062.xml" ContentType="application/vnd.openxmlformats-officedocument.presentationml.tags+xml"/>
  <Override PartName="/ppt/tags/tag1554.xml" ContentType="application/vnd.openxmlformats-officedocument.presentationml.tags+xml"/>
  <Override PartName="/ppt/tags/tag1740.xml" ContentType="application/vnd.openxmlformats-officedocument.presentationml.tags+xml"/>
  <Override PartName="/ppt/slides/slide694.xml" ContentType="application/vnd.openxmlformats-officedocument.presentationml.slide+xml"/>
  <Override PartName="/ppt/slides/slide710.xml" ContentType="application/vnd.openxmlformats-officedocument.presentationml.slide+xml"/>
  <Override PartName="/ppt/tags/tag459.xml" ContentType="application/vnd.openxmlformats-officedocument.presentationml.tags+xml"/>
  <Override PartName="/ppt/slides/slide439.xml" ContentType="application/vnd.openxmlformats-officedocument.presentationml.slide+xml"/>
  <Override PartName="/ppt/slides/slide880.xml" ContentType="application/vnd.openxmlformats-officedocument.presentationml.slide+xml"/>
  <Override PartName="/ppt/tags/tag645.xml" ContentType="application/vnd.openxmlformats-officedocument.presentationml.tags+xml"/>
  <Override PartName="/ppt/tags/tag831.xml" ContentType="application/vnd.openxmlformats-officedocument.presentationml.tags+xml"/>
  <Override PartName="/ppt/tags/tag1469.xml" ContentType="application/vnd.openxmlformats-officedocument.presentationml.tags+xml"/>
  <Override PartName="/ppt/tags/tag1655.xml" ContentType="application/vnd.openxmlformats-officedocument.presentationml.tags+xml"/>
  <Override PartName="/ppt/slides/slide625.xml" ContentType="application/vnd.openxmlformats-officedocument.presentationml.slide+xml"/>
  <Override PartName="/ppt/slides/slide811.xml" ContentType="application/vnd.openxmlformats-officedocument.presentationml.slide+xml"/>
  <Override PartName="/ppt/tags/tag153.xml" ContentType="application/vnd.openxmlformats-officedocument.presentationml.tags+xml"/>
  <Override PartName="/ppt/tags/tag1163.xml" ContentType="application/vnd.openxmlformats-officedocument.presentationml.tags+xml"/>
  <Override PartName="/ppt/slides/slide85.xml" ContentType="application/vnd.openxmlformats-officedocument.presentationml.slide+xml"/>
  <Override PartName="/ppt/slides/slide133.xml" ContentType="application/vnd.openxmlformats-officedocument.presentationml.slide+xml"/>
  <Override PartName="/ppt/slides/slide795.xml" ContentType="application/vnd.openxmlformats-officedocument.presentationml.slide+xml"/>
  <Override PartName="/ppt/tags/tag254.xml" ContentType="application/vnd.openxmlformats-officedocument.presentationml.tags+xml"/>
  <Override PartName="/ppt/tags/tag746.xml" ContentType="application/vnd.openxmlformats-officedocument.presentationml.tags+xml"/>
  <Override PartName="/ppt/tags/tag932.xml" ContentType="application/vnd.openxmlformats-officedocument.presentationml.tags+xml"/>
  <Override PartName="/ppt/tags/tag1078.xml" ContentType="application/vnd.openxmlformats-officedocument.presentationml.tags+xml"/>
  <Override PartName="/ppt/tags/tag1756.xml" ContentType="application/vnd.openxmlformats-officedocument.presentationml.tags+xml"/>
  <Override PartName="/ppt/slides/slide16.xml" ContentType="application/vnd.openxmlformats-officedocument.presentationml.slide+xml"/>
  <Override PartName="/ppt/slides/slide234.xml" ContentType="application/vnd.openxmlformats-officedocument.presentationml.slide+xml"/>
  <Override PartName="/ppt/slides/slide726.xml" ContentType="application/vnd.openxmlformats-officedocument.presentationml.slide+xml"/>
  <Override PartName="/ppt/slides/slide912.xml" ContentType="application/vnd.openxmlformats-officedocument.presentationml.slide+xml"/>
  <Override PartName="/ppt/tags/tag440.xml" ContentType="application/vnd.openxmlformats-officedocument.presentationml.tags+xml"/>
  <Override PartName="/ppt/tags/tag1264.xml" ContentType="application/vnd.openxmlformats-officedocument.presentationml.tags+xml"/>
  <Override PartName="/ppt/tags/tag1450.xml" ContentType="application/vnd.openxmlformats-officedocument.presentationml.tags+xml"/>
  <Override PartName="/ppt/slides/slide420.xml" ContentType="application/vnd.openxmlformats-officedocument.presentationml.slide+xml"/>
  <Override PartName="/ppt/slides/slide896.xml" ContentType="application/vnd.openxmlformats-officedocument.presentationml.slide+xml"/>
  <Override PartName="/ppt/tags/tag847.xml" ContentType="application/vnd.openxmlformats-officedocument.presentationml.tags+xml"/>
  <Override PartName="/ppt/tags/tag1009.xml" ContentType="application/vnd.openxmlformats-officedocument.presentationml.tags+xml"/>
  <Override PartName="/ppt/slides/slide149.xml" ContentType="application/vnd.openxmlformats-officedocument.presentationml.slide+xml"/>
  <Override PartName="/ppt/slides/slide590.xml" ContentType="application/vnd.openxmlformats-officedocument.presentationml.slide+xml"/>
  <Override PartName="/ppt/slides/slide827.xml" ContentType="application/vnd.openxmlformats-officedocument.presentationml.slide+xml"/>
  <Override PartName="/ppt/tags/tag54.xml" ContentType="application/vnd.openxmlformats-officedocument.presentationml.tags+xml"/>
  <Override PartName="/ppt/tags/tag169.xml" ContentType="application/vnd.openxmlformats-officedocument.presentationml.tags+xml"/>
  <Override PartName="/ppt/tags/tag355.xml" ContentType="application/vnd.openxmlformats-officedocument.presentationml.tags+xml"/>
  <Override PartName="/ppt/tags/tag1179.xml" ContentType="application/vnd.openxmlformats-officedocument.presentationml.tags+xml"/>
  <Override PartName="/ppt/tags/tag1365.xml" ContentType="application/vnd.openxmlformats-officedocument.presentationml.tags+xml"/>
  <Override PartName="/ppt/slides/slide335.xml" ContentType="application/vnd.openxmlformats-officedocument.presentationml.slide+xml"/>
  <Override PartName="/ppt/tags/tag541.xml" ContentType="application/vnd.openxmlformats-officedocument.presentationml.tags+xml"/>
  <Override PartName="/ppt/tags/tag1551.xml" ContentType="application/vnd.openxmlformats-officedocument.presentationml.tags+xml"/>
  <Override PartName="/ppt/slides/slide521.xml" ContentType="application/vnd.openxmlformats-officedocument.presentationml.slide+xml"/>
  <Override PartName="/ppt/tags/tag948.xml" ContentType="application/vnd.openxmlformats-officedocument.presentationml.tags+xml"/>
  <Override PartName="/ppt/slides/slide7.xml" ContentType="application/vnd.openxmlformats-officedocument.presentationml.slide+xml"/>
  <Override PartName="/ppt/slides/slide691.xml" ContentType="application/vnd.openxmlformats-officedocument.presentationml.slide+xml"/>
  <Override PartName="/ppt/tags/tag456.xml" ContentType="application/vnd.openxmlformats-officedocument.presentationml.tags+xml"/>
  <Override PartName="/ppt/tags/tag642.xml" ContentType="application/vnd.openxmlformats-officedocument.presentationml.tags+xml"/>
  <Override PartName="/ppt/tags/tag1466.xml" ContentType="application/vnd.openxmlformats-officedocument.presentationml.tags+xml"/>
  <Override PartName="/ppt/slides/slide436.xml" ContentType="application/vnd.openxmlformats-officedocument.presentationml.slide+xml"/>
  <Override PartName="/ppt/slides/slide622.xml" ContentType="application/vnd.openxmlformats-officedocument.presentationml.slide+xml"/>
  <Override PartName="/ppt/tags/tag150.xml" ContentType="application/vnd.openxmlformats-officedocument.presentationml.tags+xml"/>
  <Override PartName="/ppt/tags/tag1160.xml" ContentType="application/vnd.openxmlformats-officedocument.presentationml.tags+xml"/>
  <Override PartName="/ppt/tags/tag1652.xml" ContentType="application/vnd.openxmlformats-officedocument.presentationml.tags+xml"/>
  <Override PartName="/ppt/slides/slide130.xml" ContentType="application/vnd.openxmlformats-officedocument.presentationml.slide+xml"/>
  <Override PartName="/ppt/slides/slide792.xml" ContentType="application/vnd.openxmlformats-officedocument.presentationml.slide+xml"/>
  <Override PartName="/ppt/slides/slide82.xml" ContentType="application/vnd.openxmlformats-officedocument.presentationml.slide+xml"/>
  <Override PartName="/ppt/slides/slide537.xml" ContentType="application/vnd.openxmlformats-officedocument.presentationml.slide+xml"/>
  <Override PartName="/ppt/tags/tag557.xml" ContentType="application/vnd.openxmlformats-officedocument.presentationml.tags+xml"/>
  <Override PartName="/ppt/tags/tag743.xml" ContentType="application/vnd.openxmlformats-officedocument.presentationml.tags+xml"/>
  <Override PartName="/ppt/tags/tag1567.xml" ContentType="application/vnd.openxmlformats-officedocument.presentationml.tags+xml"/>
  <Override PartName="/ppt/tags/tag1753.xml" ContentType="application/vnd.openxmlformats-officedocument.presentationml.tags+xml"/>
  <Override PartName="/ppt/slides/slide13.xml" ContentType="application/vnd.openxmlformats-officedocument.presentationml.slide+xml"/>
  <Override PartName="/ppt/slides/slide723.xml" ContentType="application/vnd.openxmlformats-officedocument.presentationml.slide+xml"/>
  <Override PartName="/ppt/tags/tag251.xml" ContentType="application/vnd.openxmlformats-officedocument.presentationml.tags+xml"/>
  <Override PartName="/ppt/tags/tag1075.xml" ContentType="application/vnd.openxmlformats-officedocument.presentationml.tags+xml"/>
  <Override PartName="/ppt/tags/tag1261.xml" ContentType="application/vnd.openxmlformats-officedocument.presentationml.tags+xml"/>
  <Override PartName="/ppt/slides/slide231.xml" ContentType="application/vnd.openxmlformats-officedocument.presentationml.slide+xml"/>
  <Override PartName="/ppt/slides/slide893.xml" ContentType="application/vnd.openxmlformats-officedocument.presentationml.slide+xml"/>
  <Override PartName="/ppt/tags/tag658.xml" ContentType="application/vnd.openxmlformats-officedocument.presentationml.tags+xml"/>
  <Override PartName="/ppt/tags/tag1006.xml" ContentType="application/vnd.openxmlformats-officedocument.presentationml.tags+xml"/>
  <Override PartName="/ppt/tags/tag1668.xml" ContentType="application/vnd.openxmlformats-officedocument.presentationml.tags+xml"/>
  <Override PartName="/ppt/slides/slide638.xml" ContentType="application/vnd.openxmlformats-officedocument.presentationml.slide+xml"/>
  <Override PartName="/ppt/tags/tag166.xml" ContentType="application/vnd.openxmlformats-officedocument.presentationml.tags+xml"/>
  <Override PartName="/ppt/tags/tag844.xml" ContentType="application/vnd.openxmlformats-officedocument.presentationml.tags+xml"/>
  <Override PartName="/ppt/tags/tag1176.xml" ContentType="application/vnd.openxmlformats-officedocument.presentationml.tags+xml"/>
  <Override PartName="/ppt/slides/slide98.xml" ContentType="application/vnd.openxmlformats-officedocument.presentationml.slide+xml"/>
  <Override PartName="/ppt/slides/slide146.xml" ContentType="application/vnd.openxmlformats-officedocument.presentationml.slide+xml"/>
  <Override PartName="/ppt/slides/slide332.xml" ContentType="application/vnd.openxmlformats-officedocument.presentationml.slide+xml"/>
  <Override PartName="/ppt/slides/slide824.xml" ContentType="application/vnd.openxmlformats-officedocument.presentationml.slide+xml"/>
  <Override PartName="/ppt/tags/tag51.xml" ContentType="application/vnd.openxmlformats-officedocument.presentationml.tags+xml"/>
  <Override PartName="/ppt/tags/tag352.xml" ContentType="application/vnd.openxmlformats-officedocument.presentationml.tags+xml"/>
  <Override PartName="/ppt/tags/tag1362.xml" ContentType="application/vnd.openxmlformats-officedocument.presentationml.tags+xml"/>
  <Override PartName="/ppt/tags/tag759.xml" ContentType="application/vnd.openxmlformats-officedocument.presentationml.tags+xml"/>
  <Override PartName="/ppt/tags/tag945.xml" ContentType="application/vnd.openxmlformats-officedocument.presentationml.tags+xml"/>
  <Override PartName="/ppt/tags/tag1107.xml" ContentType="application/vnd.openxmlformats-officedocument.presentationml.tags+xml"/>
  <Override PartName="/ppt/tags/tag1769.xml" ContentType="application/vnd.openxmlformats-officedocument.presentationml.tags+xml"/>
  <Override PartName="/ppt/slides/slide29.xml" ContentType="application/vnd.openxmlformats-officedocument.presentationml.slide+xml"/>
  <Override PartName="/ppt/slides/slide739.xml" ContentType="application/vnd.openxmlformats-officedocument.presentationml.slide+xml"/>
  <Override PartName="/ppt/tags/tag267.xml" ContentType="application/vnd.openxmlformats-officedocument.presentationml.tags+xml"/>
  <Override PartName="/ppt/tags/tag453.xml" ContentType="application/vnd.openxmlformats-officedocument.presentationml.tags+xml"/>
  <Override PartName="/ppt/tags/tag1277.xml" ContentType="application/vnd.openxmlformats-officedocument.presentationml.tags+xml"/>
  <Override PartName="/ppt/slides/slide4.xml" ContentType="application/vnd.openxmlformats-officedocument.presentationml.slide+xml"/>
  <Override PartName="/ppt/slides/slide247.xml" ContentType="application/vnd.openxmlformats-officedocument.presentationml.slide+xml"/>
  <Override PartName="/ppt/slides/slide433.xml" ContentType="application/vnd.openxmlformats-officedocument.presentationml.slide+xml"/>
  <Override PartName="/ppt/tags/tag1463.xml" ContentType="application/vnd.openxmlformats-officedocument.presentationml.tags+xml"/>
  <Override PartName="/ppt/tags/tag368.xml" ContentType="application/vnd.openxmlformats-officedocument.presentationml.tags+xml"/>
  <Override PartName="/ppt/tags/tag1208.xml" ContentType="application/vnd.openxmlformats-officedocument.presentationml.tags+xml"/>
  <Override PartName="/ppt/slides/slide348.xml" ContentType="application/vnd.openxmlformats-officedocument.presentationml.slide+xml"/>
  <Override PartName="/ppt/tags/tag67.xml" ContentType="application/vnd.openxmlformats-officedocument.presentationml.tags+xml"/>
  <Override PartName="/ppt/tags/tag554.xml" ContentType="application/vnd.openxmlformats-officedocument.presentationml.tags+xml"/>
  <Override PartName="/ppt/tags/tag1378.xml" ContentType="application/vnd.openxmlformats-officedocument.presentationml.tags+xml"/>
  <Override PartName="/ppt/tags/tag1564.xml" ContentType="application/vnd.openxmlformats-officedocument.presentationml.tags+xml"/>
  <Override PartName="/ppt/slides/slide10.xml" ContentType="application/vnd.openxmlformats-officedocument.presentationml.slide+xml"/>
  <Override PartName="/ppt/slides/slide534.xml" ContentType="application/vnd.openxmlformats-officedocument.presentationml.slide+xml"/>
  <Override PartName="/ppt/slides/slide720.xml" ContentType="application/vnd.openxmlformats-officedocument.presentationml.slide+xml"/>
  <Override PartName="/ppt/tags/tag740.xml" ContentType="application/vnd.openxmlformats-officedocument.presentationml.tags+xml"/>
  <Override PartName="/ppt/tags/tag1072.xml" ContentType="application/vnd.openxmlformats-officedocument.presentationml.tags+xml"/>
  <Override PartName="/ppt/tags/tag1309.xml" ContentType="application/vnd.openxmlformats-officedocument.presentationml.tags+xml"/>
  <Override PartName="/ppt/tags/tag1750.xml" ContentType="application/vnd.openxmlformats-officedocument.presentationml.tags+xml"/>
  <Override PartName="/ppt/tags/tag469.xml" ContentType="application/vnd.openxmlformats-officedocument.presentationml.tags+xml"/>
  <Override PartName="/ppt/tags/tag1479.xml" ContentType="application/vnd.openxmlformats-officedocument.presentationml.tags+xml"/>
  <Override PartName="/ppt/slides/slide449.xml" ContentType="application/vnd.openxmlformats-officedocument.presentationml.slide+xml"/>
  <Override PartName="/ppt/slides/slide890.xml" ContentType="application/vnd.openxmlformats-officedocument.presentationml.slide+xml"/>
  <Override PartName="/ppt/tags/tag163.xml" ContentType="application/vnd.openxmlformats-officedocument.presentationml.tags+xml"/>
  <Override PartName="/ppt/tags/tag655.xml" ContentType="application/vnd.openxmlformats-officedocument.presentationml.tags+xml"/>
  <Override PartName="/ppt/tags/tag841.xml" ContentType="application/vnd.openxmlformats-officedocument.presentationml.tags+xml"/>
  <Override PartName="/ppt/tags/tag1003.xml" ContentType="application/vnd.openxmlformats-officedocument.presentationml.tags+xml"/>
  <Override PartName="/ppt/tags/tag1665.xml" ContentType="application/vnd.openxmlformats-officedocument.presentationml.tags+xml"/>
  <Override PartName="/ppt/slides/slide143.xml" ContentType="application/vnd.openxmlformats-officedocument.presentationml.slide+xml"/>
  <Override PartName="/ppt/slides/slide635.xml" ContentType="application/vnd.openxmlformats-officedocument.presentationml.slide+xml"/>
  <Override PartName="/ppt/slides/slide821.xml" ContentType="application/vnd.openxmlformats-officedocument.presentationml.slide+xml"/>
  <Override PartName="/ppt/tags/tag1173.xml" ContentType="application/vnd.openxmlformats-officedocument.presentationml.tags+xml"/>
  <Override PartName="/ppt/slides/slide95.xml" ContentType="application/vnd.openxmlformats-officedocument.presentationml.slide+xml"/>
  <Override PartName="/ppt/tags/tag756.xml" ContentType="application/vnd.openxmlformats-officedocument.presentationml.tags+xml"/>
  <Override PartName="/ppt/tags/tag1104.xml" ContentType="application/vnd.openxmlformats-officedocument.presentationml.tags+xml"/>
  <Override PartName="/ppt/slides/slide26.xml" ContentType="application/vnd.openxmlformats-officedocument.presentationml.slide+xml"/>
  <Override PartName="/ppt/slides/slide736.xml" ContentType="application/vnd.openxmlformats-officedocument.presentationml.slide+xml"/>
  <Override PartName="/ppt/tags/tag264.xml" ContentType="application/vnd.openxmlformats-officedocument.presentationml.tags+xml"/>
  <Override PartName="/ppt/tags/tag942.xml" ContentType="application/vnd.openxmlformats-officedocument.presentationml.tags+xml"/>
  <Override PartName="/ppt/tags/tag1088.xml" ContentType="application/vnd.openxmlformats-officedocument.presentationml.tags+xml"/>
  <Override PartName="/ppt/tags/tag1274.xml" ContentType="application/vnd.openxmlformats-officedocument.presentationml.tags+xml"/>
  <Override PartName="/ppt/tags/tag1766.xml" ContentType="application/vnd.openxmlformats-officedocument.presentationml.tags+xml"/>
  <Override PartName="/ppt/slides/slide1.xml" ContentType="application/vnd.openxmlformats-officedocument.presentationml.slide+xml"/>
  <Override PartName="/ppt/slides/slide244.xml" ContentType="application/vnd.openxmlformats-officedocument.presentationml.slide+xml"/>
  <Override PartName="/ppt/tags/tag450.xml" ContentType="application/vnd.openxmlformats-officedocument.presentationml.tags+xml"/>
  <Override PartName="/ppt/tags/tag1019.xml" ContentType="application/vnd.openxmlformats-officedocument.presentationml.tags+xml"/>
  <Override PartName="/ppt/tags/tag1460.xml" ContentType="application/vnd.openxmlformats-officedocument.presentationml.tags+xml"/>
  <Override PartName="/ppt/slides/slide430.xml" ContentType="application/vnd.openxmlformats-officedocument.presentationml.slide+xml"/>
  <Override PartName="/ppt/tags/tag179.xml" ContentType="application/vnd.openxmlformats-officedocument.presentationml.tags+xml"/>
  <Override PartName="/ppt/tags/tag857.xml" ContentType="application/vnd.openxmlformats-officedocument.presentationml.tags+xml"/>
  <Override PartName="/ppt/tags/tag1205.xml" ContentType="application/vnd.openxmlformats-officedocument.presentationml.tags+xml"/>
  <Override PartName="/ppt/slides/slide159.xml" ContentType="application/vnd.openxmlformats-officedocument.presentationml.slide+xml"/>
  <Override PartName="/ppt/slides/slide837.xml" ContentType="application/vnd.openxmlformats-officedocument.presentationml.slide+xml"/>
  <Override PartName="/ppt/tags/tag64.xml" ContentType="application/vnd.openxmlformats-officedocument.presentationml.tags+xml"/>
  <Override PartName="/ppt/tags/tag365.xml" ContentType="application/vnd.openxmlformats-officedocument.presentationml.tags+xml"/>
  <Override PartName="/ppt/tags/tag551.xml" ContentType="application/vnd.openxmlformats-officedocument.presentationml.tags+xml"/>
  <Override PartName="/ppt/tags/tag1189.xml" ContentType="application/vnd.openxmlformats-officedocument.presentationml.tags+xml"/>
  <Override PartName="/ppt/tags/tag1375.xml" ContentType="application/vnd.openxmlformats-officedocument.presentationml.tags+xml"/>
  <Override PartName="/ppt/slides/slide345.xml" ContentType="application/vnd.openxmlformats-officedocument.presentationml.slide+xml"/>
  <Override PartName="/ppt/slides/slide531.xml" ContentType="application/vnd.openxmlformats-officedocument.presentationml.slide+xml"/>
  <Override PartName="/ppt/tags/tag1561.xml" ContentType="application/vnd.openxmlformats-officedocument.presentationml.tags+xml"/>
  <Override PartName="/ppt/tags/tag958.xml" ContentType="application/vnd.openxmlformats-officedocument.presentationml.tags+xml"/>
  <Override PartName="/ppt/tags/tag1306.xml" ContentType="application/vnd.openxmlformats-officedocument.presentationml.tags+xml"/>
  <Override PartName="/ppt/slides/slide446.xml" ContentType="application/vnd.openxmlformats-officedocument.presentationml.slide+xml"/>
  <Override PartName="/ppt/tags/tag466.xml" ContentType="application/vnd.openxmlformats-officedocument.presentationml.tags+xml"/>
  <Override PartName="/ppt/tags/tag652.xml" ContentType="application/vnd.openxmlformats-officedocument.presentationml.tags+xml"/>
  <Override PartName="/ppt/tags/tag1000.xml" ContentType="application/vnd.openxmlformats-officedocument.presentationml.tags+xml"/>
  <Override PartName="/ppt/tags/tag1476.xml" ContentType="application/vnd.openxmlformats-officedocument.presentationml.tags+xml"/>
  <Override PartName="/ppt/tags/tag1662.xml" ContentType="application/vnd.openxmlformats-officedocument.presentationml.tags+xml"/>
  <Override PartName="/ppt/slides/slide632.xml" ContentType="application/vnd.openxmlformats-officedocument.presentationml.slide+xml"/>
  <Override PartName="/ppt/tags/tag160.xml" ContentType="application/vnd.openxmlformats-officedocument.presentationml.tags+xml"/>
  <Override PartName="/ppt/tags/tag1170.xml" ContentType="application/vnd.openxmlformats-officedocument.presentationml.tags+xml"/>
  <Override PartName="/ppt/tags/tag1407.xml" ContentType="application/vnd.openxmlformats-officedocument.presentationml.tags+xml"/>
  <Override PartName="/ppt/slides/slide92.xml" ContentType="application/vnd.openxmlformats-officedocument.presentationml.slide+xml"/>
  <Override PartName="/ppt/slides/slide140.xml" ContentType="application/vnd.openxmlformats-officedocument.presentationml.slide+xml"/>
  <Override PartName="/ppt/tags/tag567.xml" ContentType="application/vnd.openxmlformats-officedocument.presentationml.tags+xml"/>
  <Override PartName="/ppt/slides/slide547.xml" ContentType="application/vnd.openxmlformats-officedocument.presentationml.slide+xml"/>
  <Override PartName="/ppt/tags/tag753.xml" ContentType="application/vnd.openxmlformats-officedocument.presentationml.tags+xml"/>
  <Override PartName="/ppt/tags/tag1085.xml" ContentType="application/vnd.openxmlformats-officedocument.presentationml.tags+xml"/>
  <Override PartName="/ppt/tags/tag1101.xml" ContentType="application/vnd.openxmlformats-officedocument.presentationml.tags+xml"/>
  <Override PartName="/ppt/tags/tag1577.xml" ContentType="application/vnd.openxmlformats-officedocument.presentationml.tags+xml"/>
  <Override PartName="/ppt/tags/tag1763.xml" ContentType="application/vnd.openxmlformats-officedocument.presentationml.tags+xml"/>
  <Override PartName="/ppt/slides/slide23.xml" ContentType="application/vnd.openxmlformats-officedocument.presentationml.slide+xml"/>
  <Override PartName="/ppt/slides/slide241.xml" ContentType="application/vnd.openxmlformats-officedocument.presentationml.slide+xml"/>
  <Override PartName="/ppt/slides/slide733.xml" ContentType="application/vnd.openxmlformats-officedocument.presentationml.slide+xml"/>
  <Override PartName="/ppt/tags/tag261.xml" ContentType="application/vnd.openxmlformats-officedocument.presentationml.tags+xml"/>
  <Override PartName="/ppt/tags/tag1271.xml" ContentType="application/vnd.openxmlformats-officedocument.presentationml.tags+xml"/>
  <Override PartName="/ppt/tags/tag1508.xml" ContentType="application/vnd.openxmlformats-officedocument.presentationml.tags+xml"/>
  <Override PartName="/ppt/tags/tag668.xml" ContentType="application/vnd.openxmlformats-officedocument.presentationml.tags+xml"/>
  <Override PartName="/ppt/tags/tag854.xml" ContentType="application/vnd.openxmlformats-officedocument.presentationml.tags+xml"/>
  <Override PartName="/ppt/tags/tag1016.xml" ContentType="application/vnd.openxmlformats-officedocument.presentationml.tags+xml"/>
  <Override PartName="/ppt/tags/tag1202.xml" ContentType="application/vnd.openxmlformats-officedocument.presentationml.tags+xml"/>
  <Override PartName="/ppt/tags/tag1678.xml" ContentType="application/vnd.openxmlformats-officedocument.presentationml.tags+xml"/>
  <Override PartName="/ppt/slides/slide648.xml" ContentType="application/vnd.openxmlformats-officedocument.presentationml.slide+xml"/>
  <Override PartName="/ppt/slides/slide834.xml" ContentType="application/vnd.openxmlformats-officedocument.presentationml.slide+xml"/>
  <Override PartName="/ppt/tags/tag61.xml" ContentType="application/vnd.openxmlformats-officedocument.presentationml.tags+xml"/>
  <Override PartName="/ppt/tags/tag176.xml" ContentType="application/vnd.openxmlformats-officedocument.presentationml.tags+xml"/>
  <Override PartName="/ppt/tags/tag362.xml" ContentType="application/vnd.openxmlformats-officedocument.presentationml.tags+xml"/>
  <Override PartName="/ppt/tags/tag1186.xml" ContentType="application/vnd.openxmlformats-officedocument.presentationml.tags+xml"/>
  <Override PartName="/ppt/slides/slide156.xml" ContentType="application/vnd.openxmlformats-officedocument.presentationml.slide+xml"/>
  <Override PartName="/ppt/slides/slide342.xml" ContentType="application/vnd.openxmlformats-officedocument.presentationml.slide+xml"/>
  <Override PartName="/ppt/tags/tag107.xml" ContentType="application/vnd.openxmlformats-officedocument.presentationml.tags+xml"/>
  <Override PartName="/ppt/tags/tag1372.xml" ContentType="application/vnd.openxmlformats-officedocument.presentationml.tags+xml"/>
  <Override PartName="/ppt/tags/tag1609.xml" ContentType="application/vnd.openxmlformats-officedocument.presentationml.tags+xml"/>
  <Override PartName="/ppt/tags/tag277.xml" ContentType="application/vnd.openxmlformats-officedocument.presentationml.tags+xml"/>
  <Override PartName="/ppt/tags/tag769.xml" ContentType="application/vnd.openxmlformats-officedocument.presentationml.tags+xml"/>
  <Override PartName="/ppt/tags/tag955.xml" ContentType="application/vnd.openxmlformats-officedocument.presentationml.tags+xml"/>
  <Override PartName="/ppt/tags/tag1117.xml" ContentType="application/vnd.openxmlformats-officedocument.presentationml.tags+xml"/>
  <Override PartName="/ppt/tags/tag1303.xml" ContentType="application/vnd.openxmlformats-officedocument.presentationml.tags+xml"/>
  <Override PartName="/ppt/tags/tag1779.xml" ContentType="application/vnd.openxmlformats-officedocument.presentationml.tags+xml"/>
  <Override PartName="/ppt/slides/slide39.xml" ContentType="application/vnd.openxmlformats-officedocument.presentationml.slide+xml"/>
  <Override PartName="/ppt/slides/slide257.xml" ContentType="application/vnd.openxmlformats-officedocument.presentationml.slide+xml"/>
  <Override PartName="/ppt/slides/slide749.xml" ContentType="application/vnd.openxmlformats-officedocument.presentationml.slide+xml"/>
  <Override PartName="/ppt/tags/tag463.xml" ContentType="application/vnd.openxmlformats-officedocument.presentationml.tags+xml"/>
  <Override PartName="/ppt/tags/tag1287.xml" ContentType="application/vnd.openxmlformats-officedocument.presentationml.tags+xml"/>
  <Override PartName="/ppt/tags/tag1473.xml" ContentType="application/vnd.openxmlformats-officedocument.presentationml.tags+xml"/>
  <Override PartName="/ppt/slides/slide443.xml" ContentType="application/vnd.openxmlformats-officedocument.presentationml.slide+xml"/>
  <Override PartName="/ppt/tags/tag208.xml" ContentType="application/vnd.openxmlformats-officedocument.presentationml.tags+xml"/>
  <Override PartName="/ppt/tags/tag1218.xml" ContentType="application/vnd.openxmlformats-officedocument.presentationml.tags+xml"/>
  <Override PartName="/ppt/tags/tag77.xml" ContentType="application/vnd.openxmlformats-officedocument.presentationml.tags+xml"/>
  <Override PartName="/ppt/tags/tag378.xml" ContentType="application/vnd.openxmlformats-officedocument.presentationml.tags+xml"/>
  <Override PartName="/ppt/tags/tag1388.xml" ContentType="application/vnd.openxmlformats-officedocument.presentationml.tags+xml"/>
  <Override PartName="/ppt/tags/tag1404.xml" ContentType="application/vnd.openxmlformats-officedocument.presentationml.tags+xml"/>
  <Override PartName="/ppt/slides/slide358.xml" ContentType="application/vnd.openxmlformats-officedocument.presentationml.slide+xml"/>
  <Override PartName="/ppt/tags/tag564.xml" ContentType="application/vnd.openxmlformats-officedocument.presentationml.tags+xml"/>
  <Override PartName="/ppt/tags/tag750.xml" ContentType="application/vnd.openxmlformats-officedocument.presentationml.tags+xml"/>
  <Override PartName="/ppt/tags/tag1574.xml" ContentType="application/vnd.openxmlformats-officedocument.presentationml.tags+xml"/>
  <Override PartName="/ppt/tags/tag1760.xml" ContentType="application/vnd.openxmlformats-officedocument.presentationml.tags+xml"/>
  <Override PartName="/ppt/slides/slide20.xml" ContentType="application/vnd.openxmlformats-officedocument.presentationml.slide+xml"/>
  <Override PartName="/ppt/slides/slide544.xml" ContentType="application/vnd.openxmlformats-officedocument.presentationml.slide+xml"/>
  <Override PartName="/ppt/slides/slide730.xml" ContentType="application/vnd.openxmlformats-officedocument.presentationml.slide+xml"/>
  <Override PartName="/ppt/tags/tag309.xml" ContentType="application/vnd.openxmlformats-officedocument.presentationml.tags+xml"/>
  <Override PartName="/ppt/tags/tag1082.xml" ContentType="application/vnd.openxmlformats-officedocument.presentationml.tags+xml"/>
  <Override PartName="/ppt/tags/tag1319.xml" ContentType="application/vnd.openxmlformats-officedocument.presentationml.tags+xml"/>
  <Override PartName="/ppt/tags/tag1505.xml" ContentType="application/vnd.openxmlformats-officedocument.presentationml.tags+xml"/>
  <Override PartName="/ppt/tags/tag479.xml" ContentType="application/vnd.openxmlformats-officedocument.presentationml.tags+xml"/>
  <Override PartName="/ppt/tags/tag665.xml" ContentType="application/vnd.openxmlformats-officedocument.presentationml.tags+xml"/>
  <Override PartName="/ppt/tags/tag1013.xml" ContentType="application/vnd.openxmlformats-officedocument.presentationml.tags+xml"/>
  <Override PartName="/ppt/tags/tag1489.xml" ContentType="application/vnd.openxmlformats-officedocument.presentationml.tags+xml"/>
  <Override PartName="/ppt/slides/slide459.xml" ContentType="application/vnd.openxmlformats-officedocument.presentationml.slide+xml"/>
  <Override PartName="/ppt/slides/slide645.xml" ContentType="application/vnd.openxmlformats-officedocument.presentationml.slide+xml"/>
  <Override PartName="/ppt/tags/tag173.xml" ContentType="application/vnd.openxmlformats-officedocument.presentationml.tags+xml"/>
  <Override PartName="/ppt/tags/tag851.xml" ContentType="application/vnd.openxmlformats-officedocument.presentationml.tags+xml"/>
  <Override PartName="/ppt/tags/tag1183.xml" ContentType="application/vnd.openxmlformats-officedocument.presentationml.tags+xml"/>
  <Override PartName="/ppt/tags/tag1675.xml" ContentType="application/vnd.openxmlformats-officedocument.presentationml.tags+xml"/>
  <Override PartName="/ppt/slides/slide153.xml" ContentType="application/vnd.openxmlformats-officedocument.presentationml.slide+xml"/>
  <Override PartName="/ppt/slides/slide831.xml" ContentType="application/vnd.openxmlformats-officedocument.presentationml.slide+xml"/>
  <Override PartName="/ppt/tags/tag1606.xml" ContentType="application/vnd.openxmlformats-officedocument.presentationml.tags+xml"/>
  <Override PartName="/ppt/tags/tag104.xml" ContentType="application/vnd.openxmlformats-officedocument.presentationml.tags+xml"/>
  <Override PartName="/ppt/tags/tag766.xml" ContentType="application/vnd.openxmlformats-officedocument.presentationml.tags+xml"/>
  <Override PartName="/ppt/tags/tag1114.xml" ContentType="application/vnd.openxmlformats-officedocument.presentationml.tags+xml"/>
  <Override PartName="/ppt/tags/tag1776.xml" ContentType="application/vnd.openxmlformats-officedocument.presentationml.tags+xml"/>
  <Override PartName="/ppt/slides/slide36.xml" ContentType="application/vnd.openxmlformats-officedocument.presentationml.slide+xml"/>
  <Override PartName="/ppt/slides/slide746.xml" ContentType="application/vnd.openxmlformats-officedocument.presentationml.slide+xml"/>
  <Override PartName="/ppt/tags/tag274.xml" ContentType="application/vnd.openxmlformats-officedocument.presentationml.tags+xml"/>
  <Override PartName="/ppt/tags/tag460.xml" ContentType="application/vnd.openxmlformats-officedocument.presentationml.tags+xml"/>
  <Override PartName="/ppt/tags/tag952.xml" ContentType="application/vnd.openxmlformats-officedocument.presentationml.tags+xml"/>
  <Override PartName="/ppt/tags/tag1098.xml" ContentType="application/vnd.openxmlformats-officedocument.presentationml.tags+xml"/>
  <Override PartName="/ppt/tags/tag1284.xml" ContentType="application/vnd.openxmlformats-officedocument.presentationml.tags+xml"/>
  <Override PartName="/ppt/tags/tag1300.xml" ContentType="application/vnd.openxmlformats-officedocument.presentationml.tags+xml"/>
  <Override PartName="/ppt/slides/slide254.xml" ContentType="application/vnd.openxmlformats-officedocument.presentationml.slide+xml"/>
  <Override PartName="/ppt/slides/slide440.xml" ContentType="application/vnd.openxmlformats-officedocument.presentationml.slide+xml"/>
  <Override PartName="/ppt/tags/tag205.xml" ContentType="application/vnd.openxmlformats-officedocument.presentationml.tags+xml"/>
  <Override PartName="/ppt/tags/tag1029.xml" ContentType="application/vnd.openxmlformats-officedocument.presentationml.tags+xml"/>
  <Override PartName="/ppt/tags/tag1470.xml" ContentType="application/vnd.openxmlformats-officedocument.presentationml.tags+xml"/>
  <Override PartName="/ppt/tags/tag1707.xml" ContentType="application/vnd.openxmlformats-officedocument.presentationml.tags+xml"/>
  <Override PartName="/ppt/tags/tag189.xml" ContentType="application/vnd.openxmlformats-officedocument.presentationml.tags+xml"/>
  <Override PartName="/ppt/tags/tag867.xml" ContentType="application/vnd.openxmlformats-officedocument.presentationml.tags+xml"/>
  <Override PartName="/ppt/tags/tag1199.xml" ContentType="application/vnd.openxmlformats-officedocument.presentationml.tags+xml"/>
  <Override PartName="/ppt/tags/tag1215.xml" ContentType="application/vnd.openxmlformats-officedocument.presentationml.tags+xml"/>
  <Override PartName="/ppt/tags/tag1401.xml" ContentType="application/vnd.openxmlformats-officedocument.presentationml.tags+xml"/>
  <Override PartName="/ppt/slides/slide169.xml" ContentType="application/vnd.openxmlformats-officedocument.presentationml.slide+xml"/>
  <Override PartName="/ppt/slides/slide355.xml" ContentType="application/vnd.openxmlformats-officedocument.presentationml.slide+xml"/>
  <Override PartName="/ppt/slides/slide847.xml" ContentType="application/vnd.openxmlformats-officedocument.presentationml.slide+xml"/>
  <Override PartName="/ppt/tags/tag74.xml" ContentType="application/vnd.openxmlformats-officedocument.presentationml.tags+xml"/>
  <Override PartName="/ppt/tags/tag375.xml" ContentType="application/vnd.openxmlformats-officedocument.presentationml.tags+xml"/>
  <Override PartName="/ppt/tags/tag561.xml" ContentType="application/vnd.openxmlformats-officedocument.presentationml.tags+xml"/>
  <Override PartName="/ppt/tags/tag1385.xml" ContentType="application/vnd.openxmlformats-officedocument.presentationml.tags+xml"/>
  <Override PartName="/ppt/tags/tag1571.xml" ContentType="application/vnd.openxmlformats-officedocument.presentationml.tags+xml"/>
  <Override PartName="/ppt/slides/slide541.xml" ContentType="application/vnd.openxmlformats-officedocument.presentationml.slide+xml"/>
  <Override PartName="/ppt/tags/tag306.xml" ContentType="application/vnd.openxmlformats-officedocument.presentationml.tags+xml"/>
  <Override PartName="/ppt/tags/tag968.xml" ContentType="application/vnd.openxmlformats-officedocument.presentationml.tags+xml"/>
  <Override PartName="/ppt/tags/tag1316.xml" ContentType="application/vnd.openxmlformats-officedocument.presentationml.tags+xml"/>
  <Override PartName="/ppt/tags/tag1808.xml" ContentType="application/vnd.openxmlformats-officedocument.presentationml.tags+xml"/>
  <Override PartName="/ppt/tags/tag476.xml" ContentType="application/vnd.openxmlformats-officedocument.presentationml.tags+xml"/>
  <Override PartName="/ppt/tags/tag1502.xml" ContentType="application/vnd.openxmlformats-officedocument.presentationml.tags+xml"/>
  <Override PartName="/ppt/slides/slide456.xml" ContentType="application/vnd.openxmlformats-officedocument.presentationml.slide+xml"/>
  <Override PartName="/ppt/tags/tag662.xml" ContentType="application/vnd.openxmlformats-officedocument.presentationml.tags+xml"/>
  <Override PartName="/ppt/tags/tag1010.xml" ContentType="application/vnd.openxmlformats-officedocument.presentationml.tags+xml"/>
  <Override PartName="/ppt/tags/tag1486.xml" ContentType="application/vnd.openxmlformats-officedocument.presentationml.tags+xml"/>
  <Override PartName="/ppt/tags/tag1672.xml" ContentType="application/vnd.openxmlformats-officedocument.presentationml.tags+xml"/>
  <Override PartName="/ppt/slides/slide150.xml" ContentType="application/vnd.openxmlformats-officedocument.presentationml.slide+xml"/>
  <Override PartName="/ppt/slides/slide642.xml" ContentType="application/vnd.openxmlformats-officedocument.presentationml.slide+xml"/>
  <Override PartName="/ppt/tags/tag170.xml" ContentType="application/vnd.openxmlformats-officedocument.presentationml.tags+xml"/>
  <Override PartName="/ppt/tags/tag407.xml" ContentType="application/vnd.openxmlformats-officedocument.presentationml.tags+xml"/>
  <Override PartName="/ppt/tags/tag1180.xml" ContentType="application/vnd.openxmlformats-officedocument.presentationml.tags+xml"/>
  <Override PartName="/ppt/tags/tag1417.xml" ContentType="application/vnd.openxmlformats-officedocument.presentationml.tags+xml"/>
  <Override PartName="/ppt/tags/tag101.xml" ContentType="application/vnd.openxmlformats-officedocument.presentationml.tags+xml"/>
  <Override PartName="/ppt/tags/tag577.xml" ContentType="application/vnd.openxmlformats-officedocument.presentationml.tags+xml"/>
  <Override PartName="/ppt/tags/tag1111.xml" ContentType="application/vnd.openxmlformats-officedocument.presentationml.tags+xml"/>
  <Override PartName="/ppt/tags/tag1587.xml" ContentType="application/vnd.openxmlformats-officedocument.presentationml.tags+xml"/>
  <Override PartName="/ppt/tags/tag1603.xml" ContentType="application/vnd.openxmlformats-officedocument.presentationml.tags+xml"/>
  <Override PartName="/ppt/slides/slide33.xml" ContentType="application/vnd.openxmlformats-officedocument.presentationml.slide+xml"/>
  <Override PartName="/ppt/slides/slide557.xml" ContentType="application/vnd.openxmlformats-officedocument.presentationml.slide+xml"/>
  <Override PartName="/ppt/slides/slide743.xml" ContentType="application/vnd.openxmlformats-officedocument.presentationml.slide+xml"/>
  <Override PartName="/ppt/tags/tag271.xml" ContentType="application/vnd.openxmlformats-officedocument.presentationml.tags+xml"/>
  <Override PartName="/ppt/tags/tag508.xml" ContentType="application/vnd.openxmlformats-officedocument.presentationml.tags+xml"/>
  <Override PartName="/ppt/tags/tag763.xml" ContentType="application/vnd.openxmlformats-officedocument.presentationml.tags+xml"/>
  <Override PartName="/ppt/tags/tag1095.xml" ContentType="application/vnd.openxmlformats-officedocument.presentationml.tags+xml"/>
  <Override PartName="/ppt/tags/tag1773.xml" ContentType="application/vnd.openxmlformats-officedocument.presentationml.tags+xml"/>
  <Override PartName="/ppt/slides/slide251.xml" ContentType="application/vnd.openxmlformats-officedocument.presentationml.slide+xml"/>
  <Override PartName="/ppt/tags/tag1281.xml" ContentType="application/vnd.openxmlformats-officedocument.presentationml.tags+xml"/>
  <Override PartName="/ppt/tags/tag1518.xml" ContentType="application/vnd.openxmlformats-officedocument.presentationml.tags+xml"/>
  <Override PartName="/ppt/tags/tag1704.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tags/tag678.xml" ContentType="application/vnd.openxmlformats-officedocument.presentationml.tags+xml"/>
  <Override PartName="/ppt/tags/tag864.xml" ContentType="application/vnd.openxmlformats-officedocument.presentationml.tags+xml"/>
  <Override PartName="/ppt/tags/tag1026.xml" ContentType="application/vnd.openxmlformats-officedocument.presentationml.tags+xml"/>
  <Override PartName="/ppt/tags/tag1212.xml" ContentType="application/vnd.openxmlformats-officedocument.presentationml.tags+xml"/>
  <Override PartName="/ppt/tags/tag1688.xml" ContentType="application/vnd.openxmlformats-officedocument.presentationml.tags+xml"/>
  <Override PartName="/ppt/slides/slide166.xml" ContentType="application/vnd.openxmlformats-officedocument.presentationml.slide+xml"/>
  <Override PartName="/ppt/slides/slide658.xml" ContentType="application/vnd.openxmlformats-officedocument.presentationml.slide+xml"/>
  <Override PartName="/ppt/slides/slide844.xml" ContentType="application/vnd.openxmlformats-officedocument.presentationml.slide+xml"/>
  <Override PartName="/ppt/tags/tag71.xml" ContentType="application/vnd.openxmlformats-officedocument.presentationml.tags+xml"/>
  <Override PartName="/ppt/tags/tag372.xml" ContentType="application/vnd.openxmlformats-officedocument.presentationml.tags+xml"/>
  <Override PartName="/ppt/tags/tag609.xml" ContentType="application/vnd.openxmlformats-officedocument.presentationml.tags+xml"/>
  <Override PartName="/ppt/tags/tag1196.xml" ContentType="application/vnd.openxmlformats-officedocument.presentationml.tags+xml"/>
  <Override PartName="/ppt/tags/tag1382.xml" ContentType="application/vnd.openxmlformats-officedocument.presentationml.tags+xml"/>
  <Override PartName="/ppt/tags/tag1619.xml" ContentType="application/vnd.openxmlformats-officedocument.presentationml.tags+xml"/>
  <Override PartName="/ppt/slides/slide352.xml" ContentType="application/vnd.openxmlformats-officedocument.presentationml.slide+xml"/>
  <Override PartName="/ppt/tags/tag117.xml" ContentType="application/vnd.openxmlformats-officedocument.presentationml.tags+xml"/>
  <Override PartName="/ppt/tags/tag779.xml" ContentType="application/vnd.openxmlformats-officedocument.presentationml.tags+xml"/>
  <Override PartName="/ppt/tags/tag1127.xml" ContentType="application/vnd.openxmlformats-officedocument.presentationml.tags+xml"/>
  <Override PartName="/ppt/tags/tag1805.xml" ContentType="application/vnd.openxmlformats-officedocument.presentationml.tags+xml"/>
  <Override PartName="/ppt/slides/slide49.xml" ContentType="application/vnd.openxmlformats-officedocument.presentationml.slide+xml"/>
  <Override PartName="/ppt/slides/slide191.xml" ContentType="application/vnd.openxmlformats-officedocument.presentationml.slide+xml"/>
  <Override PartName="/ppt/slides/slide428.xml" ContentType="application/vnd.openxmlformats-officedocument.presentationml.slide+xml"/>
  <Override PartName="/ppt/slides/slide759.xml" ContentType="application/vnd.openxmlformats-officedocument.presentationml.slide+xml"/>
  <Override PartName="/ppt/tags/tag142.xml" ContentType="application/vnd.openxmlformats-officedocument.presentationml.tags+xml"/>
  <Override PartName="/ppt/tags/tag287.xml" ContentType="application/vnd.openxmlformats-officedocument.presentationml.tags+xml"/>
  <Override PartName="/ppt/tags/tag303.xml" ContentType="application/vnd.openxmlformats-officedocument.presentationml.tags+xml"/>
  <Override PartName="/ppt/tags/tag634.xml" ContentType="application/vnd.openxmlformats-officedocument.presentationml.tags+xml"/>
  <Override PartName="/ppt/tags/tag820.xml" ContentType="application/vnd.openxmlformats-officedocument.presentationml.tags+xml"/>
  <Override PartName="/ppt/tags/tag965.xml" ContentType="application/vnd.openxmlformats-officedocument.presentationml.tags+xml"/>
  <Override PartName="/ppt/tags/tag1297.xml" ContentType="application/vnd.openxmlformats-officedocument.presentationml.tags+xml"/>
  <Override PartName="/ppt/tags/tag1313.xml" ContentType="application/vnd.openxmlformats-officedocument.presentationml.tags+xml"/>
  <Override PartName="/ppt/tags/tag1644.xml" ContentType="application/vnd.openxmlformats-officedocument.presentationml.tags+xml"/>
  <Override PartName="/ppt/tags/tag1789.xml" ContentType="application/vnd.openxmlformats-officedocument.presentationml.tags+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800.xml" ContentType="application/vnd.openxmlformats-officedocument.presentationml.slide+xml"/>
  <Override PartName="/ppt/tags/tag473.xml" ContentType="application/vnd.openxmlformats-officedocument.presentationml.tags+xml"/>
  <Override PartName="/ppt/tags/tag990.xml" ContentType="application/vnd.openxmlformats-officedocument.presentationml.tags+xml"/>
  <Override PartName="/ppt/tags/tag1152.xml" ContentType="application/vnd.openxmlformats-officedocument.presentationml.tags+xml"/>
  <Override PartName="/ppt/tags/tag1483.xml" ContentType="application/vnd.openxmlformats-officedocument.presentationml.tags+xml"/>
  <Override PartName="/ppt/tags/tag1830.xml" ContentType="application/vnd.openxmlformats-officedocument.presentationml.tags+xml"/>
  <Override PartName="/ppt/slides/slide74.xml" ContentType="application/vnd.openxmlformats-officedocument.presentationml.slide+xml"/>
  <Override PartName="/ppt/slides/slide453.xml" ContentType="application/vnd.openxmlformats-officedocument.presentationml.slide+xml"/>
  <Override PartName="/ppt/slides/slide784.xml" ContentType="application/vnd.openxmlformats-officedocument.presentationml.slide+xml"/>
  <Override PartName="/ppt/tags/tag218.xml" ContentType="application/vnd.openxmlformats-officedocument.presentationml.tags+xml"/>
  <Override PartName="/ppt/tags/tag404.xml" ContentType="application/vnd.openxmlformats-officedocument.presentationml.tags+xml"/>
  <Override PartName="/ppt/tags/tag549.xml" ContentType="application/vnd.openxmlformats-officedocument.presentationml.tags+xml"/>
  <Override PartName="/ppt/tags/tag735.xml" ContentType="application/vnd.openxmlformats-officedocument.presentationml.tags+xml"/>
  <Override PartName="/ppt/tags/tag1228.xml" ContentType="application/vnd.openxmlformats-officedocument.presentationml.tags+xml"/>
  <Override PartName="/ppt/tags/tag1414.xml" ContentType="application/vnd.openxmlformats-officedocument.presentationml.tags+xml"/>
  <Override PartName="/ppt/tags/tag1559.xml" ContentType="application/vnd.openxmlformats-officedocument.presentationml.tags+xml"/>
  <Override PartName="/ppt/slides/slide292.xml" ContentType="application/vnd.openxmlformats-officedocument.presentationml.slide+xml"/>
  <Override PartName="/ppt/slides/slide529.xml" ContentType="application/vnd.openxmlformats-officedocument.presentationml.slide+xml"/>
  <Override PartName="/ppt/slides/slide715.xml" ContentType="application/vnd.openxmlformats-officedocument.presentationml.slide+xml"/>
  <Override PartName="/ppt/tags/tag87.xml" ContentType="application/vnd.openxmlformats-officedocument.presentationml.tags+xml"/>
  <Override PartName="/ppt/tags/tag243.xml" ContentType="application/vnd.openxmlformats-officedocument.presentationml.tags+xml"/>
  <Override PartName="/ppt/tags/tag388.xml" ContentType="application/vnd.openxmlformats-officedocument.presentationml.tags+xml"/>
  <Override PartName="/ppt/tags/tag574.xml" ContentType="application/vnd.openxmlformats-officedocument.presentationml.tags+xml"/>
  <Override PartName="/ppt/tags/tag921.xml" ContentType="application/vnd.openxmlformats-officedocument.presentationml.tags+xml"/>
  <Override PartName="/ppt/tags/tag1067.xml" ContentType="application/vnd.openxmlformats-officedocument.presentationml.tags+xml"/>
  <Override PartName="/ppt/tags/tag1253.xml" ContentType="application/vnd.openxmlformats-officedocument.presentationml.tags+xml"/>
  <Override PartName="/ppt/tags/tag1398.xml" ContentType="application/vnd.openxmlformats-officedocument.presentationml.tags+xml"/>
  <Override PartName="/ppt/tags/tag1600.xml" ContentType="application/vnd.openxmlformats-officedocument.presentationml.tags+xml"/>
  <Override PartName="/ppt/tags/tag1745.xml" ContentType="application/vnd.openxmlformats-officedocument.presentationml.tags+xml"/>
  <Override PartName="/ppt/slides/slide223.xml" ContentType="application/vnd.openxmlformats-officedocument.presentationml.slide+xml"/>
  <Override PartName="/ppt/slides/slide368.xml" ContentType="application/vnd.openxmlformats-officedocument.presentationml.slide+xml"/>
  <Override PartName="/ppt/slides/slide554.xml" ContentType="application/vnd.openxmlformats-officedocument.presentationml.slide+xml"/>
  <Override PartName="/ppt/slides/slide699.xml" ContentType="application/vnd.openxmlformats-officedocument.presentationml.slide+xml"/>
  <Override PartName="/ppt/slides/slide885.xml" ContentType="application/vnd.openxmlformats-officedocument.presentationml.slide+xml"/>
  <Override PartName="/ppt/slides/slide901.xml" ContentType="application/vnd.openxmlformats-officedocument.presentationml.slide+xml"/>
  <Override PartName="/ppt/tags/tag319.xml" ContentType="application/vnd.openxmlformats-officedocument.presentationml.tags+xml"/>
  <Override PartName="/ppt/tags/tag760.xml" ContentType="application/vnd.openxmlformats-officedocument.presentationml.tags+xml"/>
  <Override PartName="/ppt/tags/tag1092.xml" ContentType="application/vnd.openxmlformats-officedocument.presentationml.tags+xml"/>
  <Override PartName="/ppt/tags/tag1584.xml" ContentType="application/vnd.openxmlformats-officedocument.presentationml.tags+xml"/>
  <Override PartName="/ppt/tags/tag1770.xml" ContentType="application/vnd.openxmlformats-officedocument.presentationml.tags+xml"/>
  <Override PartName="/ppt/slides/slide30.xml" ContentType="application/vnd.openxmlformats-officedocument.presentationml.slide+xml"/>
  <Override PartName="/ppt/slides/slide393.xml" ContentType="application/vnd.openxmlformats-officedocument.presentationml.slide+xml"/>
  <Override PartName="/ppt/slides/slide740.xml" ContentType="application/vnd.openxmlformats-officedocument.presentationml.slide+xml"/>
  <Override PartName="/ppt/tags/tag18.xml" ContentType="application/vnd.openxmlformats-officedocument.presentationml.tags+xml"/>
  <Override PartName="/ppt/tags/tag158.xml" ContentType="application/vnd.openxmlformats-officedocument.presentationml.tags+xml"/>
  <Override PartName="/ppt/tags/tag505.xml" ContentType="application/vnd.openxmlformats-officedocument.presentationml.tags+xml"/>
  <Override PartName="/ppt/tags/tag836.xml" ContentType="application/vnd.openxmlformats-officedocument.presentationml.tags+xml"/>
  <Override PartName="/ppt/tags/tag1329.xml" ContentType="application/vnd.openxmlformats-officedocument.presentationml.tags+xml"/>
  <Override PartName="/ppt/tags/tag1515.xml" ContentType="application/vnd.openxmlformats-officedocument.presentationml.tags+xml"/>
  <Override PartName="/ppt/slides/slide138.xml" ContentType="application/vnd.openxmlformats-officedocument.presentationml.slide+xml"/>
  <Override PartName="/ppt/slides/slide469.xml" ContentType="application/vnd.openxmlformats-officedocument.presentationml.slide+xml"/>
  <Override PartName="/ppt/slides/slide816.xml" ContentType="application/vnd.openxmlformats-officedocument.presentationml.slide+xml"/>
  <Override PartName="/ppt/tags/tag43.xml" ContentType="application/vnd.openxmlformats-officedocument.presentationml.tags+xml"/>
  <Override PartName="/ppt/tags/tag344.xml" ContentType="application/vnd.openxmlformats-officedocument.presentationml.tags+xml"/>
  <Override PartName="/ppt/tags/tag489.xml" ContentType="application/vnd.openxmlformats-officedocument.presentationml.tags+xml"/>
  <Override PartName="/ppt/tags/tag530.xml" ContentType="application/vnd.openxmlformats-officedocument.presentationml.tags+xml"/>
  <Override PartName="/ppt/tags/tag675.xml" ContentType="application/vnd.openxmlformats-officedocument.presentationml.tags+xml"/>
  <Override PartName="/ppt/tags/tag1023.xml" ContentType="application/vnd.openxmlformats-officedocument.presentationml.tags+xml"/>
  <Override PartName="/ppt/tags/tag1168.xml" ContentType="application/vnd.openxmlformats-officedocument.presentationml.tags+xml"/>
  <Override PartName="/ppt/tags/tag1354.xml" ContentType="application/vnd.openxmlformats-officedocument.presentationml.tags+xml"/>
  <Override PartName="/ppt/tags/tag1499.xml" ContentType="application/vnd.openxmlformats-officedocument.presentationml.tags+xml"/>
  <Override PartName="/ppt/tags/tag1685.xml" ContentType="application/vnd.openxmlformats-officedocument.presentationml.tags+xml"/>
  <Override PartName="/ppt/tags/tag1701.xml" ContentType="application/vnd.openxmlformats-officedocument.presentationml.tags+xml"/>
  <Override PartName="/ppt/slides/slide324.xml" ContentType="application/vnd.openxmlformats-officedocument.presentationml.slide+xml"/>
  <Override PartName="/ppt/slides/slide510.xml" ContentType="application/vnd.openxmlformats-officedocument.presentationml.slide+xml"/>
  <Override PartName="/ppt/slides/slide655.xml" ContentType="application/vnd.openxmlformats-officedocument.presentationml.slide+xml"/>
  <Override PartName="/ppt/tags/tag183.xml" ContentType="application/vnd.openxmlformats-officedocument.presentationml.tags+xml"/>
  <Override PartName="/ppt/tags/tag861.xml" ContentType="application/vnd.openxmlformats-officedocument.presentationml.tags+xml"/>
  <Override PartName="/ppt/tags/tag1193.xml" ContentType="application/vnd.openxmlformats-officedocument.presentationml.tags+xml"/>
  <Override PartName="/ppt/tags/tag1540.xml" ContentType="application/vnd.openxmlformats-officedocument.presentationml.tags+xml"/>
  <Override PartName="/ppt/slides/slide163.xml" ContentType="application/vnd.openxmlformats-officedocument.presentationml.slide+xml"/>
  <Override PartName="/ppt/slides/slide494.xml" ContentType="application/vnd.openxmlformats-officedocument.presentationml.slide+xml"/>
  <Override PartName="/ppt/slides/slide841.xml" ContentType="application/vnd.openxmlformats-officedocument.presentationml.slide+xml"/>
  <Override PartName="/ppt/tags/tag114.xml" ContentType="application/vnd.openxmlformats-officedocument.presentationml.tags+xml"/>
  <Override PartName="/ppt/tags/tag259.xml" ContentType="application/vnd.openxmlformats-officedocument.presentationml.tags+xml"/>
  <Override PartName="/ppt/tags/tag606.xml" ContentType="application/vnd.openxmlformats-officedocument.presentationml.tags+xml"/>
  <Override PartName="/ppt/tags/tag937.xml" ContentType="application/vnd.openxmlformats-officedocument.presentationml.tags+xml"/>
  <Override PartName="/ppt/tags/tag1269.xml" ContentType="application/vnd.openxmlformats-officedocument.presentationml.tags+xml"/>
  <Override PartName="/ppt/tags/tag1616.xml" ContentType="application/vnd.openxmlformats-officedocument.presentationml.tags+xml"/>
  <Override PartName="/ppt/tags/tag1802.xml" ContentType="application/vnd.openxmlformats-officedocument.presentationml.tags+xml"/>
  <Override PartName="/ppt/slides/slide239.xml" ContentType="application/vnd.openxmlformats-officedocument.presentationml.slide+xml"/>
  <Override PartName="/ppt/slides/slide425.xml" ContentType="application/vnd.openxmlformats-officedocument.presentationml.slide+xml"/>
  <Override PartName="/ppt/slides/slide680.xml" ContentType="application/vnd.openxmlformats-officedocument.presentationml.slide+xml"/>
  <Override PartName="/ppt/tags/tag300.xml" ContentType="application/vnd.openxmlformats-officedocument.presentationml.tags+xml"/>
  <Override PartName="/ppt/tags/tag445.xml" ContentType="application/vnd.openxmlformats-officedocument.presentationml.tags+xml"/>
  <Override PartName="/ppt/tags/tag631.xml" ContentType="application/vnd.openxmlformats-officedocument.presentationml.tags+xml"/>
  <Override PartName="/ppt/tags/tag776.xml" ContentType="application/vnd.openxmlformats-officedocument.presentationml.tags+xml"/>
  <Override PartName="/ppt/tags/tag962.xml" ContentType="application/vnd.openxmlformats-officedocument.presentationml.tags+xml"/>
  <Override PartName="/ppt/tags/tag1124.xml" ContentType="application/vnd.openxmlformats-officedocument.presentationml.tags+xml"/>
  <Override PartName="/ppt/tags/tag1310.xml" ContentType="application/vnd.openxmlformats-officedocument.presentationml.tags+xml"/>
  <Override PartName="/ppt/tags/tag1455.xml" ContentType="application/vnd.openxmlformats-officedocument.presentationml.tags+xml"/>
  <Override PartName="/ppt/tags/tag1641.xml" ContentType="application/vnd.openxmlformats-officedocument.presentationml.tags+xml"/>
  <Override PartName="/ppt/tags/tag1786.xml" ContentType="application/vnd.openxmlformats-officedocument.presentationml.tags+xml"/>
  <Override PartName="/ppt/slides/slide46.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756.xml" ContentType="application/vnd.openxmlformats-officedocument.presentationml.slide+xml"/>
  <Override PartName="/ppt/tags/tag284.xml" ContentType="application/vnd.openxmlformats-officedocument.presentationml.tags+xml"/>
  <Override PartName="/ppt/tags/tag470.xml" ContentType="application/vnd.openxmlformats-officedocument.presentationml.tags+xml"/>
  <Override PartName="/ppt/tags/tag707.xml" ContentType="application/vnd.openxmlformats-officedocument.presentationml.tags+xml"/>
  <Override PartName="/ppt/tags/tag1294.xml" ContentType="application/vnd.openxmlformats-officedocument.presentationml.tags+xml"/>
  <Override PartName="/ppt/tags/tag1480.xml" ContentType="application/vnd.openxmlformats-officedocument.presentationml.tags+xml"/>
  <Override PartName="/ppt/slides/slide71.xml" ContentType="application/vnd.openxmlformats-officedocument.presentationml.slide+xml"/>
  <Override PartName="/ppt/slides/slide450.xml" ContentType="application/vnd.openxmlformats-officedocument.presentationml.slide+xml"/>
  <Override PartName="/ppt/slides/slide595.xml" ContentType="application/vnd.openxmlformats-officedocument.presentationml.slide+xml"/>
  <Override PartName="/ppt/slides/slide781.xml" ContentType="application/vnd.openxmlformats-officedocument.presentationml.slide+xml"/>
  <Override PartName="/ppt/tags/tag59.xml" ContentType="application/vnd.openxmlformats-officedocument.presentationml.tags+xml"/>
  <Override PartName="/ppt/tags/tag215.xml" ContentType="application/vnd.openxmlformats-officedocument.presentationml.tags+xml"/>
  <Override PartName="/ppt/tags/tag546.xml" ContentType="application/vnd.openxmlformats-officedocument.presentationml.tags+xml"/>
  <Override PartName="/ppt/tags/tag877.xml" ContentType="application/vnd.openxmlformats-officedocument.presentationml.tags+xml"/>
  <Override PartName="/ppt/tags/tag1039.xml" ContentType="application/vnd.openxmlformats-officedocument.presentationml.tags+xml"/>
  <Override PartName="/ppt/tags/tag1225.xml" ContentType="application/vnd.openxmlformats-officedocument.presentationml.tags+xml"/>
  <Override PartName="/ppt/tags/tag1717.xml" ContentType="application/vnd.openxmlformats-officedocument.presentationml.tags+xml"/>
  <Override PartName="/ppt/slides/slide526.xml" ContentType="application/vnd.openxmlformats-officedocument.presentationml.slide+xml"/>
  <Override PartName="/ppt/slides/slide857.xml" ContentType="application/vnd.openxmlformats-officedocument.presentationml.slide+xml"/>
  <Override PartName="/ppt/tags/tag84.xml" ContentType="application/vnd.openxmlformats-officedocument.presentationml.tags+xml"/>
  <Override PartName="/ppt/tags/tag199.xml" ContentType="application/vnd.openxmlformats-officedocument.presentationml.tags+xml"/>
  <Override PartName="/ppt/tags/tag385.xml" ContentType="application/vnd.openxmlformats-officedocument.presentationml.tags+xml"/>
  <Override PartName="/ppt/tags/tag401.xml" ContentType="application/vnd.openxmlformats-officedocument.presentationml.tags+xml"/>
  <Override PartName="/ppt/tags/tag732.xml" ContentType="application/vnd.openxmlformats-officedocument.presentationml.tags+xml"/>
  <Override PartName="/ppt/tags/tag1064.xml" ContentType="application/vnd.openxmlformats-officedocument.presentationml.tags+xml"/>
  <Override PartName="/ppt/tags/tag1411.xml" ContentType="application/vnd.openxmlformats-officedocument.presentationml.tags+xml"/>
  <Override PartName="/ppt/tags/tag1556.xml" ContentType="application/vnd.openxmlformats-officedocument.presentationml.tags+xml"/>
  <Override PartName="/ppt/tags/tag1742.xml" ContentType="application/vnd.openxmlformats-officedocument.presentationml.tags+xml"/>
  <Override PartName="/ppt/slides/slide179.xml" ContentType="application/vnd.openxmlformats-officedocument.presentationml.slide+xml"/>
  <Override PartName="/ppt/slides/slide365.xml" ContentType="application/vnd.openxmlformats-officedocument.presentationml.slide+xml"/>
  <Override PartName="/ppt/slides/slide696.xml" ContentType="application/vnd.openxmlformats-officedocument.presentationml.slide+xml"/>
  <Override PartName="/ppt/slides/slide712.xml" ContentType="application/vnd.openxmlformats-officedocument.presentationml.slide+xml"/>
  <Override PartName="/ppt/tags/tag240.xml" ContentType="application/vnd.openxmlformats-officedocument.presentationml.tags+xml"/>
  <Override PartName="/ppt/tags/tag571.xml" ContentType="application/vnd.openxmlformats-officedocument.presentationml.tags+xml"/>
  <Override PartName="/ppt/tags/tag808.xml" ContentType="application/vnd.openxmlformats-officedocument.presentationml.tags+xml"/>
  <Override PartName="/ppt/tags/tag1250.xml" ContentType="application/vnd.openxmlformats-officedocument.presentationml.tags+xml"/>
  <Override PartName="/ppt/tags/tag1395.xml" ContentType="application/vnd.openxmlformats-officedocument.presentationml.tags+xml"/>
  <Override PartName="/ppt/tags/tag1581.xml" ContentType="application/vnd.openxmlformats-officedocument.presentationml.tags+xml"/>
  <Override PartName="/ppt/tags/tag1818.xml" ContentType="application/vnd.openxmlformats-officedocument.presentationml.tags+xml"/>
  <Override PartName="/ppt/slides/slide220.xml" ContentType="application/vnd.openxmlformats-officedocument.presentationml.slide+xml"/>
  <Override PartName="/ppt/slides/slide551.xml" ContentType="application/vnd.openxmlformats-officedocument.presentationml.slide+xml"/>
  <Override PartName="/ppt/slides/slide882.xml" ContentType="application/vnd.openxmlformats-officedocument.presentationml.slide+xml"/>
  <Override PartName="/ppt/tags/tag15.xml" ContentType="application/vnd.openxmlformats-officedocument.presentationml.tags+xml"/>
  <Override PartName="/ppt/tags/tag316.xml" ContentType="application/vnd.openxmlformats-officedocument.presentationml.tags+xml"/>
  <Override PartName="/ppt/tags/tag502.xml" ContentType="application/vnd.openxmlformats-officedocument.presentationml.tags+xml"/>
  <Override PartName="/ppt/tags/tag647.xml" ContentType="application/vnd.openxmlformats-officedocument.presentationml.tags+xml"/>
  <Override PartName="/ppt/tags/tag978.xml" ContentType="application/vnd.openxmlformats-officedocument.presentationml.tags+xml"/>
  <Override PartName="/ppt/tags/tag1326.xml" ContentType="application/vnd.openxmlformats-officedocument.presentationml.tags+xml"/>
  <Override PartName="/ppt/tags/tag1657.xml" ContentType="application/vnd.openxmlformats-officedocument.presentationml.tags+xml"/>
  <Override PartName="/ppt/slides/slide390.xml" ContentType="application/vnd.openxmlformats-officedocument.presentationml.slide+xml"/>
  <Override PartName="/ppt/slides/slide627.xml" ContentType="application/vnd.openxmlformats-officedocument.presentationml.slide+xml"/>
  <Override PartName="/ppt/slides/slide813.xml" ContentType="application/vnd.openxmlformats-officedocument.presentationml.slide+xml"/>
  <Override PartName="/ppt/tags/tag40.xml" ContentType="application/vnd.openxmlformats-officedocument.presentationml.tags+xml"/>
  <Override PartName="/ppt/tags/tag155.xml" ContentType="application/vnd.openxmlformats-officedocument.presentationml.tags+xml"/>
  <Override PartName="/ppt/tags/tag341.xml" ContentType="application/vnd.openxmlformats-officedocument.presentationml.tags+xml"/>
  <Override PartName="/ppt/tags/tag486.xml" ContentType="application/vnd.openxmlformats-officedocument.presentationml.tags+xml"/>
  <Override PartName="/ppt/tags/tag833.xml" ContentType="application/vnd.openxmlformats-officedocument.presentationml.tags+xml"/>
  <Override PartName="/ppt/tags/tag1020.xml" ContentType="application/vnd.openxmlformats-officedocument.presentationml.tags+xml"/>
  <Override PartName="/ppt/tags/tag1165.xml" ContentType="application/vnd.openxmlformats-officedocument.presentationml.tags+xml"/>
  <Override PartName="/ppt/tags/tag1496.xml" ContentType="application/vnd.openxmlformats-officedocument.presentationml.tags+xml"/>
  <Override PartName="/ppt/tags/tag1512.xml" ContentType="application/vnd.openxmlformats-officedocument.presentationml.tags+xml"/>
  <Override PartName="/ppt/slides/slide87.xml" ContentType="application/vnd.openxmlformats-officedocument.presentationml.slide+xml"/>
  <Override PartName="/ppt/slides/slide135.xml" ContentType="application/vnd.openxmlformats-officedocument.presentationml.slide+xml"/>
  <Override PartName="/ppt/slides/slide321.xml" ContentType="application/vnd.openxmlformats-officedocument.presentationml.slide+xml"/>
  <Override PartName="/ppt/slides/slide466.xml" ContentType="application/vnd.openxmlformats-officedocument.presentationml.slide+xml"/>
  <Override PartName="/ppt/slides/slide652.xml" ContentType="application/vnd.openxmlformats-officedocument.presentationml.slide+xml"/>
  <Override PartName="/ppt/slides/slide797.xml" ContentType="application/vnd.openxmlformats-officedocument.presentationml.slide+xml"/>
  <Override PartName="/ppt/tags/tag180.xml" ContentType="application/vnd.openxmlformats-officedocument.presentationml.tags+xml"/>
  <Override PartName="/ppt/tags/tag417.xml" ContentType="application/vnd.openxmlformats-officedocument.presentationml.tags+xml"/>
  <Override PartName="/ppt/tags/tag672.xml" ContentType="application/vnd.openxmlformats-officedocument.presentationml.tags+xml"/>
  <Override PartName="/ppt/tags/tag909.xml" ContentType="application/vnd.openxmlformats-officedocument.presentationml.tags+xml"/>
  <Override PartName="/ppt/tags/tag1351.xml" ContentType="application/vnd.openxmlformats-officedocument.presentationml.tags+xml"/>
  <Override PartName="/ppt/tags/tag1682.xml" ContentType="application/vnd.openxmlformats-officedocument.presentationml.tags+xml"/>
  <Override PartName="/ppt/slides/slide160.xml" ContentType="application/vnd.openxmlformats-officedocument.presentationml.slide+xml"/>
  <Override PartName="/ppt/slides/slide491.xml" ContentType="application/vnd.openxmlformats-officedocument.presentationml.slide+xml"/>
  <Override PartName="/ppt/tags/tag256.xml" ContentType="application/vnd.openxmlformats-officedocument.presentationml.tags+xml"/>
  <Override PartName="/ppt/tags/tag603.xml" ContentType="application/vnd.openxmlformats-officedocument.presentationml.tags+xml"/>
  <Override PartName="/ppt/tags/tag748.xml" ContentType="application/vnd.openxmlformats-officedocument.presentationml.tags+xml"/>
  <Override PartName="/ppt/tags/tag934.xml" ContentType="application/vnd.openxmlformats-officedocument.presentationml.tags+xml"/>
  <Override PartName="/ppt/tags/tag1190.xml" ContentType="application/vnd.openxmlformats-officedocument.presentationml.tags+xml"/>
  <Override PartName="/ppt/tags/tag1427.xml" ContentType="application/vnd.openxmlformats-officedocument.presentationml.tags+xml"/>
  <Override PartName="/ppt/tags/tag1613.xml" ContentType="application/vnd.openxmlformats-officedocument.presentationml.tags+xml"/>
  <Override PartName="/ppt/tags/tag1758.xml" ContentType="application/vnd.openxmlformats-officedocument.presentationml.tags+xml"/>
  <Override PartName="/ppt/slides/slide18.xml" ContentType="application/vnd.openxmlformats-officedocument.presentationml.slide+xml"/>
  <Override PartName="/ppt/slides/slide236.xml" ContentType="application/vnd.openxmlformats-officedocument.presentationml.slide+xml"/>
  <Override PartName="/ppt/slides/slide728.xml" ContentType="application/vnd.openxmlformats-officedocument.presentationml.slide+xml"/>
  <Override PartName="/ppt/slides/slide914.xml" ContentType="application/vnd.openxmlformats-officedocument.presentationml.slide+xml"/>
  <Override PartName="/ppt/tags/tag111.xml" ContentType="application/vnd.openxmlformats-officedocument.presentationml.tags+xml"/>
  <Override PartName="/ppt/tags/tag442.xml" ContentType="application/vnd.openxmlformats-officedocument.presentationml.tags+xml"/>
  <Override PartName="/ppt/tags/tag587.xml" ContentType="application/vnd.openxmlformats-officedocument.presentationml.tags+xml"/>
  <Override PartName="/ppt/tags/tag773.xml" ContentType="application/vnd.openxmlformats-officedocument.presentationml.tags+xml"/>
  <Override PartName="/ppt/tags/tag1121.xml" ContentType="application/vnd.openxmlformats-officedocument.presentationml.tags+xml"/>
  <Override PartName="/ppt/tags/tag1266.xml" ContentType="application/vnd.openxmlformats-officedocument.presentationml.tags+xml"/>
  <Override PartName="/ppt/tags/tag1452.xml" ContentType="application/vnd.openxmlformats-officedocument.presentationml.tags+xml"/>
  <Override PartName="/ppt/tags/tag1597.xml" ContentType="application/vnd.openxmlformats-officedocument.presentationml.tags+xml"/>
  <Override PartName="/ppt/tags/tag1783.xml" ContentType="application/vnd.openxmlformats-officedocument.presentationml.tags+xml"/>
  <Override PartName="/ppt/slides/slide43.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slides/slide753.xml" ContentType="application/vnd.openxmlformats-officedocument.presentationml.slide+xml"/>
  <Override PartName="/ppt/slides/slide898.xml" ContentType="application/vnd.openxmlformats-officedocument.presentationml.slide+xml"/>
  <Override PartName="/ppt/theme/theme1.xml" ContentType="application/vnd.openxmlformats-officedocument.theme+xml"/>
  <Override PartName="/ppt/tags/tag281.xml" ContentType="application/vnd.openxmlformats-officedocument.presentationml.tags+xml"/>
  <Override PartName="/ppt/tags/tag518.xml" ContentType="application/vnd.openxmlformats-officedocument.presentationml.tags+xml"/>
  <Override PartName="/ppt/tags/tag849.xml" ContentType="application/vnd.openxmlformats-officedocument.presentationml.tags+xml"/>
  <Override PartName="/ppt/tags/tag1291.xml" ContentType="application/vnd.openxmlformats-officedocument.presentationml.tags+xml"/>
  <Override PartName="/ppt/tags/tag1528.xml" ContentType="application/vnd.openxmlformats-officedocument.presentationml.tags+xml"/>
  <Override PartName="/ppt/slides/slide261.xml" ContentType="application/vnd.openxmlformats-officedocument.presentationml.slide+xml"/>
  <Override PartName="/ppt/slides/slide592.xml" ContentType="application/vnd.openxmlformats-officedocument.presentationml.slide+xml"/>
  <Override PartName="/ppt/slides/slide829.xml" ContentType="application/vnd.openxmlformats-officedocument.presentationml.slide+xml"/>
  <Override PartName="/ppt/tags/tag56.xml" ContentType="application/vnd.openxmlformats-officedocument.presentationml.tags+xml"/>
  <Override PartName="/ppt/tags/tag357.xml" ContentType="application/vnd.openxmlformats-officedocument.presentationml.tags+xml"/>
  <Override PartName="/ppt/tags/tag688.xml" ContentType="application/vnd.openxmlformats-officedocument.presentationml.tags+xml"/>
  <Override PartName="/ppt/tags/tag704.xml" ContentType="application/vnd.openxmlformats-officedocument.presentationml.tags+xml"/>
  <Override PartName="/ppt/tags/tag1036.xml" ContentType="application/vnd.openxmlformats-officedocument.presentationml.tags+xml"/>
  <Override PartName="/ppt/tags/tag1367.xml" ContentType="application/vnd.openxmlformats-officedocument.presentationml.tags+xml"/>
  <Override PartName="/ppt/tags/tag1714.xml" ContentType="application/vnd.openxmlformats-officedocument.presentationml.tags+xml"/>
  <Override PartName="/ppt/slides/slide337.xml" ContentType="application/vnd.openxmlformats-officedocument.presentationml.slide+xml"/>
  <Override PartName="/ppt/slides/slide668.xml" ContentType="application/vnd.openxmlformats-officedocument.presentationml.slide+xml"/>
  <Override PartName="/ppt/tags/tag196.xml" ContentType="application/vnd.openxmlformats-officedocument.presentationml.tags+xml"/>
  <Override PartName="/ppt/tags/tag212.xml" ContentType="application/vnd.openxmlformats-officedocument.presentationml.tags+xml"/>
  <Override PartName="/ppt/tags/tag543.xml" ContentType="application/vnd.openxmlformats-officedocument.presentationml.tags+xml"/>
  <Override PartName="/ppt/tags/tag874.xml" ContentType="application/vnd.openxmlformats-officedocument.presentationml.tags+xml"/>
  <Override PartName="/ppt/tags/tag1222.xml" ContentType="application/vnd.openxmlformats-officedocument.presentationml.tags+xml"/>
  <Override PartName="/ppt/tags/tag1553.xml" ContentType="application/vnd.openxmlformats-officedocument.presentationml.tags+xml"/>
  <Override PartName="/ppt/tags/tag1698.xml" ContentType="application/vnd.openxmlformats-officedocument.presentationml.tags+xml"/>
  <Override PartName="/ppt/slides/slide176.xml" ContentType="application/vnd.openxmlformats-officedocument.presentationml.slide+xml"/>
  <Override PartName="/ppt/slides/slide523.xml" ContentType="application/vnd.openxmlformats-officedocument.presentationml.slide+xml"/>
  <Override PartName="/ppt/slides/slide854.xml" ContentType="application/vnd.openxmlformats-officedocument.presentationml.slide+xml"/>
  <Override PartName="/ppt/tags/tag81.xml" ContentType="application/vnd.openxmlformats-officedocument.presentationml.tags+xml"/>
  <Override PartName="/ppt/tags/tag382.xml" ContentType="application/vnd.openxmlformats-officedocument.presentationml.tags+xml"/>
  <Override PartName="/ppt/tags/tag619.xml" ContentType="application/vnd.openxmlformats-officedocument.presentationml.tags+xml"/>
  <Override PartName="/ppt/tags/tag805.xml" ContentType="application/vnd.openxmlformats-officedocument.presentationml.tags+xml"/>
  <Override PartName="/ppt/tags/tag1061.xml" ContentType="application/vnd.openxmlformats-officedocument.presentationml.tags+xml"/>
  <Override PartName="/ppt/tags/tag1392.xml" ContentType="application/vnd.openxmlformats-officedocument.presentationml.tags+xml"/>
  <Override PartName="/ppt/tags/tag1629.xml" ContentType="application/vnd.openxmlformats-officedocument.presentationml.tags+xml"/>
  <Override PartName="/ppt/slides/slide362.xml" ContentType="application/vnd.openxmlformats-officedocument.presentationml.slide+xml"/>
  <Override PartName="/ppt/slides/slide693.xml" ContentType="application/vnd.openxmlformats-officedocument.presentationml.slide+xml"/>
  <Override PartName="/ppt/tags/tag12.xml" ContentType="application/vnd.openxmlformats-officedocument.presentationml.tags+xml"/>
  <Override PartName="/ppt/tags/tag127.xml" ContentType="application/vnd.openxmlformats-officedocument.presentationml.tags+xml"/>
  <Override PartName="/ppt/tags/tag313.xml" ContentType="application/vnd.openxmlformats-officedocument.presentationml.tags+xml"/>
  <Override PartName="/ppt/tags/tag458.xml" ContentType="application/vnd.openxmlformats-officedocument.presentationml.tags+xml"/>
  <Override PartName="/ppt/tags/tag644.xml" ContentType="application/vnd.openxmlformats-officedocument.presentationml.tags+xml"/>
  <Override PartName="/ppt/tags/tag789.xml" ContentType="application/vnd.openxmlformats-officedocument.presentationml.tags+xml"/>
  <Override PartName="/ppt/tags/tag1137.xml" ContentType="application/vnd.openxmlformats-officedocument.presentationml.tags+xml"/>
  <Override PartName="/ppt/tags/tag1468.xml" ContentType="application/vnd.openxmlformats-officedocument.presentationml.tags+xml"/>
  <Override PartName="/ppt/tags/tag1799.xml" ContentType="application/vnd.openxmlformats-officedocument.presentationml.tags+xml"/>
  <Override PartName="/ppt/tags/tag1815.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438.xml" ContentType="application/vnd.openxmlformats-officedocument.presentationml.slide+xml"/>
  <Override PartName="/ppt/slides/slide624.xml" ContentType="application/vnd.openxmlformats-officedocument.presentationml.slide+xml"/>
  <Override PartName="/ppt/slides/slide769.xml" ContentType="application/vnd.openxmlformats-officedocument.presentationml.slide+xml"/>
  <Override PartName="/ppt/tags/tag152.xml" ContentType="application/vnd.openxmlformats-officedocument.presentationml.tags+xml"/>
  <Override PartName="/ppt/tags/tag297.xml" ContentType="application/vnd.openxmlformats-officedocument.presentationml.tags+xml"/>
  <Override PartName="/ppt/tags/tag483.xml" ContentType="application/vnd.openxmlformats-officedocument.presentationml.tags+xml"/>
  <Override PartName="/ppt/tags/tag830.xml" ContentType="application/vnd.openxmlformats-officedocument.presentationml.tags+xml"/>
  <Override PartName="/ppt/tags/tag975.xml" ContentType="application/vnd.openxmlformats-officedocument.presentationml.tags+xml"/>
  <Override PartName="/ppt/tags/tag1162.xml" ContentType="application/vnd.openxmlformats-officedocument.presentationml.tags+xml"/>
  <Override PartName="/ppt/tags/tag1323.xml" ContentType="application/vnd.openxmlformats-officedocument.presentationml.tags+xml"/>
  <Override PartName="/ppt/tags/tag1654.xml" ContentType="application/vnd.openxmlformats-officedocument.presentationml.tags+xml"/>
  <Override PartName="/ppt/slides/slide132.xml" ContentType="application/vnd.openxmlformats-officedocument.presentationml.slide+xml"/>
  <Override PartName="/ppt/slides/slide277.xml" ContentType="application/vnd.openxmlformats-officedocument.presentationml.slide+xml"/>
  <Override PartName="/ppt/slides/slide463.xml" ContentType="application/vnd.openxmlformats-officedocument.presentationml.slide+xml"/>
  <Override PartName="/ppt/slides/slide794.xml" ContentType="application/vnd.openxmlformats-officedocument.presentationml.slide+xml"/>
  <Override PartName="/ppt/slides/slide810.xml" ContentType="application/vnd.openxmlformats-officedocument.presentationml.slide+xml"/>
  <Override PartName="/ppt/tags/tag228.xml" ContentType="application/vnd.openxmlformats-officedocument.presentationml.tags+xml"/>
  <Override PartName="/ppt/tags/tag906.xml" ContentType="application/vnd.openxmlformats-officedocument.presentationml.tags+xml"/>
  <Override PartName="/ppt/tags/tag1493.xml" ContentType="application/vnd.openxmlformats-officedocument.presentationml.tags+xml"/>
  <Override PartName="/ppt/slides/slide84.xml" ContentType="application/vnd.openxmlformats-officedocument.presentationml.slide+xml"/>
  <Override PartName="/ppt/slides/slide208.xml" ContentType="application/vnd.openxmlformats-officedocument.presentationml.slide+xml"/>
  <Override PartName="/ppt/slides/slide539.xml" ContentType="application/vnd.openxmlformats-officedocument.presentationml.slide+xml"/>
  <Override PartName="/ppt/tags/tag414.xml" ContentType="application/vnd.openxmlformats-officedocument.presentationml.tags+xml"/>
  <Override PartName="/ppt/tags/tag559.xml" ContentType="application/vnd.openxmlformats-officedocument.presentationml.tags+xml"/>
  <Override PartName="/ppt/tags/tag600.xml" ContentType="application/vnd.openxmlformats-officedocument.presentationml.tags+xml"/>
  <Override PartName="/ppt/tags/tag745.xml" ContentType="application/vnd.openxmlformats-officedocument.presentationml.tags+xml"/>
  <Override PartName="/ppt/tags/tag1238.xml" ContentType="application/vnd.openxmlformats-officedocument.presentationml.tags+xml"/>
  <Override PartName="/ppt/tags/tag1424.xml" ContentType="application/vnd.openxmlformats-officedocument.presentationml.tags+xml"/>
  <Override PartName="/ppt/tags/tag1569.xml" ContentType="application/vnd.openxmlformats-officedocument.presentationml.tags+xml"/>
  <Override PartName="/ppt/tags/tag1755.xml" ContentType="application/vnd.openxmlformats-officedocument.presentationml.tags+xml"/>
  <Override PartName="/ppt/slides/slide15.xml" ContentType="application/vnd.openxmlformats-officedocument.presentationml.slide+xml"/>
  <Override PartName="/ppt/slides/slide378.xml" ContentType="application/vnd.openxmlformats-officedocument.presentationml.slide+xml"/>
  <Override PartName="/ppt/slides/slide725.xml" ContentType="application/vnd.openxmlformats-officedocument.presentationml.slide+xml"/>
  <Override PartName="/ppt/tags/tag97.xml" ContentType="application/vnd.openxmlformats-officedocument.presentationml.tags+xml"/>
  <Override PartName="/ppt/tags/tag253.xml" ContentType="application/vnd.openxmlformats-officedocument.presentationml.tags+xml"/>
  <Override PartName="/ppt/tags/tag398.xml" ContentType="application/vnd.openxmlformats-officedocument.presentationml.tags+xml"/>
  <Override PartName="/ppt/tags/tag584.xml" ContentType="application/vnd.openxmlformats-officedocument.presentationml.tags+xml"/>
  <Override PartName="/ppt/tags/tag931.xml" ContentType="application/vnd.openxmlformats-officedocument.presentationml.tags+xml"/>
  <Override PartName="/ppt/tags/tag1077.xml" ContentType="application/vnd.openxmlformats-officedocument.presentationml.tags+xml"/>
  <Override PartName="/ppt/tags/tag1263.xml" ContentType="application/vnd.openxmlformats-officedocument.presentationml.tags+xml"/>
  <Override PartName="/ppt/tags/tag1594.xml" ContentType="application/vnd.openxmlformats-officedocument.presentationml.tags+xml"/>
  <Override PartName="/ppt/tags/tag1610.xml" ContentType="application/vnd.openxmlformats-officedocument.presentationml.tags+xml"/>
  <Override PartName="/ppt/slides/slide233.xml" ContentType="application/vnd.openxmlformats-officedocument.presentationml.slide+xml"/>
  <Override PartName="/ppt/slides/slide564.xml" ContentType="application/vnd.openxmlformats-officedocument.presentationml.slide+xml"/>
  <Override PartName="/ppt/slides/slide895.xml" ContentType="application/vnd.openxmlformats-officedocument.presentationml.slide+xml"/>
  <Override PartName="/ppt/slides/slide911.xml" ContentType="application/vnd.openxmlformats-officedocument.presentationml.slide+xml"/>
  <Override PartName="/ppt/tags/tag28.xml" ContentType="application/vnd.openxmlformats-officedocument.presentationml.tags+xml"/>
  <Override PartName="/ppt/tags/tag329.xml" ContentType="application/vnd.openxmlformats-officedocument.presentationml.tags+xml"/>
  <Override PartName="/ppt/tags/tag770.xml" ContentType="application/vnd.openxmlformats-officedocument.presentationml.tags+xml"/>
  <Override PartName="/ppt/tags/tag1008.xml" ContentType="application/vnd.openxmlformats-officedocument.presentationml.tags+xml"/>
  <Override PartName="/ppt/tags/tag1339.xml" ContentType="application/vnd.openxmlformats-officedocument.presentationml.tags+xml"/>
  <Override PartName="/ppt/tags/tag1780.xml" ContentType="application/vnd.openxmlformats-officedocument.presentationml.tags+xml"/>
  <Override PartName="/ppt/slides/slide40.xml" ContentType="application/vnd.openxmlformats-officedocument.presentationml.slide+xml"/>
  <Override PartName="/ppt/slides/slide309.xml" ContentType="application/vnd.openxmlformats-officedocument.presentationml.slide+xml"/>
  <Override PartName="/ppt/slides/slide750.xml" ContentType="application/vnd.openxmlformats-officedocument.presentationml.slide+xml"/>
  <Override PartName="/ppt/tags/tag168.xml" ContentType="application/vnd.openxmlformats-officedocument.presentationml.tags+xml"/>
  <Override PartName="/ppt/tags/tag499.xml" ContentType="application/vnd.openxmlformats-officedocument.presentationml.tags+xml"/>
  <Override PartName="/ppt/tags/tag515.xml" ContentType="application/vnd.openxmlformats-officedocument.presentationml.tags+xml"/>
  <Override PartName="/ppt/tags/tag701.xml" ContentType="application/vnd.openxmlformats-officedocument.presentationml.tags+xml"/>
  <Override PartName="/ppt/tags/tag846.xml" ContentType="application/vnd.openxmlformats-officedocument.presentationml.tags+xml"/>
  <Override PartName="/ppt/tags/tag1178.xml" ContentType="application/vnd.openxmlformats-officedocument.presentationml.tags+xml"/>
  <Override PartName="/ppt/tags/tag1525.xml" ContentType="application/vnd.openxmlformats-officedocument.presentationml.tags+xml"/>
  <Override PartName="/ppt/tags/tag1711.xml" ContentType="application/vnd.openxmlformats-officedocument.presentationml.tags+xml"/>
  <Override PartName="/ppt/slides/slide148.xml" ContentType="application/vnd.openxmlformats-officedocument.presentationml.slide+xml"/>
  <Override PartName="/ppt/slides/slide479.xml" ContentType="application/vnd.openxmlformats-officedocument.presentationml.slide+xml"/>
  <Override PartName="/ppt/slides/slide826.xml" ContentType="application/vnd.openxmlformats-officedocument.presentationml.slide+xml"/>
  <Default Extension="vml" ContentType="application/vnd.openxmlformats-officedocument.vmlDrawing"/>
  <Override PartName="/ppt/tags/tag53.xml" ContentType="application/vnd.openxmlformats-officedocument.presentationml.tags+xml"/>
  <Override PartName="/ppt/tags/tag354.xml" ContentType="application/vnd.openxmlformats-officedocument.presentationml.tags+xml"/>
  <Override PartName="/ppt/tags/tag540.xml" ContentType="application/vnd.openxmlformats-officedocument.presentationml.tags+xml"/>
  <Override PartName="/ppt/tags/tag685.xml" ContentType="application/vnd.openxmlformats-officedocument.presentationml.tags+xml"/>
  <Override PartName="/ppt/tags/tag871.xml" ContentType="application/vnd.openxmlformats-officedocument.presentationml.tags+xml"/>
  <Override PartName="/ppt/tags/tag1033.xml" ContentType="application/vnd.openxmlformats-officedocument.presentationml.tags+xml"/>
  <Override PartName="/ppt/tags/tag1364.xml" ContentType="application/vnd.openxmlformats-officedocument.presentationml.tags+xml"/>
  <Override PartName="/ppt/tags/tag1550.xml" ContentType="application/vnd.openxmlformats-officedocument.presentationml.tags+xml"/>
  <Override PartName="/ppt/tags/tag1695.xml" ContentType="application/vnd.openxmlformats-officedocument.presentationml.tags+xml"/>
  <Override PartName="/ppt/slides/slide173.xml" ContentType="application/vnd.openxmlformats-officedocument.presentationml.slide+xml"/>
  <Override PartName="/ppt/slides/slide334.xml" ContentType="application/vnd.openxmlformats-officedocument.presentationml.slide+xml"/>
  <Override PartName="/ppt/slides/slide520.xml" ContentType="application/vnd.openxmlformats-officedocument.presentationml.slide+xml"/>
  <Override PartName="/ppt/slides/slide665.xml" ContentType="application/vnd.openxmlformats-officedocument.presentationml.slide+xml"/>
  <Override PartName="/ppt/slides/slide851.xml" ContentType="application/vnd.openxmlformats-officedocument.presentationml.slide+xml"/>
  <Override PartName="/ppt/tags/tag193.xml" ContentType="application/vnd.openxmlformats-officedocument.presentationml.tags+xml"/>
  <Override PartName="/ppt/tags/tag616.xml" ContentType="application/vnd.openxmlformats-officedocument.presentationml.tags+xml"/>
  <Override PartName="/ppt/tags/tag1109.xml" ContentType="application/vnd.openxmlformats-officedocument.presentationml.tags+xml"/>
  <Override PartName="/ppt/slides/slide690.xml" ContentType="application/vnd.openxmlformats-officedocument.presentationml.slide+xml"/>
  <Override PartName="/ppt/tags/tag124.xml" ContentType="application/vnd.openxmlformats-officedocument.presentationml.tags+xml"/>
  <Override PartName="/ppt/tags/tag269.xml" ContentType="application/vnd.openxmlformats-officedocument.presentationml.tags+xml"/>
  <Override PartName="/ppt/tags/tag455.xml" ContentType="application/vnd.openxmlformats-officedocument.presentationml.tags+xml"/>
  <Override PartName="/ppt/tags/tag802.xml" ContentType="application/vnd.openxmlformats-officedocument.presentationml.tags+xml"/>
  <Override PartName="/ppt/tags/tag947.xml" ContentType="application/vnd.openxmlformats-officedocument.presentationml.tags+xml"/>
  <Override PartName="/ppt/tags/tag1134.xml" ContentType="application/vnd.openxmlformats-officedocument.presentationml.tags+xml"/>
  <Override PartName="/ppt/tags/tag1279.xml" ContentType="application/vnd.openxmlformats-officedocument.presentationml.tags+xml"/>
  <Override PartName="/ppt/tags/tag1626.xml" ContentType="application/vnd.openxmlformats-officedocument.presentationml.tags+xml"/>
  <Override PartName="/ppt/tags/tag1812.xml" ContentType="application/vnd.openxmlformats-officedocument.presentationml.tag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249.xml" ContentType="application/vnd.openxmlformats-officedocument.presentationml.slide+xml"/>
  <Override PartName="/ppt/slides/slide435.xml" ContentType="application/vnd.openxmlformats-officedocument.presentationml.slide+xml"/>
  <Override PartName="/ppt/slides/slide766.xml" ContentType="application/vnd.openxmlformats-officedocument.presentationml.slide+xml"/>
  <Override PartName="/ppt/slideLayouts/slideLayout8.xml" ContentType="application/vnd.openxmlformats-officedocument.presentationml.slideLayout+xml"/>
  <Override PartName="/ppt/tags/tag294.xml" ContentType="application/vnd.openxmlformats-officedocument.presentationml.tags+xml"/>
  <Override PartName="/ppt/tags/tag310.xml" ContentType="application/vnd.openxmlformats-officedocument.presentationml.tags+xml"/>
  <Override PartName="/ppt/tags/tag641.xml" ContentType="application/vnd.openxmlformats-officedocument.presentationml.tags+xml"/>
  <Override PartName="/ppt/tags/tag786.xml" ContentType="application/vnd.openxmlformats-officedocument.presentationml.tags+xml"/>
  <Override PartName="/ppt/tags/tag972.xml" ContentType="application/vnd.openxmlformats-officedocument.presentationml.tags+xml"/>
  <Override PartName="/ppt/tags/tag1320.xml" ContentType="application/vnd.openxmlformats-officedocument.presentationml.tags+xml"/>
  <Override PartName="/ppt/tags/tag1465.xml" ContentType="application/vnd.openxmlformats-officedocument.presentationml.tags+xml"/>
  <Override PartName="/ppt/tags/tag1651.xml" ContentType="application/vnd.openxmlformats-officedocument.presentationml.tags+xml"/>
  <Override PartName="/ppt/tags/tag1796.xml" ContentType="application/vnd.openxmlformats-officedocument.presentationml.tags+xml"/>
  <Override PartName="/ppt/slideMasters/slideMaster1.xml" ContentType="application/vnd.openxmlformats-officedocument.presentationml.slideMaster+xml"/>
  <Override PartName="/ppt/slides/slide274.xml" ContentType="application/vnd.openxmlformats-officedocument.presentationml.slide+xml"/>
  <Override PartName="/ppt/slides/slide621.xml" ContentType="application/vnd.openxmlformats-officedocument.presentationml.slide+xml"/>
  <Override PartName="/ppt/tags/tag480.xml" ContentType="application/vnd.openxmlformats-officedocument.presentationml.tags+xml"/>
  <Override PartName="/ppt/tags/tag717.xml" ContentType="application/vnd.openxmlformats-officedocument.presentationml.tags+xml"/>
  <Override PartName="/ppt/tags/tag1490.xml" ContentType="application/vnd.openxmlformats-officedocument.presentationml.tags+xml"/>
  <Override PartName="/ppt/tags/tag1727.xml" ContentType="application/vnd.openxmlformats-officedocument.presentationml.tags+xml"/>
  <Override PartName="/ppt/slides/slide81.xml" ContentType="application/vnd.openxmlformats-officedocument.presentationml.slide+xml"/>
  <Override PartName="/ppt/slides/slide460.xml" ContentType="application/vnd.openxmlformats-officedocument.presentationml.slide+xml"/>
  <Override PartName="/ppt/slides/slide791.xml" ContentType="application/vnd.openxmlformats-officedocument.presentationml.slide+xml"/>
  <Override PartName="/ppt/tags/tag69.xml" ContentType="application/vnd.openxmlformats-officedocument.presentationml.tags+xml"/>
  <Override PartName="/ppt/tags/tag225.xml" ContentType="application/vnd.openxmlformats-officedocument.presentationml.tags+xml"/>
  <Override PartName="/ppt/tags/tag411.xml" ContentType="application/vnd.openxmlformats-officedocument.presentationml.tags+xml"/>
  <Override PartName="/ppt/tags/tag556.xml" ContentType="application/vnd.openxmlformats-officedocument.presentationml.tags+xml"/>
  <Override PartName="/ppt/tags/tag887.xml" ContentType="application/vnd.openxmlformats-officedocument.presentationml.tags+xml"/>
  <Override PartName="/ppt/tags/tag903.xml" ContentType="application/vnd.openxmlformats-officedocument.presentationml.tags+xml"/>
  <Override PartName="/ppt/tags/tag1049.xml" ContentType="application/vnd.openxmlformats-officedocument.presentationml.tags+xml"/>
  <Override PartName="/ppt/tags/tag1235.xml" ContentType="application/vnd.openxmlformats-officedocument.presentationml.tags+xml"/>
  <Override PartName="/ppt/tags/tag1566.xml" ContentType="application/vnd.openxmlformats-officedocument.presentationml.tags+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536.xml" ContentType="application/vnd.openxmlformats-officedocument.presentationml.slide+xml"/>
  <Override PartName="/ppt/slides/slide722.xml" ContentType="application/vnd.openxmlformats-officedocument.presentationml.slide+xml"/>
  <Override PartName="/ppt/slides/slide867.xml" ContentType="application/vnd.openxmlformats-officedocument.presentationml.slide+xml"/>
  <Override PartName="/ppt/tags/tag94.xml" ContentType="application/vnd.openxmlformats-officedocument.presentationml.tags+xml"/>
  <Override PartName="/ppt/tags/tag250.xml" ContentType="application/vnd.openxmlformats-officedocument.presentationml.tags+xml"/>
  <Override PartName="/ppt/tags/tag395.xml" ContentType="application/vnd.openxmlformats-officedocument.presentationml.tags+xml"/>
  <Override PartName="/ppt/tags/tag742.xml" ContentType="application/vnd.openxmlformats-officedocument.presentationml.tags+xml"/>
  <Override PartName="/ppt/tags/tag1074.xml" ContentType="application/vnd.openxmlformats-officedocument.presentationml.tags+xml"/>
  <Override PartName="/ppt/tags/tag1421.xml" ContentType="application/vnd.openxmlformats-officedocument.presentationml.tags+xml"/>
  <Override PartName="/ppt/tags/tag1752.xml" ContentType="application/vnd.openxmlformats-officedocument.presentationml.tags+xml"/>
  <Override PartName="/ppt/slides/slide12.xml" ContentType="application/vnd.openxmlformats-officedocument.presentationml.slide+xml"/>
  <Override PartName="/ppt/slides/slide230.xml" ContentType="application/vnd.openxmlformats-officedocument.presentationml.slide+xml"/>
  <Override PartName="/ppt/slides/slide375.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Override PartName="/ppt/tags/tag581.xml" ContentType="application/vnd.openxmlformats-officedocument.presentationml.tags+xml"/>
  <Override PartName="/ppt/tags/tag818.xml" ContentType="application/vnd.openxmlformats-officedocument.presentationml.tags+xml"/>
  <Override PartName="/ppt/tags/tag1260.xml" ContentType="application/vnd.openxmlformats-officedocument.presentationml.tags+xml"/>
  <Override PartName="/ppt/tags/tag1591.xml" ContentType="application/vnd.openxmlformats-officedocument.presentationml.tags+xml"/>
  <Override PartName="/ppt/tags/tag1828.xml" ContentType="application/vnd.openxmlformats-officedocument.presentationml.tags+xml"/>
  <Override PartName="/ppt/slides/slide306.xml" ContentType="application/vnd.openxmlformats-officedocument.presentationml.slide+xml"/>
  <Override PartName="/ppt/slides/slide892.xml" ContentType="application/vnd.openxmlformats-officedocument.presentationml.slide+xml"/>
  <Override PartName="/ppt/tags/tag25.xml" ContentType="application/vnd.openxmlformats-officedocument.presentationml.tags+xml"/>
  <Override PartName="/ppt/tags/tag165.xml" ContentType="application/vnd.openxmlformats-officedocument.presentationml.tags+xml"/>
  <Override PartName="/ppt/tags/tag326.xml" ContentType="application/vnd.openxmlformats-officedocument.presentationml.tags+xml"/>
  <Override PartName="/ppt/tags/tag512.xml" ContentType="application/vnd.openxmlformats-officedocument.presentationml.tags+xml"/>
  <Override PartName="/ppt/tags/tag657.xml" ContentType="application/vnd.openxmlformats-officedocument.presentationml.tags+xml"/>
  <Override PartName="/ppt/tags/tag843.xml" ContentType="application/vnd.openxmlformats-officedocument.presentationml.tags+xml"/>
  <Override PartName="/ppt/tags/tag988.xml" ContentType="application/vnd.openxmlformats-officedocument.presentationml.tags+xml"/>
  <Override PartName="/ppt/tags/tag1005.xml" ContentType="application/vnd.openxmlformats-officedocument.presentationml.tags+xml"/>
  <Override PartName="/ppt/tags/tag1336.xml" ContentType="application/vnd.openxmlformats-officedocument.presentationml.tags+xml"/>
  <Override PartName="/ppt/tags/tag1522.xml" ContentType="application/vnd.openxmlformats-officedocument.presentationml.tags+xml"/>
  <Override PartName="/ppt/tags/tag1667.xml" ContentType="application/vnd.openxmlformats-officedocument.presentationml.tags+xml"/>
  <Override PartName="/ppt/slides/slide145.xml" ContentType="application/vnd.openxmlformats-officedocument.presentationml.slide+xml"/>
  <Override PartName="/ppt/slides/slide637.xml" ContentType="application/vnd.openxmlformats-officedocument.presentationml.slide+xml"/>
  <Override PartName="/ppt/slides/slide823.xml" ContentType="application/vnd.openxmlformats-officedocument.presentationml.slide+xml"/>
  <Override PartName="/ppt/tags/tag50.xml" ContentType="application/vnd.openxmlformats-officedocument.presentationml.tags+xml"/>
  <Override PartName="/ppt/tags/tag351.xml" ContentType="application/vnd.openxmlformats-officedocument.presentationml.tags+xml"/>
  <Override PartName="/ppt/tags/tag496.xml" ContentType="application/vnd.openxmlformats-officedocument.presentationml.tags+xml"/>
  <Override PartName="/ppt/tags/tag682.xml" ContentType="application/vnd.openxmlformats-officedocument.presentationml.tags+xml"/>
  <Override PartName="/ppt/tags/tag919.xml" ContentType="application/vnd.openxmlformats-officedocument.presentationml.tags+xml"/>
  <Override PartName="/ppt/tags/tag1030.xml" ContentType="application/vnd.openxmlformats-officedocument.presentationml.tags+xml"/>
  <Override PartName="/ppt/tags/tag1175.xml" ContentType="application/vnd.openxmlformats-officedocument.presentationml.tags+xml"/>
  <Override PartName="/ppt/tags/tag1361.xml" ContentType="application/vnd.openxmlformats-officedocument.presentationml.tags+xml"/>
  <Override PartName="/ppt/slides/slide97.xml" ContentType="application/vnd.openxmlformats-officedocument.presentationml.slide+xml"/>
  <Override PartName="/ppt/slides/slide331.xml" ContentType="application/vnd.openxmlformats-officedocument.presentationml.slide+xml"/>
  <Override PartName="/ppt/slides/slide476.xml" ContentType="application/vnd.openxmlformats-officedocument.presentationml.slide+xml"/>
  <Override PartName="/ppt/slides/slide662.xml" ContentType="application/vnd.openxmlformats-officedocument.presentationml.slide+xml"/>
  <Override PartName="/ppt/tags/tag190.xml" ContentType="application/vnd.openxmlformats-officedocument.presentationml.tags+xml"/>
  <Override PartName="/ppt/tags/tag427.xml" ContentType="application/vnd.openxmlformats-officedocument.presentationml.tags+xml"/>
  <Override PartName="/ppt/tags/tag758.xml" ContentType="application/vnd.openxmlformats-officedocument.presentationml.tags+xml"/>
  <Override PartName="/ppt/tags/tag1106.xml" ContentType="application/vnd.openxmlformats-officedocument.presentationml.tags+xml"/>
  <Override PartName="/ppt/tags/tag1437.xml" ContentType="application/vnd.openxmlformats-officedocument.presentationml.tags+xml"/>
  <Override PartName="/ppt/tags/tag1692.xml" ContentType="application/vnd.openxmlformats-officedocument.presentationml.tags+xml"/>
  <Override PartName="/ppt/slides/slide28.xml" ContentType="application/vnd.openxmlformats-officedocument.presentationml.slide+xml"/>
  <Override PartName="/ppt/slides/slide170.xml" ContentType="application/vnd.openxmlformats-officedocument.presentationml.slide+xml"/>
  <Override PartName="/ppt/slides/slide407.xml" ContentType="application/vnd.openxmlformats-officedocument.presentationml.slide+xml"/>
  <Override PartName="/ppt/slides/slide738.xml" ContentType="application/vnd.openxmlformats-officedocument.presentationml.slide+xml"/>
  <Override PartName="/ppt/tags/tag266.xml" ContentType="application/vnd.openxmlformats-officedocument.presentationml.tags+xml"/>
  <Override PartName="/ppt/tags/tag597.xml" ContentType="application/vnd.openxmlformats-officedocument.presentationml.tags+xml"/>
  <Override PartName="/ppt/tags/tag613.xml" ContentType="application/vnd.openxmlformats-officedocument.presentationml.tags+xml"/>
  <Override PartName="/ppt/tags/tag944.xml" ContentType="application/vnd.openxmlformats-officedocument.presentationml.tags+xml"/>
  <Override PartName="/ppt/tags/tag1276.xml" ContentType="application/vnd.openxmlformats-officedocument.presentationml.tags+xml"/>
  <Override PartName="/ppt/tags/tag1623.xml" ContentType="application/vnd.openxmlformats-officedocument.presentationml.tags+xml"/>
  <Override PartName="/ppt/tags/tag1768.xml" ContentType="application/vnd.openxmlformats-officedocument.presentationml.tags+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577.xml" ContentType="application/vnd.openxmlformats-officedocument.presentationml.slide+xml"/>
  <Override PartName="/ppt/slideLayouts/slideLayout5.xml" ContentType="application/vnd.openxmlformats-officedocument.presentationml.slideLayout+xml"/>
  <Override PartName="/ppt/tags/tag121.xml" ContentType="application/vnd.openxmlformats-officedocument.presentationml.tags+xml"/>
  <Override PartName="/ppt/tags/tag452.xml" ContentType="application/vnd.openxmlformats-officedocument.presentationml.tags+xml"/>
  <Override PartName="/ppt/tags/tag783.xml" ContentType="application/vnd.openxmlformats-officedocument.presentationml.tags+xml"/>
  <Override PartName="/ppt/tags/tag1131.xml" ContentType="application/vnd.openxmlformats-officedocument.presentationml.tags+xml"/>
  <Override PartName="/ppt/tags/tag1462.xml" ContentType="application/vnd.openxmlformats-officedocument.presentationml.tags+xml"/>
  <Override PartName="/ppt/tags/tag1793.xml" ContentType="application/vnd.openxmlformats-officedocument.presentationml.tags+xml"/>
  <Override PartName="/ppt/slides/slide53.xml" ContentType="application/vnd.openxmlformats-officedocument.presentationml.slide+xml"/>
  <Override PartName="/ppt/slides/slide432.xml" ContentType="application/vnd.openxmlformats-officedocument.presentationml.slide+xml"/>
  <Override PartName="/ppt/slides/slide763.xml" ContentType="application/vnd.openxmlformats-officedocument.presentationml.slide+xml"/>
  <Override PartName="/ppt/tags/tag291.xml" ContentType="application/vnd.openxmlformats-officedocument.presentationml.tags+xml"/>
  <Override PartName="/ppt/tags/tag528.xml" ContentType="application/vnd.openxmlformats-officedocument.presentationml.tags+xml"/>
  <Override PartName="/ppt/tags/tag714.xml" ContentType="application/vnd.openxmlformats-officedocument.presentationml.tags+xml"/>
  <Override PartName="/ppt/tags/tag859.xml" ContentType="application/vnd.openxmlformats-officedocument.presentationml.tags+xml"/>
  <Override PartName="/ppt/tags/tag1207.xml" ContentType="application/vnd.openxmlformats-officedocument.presentationml.tags+xml"/>
  <Override PartName="/ppt/tags/tag1538.xml" ContentType="application/vnd.openxmlformats-officedocument.presentationml.tags+xml"/>
  <Override PartName="/ppt/slides/slide271.xml" ContentType="application/vnd.openxmlformats-officedocument.presentationml.slide+xml"/>
  <Override PartName="/ppt/slides/slide508.xml" ContentType="application/vnd.openxmlformats-officedocument.presentationml.slide+xml"/>
  <Override PartName="/ppt/slides/slide839.xml" ContentType="application/vnd.openxmlformats-officedocument.presentationml.slide+xml"/>
  <Override PartName="/ppt/tags/tag66.xml" ContentType="application/vnd.openxmlformats-officedocument.presentationml.tags+xml"/>
  <Override PartName="/ppt/tags/tag222.xml" ContentType="application/vnd.openxmlformats-officedocument.presentationml.tags+xml"/>
  <Override PartName="/ppt/tags/tag367.xml" ContentType="application/vnd.openxmlformats-officedocument.presentationml.tags+xml"/>
  <Override PartName="/ppt/tags/tag553.xml" ContentType="application/vnd.openxmlformats-officedocument.presentationml.tags+xml"/>
  <Override PartName="/ppt/tags/tag698.xml" ContentType="application/vnd.openxmlformats-officedocument.presentationml.tags+xml"/>
  <Override PartName="/ppt/tags/tag900.xml" ContentType="application/vnd.openxmlformats-officedocument.presentationml.tags+xml"/>
  <Override PartName="/ppt/tags/tag1046.xml" ContentType="application/vnd.openxmlformats-officedocument.presentationml.tags+xml"/>
  <Override PartName="/ppt/tags/tag1377.xml" ContentType="application/vnd.openxmlformats-officedocument.presentationml.tags+xml"/>
  <Override PartName="/ppt/tags/tag1724.xml" ContentType="application/vnd.openxmlformats-officedocument.presentationml.tags+xml"/>
  <Override PartName="/ppt/slides/slide202.xml" ContentType="application/vnd.openxmlformats-officedocument.presentationml.slide+xml"/>
  <Override PartName="/ppt/slides/slide347.xml" ContentType="application/vnd.openxmlformats-officedocument.presentationml.slide+xml"/>
  <Override PartName="/ppt/slides/slide533.xml" ContentType="application/vnd.openxmlformats-officedocument.presentationml.slide+xml"/>
  <Override PartName="/ppt/slides/slide678.xml" ContentType="application/vnd.openxmlformats-officedocument.presentationml.slide+xml"/>
  <Override PartName="/ppt/tags/tag392.xml" ContentType="application/vnd.openxmlformats-officedocument.presentationml.tags+xml"/>
  <Override PartName="/ppt/tags/tag884.xml" ContentType="application/vnd.openxmlformats-officedocument.presentationml.tags+xml"/>
  <Override PartName="/ppt/tags/tag1232.xml" ContentType="application/vnd.openxmlformats-officedocument.presentationml.tags+xml"/>
  <Override PartName="/ppt/tags/tag1563.xml" ContentType="application/vnd.openxmlformats-officedocument.presentationml.tags+xml"/>
  <Override PartName="/ppt/slides/slide186.xml" ContentType="application/vnd.openxmlformats-officedocument.presentationml.slide+xml"/>
  <Override PartName="/ppt/slides/slide372.xml" ContentType="application/vnd.openxmlformats-officedocument.presentationml.slide+xml"/>
  <Override PartName="/ppt/slides/slide609.xml" ContentType="application/vnd.openxmlformats-officedocument.presentationml.slide+xml"/>
  <Override PartName="/ppt/slides/slide864.xml" ContentType="application/vnd.openxmlformats-officedocument.presentationml.slide+xml"/>
  <Override PartName="/ppt/tags/tag91.xml" ContentType="application/vnd.openxmlformats-officedocument.presentationml.tags+xml"/>
  <Override PartName="/ppt/tags/tag137.xml" ContentType="application/vnd.openxmlformats-officedocument.presentationml.tags+xml"/>
  <Override PartName="/ppt/tags/tag629.xml" ContentType="application/vnd.openxmlformats-officedocument.presentationml.tags+xml"/>
  <Override PartName="/ppt/tags/tag815.xml" ContentType="application/vnd.openxmlformats-officedocument.presentationml.tags+xml"/>
  <Override PartName="/ppt/tags/tag1071.xml" ContentType="application/vnd.openxmlformats-officedocument.presentationml.tags+xml"/>
  <Override PartName="/ppt/tags/tag1308.xml" ContentType="application/vnd.openxmlformats-officedocument.presentationml.tags+xml"/>
  <Override PartName="/ppt/tags/tag1639.xml" ContentType="application/vnd.openxmlformats-officedocument.presentationml.tags+xml"/>
  <Override PartName="/ppt/tags/tag1825.xml" ContentType="application/vnd.openxmlformats-officedocument.presentationml.tags+xml"/>
  <Override PartName="/ppt/slides/slide117.xml" ContentType="application/vnd.openxmlformats-officedocument.presentationml.slide+xml"/>
  <Override PartName="/ppt/slides/slide448.xml" ContentType="application/vnd.openxmlformats-officedocument.presentationml.slide+xml"/>
  <Override PartName="/ppt/tags/tag22.xml" ContentType="application/vnd.openxmlformats-officedocument.presentationml.tags+xml"/>
  <Override PartName="/ppt/tags/tag323.xml" ContentType="application/vnd.openxmlformats-officedocument.presentationml.tags+xml"/>
  <Override PartName="/ppt/tags/tag468.xml" ContentType="application/vnd.openxmlformats-officedocument.presentationml.tags+xml"/>
  <Override PartName="/ppt/tags/tag654.xml" ContentType="application/vnd.openxmlformats-officedocument.presentationml.tags+xml"/>
  <Override PartName="/ppt/tags/tag799.xml" ContentType="application/vnd.openxmlformats-officedocument.presentationml.tags+xml"/>
  <Override PartName="/ppt/tags/tag985.xml" ContentType="application/vnd.openxmlformats-officedocument.presentationml.tags+xml"/>
  <Override PartName="/ppt/tags/tag1002.xml" ContentType="application/vnd.openxmlformats-officedocument.presentationml.tags+xml"/>
  <Override PartName="/ppt/tags/tag1147.xml" ContentType="application/vnd.openxmlformats-officedocument.presentationml.tags+xml"/>
  <Override PartName="/ppt/tags/tag1333.xml" ContentType="application/vnd.openxmlformats-officedocument.presentationml.tags+xml"/>
  <Override PartName="/ppt/tags/tag1478.xml" ContentType="application/vnd.openxmlformats-officedocument.presentationml.tags+xml"/>
  <Override PartName="/ppt/tags/tag1664.xml" ContentType="application/vnd.openxmlformats-officedocument.presentationml.tags+xml"/>
  <Override PartName="/ppt/slides/slide69.xml" ContentType="application/vnd.openxmlformats-officedocument.presentationml.slide+xml"/>
  <Override PartName="/ppt/slides/slide287.xml" ContentType="application/vnd.openxmlformats-officedocument.presentationml.slide+xml"/>
  <Override PartName="/ppt/slides/slide303.xml" ContentType="application/vnd.openxmlformats-officedocument.presentationml.slide+xml"/>
  <Override PartName="/ppt/slides/slide634.xml" ContentType="application/vnd.openxmlformats-officedocument.presentationml.slide+xml"/>
  <Override PartName="/ppt/slides/slide779.xml" ContentType="application/vnd.openxmlformats-officedocument.presentationml.slide+xml"/>
  <Override PartName="/ppt/tags/tag162.xml" ContentType="application/vnd.openxmlformats-officedocument.presentationml.tags+xml"/>
  <Override PartName="/ppt/tags/tag493.xml" ContentType="application/vnd.openxmlformats-officedocument.presentationml.tags+xml"/>
  <Override PartName="/ppt/tags/tag840.xml" ContentType="application/vnd.openxmlformats-officedocument.presentationml.tags+xml"/>
  <Override PartName="/ppt/tags/tag1172.xml" ContentType="application/vnd.openxmlformats-officedocument.presentationml.tags+xml"/>
  <Override PartName="/ppt/tags/tag1409.xml" ContentType="application/vnd.openxmlformats-officedocument.presentationml.tags+xml"/>
  <Override PartName="/ppt/slides/slide473.xml" ContentType="application/vnd.openxmlformats-officedocument.presentationml.slide+xml"/>
  <Override PartName="/ppt/tags/tag8.xml" ContentType="application/vnd.openxmlformats-officedocument.presentationml.tags+xml"/>
  <Override PartName="/ppt/tags/tag238.xml" ContentType="application/vnd.openxmlformats-officedocument.presentationml.tags+xml"/>
  <Override PartName="/ppt/tags/tag916.xml" ContentType="application/vnd.openxmlformats-officedocument.presentationml.tags+xml"/>
  <Override PartName="/ppt/tags/tag1248.xml" ContentType="application/vnd.openxmlformats-officedocument.presentationml.tags+xml"/>
  <Override PartName="/ppt/slides/slide218.xml" ContentType="application/vnd.openxmlformats-officedocument.presentationml.slide+xml"/>
  <Override PartName="/ppt/tags/tag424.xml" ContentType="application/vnd.openxmlformats-officedocument.presentationml.tags+xml"/>
  <Override PartName="/ppt/tags/tag610.xml" ContentType="application/vnd.openxmlformats-officedocument.presentationml.tags+xml"/>
  <Override PartName="/ppt/tags/tag1434.xml" ContentType="application/vnd.openxmlformats-officedocument.presentationml.tags+xml"/>
  <Override PartName="/ppt/tags/tag1620.xml" ContentType="application/vnd.openxmlformats-officedocument.presentationml.tags+xml"/>
  <Override PartName="/ppt/slides/slide388.xml" ContentType="application/vnd.openxmlformats-officedocument.presentationml.slide+xml"/>
  <Override PartName="/ppt/slides/slide404.xml" ContentType="application/vnd.openxmlformats-officedocument.presentationml.slide+xml"/>
  <Override PartName="/ppt/slideLayouts/slideLayout2.xml" ContentType="application/vnd.openxmlformats-officedocument.presentationml.slideLayout+xml"/>
  <Override PartName="/ppt/tags/tag594.xml" ContentType="application/vnd.openxmlformats-officedocument.presentationml.tags+xml"/>
  <Override PartName="/ppt/tags/tag780.xml" ContentType="application/vnd.openxmlformats-officedocument.presentationml.tags+xml"/>
  <Override PartName="/ppt/slides/slide50.xml" ContentType="application/vnd.openxmlformats-officedocument.presentationml.slide+xml"/>
  <Override PartName="/ppt/slides/slide574.xml" ContentType="application/vnd.openxmlformats-officedocument.presentationml.slide+xml"/>
  <Override PartName="/ppt/slides/slide760.xml" ContentType="application/vnd.openxmlformats-officedocument.presentationml.slide+xml"/>
  <Override PartName="/ppt/tags/tag38.xml" ContentType="application/vnd.openxmlformats-officedocument.presentationml.tags+xml"/>
  <Override PartName="/ppt/tags/tag339.xml" ContentType="application/vnd.openxmlformats-officedocument.presentationml.tags+xml"/>
  <Override PartName="/ppt/tags/tag525.xml" ContentType="application/vnd.openxmlformats-officedocument.presentationml.tags+xml"/>
  <Override PartName="/ppt/tags/tag1349.xml" ContentType="application/vnd.openxmlformats-officedocument.presentationml.tags+xml"/>
  <Override PartName="/ppt/tags/tag1790.xml" ContentType="application/vnd.openxmlformats-officedocument.presentationml.tags+xml"/>
  <Override PartName="/ppt/slides/slide319.xml" ContentType="application/vnd.openxmlformats-officedocument.presentationml.slide+xml"/>
  <Override PartName="/ppt/slides/slide505.xml" ContentType="application/vnd.openxmlformats-officedocument.presentationml.slide+xml"/>
  <Override PartName="/ppt/tags/tag711.xml" ContentType="application/vnd.openxmlformats-officedocument.presentationml.tags+xml"/>
  <Override PartName="/ppt/tags/tag1043.xml" ContentType="application/vnd.openxmlformats-officedocument.presentationml.tags+xml"/>
  <Override PartName="/ppt/tags/tag1535.xml" ContentType="application/vnd.openxmlformats-officedocument.presentationml.tags+xml"/>
  <Override PartName="/ppt/tags/tag1721.xml" ContentType="application/vnd.openxmlformats-officedocument.presentationml.tags+xml"/>
  <Override PartName="/ppt/slides/slide489.xml" ContentType="application/vnd.openxmlformats-officedocument.presentationml.slide+xml"/>
  <Override PartName="/ppt/slides/slide675.xml" ContentType="application/vnd.openxmlformats-officedocument.presentationml.slide+xml"/>
  <Override PartName="/ppt/tags/tag695.xml" ContentType="application/vnd.openxmlformats-officedocument.presentationml.tags+xml"/>
  <Override PartName="/ppt/tags/tag881.xml" ContentType="application/vnd.openxmlformats-officedocument.presentationml.tags+xml"/>
  <Override PartName="/ppt/slides/slide183.xml" ContentType="application/vnd.openxmlformats-officedocument.presentationml.slide+xml"/>
  <Override PartName="/ppt/slides/slide861.xml" ContentType="application/vnd.openxmlformats-officedocument.presentationml.slide+xml"/>
  <Override PartName="/ppt/tags/tag626.xml" ContentType="application/vnd.openxmlformats-officedocument.presentationml.tags+xml"/>
  <Override PartName="/ppt/tags/tag1636.xml" ContentType="application/vnd.openxmlformats-officedocument.presentationml.tags+xml"/>
  <Override PartName="/ppt/slides/slide606.xml" ContentType="application/vnd.openxmlformats-officedocument.presentationml.slide+xml"/>
  <Override PartName="/ppt/tags/tag134.xml" ContentType="application/vnd.openxmlformats-officedocument.presentationml.tags+xml"/>
  <Override PartName="/ppt/tags/tag320.xml" ContentType="application/vnd.openxmlformats-officedocument.presentationml.tags+xml"/>
  <Override PartName="/ppt/tags/tag796.xml" ContentType="application/vnd.openxmlformats-officedocument.presentationml.tags+xml"/>
  <Override PartName="/ppt/tags/tag812.xml" ContentType="application/vnd.openxmlformats-officedocument.presentationml.tags+xml"/>
  <Override PartName="/ppt/tags/tag1144.xml" ContentType="application/vnd.openxmlformats-officedocument.presentationml.tags+xml"/>
  <Override PartName="/ppt/tags/tag1822.xml" ContentType="application/vnd.openxmlformats-officedocument.presentationml.tags+xml"/>
  <Override PartName="/ppt/slides/slide66.xml" ContentType="application/vnd.openxmlformats-officedocument.presentationml.slide+xml"/>
  <Override PartName="/ppt/slides/slide114.xml" ContentType="application/vnd.openxmlformats-officedocument.presentationml.slide+xml"/>
  <Override PartName="/ppt/slides/slide300.xml" ContentType="application/vnd.openxmlformats-officedocument.presentationml.slide+xml"/>
  <Override PartName="/ppt/slides/slide776.xml" ContentType="application/vnd.openxmlformats-officedocument.presentationml.slide+xml"/>
  <Override PartName="/ppt/tags/tag982.xml" ContentType="application/vnd.openxmlformats-officedocument.presentationml.tags+xml"/>
  <Override PartName="/ppt/tags/tag1330.xml" ContentType="application/vnd.openxmlformats-officedocument.presentationml.tags+xml"/>
  <Override PartName="/ppt/slides/slide284.xml" ContentType="application/vnd.openxmlformats-officedocument.presentationml.slide+xml"/>
  <Override PartName="/ppt/slides/slide470.xml" ContentType="application/vnd.openxmlformats-officedocument.presentationml.slide+xml"/>
  <Override PartName="/ppt/tags/tag5.xml" ContentType="application/vnd.openxmlformats-officedocument.presentationml.tags+xml"/>
  <Override PartName="/ppt/tags/tag490.xml" ContentType="application/vnd.openxmlformats-officedocument.presentationml.tags+xml"/>
  <Override PartName="/ppt/tags/tag727.xml" ContentType="application/vnd.openxmlformats-officedocument.presentationml.tags+xml"/>
  <Override PartName="/ppt/tags/tag913.xml" ContentType="application/vnd.openxmlformats-officedocument.presentationml.tags+xml"/>
  <Override PartName="/ppt/tags/tag1059.xml" ContentType="application/vnd.openxmlformats-officedocument.presentationml.tags+xml"/>
  <Override PartName="/ppt/tags/tag1737.xml" ContentType="application/vnd.openxmlformats-officedocument.presentationml.tags+xml"/>
  <Override PartName="/ppt/slides/slide215.xml" ContentType="application/vnd.openxmlformats-officedocument.presentationml.slide+xml"/>
  <Override PartName="/ppt/slides/slide707.xml" ContentType="application/vnd.openxmlformats-officedocument.presentationml.slide+xml"/>
  <Override PartName="/ppt/tags/tag235.xml" ContentType="application/vnd.openxmlformats-officedocument.presentationml.tags+xml"/>
  <Override PartName="/ppt/tags/tag421.xml" ContentType="application/vnd.openxmlformats-officedocument.presentationml.tags+xml"/>
  <Override PartName="/ppt/tags/tag897.xml" ContentType="application/vnd.openxmlformats-officedocument.presentationml.tags+xml"/>
  <Override PartName="/ppt/tags/tag1245.xml" ContentType="application/vnd.openxmlformats-officedocument.presentationml.tags+xml"/>
  <Override PartName="/ppt/tags/tag1431.xml" ContentType="application/vnd.openxmlformats-officedocument.presentationml.tags+xml"/>
  <Override PartName="/ppt/slides/slide199.xml" ContentType="application/vnd.openxmlformats-officedocument.presentationml.slide+xml"/>
  <Override PartName="/ppt/slides/slide401.xml" ContentType="application/vnd.openxmlformats-officedocument.presentationml.slide+xml"/>
  <Override PartName="/ppt/slides/slide877.xml" ContentType="application/vnd.openxmlformats-officedocument.presentationml.slide+xml"/>
  <Override PartName="/ppt/tags/tag591.xml" ContentType="application/vnd.openxmlformats-officedocument.presentationml.tags+xml"/>
  <Override PartName="/ppt/tags/tag828.xml" ContentType="application/vnd.openxmlformats-officedocument.presentationml.tags+xml"/>
  <Override PartName="/ppt/slides/slide385.xml" ContentType="application/vnd.openxmlformats-officedocument.presentationml.slide+xml"/>
  <Override PartName="/ppt/slides/slide571.xml" ContentType="application/vnd.openxmlformats-officedocument.presentationml.slide+xml"/>
  <Override PartName="/ppt/slides/slide808.xml" ContentType="application/vnd.openxmlformats-officedocument.presentationml.slide+xml"/>
  <Override PartName="/ppt/tags/tag35.xml" ContentType="application/vnd.openxmlformats-officedocument.presentationml.tags+xml"/>
  <Override PartName="/ppt/tags/tag336.xml" ContentType="application/vnd.openxmlformats-officedocument.presentationml.tags+xml"/>
  <Override PartName="/ppt/tags/tag1346.xml" ContentType="application/vnd.openxmlformats-officedocument.presentationml.tags+xml"/>
  <Override PartName="/ppt/slides/slide316.xml" ContentType="application/vnd.openxmlformats-officedocument.presentationml.slide+xml"/>
  <Override PartName="/ppt/tags/tag522.xml" ContentType="application/vnd.openxmlformats-officedocument.presentationml.tags+xml"/>
  <Override PartName="/ppt/tags/tag998.xml" ContentType="application/vnd.openxmlformats-officedocument.presentationml.tags+xml"/>
  <Override PartName="/ppt/tags/tag1532.xml" ContentType="application/vnd.openxmlformats-officedocument.presentationml.tags+xml"/>
  <Override PartName="/ppt/slides/slide486.xml" ContentType="application/vnd.openxmlformats-officedocument.presentationml.slide+xml"/>
  <Override PartName="/ppt/slides/slide502.xml" ContentType="application/vnd.openxmlformats-officedocument.presentationml.slide+xml"/>
  <Override PartName="/ppt/tags/tag692.xml" ContentType="application/vnd.openxmlformats-officedocument.presentationml.tags+xml"/>
  <Override PartName="/ppt/tags/tag929.xml" ContentType="application/vnd.openxmlformats-officedocument.presentationml.tags+xml"/>
  <Override PartName="/ppt/tags/tag1040.xml" ContentType="application/vnd.openxmlformats-officedocument.presentationml.tags+xml"/>
  <Override PartName="/ppt/slides/slide672.xml" ContentType="application/vnd.openxmlformats-officedocument.presentationml.slide+xml"/>
  <Override PartName="/ppt/slides/slide909.xml" ContentType="application/vnd.openxmlformats-officedocument.presentationml.slide+xml"/>
  <Override PartName="/ppt/tags/tag437.xml" ContentType="application/vnd.openxmlformats-officedocument.presentationml.tags+xml"/>
  <Override PartName="/ppt/tags/tag623.xml" ContentType="application/vnd.openxmlformats-officedocument.presentationml.tags+xml"/>
  <Override PartName="/ppt/tags/tag1447.xml" ContentType="application/vnd.openxmlformats-officedocument.presentationml.tags+xml"/>
  <Override PartName="/ppt/slides/slide180.xml" ContentType="application/vnd.openxmlformats-officedocument.presentationml.slide+xml"/>
  <Override PartName="/ppt/slides/slide417.xml" ContentType="application/vnd.openxmlformats-officedocument.presentationml.slide+xml"/>
  <Override PartName="/ppt/slides/slide603.xml" ContentType="application/vnd.openxmlformats-officedocument.presentationml.slide+xml"/>
  <Override PartName="/ppt/tags/tag131.xml" ContentType="application/vnd.openxmlformats-officedocument.presentationml.tags+xml"/>
  <Override PartName="/ppt/tags/tag1633.xml" ContentType="application/vnd.openxmlformats-officedocument.presentationml.tags+xml"/>
  <Override PartName="/ppt/slides/slide111.xml" ContentType="application/vnd.openxmlformats-officedocument.presentationml.slide+xml"/>
  <Override PartName="/ppt/slides/slide587.xml" ContentType="application/vnd.openxmlformats-officedocument.presentationml.slide+xml"/>
  <Override PartName="/ppt/tags/tag793.xml" ContentType="application/vnd.openxmlformats-officedocument.presentationml.tags+xml"/>
  <Override PartName="/ppt/tags/tag1141.xml" ContentType="application/vnd.openxmlformats-officedocument.presentationml.tags+xml"/>
  <Override PartName="/ppt/slides/slide63.xml" ContentType="application/vnd.openxmlformats-officedocument.presentationml.slide+xml"/>
  <Override PartName="/ppt/slides/slide281.xml" ContentType="application/vnd.openxmlformats-officedocument.presentationml.slide+xml"/>
  <Override PartName="/ppt/slides/slide773.xml" ContentType="application/vnd.openxmlformats-officedocument.presentationml.slide+xml"/>
  <Override PartName="/ppt/tags/tag2.xml" ContentType="application/vnd.openxmlformats-officedocument.presentationml.tags+xml"/>
  <Override PartName="/ppt/tags/tag538.xml" ContentType="application/vnd.openxmlformats-officedocument.presentationml.tags+xml"/>
  <Override PartName="/ppt/tags/tag724.xml" ContentType="application/vnd.openxmlformats-officedocument.presentationml.tags+xml"/>
  <Override PartName="/ppt/tags/tag1548.xml" ContentType="application/vnd.openxmlformats-officedocument.presentationml.tags+xml"/>
  <Override PartName="/ppt/tags/tag1734.xml" ContentType="application/vnd.openxmlformats-officedocument.presentationml.tags+xml"/>
  <Override PartName="/ppt/slides/slide518.xml" ContentType="application/vnd.openxmlformats-officedocument.presentationml.slide+xml"/>
  <Override PartName="/ppt/slides/slide704.xml" ContentType="application/vnd.openxmlformats-officedocument.presentationml.slide+xml"/>
  <Override PartName="/ppt/tags/tag232.xml" ContentType="application/vnd.openxmlformats-officedocument.presentationml.tags+xml"/>
  <Override PartName="/ppt/tags/tag894.xml" ContentType="application/vnd.openxmlformats-officedocument.presentationml.tags+xml"/>
  <Override PartName="/ppt/tags/tag910.xml" ContentType="application/vnd.openxmlformats-officedocument.presentationml.tags+xml"/>
  <Override PartName="/ppt/tags/tag1056.xml" ContentType="application/vnd.openxmlformats-officedocument.presentationml.tags+xml"/>
  <Override PartName="/ppt/tags/tag1242.xml" ContentType="application/vnd.openxmlformats-officedocument.presentationml.tags+xml"/>
  <Override PartName="/ppt/slides/slide196.xml" ContentType="application/vnd.openxmlformats-officedocument.presentationml.slide+xml"/>
  <Override PartName="/ppt/slides/slide212.xml" ContentType="application/vnd.openxmlformats-officedocument.presentationml.slide+xml"/>
  <Override PartName="/ppt/slides/slide688.xml" ContentType="application/vnd.openxmlformats-officedocument.presentationml.slide+xml"/>
  <Override PartName="/ppt/slides/slide874.xml" ContentType="application/vnd.openxmlformats-officedocument.presentationml.slide+xml"/>
  <Override PartName="/ppt/tags/tag639.xml" ContentType="application/vnd.openxmlformats-officedocument.presentationml.tags+xml"/>
  <Override PartName="/ppt/slides/slide382.xml" ContentType="application/vnd.openxmlformats-officedocument.presentationml.slide+xml"/>
  <Override PartName="/ppt/slides/slide619.xml" ContentType="application/vnd.openxmlformats-officedocument.presentationml.slide+xml"/>
  <Override PartName="/ppt/tags/tag147.xml" ContentType="application/vnd.openxmlformats-officedocument.presentationml.tags+xml"/>
  <Override PartName="/ppt/tags/tag825.xml" ContentType="application/vnd.openxmlformats-officedocument.presentationml.tags+xml"/>
  <Override PartName="/ppt/tags/tag1157.xml" ContentType="application/vnd.openxmlformats-officedocument.presentationml.tags+xml"/>
  <Override PartName="/ppt/tags/tag1649.xml" ContentType="application/vnd.openxmlformats-officedocument.presentationml.tags+xml"/>
  <Override PartName="/ppt/slides/slide79.xml" ContentType="application/vnd.openxmlformats-officedocument.presentationml.slide+xml"/>
  <Override PartName="/ppt/slides/slide127.xml" ContentType="application/vnd.openxmlformats-officedocument.presentationml.slide+xml"/>
  <Override PartName="/ppt/slides/slide789.xml" ContentType="application/vnd.openxmlformats-officedocument.presentationml.slide+xml"/>
  <Override PartName="/ppt/slides/slide805.xml" ContentType="application/vnd.openxmlformats-officedocument.presentationml.slide+xml"/>
  <Override PartName="/ppt/tags/tag32.xml" ContentType="application/vnd.openxmlformats-officedocument.presentationml.tags+xml"/>
  <Override PartName="/ppt/tags/tag333.xml" ContentType="application/vnd.openxmlformats-officedocument.presentationml.tags+xml"/>
  <Override PartName="/ppt/tags/tag995.xml" ContentType="application/vnd.openxmlformats-officedocument.presentationml.tags+xml"/>
  <Override PartName="/ppt/tags/tag1343.xml" ContentType="application/vnd.openxmlformats-officedocument.presentationml.tags+xml"/>
  <Override PartName="/ppt/slides/slide297.xml" ContentType="application/vnd.openxmlformats-officedocument.presentationml.slide+xml"/>
  <Override PartName="/ppt/slides/slide313.xml" ContentType="application/vnd.openxmlformats-officedocument.presentationml.slide+xml"/>
  <Override PartName="/ppt/slides/slide483.xml" ContentType="application/vnd.openxmlformats-officedocument.presentationml.slide+xml"/>
  <Override PartName="/ppt/slides/slide906.xml" ContentType="application/vnd.openxmlformats-officedocument.presentationml.slide+xml"/>
  <Override PartName="/ppt/tags/tag248.xml" ContentType="application/vnd.openxmlformats-officedocument.presentationml.tags+xml"/>
  <Override PartName="/ppt/tags/tag434.xml" ContentType="application/vnd.openxmlformats-officedocument.presentationml.tags+xml"/>
  <Override PartName="/ppt/tags/tag926.xml" ContentType="application/vnd.openxmlformats-officedocument.presentationml.tags+xml"/>
  <Override PartName="/ppt/tags/tag1258.xml" ContentType="application/vnd.openxmlformats-officedocument.presentationml.tags+xml"/>
  <Override PartName="/ppt/slides/slide228.xml" ContentType="application/vnd.openxmlformats-officedocument.presentationml.slide+xml"/>
  <Override PartName="/ppt/slides/slide414.xml" ContentType="application/vnd.openxmlformats-officedocument.presentationml.slide+xml"/>
  <Override PartName="/ppt/tags/tag620.xml" ContentType="application/vnd.openxmlformats-officedocument.presentationml.tags+xml"/>
  <Override PartName="/ppt/tags/tag1444.xml" ContentType="application/vnd.openxmlformats-officedocument.presentationml.tags+xml"/>
  <Override PartName="/ppt/tags/tag1630.xml" ContentType="application/vnd.openxmlformats-officedocument.presentationml.tags+xml"/>
  <Override PartName="/ppt/slides/slide398.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tags/tag790.xml" ContentType="application/vnd.openxmlformats-officedocument.presentationml.tags+xml"/>
  <Override PartName="/ppt/slides/slide60.xml" ContentType="application/vnd.openxmlformats-officedocument.presentationml.slide+xml"/>
  <Override PartName="/ppt/slides/slide329.xml" ContentType="application/vnd.openxmlformats-officedocument.presentationml.slide+xml"/>
  <Override PartName="/ppt/slides/slide770.xml" ContentType="application/vnd.openxmlformats-officedocument.presentationml.slide+xml"/>
  <Override PartName="/ppt/tags/tag48.xml" ContentType="application/vnd.openxmlformats-officedocument.presentationml.tags+xml"/>
  <Override PartName="/ppt/tags/tag349.xml" ContentType="application/vnd.openxmlformats-officedocument.presentationml.tags+xml"/>
  <Override PartName="/ppt/tags/tag535.xml" ContentType="application/vnd.openxmlformats-officedocument.presentationml.tags+xml"/>
  <Override PartName="/ppt/tags/tag1359.xml" ContentType="application/vnd.openxmlformats-officedocument.presentationml.tags+xml"/>
  <Override PartName="/ppt/tags/tag1545.xml" ContentType="application/vnd.openxmlformats-officedocument.presentationml.tags+xml"/>
  <Override PartName="/ppt/slides/slide515.xml" ContentType="application/vnd.openxmlformats-officedocument.presentationml.slide+xml"/>
  <Override PartName="/ppt/slides/slide701.xml" ContentType="application/vnd.openxmlformats-officedocument.presentationml.slide+xml"/>
  <Override PartName="/ppt/tags/tag721.xml" ContentType="application/vnd.openxmlformats-officedocument.presentationml.tags+xml"/>
  <Override PartName="/ppt/tags/tag1053.xml" ContentType="application/vnd.openxmlformats-officedocument.presentationml.tags+xml"/>
  <Override PartName="/ppt/tags/tag1731.xml" ContentType="application/vnd.openxmlformats-officedocument.presentationml.tags+xml"/>
  <Override PartName="/ppt/slides/slide499.xml" ContentType="application/vnd.openxmlformats-officedocument.presentationml.slide+xml"/>
  <Override PartName="/ppt/slides/slide685.xml" ContentType="application/vnd.openxmlformats-officedocument.presentationml.slide+xml"/>
  <Override PartName="/ppt/tags/tag891.xml" ContentType="application/vnd.openxmlformats-officedocument.presentationml.tags+xml"/>
  <Override PartName="/ppt/slides/slide193.xml" ContentType="application/vnd.openxmlformats-officedocument.presentationml.slide+xml"/>
  <Override PartName="/ppt/slides/slide871.xml" ContentType="application/vnd.openxmlformats-officedocument.presentationml.slide+xml"/>
  <Override PartName="/ppt/tags/tag636.xml" ContentType="application/vnd.openxmlformats-officedocument.presentationml.tags+xml"/>
  <Override PartName="/ppt/tags/tag822.xml" ContentType="application/vnd.openxmlformats-officedocument.presentationml.tags+xml"/>
  <Override PartName="/ppt/tags/tag1646.xml" ContentType="application/vnd.openxmlformats-officedocument.presentationml.tags+xml"/>
  <Override PartName="/ppt/slides/slide124.xml" ContentType="application/vnd.openxmlformats-officedocument.presentationml.slide+xml"/>
  <Override PartName="/ppt/slides/slide616.xml" ContentType="application/vnd.openxmlformats-officedocument.presentationml.slide+xml"/>
  <Override PartName="/ppt/slides/slide802.xml" ContentType="application/vnd.openxmlformats-officedocument.presentationml.slide+xml"/>
  <Override PartName="/ppt/tags/tag144.xml" ContentType="application/vnd.openxmlformats-officedocument.presentationml.tags+xml"/>
  <Override PartName="/ppt/tags/tag330.xml" ContentType="application/vnd.openxmlformats-officedocument.presentationml.tags+xml"/>
  <Override PartName="/ppt/tags/tag992.xml" ContentType="application/vnd.openxmlformats-officedocument.presentationml.tags+xml"/>
  <Override PartName="/ppt/tags/tag1154.xml" ContentType="application/vnd.openxmlformats-officedocument.presentationml.tags+xml"/>
  <Override PartName="/ppt/tags/tag1340.xml" ContentType="application/vnd.openxmlformats-officedocument.presentationml.tags+xml"/>
  <Override PartName="/ppt/tags/tag1832.xml" ContentType="application/vnd.openxmlformats-officedocument.presentationml.tags+xml"/>
  <Override PartName="/ppt/slides/slide76.xml" ContentType="application/vnd.openxmlformats-officedocument.presentationml.slide+xml"/>
  <Override PartName="/ppt/slides/slide310.xml" ContentType="application/vnd.openxmlformats-officedocument.presentationml.slide+xml"/>
  <Override PartName="/ppt/slides/slide786.xml" ContentType="application/vnd.openxmlformats-officedocument.presentationml.slide+xml"/>
  <Override PartName="/ppt/tags/tag737.xml" ContentType="application/vnd.openxmlformats-officedocument.presentationml.tags+xml"/>
  <Override PartName="/ppt/slides/slide294.xml" ContentType="application/vnd.openxmlformats-officedocument.presentationml.slide+xml"/>
  <Override PartName="/ppt/slides/slide480.xml" ContentType="application/vnd.openxmlformats-officedocument.presentationml.slide+xml"/>
  <Override PartName="/ppt/slides/slide717.xml" ContentType="application/vnd.openxmlformats-officedocument.presentationml.slide+xml"/>
  <Override PartName="/ppt/tags/tag245.xml" ContentType="application/vnd.openxmlformats-officedocument.presentationml.tags+xml"/>
  <Override PartName="/ppt/tags/tag923.xml" ContentType="application/vnd.openxmlformats-officedocument.presentationml.tags+xml"/>
  <Override PartName="/ppt/tags/tag1069.xml" ContentType="application/vnd.openxmlformats-officedocument.presentationml.tags+xml"/>
  <Override PartName="/ppt/tags/tag1747.xml" ContentType="application/vnd.openxmlformats-officedocument.presentationml.tags+xml"/>
  <Override PartName="/ppt/slides/slide225.xml" ContentType="application/vnd.openxmlformats-officedocument.presentationml.slide+xml"/>
  <Override PartName="/ppt/slides/slide903.xml" ContentType="application/vnd.openxmlformats-officedocument.presentationml.slide+xml"/>
  <Override PartName="/ppt/tags/tag431.xml" ContentType="application/vnd.openxmlformats-officedocument.presentationml.tags+xml"/>
  <Override PartName="/ppt/tags/tag1255.xml" ContentType="application/vnd.openxmlformats-officedocument.presentationml.tags+xml"/>
  <Override PartName="/ppt/tags/tag1441.xml" ContentType="application/vnd.openxmlformats-officedocument.presentationml.tags+xml"/>
  <Override PartName="/ppt/slides/slide395.xml" ContentType="application/vnd.openxmlformats-officedocument.presentationml.slide+xml"/>
  <Override PartName="/ppt/slides/slide411.xml" ContentType="application/vnd.openxmlformats-officedocument.presentationml.slide+xml"/>
  <Override PartName="/ppt/slides/slide887.xml" ContentType="application/vnd.openxmlformats-officedocument.presentationml.slide+xml"/>
  <Override PartName="/ppt/tags/tag838.xml" ContentType="application/vnd.openxmlformats-officedocument.presentationml.tags+xml"/>
  <Override PartName="/ppt/slides/slide581.xml" ContentType="application/vnd.openxmlformats-officedocument.presentationml.slide+xml"/>
  <Override PartName="/ppt/slides/slide818.xml" ContentType="application/vnd.openxmlformats-officedocument.presentationml.slide+xml"/>
  <Override PartName="/ppt/tags/tag45.xml" ContentType="application/vnd.openxmlformats-officedocument.presentationml.tags+xml"/>
  <Override PartName="/ppt/tags/tag346.xml" ContentType="application/vnd.openxmlformats-officedocument.presentationml.tags+xml"/>
  <Override PartName="/ppt/tags/tag532.xml" ContentType="application/vnd.openxmlformats-officedocument.presentationml.tags+xml"/>
  <Override PartName="/ppt/tags/tag1356.xml" ContentType="application/vnd.openxmlformats-officedocument.presentationml.tags+xml"/>
  <Override PartName="/ppt/slides/slide326.xml" ContentType="application/vnd.openxmlformats-officedocument.presentationml.slide+xml"/>
  <Override PartName="/ppt/slides/slide512.xml" ContentType="application/vnd.openxmlformats-officedocument.presentationml.slide+xml"/>
  <Override PartName="/ppt/tags/tag1542.xml" ContentType="application/vnd.openxmlformats-officedocument.presentationml.tags+xml"/>
  <Override PartName="/ppt/slides/slide496.xml" ContentType="application/vnd.openxmlformats-officedocument.presentationml.slide+xml"/>
  <Override PartName="/ppt/tags/tag939.xml" ContentType="application/vnd.openxmlformats-officedocument.presentationml.tags+xml"/>
  <Override PartName="/ppt/tags/tag1050.xml" ContentType="application/vnd.openxmlformats-officedocument.presentationml.tags+xml"/>
  <Override PartName="/ppt/slides/slide190.xml" ContentType="application/vnd.openxmlformats-officedocument.presentationml.slide+xml"/>
  <Override PartName="/ppt/slides/slide682.xml" ContentType="application/vnd.openxmlformats-officedocument.presentationml.slide+xml"/>
  <Override PartName="/ppt/tags/tag447.xml" ContentType="application/vnd.openxmlformats-officedocument.presentationml.tags+xml"/>
  <Override PartName="/ppt/tags/tag633.xml" ContentType="application/vnd.openxmlformats-officedocument.presentationml.tags+xml"/>
  <Override PartName="/ppt/tags/tag1457.xml" ContentType="application/vnd.openxmlformats-officedocument.presentationml.tags+xml"/>
  <Override PartName="/ppt/tags/tag1643.xml" ContentType="application/vnd.openxmlformats-officedocument.presentationml.tags+xml"/>
  <Override PartName="/ppt/slides/slide427.xml" ContentType="application/vnd.openxmlformats-officedocument.presentationml.slide+xml"/>
  <Override PartName="/ppt/slides/slide613.xml" ContentType="application/vnd.openxmlformats-officedocument.presentationml.slide+xml"/>
  <Override PartName="/ppt/tags/tag141.xml" ContentType="application/vnd.openxmlformats-officedocument.presentationml.tags+xml"/>
  <Override PartName="/ppt/tags/tag1151.xml" ContentType="application/vnd.openxmlformats-officedocument.presentationml.tags+xml"/>
  <Override PartName="/ppt/slides/slide73.xml" ContentType="application/vnd.openxmlformats-officedocument.presentationml.slide+xml"/>
  <Override PartName="/ppt/slides/slide121.xml" ContentType="application/vnd.openxmlformats-officedocument.presentationml.slide+xml"/>
  <Override PartName="/ppt/slides/slide597.xml" ContentType="application/vnd.openxmlformats-officedocument.presentationml.slide+xml"/>
  <Override PartName="/ppt/slides/slide783.xml" ContentType="application/vnd.openxmlformats-officedocument.presentationml.slide+xml"/>
  <Override PartName="/ppt/tags/tag548.xml" ContentType="application/vnd.openxmlformats-officedocument.presentationml.tags+xml"/>
  <Override PartName="/ppt/slides/slide291.xml" ContentType="application/vnd.openxmlformats-officedocument.presentationml.slide+xml"/>
  <Override PartName="/ppt/slides/slide528.xml" ContentType="application/vnd.openxmlformats-officedocument.presentationml.slide+xml"/>
  <Override PartName="/ppt/tags/tag734.xml" ContentType="application/vnd.openxmlformats-officedocument.presentationml.tags+xml"/>
  <Override PartName="/ppt/tags/tag920.xml" ContentType="application/vnd.openxmlformats-officedocument.presentationml.tags+xml"/>
  <Override PartName="/ppt/tags/tag1066.xml" ContentType="application/vnd.openxmlformats-officedocument.presentationml.tags+xml"/>
  <Override PartName="/ppt/tags/tag1558.xml" ContentType="application/vnd.openxmlformats-officedocument.presentationml.tags+xml"/>
  <Override PartName="/ppt/tags/tag1744.xml" ContentType="application/vnd.openxmlformats-officedocument.presentationml.tags+xml"/>
  <Override PartName="/ppt/slides/slide698.xml" ContentType="application/vnd.openxmlformats-officedocument.presentationml.slide+xml"/>
  <Override PartName="/ppt/slides/slide714.xml" ContentType="application/vnd.openxmlformats-officedocument.presentationml.slide+xml"/>
  <Override PartName="/ppt/slides/slide900.xml" ContentType="application/vnd.openxmlformats-officedocument.presentationml.slide+xml"/>
  <Override PartName="/ppt/tags/tag242.xml" ContentType="application/vnd.openxmlformats-officedocument.presentationml.tags+xml"/>
  <Override PartName="/ppt/tags/tag1252.xml" ContentType="application/vnd.openxmlformats-officedocument.presentationml.tags+xml"/>
  <Override PartName="/ppt/slides/slide222.xml" ContentType="application/vnd.openxmlformats-officedocument.presentationml.slide+xml"/>
  <Override PartName="/ppt/slides/slide884.xml" ContentType="application/vnd.openxmlformats-officedocument.presentationml.slide+xml"/>
  <Override PartName="/ppt/tags/tag649.xml" ContentType="application/vnd.openxmlformats-officedocument.presentationml.tags+xml"/>
  <Override PartName="/ppt/tags/tag1659.xml" ContentType="application/vnd.openxmlformats-officedocument.presentationml.tags+xml"/>
  <Override PartName="/ppt/slides/slide392.xml" ContentType="application/vnd.openxmlformats-officedocument.presentationml.slide+xml"/>
  <Override PartName="/ppt/slides/slide629.xml" ContentType="application/vnd.openxmlformats-officedocument.presentationml.slide+xml"/>
  <Override PartName="/ppt/slides/slide815.xml" ContentType="application/vnd.openxmlformats-officedocument.presentationml.slide+xml"/>
  <Override PartName="/ppt/tags/tag157.xml" ContentType="application/vnd.openxmlformats-officedocument.presentationml.tags+xml"/>
  <Override PartName="/ppt/tags/tag343.xml" ContentType="application/vnd.openxmlformats-officedocument.presentationml.tags+xml"/>
  <Override PartName="/ppt/tags/tag835.xml" ContentType="application/vnd.openxmlformats-officedocument.presentationml.tags+xml"/>
  <Override PartName="/ppt/tags/tag1167.xml" ContentType="application/vnd.openxmlformats-officedocument.presentationml.tags+xml"/>
  <Override PartName="/ppt/slides/slide89.xml" ContentType="application/vnd.openxmlformats-officedocument.presentationml.slide+xml"/>
  <Override PartName="/ppt/slides/slide137.xml" ContentType="application/vnd.openxmlformats-officedocument.presentationml.slide+xml"/>
  <Override PartName="/ppt/slides/slide323.xml" ContentType="application/vnd.openxmlformats-officedocument.presentationml.slide+xml"/>
  <Override PartName="/ppt/slides/slide799.xml" ContentType="application/vnd.openxmlformats-officedocument.presentationml.slide+xml"/>
  <Override PartName="/ppt/tags/tag42.xml" ContentType="application/vnd.openxmlformats-officedocument.presentationml.tags+xml"/>
  <Override PartName="/ppt/tags/tag1353.xml" ContentType="application/vnd.openxmlformats-officedocument.presentationml.tags+xml"/>
  <Override PartName="/ppt/slides/slide493.xml" ContentType="application/vnd.openxmlformats-officedocument.presentationml.slide+xml"/>
  <Override PartName="/ppt/tags/tag936.xml" ContentType="application/vnd.openxmlformats-officedocument.presentationml.tags+xml"/>
  <Override PartName="/ppt/slides/slide238.xml" ContentType="application/vnd.openxmlformats-officedocument.presentationml.slide+xml"/>
  <Override PartName="/ppt/slides/slide916.xml" ContentType="application/vnd.openxmlformats-officedocument.presentationml.slide+xml"/>
  <Override PartName="/ppt/tags/tag258.xml" ContentType="application/vnd.openxmlformats-officedocument.presentationml.tags+xml"/>
  <Override PartName="/ppt/tags/tag444.xml" ContentType="application/vnd.openxmlformats-officedocument.presentationml.tags+xml"/>
  <Override PartName="/ppt/tags/tag1268.xml" ContentType="application/vnd.openxmlformats-officedocument.presentationml.tags+xml"/>
  <Override PartName="/ppt/tags/tag1454.xml" ContentType="application/vnd.openxmlformats-officedocument.presentationml.tags+xml"/>
  <Override PartName="/ppt/slides/slide424.xml" ContentType="application/vnd.openxmlformats-officedocument.presentationml.slide+xml"/>
  <Override PartName="/ppt/tags/tag630.xml" ContentType="application/vnd.openxmlformats-officedocument.presentationml.tags+xml"/>
  <Override PartName="/ppt/tags/tag1640.xml" ContentType="application/vnd.openxmlformats-officedocument.presentationml.tags+xml"/>
  <Override PartName="/ppt/slides/slide594.xml" ContentType="application/vnd.openxmlformats-officedocument.presentationml.slide+xml"/>
  <Override PartName="/ppt/slides/slide610.xml" ContentType="application/vnd.openxmlformats-officedocument.presentationml.slide+xml"/>
  <Override PartName="/ppt/tags/tag58.xml" ContentType="application/vnd.openxmlformats-officedocument.presentationml.tags+xml"/>
  <Override PartName="/ppt/tags/tag359.xml" ContentType="application/vnd.openxmlformats-officedocument.presentationml.tags+xml"/>
  <Override PartName="/ppt/tags/tag1369.xml" ContentType="application/vnd.openxmlformats-officedocument.presentationml.tags+xml"/>
  <Override PartName="/ppt/slides/slide70.xml" ContentType="application/vnd.openxmlformats-officedocument.presentationml.slide+xml"/>
  <Override PartName="/ppt/slides/slide339.xml" ContentType="application/vnd.openxmlformats-officedocument.presentationml.slide+xml"/>
  <Override PartName="/ppt/slides/slide780.xml" ContentType="application/vnd.openxmlformats-officedocument.presentationml.slide+xml"/>
  <Override PartName="/ppt/tags/tag545.xml" ContentType="application/vnd.openxmlformats-officedocument.presentationml.tags+xml"/>
  <Override PartName="/ppt/tags/tag731.xml" ContentType="application/vnd.openxmlformats-officedocument.presentationml.tags+xml"/>
  <Override PartName="/ppt/tags/tag1555.xml" ContentType="application/vnd.openxmlformats-officedocument.presentationml.tags+xml"/>
  <Override PartName="/ppt/slides/slide525.xml" ContentType="application/vnd.openxmlformats-officedocument.presentationml.slide+xml"/>
  <Override PartName="/ppt/slides/slide711.xml" ContentType="application/vnd.openxmlformats-officedocument.presentationml.slide+xml"/>
  <Override PartName="/ppt/tags/tag1063.xml" ContentType="application/vnd.openxmlformats-officedocument.presentationml.tags+xml"/>
  <Override PartName="/ppt/tags/tag1741.xml" ContentType="application/vnd.openxmlformats-officedocument.presentationml.tags+xml"/>
  <Override PartName="/ppt/slides/slide695.xml" ContentType="application/vnd.openxmlformats-officedocument.presentationml.slide+xml"/>
  <Override PartName="/ppt/slides/slide881.xml" ContentType="application/vnd.openxmlformats-officedocument.presentationml.slide+xml"/>
  <Override PartName="/ppt/tags/tag646.xml" ContentType="application/vnd.openxmlformats-officedocument.presentationml.tags+xml"/>
  <Override PartName="/ppt/slides/slide626.xml" ContentType="application/vnd.openxmlformats-officedocument.presentationml.slide+xml"/>
  <Override PartName="/ppt/tags/tag154.xml" ContentType="application/vnd.openxmlformats-officedocument.presentationml.tags+xml"/>
  <Override PartName="/ppt/tags/tag832.xml" ContentType="application/vnd.openxmlformats-officedocument.presentationml.tags+xml"/>
  <Override PartName="/ppt/tags/tag1656.xml" ContentType="application/vnd.openxmlformats-officedocument.presentationml.tags+xml"/>
  <Override PartName="/ppt/slides/slide134.xml" ContentType="application/vnd.openxmlformats-officedocument.presentationml.slide+xml"/>
  <Override PartName="/ppt/slides/slide812.xml" ContentType="application/vnd.openxmlformats-officedocument.presentationml.slide+xml"/>
  <Override PartName="/ppt/tags/tag340.xml" ContentType="application/vnd.openxmlformats-officedocument.presentationml.tags+xml"/>
  <Override PartName="/ppt/tags/tag1164.xml" ContentType="application/vnd.openxmlformats-officedocument.presentationml.tags+xml"/>
  <Override PartName="/ppt/tags/tag1350.xml" ContentType="application/vnd.openxmlformats-officedocument.presentationml.tags+xml"/>
  <Override PartName="/ppt/slides/slide86.xml" ContentType="application/vnd.openxmlformats-officedocument.presentationml.slide+xml"/>
  <Override PartName="/ppt/slides/slide320.xml" ContentType="application/vnd.openxmlformats-officedocument.presentationml.slide+xml"/>
  <Override PartName="/ppt/slides/slide796.xml" ContentType="application/vnd.openxmlformats-officedocument.presentationml.slide+xml"/>
  <Override PartName="/ppt/tags/tag747.xml" ContentType="application/vnd.openxmlformats-officedocument.presentationml.tags+xml"/>
  <Override PartName="/ppt/tags/tag1757.xml" ContentType="application/vnd.openxmlformats-officedocument.presentationml.tags+xml"/>
  <Override PartName="/ppt/slides/slide17.xml" ContentType="application/vnd.openxmlformats-officedocument.presentationml.slide+xml"/>
  <Override PartName="/ppt/slides/slide490.xml" ContentType="application/vnd.openxmlformats-officedocument.presentationml.slide+xml"/>
  <Override PartName="/ppt/slides/slide727.xml" ContentType="application/vnd.openxmlformats-officedocument.presentationml.slide+xml"/>
  <Override PartName="/ppt/tags/tag255.xml" ContentType="application/vnd.openxmlformats-officedocument.presentationml.tags+xml"/>
  <Override PartName="/ppt/tags/tag933.xml" ContentType="application/vnd.openxmlformats-officedocument.presentationml.tags+xml"/>
  <Override PartName="/ppt/tags/tag1079.xml" ContentType="application/vnd.openxmlformats-officedocument.presentationml.tags+xml"/>
  <Override PartName="/ppt/tags/tag1265.xml" ContentType="application/vnd.openxmlformats-officedocument.presentationml.tags+xml"/>
  <Override PartName="/ppt/slides/slide235.xml" ContentType="application/vnd.openxmlformats-officedocument.presentationml.slide+xml"/>
  <Override PartName="/ppt/slides/slide421.xml" ContentType="application/vnd.openxmlformats-officedocument.presentationml.slide+xml"/>
  <Override PartName="/ppt/slides/slide897.xml" ContentType="application/vnd.openxmlformats-officedocument.presentationml.slide+xml"/>
  <Override PartName="/ppt/slides/slide913.xml" ContentType="application/vnd.openxmlformats-officedocument.presentationml.slide+xml"/>
  <Override PartName="/ppt/tags/tag441.xml" ContentType="application/vnd.openxmlformats-officedocument.presentationml.tags+xml"/>
  <Override PartName="/ppt/tags/tag1451.xml" ContentType="application/vnd.openxmlformats-officedocument.presentationml.tags+xml"/>
  <Override PartName="/ppt/tags/tag848.xml" ContentType="application/vnd.openxmlformats-officedocument.presentationml.tags+xml"/>
  <Override PartName="/ppt/slides/slide591.xml" ContentType="application/vnd.openxmlformats-officedocument.presentationml.slide+xml"/>
  <Override PartName="/ppt/slides/slide828.xml" ContentType="application/vnd.openxmlformats-officedocument.presentationml.slide+xml"/>
  <Override PartName="/ppt/tags/tag55.xml" ContentType="application/vnd.openxmlformats-officedocument.presentationml.tags+xml"/>
  <Override PartName="/ppt/tags/tag356.xml" ContentType="application/vnd.openxmlformats-officedocument.presentationml.tags+xml"/>
  <Override PartName="/ppt/tags/tag542.xml" ContentType="application/vnd.openxmlformats-officedocument.presentationml.tags+xml"/>
  <Override PartName="/ppt/tags/tag1366.xml" ContentType="application/vnd.openxmlformats-officedocument.presentationml.tags+xml"/>
  <Override PartName="/ppt/tags/tag1552.xml" ContentType="application/vnd.openxmlformats-officedocument.presentationml.tags+xml"/>
  <Override PartName="/ppt/slides/slide336.xml" ContentType="application/vnd.openxmlformats-officedocument.presentationml.slide+xml"/>
  <Override PartName="/ppt/slides/slide522.xml" ContentType="application/vnd.openxmlformats-officedocument.presentationml.slide+xml"/>
  <Override PartName="/ppt/tags/tag1060.xml" ContentType="application/vnd.openxmlformats-officedocument.presentationml.tags+xml"/>
  <Override PartName="/ppt/slides/slide692.xml" ContentType="application/vnd.openxmlformats-officedocument.presentationml.slide+xml"/>
  <Override PartName="/ppt/tags/tag457.xml" ContentType="application/vnd.openxmlformats-officedocument.presentationml.tags+xml"/>
  <Override PartName="/ppt/tags/tag949.xml" ContentType="application/vnd.openxmlformats-officedocument.presentationml.tags+xml"/>
  <Override PartName="/ppt/slides/slide8.xml" ContentType="application/vnd.openxmlformats-officedocument.presentationml.slide+xml"/>
  <Override PartName="/ppt/slides/slide437.xml" ContentType="application/vnd.openxmlformats-officedocument.presentationml.slide+xml"/>
  <Override PartName="/ppt/tags/tag643.xml" ContentType="application/vnd.openxmlformats-officedocument.presentationml.tags+xml"/>
  <Override PartName="/ppt/tags/tag1467.xml" ContentType="application/vnd.openxmlformats-officedocument.presentationml.tags+xml"/>
  <Override PartName="/ppt/tags/tag1653.xml" ContentType="application/vnd.openxmlformats-officedocument.presentationml.tags+xml"/>
  <Override PartName="/ppt/slides/slide623.xml" ContentType="application/vnd.openxmlformats-officedocument.presentationml.slide+xml"/>
  <Override PartName="/ppt/tags/tag151.xml" ContentType="application/vnd.openxmlformats-officedocument.presentationml.tags+xml"/>
  <Override PartName="/ppt/tags/tag1161.xml" ContentType="application/vnd.openxmlformats-officedocument.presentationml.tags+xml"/>
  <Override PartName="/ppt/slides/slide83.xml" ContentType="application/vnd.openxmlformats-officedocument.presentationml.slide+xml"/>
  <Override PartName="/ppt/slides/slide131.xml" ContentType="application/vnd.openxmlformats-officedocument.presentationml.slide+xml"/>
  <Override PartName="/ppt/slides/slide793.xml" ContentType="application/vnd.openxmlformats-officedocument.presentationml.slide+xml"/>
  <Override PartName="/ppt/tags/tag558.xml" ContentType="application/vnd.openxmlformats-officedocument.presentationml.tags+xml"/>
  <Override PartName="/ppt/tags/tag1568.xml" ContentType="application/vnd.openxmlformats-officedocument.presentationml.tags+xml"/>
  <Override PartName="/ppt/slides/slide538.xml" ContentType="application/vnd.openxmlformats-officedocument.presentationml.slide+xml"/>
  <Override PartName="/ppt/slides/slide724.xml" ContentType="application/vnd.openxmlformats-officedocument.presentationml.slide+xml"/>
  <Override PartName="/ppt/tags/tag252.xml" ContentType="application/vnd.openxmlformats-officedocument.presentationml.tags+xml"/>
  <Override PartName="/ppt/tags/tag744.xml" ContentType="application/vnd.openxmlformats-officedocument.presentationml.tags+xml"/>
  <Override PartName="/ppt/tags/tag930.xml" ContentType="application/vnd.openxmlformats-officedocument.presentationml.tags+xml"/>
  <Override PartName="/ppt/tags/tag1076.xml" ContentType="application/vnd.openxmlformats-officedocument.presentationml.tags+xml"/>
  <Override PartName="/ppt/tags/tag1754.xml" ContentType="application/vnd.openxmlformats-officedocument.presentationml.tags+xml"/>
  <Override PartName="/ppt/slides/slide14.xml" ContentType="application/vnd.openxmlformats-officedocument.presentationml.slide+xml"/>
  <Override PartName="/ppt/slides/slide232.xml" ContentType="application/vnd.openxmlformats-officedocument.presentationml.slide+xml"/>
  <Override PartName="/ppt/slides/slide910.xml" ContentType="application/vnd.openxmlformats-officedocument.presentationml.slide+xml"/>
  <Override PartName="/ppt/tags/tag1262.xml" ContentType="application/vnd.openxmlformats-officedocument.presentationml.tags+xml"/>
  <Override PartName="/ppt/slides/slide894.xml" ContentType="application/vnd.openxmlformats-officedocument.presentationml.slide+xml"/>
  <Override PartName="/ppt/tags/tag659.xml" ContentType="application/vnd.openxmlformats-officedocument.presentationml.tags+xml"/>
  <Override PartName="/ppt/tags/tag845.xml" ContentType="application/vnd.openxmlformats-officedocument.presentationml.tags+xml"/>
  <Override PartName="/ppt/tags/tag1007.xml" ContentType="application/vnd.openxmlformats-officedocument.presentationml.tags+xml"/>
  <Override PartName="/ppt/tags/tag1669.xml" ContentType="application/vnd.openxmlformats-officedocument.presentationml.tags+xml"/>
  <Override PartName="/ppt/slides/slide147.xml" ContentType="application/vnd.openxmlformats-officedocument.presentationml.slide+xml"/>
  <Override PartName="/ppt/slides/slide639.xml" ContentType="application/vnd.openxmlformats-officedocument.presentationml.slide+xml"/>
  <Override PartName="/ppt/slides/slide825.xml" ContentType="application/vnd.openxmlformats-officedocument.presentationml.slide+xml"/>
  <Override PartName="/ppt/tags/tag52.xml" ContentType="application/vnd.openxmlformats-officedocument.presentationml.tags+xml"/>
  <Override PartName="/ppt/tags/tag167.xml" ContentType="application/vnd.openxmlformats-officedocument.presentationml.tags+xml"/>
  <Override PartName="/ppt/tags/tag353.xml" ContentType="application/vnd.openxmlformats-officedocument.presentationml.tags+xml"/>
  <Override PartName="/ppt/tags/tag1177.xml" ContentType="application/vnd.openxmlformats-officedocument.presentationml.tags+xml"/>
  <Override PartName="/ppt/tags/tag1363.xml" ContentType="application/vnd.openxmlformats-officedocument.presentationml.tags+xml"/>
  <Override PartName="/ppt/slides/slide99.xml" ContentType="application/vnd.openxmlformats-officedocument.presentationml.slide+xml"/>
  <Override PartName="/ppt/slides/slide333.xml" ContentType="application/vnd.openxmlformats-officedocument.presentationml.slide+xml"/>
  <Override PartName="/ppt/tags/tag1108.xml" ContentType="application/vnd.openxmlformats-officedocument.presentationml.tags+xml"/>
  <Override PartName="/ppt/tags/tag268.xml" ContentType="application/vnd.openxmlformats-officedocument.presentationml.tags+xml"/>
  <Override PartName="/ppt/tags/tag946.xml" ContentType="application/vnd.openxmlformats-officedocument.presentationml.tags+xml"/>
  <Override PartName="/ppt/slides/slide5.xml" ContentType="application/vnd.openxmlformats-officedocument.presentationml.slide+xml"/>
  <Override PartName="/ppt/slides/slide248.xml" ContentType="application/vnd.openxmlformats-officedocument.presentationml.slide+xml"/>
  <Override PartName="/ppt/tags/tag454.xml" ContentType="application/vnd.openxmlformats-officedocument.presentationml.tags+xml"/>
  <Override PartName="/ppt/tags/tag640.xml" ContentType="application/vnd.openxmlformats-officedocument.presentationml.tags+xml"/>
  <Override PartName="/ppt/tags/tag1278.xml" ContentType="application/vnd.openxmlformats-officedocument.presentationml.tags+xml"/>
  <Override PartName="/ppt/tags/tag1464.xml" ContentType="application/vnd.openxmlformats-officedocument.presentationml.tags+xml"/>
  <Override PartName="/ppt/slides/slide434.xml" ContentType="application/vnd.openxmlformats-officedocument.presentationml.slide+xml"/>
  <Override PartName="/ppt/slides/slide620.xml" ContentType="application/vnd.openxmlformats-officedocument.presentationml.slide+xml"/>
  <Override PartName="/ppt/tags/tag1209.xml" ContentType="application/vnd.openxmlformats-officedocument.presentationml.tags+xml"/>
  <Override PartName="/ppt/tags/tag1650.xml" ContentType="application/vnd.openxmlformats-officedocument.presentationml.tags+xml"/>
  <Override PartName="/ppt/slides/slide80.xml" ContentType="application/vnd.openxmlformats-officedocument.presentationml.slide+xml"/>
  <Override PartName="/ppt/slides/slide790.xml" ContentType="application/vnd.openxmlformats-officedocument.presentationml.slide+xml"/>
  <Override PartName="/ppt/tags/tag68.xml" ContentType="application/vnd.openxmlformats-officedocument.presentationml.tags+xml"/>
  <Override PartName="/ppt/tags/tag369.xml" ContentType="application/vnd.openxmlformats-officedocument.presentationml.tags+xml"/>
  <Override PartName="/ppt/tags/tag555.xml" ContentType="application/vnd.openxmlformats-officedocument.presentationml.tags+xml"/>
  <Override PartName="/ppt/tags/tag1379.xml" ContentType="application/vnd.openxmlformats-officedocument.presentationml.tags+xml"/>
  <Override PartName="/ppt/slides/slide349.xml" ContentType="application/vnd.openxmlformats-officedocument.presentationml.slide+xml"/>
  <Override PartName="/ppt/slides/slide535.xml" ContentType="application/vnd.openxmlformats-officedocument.presentationml.slide+xml"/>
  <Override PartName="/ppt/tags/tag741.xml" ContentType="application/vnd.openxmlformats-officedocument.presentationml.tags+xml"/>
  <Override PartName="/ppt/tags/tag1565.xml" ContentType="application/vnd.openxmlformats-officedocument.presentationml.tags+xml"/>
  <Override PartName="/ppt/tags/tag1751.xml" ContentType="application/vnd.openxmlformats-officedocument.presentationml.tags+xml"/>
  <Override PartName="/ppt/slides/slide11.xml" ContentType="application/vnd.openxmlformats-officedocument.presentationml.slide+xml"/>
  <Override PartName="/ppt/slides/slide721.xml" ContentType="application/vnd.openxmlformats-officedocument.presentationml.slide+xml"/>
  <Override PartName="/ppt/tags/tag1073.xml" ContentType="application/vnd.openxmlformats-officedocument.presentationml.tags+xml"/>
  <Override PartName="/ppt/slides/slide891.xml" ContentType="application/vnd.openxmlformats-officedocument.presentationml.slide+xml"/>
  <Override PartName="/ppt/slideLayouts/slideLayout10.xml" ContentType="application/vnd.openxmlformats-officedocument.presentationml.slideLayout+xml"/>
  <Override PartName="/ppt/tags/tag656.xml" ContentType="application/vnd.openxmlformats-officedocument.presentationml.tags+xml"/>
  <Override PartName="/ppt/tags/tag1004.xml" ContentType="application/vnd.openxmlformats-officedocument.presentationml.tags+xml"/>
  <Override PartName="/ppt/tags/tag1666.xml" ContentType="application/vnd.openxmlformats-officedocument.presentationml.tags+xml"/>
  <Override PartName="/ppt/slides/slide636.xml" ContentType="application/vnd.openxmlformats-officedocument.presentationml.slide+xml"/>
  <Override PartName="/ppt/tags/tag164.xml" ContentType="application/vnd.openxmlformats-officedocument.presentationml.tags+xml"/>
  <Override PartName="/ppt/tags/tag842.xml" ContentType="application/vnd.openxmlformats-officedocument.presentationml.tags+xml"/>
  <Override PartName="/ppt/tags/tag1174.xml" ContentType="application/vnd.openxmlformats-officedocument.presentationml.tags+xml"/>
  <Override PartName="/ppt/slides/slide96.xml" ContentType="application/vnd.openxmlformats-officedocument.presentationml.slide+xml"/>
  <Override PartName="/ppt/slides/slide144.xml" ContentType="application/vnd.openxmlformats-officedocument.presentationml.slide+xml"/>
  <Override PartName="/ppt/slides/slide330.xml" ContentType="application/vnd.openxmlformats-officedocument.presentationml.slide+xml"/>
  <Override PartName="/ppt/slides/slide822.xml" ContentType="application/vnd.openxmlformats-officedocument.presentationml.slide+xml"/>
  <Override PartName="/ppt/tags/tag350.xml" ContentType="application/vnd.openxmlformats-officedocument.presentationml.tags+xml"/>
  <Override PartName="/ppt/tags/tag1360.xml" ContentType="application/vnd.openxmlformats-officedocument.presentationml.tags+xml"/>
  <Override PartName="/ppt/tags/tag757.xml" ContentType="application/vnd.openxmlformats-officedocument.presentationml.tags+xml"/>
  <Override PartName="/ppt/tags/tag943.xml" ContentType="application/vnd.openxmlformats-officedocument.presentationml.tags+xml"/>
  <Override PartName="/ppt/tags/tag1089.xml" ContentType="application/vnd.openxmlformats-officedocument.presentationml.tags+xml"/>
  <Override PartName="/ppt/tags/tag1105.xml" ContentType="application/vnd.openxmlformats-officedocument.presentationml.tags+xml"/>
  <Override PartName="/ppt/tags/tag1767.xml" ContentType="application/vnd.openxmlformats-officedocument.presentationml.tags+xml"/>
  <Override PartName="/ppt/slides/slide27.xml" ContentType="application/vnd.openxmlformats-officedocument.presentationml.slide+xml"/>
  <Override PartName="/ppt/slides/slide737.xml" ContentType="application/vnd.openxmlformats-officedocument.presentationml.slide+xml"/>
  <Override PartName="/ppt/tags/tag265.xml" ContentType="application/vnd.openxmlformats-officedocument.presentationml.tags+xml"/>
  <Override PartName="/ppt/tags/tag451.xml" ContentType="application/vnd.openxmlformats-officedocument.presentationml.tags+xml"/>
  <Override PartName="/ppt/tags/tag1275.xml" ContentType="application/vnd.openxmlformats-officedocument.presentationml.tags+xml"/>
  <Override PartName="/ppt/tags/tag1461.xml" ContentType="application/vnd.openxmlformats-officedocument.presentationml.tags+xml"/>
  <Override PartName="/ppt/slides/slide2.xml" ContentType="application/vnd.openxmlformats-officedocument.presentationml.slide+xml"/>
  <Override PartName="/ppt/slides/slide245.xml" ContentType="application/vnd.openxmlformats-officedocument.presentationml.slide+xml"/>
  <Override PartName="/ppt/slides/slide431.xml" ContentType="application/vnd.openxmlformats-officedocument.presentationml.slide+xml"/>
  <Override PartName="/ppt/tags/tag1206.xml" ContentType="application/vnd.openxmlformats-officedocument.presentationml.tags+xml"/>
  <Override PartName="/ppt/slides/slide838.xml" ContentType="application/vnd.openxmlformats-officedocument.presentationml.slide+xml"/>
  <Override PartName="/ppt/tags/tag366.xml" ContentType="application/vnd.openxmlformats-officedocument.presentationml.tags+xml"/>
  <Override PartName="/ppt/tags/tag858.xml" ContentType="application/vnd.openxmlformats-officedocument.presentationml.tags+xml"/>
  <Override PartName="/ppt/slides/slide346.xml" ContentType="application/vnd.openxmlformats-officedocument.presentationml.slide+xml"/>
  <Override PartName="/ppt/tags/tag65.xml" ContentType="application/vnd.openxmlformats-officedocument.presentationml.tags+xml"/>
  <Override PartName="/ppt/tags/tag552.xml" ContentType="application/vnd.openxmlformats-officedocument.presentationml.tags+xml"/>
  <Override PartName="/ppt/tags/tag1376.xml" ContentType="application/vnd.openxmlformats-officedocument.presentationml.tags+xml"/>
  <Override PartName="/ppt/tags/tag1562.xml" ContentType="application/vnd.openxmlformats-officedocument.presentationml.tags+xml"/>
  <Override PartName="/ppt/slides/slide532.xml" ContentType="application/vnd.openxmlformats-officedocument.presentationml.slide+xml"/>
  <Override PartName="/ppt/tags/tag959.xml" ContentType="application/vnd.openxmlformats-officedocument.presentationml.tags+xml"/>
  <Override PartName="/ppt/tags/tag1070.xml" ContentType="application/vnd.openxmlformats-officedocument.presentationml.tags+xml"/>
  <Override PartName="/ppt/tags/tag1307.xml" ContentType="application/vnd.openxmlformats-officedocument.presentationml.tags+xml"/>
  <Override PartName="/ppt/tags/tag467.xml" ContentType="application/vnd.openxmlformats-officedocument.presentationml.tags+xml"/>
  <Override PartName="/ppt/tags/tag1477.xml" ContentType="application/vnd.openxmlformats-officedocument.presentationml.tags+xml"/>
  <Override PartName="/ppt/slides/slide447.xml" ContentType="application/vnd.openxmlformats-officedocument.presentationml.slide+xml"/>
  <Override PartName="/ppt/tags/tag161.xml" ContentType="application/vnd.openxmlformats-officedocument.presentationml.tags+xml"/>
  <Override PartName="/ppt/tags/tag653.xml" ContentType="application/vnd.openxmlformats-officedocument.presentationml.tags+xml"/>
  <Override PartName="/ppt/tags/tag1001.xml" ContentType="application/vnd.openxmlformats-officedocument.presentationml.tags+xml"/>
  <Override PartName="/ppt/tags/tag1663.xml" ContentType="application/vnd.openxmlformats-officedocument.presentationml.tags+xml"/>
  <Override PartName="/ppt/slides/slide141.xml" ContentType="application/vnd.openxmlformats-officedocument.presentationml.slide+xml"/>
  <Override PartName="/ppt/slides/slide633.xml" ContentType="application/vnd.openxmlformats-officedocument.presentationml.slide+xml"/>
  <Override PartName="/ppt/tags/tag1171.xml" ContentType="application/vnd.openxmlformats-officedocument.presentationml.tags+xml"/>
  <Override PartName="/ppt/tags/tag1408.xml" ContentType="application/vnd.openxmlformats-officedocument.presentationml.tags+xml"/>
  <Override PartName="/ppt/slides/slide93.xml" ContentType="application/vnd.openxmlformats-officedocument.presentationml.slide+xml"/>
  <Override PartName="/ppt/tags/tag568.xml" ContentType="application/vnd.openxmlformats-officedocument.presentationml.tags+xml"/>
  <Override PartName="/ppt/tags/tag754.xml" ContentType="application/vnd.openxmlformats-officedocument.presentationml.tags+xml"/>
  <Override PartName="/ppt/tags/tag1102.xml" ContentType="application/vnd.openxmlformats-officedocument.presentationml.tags+xml"/>
  <Override PartName="/ppt/tags/tag1578.xml" ContentType="application/vnd.openxmlformats-officedocument.presentationml.tags+xml"/>
  <Override PartName="/ppt/slides/slide24.xml" ContentType="application/vnd.openxmlformats-officedocument.presentationml.slide+xml"/>
  <Override PartName="/ppt/slides/slide548.xml" ContentType="application/vnd.openxmlformats-officedocument.presentationml.slide+xml"/>
  <Override PartName="/ppt/slides/slide734.xml" ContentType="application/vnd.openxmlformats-officedocument.presentationml.slide+xml"/>
  <Override PartName="/ppt/tags/tag262.xml" ContentType="application/vnd.openxmlformats-officedocument.presentationml.tags+xml"/>
  <Override PartName="/ppt/tags/tag940.xml" ContentType="application/vnd.openxmlformats-officedocument.presentationml.tags+xml"/>
  <Override PartName="/ppt/tags/tag1086.xml" ContentType="application/vnd.openxmlformats-officedocument.presentationml.tags+xml"/>
  <Override PartName="/ppt/tags/tag1272.xml" ContentType="application/vnd.openxmlformats-officedocument.presentationml.tags+xml"/>
  <Override PartName="/ppt/tags/tag1764.xml" ContentType="application/vnd.openxmlformats-officedocument.presentationml.tags+xml"/>
  <Override PartName="/ppt/slides/slide242.xml" ContentType="application/vnd.openxmlformats-officedocument.presentationml.slide+xml"/>
  <Override PartName="/ppt/tags/tag669.xml" ContentType="application/vnd.openxmlformats-officedocument.presentationml.tags+xml"/>
  <Override PartName="/ppt/tags/tag1017.xml" ContentType="application/vnd.openxmlformats-officedocument.presentationml.tags+xml"/>
  <Override PartName="/ppt/tags/tag1509.xml" ContentType="application/vnd.openxmlformats-officedocument.presentationml.tags+xml"/>
  <Override PartName="/ppt/slides/slide649.xml" ContentType="application/vnd.openxmlformats-officedocument.presentationml.slide+xml"/>
  <Override PartName="/ppt/tags/tag177.xml" ContentType="application/vnd.openxmlformats-officedocument.presentationml.tags+xml"/>
  <Override PartName="/ppt/tags/tag855.xml" ContentType="application/vnd.openxmlformats-officedocument.presentationml.tags+xml"/>
  <Override PartName="/ppt/tags/tag1203.xml" ContentType="application/vnd.openxmlformats-officedocument.presentationml.tags+xml"/>
  <Override PartName="/ppt/tags/tag1679.xml" ContentType="application/vnd.openxmlformats-officedocument.presentationml.tags+xml"/>
  <Override PartName="/ppt/slides/slide157.xml" ContentType="application/vnd.openxmlformats-officedocument.presentationml.slide+xml"/>
  <Override PartName="/ppt/slides/slide835.xml" ContentType="application/vnd.openxmlformats-officedocument.presentationml.slide+xml"/>
  <Override PartName="/ppt/tags/tag62.xml" ContentType="application/vnd.openxmlformats-officedocument.presentationml.tags+xml"/>
  <Override PartName="/ppt/tags/tag363.xml" ContentType="application/vnd.openxmlformats-officedocument.presentationml.tags+xml"/>
  <Override PartName="/ppt/tags/tag1187.xml" ContentType="application/vnd.openxmlformats-officedocument.presentationml.tags+xml"/>
  <Override PartName="/ppt/tags/tag1373.xml" ContentType="application/vnd.openxmlformats-officedocument.presentationml.tags+xml"/>
  <Override PartName="/ppt/slides/slide343.xml" ContentType="application/vnd.openxmlformats-officedocument.presentationml.slide+xml"/>
  <Override PartName="/ppt/tags/tag108.xml" ContentType="application/vnd.openxmlformats-officedocument.presentationml.tags+xml"/>
  <Override PartName="/ppt/tags/tag1118.xml" ContentType="application/vnd.openxmlformats-officedocument.presentationml.tags+xml"/>
  <Override PartName="/ppt/tags/tag278.xml" ContentType="application/vnd.openxmlformats-officedocument.presentationml.tags+xml"/>
  <Override PartName="/ppt/tags/tag956.xml" ContentType="application/vnd.openxmlformats-officedocument.presentationml.tags+xml"/>
  <Override PartName="/ppt/tags/tag1288.xml" ContentType="application/vnd.openxmlformats-officedocument.presentationml.tags+xml"/>
  <Override PartName="/ppt/tags/tag1304.xml" ContentType="application/vnd.openxmlformats-officedocument.presentationml.tags+xml"/>
  <Override PartName="/ppt/slides/slide258.xml" ContentType="application/vnd.openxmlformats-officedocument.presentationml.slide+xml"/>
  <Override PartName="/ppt/slides/slide444.xml" ContentType="application/vnd.openxmlformats-officedocument.presentationml.slide+xml"/>
  <Override PartName="/ppt/tags/tag209.xml" ContentType="application/vnd.openxmlformats-officedocument.presentationml.tags+xml"/>
  <Override PartName="/ppt/tags/tag464.xml" ContentType="application/vnd.openxmlformats-officedocument.presentationml.tags+xml"/>
  <Override PartName="/ppt/tags/tag650.xml" ContentType="application/vnd.openxmlformats-officedocument.presentationml.tags+xml"/>
  <Override PartName="/ppt/tags/tag1474.xml" ContentType="application/vnd.openxmlformats-officedocument.presentationml.tags+xml"/>
  <Override PartName="/ppt/tags/tag1660.xml" ContentType="application/vnd.openxmlformats-officedocument.presentationml.tags+xml"/>
  <Override PartName="/ppt/slides/slide630.xml" ContentType="application/vnd.openxmlformats-officedocument.presentationml.slide+xml"/>
  <Override PartName="/ppt/tags/tag1219.xml" ContentType="application/vnd.openxmlformats-officedocument.presentationml.tags+xml"/>
  <Override PartName="/ppt/tags/tag1405.xml" ContentType="application/vnd.openxmlformats-officedocument.presentationml.tags+xml"/>
  <Override PartName="/ppt/slides/slide90.xml" ContentType="application/vnd.openxmlformats-officedocument.presentationml.slide+xml"/>
  <Override PartName="/ppt/tags/tag78.xml" ContentType="application/vnd.openxmlformats-officedocument.presentationml.tags+xml"/>
  <Override PartName="/ppt/tags/tag379.xml" ContentType="application/vnd.openxmlformats-officedocument.presentationml.tags+xml"/>
  <Override PartName="/ppt/tags/tag565.xml" ContentType="application/vnd.openxmlformats-officedocument.presentationml.tags+xml"/>
  <Override PartName="/ppt/tags/tag1389.xml" ContentType="application/vnd.openxmlformats-officedocument.presentationml.tags+xml"/>
  <Override PartName="/ppt/tags/tag1575.xml" ContentType="application/vnd.openxmlformats-officedocument.presentationml.tags+xml"/>
  <Override PartName="/ppt/slides/slide359.xml" ContentType="application/vnd.openxmlformats-officedocument.presentationml.slide+xml"/>
  <Override PartName="/ppt/slides/slide545.xml" ContentType="application/vnd.openxmlformats-officedocument.presentationml.slide+xml"/>
  <Override PartName="/ppt/tags/tag751.xml" ContentType="application/vnd.openxmlformats-officedocument.presentationml.tags+xml"/>
  <Override PartName="/ppt/tags/tag1083.xml" ContentType="application/vnd.openxmlformats-officedocument.presentationml.tags+xml"/>
  <Override PartName="/ppt/tags/tag1761.xml" ContentType="application/vnd.openxmlformats-officedocument.presentationml.tags+xml"/>
  <Override PartName="/ppt/slides/slide21.xml" ContentType="application/vnd.openxmlformats-officedocument.presentationml.slide+xml"/>
  <Override PartName="/ppt/slides/slide731.xml" ContentType="application/vnd.openxmlformats-officedocument.presentationml.slide+xml"/>
  <Override PartName="/ppt/tags/tag1506.xml" ContentType="application/vnd.openxmlformats-officedocument.presentationml.tags+xml"/>
  <Override PartName="/ppt/tags/tag666.xml" ContentType="application/vnd.openxmlformats-officedocument.presentationml.tags+xml"/>
  <Override PartName="/ppt/tags/tag852.xml" ContentType="application/vnd.openxmlformats-officedocument.presentationml.tags+xml"/>
  <Override PartName="/ppt/tags/tag1014.xml" ContentType="application/vnd.openxmlformats-officedocument.presentationml.tags+xml"/>
  <Override PartName="/ppt/tags/tag1200.xml" ContentType="application/vnd.openxmlformats-officedocument.presentationml.tags+xml"/>
  <Override PartName="/ppt/tags/tag1676.xml" ContentType="application/vnd.openxmlformats-officedocument.presentationml.tags+xml"/>
  <Override PartName="/ppt/slides/slide646.xml" ContentType="application/vnd.openxmlformats-officedocument.presentationml.slide+xml"/>
  <Override PartName="/ppt/slides/slide832.xml" ContentType="application/vnd.openxmlformats-officedocument.presentationml.slide+xml"/>
  <Override PartName="/ppt/tags/tag174.xml" ContentType="application/vnd.openxmlformats-officedocument.presentationml.tags+xml"/>
  <Override PartName="/ppt/tags/tag360.xml" ContentType="application/vnd.openxmlformats-officedocument.presentationml.tags+xml"/>
  <Override PartName="/ppt/tags/tag1184.xml" ContentType="application/vnd.openxmlformats-officedocument.presentationml.tags+xml"/>
  <Override PartName="/ppt/slides/slide154.xml" ContentType="application/vnd.openxmlformats-officedocument.presentationml.slide+xml"/>
  <Override PartName="/ppt/slides/slide340.xml" ContentType="application/vnd.openxmlformats-officedocument.presentationml.slide+xml"/>
  <Override PartName="/ppt/tags/tag105.xml" ContentType="application/vnd.openxmlformats-officedocument.presentationml.tags+xml"/>
  <Override PartName="/ppt/tags/tag1115.xml" ContentType="application/vnd.openxmlformats-officedocument.presentationml.tags+xml"/>
  <Override PartName="/ppt/tags/tag1370.xml" ContentType="application/vnd.openxmlformats-officedocument.presentationml.tags+xml"/>
  <Override PartName="/ppt/tags/tag1607.xml" ContentType="application/vnd.openxmlformats-officedocument.presentationml.tags+xml"/>
  <Override PartName="/ppt/slides/slide747.xml" ContentType="application/vnd.openxmlformats-officedocument.presentationml.slide+xml"/>
  <Override PartName="/ppt/tags/tag275.xml" ContentType="application/vnd.openxmlformats-officedocument.presentationml.tags+xml"/>
  <Override PartName="/ppt/tags/tag767.xml" ContentType="application/vnd.openxmlformats-officedocument.presentationml.tags+xml"/>
  <Override PartName="/ppt/tags/tag953.xml" ContentType="application/vnd.openxmlformats-officedocument.presentationml.tags+xml"/>
  <Override PartName="/ppt/tags/tag1099.xml" ContentType="application/vnd.openxmlformats-officedocument.presentationml.tags+xml"/>
  <Override PartName="/ppt/tags/tag1301.xml" ContentType="application/vnd.openxmlformats-officedocument.presentationml.tags+xml"/>
  <Override PartName="/ppt/tags/tag1777.xml" ContentType="application/vnd.openxmlformats-officedocument.presentationml.tags+xml"/>
  <Override PartName="/ppt/slides/slide37.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tags/tag461.xml" ContentType="application/vnd.openxmlformats-officedocument.presentationml.tags+xml"/>
  <Override PartName="/ppt/tags/tag1285.xml" ContentType="application/vnd.openxmlformats-officedocument.presentationml.tags+xml"/>
  <Override PartName="/ppt/tags/tag1471.xml" ContentType="application/vnd.openxmlformats-officedocument.presentationml.tags+xml"/>
  <Override PartName="/ppt/tags/tag1708.xml" ContentType="application/vnd.openxmlformats-officedocument.presentationml.tags+xml"/>
  <Override PartName="/ppt/slides/slide441.xml" ContentType="application/vnd.openxmlformats-officedocument.presentationml.slide+xml"/>
  <Override PartName="/ppt/tags/tag206.xml" ContentType="application/vnd.openxmlformats-officedocument.presentationml.tags+xml"/>
  <Override PartName="/ppt/tags/tag868.xml" ContentType="application/vnd.openxmlformats-officedocument.presentationml.tags+xml"/>
  <Override PartName="/ppt/tags/tag1216.xml" ContentType="application/vnd.openxmlformats-officedocument.presentationml.tags+xml"/>
  <Override PartName="/ppt/slides/slide848.xml" ContentType="application/vnd.openxmlformats-officedocument.presentationml.slide+xml"/>
  <Override PartName="/ppt/tags/tag75.xml" ContentType="application/vnd.openxmlformats-officedocument.presentationml.tags+xml"/>
  <Override PartName="/ppt/tags/tag376.xml" ContentType="application/vnd.openxmlformats-officedocument.presentationml.tags+xml"/>
  <Override PartName="/ppt/tags/tag1386.xml" ContentType="application/vnd.openxmlformats-officedocument.presentationml.tags+xml"/>
  <Override PartName="/ppt/tags/tag1402.xml" ContentType="application/vnd.openxmlformats-officedocument.presentationml.tags+xml"/>
  <Override PartName="/ppt/slides/slide356.xml" ContentType="application/vnd.openxmlformats-officedocument.presentationml.slide+xml"/>
  <Override PartName="/ppt/tags/tag562.xml" ContentType="application/vnd.openxmlformats-officedocument.presentationml.tags+xml"/>
  <Override PartName="/ppt/tags/tag1572.xml" ContentType="application/vnd.openxmlformats-officedocument.presentationml.tags+xml"/>
  <Override PartName="/ppt/tags/tag1809.xml" ContentType="application/vnd.openxmlformats-officedocument.presentationml.tags+xml"/>
  <Override PartName="/ppt/slides/slide542.xml" ContentType="application/vnd.openxmlformats-officedocument.presentationml.slide+xml"/>
  <Override PartName="/ppt/tags/tag307.xml" ContentType="application/vnd.openxmlformats-officedocument.presentationml.tags+xml"/>
  <Override PartName="/ppt/tags/tag969.xml" ContentType="application/vnd.openxmlformats-officedocument.presentationml.tags+xml"/>
  <Override PartName="/ppt/tags/tag1080.xml" ContentType="application/vnd.openxmlformats-officedocument.presentationml.tags+xml"/>
  <Override PartName="/ppt/tags/tag1317.xml" ContentType="application/vnd.openxmlformats-officedocument.presentationml.tags+xml"/>
  <Override PartName="/ppt/tags/tag1503.xml" ContentType="application/vnd.openxmlformats-officedocument.presentationml.tags+xml"/>
  <Override PartName="/ppt/tags/tag477.xml" ContentType="application/vnd.openxmlformats-officedocument.presentationml.tags+xml"/>
  <Override PartName="/ppt/tags/tag663.xml" ContentType="application/vnd.openxmlformats-officedocument.presentationml.tags+xml"/>
  <Override PartName="/ppt/tags/tag1011.xml" ContentType="application/vnd.openxmlformats-officedocument.presentationml.tags+xml"/>
  <Override PartName="/ppt/tags/tag1487.xml" ContentType="application/vnd.openxmlformats-officedocument.presentationml.tags+xml"/>
  <Override PartName="/ppt/slides/slide457.xml" ContentType="application/vnd.openxmlformats-officedocument.presentationml.slide+xml"/>
  <Override PartName="/ppt/slides/slide643.xml" ContentType="application/vnd.openxmlformats-officedocument.presentationml.slide+xml"/>
  <Override PartName="/ppt/tags/tag171.xml" ContentType="application/vnd.openxmlformats-officedocument.presentationml.tags+xml"/>
  <Override PartName="/ppt/tags/tag408.xml" ContentType="application/vnd.openxmlformats-officedocument.presentationml.tags+xml"/>
  <Override PartName="/ppt/tags/tag1181.xml" ContentType="application/vnd.openxmlformats-officedocument.presentationml.tags+xml"/>
  <Override PartName="/ppt/tags/tag1673.xml" ContentType="application/vnd.openxmlformats-officedocument.presentationml.tags+xml"/>
  <Override PartName="/ppt/slides/slide151.xml" ContentType="application/vnd.openxmlformats-officedocument.presentationml.slide+xml"/>
  <Override PartName="/ppt/tags/tag578.xml" ContentType="application/vnd.openxmlformats-officedocument.presentationml.tags+xml"/>
  <Override PartName="/ppt/tags/tag1418.xml" ContentType="application/vnd.openxmlformats-officedocument.presentationml.tags+xml"/>
  <Override PartName="/ppt/tags/tag1604.xml" ContentType="application/vnd.openxmlformats-officedocument.presentationml.tags+xml"/>
  <Override PartName="/ppt/slides/slide558.xml" ContentType="application/vnd.openxmlformats-officedocument.presentationml.slide+xml"/>
  <Override PartName="/ppt/tags/tag102.xml" ContentType="application/vnd.openxmlformats-officedocument.presentationml.tags+xml"/>
  <Override PartName="/ppt/tags/tag764.xml" ContentType="application/vnd.openxmlformats-officedocument.presentationml.tags+xml"/>
  <Override PartName="/ppt/tags/tag1112.xml" ContentType="application/vnd.openxmlformats-officedocument.presentationml.tags+xml"/>
  <Override PartName="/ppt/tags/tag1588.xml" ContentType="application/vnd.openxmlformats-officedocument.presentationml.tags+xml"/>
  <Override PartName="/ppt/tags/tag1774.xml" ContentType="application/vnd.openxmlformats-officedocument.presentationml.tags+xml"/>
  <Override PartName="/ppt/slides/slide34.xml" ContentType="application/vnd.openxmlformats-officedocument.presentationml.slide+xml"/>
  <Override PartName="/ppt/slides/slide744.xml" ContentType="application/vnd.openxmlformats-officedocument.presentationml.slide+xml"/>
  <Override PartName="/ppt/tags/tag272.xml" ContentType="application/vnd.openxmlformats-officedocument.presentationml.tags+xml"/>
  <Override PartName="/ppt/tags/tag509.xml" ContentType="application/vnd.openxmlformats-officedocument.presentationml.tags+xml"/>
  <Override PartName="/ppt/tags/tag950.xml" ContentType="application/vnd.openxmlformats-officedocument.presentationml.tags+xml"/>
  <Override PartName="/ppt/tags/tag1096.xml" ContentType="application/vnd.openxmlformats-officedocument.presentationml.tags+xml"/>
  <Override PartName="/ppt/tags/tag1282.xml" ContentType="application/vnd.openxmlformats-officedocument.presentationml.tags+xml"/>
  <Override PartName="/ppt/tags/tag1519.xml" ContentType="application/vnd.openxmlformats-officedocument.presentationml.tags+xml"/>
  <Override PartName="/ppt/slides/slide252.xml" ContentType="application/vnd.openxmlformats-officedocument.presentationml.slide+xml"/>
  <Override PartName="/ppt/tags/tag203.xml" ContentType="application/vnd.openxmlformats-officedocument.presentationml.tags+xml"/>
  <Override PartName="/ppt/tags/tag679.xml" ContentType="application/vnd.openxmlformats-officedocument.presentationml.tags+xml"/>
  <Override PartName="/ppt/tags/tag1027.xml" ContentType="application/vnd.openxmlformats-officedocument.presentationml.tags+xml"/>
  <Override PartName="/ppt/tags/tag1689.xml" ContentType="application/vnd.openxmlformats-officedocument.presentationml.tags+xml"/>
  <Override PartName="/ppt/tags/tag1705.xml" ContentType="application/vnd.openxmlformats-officedocument.presentationml.tags+xml"/>
  <Override PartName="/ppt/slides/slide659.xml" ContentType="application/vnd.openxmlformats-officedocument.presentationml.slide+xml"/>
  <Override PartName="/ppt/tags/tag187.xml" ContentType="application/vnd.openxmlformats-officedocument.presentationml.tags+xml"/>
  <Override PartName="/ppt/tags/tag865.xml" ContentType="application/vnd.openxmlformats-officedocument.presentationml.tags+xml"/>
  <Override PartName="/ppt/tags/tag1197.xml" ContentType="application/vnd.openxmlformats-officedocument.presentationml.tags+xml"/>
  <Override PartName="/ppt/tags/tag1213.xml" ContentType="application/vnd.openxmlformats-officedocument.presentationml.tags+xml"/>
  <Override PartName="/ppt/slides/slide167.xml" ContentType="application/vnd.openxmlformats-officedocument.presentationml.slide+xml"/>
  <Override PartName="/ppt/slides/slide353.xml" ContentType="application/vnd.openxmlformats-officedocument.presentationml.slide+xml"/>
  <Override PartName="/ppt/slides/slide845.xml" ContentType="application/vnd.openxmlformats-officedocument.presentationml.slide+xml"/>
  <Override PartName="/ppt/tags/tag72.xml" ContentType="application/vnd.openxmlformats-officedocument.presentationml.tags+xml"/>
  <Override PartName="/ppt/tags/tag118.xml" ContentType="application/vnd.openxmlformats-officedocument.presentationml.tags+xml"/>
  <Override PartName="/ppt/tags/tag373.xml" ContentType="application/vnd.openxmlformats-officedocument.presentationml.tags+xml"/>
  <Override PartName="/ppt/tags/tag1383.xml" ContentType="application/vnd.openxmlformats-officedocument.presentationml.tags+xml"/>
  <Override PartName="/ppt/tags/tag304.xml" ContentType="application/vnd.openxmlformats-officedocument.presentationml.tags+xml"/>
  <Override PartName="/ppt/tags/tag966.xml" ContentType="application/vnd.openxmlformats-officedocument.presentationml.tags+xml"/>
  <Override PartName="/ppt/tags/tag1128.xml" ContentType="application/vnd.openxmlformats-officedocument.presentationml.tags+xml"/>
  <Override PartName="/ppt/tags/tag1314.xml" ContentType="application/vnd.openxmlformats-officedocument.presentationml.tags+xml"/>
  <Override PartName="/ppt/tags/tag1806.xml" ContentType="application/vnd.openxmlformats-officedocument.presentationml.tags+xml"/>
  <Override PartName="/ppt/tags/tag288.xml" ContentType="application/vnd.openxmlformats-officedocument.presentationml.tags+xml"/>
  <Override PartName="/ppt/tags/tag474.xml" ContentType="application/vnd.openxmlformats-officedocument.presentationml.tags+xml"/>
  <Override PartName="/ppt/tags/tag1298.xml" ContentType="application/vnd.openxmlformats-officedocument.presentationml.tags+xml"/>
  <Override PartName="/ppt/tags/tag1484.xml" ContentType="application/vnd.openxmlformats-officedocument.presentationml.tags+xml"/>
  <Override PartName="/ppt/tags/tag1500.xml" ContentType="application/vnd.openxmlformats-officedocument.presentationml.tags+xml"/>
  <Override PartName="/ppt/slides/slide268.xml" ContentType="application/vnd.openxmlformats-officedocument.presentationml.slide+xml"/>
  <Override PartName="/ppt/slides/slide454.xml" ContentType="application/vnd.openxmlformats-officedocument.presentationml.slide+xml"/>
  <Override PartName="/ppt/tags/tag219.xml" ContentType="application/vnd.openxmlformats-officedocument.presentationml.tags+xml"/>
  <Override PartName="/ppt/tags/tag660.xml" ContentType="application/vnd.openxmlformats-officedocument.presentationml.tags+xml"/>
  <Override PartName="/ppt/tags/tag1229.xml" ContentType="application/vnd.openxmlformats-officedocument.presentationml.tags+xml"/>
  <Override PartName="/ppt/tags/tag1670.xml" ContentType="application/vnd.openxmlformats-officedocument.presentationml.tags+xml"/>
  <Override PartName="/ppt/slides/slide640.xml" ContentType="application/vnd.openxmlformats-officedocument.presentationml.slide+xml"/>
  <Override PartName="/ppt/tags/tag389.xml" ContentType="application/vnd.openxmlformats-officedocument.presentationml.tags+xml"/>
  <Override PartName="/ppt/tags/tag405.xml" ContentType="application/vnd.openxmlformats-officedocument.presentationml.tags+xml"/>
  <Override PartName="/ppt/tags/tag1415.xml" ContentType="application/vnd.openxmlformats-officedocument.presentationml.tags+xml"/>
  <Override PartName="/ppt/slides/slide369.xml" ContentType="application/vnd.openxmlformats-officedocument.presentationml.slide+xml"/>
  <Override PartName="/ppt/tags/tag88.xml" ContentType="application/vnd.openxmlformats-officedocument.presentationml.tags+xml"/>
  <Override PartName="/ppt/tags/tag575.xml" ContentType="application/vnd.openxmlformats-officedocument.presentationml.tags+xml"/>
  <Override PartName="/ppt/tags/tag761.xml" ContentType="application/vnd.openxmlformats-officedocument.presentationml.tags+xml"/>
  <Override PartName="/ppt/tags/tag1399.xml" ContentType="application/vnd.openxmlformats-officedocument.presentationml.tags+xml"/>
  <Override PartName="/ppt/tags/tag1585.xml" ContentType="application/vnd.openxmlformats-officedocument.presentationml.tags+xml"/>
  <Override PartName="/ppt/tags/tag1601.xml" ContentType="application/vnd.openxmlformats-officedocument.presentationml.tags+xml"/>
  <Override PartName="/ppt/slides/slide31.xml" ContentType="application/vnd.openxmlformats-officedocument.presentationml.slide+xml"/>
  <Override PartName="/ppt/slides/slide555.xml" ContentType="application/vnd.openxmlformats-officedocument.presentationml.slide+xml"/>
  <Override PartName="/ppt/slides/slide741.xml" ContentType="application/vnd.openxmlformats-officedocument.presentationml.slide+xml"/>
  <Override PartName="/ppt/tags/tag19.xml" ContentType="application/vnd.openxmlformats-officedocument.presentationml.tags+xml"/>
  <Override PartName="/ppt/tags/tag506.xml" ContentType="application/vnd.openxmlformats-officedocument.presentationml.tags+xml"/>
  <Override PartName="/ppt/tags/tag1093.xml" ContentType="application/vnd.openxmlformats-officedocument.presentationml.tags+xml"/>
  <Override PartName="/ppt/tags/tag1771.xml" ContentType="application/vnd.openxmlformats-officedocument.presentationml.tags+xml"/>
  <Override PartName="/ppt/tags/tag1024.xml" ContentType="application/vnd.openxmlformats-officedocument.presentationml.tags+xml"/>
  <Override PartName="/ppt/tags/tag1516.xml" ContentType="application/vnd.openxmlformats-officedocument.presentationml.tags+xml"/>
  <Override PartName="/ppt/tags/tag1702.xml" ContentType="application/vnd.openxmlformats-officedocument.presentationml.tags+xml"/>
  <Override PartName="/ppt/tags/tag184.xml" ContentType="application/vnd.openxmlformats-officedocument.presentationml.tags+xml"/>
  <Override PartName="/ppt/tags/tag200.xml" ContentType="application/vnd.openxmlformats-officedocument.presentationml.tags+xml"/>
  <Override PartName="/ppt/tags/tag676.xml" ContentType="application/vnd.openxmlformats-officedocument.presentationml.tags+xml"/>
  <Override PartName="/ppt/tags/tag862.xml" ContentType="application/vnd.openxmlformats-officedocument.presentationml.tags+xml"/>
  <Override PartName="/ppt/tags/tag1210.xml" ContentType="application/vnd.openxmlformats-officedocument.presentationml.tags+xml"/>
  <Override PartName="/ppt/tags/tag1686.xml" ContentType="application/vnd.openxmlformats-officedocument.presentationml.tags+xml"/>
  <Override PartName="/ppt/slides/slide164.xml" ContentType="application/vnd.openxmlformats-officedocument.presentationml.slide+xml"/>
  <Override PartName="/ppt/slides/slide656.xml" ContentType="application/vnd.openxmlformats-officedocument.presentationml.slide+xml"/>
  <Override PartName="/ppt/slides/slide842.xml" ContentType="application/vnd.openxmlformats-officedocument.presentationml.slide+xml"/>
  <Override PartName="/ppt/tags/tag370.xml" ContentType="application/vnd.openxmlformats-officedocument.presentationml.tags+xml"/>
  <Override PartName="/ppt/tags/tag607.xml" ContentType="application/vnd.openxmlformats-officedocument.presentationml.tags+xml"/>
  <Override PartName="/ppt/tags/tag1194.xml" ContentType="application/vnd.openxmlformats-officedocument.presentationml.tags+xml"/>
  <Override PartName="/ppt/tags/tag1380.xml" ContentType="application/vnd.openxmlformats-officedocument.presentationml.tags+xml"/>
  <Override PartName="/ppt/tags/tag1617.xml" ContentType="application/vnd.openxmlformats-officedocument.presentationml.tags+xml"/>
  <Override PartName="/ppt/slides/slide350.xml" ContentType="application/vnd.openxmlformats-officedocument.presentationml.slide+xml"/>
  <Override PartName="/ppt/tags/tag115.xml" ContentType="application/vnd.openxmlformats-officedocument.presentationml.tags+xml"/>
  <Override PartName="/ppt/tags/tag301.xml" ContentType="application/vnd.openxmlformats-officedocument.presentationml.tags+xml"/>
  <Override PartName="/ppt/tags/tag777.xml" ContentType="application/vnd.openxmlformats-officedocument.presentationml.tags+xml"/>
  <Override PartName="/ppt/tags/tag1125.xml" ContentType="application/vnd.openxmlformats-officedocument.presentationml.tags+xml"/>
  <Override PartName="/ppt/tags/tag1803.xml" ContentType="application/vnd.openxmlformats-officedocument.presentationml.tags+xml"/>
  <Override PartName="/ppt/slides/slide47.xml" ContentType="application/vnd.openxmlformats-officedocument.presentationml.slide+xml"/>
  <Override PartName="/ppt/slides/slide757.xml" ContentType="application/vnd.openxmlformats-officedocument.presentationml.slide+xml"/>
  <Override PartName="/ppt/tags/tag285.xml" ContentType="application/vnd.openxmlformats-officedocument.presentationml.tags+xml"/>
  <Override PartName="/ppt/tags/tag963.xml" ContentType="application/vnd.openxmlformats-officedocument.presentationml.tags+xml"/>
  <Override PartName="/ppt/tags/tag1295.xml" ContentType="application/vnd.openxmlformats-officedocument.presentationml.tags+xml"/>
  <Override PartName="/ppt/tags/tag1311.xml" ContentType="application/vnd.openxmlformats-officedocument.presentationml.tags+xml"/>
  <Override PartName="/ppt/tags/tag1787.xml" ContentType="application/vnd.openxmlformats-officedocument.presentationml.tags+xml"/>
  <Override PartName="/ppt/slides/slide265.xml" ContentType="application/vnd.openxmlformats-officedocument.presentationml.slide+xml"/>
  <Override PartName="/ppt/tags/tag471.xml" ContentType="application/vnd.openxmlformats-officedocument.presentationml.tags+xml"/>
  <Override PartName="/ppt/tags/tag708.xml" ContentType="application/vnd.openxmlformats-officedocument.presentationml.tags+xml"/>
  <Override PartName="/ppt/tags/tag1481.xml" ContentType="application/vnd.openxmlformats-officedocument.presentationml.tags+xml"/>
  <Override PartName="/ppt/tags/tag1718.xml" ContentType="application/vnd.openxmlformats-officedocument.presentationml.tags+xml"/>
  <Override PartName="/ppt/slides/slide451.xml" ContentType="application/vnd.openxmlformats-officedocument.presentationml.slide+xml"/>
  <Override PartName="/ppt/tags/tag216.xml" ContentType="application/vnd.openxmlformats-officedocument.presentationml.tags+xml"/>
  <Override PartName="/ppt/tags/tag402.xml" ContentType="application/vnd.openxmlformats-officedocument.presentationml.tags+xml"/>
  <Override PartName="/ppt/tags/tag878.xml" ContentType="application/vnd.openxmlformats-officedocument.presentationml.tags+xml"/>
  <Override PartName="/ppt/tags/tag1226.xml" ContentType="application/vnd.openxmlformats-officedocument.presentationml.tags+xml"/>
  <Override PartName="/ppt/tags/tag1412.xml" ContentType="application/vnd.openxmlformats-officedocument.presentationml.tags+xml"/>
  <Override PartName="/ppt/slides/slide858.xml" ContentType="application/vnd.openxmlformats-officedocument.presentationml.slide+xml"/>
  <Override PartName="/ppt/tags/tag85.xml" ContentType="application/vnd.openxmlformats-officedocument.presentationml.tags+xml"/>
  <Override PartName="/ppt/tags/tag386.xml" ContentType="application/vnd.openxmlformats-officedocument.presentationml.tags+xml"/>
  <Override PartName="/ppt/tags/tag572.xml" ContentType="application/vnd.openxmlformats-officedocument.presentationml.tags+xml"/>
  <Override PartName="/ppt/tags/tag1396.xml" ContentType="application/vnd.openxmlformats-officedocument.presentationml.tags+xml"/>
  <Override PartName="/ppt/slides/slide366.xml" ContentType="application/vnd.openxmlformats-officedocument.presentationml.slide+xml"/>
  <Override PartName="/ppt/slides/slide552.xml" ContentType="application/vnd.openxmlformats-officedocument.presentationml.slide+xml"/>
  <Override PartName="/ppt/tags/tag16.xml" ContentType="application/vnd.openxmlformats-officedocument.presentationml.tags+xml"/>
  <Override PartName="/ppt/tags/tag317.xml" ContentType="application/vnd.openxmlformats-officedocument.presentationml.tags+xml"/>
  <Override PartName="/ppt/tags/tag809.xml" ContentType="application/vnd.openxmlformats-officedocument.presentationml.tags+xml"/>
  <Override PartName="/ppt/tags/tag1090.xml" ContentType="application/vnd.openxmlformats-officedocument.presentationml.tags+xml"/>
  <Override PartName="/ppt/tags/tag1582.xml" ContentType="application/vnd.openxmlformats-officedocument.presentationml.tags+xml"/>
  <Override PartName="/ppt/tags/tag1819.xml" ContentType="application/vnd.openxmlformats-officedocument.presentationml.tags+xml"/>
  <Override PartName="/ppt/tags/tag487.xml" ContentType="application/vnd.openxmlformats-officedocument.presentationml.tags+xml"/>
  <Override PartName="/ppt/tags/tag503.xml" ContentType="application/vnd.openxmlformats-officedocument.presentationml.tags+xml"/>
  <Override PartName="/ppt/tags/tag979.xml" ContentType="application/vnd.openxmlformats-officedocument.presentationml.tags+xml"/>
  <Override PartName="/ppt/tags/tag1327.xml" ContentType="application/vnd.openxmlformats-officedocument.presentationml.tags+xml"/>
  <Override PartName="/ppt/tags/tag1513.xml" ContentType="application/vnd.openxmlformats-officedocument.presentationml.tags+xml"/>
  <Override PartName="/ppt/slides/slide467.xml" ContentType="application/vnd.openxmlformats-officedocument.presentationml.slide+xml"/>
  <Override PartName="/ppt/tags/tag673.xml" ContentType="application/vnd.openxmlformats-officedocument.presentationml.tags+xml"/>
  <Override PartName="/ppt/tags/tag1021.xml" ContentType="application/vnd.openxmlformats-officedocument.presentationml.tags+xml"/>
  <Override PartName="/ppt/tags/tag1497.xml" ContentType="application/vnd.openxmlformats-officedocument.presentationml.tags+xml"/>
  <Override PartName="/ppt/tags/tag1683.xml" ContentType="application/vnd.openxmlformats-officedocument.presentationml.tags+xml"/>
  <Override PartName="/ppt/slides/slide653.xml" ContentType="application/vnd.openxmlformats-officedocument.presentationml.slide+xml"/>
  <Override PartName="/ppt/tags/tag181.xml" ContentType="application/vnd.openxmlformats-officedocument.presentationml.tags+xml"/>
  <Override PartName="/ppt/tags/tag418.xml" ContentType="application/vnd.openxmlformats-officedocument.presentationml.tags+xml"/>
  <Override PartName="/ppt/tags/tag1191.xml" ContentType="application/vnd.openxmlformats-officedocument.presentationml.tags+xml"/>
  <Override PartName="/ppt/tags/tag1428.xml" ContentType="application/vnd.openxmlformats-officedocument.presentationml.tags+xml"/>
  <Override PartName="/ppt/slides/slide161.xml" ContentType="application/vnd.openxmlformats-officedocument.presentationml.slide+xml"/>
  <Override PartName="/ppt/tags/tag112.xml" ContentType="application/vnd.openxmlformats-officedocument.presentationml.tags+xml"/>
  <Override PartName="/ppt/tags/tag588.xml" ContentType="application/vnd.openxmlformats-officedocument.presentationml.tags+xml"/>
  <Override PartName="/ppt/tags/tag604.xml" ContentType="application/vnd.openxmlformats-officedocument.presentationml.tags+xml"/>
  <Override PartName="/ppt/tags/tag1598.xml" ContentType="application/vnd.openxmlformats-officedocument.presentationml.tags+xml"/>
  <Override PartName="/ppt/tags/tag1614.xml" ContentType="application/vnd.openxmlformats-officedocument.presentationml.tags+xml"/>
  <Override PartName="/ppt/tags/tag1800.xml" ContentType="application/vnd.openxmlformats-officedocument.presentationml.tags+xml"/>
  <Override PartName="/ppt/slides/slide568.xml" ContentType="application/vnd.openxmlformats-officedocument.presentationml.slide+xml"/>
  <Override PartName="/ppt/tags/tag774.xml" ContentType="application/vnd.openxmlformats-officedocument.presentationml.tags+xml"/>
  <Override PartName="/ppt/tags/tag960.xml" ContentType="application/vnd.openxmlformats-officedocument.presentationml.tags+xml"/>
  <Override PartName="/ppt/tags/tag1122.xml" ContentType="application/vnd.openxmlformats-officedocument.presentationml.tags+xml"/>
  <Override PartName="/ppt/tags/tag1784.xml" ContentType="application/vnd.openxmlformats-officedocument.presentationml.tags+xml"/>
  <Override PartName="/ppt/slides/slide44.xml" ContentType="application/vnd.openxmlformats-officedocument.presentationml.slide+xml"/>
  <Override PartName="/ppt/slides/slide262.xml" ContentType="application/vnd.openxmlformats-officedocument.presentationml.slide+xml"/>
  <Override PartName="/ppt/slides/slide754.xml" ContentType="application/vnd.openxmlformats-officedocument.presentationml.slide+xml"/>
  <Default Extension="emf" ContentType="image/x-emf"/>
  <Override PartName="/ppt/tags/tag282.xml" ContentType="application/vnd.openxmlformats-officedocument.presentationml.tags+xml"/>
  <Override PartName="/ppt/tags/tag519.xml" ContentType="application/vnd.openxmlformats-officedocument.presentationml.tags+xml"/>
  <Override PartName="/ppt/tags/tag705.xml" ContentType="application/vnd.openxmlformats-officedocument.presentationml.tags+xml"/>
  <Override PartName="/ppt/tags/tag1292.xml" ContentType="application/vnd.openxmlformats-officedocument.presentationml.tags+xml"/>
  <Override PartName="/ppt/tags/tag1529.xml" ContentType="application/vnd.openxmlformats-officedocument.presentationml.tags+xml"/>
  <Override PartName="/ppt/tags/tag213.xml" ContentType="application/vnd.openxmlformats-officedocument.presentationml.tags+xml"/>
  <Override PartName="/ppt/tags/tag689.xml" ContentType="application/vnd.openxmlformats-officedocument.presentationml.tags+xml"/>
  <Override PartName="/ppt/tags/tag875.xml" ContentType="application/vnd.openxmlformats-officedocument.presentationml.tags+xml"/>
  <Override PartName="/ppt/tags/tag1037.xml" ContentType="application/vnd.openxmlformats-officedocument.presentationml.tags+xml"/>
  <Override PartName="/ppt/tags/tag1223.xml" ContentType="application/vnd.openxmlformats-officedocument.presentationml.tags+xml"/>
  <Override PartName="/ppt/tags/tag1699.xml" ContentType="application/vnd.openxmlformats-officedocument.presentationml.tags+xml"/>
  <Override PartName="/ppt/tags/tag1715.xml" ContentType="application/vnd.openxmlformats-officedocument.presentationml.tags+xml"/>
  <Override PartName="/ppt/slides/slide669.xml" ContentType="application/vnd.openxmlformats-officedocument.presentationml.slide+xml"/>
  <Override PartName="/ppt/slides/slide855.xml" ContentType="application/vnd.openxmlformats-officedocument.presentationml.slide+xml"/>
  <Override PartName="/ppt/tags/tag82.xml" ContentType="application/vnd.openxmlformats-officedocument.presentationml.tags+xml"/>
  <Override PartName="/ppt/tags/tag197.xml" ContentType="application/vnd.openxmlformats-officedocument.presentationml.tags+xml"/>
  <Override PartName="/ppt/tags/tag383.xml" ContentType="application/vnd.openxmlformats-officedocument.presentationml.tags+xml"/>
  <Override PartName="/ppt/slides/slide177.xml" ContentType="application/vnd.openxmlformats-officedocument.presentationml.slide+xml"/>
  <Override PartName="/ppt/slides/slide363.xml" ContentType="application/vnd.openxmlformats-officedocument.presentationml.slide+xml"/>
  <Override PartName="/ppt/tags/tag128.xml" ContentType="application/vnd.openxmlformats-officedocument.presentationml.tags+xml"/>
  <Override PartName="/ppt/tags/tag806.xml" ContentType="application/vnd.openxmlformats-officedocument.presentationml.tags+xml"/>
  <Override PartName="/ppt/tags/tag1138.xml" ContentType="application/vnd.openxmlformats-officedocument.presentationml.tags+xml"/>
  <Override PartName="/ppt/tags/tag1393.xml" ContentType="application/vnd.openxmlformats-officedocument.presentationml.tags+xml"/>
  <Override PartName="/ppt/tags/tag1816.xml" ContentType="application/vnd.openxmlformats-officedocument.presentationml.tags+xml"/>
  <Override PartName="/ppt/slides/slide108.xml" ContentType="application/vnd.openxmlformats-officedocument.presentationml.slide+xml"/>
  <Override PartName="/ppt/tags/tag13.xml" ContentType="application/vnd.openxmlformats-officedocument.presentationml.tags+xml"/>
  <Override PartName="/ppt/tags/tag298.xml" ContentType="application/vnd.openxmlformats-officedocument.presentationml.tags+xml"/>
  <Override PartName="/ppt/tags/tag314.xml" ContentType="application/vnd.openxmlformats-officedocument.presentationml.tags+xml"/>
  <Override PartName="/ppt/tags/tag500.xml" ContentType="application/vnd.openxmlformats-officedocument.presentationml.tags+xml"/>
  <Override PartName="/ppt/tags/tag976.xml" ContentType="application/vnd.openxmlformats-officedocument.presentationml.tags+xml"/>
  <Override PartName="/ppt/tags/tag1324.xml" ContentType="application/vnd.openxmlformats-officedocument.presentationml.tags+xml"/>
  <Override PartName="/ppt/slides/slide278.xml" ContentType="application/vnd.openxmlformats-officedocument.presentationml.slide+xml"/>
  <Override PartName="/ppt/tags/tag484.xml" ContentType="application/vnd.openxmlformats-officedocument.presentationml.tags+xml"/>
  <Override PartName="/ppt/tags/tag670.xml" ContentType="application/vnd.openxmlformats-officedocument.presentationml.tags+xml"/>
  <Override PartName="/ppt/tags/tag1494.xml" ContentType="application/vnd.openxmlformats-officedocument.presentationml.tags+xml"/>
  <Override PartName="/ppt/tags/tag1510.xml" ContentType="application/vnd.openxmlformats-officedocument.presentationml.tags+xml"/>
  <Override PartName="/ppt/slides/slide464.xml" ContentType="application/vnd.openxmlformats-officedocument.presentationml.slide+xml"/>
  <Override PartName="/ppt/slides/slide650.xml" ContentType="application/vnd.openxmlformats-officedocument.presentationml.slide+xml"/>
  <Override PartName="/ppt/tags/tag229.xml" ContentType="application/vnd.openxmlformats-officedocument.presentationml.tags+xml"/>
  <Override PartName="/ppt/tags/tag415.xml" ContentType="application/vnd.openxmlformats-officedocument.presentationml.tags+xml"/>
  <Override PartName="/ppt/tags/tag907.xml" ContentType="application/vnd.openxmlformats-officedocument.presentationml.tags+xml"/>
  <Override PartName="/ppt/tags/tag1239.xml" ContentType="application/vnd.openxmlformats-officedocument.presentationml.tags+xml"/>
  <Override PartName="/ppt/tags/tag1680.xml" ContentType="application/vnd.openxmlformats-officedocument.presentationml.tags+xml"/>
  <Override PartName="/ppt/slides/slide209.xml" ContentType="application/vnd.openxmlformats-officedocument.presentationml.slide+xml"/>
  <Override PartName="/ppt/tags/tag98.xml" ContentType="application/vnd.openxmlformats-officedocument.presentationml.tags+xml"/>
  <Override PartName="/ppt/tags/tag399.xml" ContentType="application/vnd.openxmlformats-officedocument.presentationml.tags+xml"/>
  <Override PartName="/ppt/tags/tag601.xml" ContentType="application/vnd.openxmlformats-officedocument.presentationml.tags+xml"/>
  <Override PartName="/ppt/tags/tag1425.xml" ContentType="application/vnd.openxmlformats-officedocument.presentationml.tags+xml"/>
  <Override PartName="/ppt/tags/tag1611.xml" ContentType="application/vnd.openxmlformats-officedocument.presentationml.tags+xml"/>
  <Override PartName="/ppt/slides/slide379.xml" ContentType="application/vnd.openxmlformats-officedocument.presentationml.slide+xml"/>
  <Override PartName="/ppt/tags/tag585.xml" ContentType="application/vnd.openxmlformats-officedocument.presentationml.tags+xml"/>
  <Override PartName="/ppt/tags/tag771.xml" ContentType="application/vnd.openxmlformats-officedocument.presentationml.tags+xml"/>
  <Override PartName="/ppt/tags/tag1595.xml" ContentType="application/vnd.openxmlformats-officedocument.presentationml.tags+xml"/>
  <Override PartName="/ppt/tags/tag1781.xml" ContentType="application/vnd.openxmlformats-officedocument.presentationml.tags+xml"/>
  <Override PartName="/ppt/slides/slide41.xml" ContentType="application/vnd.openxmlformats-officedocument.presentationml.slide+xml"/>
  <Override PartName="/ppt/slides/slide565.xml" ContentType="application/vnd.openxmlformats-officedocument.presentationml.slide+xml"/>
  <Override PartName="/ppt/slides/slide751.xml" ContentType="application/vnd.openxmlformats-officedocument.presentationml.slide+xml"/>
  <Override PartName="/ppt/tags/tag29.xml" ContentType="application/vnd.openxmlformats-officedocument.presentationml.tags+xml"/>
  <Override PartName="/ppt/tags/tag516.xml" ContentType="application/vnd.openxmlformats-officedocument.presentationml.tags+xml"/>
  <Override PartName="/ppt/tags/tag1526.xml" ContentType="application/vnd.openxmlformats-officedocument.presentationml.tags+xml"/>
  <Override PartName="/ppt/tags/tag210.xml" ContentType="application/vnd.openxmlformats-officedocument.presentationml.tags+xml"/>
  <Override PartName="/ppt/tags/tag686.xml" ContentType="application/vnd.openxmlformats-officedocument.presentationml.tags+xml"/>
  <Override PartName="/ppt/tags/tag702.xml" ContentType="application/vnd.openxmlformats-officedocument.presentationml.tags+xml"/>
  <Override PartName="/ppt/tags/tag1034.xml" ContentType="application/vnd.openxmlformats-officedocument.presentationml.tags+xml"/>
  <Override PartName="/ppt/tags/tag1712.xml" ContentType="application/vnd.openxmlformats-officedocument.presentationml.tags+xml"/>
  <Override PartName="/ppt/slides/slide666.xml" ContentType="application/vnd.openxmlformats-officedocument.presentationml.slide+xml"/>
  <Override PartName="/ppt/tags/tag194.xml" ContentType="application/vnd.openxmlformats-officedocument.presentationml.tags+xml"/>
  <Override PartName="/ppt/tags/tag872.xml" ContentType="application/vnd.openxmlformats-officedocument.presentationml.tags+xml"/>
  <Override PartName="/ppt/tags/tag1220.xml" ContentType="application/vnd.openxmlformats-officedocument.presentationml.tags+xml"/>
  <Override PartName="/ppt/tags/tag1696.xml" ContentType="application/vnd.openxmlformats-officedocument.presentationml.tags+xml"/>
  <Override PartName="/ppt/slides/slide174.xml" ContentType="application/vnd.openxmlformats-officedocument.presentationml.slide+xml"/>
  <Override PartName="/ppt/slides/slide852.xml" ContentType="application/vnd.openxmlformats-officedocument.presentationml.slide+xml"/>
  <Override PartName="/ppt/tags/tag380.xml" ContentType="application/vnd.openxmlformats-officedocument.presentationml.tags+xml"/>
  <Override PartName="/ppt/tags/tag617.xml" ContentType="application/vnd.openxmlformats-officedocument.presentationml.tags+xml"/>
  <Override PartName="/ppt/tags/tag803.xml" ContentType="application/vnd.openxmlformats-officedocument.presentationml.tags+xml"/>
  <Override PartName="/ppt/tags/tag1390.xml" ContentType="application/vnd.openxmlformats-officedocument.presentationml.tags+xml"/>
  <Override PartName="/ppt/tags/tag1627.xml" ContentType="application/vnd.openxmlformats-officedocument.presentationml.tags+xml"/>
  <Override PartName="/ppt/slides/slide360.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125.xml" ContentType="application/vnd.openxmlformats-officedocument.presentationml.tags+xml"/>
  <Override PartName="/ppt/tags/tag311.xml" ContentType="application/vnd.openxmlformats-officedocument.presentationml.tags+xml"/>
  <Override PartName="/ppt/tags/tag787.xml" ContentType="application/vnd.openxmlformats-officedocument.presentationml.tags+xml"/>
  <Override PartName="/ppt/tags/tag1135.xml" ContentType="application/vnd.openxmlformats-officedocument.presentationml.tags+xml"/>
  <Override PartName="/ppt/tags/tag1321.xml" ContentType="application/vnd.openxmlformats-officedocument.presentationml.tags+xml"/>
  <Override PartName="/ppt/tags/tag1797.xml" ContentType="application/vnd.openxmlformats-officedocument.presentationml.tags+xml"/>
  <Override PartName="/ppt/tags/tag1813.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slides/slide767.xml" ContentType="application/vnd.openxmlformats-officedocument.presentationml.slide+xml"/>
  <Override PartName="/ppt/tags/tag295.xml" ContentType="application/vnd.openxmlformats-officedocument.presentationml.tags+xml"/>
  <Override PartName="/ppt/tags/tag481.xml" ContentType="application/vnd.openxmlformats-officedocument.presentationml.tags+xml"/>
  <Override PartName="/ppt/tags/tag973.xml" ContentType="application/vnd.openxmlformats-officedocument.presentationml.tags+xml"/>
  <Override PartName="/ppt/slides/slide275.xml" ContentType="application/vnd.openxmlformats-officedocument.presentationml.slide+xml"/>
  <Override PartName="/ppt/slides/slide461.xml" ContentType="application/vnd.openxmlformats-officedocument.presentationml.slide+xml"/>
  <Override PartName="/ppt/tags/tag226.xml" ContentType="application/vnd.openxmlformats-officedocument.presentationml.tags+xml"/>
  <Override PartName="/ppt/tags/tag718.xml" ContentType="application/vnd.openxmlformats-officedocument.presentationml.tags+xml"/>
  <Override PartName="/ppt/tags/tag904.xml" ContentType="application/vnd.openxmlformats-officedocument.presentationml.tags+xml"/>
  <Override PartName="/ppt/tags/tag1491.xml" ContentType="application/vnd.openxmlformats-officedocument.presentationml.tags+xml"/>
  <Override PartName="/ppt/tags/tag1728.xml" ContentType="application/vnd.openxmlformats-officedocument.presentationml.tags+xml"/>
  <Override PartName="/ppt/slides/slide206.xml" ContentType="application/vnd.openxmlformats-officedocument.presentationml.slide+xml"/>
  <Override PartName="/ppt/tags/tag412.xml" ContentType="application/vnd.openxmlformats-officedocument.presentationml.tags+xml"/>
  <Override PartName="/ppt/tags/tag888.xml" ContentType="application/vnd.openxmlformats-officedocument.presentationml.tags+xml"/>
  <Override PartName="/ppt/tags/tag1236.xml" ContentType="application/vnd.openxmlformats-officedocument.presentationml.tags+xml"/>
  <Override PartName="/ppt/tags/tag1422.xml" ContentType="application/vnd.openxmlformats-officedocument.presentationml.tags+xml"/>
  <Override PartName="/ppt/slides/slide376.xml" ContentType="application/vnd.openxmlformats-officedocument.presentationml.slide+xml"/>
  <Override PartName="/ppt/slides/slide868.xml" ContentType="application/vnd.openxmlformats-officedocument.presentationml.slide+xml"/>
  <Override PartName="/ppt/tags/tag95.xml" ContentType="application/vnd.openxmlformats-officedocument.presentationml.tags+xml"/>
  <Override PartName="/ppt/tags/tag396.xml" ContentType="application/vnd.openxmlformats-officedocument.presentationml.tags+xml"/>
  <Override PartName="/ppt/tags/tag582.xml" ContentType="application/vnd.openxmlformats-officedocument.presentationml.tags+xml"/>
  <Override PartName="/ppt/tags/tag819.xml" ContentType="application/vnd.openxmlformats-officedocument.presentationml.tags+xml"/>
  <Override PartName="/ppt/tags/tag1592.xml" ContentType="application/vnd.openxmlformats-officedocument.presentationml.tags+xml"/>
  <Override PartName="/ppt/slides/slide562.xml" ContentType="application/vnd.openxmlformats-officedocument.presentationml.slide+xml"/>
  <Override PartName="/ppt/tags/tag26.xml" ContentType="application/vnd.openxmlformats-officedocument.presentationml.tags+xml"/>
  <Override PartName="/ppt/tags/tag327.xml" ContentType="application/vnd.openxmlformats-officedocument.presentationml.tags+xml"/>
  <Override PartName="/ppt/tags/tag989.xml" ContentType="application/vnd.openxmlformats-officedocument.presentationml.tags+xml"/>
  <Override PartName="/ppt/tags/tag1337.xml" ContentType="application/vnd.openxmlformats-officedocument.presentationml.tags+xml"/>
  <Override PartName="/ppt/tags/tag1829.xml" ContentType="application/vnd.openxmlformats-officedocument.presentationml.tags+xml"/>
  <Override PartName="/ppt/slides/slide307.xml" ContentType="application/vnd.openxmlformats-officedocument.presentationml.slide+xml"/>
  <Override PartName="/ppt/tags/tag497.xml" ContentType="application/vnd.openxmlformats-officedocument.presentationml.tags+xml"/>
  <Override PartName="/ppt/tags/tag513.xml" ContentType="application/vnd.openxmlformats-officedocument.presentationml.tags+xml"/>
  <Override PartName="/ppt/tags/tag1523.xml" ContentType="application/vnd.openxmlformats-officedocument.presentationml.tags+xml"/>
  <Override PartName="/ppt/slides/slide477.xml" ContentType="application/vnd.openxmlformats-officedocument.presentationml.slide+xml"/>
  <Override PartName="/ppt/tags/tag683.xml" ContentType="application/vnd.openxmlformats-officedocument.presentationml.tags+xml"/>
  <Override PartName="/ppt/tags/tag1031.xml" ContentType="application/vnd.openxmlformats-officedocument.presentationml.tags+xml"/>
  <Override PartName="/ppt/tags/tag1693.xml" ContentType="application/vnd.openxmlformats-officedocument.presentationml.tags+xml"/>
  <Override PartName="/ppt/slides/slide171.xml" ContentType="application/vnd.openxmlformats-officedocument.presentationml.slide+xml"/>
  <Override PartName="/ppt/slides/slide663.xml" ContentType="application/vnd.openxmlformats-officedocument.presentationml.slide+xml"/>
  <Override PartName="/ppt/tags/tag191.xml" ContentType="application/vnd.openxmlformats-officedocument.presentationml.tags+xml"/>
  <Override PartName="/ppt/tags/tag428.xml" ContentType="application/vnd.openxmlformats-officedocument.presentationml.tags+xml"/>
  <Override PartName="/ppt/tags/tag614.xml" ContentType="application/vnd.openxmlformats-officedocument.presentationml.tags+xml"/>
  <Override PartName="/ppt/tags/tag1438.xml" ContentType="application/vnd.openxmlformats-officedocument.presentationml.tags+xml"/>
  <Override PartName="/ppt/slides/slide408.xml" ContentType="application/vnd.openxmlformats-officedocument.presentationml.slide+xml"/>
  <Override PartName="/ppt/tags/tag122.xml" ContentType="application/vnd.openxmlformats-officedocument.presentationml.tags+xml"/>
  <Override PartName="/ppt/tags/tag598.xml" ContentType="application/vnd.openxmlformats-officedocument.presentationml.tags+xml"/>
  <Override PartName="/ppt/tags/tag784.xml" ContentType="application/vnd.openxmlformats-officedocument.presentationml.tags+xml"/>
  <Override PartName="/ppt/tags/tag800.xml" ContentType="application/vnd.openxmlformats-officedocument.presentationml.tags+xml"/>
  <Override PartName="/ppt/tags/tag1132.xml" ContentType="application/vnd.openxmlformats-officedocument.presentationml.tags+xml"/>
  <Override PartName="/ppt/tags/tag1624.xml" ContentType="application/vnd.openxmlformats-officedocument.presentationml.tags+xml"/>
  <Override PartName="/ppt/tags/tag1810.xml" ContentType="application/vnd.openxmlformats-officedocument.presentationml.tags+xml"/>
  <Override PartName="/ppt/slides/slide54.xml" ContentType="application/vnd.openxmlformats-officedocument.presentationml.slide+xml"/>
  <Override PartName="/ppt/slides/slide102.xml" ContentType="application/vnd.openxmlformats-officedocument.presentationml.slide+xml"/>
  <Override PartName="/ppt/slides/slide578.xml" ContentType="application/vnd.openxmlformats-officedocument.presentationml.slide+xml"/>
  <Override PartName="/ppt/slides/slide764.xml" ContentType="application/vnd.openxmlformats-officedocument.presentationml.slide+xml"/>
  <Override PartName="/ppt/slideLayouts/slideLayout6.xml" ContentType="application/vnd.openxmlformats-officedocument.presentationml.slideLayout+xml"/>
  <Override PartName="/ppt/tags/tag292.xml" ContentType="application/vnd.openxmlformats-officedocument.presentationml.tags+xml"/>
  <Override PartName="/ppt/tags/tag529.xml" ContentType="application/vnd.openxmlformats-officedocument.presentationml.tags+xml"/>
  <Override PartName="/ppt/tags/tag970.xml" ContentType="application/vnd.openxmlformats-officedocument.presentationml.tags+xml"/>
  <Override PartName="/ppt/tags/tag1794.xml" ContentType="application/vnd.openxmlformats-officedocument.presentationml.tags+xml"/>
  <Override PartName="/ppt/slides/slide272.xml" ContentType="application/vnd.openxmlformats-officedocument.presentationml.slide+xml"/>
  <Override PartName="/ppt/slides/slide509.xml" ContentType="application/vnd.openxmlformats-officedocument.presentationml.slide+xml"/>
  <Override PartName="/ppt/tags/tag715.xml" ContentType="application/vnd.openxmlformats-officedocument.presentationml.tags+xml"/>
  <Override PartName="/ppt/tags/tag1047.xml" ContentType="application/vnd.openxmlformats-officedocument.presentationml.tags+xml"/>
  <Override PartName="/ppt/tags/tag1539.xml" ContentType="application/vnd.openxmlformats-officedocument.presentationml.tags+xml"/>
  <Override PartName="/ppt/tags/tag1725.xml" ContentType="application/vnd.openxmlformats-officedocument.presentationml.tags+xml"/>
  <Override PartName="/ppt/slides/slide679.xml" ContentType="application/vnd.openxmlformats-officedocument.presentationml.slide+xml"/>
  <Override PartName="/ppt/tags/tag223.xml" ContentType="application/vnd.openxmlformats-officedocument.presentationml.tags+xml"/>
  <Override PartName="/ppt/tags/tag699.xml" ContentType="application/vnd.openxmlformats-officedocument.presentationml.tags+xml"/>
  <Override PartName="/ppt/tags/tag885.xml" ContentType="application/vnd.openxmlformats-officedocument.presentationml.tags+xml"/>
  <Override PartName="/ppt/tags/tag901.xml" ContentType="application/vnd.openxmlformats-officedocument.presentationml.tags+xml"/>
  <Override PartName="/ppt/tags/tag1233.xml" ContentType="application/vnd.openxmlformats-officedocument.presentationml.tags+xml"/>
  <Override PartName="/ppt/slides/slide187.xml" ContentType="application/vnd.openxmlformats-officedocument.presentationml.slide+xml"/>
  <Override PartName="/ppt/slides/slide203.xml" ContentType="application/vnd.openxmlformats-officedocument.presentationml.slide+xml"/>
  <Override PartName="/ppt/slides/slide865.xml" ContentType="application/vnd.openxmlformats-officedocument.presentationml.slide+xml"/>
  <Override PartName="/ppt/tags/tag92.xml" ContentType="application/vnd.openxmlformats-officedocument.presentationml.tags+xml"/>
  <Override PartName="/ppt/tags/tag393.xml" ContentType="application/vnd.openxmlformats-officedocument.presentationml.tags+xml"/>
  <Override PartName="/ppt/slides/slide373.xml" ContentType="application/vnd.openxmlformats-officedocument.presentationml.slide+xml"/>
  <Override PartName="/ppt/tags/tag138.xml" ContentType="application/vnd.openxmlformats-officedocument.presentationml.tags+xml"/>
  <Override PartName="/ppt/tags/tag324.xml" ContentType="application/vnd.openxmlformats-officedocument.presentationml.tags+xml"/>
  <Override PartName="/ppt/tags/tag816.xml" ContentType="application/vnd.openxmlformats-officedocument.presentationml.tags+xml"/>
  <Override PartName="/ppt/tags/tag1148.xml" ContentType="application/vnd.openxmlformats-officedocument.presentationml.tags+xml"/>
  <Override PartName="/ppt/tags/tag1826.xml" ContentType="application/vnd.openxmlformats-officedocument.presentationml.tags+xml"/>
  <Override PartName="/ppt/slides/slide118.xml" ContentType="application/vnd.openxmlformats-officedocument.presentationml.slide+xml"/>
  <Override PartName="/ppt/slides/slide304.xml" ContentType="application/vnd.openxmlformats-officedocument.presentationml.slide+xml"/>
  <Override PartName="/ppt/tags/tag23.xml" ContentType="application/vnd.openxmlformats-officedocument.presentationml.tags+xml"/>
  <Override PartName="/ppt/tags/tag510.xml" ContentType="application/vnd.openxmlformats-officedocument.presentationml.tags+xml"/>
  <Override PartName="/ppt/tags/tag986.xml" ContentType="application/vnd.openxmlformats-officedocument.presentationml.tags+xml"/>
  <Override PartName="/ppt/tags/tag1334.xml" ContentType="application/vnd.openxmlformats-officedocument.presentationml.tags+xml"/>
  <Override PartName="/ppt/tags/tag1520.xml" ContentType="application/vnd.openxmlformats-officedocument.presentationml.tags+xml"/>
  <Override PartName="/ppt/slides/slide288.xml" ContentType="application/vnd.openxmlformats-officedocument.presentationml.slide+xml"/>
  <Override PartName="/ppt/tags/tag9.xml" ContentType="application/vnd.openxmlformats-officedocument.presentationml.tags+xml"/>
  <Override PartName="/ppt/tags/tag494.xml" ContentType="application/vnd.openxmlformats-officedocument.presentationml.tags+xml"/>
  <Override PartName="/ppt/tags/tag680.xml" ContentType="application/vnd.openxmlformats-officedocument.presentationml.tags+xml"/>
  <Override PartName="/ppt/tags/tag917.xml" ContentType="application/vnd.openxmlformats-officedocument.presentationml.tags+xml"/>
  <Override PartName="/ppt/tags/tag1690.xml" ContentType="application/vnd.openxmlformats-officedocument.presentationml.tags+xml"/>
  <Override PartName="/ppt/slides/slide474.xml" ContentType="application/vnd.openxmlformats-officedocument.presentationml.slide+xml"/>
  <Override PartName="/ppt/slides/slide660.xml" ContentType="application/vnd.openxmlformats-officedocument.presentationml.slide+xml"/>
  <Default Extension="bin" ContentType="application/vnd.openxmlformats-officedocument.oleObject"/>
  <Override PartName="/ppt/tags/tag239.xml" ContentType="application/vnd.openxmlformats-officedocument.presentationml.tags+xml"/>
  <Override PartName="/ppt/tags/tag425.xml" ContentType="application/vnd.openxmlformats-officedocument.presentationml.tags+xml"/>
  <Override PartName="/ppt/tags/tag1249.xml" ContentType="application/vnd.openxmlformats-officedocument.presentationml.tags+xml"/>
  <Override PartName="/ppt/tags/tag1435.xml" ContentType="application/vnd.openxmlformats-officedocument.presentationml.tags+xml"/>
  <Override PartName="/ppt/slides/slide219.xml" ContentType="application/vnd.openxmlformats-officedocument.presentationml.slide+xml"/>
  <Override PartName="/ppt/slides/slide405.xml" ContentType="application/vnd.openxmlformats-officedocument.presentationml.slide+xml"/>
  <Override PartName="/ppt/tags/tag595.xml" ContentType="application/vnd.openxmlformats-officedocument.presentationml.tags+xml"/>
  <Override PartName="/ppt/tags/tag611.xml" ContentType="application/vnd.openxmlformats-officedocument.presentationml.tags+xml"/>
  <Override PartName="/ppt/tags/tag1621.xml" ContentType="application/vnd.openxmlformats-officedocument.presentationml.tags+xml"/>
  <Override PartName="/ppt/slides/slide389.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tags/tag781.xml" ContentType="application/vnd.openxmlformats-officedocument.presentationml.tags+xml"/>
  <Override PartName="/ppt/tags/tag1791.xml" ContentType="application/vnd.openxmlformats-officedocument.presentationml.tags+xml"/>
  <Override PartName="/ppt/slides/slide51.xml" ContentType="application/vnd.openxmlformats-officedocument.presentationml.slide+xml"/>
  <Override PartName="/ppt/slides/slide761.xml" ContentType="application/vnd.openxmlformats-officedocument.presentationml.slide+xml"/>
  <Override PartName="/ppt/tags/tag526.xml" ContentType="application/vnd.openxmlformats-officedocument.presentationml.tags+xml"/>
  <Override PartName="/ppt/tags/tag712.xml" ContentType="application/vnd.openxmlformats-officedocument.presentationml.tags+xml"/>
  <Override PartName="/ppt/tags/tag1536.xml" ContentType="application/vnd.openxmlformats-officedocument.presentationml.tags+xml"/>
  <Override PartName="/ppt/slides/slide506.xml" ContentType="application/vnd.openxmlformats-officedocument.presentationml.slide+xml"/>
  <Override PartName="/ppt/tags/tag220.xml" ContentType="application/vnd.openxmlformats-officedocument.presentationml.tags+xml"/>
  <Override PartName="/ppt/tags/tag696.xml" ContentType="application/vnd.openxmlformats-officedocument.presentationml.tags+xml"/>
  <Override PartName="/ppt/tags/tag1044.xml" ContentType="application/vnd.openxmlformats-officedocument.presentationml.tags+xml"/>
  <Override PartName="/ppt/tags/tag1230.xml" ContentType="application/vnd.openxmlformats-officedocument.presentationml.tags+xml"/>
  <Override PartName="/ppt/tags/tag1722.xml" ContentType="application/vnd.openxmlformats-officedocument.presentationml.tags+xml"/>
  <Override PartName="/ppt/slides/slide200.xml" ContentType="application/vnd.openxmlformats-officedocument.presentationml.slide+xml"/>
  <Override PartName="/ppt/slides/slide676.xml" ContentType="application/vnd.openxmlformats-officedocument.presentationml.slide+xml"/>
  <Override PartName="/ppt/slides/slide862.xml" ContentType="application/vnd.openxmlformats-officedocument.presentationml.slide+xml"/>
  <Override PartName="/ppt/tags/tag390.xml" ContentType="application/vnd.openxmlformats-officedocument.presentationml.tags+xml"/>
  <Override PartName="/ppt/tags/tag882.xml" ContentType="application/vnd.openxmlformats-officedocument.presentationml.tags+xml"/>
  <Override PartName="/ppt/slides/slide184.xml" ContentType="application/vnd.openxmlformats-officedocument.presentationml.slide+xml"/>
  <Override PartName="/ppt/slides/slide370.xml" ContentType="application/vnd.openxmlformats-officedocument.presentationml.slide+xml"/>
  <Override PartName="/ppt/slides/slide607.xml" ContentType="application/vnd.openxmlformats-officedocument.presentationml.slide+xml"/>
  <Override PartName="/ppt/tags/tag135.xml" ContentType="application/vnd.openxmlformats-officedocument.presentationml.tags+xml"/>
  <Override PartName="/ppt/tags/tag627.xml" ContentType="application/vnd.openxmlformats-officedocument.presentationml.tags+xml"/>
  <Override PartName="/ppt/tags/tag813.xml" ContentType="application/vnd.openxmlformats-officedocument.presentationml.tags+xml"/>
  <Override PartName="/ppt/tags/tag1637.xml" ContentType="application/vnd.openxmlformats-officedocument.presentationml.tags+xml"/>
  <Override PartName="/ppt/tags/tag1823.xml" ContentType="application/vnd.openxmlformats-officedocument.presentationml.tags+xml"/>
  <Override PartName="/ppt/slides/slide115.xml" ContentType="application/vnd.openxmlformats-officedocument.presentationml.slide+xml"/>
  <Override PartName="/ppt/tags/tag20.xml" ContentType="application/vnd.openxmlformats-officedocument.presentationml.tags+xml"/>
  <Override PartName="/ppt/tags/tag321.xml" ContentType="application/vnd.openxmlformats-officedocument.presentationml.tags+xml"/>
  <Override PartName="/ppt/tags/tag797.xml" ContentType="application/vnd.openxmlformats-officedocument.presentationml.tags+xml"/>
  <Override PartName="/ppt/tags/tag983.xml" ContentType="application/vnd.openxmlformats-officedocument.presentationml.tags+xml"/>
  <Override PartName="/ppt/tags/tag1145.xml" ContentType="application/vnd.openxmlformats-officedocument.presentationml.tags+xml"/>
  <Override PartName="/ppt/tags/tag1331.xml" ContentType="application/vnd.openxmlformats-officedocument.presentationml.tags+xml"/>
  <Override PartName="/ppt/slides/slide67.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777.xml" ContentType="application/vnd.openxmlformats-officedocument.presentationml.slide+xml"/>
  <Override PartName="/ppt/tags/tag6.xml" ContentType="application/vnd.openxmlformats-officedocument.presentationml.tags+xml"/>
  <Override PartName="/ppt/tags/tag491.xml" ContentType="application/vnd.openxmlformats-officedocument.presentationml.tags+xml"/>
  <Override PartName="/ppt/tags/tag728.xml" ContentType="application/vnd.openxmlformats-officedocument.presentationml.tags+xml"/>
  <Override PartName="/ppt/slides/slide471.xml" ContentType="application/vnd.openxmlformats-officedocument.presentationml.slide+xml"/>
  <Override PartName="/ppt/slides/slide708.xml" ContentType="application/vnd.openxmlformats-officedocument.presentationml.slide+xml"/>
  <Override PartName="/ppt/tags/tag236.xml" ContentType="application/vnd.openxmlformats-officedocument.presentationml.tags+xml"/>
  <Override PartName="/ppt/tags/tag898.xml" ContentType="application/vnd.openxmlformats-officedocument.presentationml.tags+xml"/>
  <Override PartName="/ppt/tags/tag914.xml" ContentType="application/vnd.openxmlformats-officedocument.presentationml.tags+xml"/>
  <Override PartName="/ppt/tags/tag1246.xml" ContentType="application/vnd.openxmlformats-officedocument.presentationml.tags+xml"/>
  <Override PartName="/ppt/tags/tag1738.xml" ContentType="application/vnd.openxmlformats-officedocument.presentationml.tags+xml"/>
  <Override PartName="/ppt/slides/slide216.xml" ContentType="application/vnd.openxmlformats-officedocument.presentationml.slide+xml"/>
  <Override PartName="/ppt/slides/slide402.xml" ContentType="application/vnd.openxmlformats-officedocument.presentationml.slide+xml"/>
  <Override PartName="/ppt/slides/slide878.xml" ContentType="application/vnd.openxmlformats-officedocument.presentationml.slide+xml"/>
  <Override PartName="/ppt/tags/tag422.xml" ContentType="application/vnd.openxmlformats-officedocument.presentationml.tags+xml"/>
  <Override PartName="/ppt/tags/tag1432.xml" ContentType="application/vnd.openxmlformats-officedocument.presentationml.tags+xml"/>
  <Override PartName="/ppt/slides/slide386.xml" ContentType="application/vnd.openxmlformats-officedocument.presentationml.slide+xml"/>
  <Override PartName="/ppt/tags/tag592.xml" ContentType="application/vnd.openxmlformats-officedocument.presentationml.tags+xml"/>
  <Override PartName="/ppt/tags/tag829.xml" ContentType="application/vnd.openxmlformats-officedocument.presentationml.tags+xml"/>
  <Override PartName="/ppt/slides/slide572.xml" ContentType="application/vnd.openxmlformats-officedocument.presentationml.slide+xml"/>
  <Override PartName="/ppt/slides/slide809.xml" ContentType="application/vnd.openxmlformats-officedocument.presentationml.slide+xml"/>
  <Override PartName="/ppt/tags/tag36.xml" ContentType="application/vnd.openxmlformats-officedocument.presentationml.tags+xml"/>
  <Override PartName="/ppt/tags/tag337.xml" ContentType="application/vnd.openxmlformats-officedocument.presentationml.tags+xml"/>
  <Override PartName="/ppt/tags/tag523.xml" ContentType="application/vnd.openxmlformats-officedocument.presentationml.tags+xml"/>
  <Override PartName="/ppt/tags/tag999.xml" ContentType="application/vnd.openxmlformats-officedocument.presentationml.tags+xml"/>
  <Override PartName="/ppt/tags/tag1347.xml" ContentType="application/vnd.openxmlformats-officedocument.presentationml.tags+xml"/>
  <Override PartName="/ppt/slides/slide317.xml" ContentType="application/vnd.openxmlformats-officedocument.presentationml.slide+xml"/>
  <Override PartName="/ppt/slides/slide503.xml" ContentType="application/vnd.openxmlformats-officedocument.presentationml.slide+xml"/>
  <Override PartName="/ppt/tags/tag693.xml" ContentType="application/vnd.openxmlformats-officedocument.presentationml.tags+xml"/>
  <Override PartName="/ppt/tags/tag1041.xml" ContentType="application/vnd.openxmlformats-officedocument.presentationml.tags+xml"/>
  <Override PartName="/ppt/tags/tag1533.xml" ContentType="application/vnd.openxmlformats-officedocument.presentationml.tags+xml"/>
  <Override PartName="/ppt/slides/slide487.xml" ContentType="application/vnd.openxmlformats-officedocument.presentationml.slide+xml"/>
  <Override PartName="/ppt/slides/slide673.xml" ContentType="application/vnd.openxmlformats-officedocument.presentationml.slide+xml"/>
  <Override PartName="/ppt/tags/tag438.xml" ContentType="application/vnd.openxmlformats-officedocument.presentationml.tags+xml"/>
  <Override PartName="/ppt/slides/slide181.xml" ContentType="application/vnd.openxmlformats-officedocument.presentationml.slide+xml"/>
  <Override PartName="/ppt/slides/slide418.xml" ContentType="application/vnd.openxmlformats-officedocument.presentationml.slide+xml"/>
  <Override PartName="/ppt/tags/tag624.xml" ContentType="application/vnd.openxmlformats-officedocument.presentationml.tags+xml"/>
  <Override PartName="/ppt/tags/tag1448.xml" ContentType="application/vnd.openxmlformats-officedocument.presentationml.tags+xml"/>
  <Override PartName="/ppt/tags/tag1634.xml" ContentType="application/vnd.openxmlformats-officedocument.presentationml.tags+xml"/>
  <Override PartName="/ppt/slides/slide604.xml" ContentType="application/vnd.openxmlformats-officedocument.presentationml.slide+xml"/>
  <Override PartName="/ppt/tags/tag132.xml" ContentType="application/vnd.openxmlformats-officedocument.presentationml.tags+xml"/>
  <Override PartName="/ppt/tags/tag794.xml" ContentType="application/vnd.openxmlformats-officedocument.presentationml.tags+xml"/>
  <Override PartName="/ppt/tags/tag810.xml" ContentType="application/vnd.openxmlformats-officedocument.presentationml.tags+xml"/>
  <Override PartName="/ppt/tags/tag1142.xml" ContentType="application/vnd.openxmlformats-officedocument.presentationml.tags+xml"/>
  <Override PartName="/ppt/tags/tag1820.xml" ContentType="application/vnd.openxmlformats-officedocument.presentationml.tags+xml"/>
  <Override PartName="/ppt/slides/slide64.xml" ContentType="application/vnd.openxmlformats-officedocument.presentationml.slide+xml"/>
  <Override PartName="/ppt/slides/slide112.xml" ContentType="application/vnd.openxmlformats-officedocument.presentationml.slide+xml"/>
  <Override PartName="/ppt/slides/slide588.xml" ContentType="application/vnd.openxmlformats-officedocument.presentationml.slide+xml"/>
  <Override PartName="/ppt/slides/slide774.xml" ContentType="application/vnd.openxmlformats-officedocument.presentationml.slide+xml"/>
  <Override PartName="/ppt/tags/tag539.xml" ContentType="application/vnd.openxmlformats-officedocument.presentationml.tags+xml"/>
  <Override PartName="/ppt/tags/tag980.xml" ContentType="application/vnd.openxmlformats-officedocument.presentationml.tags+xml"/>
  <Override PartName="/ppt/tags/tag1549.xml" ContentType="application/vnd.openxmlformats-officedocument.presentationml.tags+xml"/>
  <Override PartName="/ppt/slides/slide282.xml" ContentType="application/vnd.openxmlformats-officedocument.presentationml.slide+xml"/>
  <Override PartName="/ppt/slides/slide519.xml" ContentType="application/vnd.openxmlformats-officedocument.presentationml.slide+xml"/>
  <Override PartName="/ppt/tags/tag3.xml" ContentType="application/vnd.openxmlformats-officedocument.presentationml.tags+xml"/>
  <Override PartName="/ppt/tags/tag233.xml" ContentType="application/vnd.openxmlformats-officedocument.presentationml.tags+xml"/>
  <Override PartName="/ppt/tags/tag725.xml" ContentType="application/vnd.openxmlformats-officedocument.presentationml.tags+xml"/>
  <Override PartName="/ppt/tags/tag911.xml" ContentType="application/vnd.openxmlformats-officedocument.presentationml.tags+xml"/>
  <Override PartName="/ppt/tags/tag1057.xml" ContentType="application/vnd.openxmlformats-officedocument.presentationml.tags+xml"/>
  <Override PartName="/ppt/tags/tag1735.xml" ContentType="application/vnd.openxmlformats-officedocument.presentationml.tags+xml"/>
  <Override PartName="/ppt/slides/slide213.xml" ContentType="application/vnd.openxmlformats-officedocument.presentationml.slide+xml"/>
  <Override PartName="/ppt/slides/slide689.xml" ContentType="application/vnd.openxmlformats-officedocument.presentationml.slide+xml"/>
  <Override PartName="/ppt/slides/slide705.xml" ContentType="application/vnd.openxmlformats-officedocument.presentationml.slide+xml"/>
  <Override PartName="/ppt/tags/tag895.xml" ContentType="application/vnd.openxmlformats-officedocument.presentationml.tags+xml"/>
  <Override PartName="/ppt/tags/tag1243.xml" ContentType="application/vnd.openxmlformats-officedocument.presentationml.tags+xml"/>
  <Override PartName="/ppt/slides/slide197.xml" ContentType="application/vnd.openxmlformats-officedocument.presentationml.slide+xml"/>
  <Override PartName="/ppt/slides/slide875.xml" ContentType="application/vnd.openxmlformats-officedocument.presentationml.slide+xml"/>
  <Override PartName="/ppt/tags/tag826.xml" ContentType="application/vnd.openxmlformats-officedocument.presentationml.tags+xml"/>
  <Override PartName="/ppt/slides/slide383.xml" ContentType="application/vnd.openxmlformats-officedocument.presentationml.slide+xml"/>
  <Override PartName="/ppt/slides/slide806.xml" ContentType="application/vnd.openxmlformats-officedocument.presentationml.slide+xml"/>
  <Override PartName="/ppt/tags/tag33.xml" ContentType="application/vnd.openxmlformats-officedocument.presentationml.tags+xml"/>
  <Override PartName="/ppt/tags/tag148.xml" ContentType="application/vnd.openxmlformats-officedocument.presentationml.tags+xml"/>
  <Override PartName="/ppt/tags/tag334.xml" ContentType="application/vnd.openxmlformats-officedocument.presentationml.tags+xml"/>
  <Override PartName="/ppt/tags/tag1158.xml" ContentType="application/vnd.openxmlformats-officedocument.presentationml.tags+xml"/>
  <Override PartName="/ppt/tags/tag1344.xml" ContentType="application/vnd.openxmlformats-officedocument.presentationml.tags+xml"/>
  <Override PartName="/ppt/slides/slide128.xml" ContentType="application/vnd.openxmlformats-officedocument.presentationml.slide+xml"/>
  <Override PartName="/ppt/slides/slide314.xml" ContentType="application/vnd.openxmlformats-officedocument.presentationml.slide+xml"/>
  <Override PartName="/ppt/tags/tag520.xml" ContentType="application/vnd.openxmlformats-officedocument.presentationml.tags+xml"/>
  <Override PartName="/ppt/tags/tag996.xml" ContentType="application/vnd.openxmlformats-officedocument.presentationml.tags+xml"/>
  <Override PartName="/ppt/tags/tag1530.xml" ContentType="application/vnd.openxmlformats-officedocument.presentationml.tags+xml"/>
  <Override PartName="/ppt/slides/slide298.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tags/tag249.xml" ContentType="application/vnd.openxmlformats-officedocument.presentationml.tags+xml"/>
  <Override PartName="/ppt/tags/tag690.xml" ContentType="application/vnd.openxmlformats-officedocument.presentationml.tags+xml"/>
  <Override PartName="/ppt/tags/tag927.xml" ContentType="application/vnd.openxmlformats-officedocument.presentationml.tags+xml"/>
  <Override PartName="/ppt/slides/slide229.xml" ContentType="application/vnd.openxmlformats-officedocument.presentationml.slide+xml"/>
  <Override PartName="/ppt/slides/slide670.xml" ContentType="application/vnd.openxmlformats-officedocument.presentationml.slide+xml"/>
  <Override PartName="/ppt/slides/slide907.xml" ContentType="application/vnd.openxmlformats-officedocument.presentationml.slide+xml"/>
  <Override PartName="/ppt/tags/tag435.xml" ContentType="application/vnd.openxmlformats-officedocument.presentationml.tags+xml"/>
  <Override PartName="/ppt/tags/tag621.xml" ContentType="application/vnd.openxmlformats-officedocument.presentationml.tags+xml"/>
  <Override PartName="/ppt/tags/tag1259.xml" ContentType="application/vnd.openxmlformats-officedocument.presentationml.tags+xml"/>
  <Override PartName="/ppt/tags/tag1445.xml" ContentType="application/vnd.openxmlformats-officedocument.presentationml.tags+xml"/>
  <Override PartName="/ppt/slides/slide399.xml" ContentType="application/vnd.openxmlformats-officedocument.presentationml.slide+xml"/>
  <Override PartName="/ppt/slides/slide415.xml" ContentType="application/vnd.openxmlformats-officedocument.presentationml.slide+xml"/>
  <Override PartName="/ppt/slides/slide601.xml" ContentType="application/vnd.openxmlformats-officedocument.presentationml.slide+xml"/>
  <Override PartName="/ppt/tags/tag1631.xml" ContentType="application/vnd.openxmlformats-officedocument.presentationml.tags+xml"/>
  <Override PartName="/ppt/slides/slide585.xml" ContentType="application/vnd.openxmlformats-officedocument.presentationml.slide+xml"/>
  <Override PartName="/ppt/slides/slide771.xml" ContentType="application/vnd.openxmlformats-officedocument.presentationml.slide+xml"/>
  <Override PartName="/ppt/tags/tag49.xml" ContentType="application/vnd.openxmlformats-officedocument.presentationml.tags+xml"/>
  <Override PartName="/ppt/tags/tag791.xml" ContentType="application/vnd.openxmlformats-officedocument.presentationml.tags+xml"/>
  <Override PartName="/ppt/slides/slide61.xml" ContentType="application/vnd.openxmlformats-officedocument.presentationml.slide+xml"/>
  <Override PartName="/ppt/slides/slide516.xml" ContentType="application/vnd.openxmlformats-officedocument.presentationml.slide+xml"/>
  <Override PartName="/ppt/tags/tag536.xml" ContentType="application/vnd.openxmlformats-officedocument.presentationml.tags+xml"/>
  <Override PartName="/ppt/tags/tag722.xml" ContentType="application/vnd.openxmlformats-officedocument.presentationml.tags+xml"/>
  <Override PartName="/ppt/tags/tag1546.xml" ContentType="application/vnd.openxmlformats-officedocument.presentationml.tags+xml"/>
  <Override PartName="/ppt/tags/tag1732.xml" ContentType="application/vnd.openxmlformats-officedocument.presentationml.tags+xml"/>
  <Override PartName="/ppt/slides/slide702.xml" ContentType="application/vnd.openxmlformats-officedocument.presentationml.slide+xml"/>
  <Override PartName="/ppt/tableStyles.xml" ContentType="application/vnd.openxmlformats-officedocument.presentationml.tableStyles+xml"/>
  <Override PartName="/ppt/tags/tag230.xml" ContentType="application/vnd.openxmlformats-officedocument.presentationml.tags+xml"/>
  <Override PartName="/ppt/tags/tag892.xml" ContentType="application/vnd.openxmlformats-officedocument.presentationml.tags+xml"/>
  <Override PartName="/ppt/tags/tag1054.xml" ContentType="application/vnd.openxmlformats-officedocument.presentationml.tags+xml"/>
  <Override PartName="/ppt/tags/tag1240.xml" ContentType="application/vnd.openxmlformats-officedocument.presentationml.tags+xml"/>
  <Override PartName="/ppt/slides/slide194.xml" ContentType="application/vnd.openxmlformats-officedocument.presentationml.slide+xml"/>
  <Override PartName="/ppt/slides/slide210.xml" ContentType="application/vnd.openxmlformats-officedocument.presentationml.slide+xml"/>
  <Override PartName="/ppt/slides/slide686.xml" ContentType="application/vnd.openxmlformats-officedocument.presentationml.slide+xml"/>
  <Override PartName="/ppt/slides/slide872.xml" ContentType="application/vnd.openxmlformats-officedocument.presentationml.slide+xml"/>
  <Override PartName="/ppt/tags/tag637.xml" ContentType="application/vnd.openxmlformats-officedocument.presentationml.tags+xml"/>
  <Override PartName="/ppt/slides/slide380.xml" ContentType="application/vnd.openxmlformats-officedocument.presentationml.slide+xml"/>
  <Override PartName="/ppt/slides/slide617.xml" ContentType="application/vnd.openxmlformats-officedocument.presentationml.slide+xml"/>
  <Override PartName="/ppt/tags/tag145.xml" ContentType="application/vnd.openxmlformats-officedocument.presentationml.tags+xml"/>
  <Override PartName="/ppt/tags/tag823.xml" ContentType="application/vnd.openxmlformats-officedocument.presentationml.tags+xml"/>
  <Override PartName="/ppt/tags/tag1155.xml" ContentType="application/vnd.openxmlformats-officedocument.presentationml.tags+xml"/>
  <Override PartName="/ppt/tags/tag1647.xml" ContentType="application/vnd.openxmlformats-officedocument.presentationml.tags+xml"/>
  <Override PartName="/ppt/slides/slide77.xml" ContentType="application/vnd.openxmlformats-officedocument.presentationml.slide+xml"/>
  <Override PartName="/ppt/slides/slide125.xml" ContentType="application/vnd.openxmlformats-officedocument.presentationml.slide+xml"/>
  <Override PartName="/ppt/slides/slide787.xml" ContentType="application/vnd.openxmlformats-officedocument.presentationml.slide+xml"/>
  <Override PartName="/ppt/slides/slide803.xml" ContentType="application/vnd.openxmlformats-officedocument.presentationml.slide+xml"/>
  <Override PartName="/ppt/tags/tag30.xml" ContentType="application/vnd.openxmlformats-officedocument.presentationml.tags+xml"/>
  <Override PartName="/ppt/tags/tag331.xml" ContentType="application/vnd.openxmlformats-officedocument.presentationml.tags+xml"/>
  <Override PartName="/ppt/tags/tag993.xml" ContentType="application/vnd.openxmlformats-officedocument.presentationml.tags+xml"/>
  <Override PartName="/ppt/tags/tag1341.xml" ContentType="application/vnd.openxmlformats-officedocument.presentationml.tags+xml"/>
  <Override PartName="/ppt/slides/slide295.xml" ContentType="application/vnd.openxmlformats-officedocument.presentationml.slide+xml"/>
  <Override PartName="/ppt/slides/slide311.xml" ContentType="application/vnd.openxmlformats-officedocument.presentationml.slide+xml"/>
  <Override PartName="/ppt/tags/tag738.xml" ContentType="application/vnd.openxmlformats-officedocument.presentationml.tags+xml"/>
  <Override PartName="/ppt/tags/tag1748.xml" ContentType="application/vnd.openxmlformats-officedocument.presentationml.tags+xml"/>
  <Override PartName="/ppt/slides/slide481.xml" ContentType="application/vnd.openxmlformats-officedocument.presentationml.slide+xml"/>
  <Override PartName="/ppt/slides/slide718.xml" ContentType="application/vnd.openxmlformats-officedocument.presentationml.slide+xml"/>
  <Override PartName="/ppt/slides/slide904.xml" ContentType="application/vnd.openxmlformats-officedocument.presentationml.slide+xml"/>
  <Override PartName="/ppt/tags/tag246.xml" ContentType="application/vnd.openxmlformats-officedocument.presentationml.tags+xml"/>
  <Override PartName="/ppt/tags/tag432.xml" ContentType="application/vnd.openxmlformats-officedocument.presentationml.tags+xml"/>
  <Override PartName="/ppt/tags/tag924.xml" ContentType="application/vnd.openxmlformats-officedocument.presentationml.tags+xml"/>
  <Override PartName="/ppt/tags/tag1256.xml" ContentType="application/vnd.openxmlformats-officedocument.presentationml.tags+xml"/>
  <Override PartName="/ppt/slides/slide226.xml" ContentType="application/vnd.openxmlformats-officedocument.presentationml.slide+xml"/>
  <Override PartName="/ppt/slides/slide412.xml" ContentType="application/vnd.openxmlformats-officedocument.presentationml.slide+xml"/>
  <Override PartName="/ppt/slides/slide888.xml" ContentType="application/vnd.openxmlformats-officedocument.presentationml.slide+xml"/>
  <Override PartName="/ppt/tags/tag1442.xml" ContentType="application/vnd.openxmlformats-officedocument.presentationml.tags+xml"/>
  <Override PartName="/ppt/slides/slide396.xml" ContentType="application/vnd.openxmlformats-officedocument.presentationml.slide+xml"/>
  <Override PartName="/ppt/slides/slide582.xml" ContentType="application/vnd.openxmlformats-officedocument.presentationml.slide+xml"/>
  <Override PartName="/ppt/tags/tag347.xml" ContentType="application/vnd.openxmlformats-officedocument.presentationml.tags+xml"/>
  <Override PartName="/ppt/tags/tag839.xml" ContentType="application/vnd.openxmlformats-officedocument.presentationml.tags+xml"/>
  <Override PartName="/ppt/slides/slide327.xml" ContentType="application/vnd.openxmlformats-officedocument.presentationml.slide+xml"/>
  <Override PartName="/ppt/slides/slide819.xml" ContentType="application/vnd.openxmlformats-officedocument.presentationml.slide+xml"/>
  <Override PartName="/ppt/tags/tag46.xml" ContentType="application/vnd.openxmlformats-officedocument.presentationml.tags+xml"/>
  <Override PartName="/ppt/tags/tag533.xml" ContentType="application/vnd.openxmlformats-officedocument.presentationml.tags+xml"/>
  <Override PartName="/ppt/tags/tag1357.xml" ContentType="application/vnd.openxmlformats-officedocument.presentationml.tags+xml"/>
  <Override PartName="/ppt/tags/tag1543.xml" ContentType="application/vnd.openxmlformats-officedocument.presentationml.tags+xml"/>
  <Override PartName="/ppt/slides/slide513.xml" ContentType="application/vnd.openxmlformats-officedocument.presentationml.slide+xml"/>
  <Override PartName="/ppt/tags/tag1051.xml" ContentType="application/vnd.openxmlformats-officedocument.presentationml.tags+xml"/>
  <Override PartName="/ppt/slides/slide497.xml" ContentType="application/vnd.openxmlformats-officedocument.presentationml.slide+xml"/>
  <Override PartName="/ppt/slides/slide683.xml" ContentType="application/vnd.openxmlformats-officedocument.presentationml.slide+xml"/>
  <Override PartName="/ppt/tags/tag448.xml" ContentType="application/vnd.openxmlformats-officedocument.presentationml.tags+xml"/>
  <Override PartName="/ppt/tags/tag1458.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 id="664" r:id="rId410"/>
    <p:sldId id="665" r:id="rId411"/>
    <p:sldId id="666" r:id="rId412"/>
    <p:sldId id="667" r:id="rId413"/>
    <p:sldId id="668" r:id="rId414"/>
    <p:sldId id="669" r:id="rId415"/>
    <p:sldId id="670" r:id="rId416"/>
    <p:sldId id="671" r:id="rId417"/>
    <p:sldId id="672" r:id="rId418"/>
    <p:sldId id="673" r:id="rId419"/>
    <p:sldId id="674" r:id="rId420"/>
    <p:sldId id="675" r:id="rId421"/>
    <p:sldId id="676" r:id="rId422"/>
    <p:sldId id="677" r:id="rId423"/>
    <p:sldId id="678" r:id="rId424"/>
    <p:sldId id="679" r:id="rId425"/>
    <p:sldId id="680" r:id="rId426"/>
    <p:sldId id="681" r:id="rId427"/>
    <p:sldId id="682" r:id="rId428"/>
    <p:sldId id="683" r:id="rId429"/>
    <p:sldId id="684" r:id="rId430"/>
    <p:sldId id="685" r:id="rId431"/>
    <p:sldId id="686" r:id="rId432"/>
    <p:sldId id="687" r:id="rId433"/>
    <p:sldId id="688" r:id="rId434"/>
    <p:sldId id="689" r:id="rId435"/>
    <p:sldId id="690" r:id="rId436"/>
    <p:sldId id="691" r:id="rId437"/>
    <p:sldId id="692" r:id="rId438"/>
    <p:sldId id="693" r:id="rId439"/>
    <p:sldId id="694" r:id="rId440"/>
    <p:sldId id="695" r:id="rId441"/>
    <p:sldId id="696" r:id="rId442"/>
    <p:sldId id="697" r:id="rId443"/>
    <p:sldId id="698" r:id="rId444"/>
    <p:sldId id="699" r:id="rId445"/>
    <p:sldId id="700" r:id="rId446"/>
    <p:sldId id="701" r:id="rId447"/>
    <p:sldId id="702" r:id="rId448"/>
    <p:sldId id="703" r:id="rId449"/>
    <p:sldId id="704" r:id="rId450"/>
    <p:sldId id="705" r:id="rId451"/>
    <p:sldId id="706" r:id="rId452"/>
    <p:sldId id="707" r:id="rId453"/>
    <p:sldId id="708" r:id="rId454"/>
    <p:sldId id="709" r:id="rId455"/>
    <p:sldId id="710" r:id="rId456"/>
    <p:sldId id="711" r:id="rId457"/>
    <p:sldId id="712" r:id="rId458"/>
    <p:sldId id="713" r:id="rId459"/>
    <p:sldId id="714" r:id="rId460"/>
    <p:sldId id="715" r:id="rId461"/>
    <p:sldId id="716" r:id="rId462"/>
    <p:sldId id="717" r:id="rId463"/>
    <p:sldId id="718" r:id="rId464"/>
    <p:sldId id="719" r:id="rId465"/>
    <p:sldId id="720" r:id="rId466"/>
    <p:sldId id="721" r:id="rId467"/>
    <p:sldId id="722" r:id="rId468"/>
    <p:sldId id="723" r:id="rId469"/>
    <p:sldId id="724" r:id="rId470"/>
    <p:sldId id="725" r:id="rId471"/>
    <p:sldId id="726" r:id="rId472"/>
    <p:sldId id="727" r:id="rId473"/>
    <p:sldId id="728" r:id="rId474"/>
    <p:sldId id="729" r:id="rId475"/>
    <p:sldId id="730" r:id="rId476"/>
    <p:sldId id="731" r:id="rId477"/>
    <p:sldId id="732" r:id="rId478"/>
    <p:sldId id="733" r:id="rId479"/>
    <p:sldId id="734" r:id="rId480"/>
    <p:sldId id="735" r:id="rId481"/>
    <p:sldId id="736" r:id="rId482"/>
    <p:sldId id="737" r:id="rId483"/>
    <p:sldId id="738" r:id="rId484"/>
    <p:sldId id="739" r:id="rId485"/>
    <p:sldId id="740" r:id="rId486"/>
    <p:sldId id="741" r:id="rId487"/>
    <p:sldId id="742" r:id="rId488"/>
    <p:sldId id="743" r:id="rId489"/>
    <p:sldId id="744" r:id="rId490"/>
    <p:sldId id="745" r:id="rId491"/>
    <p:sldId id="746" r:id="rId492"/>
    <p:sldId id="747" r:id="rId493"/>
    <p:sldId id="748" r:id="rId494"/>
    <p:sldId id="749" r:id="rId495"/>
    <p:sldId id="750" r:id="rId496"/>
    <p:sldId id="751" r:id="rId497"/>
    <p:sldId id="752" r:id="rId498"/>
    <p:sldId id="753" r:id="rId499"/>
    <p:sldId id="754" r:id="rId500"/>
    <p:sldId id="755" r:id="rId501"/>
    <p:sldId id="756" r:id="rId502"/>
    <p:sldId id="757" r:id="rId503"/>
    <p:sldId id="758" r:id="rId504"/>
    <p:sldId id="759" r:id="rId505"/>
    <p:sldId id="760" r:id="rId506"/>
    <p:sldId id="761" r:id="rId507"/>
    <p:sldId id="762" r:id="rId508"/>
    <p:sldId id="763" r:id="rId509"/>
    <p:sldId id="764" r:id="rId510"/>
    <p:sldId id="765" r:id="rId511"/>
    <p:sldId id="766" r:id="rId512"/>
    <p:sldId id="767" r:id="rId513"/>
    <p:sldId id="768" r:id="rId514"/>
    <p:sldId id="769" r:id="rId515"/>
    <p:sldId id="770" r:id="rId516"/>
    <p:sldId id="771" r:id="rId517"/>
    <p:sldId id="772" r:id="rId518"/>
    <p:sldId id="773" r:id="rId519"/>
    <p:sldId id="774" r:id="rId520"/>
    <p:sldId id="775" r:id="rId521"/>
    <p:sldId id="776" r:id="rId522"/>
    <p:sldId id="777" r:id="rId523"/>
    <p:sldId id="778" r:id="rId524"/>
    <p:sldId id="779" r:id="rId525"/>
    <p:sldId id="780" r:id="rId526"/>
    <p:sldId id="781" r:id="rId527"/>
    <p:sldId id="782" r:id="rId528"/>
    <p:sldId id="783" r:id="rId529"/>
    <p:sldId id="784" r:id="rId530"/>
    <p:sldId id="785" r:id="rId531"/>
    <p:sldId id="786" r:id="rId532"/>
    <p:sldId id="787" r:id="rId533"/>
    <p:sldId id="788" r:id="rId534"/>
    <p:sldId id="789" r:id="rId535"/>
    <p:sldId id="790" r:id="rId536"/>
    <p:sldId id="791" r:id="rId537"/>
    <p:sldId id="792" r:id="rId538"/>
    <p:sldId id="793" r:id="rId539"/>
    <p:sldId id="794" r:id="rId540"/>
    <p:sldId id="795" r:id="rId541"/>
    <p:sldId id="796" r:id="rId542"/>
    <p:sldId id="797" r:id="rId543"/>
    <p:sldId id="798" r:id="rId544"/>
    <p:sldId id="799" r:id="rId545"/>
    <p:sldId id="800" r:id="rId546"/>
    <p:sldId id="801" r:id="rId547"/>
    <p:sldId id="802" r:id="rId548"/>
    <p:sldId id="803" r:id="rId549"/>
    <p:sldId id="804" r:id="rId550"/>
    <p:sldId id="805" r:id="rId551"/>
    <p:sldId id="806" r:id="rId552"/>
    <p:sldId id="807" r:id="rId553"/>
    <p:sldId id="808" r:id="rId554"/>
    <p:sldId id="809" r:id="rId555"/>
    <p:sldId id="810" r:id="rId556"/>
    <p:sldId id="811" r:id="rId557"/>
    <p:sldId id="812" r:id="rId558"/>
    <p:sldId id="813" r:id="rId559"/>
    <p:sldId id="814" r:id="rId560"/>
    <p:sldId id="815" r:id="rId561"/>
    <p:sldId id="816" r:id="rId562"/>
    <p:sldId id="817" r:id="rId563"/>
    <p:sldId id="818" r:id="rId564"/>
    <p:sldId id="819" r:id="rId565"/>
    <p:sldId id="820" r:id="rId566"/>
    <p:sldId id="821" r:id="rId567"/>
    <p:sldId id="822" r:id="rId568"/>
    <p:sldId id="823" r:id="rId569"/>
    <p:sldId id="824" r:id="rId570"/>
    <p:sldId id="825" r:id="rId571"/>
    <p:sldId id="826" r:id="rId572"/>
    <p:sldId id="827" r:id="rId573"/>
    <p:sldId id="828" r:id="rId574"/>
    <p:sldId id="829" r:id="rId575"/>
    <p:sldId id="830" r:id="rId576"/>
    <p:sldId id="831" r:id="rId577"/>
    <p:sldId id="832" r:id="rId578"/>
    <p:sldId id="833" r:id="rId579"/>
    <p:sldId id="834" r:id="rId580"/>
    <p:sldId id="835" r:id="rId581"/>
    <p:sldId id="836" r:id="rId582"/>
    <p:sldId id="837" r:id="rId583"/>
    <p:sldId id="838" r:id="rId584"/>
    <p:sldId id="839" r:id="rId585"/>
    <p:sldId id="840" r:id="rId586"/>
    <p:sldId id="841" r:id="rId587"/>
    <p:sldId id="842" r:id="rId588"/>
    <p:sldId id="843" r:id="rId589"/>
    <p:sldId id="844" r:id="rId590"/>
    <p:sldId id="845" r:id="rId591"/>
    <p:sldId id="846" r:id="rId592"/>
    <p:sldId id="847" r:id="rId593"/>
    <p:sldId id="848" r:id="rId594"/>
    <p:sldId id="849" r:id="rId595"/>
    <p:sldId id="850" r:id="rId596"/>
    <p:sldId id="851" r:id="rId597"/>
    <p:sldId id="852" r:id="rId598"/>
    <p:sldId id="853" r:id="rId599"/>
    <p:sldId id="854" r:id="rId600"/>
    <p:sldId id="855" r:id="rId601"/>
    <p:sldId id="856" r:id="rId602"/>
    <p:sldId id="857" r:id="rId603"/>
    <p:sldId id="858" r:id="rId604"/>
    <p:sldId id="859" r:id="rId605"/>
    <p:sldId id="860" r:id="rId606"/>
    <p:sldId id="861" r:id="rId607"/>
    <p:sldId id="862" r:id="rId608"/>
    <p:sldId id="863" r:id="rId609"/>
    <p:sldId id="864" r:id="rId610"/>
    <p:sldId id="865" r:id="rId611"/>
    <p:sldId id="866" r:id="rId612"/>
    <p:sldId id="867" r:id="rId613"/>
    <p:sldId id="868" r:id="rId614"/>
    <p:sldId id="869" r:id="rId615"/>
    <p:sldId id="870" r:id="rId616"/>
    <p:sldId id="871" r:id="rId617"/>
    <p:sldId id="872" r:id="rId618"/>
    <p:sldId id="873" r:id="rId619"/>
    <p:sldId id="874" r:id="rId620"/>
    <p:sldId id="875" r:id="rId621"/>
    <p:sldId id="876" r:id="rId622"/>
    <p:sldId id="877" r:id="rId623"/>
    <p:sldId id="878" r:id="rId624"/>
    <p:sldId id="879" r:id="rId625"/>
    <p:sldId id="880" r:id="rId626"/>
    <p:sldId id="881" r:id="rId627"/>
    <p:sldId id="882" r:id="rId628"/>
    <p:sldId id="883" r:id="rId629"/>
    <p:sldId id="884" r:id="rId630"/>
    <p:sldId id="885" r:id="rId631"/>
    <p:sldId id="886" r:id="rId632"/>
    <p:sldId id="887" r:id="rId633"/>
    <p:sldId id="888" r:id="rId634"/>
    <p:sldId id="889" r:id="rId635"/>
    <p:sldId id="890" r:id="rId636"/>
    <p:sldId id="891" r:id="rId637"/>
    <p:sldId id="892" r:id="rId638"/>
    <p:sldId id="893" r:id="rId639"/>
    <p:sldId id="894" r:id="rId640"/>
    <p:sldId id="895" r:id="rId641"/>
    <p:sldId id="896" r:id="rId642"/>
    <p:sldId id="897" r:id="rId643"/>
    <p:sldId id="898" r:id="rId644"/>
    <p:sldId id="899" r:id="rId645"/>
    <p:sldId id="900" r:id="rId646"/>
    <p:sldId id="901" r:id="rId647"/>
    <p:sldId id="902" r:id="rId648"/>
    <p:sldId id="903" r:id="rId649"/>
    <p:sldId id="904" r:id="rId650"/>
    <p:sldId id="905" r:id="rId651"/>
    <p:sldId id="906" r:id="rId652"/>
    <p:sldId id="907" r:id="rId653"/>
    <p:sldId id="908" r:id="rId654"/>
    <p:sldId id="909" r:id="rId655"/>
    <p:sldId id="910" r:id="rId656"/>
    <p:sldId id="911" r:id="rId657"/>
    <p:sldId id="912" r:id="rId658"/>
    <p:sldId id="913" r:id="rId659"/>
    <p:sldId id="914" r:id="rId660"/>
    <p:sldId id="915" r:id="rId661"/>
    <p:sldId id="916" r:id="rId662"/>
    <p:sldId id="917" r:id="rId663"/>
    <p:sldId id="918" r:id="rId664"/>
    <p:sldId id="919" r:id="rId665"/>
    <p:sldId id="920" r:id="rId666"/>
    <p:sldId id="921" r:id="rId667"/>
    <p:sldId id="922" r:id="rId668"/>
    <p:sldId id="923" r:id="rId669"/>
    <p:sldId id="924" r:id="rId670"/>
    <p:sldId id="925" r:id="rId671"/>
    <p:sldId id="926" r:id="rId672"/>
    <p:sldId id="927" r:id="rId673"/>
    <p:sldId id="928" r:id="rId674"/>
    <p:sldId id="929" r:id="rId675"/>
    <p:sldId id="930" r:id="rId676"/>
    <p:sldId id="931" r:id="rId677"/>
    <p:sldId id="932" r:id="rId678"/>
    <p:sldId id="933" r:id="rId679"/>
    <p:sldId id="934" r:id="rId680"/>
    <p:sldId id="935" r:id="rId681"/>
    <p:sldId id="936" r:id="rId682"/>
    <p:sldId id="937" r:id="rId683"/>
    <p:sldId id="938" r:id="rId684"/>
    <p:sldId id="939" r:id="rId685"/>
    <p:sldId id="940" r:id="rId686"/>
    <p:sldId id="941" r:id="rId687"/>
    <p:sldId id="942" r:id="rId688"/>
    <p:sldId id="943" r:id="rId689"/>
    <p:sldId id="944" r:id="rId690"/>
    <p:sldId id="945" r:id="rId691"/>
    <p:sldId id="946" r:id="rId692"/>
    <p:sldId id="947" r:id="rId693"/>
    <p:sldId id="948" r:id="rId694"/>
    <p:sldId id="949" r:id="rId695"/>
    <p:sldId id="950" r:id="rId696"/>
    <p:sldId id="951" r:id="rId697"/>
    <p:sldId id="952" r:id="rId698"/>
    <p:sldId id="953" r:id="rId699"/>
    <p:sldId id="954" r:id="rId700"/>
    <p:sldId id="955" r:id="rId701"/>
    <p:sldId id="956" r:id="rId702"/>
    <p:sldId id="957" r:id="rId703"/>
    <p:sldId id="958" r:id="rId704"/>
    <p:sldId id="959" r:id="rId705"/>
    <p:sldId id="960" r:id="rId706"/>
    <p:sldId id="961" r:id="rId707"/>
    <p:sldId id="962" r:id="rId708"/>
    <p:sldId id="963" r:id="rId709"/>
    <p:sldId id="964" r:id="rId710"/>
    <p:sldId id="965" r:id="rId711"/>
    <p:sldId id="966" r:id="rId712"/>
    <p:sldId id="967" r:id="rId713"/>
    <p:sldId id="968" r:id="rId714"/>
    <p:sldId id="969" r:id="rId715"/>
    <p:sldId id="970" r:id="rId716"/>
    <p:sldId id="971" r:id="rId717"/>
    <p:sldId id="972" r:id="rId718"/>
    <p:sldId id="973" r:id="rId719"/>
    <p:sldId id="974" r:id="rId720"/>
    <p:sldId id="975" r:id="rId721"/>
    <p:sldId id="976" r:id="rId722"/>
    <p:sldId id="977" r:id="rId723"/>
    <p:sldId id="978" r:id="rId724"/>
    <p:sldId id="979" r:id="rId725"/>
    <p:sldId id="980" r:id="rId726"/>
    <p:sldId id="981" r:id="rId727"/>
    <p:sldId id="982" r:id="rId728"/>
    <p:sldId id="983" r:id="rId729"/>
    <p:sldId id="984" r:id="rId730"/>
    <p:sldId id="985" r:id="rId731"/>
    <p:sldId id="986" r:id="rId732"/>
    <p:sldId id="987" r:id="rId733"/>
    <p:sldId id="988" r:id="rId734"/>
    <p:sldId id="989" r:id="rId735"/>
    <p:sldId id="990" r:id="rId736"/>
    <p:sldId id="991" r:id="rId737"/>
    <p:sldId id="992" r:id="rId738"/>
    <p:sldId id="993" r:id="rId739"/>
    <p:sldId id="994" r:id="rId740"/>
    <p:sldId id="995" r:id="rId741"/>
    <p:sldId id="996" r:id="rId742"/>
    <p:sldId id="997" r:id="rId743"/>
    <p:sldId id="998" r:id="rId744"/>
    <p:sldId id="999" r:id="rId745"/>
    <p:sldId id="1000" r:id="rId746"/>
    <p:sldId id="1001" r:id="rId747"/>
    <p:sldId id="1002" r:id="rId748"/>
    <p:sldId id="1003" r:id="rId749"/>
    <p:sldId id="1004" r:id="rId750"/>
    <p:sldId id="1005" r:id="rId751"/>
    <p:sldId id="1006" r:id="rId752"/>
    <p:sldId id="1007" r:id="rId753"/>
    <p:sldId id="1008" r:id="rId754"/>
    <p:sldId id="1009" r:id="rId755"/>
    <p:sldId id="1010" r:id="rId756"/>
    <p:sldId id="1011" r:id="rId757"/>
    <p:sldId id="1012" r:id="rId758"/>
    <p:sldId id="1013" r:id="rId759"/>
    <p:sldId id="1014" r:id="rId760"/>
    <p:sldId id="1015" r:id="rId761"/>
    <p:sldId id="1016" r:id="rId762"/>
    <p:sldId id="1017" r:id="rId763"/>
    <p:sldId id="1018" r:id="rId764"/>
    <p:sldId id="1019" r:id="rId765"/>
    <p:sldId id="1020" r:id="rId766"/>
    <p:sldId id="1021" r:id="rId767"/>
    <p:sldId id="1022" r:id="rId768"/>
    <p:sldId id="1023" r:id="rId769"/>
    <p:sldId id="1024" r:id="rId770"/>
    <p:sldId id="1025" r:id="rId771"/>
    <p:sldId id="1026" r:id="rId772"/>
    <p:sldId id="1027" r:id="rId773"/>
    <p:sldId id="1028" r:id="rId774"/>
    <p:sldId id="1029" r:id="rId775"/>
    <p:sldId id="1030" r:id="rId776"/>
    <p:sldId id="1031" r:id="rId777"/>
    <p:sldId id="1032" r:id="rId778"/>
    <p:sldId id="1033" r:id="rId779"/>
    <p:sldId id="1034" r:id="rId780"/>
    <p:sldId id="1035" r:id="rId781"/>
    <p:sldId id="1036" r:id="rId782"/>
    <p:sldId id="1037" r:id="rId783"/>
    <p:sldId id="1038" r:id="rId784"/>
    <p:sldId id="1039" r:id="rId785"/>
    <p:sldId id="1040" r:id="rId786"/>
    <p:sldId id="1041" r:id="rId787"/>
    <p:sldId id="1042" r:id="rId788"/>
    <p:sldId id="1043" r:id="rId789"/>
    <p:sldId id="1044" r:id="rId790"/>
    <p:sldId id="1045" r:id="rId791"/>
    <p:sldId id="1046" r:id="rId792"/>
    <p:sldId id="1047" r:id="rId793"/>
    <p:sldId id="1048" r:id="rId794"/>
    <p:sldId id="1049" r:id="rId795"/>
    <p:sldId id="1050" r:id="rId796"/>
    <p:sldId id="1051" r:id="rId797"/>
    <p:sldId id="1052" r:id="rId798"/>
    <p:sldId id="1053" r:id="rId799"/>
    <p:sldId id="1054" r:id="rId800"/>
    <p:sldId id="1055" r:id="rId801"/>
    <p:sldId id="1056" r:id="rId802"/>
    <p:sldId id="1057" r:id="rId803"/>
    <p:sldId id="1058" r:id="rId804"/>
    <p:sldId id="1059" r:id="rId805"/>
    <p:sldId id="1060" r:id="rId806"/>
    <p:sldId id="1061" r:id="rId807"/>
    <p:sldId id="1062" r:id="rId808"/>
    <p:sldId id="1063" r:id="rId809"/>
    <p:sldId id="1064" r:id="rId810"/>
    <p:sldId id="1065" r:id="rId811"/>
    <p:sldId id="1066" r:id="rId812"/>
    <p:sldId id="1067" r:id="rId813"/>
    <p:sldId id="1068" r:id="rId814"/>
    <p:sldId id="1069" r:id="rId815"/>
    <p:sldId id="1070" r:id="rId816"/>
    <p:sldId id="1071" r:id="rId817"/>
    <p:sldId id="1072" r:id="rId818"/>
    <p:sldId id="1073" r:id="rId819"/>
    <p:sldId id="1074" r:id="rId820"/>
    <p:sldId id="1075" r:id="rId821"/>
    <p:sldId id="1076" r:id="rId822"/>
    <p:sldId id="1077" r:id="rId823"/>
    <p:sldId id="1078" r:id="rId824"/>
    <p:sldId id="1079" r:id="rId825"/>
    <p:sldId id="1080" r:id="rId826"/>
    <p:sldId id="1081" r:id="rId827"/>
    <p:sldId id="1082" r:id="rId828"/>
    <p:sldId id="1083" r:id="rId829"/>
    <p:sldId id="1084" r:id="rId830"/>
    <p:sldId id="1085" r:id="rId831"/>
    <p:sldId id="1086" r:id="rId832"/>
    <p:sldId id="1087" r:id="rId833"/>
    <p:sldId id="1088" r:id="rId834"/>
    <p:sldId id="1089" r:id="rId835"/>
    <p:sldId id="1090" r:id="rId836"/>
    <p:sldId id="1091" r:id="rId837"/>
    <p:sldId id="1092" r:id="rId838"/>
    <p:sldId id="1093" r:id="rId839"/>
    <p:sldId id="1094" r:id="rId840"/>
    <p:sldId id="1095" r:id="rId841"/>
    <p:sldId id="1096" r:id="rId842"/>
    <p:sldId id="1097" r:id="rId843"/>
    <p:sldId id="1098" r:id="rId844"/>
    <p:sldId id="1099" r:id="rId845"/>
    <p:sldId id="1100" r:id="rId846"/>
    <p:sldId id="1101" r:id="rId847"/>
    <p:sldId id="1102" r:id="rId848"/>
    <p:sldId id="1103" r:id="rId849"/>
    <p:sldId id="1104" r:id="rId850"/>
    <p:sldId id="1105" r:id="rId851"/>
    <p:sldId id="1106" r:id="rId852"/>
    <p:sldId id="1107" r:id="rId853"/>
    <p:sldId id="1108" r:id="rId854"/>
    <p:sldId id="1109" r:id="rId855"/>
    <p:sldId id="1110" r:id="rId856"/>
    <p:sldId id="1111" r:id="rId857"/>
    <p:sldId id="1112" r:id="rId858"/>
    <p:sldId id="1113" r:id="rId859"/>
    <p:sldId id="1114" r:id="rId860"/>
    <p:sldId id="1115" r:id="rId861"/>
    <p:sldId id="1116" r:id="rId862"/>
    <p:sldId id="1117" r:id="rId863"/>
    <p:sldId id="1118" r:id="rId864"/>
    <p:sldId id="1119" r:id="rId865"/>
    <p:sldId id="1120" r:id="rId866"/>
    <p:sldId id="1121" r:id="rId867"/>
    <p:sldId id="1122" r:id="rId868"/>
    <p:sldId id="1123" r:id="rId869"/>
    <p:sldId id="1124" r:id="rId870"/>
    <p:sldId id="1125" r:id="rId871"/>
    <p:sldId id="1126" r:id="rId872"/>
    <p:sldId id="1127" r:id="rId873"/>
    <p:sldId id="1128" r:id="rId874"/>
    <p:sldId id="1129" r:id="rId875"/>
    <p:sldId id="1130" r:id="rId876"/>
    <p:sldId id="1131" r:id="rId877"/>
    <p:sldId id="1132" r:id="rId878"/>
    <p:sldId id="1133" r:id="rId879"/>
    <p:sldId id="1134" r:id="rId880"/>
    <p:sldId id="1135" r:id="rId881"/>
    <p:sldId id="1136" r:id="rId882"/>
    <p:sldId id="1137" r:id="rId883"/>
    <p:sldId id="1138" r:id="rId884"/>
    <p:sldId id="1139" r:id="rId885"/>
    <p:sldId id="1140" r:id="rId886"/>
    <p:sldId id="1141" r:id="rId887"/>
    <p:sldId id="1142" r:id="rId888"/>
    <p:sldId id="1143" r:id="rId889"/>
    <p:sldId id="1144" r:id="rId890"/>
    <p:sldId id="1145" r:id="rId891"/>
    <p:sldId id="1146" r:id="rId892"/>
    <p:sldId id="1147" r:id="rId893"/>
    <p:sldId id="1148" r:id="rId894"/>
    <p:sldId id="1149" r:id="rId895"/>
    <p:sldId id="1150" r:id="rId896"/>
    <p:sldId id="1151" r:id="rId897"/>
    <p:sldId id="1152" r:id="rId898"/>
    <p:sldId id="1153" r:id="rId899"/>
    <p:sldId id="1154" r:id="rId900"/>
    <p:sldId id="1155" r:id="rId901"/>
    <p:sldId id="1156" r:id="rId902"/>
    <p:sldId id="1157" r:id="rId903"/>
    <p:sldId id="1158" r:id="rId904"/>
    <p:sldId id="1159" r:id="rId905"/>
    <p:sldId id="1160" r:id="rId906"/>
    <p:sldId id="1161" r:id="rId907"/>
    <p:sldId id="1162" r:id="rId908"/>
    <p:sldId id="1163" r:id="rId909"/>
    <p:sldId id="1164" r:id="rId910"/>
    <p:sldId id="1165" r:id="rId911"/>
    <p:sldId id="1166" r:id="rId912"/>
    <p:sldId id="1167" r:id="rId913"/>
    <p:sldId id="1168" r:id="rId914"/>
    <p:sldId id="1169" r:id="rId915"/>
    <p:sldId id="1170" r:id="rId916"/>
    <p:sldId id="1171" r:id="rId9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918" Type="http://schemas.openxmlformats.org/officeDocument/2006/relationships/presProps" Target="presProps.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884" Type="http://schemas.openxmlformats.org/officeDocument/2006/relationships/slide" Target="slides/slide88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20" Type="http://schemas.openxmlformats.org/officeDocument/2006/relationships/theme" Target="theme/theme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900" Type="http://schemas.openxmlformats.org/officeDocument/2006/relationships/slide" Target="slides/slide899.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897" Type="http://schemas.openxmlformats.org/officeDocument/2006/relationships/slide" Target="slides/slide896.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slide" Target="slides/slide876.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888" Type="http://schemas.openxmlformats.org/officeDocument/2006/relationships/slide" Target="slides/slide887.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913" Type="http://schemas.openxmlformats.org/officeDocument/2006/relationships/slide" Target="slides/slide91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899" Type="http://schemas.openxmlformats.org/officeDocument/2006/relationships/slide" Target="slides/slide898.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slide" Target="slides/slide878.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917" Type="http://schemas.openxmlformats.org/officeDocument/2006/relationships/slide" Target="slides/slide916.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908" Type="http://schemas.openxmlformats.org/officeDocument/2006/relationships/slide" Target="slides/slide90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894" Type="http://schemas.openxmlformats.org/officeDocument/2006/relationships/slide" Target="slides/slide89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919" Type="http://schemas.openxmlformats.org/officeDocument/2006/relationships/viewProps" Target="viewProps.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885" Type="http://schemas.openxmlformats.org/officeDocument/2006/relationships/slide" Target="slides/slide884.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910" Type="http://schemas.openxmlformats.org/officeDocument/2006/relationships/slide" Target="slides/slide90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00.vml.rels><?xml version="1.0" encoding="UTF-8" standalone="yes"?>
<Relationships xmlns="http://schemas.openxmlformats.org/package/2006/relationships"><Relationship Id="rId2" Type="http://schemas.openxmlformats.org/officeDocument/2006/relationships/image" Target="../media/image390.wmf"/><Relationship Id="rId1" Type="http://schemas.openxmlformats.org/officeDocument/2006/relationships/image" Target="../media/image389.emf"/></Relationships>
</file>

<file path=ppt/drawings/_rels/vmlDrawing101.vml.rels><?xml version="1.0" encoding="UTF-8" standalone="yes"?>
<Relationships xmlns="http://schemas.openxmlformats.org/package/2006/relationships"><Relationship Id="rId2" Type="http://schemas.openxmlformats.org/officeDocument/2006/relationships/image" Target="../media/image392.wmf"/><Relationship Id="rId1" Type="http://schemas.openxmlformats.org/officeDocument/2006/relationships/image" Target="../media/image391.e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395.wmf"/><Relationship Id="rId2" Type="http://schemas.openxmlformats.org/officeDocument/2006/relationships/image" Target="../media/image394.wmf"/><Relationship Id="rId1" Type="http://schemas.openxmlformats.org/officeDocument/2006/relationships/image" Target="../media/image393.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398.wmf"/><Relationship Id="rId2" Type="http://schemas.openxmlformats.org/officeDocument/2006/relationships/image" Target="../media/image397.wmf"/><Relationship Id="rId1" Type="http://schemas.openxmlformats.org/officeDocument/2006/relationships/image" Target="../media/image396.emf"/><Relationship Id="rId4" Type="http://schemas.openxmlformats.org/officeDocument/2006/relationships/image" Target="../media/image399.w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400.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40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402.emf"/></Relationships>
</file>

<file path=ppt/drawings/_rels/vmlDrawing107.vml.rels><?xml version="1.0" encoding="UTF-8" standalone="yes"?>
<Relationships xmlns="http://schemas.openxmlformats.org/package/2006/relationships"><Relationship Id="rId2" Type="http://schemas.openxmlformats.org/officeDocument/2006/relationships/image" Target="../media/image404.wmf"/><Relationship Id="rId1" Type="http://schemas.openxmlformats.org/officeDocument/2006/relationships/image" Target="../media/image403.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406.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image" Target="../media/image408.wmf"/><Relationship Id="rId1" Type="http://schemas.openxmlformats.org/officeDocument/2006/relationships/image" Target="../media/image407.emf"/><Relationship Id="rId4" Type="http://schemas.openxmlformats.org/officeDocument/2006/relationships/image" Target="../media/image41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e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drawings/_rels/vmlDrawing110.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emf"/></Relationships>
</file>

<file path=ppt/drawings/_rels/vmlDrawing111.vml.rels><?xml version="1.0" encoding="UTF-8" standalone="yes"?>
<Relationships xmlns="http://schemas.openxmlformats.org/package/2006/relationships"><Relationship Id="rId2" Type="http://schemas.openxmlformats.org/officeDocument/2006/relationships/image" Target="../media/image415.wmf"/><Relationship Id="rId1" Type="http://schemas.openxmlformats.org/officeDocument/2006/relationships/image" Target="../media/image414.emf"/></Relationships>
</file>

<file path=ppt/drawings/_rels/vmlDrawing112.vml.rels><?xml version="1.0" encoding="UTF-8" standalone="yes"?>
<Relationships xmlns="http://schemas.openxmlformats.org/package/2006/relationships"><Relationship Id="rId2" Type="http://schemas.openxmlformats.org/officeDocument/2006/relationships/image" Target="../media/image417.wmf"/><Relationship Id="rId1" Type="http://schemas.openxmlformats.org/officeDocument/2006/relationships/image" Target="../media/image416.e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419.wmf"/><Relationship Id="rId1" Type="http://schemas.openxmlformats.org/officeDocument/2006/relationships/image" Target="../media/image418.emf"/></Relationships>
</file>

<file path=ppt/drawings/_rels/vmlDrawing114.vml.rels><?xml version="1.0" encoding="UTF-8" standalone="yes"?>
<Relationships xmlns="http://schemas.openxmlformats.org/package/2006/relationships"><Relationship Id="rId8" Type="http://schemas.openxmlformats.org/officeDocument/2006/relationships/image" Target="../media/image428.wmf"/><Relationship Id="rId3" Type="http://schemas.openxmlformats.org/officeDocument/2006/relationships/image" Target="../media/image423.wmf"/><Relationship Id="rId7" Type="http://schemas.openxmlformats.org/officeDocument/2006/relationships/image" Target="../media/image427.wmf"/><Relationship Id="rId2" Type="http://schemas.openxmlformats.org/officeDocument/2006/relationships/image" Target="../media/image422.wmf"/><Relationship Id="rId1" Type="http://schemas.openxmlformats.org/officeDocument/2006/relationships/image" Target="../media/image421.emf"/><Relationship Id="rId6" Type="http://schemas.openxmlformats.org/officeDocument/2006/relationships/image" Target="../media/image426.wmf"/><Relationship Id="rId5" Type="http://schemas.openxmlformats.org/officeDocument/2006/relationships/image" Target="../media/image425.wmf"/><Relationship Id="rId4" Type="http://schemas.openxmlformats.org/officeDocument/2006/relationships/image" Target="../media/image424.wmf"/></Relationships>
</file>

<file path=ppt/drawings/_rels/vmlDrawing115.vml.rels><?xml version="1.0" encoding="UTF-8" standalone="yes"?>
<Relationships xmlns="http://schemas.openxmlformats.org/package/2006/relationships"><Relationship Id="rId2" Type="http://schemas.openxmlformats.org/officeDocument/2006/relationships/image" Target="../media/image430.wmf"/><Relationship Id="rId1" Type="http://schemas.openxmlformats.org/officeDocument/2006/relationships/image" Target="../media/image429.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431.emf"/></Relationships>
</file>

<file path=ppt/drawings/_rels/vmlDrawing117.vml.rels><?xml version="1.0" encoding="UTF-8" standalone="yes"?>
<Relationships xmlns="http://schemas.openxmlformats.org/package/2006/relationships"><Relationship Id="rId8" Type="http://schemas.openxmlformats.org/officeDocument/2006/relationships/image" Target="../media/image440.wmf"/><Relationship Id="rId3" Type="http://schemas.openxmlformats.org/officeDocument/2006/relationships/image" Target="../media/image435.wmf"/><Relationship Id="rId7" Type="http://schemas.openxmlformats.org/officeDocument/2006/relationships/image" Target="../media/image439.wmf"/><Relationship Id="rId2" Type="http://schemas.openxmlformats.org/officeDocument/2006/relationships/image" Target="../media/image434.wmf"/><Relationship Id="rId1" Type="http://schemas.openxmlformats.org/officeDocument/2006/relationships/image" Target="../media/image433.emf"/><Relationship Id="rId6" Type="http://schemas.openxmlformats.org/officeDocument/2006/relationships/image" Target="../media/image438.wmf"/><Relationship Id="rId5" Type="http://schemas.openxmlformats.org/officeDocument/2006/relationships/image" Target="../media/image437.wmf"/><Relationship Id="rId4" Type="http://schemas.openxmlformats.org/officeDocument/2006/relationships/image" Target="../media/image436.wmf"/><Relationship Id="rId9" Type="http://schemas.openxmlformats.org/officeDocument/2006/relationships/image" Target="../media/image441.w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442.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44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445.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447.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448.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449.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450.e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452.wmf"/><Relationship Id="rId7" Type="http://schemas.openxmlformats.org/officeDocument/2006/relationships/image" Target="../media/image456.wmf"/><Relationship Id="rId2" Type="http://schemas.openxmlformats.org/officeDocument/2006/relationships/image" Target="../media/image422.wmf"/><Relationship Id="rId1" Type="http://schemas.openxmlformats.org/officeDocument/2006/relationships/image" Target="../media/image451.emf"/><Relationship Id="rId6" Type="http://schemas.openxmlformats.org/officeDocument/2006/relationships/image" Target="../media/image455.wmf"/><Relationship Id="rId5" Type="http://schemas.openxmlformats.org/officeDocument/2006/relationships/image" Target="../media/image454.wmf"/><Relationship Id="rId4" Type="http://schemas.openxmlformats.org/officeDocument/2006/relationships/image" Target="../media/image453.wmf"/></Relationships>
</file>

<file path=ppt/drawings/_rels/vmlDrawing126.vml.rels><?xml version="1.0" encoding="UTF-8" standalone="yes"?>
<Relationships xmlns="http://schemas.openxmlformats.org/package/2006/relationships"><Relationship Id="rId8" Type="http://schemas.openxmlformats.org/officeDocument/2006/relationships/image" Target="../media/image464.wmf"/><Relationship Id="rId3" Type="http://schemas.openxmlformats.org/officeDocument/2006/relationships/image" Target="../media/image459.wmf"/><Relationship Id="rId7" Type="http://schemas.openxmlformats.org/officeDocument/2006/relationships/image" Target="../media/image463.wmf"/><Relationship Id="rId2" Type="http://schemas.openxmlformats.org/officeDocument/2006/relationships/image" Target="../media/image458.wmf"/><Relationship Id="rId1" Type="http://schemas.openxmlformats.org/officeDocument/2006/relationships/image" Target="../media/image457.emf"/><Relationship Id="rId6" Type="http://schemas.openxmlformats.org/officeDocument/2006/relationships/image" Target="../media/image462.wmf"/><Relationship Id="rId5" Type="http://schemas.openxmlformats.org/officeDocument/2006/relationships/image" Target="../media/image461.wmf"/><Relationship Id="rId4" Type="http://schemas.openxmlformats.org/officeDocument/2006/relationships/image" Target="../media/image460.w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465.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466.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46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469.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470.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471.emf"/></Relationships>
</file>

<file path=ppt/drawings/_rels/vmlDrawing133.vml.rels><?xml version="1.0" encoding="UTF-8" standalone="yes"?>
<Relationships xmlns="http://schemas.openxmlformats.org/package/2006/relationships"><Relationship Id="rId8" Type="http://schemas.openxmlformats.org/officeDocument/2006/relationships/image" Target="../media/image479.wmf"/><Relationship Id="rId3" Type="http://schemas.openxmlformats.org/officeDocument/2006/relationships/image" Target="../media/image474.wmf"/><Relationship Id="rId7" Type="http://schemas.openxmlformats.org/officeDocument/2006/relationships/image" Target="../media/image478.wmf"/><Relationship Id="rId2" Type="http://schemas.openxmlformats.org/officeDocument/2006/relationships/image" Target="../media/image422.wmf"/><Relationship Id="rId1" Type="http://schemas.openxmlformats.org/officeDocument/2006/relationships/image" Target="../media/image473.emf"/><Relationship Id="rId6" Type="http://schemas.openxmlformats.org/officeDocument/2006/relationships/image" Target="../media/image477.wmf"/><Relationship Id="rId5" Type="http://schemas.openxmlformats.org/officeDocument/2006/relationships/image" Target="../media/image476.wmf"/><Relationship Id="rId4" Type="http://schemas.openxmlformats.org/officeDocument/2006/relationships/image" Target="../media/image475.w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480.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483.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485.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488.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490.e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494.wmf"/><Relationship Id="rId2" Type="http://schemas.openxmlformats.org/officeDocument/2006/relationships/image" Target="../media/image493.wmf"/><Relationship Id="rId1" Type="http://schemas.openxmlformats.org/officeDocument/2006/relationships/image" Target="../media/image49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emf"/><Relationship Id="rId4" Type="http://schemas.openxmlformats.org/officeDocument/2006/relationships/image" Target="../media/image56.wmf"/></Relationships>
</file>

<file path=ppt/drawings/_rels/vmlDrawing140.vml.rels><?xml version="1.0" encoding="UTF-8" standalone="yes"?>
<Relationships xmlns="http://schemas.openxmlformats.org/package/2006/relationships"><Relationship Id="rId2" Type="http://schemas.openxmlformats.org/officeDocument/2006/relationships/image" Target="../media/image496.wmf"/><Relationship Id="rId1" Type="http://schemas.openxmlformats.org/officeDocument/2006/relationships/image" Target="../media/image495.emf"/></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497.emf"/></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498.emf"/></Relationships>
</file>

<file path=ppt/drawings/_rels/vmlDrawing143.vml.rels><?xml version="1.0" encoding="UTF-8" standalone="yes"?>
<Relationships xmlns="http://schemas.openxmlformats.org/package/2006/relationships"><Relationship Id="rId3" Type="http://schemas.openxmlformats.org/officeDocument/2006/relationships/image" Target="../media/image501.wmf"/><Relationship Id="rId2" Type="http://schemas.openxmlformats.org/officeDocument/2006/relationships/image" Target="../media/image500.wmf"/><Relationship Id="rId1" Type="http://schemas.openxmlformats.org/officeDocument/2006/relationships/image" Target="../media/image499.emf"/><Relationship Id="rId6" Type="http://schemas.openxmlformats.org/officeDocument/2006/relationships/image" Target="../media/image504.wmf"/><Relationship Id="rId5" Type="http://schemas.openxmlformats.org/officeDocument/2006/relationships/image" Target="../media/image503.wmf"/><Relationship Id="rId4" Type="http://schemas.openxmlformats.org/officeDocument/2006/relationships/image" Target="../media/image502.w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506.emf"/></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507.emf"/></Relationships>
</file>

<file path=ppt/drawings/_rels/vmlDrawing146.vml.rels><?xml version="1.0" encoding="UTF-8" standalone="yes"?>
<Relationships xmlns="http://schemas.openxmlformats.org/package/2006/relationships"><Relationship Id="rId2" Type="http://schemas.openxmlformats.org/officeDocument/2006/relationships/image" Target="../media/image509.wmf"/><Relationship Id="rId1" Type="http://schemas.openxmlformats.org/officeDocument/2006/relationships/image" Target="../media/image508.emf"/></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511.wmf"/><Relationship Id="rId1" Type="http://schemas.openxmlformats.org/officeDocument/2006/relationships/image" Target="../media/image510.e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515.wmf"/><Relationship Id="rId7" Type="http://schemas.openxmlformats.org/officeDocument/2006/relationships/image" Target="../media/image519.wmf"/><Relationship Id="rId2" Type="http://schemas.openxmlformats.org/officeDocument/2006/relationships/image" Target="../media/image514.wmf"/><Relationship Id="rId1" Type="http://schemas.openxmlformats.org/officeDocument/2006/relationships/image" Target="../media/image513.emf"/><Relationship Id="rId6" Type="http://schemas.openxmlformats.org/officeDocument/2006/relationships/image" Target="../media/image518.wmf"/><Relationship Id="rId5" Type="http://schemas.openxmlformats.org/officeDocument/2006/relationships/image" Target="../media/image517.wmf"/><Relationship Id="rId4" Type="http://schemas.openxmlformats.org/officeDocument/2006/relationships/image" Target="../media/image516.wmf"/></Relationships>
</file>

<file path=ppt/drawings/_rels/vmlDrawing149.vml.rels><?xml version="1.0" encoding="UTF-8" standalone="yes"?>
<Relationships xmlns="http://schemas.openxmlformats.org/package/2006/relationships"><Relationship Id="rId2" Type="http://schemas.openxmlformats.org/officeDocument/2006/relationships/image" Target="../media/image521.wmf"/><Relationship Id="rId1" Type="http://schemas.openxmlformats.org/officeDocument/2006/relationships/image" Target="../media/image5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524.wmf"/><Relationship Id="rId7" Type="http://schemas.openxmlformats.org/officeDocument/2006/relationships/image" Target="../media/image528.wmf"/><Relationship Id="rId2" Type="http://schemas.openxmlformats.org/officeDocument/2006/relationships/image" Target="../media/image523.wmf"/><Relationship Id="rId1" Type="http://schemas.openxmlformats.org/officeDocument/2006/relationships/image" Target="../media/image522.emf"/><Relationship Id="rId6" Type="http://schemas.openxmlformats.org/officeDocument/2006/relationships/image" Target="../media/image527.wmf"/><Relationship Id="rId5" Type="http://schemas.openxmlformats.org/officeDocument/2006/relationships/image" Target="../media/image526.wmf"/><Relationship Id="rId4" Type="http://schemas.openxmlformats.org/officeDocument/2006/relationships/image" Target="../media/image525.wmf"/></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529.emf"/></Relationships>
</file>

<file path=ppt/drawings/_rels/vmlDrawing152.vml.rels><?xml version="1.0" encoding="UTF-8" standalone="yes"?>
<Relationships xmlns="http://schemas.openxmlformats.org/package/2006/relationships"><Relationship Id="rId8" Type="http://schemas.openxmlformats.org/officeDocument/2006/relationships/image" Target="../media/image535.wmf"/><Relationship Id="rId3" Type="http://schemas.openxmlformats.org/officeDocument/2006/relationships/image" Target="../media/image435.wmf"/><Relationship Id="rId7" Type="http://schemas.openxmlformats.org/officeDocument/2006/relationships/image" Target="../media/image534.wmf"/><Relationship Id="rId2" Type="http://schemas.openxmlformats.org/officeDocument/2006/relationships/image" Target="../media/image434.wmf"/><Relationship Id="rId1" Type="http://schemas.openxmlformats.org/officeDocument/2006/relationships/image" Target="../media/image530.emf"/><Relationship Id="rId6" Type="http://schemas.openxmlformats.org/officeDocument/2006/relationships/image" Target="../media/image533.wmf"/><Relationship Id="rId5" Type="http://schemas.openxmlformats.org/officeDocument/2006/relationships/image" Target="../media/image532.wmf"/><Relationship Id="rId4" Type="http://schemas.openxmlformats.org/officeDocument/2006/relationships/image" Target="../media/image531.wmf"/><Relationship Id="rId9" Type="http://schemas.openxmlformats.org/officeDocument/2006/relationships/image" Target="../media/image536.wmf"/></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537.emf"/></Relationships>
</file>

<file path=ppt/drawings/_rels/vmlDrawing154.vml.rels><?xml version="1.0" encoding="UTF-8" standalone="yes"?>
<Relationships xmlns="http://schemas.openxmlformats.org/package/2006/relationships"><Relationship Id="rId2" Type="http://schemas.openxmlformats.org/officeDocument/2006/relationships/image" Target="../media/image540.wmf"/><Relationship Id="rId1" Type="http://schemas.openxmlformats.org/officeDocument/2006/relationships/image" Target="../media/image539.emf"/></Relationships>
</file>

<file path=ppt/drawings/_rels/vmlDrawing155.vml.rels><?xml version="1.0" encoding="UTF-8" standalone="yes"?>
<Relationships xmlns="http://schemas.openxmlformats.org/package/2006/relationships"><Relationship Id="rId3" Type="http://schemas.openxmlformats.org/officeDocument/2006/relationships/image" Target="../media/image543.wmf"/><Relationship Id="rId7" Type="http://schemas.openxmlformats.org/officeDocument/2006/relationships/image" Target="../media/image547.wmf"/><Relationship Id="rId2" Type="http://schemas.openxmlformats.org/officeDocument/2006/relationships/image" Target="../media/image542.wmf"/><Relationship Id="rId1" Type="http://schemas.openxmlformats.org/officeDocument/2006/relationships/image" Target="../media/image541.emf"/><Relationship Id="rId6" Type="http://schemas.openxmlformats.org/officeDocument/2006/relationships/image" Target="../media/image546.wmf"/><Relationship Id="rId5" Type="http://schemas.openxmlformats.org/officeDocument/2006/relationships/image" Target="../media/image545.wmf"/><Relationship Id="rId4" Type="http://schemas.openxmlformats.org/officeDocument/2006/relationships/image" Target="../media/image544.wmf"/></Relationships>
</file>

<file path=ppt/drawings/_rels/vmlDrawing156.vml.rels><?xml version="1.0" encoding="UTF-8" standalone="yes"?>
<Relationships xmlns="http://schemas.openxmlformats.org/package/2006/relationships"><Relationship Id="rId2" Type="http://schemas.openxmlformats.org/officeDocument/2006/relationships/image" Target="../media/image549.wmf"/><Relationship Id="rId1" Type="http://schemas.openxmlformats.org/officeDocument/2006/relationships/image" Target="../media/image548.emf"/></Relationships>
</file>

<file path=ppt/drawings/_rels/vmlDrawing157.vml.rels><?xml version="1.0" encoding="UTF-8" standalone="yes"?>
<Relationships xmlns="http://schemas.openxmlformats.org/package/2006/relationships"><Relationship Id="rId2" Type="http://schemas.openxmlformats.org/officeDocument/2006/relationships/image" Target="../media/image551.wmf"/><Relationship Id="rId1" Type="http://schemas.openxmlformats.org/officeDocument/2006/relationships/image" Target="../media/image550.emf"/></Relationships>
</file>

<file path=ppt/drawings/_rels/vmlDrawing158.vml.rels><?xml version="1.0" encoding="UTF-8" standalone="yes"?>
<Relationships xmlns="http://schemas.openxmlformats.org/package/2006/relationships"><Relationship Id="rId2" Type="http://schemas.openxmlformats.org/officeDocument/2006/relationships/image" Target="../media/image553.wmf"/><Relationship Id="rId1" Type="http://schemas.openxmlformats.org/officeDocument/2006/relationships/image" Target="../media/image552.emf"/></Relationships>
</file>

<file path=ppt/drawings/_rels/vmlDrawing159.vml.rels><?xml version="1.0" encoding="UTF-8" standalone="yes"?>
<Relationships xmlns="http://schemas.openxmlformats.org/package/2006/relationships"><Relationship Id="rId2" Type="http://schemas.openxmlformats.org/officeDocument/2006/relationships/image" Target="../media/image555.wmf"/><Relationship Id="rId1" Type="http://schemas.openxmlformats.org/officeDocument/2006/relationships/image" Target="../media/image554.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12" Type="http://schemas.openxmlformats.org/officeDocument/2006/relationships/image" Target="../media/image70.wmf"/><Relationship Id="rId2" Type="http://schemas.openxmlformats.org/officeDocument/2006/relationships/image" Target="../media/image60.wmf"/><Relationship Id="rId1" Type="http://schemas.openxmlformats.org/officeDocument/2006/relationships/image" Target="../media/image59.emf"/><Relationship Id="rId6" Type="http://schemas.openxmlformats.org/officeDocument/2006/relationships/image" Target="../media/image64.wmf"/><Relationship Id="rId11" Type="http://schemas.openxmlformats.org/officeDocument/2006/relationships/image" Target="../media/image69.wmf"/><Relationship Id="rId5" Type="http://schemas.openxmlformats.org/officeDocument/2006/relationships/image" Target="../media/image63.wmf"/><Relationship Id="rId10" Type="http://schemas.openxmlformats.org/officeDocument/2006/relationships/image" Target="../media/image68.wmf"/><Relationship Id="rId4" Type="http://schemas.openxmlformats.org/officeDocument/2006/relationships/image" Target="../media/image62.wmf"/><Relationship Id="rId9" Type="http://schemas.openxmlformats.org/officeDocument/2006/relationships/image" Target="../media/image67.wmf"/></Relationships>
</file>

<file path=ppt/drawings/_rels/vmlDrawing160.vml.rels><?xml version="1.0" encoding="UTF-8" standalone="yes"?>
<Relationships xmlns="http://schemas.openxmlformats.org/package/2006/relationships"><Relationship Id="rId2" Type="http://schemas.openxmlformats.org/officeDocument/2006/relationships/image" Target="../media/image558.wmf"/><Relationship Id="rId1" Type="http://schemas.openxmlformats.org/officeDocument/2006/relationships/image" Target="../media/image557.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560.wmf"/><Relationship Id="rId1" Type="http://schemas.openxmlformats.org/officeDocument/2006/relationships/image" Target="../media/image559.emf"/></Relationships>
</file>

<file path=ppt/drawings/_rels/vmlDrawing162.vml.rels><?xml version="1.0" encoding="UTF-8" standalone="yes"?>
<Relationships xmlns="http://schemas.openxmlformats.org/package/2006/relationships"><Relationship Id="rId3" Type="http://schemas.openxmlformats.org/officeDocument/2006/relationships/image" Target="../media/image563.wmf"/><Relationship Id="rId2" Type="http://schemas.openxmlformats.org/officeDocument/2006/relationships/image" Target="../media/image562.wmf"/><Relationship Id="rId1" Type="http://schemas.openxmlformats.org/officeDocument/2006/relationships/image" Target="../media/image561.emf"/><Relationship Id="rId6" Type="http://schemas.openxmlformats.org/officeDocument/2006/relationships/image" Target="../media/image566.wmf"/><Relationship Id="rId5" Type="http://schemas.openxmlformats.org/officeDocument/2006/relationships/image" Target="../media/image565.wmf"/><Relationship Id="rId4" Type="http://schemas.openxmlformats.org/officeDocument/2006/relationships/image" Target="../media/image564.wmf"/></Relationships>
</file>

<file path=ppt/drawings/_rels/vmlDrawing163.vml.rels><?xml version="1.0" encoding="UTF-8" standalone="yes"?>
<Relationships xmlns="http://schemas.openxmlformats.org/package/2006/relationships"><Relationship Id="rId2" Type="http://schemas.openxmlformats.org/officeDocument/2006/relationships/image" Target="../media/image568.wmf"/><Relationship Id="rId1" Type="http://schemas.openxmlformats.org/officeDocument/2006/relationships/image" Target="../media/image567.emf"/></Relationships>
</file>

<file path=ppt/drawings/_rels/vmlDrawing164.vml.rels><?xml version="1.0" encoding="UTF-8" standalone="yes"?>
<Relationships xmlns="http://schemas.openxmlformats.org/package/2006/relationships"><Relationship Id="rId3" Type="http://schemas.openxmlformats.org/officeDocument/2006/relationships/image" Target="../media/image572.wmf"/><Relationship Id="rId2" Type="http://schemas.openxmlformats.org/officeDocument/2006/relationships/image" Target="../media/image571.wmf"/><Relationship Id="rId1" Type="http://schemas.openxmlformats.org/officeDocument/2006/relationships/image" Target="../media/image570.emf"/><Relationship Id="rId5" Type="http://schemas.openxmlformats.org/officeDocument/2006/relationships/image" Target="../media/image573.wmf"/><Relationship Id="rId4" Type="http://schemas.openxmlformats.org/officeDocument/2006/relationships/image" Target="../media/image341.wmf"/></Relationships>
</file>

<file path=ppt/drawings/_rels/vmlDrawing165.vml.rels><?xml version="1.0" encoding="UTF-8" standalone="yes"?>
<Relationships xmlns="http://schemas.openxmlformats.org/package/2006/relationships"><Relationship Id="rId3" Type="http://schemas.openxmlformats.org/officeDocument/2006/relationships/image" Target="../media/image576.wmf"/><Relationship Id="rId2" Type="http://schemas.openxmlformats.org/officeDocument/2006/relationships/image" Target="../media/image575.wmf"/><Relationship Id="rId1" Type="http://schemas.openxmlformats.org/officeDocument/2006/relationships/image" Target="../media/image574.emf"/><Relationship Id="rId6" Type="http://schemas.openxmlformats.org/officeDocument/2006/relationships/image" Target="../media/image579.wmf"/><Relationship Id="rId5" Type="http://schemas.openxmlformats.org/officeDocument/2006/relationships/image" Target="../media/image578.wmf"/><Relationship Id="rId4" Type="http://schemas.openxmlformats.org/officeDocument/2006/relationships/image" Target="../media/image577.wmf"/></Relationships>
</file>

<file path=ppt/drawings/_rels/vmlDrawing166.vml.rels><?xml version="1.0" encoding="UTF-8" standalone="yes"?>
<Relationships xmlns="http://schemas.openxmlformats.org/package/2006/relationships"><Relationship Id="rId3" Type="http://schemas.openxmlformats.org/officeDocument/2006/relationships/image" Target="../media/image582.wmf"/><Relationship Id="rId7" Type="http://schemas.openxmlformats.org/officeDocument/2006/relationships/image" Target="../media/image586.wmf"/><Relationship Id="rId2" Type="http://schemas.openxmlformats.org/officeDocument/2006/relationships/image" Target="../media/image581.wmf"/><Relationship Id="rId1" Type="http://schemas.openxmlformats.org/officeDocument/2006/relationships/image" Target="../media/image580.emf"/><Relationship Id="rId6" Type="http://schemas.openxmlformats.org/officeDocument/2006/relationships/image" Target="../media/image585.wmf"/><Relationship Id="rId5" Type="http://schemas.openxmlformats.org/officeDocument/2006/relationships/image" Target="../media/image584.wmf"/><Relationship Id="rId4" Type="http://schemas.openxmlformats.org/officeDocument/2006/relationships/image" Target="../media/image583.wmf"/></Relationships>
</file>

<file path=ppt/drawings/_rels/vmlDrawing167.vml.rels><?xml version="1.0" encoding="UTF-8" standalone="yes"?>
<Relationships xmlns="http://schemas.openxmlformats.org/package/2006/relationships"><Relationship Id="rId2" Type="http://schemas.openxmlformats.org/officeDocument/2006/relationships/image" Target="../media/image588.wmf"/><Relationship Id="rId1" Type="http://schemas.openxmlformats.org/officeDocument/2006/relationships/image" Target="../media/image587.emf"/></Relationships>
</file>

<file path=ppt/drawings/_rels/vmlDrawing168.vml.rels><?xml version="1.0" encoding="UTF-8" standalone="yes"?>
<Relationships xmlns="http://schemas.openxmlformats.org/package/2006/relationships"><Relationship Id="rId8" Type="http://schemas.openxmlformats.org/officeDocument/2006/relationships/image" Target="../media/image596.wmf"/><Relationship Id="rId13" Type="http://schemas.openxmlformats.org/officeDocument/2006/relationships/image" Target="../media/image601.wmf"/><Relationship Id="rId3" Type="http://schemas.openxmlformats.org/officeDocument/2006/relationships/image" Target="../media/image591.wmf"/><Relationship Id="rId7" Type="http://schemas.openxmlformats.org/officeDocument/2006/relationships/image" Target="../media/image595.wmf"/><Relationship Id="rId12" Type="http://schemas.openxmlformats.org/officeDocument/2006/relationships/image" Target="../media/image600.wmf"/><Relationship Id="rId2" Type="http://schemas.openxmlformats.org/officeDocument/2006/relationships/image" Target="../media/image590.wmf"/><Relationship Id="rId1" Type="http://schemas.openxmlformats.org/officeDocument/2006/relationships/image" Target="../media/image589.emf"/><Relationship Id="rId6" Type="http://schemas.openxmlformats.org/officeDocument/2006/relationships/image" Target="../media/image594.wmf"/><Relationship Id="rId11" Type="http://schemas.openxmlformats.org/officeDocument/2006/relationships/image" Target="../media/image599.wmf"/><Relationship Id="rId5" Type="http://schemas.openxmlformats.org/officeDocument/2006/relationships/image" Target="../media/image593.wmf"/><Relationship Id="rId10" Type="http://schemas.openxmlformats.org/officeDocument/2006/relationships/image" Target="../media/image598.wmf"/><Relationship Id="rId4" Type="http://schemas.openxmlformats.org/officeDocument/2006/relationships/image" Target="../media/image592.wmf"/><Relationship Id="rId9" Type="http://schemas.openxmlformats.org/officeDocument/2006/relationships/image" Target="../media/image597.wmf"/></Relationships>
</file>

<file path=ppt/drawings/_rels/vmlDrawing169.vml.rels><?xml version="1.0" encoding="UTF-8" standalone="yes"?>
<Relationships xmlns="http://schemas.openxmlformats.org/package/2006/relationships"><Relationship Id="rId2" Type="http://schemas.openxmlformats.org/officeDocument/2006/relationships/image" Target="../media/image603.wmf"/><Relationship Id="rId1" Type="http://schemas.openxmlformats.org/officeDocument/2006/relationships/image" Target="../media/image60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70.vml.rels><?xml version="1.0" encoding="UTF-8" standalone="yes"?>
<Relationships xmlns="http://schemas.openxmlformats.org/package/2006/relationships"><Relationship Id="rId2" Type="http://schemas.openxmlformats.org/officeDocument/2006/relationships/image" Target="../media/image608.wmf"/><Relationship Id="rId1" Type="http://schemas.openxmlformats.org/officeDocument/2006/relationships/image" Target="../media/image607.emf"/></Relationships>
</file>

<file path=ppt/drawings/_rels/vmlDrawing171.vml.rels><?xml version="1.0" encoding="UTF-8" standalone="yes"?>
<Relationships xmlns="http://schemas.openxmlformats.org/package/2006/relationships"><Relationship Id="rId2" Type="http://schemas.openxmlformats.org/officeDocument/2006/relationships/image" Target="../media/image613.wmf"/><Relationship Id="rId1" Type="http://schemas.openxmlformats.org/officeDocument/2006/relationships/image" Target="../media/image612.e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616.wmf"/><Relationship Id="rId2" Type="http://schemas.openxmlformats.org/officeDocument/2006/relationships/image" Target="../media/image615.wmf"/><Relationship Id="rId1" Type="http://schemas.openxmlformats.org/officeDocument/2006/relationships/image" Target="../media/image614.emf"/></Relationships>
</file>

<file path=ppt/drawings/_rels/vmlDrawing173.vml.rels><?xml version="1.0" encoding="UTF-8" standalone="yes"?>
<Relationships xmlns="http://schemas.openxmlformats.org/package/2006/relationships"><Relationship Id="rId2" Type="http://schemas.openxmlformats.org/officeDocument/2006/relationships/image" Target="../media/image621.wmf"/><Relationship Id="rId1" Type="http://schemas.openxmlformats.org/officeDocument/2006/relationships/image" Target="../media/image620.emf"/></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622.emf"/></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623.emf"/></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624.emf"/></Relationships>
</file>

<file path=ppt/drawings/_rels/vmlDrawing177.vml.rels><?xml version="1.0" encoding="UTF-8" standalone="yes"?>
<Relationships xmlns="http://schemas.openxmlformats.org/package/2006/relationships"><Relationship Id="rId3" Type="http://schemas.openxmlformats.org/officeDocument/2006/relationships/image" Target="../media/image627.wmf"/><Relationship Id="rId2" Type="http://schemas.openxmlformats.org/officeDocument/2006/relationships/image" Target="../media/image626.wmf"/><Relationship Id="rId1" Type="http://schemas.openxmlformats.org/officeDocument/2006/relationships/image" Target="../media/image625.emf"/><Relationship Id="rId6" Type="http://schemas.openxmlformats.org/officeDocument/2006/relationships/image" Target="../media/image630.wmf"/><Relationship Id="rId5" Type="http://schemas.openxmlformats.org/officeDocument/2006/relationships/image" Target="../media/image629.wmf"/><Relationship Id="rId4" Type="http://schemas.openxmlformats.org/officeDocument/2006/relationships/image" Target="../media/image628.wmf"/></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632.e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636.wmf"/><Relationship Id="rId7" Type="http://schemas.openxmlformats.org/officeDocument/2006/relationships/image" Target="../media/image640.wmf"/><Relationship Id="rId2" Type="http://schemas.openxmlformats.org/officeDocument/2006/relationships/image" Target="../media/image635.wmf"/><Relationship Id="rId1" Type="http://schemas.openxmlformats.org/officeDocument/2006/relationships/image" Target="../media/image634.emf"/><Relationship Id="rId6" Type="http://schemas.openxmlformats.org/officeDocument/2006/relationships/image" Target="../media/image639.wmf"/><Relationship Id="rId5" Type="http://schemas.openxmlformats.org/officeDocument/2006/relationships/image" Target="../media/image638.wmf"/><Relationship Id="rId4" Type="http://schemas.openxmlformats.org/officeDocument/2006/relationships/image" Target="../media/image63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e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80.vml.rels><?xml version="1.0" encoding="UTF-8" standalone="yes"?>
<Relationships xmlns="http://schemas.openxmlformats.org/package/2006/relationships"><Relationship Id="rId2" Type="http://schemas.openxmlformats.org/officeDocument/2006/relationships/image" Target="../media/image642.wmf"/><Relationship Id="rId1" Type="http://schemas.openxmlformats.org/officeDocument/2006/relationships/image" Target="../media/image641.e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645.wmf"/><Relationship Id="rId7" Type="http://schemas.openxmlformats.org/officeDocument/2006/relationships/image" Target="../media/image649.wmf"/><Relationship Id="rId2" Type="http://schemas.openxmlformats.org/officeDocument/2006/relationships/image" Target="../media/image644.wmf"/><Relationship Id="rId1" Type="http://schemas.openxmlformats.org/officeDocument/2006/relationships/image" Target="../media/image643.emf"/><Relationship Id="rId6" Type="http://schemas.openxmlformats.org/officeDocument/2006/relationships/image" Target="../media/image648.wmf"/><Relationship Id="rId5" Type="http://schemas.openxmlformats.org/officeDocument/2006/relationships/image" Target="../media/image647.wmf"/><Relationship Id="rId4" Type="http://schemas.openxmlformats.org/officeDocument/2006/relationships/image" Target="../media/image646.wmf"/></Relationships>
</file>

<file path=ppt/drawings/_rels/vmlDrawing182.vml.rels><?xml version="1.0" encoding="UTF-8" standalone="yes"?>
<Relationships xmlns="http://schemas.openxmlformats.org/package/2006/relationships"><Relationship Id="rId2" Type="http://schemas.openxmlformats.org/officeDocument/2006/relationships/image" Target="../media/image651.wmf"/><Relationship Id="rId1" Type="http://schemas.openxmlformats.org/officeDocument/2006/relationships/image" Target="../media/image650.e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653.wmf"/><Relationship Id="rId1" Type="http://schemas.openxmlformats.org/officeDocument/2006/relationships/image" Target="../media/image652.emf"/></Relationships>
</file>

<file path=ppt/drawings/_rels/vmlDrawing184.vml.rels><?xml version="1.0" encoding="UTF-8" standalone="yes"?>
<Relationships xmlns="http://schemas.openxmlformats.org/package/2006/relationships"><Relationship Id="rId2" Type="http://schemas.openxmlformats.org/officeDocument/2006/relationships/image" Target="../media/image655.wmf"/><Relationship Id="rId1" Type="http://schemas.openxmlformats.org/officeDocument/2006/relationships/image" Target="../media/image654.e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659.wmf"/><Relationship Id="rId2" Type="http://schemas.openxmlformats.org/officeDocument/2006/relationships/image" Target="../media/image658.wmf"/><Relationship Id="rId1" Type="http://schemas.openxmlformats.org/officeDocument/2006/relationships/image" Target="../media/image657.emf"/></Relationships>
</file>

<file path=ppt/drawings/_rels/vmlDrawing186.vml.rels><?xml version="1.0" encoding="UTF-8" standalone="yes"?>
<Relationships xmlns="http://schemas.openxmlformats.org/package/2006/relationships"><Relationship Id="rId2" Type="http://schemas.openxmlformats.org/officeDocument/2006/relationships/image" Target="../media/image661.wmf"/><Relationship Id="rId1" Type="http://schemas.openxmlformats.org/officeDocument/2006/relationships/image" Target="../media/image660.emf"/></Relationships>
</file>

<file path=ppt/drawings/_rels/vmlDrawing187.vml.rels><?xml version="1.0" encoding="UTF-8" standalone="yes"?>
<Relationships xmlns="http://schemas.openxmlformats.org/package/2006/relationships"><Relationship Id="rId2" Type="http://schemas.openxmlformats.org/officeDocument/2006/relationships/image" Target="../media/image663.wmf"/><Relationship Id="rId1" Type="http://schemas.openxmlformats.org/officeDocument/2006/relationships/image" Target="../media/image662.emf"/></Relationships>
</file>

<file path=ppt/drawings/_rels/vmlDrawing188.vml.rels><?xml version="1.0" encoding="UTF-8" standalone="yes"?>
<Relationships xmlns="http://schemas.openxmlformats.org/package/2006/relationships"><Relationship Id="rId2" Type="http://schemas.openxmlformats.org/officeDocument/2006/relationships/image" Target="../media/image665.wmf"/><Relationship Id="rId1" Type="http://schemas.openxmlformats.org/officeDocument/2006/relationships/image" Target="../media/image664.emf"/></Relationships>
</file>

<file path=ppt/drawings/_rels/vmlDrawing189.vml.rels><?xml version="1.0" encoding="UTF-8" standalone="yes"?>
<Relationships xmlns="http://schemas.openxmlformats.org/package/2006/relationships"><Relationship Id="rId2" Type="http://schemas.openxmlformats.org/officeDocument/2006/relationships/image" Target="../media/image667.wmf"/><Relationship Id="rId1" Type="http://schemas.openxmlformats.org/officeDocument/2006/relationships/image" Target="../media/image66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emf"/></Relationships>
</file>

<file path=ppt/drawings/_rels/vmlDrawing190.vml.rels><?xml version="1.0" encoding="UTF-8" standalone="yes"?>
<Relationships xmlns="http://schemas.openxmlformats.org/package/2006/relationships"><Relationship Id="rId2" Type="http://schemas.openxmlformats.org/officeDocument/2006/relationships/image" Target="../media/image669.wmf"/><Relationship Id="rId1" Type="http://schemas.openxmlformats.org/officeDocument/2006/relationships/image" Target="../media/image668.emf"/></Relationships>
</file>

<file path=ppt/drawings/_rels/vmlDrawing191.vml.rels><?xml version="1.0" encoding="UTF-8" standalone="yes"?>
<Relationships xmlns="http://schemas.openxmlformats.org/package/2006/relationships"><Relationship Id="rId3" Type="http://schemas.openxmlformats.org/officeDocument/2006/relationships/image" Target="../media/image672.wmf"/><Relationship Id="rId2" Type="http://schemas.openxmlformats.org/officeDocument/2006/relationships/image" Target="../media/image671.wmf"/><Relationship Id="rId1" Type="http://schemas.openxmlformats.org/officeDocument/2006/relationships/image" Target="../media/image670.emf"/><Relationship Id="rId4" Type="http://schemas.openxmlformats.org/officeDocument/2006/relationships/image" Target="../media/image673.wmf"/></Relationships>
</file>

<file path=ppt/drawings/_rels/vmlDrawing192.vml.rels><?xml version="1.0" encoding="UTF-8" standalone="yes"?>
<Relationships xmlns="http://schemas.openxmlformats.org/package/2006/relationships"><Relationship Id="rId2" Type="http://schemas.openxmlformats.org/officeDocument/2006/relationships/image" Target="../media/image675.wmf"/><Relationship Id="rId1" Type="http://schemas.openxmlformats.org/officeDocument/2006/relationships/image" Target="../media/image674.e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680.wmf"/><Relationship Id="rId7" Type="http://schemas.openxmlformats.org/officeDocument/2006/relationships/image" Target="../media/image684.wmf"/><Relationship Id="rId2" Type="http://schemas.openxmlformats.org/officeDocument/2006/relationships/image" Target="../media/image679.wmf"/><Relationship Id="rId1" Type="http://schemas.openxmlformats.org/officeDocument/2006/relationships/image" Target="../media/image678.emf"/><Relationship Id="rId6" Type="http://schemas.openxmlformats.org/officeDocument/2006/relationships/image" Target="../media/image683.wmf"/><Relationship Id="rId5" Type="http://schemas.openxmlformats.org/officeDocument/2006/relationships/image" Target="../media/image682.wmf"/><Relationship Id="rId4" Type="http://schemas.openxmlformats.org/officeDocument/2006/relationships/image" Target="../media/image681.wmf"/></Relationships>
</file>

<file path=ppt/drawings/_rels/vmlDrawing194.vml.rels><?xml version="1.0" encoding="UTF-8" standalone="yes"?>
<Relationships xmlns="http://schemas.openxmlformats.org/package/2006/relationships"><Relationship Id="rId3" Type="http://schemas.openxmlformats.org/officeDocument/2006/relationships/image" Target="../media/image687.wmf"/><Relationship Id="rId2" Type="http://schemas.openxmlformats.org/officeDocument/2006/relationships/image" Target="../media/image686.wmf"/><Relationship Id="rId1" Type="http://schemas.openxmlformats.org/officeDocument/2006/relationships/image" Target="../media/image685.emf"/></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691.emf"/></Relationships>
</file>

<file path=ppt/drawings/_rels/vmlDrawing196.vml.rels><?xml version="1.0" encoding="UTF-8" standalone="yes"?>
<Relationships xmlns="http://schemas.openxmlformats.org/package/2006/relationships"><Relationship Id="rId3" Type="http://schemas.openxmlformats.org/officeDocument/2006/relationships/image" Target="../media/image694.wmf"/><Relationship Id="rId2" Type="http://schemas.openxmlformats.org/officeDocument/2006/relationships/image" Target="../media/image693.wmf"/><Relationship Id="rId1" Type="http://schemas.openxmlformats.org/officeDocument/2006/relationships/image" Target="../media/image692.emf"/><Relationship Id="rId6" Type="http://schemas.openxmlformats.org/officeDocument/2006/relationships/image" Target="../media/image697.wmf"/><Relationship Id="rId5" Type="http://schemas.openxmlformats.org/officeDocument/2006/relationships/image" Target="../media/image696.wmf"/><Relationship Id="rId4" Type="http://schemas.openxmlformats.org/officeDocument/2006/relationships/image" Target="../media/image695.w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700.wmf"/><Relationship Id="rId2" Type="http://schemas.openxmlformats.org/officeDocument/2006/relationships/image" Target="../media/image699.wmf"/><Relationship Id="rId1" Type="http://schemas.openxmlformats.org/officeDocument/2006/relationships/image" Target="../media/image698.wmf"/><Relationship Id="rId6" Type="http://schemas.openxmlformats.org/officeDocument/2006/relationships/image" Target="../media/image703.emf"/><Relationship Id="rId5" Type="http://schemas.openxmlformats.org/officeDocument/2006/relationships/image" Target="../media/image702.wmf"/><Relationship Id="rId4" Type="http://schemas.openxmlformats.org/officeDocument/2006/relationships/image" Target="../media/image701.wmf"/></Relationships>
</file>

<file path=ppt/drawings/_rels/vmlDrawing198.vml.rels><?xml version="1.0" encoding="UTF-8" standalone="yes"?>
<Relationships xmlns="http://schemas.openxmlformats.org/package/2006/relationships"><Relationship Id="rId3" Type="http://schemas.openxmlformats.org/officeDocument/2006/relationships/image" Target="../media/image707.wmf"/><Relationship Id="rId7" Type="http://schemas.openxmlformats.org/officeDocument/2006/relationships/image" Target="../media/image711.wmf"/><Relationship Id="rId2" Type="http://schemas.openxmlformats.org/officeDocument/2006/relationships/image" Target="../media/image706.wmf"/><Relationship Id="rId1" Type="http://schemas.openxmlformats.org/officeDocument/2006/relationships/image" Target="../media/image705.emf"/><Relationship Id="rId6" Type="http://schemas.openxmlformats.org/officeDocument/2006/relationships/image" Target="../media/image710.wmf"/><Relationship Id="rId5" Type="http://schemas.openxmlformats.org/officeDocument/2006/relationships/image" Target="../media/image709.wmf"/><Relationship Id="rId4" Type="http://schemas.openxmlformats.org/officeDocument/2006/relationships/image" Target="../media/image708.wmf"/></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7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emf"/><Relationship Id="rId5" Type="http://schemas.openxmlformats.org/officeDocument/2006/relationships/image" Target="../media/image12.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83.wmf"/><Relationship Id="rId1" Type="http://schemas.openxmlformats.org/officeDocument/2006/relationships/image" Target="../media/image82.e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200.vml.rels><?xml version="1.0" encoding="UTF-8" standalone="yes"?>
<Relationships xmlns="http://schemas.openxmlformats.org/package/2006/relationships"><Relationship Id="rId3" Type="http://schemas.openxmlformats.org/officeDocument/2006/relationships/image" Target="../media/image715.wmf"/><Relationship Id="rId2" Type="http://schemas.openxmlformats.org/officeDocument/2006/relationships/image" Target="../media/image714.wmf"/><Relationship Id="rId1" Type="http://schemas.openxmlformats.org/officeDocument/2006/relationships/image" Target="../media/image713.emf"/><Relationship Id="rId6" Type="http://schemas.openxmlformats.org/officeDocument/2006/relationships/image" Target="../media/image718.wmf"/><Relationship Id="rId5" Type="http://schemas.openxmlformats.org/officeDocument/2006/relationships/image" Target="../media/image717.wmf"/><Relationship Id="rId4" Type="http://schemas.openxmlformats.org/officeDocument/2006/relationships/image" Target="../media/image716.wmf"/></Relationships>
</file>

<file path=ppt/drawings/_rels/vmlDrawing201.vml.rels><?xml version="1.0" encoding="UTF-8" standalone="yes"?>
<Relationships xmlns="http://schemas.openxmlformats.org/package/2006/relationships"><Relationship Id="rId2" Type="http://schemas.openxmlformats.org/officeDocument/2006/relationships/image" Target="../media/image720.wmf"/><Relationship Id="rId1" Type="http://schemas.openxmlformats.org/officeDocument/2006/relationships/image" Target="../media/image719.e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722.wmf"/><Relationship Id="rId1" Type="http://schemas.openxmlformats.org/officeDocument/2006/relationships/image" Target="../media/image721.emf"/></Relationships>
</file>

<file path=ppt/drawings/_rels/vmlDrawing203.vml.rels><?xml version="1.0" encoding="UTF-8" standalone="yes"?>
<Relationships xmlns="http://schemas.openxmlformats.org/package/2006/relationships"><Relationship Id="rId3" Type="http://schemas.openxmlformats.org/officeDocument/2006/relationships/image" Target="../media/image728.wmf"/><Relationship Id="rId2" Type="http://schemas.openxmlformats.org/officeDocument/2006/relationships/image" Target="../media/image727.wmf"/><Relationship Id="rId1" Type="http://schemas.openxmlformats.org/officeDocument/2006/relationships/image" Target="../media/image726.emf"/><Relationship Id="rId6" Type="http://schemas.openxmlformats.org/officeDocument/2006/relationships/image" Target="../media/image731.wmf"/><Relationship Id="rId5" Type="http://schemas.openxmlformats.org/officeDocument/2006/relationships/image" Target="../media/image730.wmf"/><Relationship Id="rId4" Type="http://schemas.openxmlformats.org/officeDocument/2006/relationships/image" Target="../media/image729.wmf"/></Relationships>
</file>

<file path=ppt/drawings/_rels/vmlDrawing204.vml.rels><?xml version="1.0" encoding="UTF-8" standalone="yes"?>
<Relationships xmlns="http://schemas.openxmlformats.org/package/2006/relationships"><Relationship Id="rId3" Type="http://schemas.openxmlformats.org/officeDocument/2006/relationships/image" Target="../media/image735.wmf"/><Relationship Id="rId2" Type="http://schemas.openxmlformats.org/officeDocument/2006/relationships/image" Target="../media/image734.wmf"/><Relationship Id="rId1" Type="http://schemas.openxmlformats.org/officeDocument/2006/relationships/image" Target="../media/image733.emf"/><Relationship Id="rId6" Type="http://schemas.openxmlformats.org/officeDocument/2006/relationships/image" Target="../media/image738.wmf"/><Relationship Id="rId5" Type="http://schemas.openxmlformats.org/officeDocument/2006/relationships/image" Target="../media/image737.wmf"/><Relationship Id="rId4" Type="http://schemas.openxmlformats.org/officeDocument/2006/relationships/image" Target="../media/image736.wmf"/></Relationships>
</file>

<file path=ppt/drawings/_rels/vmlDrawing205.vml.rels><?xml version="1.0" encoding="UTF-8" standalone="yes"?>
<Relationships xmlns="http://schemas.openxmlformats.org/package/2006/relationships"><Relationship Id="rId3" Type="http://schemas.openxmlformats.org/officeDocument/2006/relationships/image" Target="../media/image741.wmf"/><Relationship Id="rId2" Type="http://schemas.openxmlformats.org/officeDocument/2006/relationships/image" Target="../media/image740.wmf"/><Relationship Id="rId1" Type="http://schemas.openxmlformats.org/officeDocument/2006/relationships/image" Target="../media/image739.emf"/><Relationship Id="rId6" Type="http://schemas.openxmlformats.org/officeDocument/2006/relationships/image" Target="../media/image744.wmf"/><Relationship Id="rId5" Type="http://schemas.openxmlformats.org/officeDocument/2006/relationships/image" Target="../media/image743.wmf"/><Relationship Id="rId4" Type="http://schemas.openxmlformats.org/officeDocument/2006/relationships/image" Target="../media/image742.wmf"/></Relationships>
</file>

<file path=ppt/drawings/_rels/vmlDrawing206.vml.rels><?xml version="1.0" encoding="UTF-8" standalone="yes"?>
<Relationships xmlns="http://schemas.openxmlformats.org/package/2006/relationships"><Relationship Id="rId3" Type="http://schemas.openxmlformats.org/officeDocument/2006/relationships/image" Target="../media/image576.wmf"/><Relationship Id="rId2" Type="http://schemas.openxmlformats.org/officeDocument/2006/relationships/image" Target="../media/image746.wmf"/><Relationship Id="rId1" Type="http://schemas.openxmlformats.org/officeDocument/2006/relationships/image" Target="../media/image745.emf"/><Relationship Id="rId6" Type="http://schemas.openxmlformats.org/officeDocument/2006/relationships/image" Target="../media/image749.wmf"/><Relationship Id="rId5" Type="http://schemas.openxmlformats.org/officeDocument/2006/relationships/image" Target="../media/image748.wmf"/><Relationship Id="rId4" Type="http://schemas.openxmlformats.org/officeDocument/2006/relationships/image" Target="../media/image747.wmf"/></Relationships>
</file>

<file path=ppt/drawings/_rels/vmlDrawing207.vml.rels><?xml version="1.0" encoding="UTF-8" standalone="yes"?>
<Relationships xmlns="http://schemas.openxmlformats.org/package/2006/relationships"><Relationship Id="rId2" Type="http://schemas.openxmlformats.org/officeDocument/2006/relationships/image" Target="../media/image751.wmf"/><Relationship Id="rId1" Type="http://schemas.openxmlformats.org/officeDocument/2006/relationships/image" Target="../media/image750.emf"/></Relationships>
</file>

<file path=ppt/drawings/_rels/vmlDrawing208.vml.rels><?xml version="1.0" encoding="UTF-8" standalone="yes"?>
<Relationships xmlns="http://schemas.openxmlformats.org/package/2006/relationships"><Relationship Id="rId8" Type="http://schemas.openxmlformats.org/officeDocument/2006/relationships/image" Target="../media/image759.wmf"/><Relationship Id="rId3" Type="http://schemas.openxmlformats.org/officeDocument/2006/relationships/image" Target="../media/image754.wmf"/><Relationship Id="rId7" Type="http://schemas.openxmlformats.org/officeDocument/2006/relationships/image" Target="../media/image758.wmf"/><Relationship Id="rId2" Type="http://schemas.openxmlformats.org/officeDocument/2006/relationships/image" Target="../media/image753.wmf"/><Relationship Id="rId1" Type="http://schemas.openxmlformats.org/officeDocument/2006/relationships/image" Target="../media/image752.emf"/><Relationship Id="rId6" Type="http://schemas.openxmlformats.org/officeDocument/2006/relationships/image" Target="../media/image757.wmf"/><Relationship Id="rId5" Type="http://schemas.openxmlformats.org/officeDocument/2006/relationships/image" Target="../media/image756.wmf"/><Relationship Id="rId10" Type="http://schemas.openxmlformats.org/officeDocument/2006/relationships/image" Target="../media/image761.wmf"/><Relationship Id="rId4" Type="http://schemas.openxmlformats.org/officeDocument/2006/relationships/image" Target="../media/image755.wmf"/><Relationship Id="rId9" Type="http://schemas.openxmlformats.org/officeDocument/2006/relationships/image" Target="../media/image760.wmf"/></Relationships>
</file>

<file path=ppt/drawings/_rels/vmlDrawing209.vml.rels><?xml version="1.0" encoding="UTF-8" standalone="yes"?>
<Relationships xmlns="http://schemas.openxmlformats.org/package/2006/relationships"><Relationship Id="rId1" Type="http://schemas.openxmlformats.org/officeDocument/2006/relationships/image" Target="../media/image762.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e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210.vml.rels><?xml version="1.0" encoding="UTF-8" standalone="yes"?>
<Relationships xmlns="http://schemas.openxmlformats.org/package/2006/relationships"><Relationship Id="rId2" Type="http://schemas.openxmlformats.org/officeDocument/2006/relationships/image" Target="../media/image764.wmf"/><Relationship Id="rId1" Type="http://schemas.openxmlformats.org/officeDocument/2006/relationships/image" Target="../media/image763.emf"/></Relationships>
</file>

<file path=ppt/drawings/_rels/vmlDrawing211.vml.rels><?xml version="1.0" encoding="UTF-8" standalone="yes"?>
<Relationships xmlns="http://schemas.openxmlformats.org/package/2006/relationships"><Relationship Id="rId2" Type="http://schemas.openxmlformats.org/officeDocument/2006/relationships/image" Target="../media/image769.wmf"/><Relationship Id="rId1" Type="http://schemas.openxmlformats.org/officeDocument/2006/relationships/image" Target="../media/image768.emf"/></Relationships>
</file>

<file path=ppt/drawings/_rels/vmlDrawing212.vml.rels><?xml version="1.0" encoding="UTF-8" standalone="yes"?>
<Relationships xmlns="http://schemas.openxmlformats.org/package/2006/relationships"><Relationship Id="rId1" Type="http://schemas.openxmlformats.org/officeDocument/2006/relationships/image" Target="../media/image773.emf"/></Relationships>
</file>

<file path=ppt/drawings/_rels/vmlDrawing213.vml.rels><?xml version="1.0" encoding="UTF-8" standalone="yes"?>
<Relationships xmlns="http://schemas.openxmlformats.org/package/2006/relationships"><Relationship Id="rId3" Type="http://schemas.openxmlformats.org/officeDocument/2006/relationships/image" Target="../media/image776.wmf"/><Relationship Id="rId7" Type="http://schemas.openxmlformats.org/officeDocument/2006/relationships/image" Target="../media/image780.wmf"/><Relationship Id="rId2" Type="http://schemas.openxmlformats.org/officeDocument/2006/relationships/image" Target="../media/image775.wmf"/><Relationship Id="rId1" Type="http://schemas.openxmlformats.org/officeDocument/2006/relationships/image" Target="../media/image774.emf"/><Relationship Id="rId6" Type="http://schemas.openxmlformats.org/officeDocument/2006/relationships/image" Target="../media/image779.wmf"/><Relationship Id="rId5" Type="http://schemas.openxmlformats.org/officeDocument/2006/relationships/image" Target="../media/image778.wmf"/><Relationship Id="rId4" Type="http://schemas.openxmlformats.org/officeDocument/2006/relationships/image" Target="../media/image777.wmf"/></Relationships>
</file>

<file path=ppt/drawings/_rels/vmlDrawing214.vml.rels><?xml version="1.0" encoding="UTF-8" standalone="yes"?>
<Relationships xmlns="http://schemas.openxmlformats.org/package/2006/relationships"><Relationship Id="rId3" Type="http://schemas.openxmlformats.org/officeDocument/2006/relationships/image" Target="../media/image783.wmf"/><Relationship Id="rId2" Type="http://schemas.openxmlformats.org/officeDocument/2006/relationships/image" Target="../media/image782.wmf"/><Relationship Id="rId1" Type="http://schemas.openxmlformats.org/officeDocument/2006/relationships/image" Target="../media/image781.emf"/></Relationships>
</file>

<file path=ppt/drawings/_rels/vmlDrawing215.vml.rels><?xml version="1.0" encoding="UTF-8" standalone="yes"?>
<Relationships xmlns="http://schemas.openxmlformats.org/package/2006/relationships"><Relationship Id="rId3" Type="http://schemas.openxmlformats.org/officeDocument/2006/relationships/image" Target="../media/image786.wmf"/><Relationship Id="rId7" Type="http://schemas.openxmlformats.org/officeDocument/2006/relationships/image" Target="../media/image790.wmf"/><Relationship Id="rId2" Type="http://schemas.openxmlformats.org/officeDocument/2006/relationships/image" Target="../media/image785.wmf"/><Relationship Id="rId1" Type="http://schemas.openxmlformats.org/officeDocument/2006/relationships/image" Target="../media/image784.emf"/><Relationship Id="rId6" Type="http://schemas.openxmlformats.org/officeDocument/2006/relationships/image" Target="../media/image789.wmf"/><Relationship Id="rId5" Type="http://schemas.openxmlformats.org/officeDocument/2006/relationships/image" Target="../media/image788.wmf"/><Relationship Id="rId4" Type="http://schemas.openxmlformats.org/officeDocument/2006/relationships/image" Target="../media/image787.wmf"/></Relationships>
</file>

<file path=ppt/drawings/_rels/vmlDrawing216.vml.rels><?xml version="1.0" encoding="UTF-8" standalone="yes"?>
<Relationships xmlns="http://schemas.openxmlformats.org/package/2006/relationships"><Relationship Id="rId3" Type="http://schemas.openxmlformats.org/officeDocument/2006/relationships/image" Target="../media/image793.wmf"/><Relationship Id="rId7" Type="http://schemas.openxmlformats.org/officeDocument/2006/relationships/image" Target="../media/image797.wmf"/><Relationship Id="rId2" Type="http://schemas.openxmlformats.org/officeDocument/2006/relationships/image" Target="../media/image792.wmf"/><Relationship Id="rId1" Type="http://schemas.openxmlformats.org/officeDocument/2006/relationships/image" Target="../media/image791.emf"/><Relationship Id="rId6" Type="http://schemas.openxmlformats.org/officeDocument/2006/relationships/image" Target="../media/image796.wmf"/><Relationship Id="rId5" Type="http://schemas.openxmlformats.org/officeDocument/2006/relationships/image" Target="../media/image795.wmf"/><Relationship Id="rId4" Type="http://schemas.openxmlformats.org/officeDocument/2006/relationships/image" Target="../media/image794.wmf"/></Relationships>
</file>

<file path=ppt/drawings/_rels/vmlDrawing217.vml.rels><?xml version="1.0" encoding="UTF-8" standalone="yes"?>
<Relationships xmlns="http://schemas.openxmlformats.org/package/2006/relationships"><Relationship Id="rId3" Type="http://schemas.openxmlformats.org/officeDocument/2006/relationships/image" Target="../media/image800.wmf"/><Relationship Id="rId7" Type="http://schemas.openxmlformats.org/officeDocument/2006/relationships/image" Target="../media/image804.wmf"/><Relationship Id="rId2" Type="http://schemas.openxmlformats.org/officeDocument/2006/relationships/image" Target="../media/image799.wmf"/><Relationship Id="rId1" Type="http://schemas.openxmlformats.org/officeDocument/2006/relationships/image" Target="../media/image798.emf"/><Relationship Id="rId6" Type="http://schemas.openxmlformats.org/officeDocument/2006/relationships/image" Target="../media/image803.wmf"/><Relationship Id="rId5" Type="http://schemas.openxmlformats.org/officeDocument/2006/relationships/image" Target="../media/image802.wmf"/><Relationship Id="rId4" Type="http://schemas.openxmlformats.org/officeDocument/2006/relationships/image" Target="../media/image801.wmf"/></Relationships>
</file>

<file path=ppt/drawings/_rels/vmlDrawing218.vml.rels><?xml version="1.0" encoding="UTF-8" standalone="yes"?>
<Relationships xmlns="http://schemas.openxmlformats.org/package/2006/relationships"><Relationship Id="rId1" Type="http://schemas.openxmlformats.org/officeDocument/2006/relationships/image" Target="../media/image805.emf"/></Relationships>
</file>

<file path=ppt/drawings/_rels/vmlDrawing219.vml.rels><?xml version="1.0" encoding="UTF-8" standalone="yes"?>
<Relationships xmlns="http://schemas.openxmlformats.org/package/2006/relationships"><Relationship Id="rId8" Type="http://schemas.openxmlformats.org/officeDocument/2006/relationships/image" Target="../media/image813.wmf"/><Relationship Id="rId3" Type="http://schemas.openxmlformats.org/officeDocument/2006/relationships/image" Target="../media/image808.wmf"/><Relationship Id="rId7" Type="http://schemas.openxmlformats.org/officeDocument/2006/relationships/image" Target="../media/image812.wmf"/><Relationship Id="rId2" Type="http://schemas.openxmlformats.org/officeDocument/2006/relationships/image" Target="../media/image807.wmf"/><Relationship Id="rId1" Type="http://schemas.openxmlformats.org/officeDocument/2006/relationships/image" Target="../media/image806.emf"/><Relationship Id="rId6" Type="http://schemas.openxmlformats.org/officeDocument/2006/relationships/image" Target="../media/image811.wmf"/><Relationship Id="rId5" Type="http://schemas.openxmlformats.org/officeDocument/2006/relationships/image" Target="../media/image810.wmf"/><Relationship Id="rId4" Type="http://schemas.openxmlformats.org/officeDocument/2006/relationships/image" Target="../media/image80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9.wmf"/><Relationship Id="rId7" Type="http://schemas.openxmlformats.org/officeDocument/2006/relationships/image" Target="../media/image103.wmf"/><Relationship Id="rId2" Type="http://schemas.openxmlformats.org/officeDocument/2006/relationships/image" Target="../media/image98.wmf"/><Relationship Id="rId1" Type="http://schemas.openxmlformats.org/officeDocument/2006/relationships/image" Target="../media/image97.emf"/><Relationship Id="rId6" Type="http://schemas.openxmlformats.org/officeDocument/2006/relationships/image" Target="../media/image102.wmf"/><Relationship Id="rId5" Type="http://schemas.openxmlformats.org/officeDocument/2006/relationships/image" Target="../media/image101.wmf"/><Relationship Id="rId4" Type="http://schemas.openxmlformats.org/officeDocument/2006/relationships/image" Target="../media/image100.wmf"/><Relationship Id="rId9" Type="http://schemas.openxmlformats.org/officeDocument/2006/relationships/image" Target="../media/image105.wmf"/></Relationships>
</file>

<file path=ppt/drawings/_rels/vmlDrawing220.vml.rels><?xml version="1.0" encoding="UTF-8" standalone="yes"?>
<Relationships xmlns="http://schemas.openxmlformats.org/package/2006/relationships"><Relationship Id="rId2" Type="http://schemas.openxmlformats.org/officeDocument/2006/relationships/image" Target="../media/image815.wmf"/><Relationship Id="rId1" Type="http://schemas.openxmlformats.org/officeDocument/2006/relationships/image" Target="../media/image814.emf"/></Relationships>
</file>

<file path=ppt/drawings/_rels/vmlDrawing221.vml.rels><?xml version="1.0" encoding="UTF-8" standalone="yes"?>
<Relationships xmlns="http://schemas.openxmlformats.org/package/2006/relationships"><Relationship Id="rId2" Type="http://schemas.openxmlformats.org/officeDocument/2006/relationships/image" Target="../media/image817.wmf"/><Relationship Id="rId1" Type="http://schemas.openxmlformats.org/officeDocument/2006/relationships/image" Target="../media/image816.emf"/></Relationships>
</file>

<file path=ppt/drawings/_rels/vmlDrawing222.vml.rels><?xml version="1.0" encoding="UTF-8" standalone="yes"?>
<Relationships xmlns="http://schemas.openxmlformats.org/package/2006/relationships"><Relationship Id="rId2" Type="http://schemas.openxmlformats.org/officeDocument/2006/relationships/image" Target="../media/image819.wmf"/><Relationship Id="rId1" Type="http://schemas.openxmlformats.org/officeDocument/2006/relationships/image" Target="../media/image818.emf"/></Relationships>
</file>

<file path=ppt/drawings/_rels/vmlDrawing223.vml.rels><?xml version="1.0" encoding="UTF-8" standalone="yes"?>
<Relationships xmlns="http://schemas.openxmlformats.org/package/2006/relationships"><Relationship Id="rId1" Type="http://schemas.openxmlformats.org/officeDocument/2006/relationships/image" Target="../media/image820.emf"/></Relationships>
</file>

<file path=ppt/drawings/_rels/vmlDrawing224.vml.rels><?xml version="1.0" encoding="UTF-8" standalone="yes"?>
<Relationships xmlns="http://schemas.openxmlformats.org/package/2006/relationships"><Relationship Id="rId3" Type="http://schemas.openxmlformats.org/officeDocument/2006/relationships/image" Target="../media/image823.wmf"/><Relationship Id="rId2" Type="http://schemas.openxmlformats.org/officeDocument/2006/relationships/image" Target="../media/image822.wmf"/><Relationship Id="rId1" Type="http://schemas.openxmlformats.org/officeDocument/2006/relationships/image" Target="../media/image821.emf"/><Relationship Id="rId4" Type="http://schemas.openxmlformats.org/officeDocument/2006/relationships/image" Target="../media/image824.wmf"/></Relationships>
</file>

<file path=ppt/drawings/_rels/vmlDrawing225.vml.rels><?xml version="1.0" encoding="UTF-8" standalone="yes"?>
<Relationships xmlns="http://schemas.openxmlformats.org/package/2006/relationships"><Relationship Id="rId2" Type="http://schemas.openxmlformats.org/officeDocument/2006/relationships/image" Target="../media/image826.wmf"/><Relationship Id="rId1" Type="http://schemas.openxmlformats.org/officeDocument/2006/relationships/image" Target="../media/image825.emf"/></Relationships>
</file>

<file path=ppt/drawings/_rels/vmlDrawing226.vml.rels><?xml version="1.0" encoding="UTF-8" standalone="yes"?>
<Relationships xmlns="http://schemas.openxmlformats.org/package/2006/relationships"><Relationship Id="rId2" Type="http://schemas.openxmlformats.org/officeDocument/2006/relationships/image" Target="../media/image828.wmf"/><Relationship Id="rId1" Type="http://schemas.openxmlformats.org/officeDocument/2006/relationships/image" Target="../media/image827.emf"/></Relationships>
</file>

<file path=ppt/drawings/_rels/vmlDrawing227.vml.rels><?xml version="1.0" encoding="UTF-8" standalone="yes"?>
<Relationships xmlns="http://schemas.openxmlformats.org/package/2006/relationships"><Relationship Id="rId3" Type="http://schemas.openxmlformats.org/officeDocument/2006/relationships/image" Target="../media/image831.wmf"/><Relationship Id="rId7" Type="http://schemas.openxmlformats.org/officeDocument/2006/relationships/image" Target="../media/image835.wmf"/><Relationship Id="rId2" Type="http://schemas.openxmlformats.org/officeDocument/2006/relationships/image" Target="../media/image830.wmf"/><Relationship Id="rId1" Type="http://schemas.openxmlformats.org/officeDocument/2006/relationships/image" Target="../media/image829.emf"/><Relationship Id="rId6" Type="http://schemas.openxmlformats.org/officeDocument/2006/relationships/image" Target="../media/image834.wmf"/><Relationship Id="rId5" Type="http://schemas.openxmlformats.org/officeDocument/2006/relationships/image" Target="../media/image833.wmf"/><Relationship Id="rId4" Type="http://schemas.openxmlformats.org/officeDocument/2006/relationships/image" Target="../media/image832.wmf"/></Relationships>
</file>

<file path=ppt/drawings/_rels/vmlDrawing228.vml.rels><?xml version="1.0" encoding="UTF-8" standalone="yes"?>
<Relationships xmlns="http://schemas.openxmlformats.org/package/2006/relationships"><Relationship Id="rId3" Type="http://schemas.openxmlformats.org/officeDocument/2006/relationships/image" Target="../media/image838.wmf"/><Relationship Id="rId7" Type="http://schemas.openxmlformats.org/officeDocument/2006/relationships/image" Target="../media/image842.wmf"/><Relationship Id="rId2" Type="http://schemas.openxmlformats.org/officeDocument/2006/relationships/image" Target="../media/image837.wmf"/><Relationship Id="rId1" Type="http://schemas.openxmlformats.org/officeDocument/2006/relationships/image" Target="../media/image836.emf"/><Relationship Id="rId6" Type="http://schemas.openxmlformats.org/officeDocument/2006/relationships/image" Target="../media/image841.wmf"/><Relationship Id="rId5" Type="http://schemas.openxmlformats.org/officeDocument/2006/relationships/image" Target="../media/image840.wmf"/><Relationship Id="rId4" Type="http://schemas.openxmlformats.org/officeDocument/2006/relationships/image" Target="../media/image839.wmf"/></Relationships>
</file>

<file path=ppt/drawings/_rels/vmlDrawing229.vml.rels><?xml version="1.0" encoding="UTF-8" standalone="yes"?>
<Relationships xmlns="http://schemas.openxmlformats.org/package/2006/relationships"><Relationship Id="rId1" Type="http://schemas.openxmlformats.org/officeDocument/2006/relationships/image" Target="../media/image843.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emf"/></Relationships>
</file>

<file path=ppt/drawings/_rels/vmlDrawing230.vml.rels><?xml version="1.0" encoding="UTF-8" standalone="yes"?>
<Relationships xmlns="http://schemas.openxmlformats.org/package/2006/relationships"><Relationship Id="rId2" Type="http://schemas.openxmlformats.org/officeDocument/2006/relationships/image" Target="../media/image845.wmf"/><Relationship Id="rId1" Type="http://schemas.openxmlformats.org/officeDocument/2006/relationships/image" Target="../media/image844.emf"/></Relationships>
</file>

<file path=ppt/drawings/_rels/vmlDrawing231.vml.rels><?xml version="1.0" encoding="UTF-8" standalone="yes"?>
<Relationships xmlns="http://schemas.openxmlformats.org/package/2006/relationships"><Relationship Id="rId2" Type="http://schemas.openxmlformats.org/officeDocument/2006/relationships/image" Target="../media/image847.wmf"/><Relationship Id="rId1" Type="http://schemas.openxmlformats.org/officeDocument/2006/relationships/image" Target="../media/image846.emf"/></Relationships>
</file>

<file path=ppt/drawings/_rels/vmlDrawing232.vml.rels><?xml version="1.0" encoding="UTF-8" standalone="yes"?>
<Relationships xmlns="http://schemas.openxmlformats.org/package/2006/relationships"><Relationship Id="rId3" Type="http://schemas.openxmlformats.org/officeDocument/2006/relationships/image" Target="../media/image850.wmf"/><Relationship Id="rId2" Type="http://schemas.openxmlformats.org/officeDocument/2006/relationships/image" Target="../media/image849.wmf"/><Relationship Id="rId1" Type="http://schemas.openxmlformats.org/officeDocument/2006/relationships/image" Target="../media/image848.emf"/><Relationship Id="rId6" Type="http://schemas.openxmlformats.org/officeDocument/2006/relationships/image" Target="../media/image853.wmf"/><Relationship Id="rId5" Type="http://schemas.openxmlformats.org/officeDocument/2006/relationships/image" Target="../media/image852.wmf"/><Relationship Id="rId4" Type="http://schemas.openxmlformats.org/officeDocument/2006/relationships/image" Target="../media/image851.wmf"/></Relationships>
</file>

<file path=ppt/drawings/_rels/vmlDrawing233.vml.rels><?xml version="1.0" encoding="UTF-8" standalone="yes"?>
<Relationships xmlns="http://schemas.openxmlformats.org/package/2006/relationships"><Relationship Id="rId2" Type="http://schemas.openxmlformats.org/officeDocument/2006/relationships/image" Target="../media/image855.wmf"/><Relationship Id="rId1" Type="http://schemas.openxmlformats.org/officeDocument/2006/relationships/image" Target="../media/image854.emf"/></Relationships>
</file>

<file path=ppt/drawings/_rels/vmlDrawing234.vml.rels><?xml version="1.0" encoding="UTF-8" standalone="yes"?>
<Relationships xmlns="http://schemas.openxmlformats.org/package/2006/relationships"><Relationship Id="rId2" Type="http://schemas.openxmlformats.org/officeDocument/2006/relationships/image" Target="../media/image857.wmf"/><Relationship Id="rId1" Type="http://schemas.openxmlformats.org/officeDocument/2006/relationships/image" Target="../media/image856.emf"/></Relationships>
</file>

<file path=ppt/drawings/_rels/vmlDrawing235.vml.rels><?xml version="1.0" encoding="UTF-8" standalone="yes"?>
<Relationships xmlns="http://schemas.openxmlformats.org/package/2006/relationships"><Relationship Id="rId2" Type="http://schemas.openxmlformats.org/officeDocument/2006/relationships/image" Target="../media/image859.wmf"/><Relationship Id="rId1" Type="http://schemas.openxmlformats.org/officeDocument/2006/relationships/image" Target="../media/image858.emf"/></Relationships>
</file>

<file path=ppt/drawings/_rels/vmlDrawing236.vml.rels><?xml version="1.0" encoding="UTF-8" standalone="yes"?>
<Relationships xmlns="http://schemas.openxmlformats.org/package/2006/relationships"><Relationship Id="rId3" Type="http://schemas.openxmlformats.org/officeDocument/2006/relationships/image" Target="../media/image862.wmf"/><Relationship Id="rId7" Type="http://schemas.openxmlformats.org/officeDocument/2006/relationships/image" Target="../media/image866.wmf"/><Relationship Id="rId2" Type="http://schemas.openxmlformats.org/officeDocument/2006/relationships/image" Target="../media/image861.wmf"/><Relationship Id="rId1" Type="http://schemas.openxmlformats.org/officeDocument/2006/relationships/image" Target="../media/image860.emf"/><Relationship Id="rId6" Type="http://schemas.openxmlformats.org/officeDocument/2006/relationships/image" Target="../media/image865.wmf"/><Relationship Id="rId5" Type="http://schemas.openxmlformats.org/officeDocument/2006/relationships/image" Target="../media/image864.wmf"/><Relationship Id="rId4" Type="http://schemas.openxmlformats.org/officeDocument/2006/relationships/image" Target="../media/image863.wmf"/></Relationships>
</file>

<file path=ppt/drawings/_rels/vmlDrawing237.vml.rels><?xml version="1.0" encoding="UTF-8" standalone="yes"?>
<Relationships xmlns="http://schemas.openxmlformats.org/package/2006/relationships"><Relationship Id="rId2" Type="http://schemas.openxmlformats.org/officeDocument/2006/relationships/image" Target="../media/image868.wmf"/><Relationship Id="rId1" Type="http://schemas.openxmlformats.org/officeDocument/2006/relationships/image" Target="../media/image867.emf"/></Relationships>
</file>

<file path=ppt/drawings/_rels/vmlDrawing238.vml.rels><?xml version="1.0" encoding="UTF-8" standalone="yes"?>
<Relationships xmlns="http://schemas.openxmlformats.org/package/2006/relationships"><Relationship Id="rId3" Type="http://schemas.openxmlformats.org/officeDocument/2006/relationships/image" Target="../media/image871.wmf"/><Relationship Id="rId2" Type="http://schemas.openxmlformats.org/officeDocument/2006/relationships/image" Target="../media/image870.wmf"/><Relationship Id="rId1" Type="http://schemas.openxmlformats.org/officeDocument/2006/relationships/image" Target="../media/image869.emf"/><Relationship Id="rId5" Type="http://schemas.openxmlformats.org/officeDocument/2006/relationships/image" Target="../media/image873.wmf"/><Relationship Id="rId4" Type="http://schemas.openxmlformats.org/officeDocument/2006/relationships/image" Target="../media/image872.wmf"/></Relationships>
</file>

<file path=ppt/drawings/_rels/vmlDrawing239.vml.rels><?xml version="1.0" encoding="UTF-8" standalone="yes"?>
<Relationships xmlns="http://schemas.openxmlformats.org/package/2006/relationships"><Relationship Id="rId3" Type="http://schemas.openxmlformats.org/officeDocument/2006/relationships/image" Target="../media/image876.wmf"/><Relationship Id="rId7" Type="http://schemas.openxmlformats.org/officeDocument/2006/relationships/image" Target="../media/image880.wmf"/><Relationship Id="rId2" Type="http://schemas.openxmlformats.org/officeDocument/2006/relationships/image" Target="../media/image875.wmf"/><Relationship Id="rId1" Type="http://schemas.openxmlformats.org/officeDocument/2006/relationships/image" Target="../media/image874.emf"/><Relationship Id="rId6" Type="http://schemas.openxmlformats.org/officeDocument/2006/relationships/image" Target="../media/image879.wmf"/><Relationship Id="rId5" Type="http://schemas.openxmlformats.org/officeDocument/2006/relationships/image" Target="../media/image878.wmf"/><Relationship Id="rId4" Type="http://schemas.openxmlformats.org/officeDocument/2006/relationships/image" Target="../media/image87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e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240.vml.rels><?xml version="1.0" encoding="UTF-8" standalone="yes"?>
<Relationships xmlns="http://schemas.openxmlformats.org/package/2006/relationships"><Relationship Id="rId3" Type="http://schemas.openxmlformats.org/officeDocument/2006/relationships/image" Target="../media/image883.wmf"/><Relationship Id="rId7" Type="http://schemas.openxmlformats.org/officeDocument/2006/relationships/image" Target="../media/image887.wmf"/><Relationship Id="rId2" Type="http://schemas.openxmlformats.org/officeDocument/2006/relationships/image" Target="../media/image882.wmf"/><Relationship Id="rId1" Type="http://schemas.openxmlformats.org/officeDocument/2006/relationships/image" Target="../media/image881.emf"/><Relationship Id="rId6" Type="http://schemas.openxmlformats.org/officeDocument/2006/relationships/image" Target="../media/image886.wmf"/><Relationship Id="rId5" Type="http://schemas.openxmlformats.org/officeDocument/2006/relationships/image" Target="../media/image885.wmf"/><Relationship Id="rId4" Type="http://schemas.openxmlformats.org/officeDocument/2006/relationships/image" Target="../media/image884.wmf"/></Relationships>
</file>

<file path=ppt/drawings/_rels/vmlDrawing241.vml.rels><?xml version="1.0" encoding="UTF-8" standalone="yes"?>
<Relationships xmlns="http://schemas.openxmlformats.org/package/2006/relationships"><Relationship Id="rId2" Type="http://schemas.openxmlformats.org/officeDocument/2006/relationships/image" Target="../media/image889.wmf"/><Relationship Id="rId1" Type="http://schemas.openxmlformats.org/officeDocument/2006/relationships/image" Target="../media/image888.emf"/></Relationships>
</file>

<file path=ppt/drawings/_rels/vmlDrawing242.vml.rels><?xml version="1.0" encoding="UTF-8" standalone="yes"?>
<Relationships xmlns="http://schemas.openxmlformats.org/package/2006/relationships"><Relationship Id="rId2" Type="http://schemas.openxmlformats.org/officeDocument/2006/relationships/image" Target="../media/image891.wmf"/><Relationship Id="rId1" Type="http://schemas.openxmlformats.org/officeDocument/2006/relationships/image" Target="../media/image890.emf"/></Relationships>
</file>

<file path=ppt/drawings/_rels/vmlDrawing243.vml.rels><?xml version="1.0" encoding="UTF-8" standalone="yes"?>
<Relationships xmlns="http://schemas.openxmlformats.org/package/2006/relationships"><Relationship Id="rId1" Type="http://schemas.openxmlformats.org/officeDocument/2006/relationships/image" Target="../media/image892.emf"/></Relationships>
</file>

<file path=ppt/drawings/_rels/vmlDrawing244.vml.rels><?xml version="1.0" encoding="UTF-8" standalone="yes"?>
<Relationships xmlns="http://schemas.openxmlformats.org/package/2006/relationships"><Relationship Id="rId3" Type="http://schemas.openxmlformats.org/officeDocument/2006/relationships/image" Target="../media/image895.wmf"/><Relationship Id="rId2" Type="http://schemas.openxmlformats.org/officeDocument/2006/relationships/image" Target="../media/image894.wmf"/><Relationship Id="rId1" Type="http://schemas.openxmlformats.org/officeDocument/2006/relationships/image" Target="../media/image893.emf"/><Relationship Id="rId4" Type="http://schemas.openxmlformats.org/officeDocument/2006/relationships/image" Target="../media/image896.wmf"/></Relationships>
</file>

<file path=ppt/drawings/_rels/vmlDrawing245.vml.rels><?xml version="1.0" encoding="UTF-8" standalone="yes"?>
<Relationships xmlns="http://schemas.openxmlformats.org/package/2006/relationships"><Relationship Id="rId3" Type="http://schemas.openxmlformats.org/officeDocument/2006/relationships/image" Target="../media/image899.wmf"/><Relationship Id="rId7" Type="http://schemas.openxmlformats.org/officeDocument/2006/relationships/image" Target="../media/image903.wmf"/><Relationship Id="rId2" Type="http://schemas.openxmlformats.org/officeDocument/2006/relationships/image" Target="../media/image898.wmf"/><Relationship Id="rId1" Type="http://schemas.openxmlformats.org/officeDocument/2006/relationships/image" Target="../media/image897.emf"/><Relationship Id="rId6" Type="http://schemas.openxmlformats.org/officeDocument/2006/relationships/image" Target="../media/image902.wmf"/><Relationship Id="rId5" Type="http://schemas.openxmlformats.org/officeDocument/2006/relationships/image" Target="../media/image901.wmf"/><Relationship Id="rId4" Type="http://schemas.openxmlformats.org/officeDocument/2006/relationships/image" Target="../media/image900.wmf"/></Relationships>
</file>

<file path=ppt/drawings/_rels/vmlDrawing246.vml.rels><?xml version="1.0" encoding="UTF-8" standalone="yes"?>
<Relationships xmlns="http://schemas.openxmlformats.org/package/2006/relationships"><Relationship Id="rId2" Type="http://schemas.openxmlformats.org/officeDocument/2006/relationships/image" Target="../media/image905.wmf"/><Relationship Id="rId1" Type="http://schemas.openxmlformats.org/officeDocument/2006/relationships/image" Target="../media/image904.emf"/></Relationships>
</file>

<file path=ppt/drawings/_rels/vmlDrawing247.vml.rels><?xml version="1.0" encoding="UTF-8" standalone="yes"?>
<Relationships xmlns="http://schemas.openxmlformats.org/package/2006/relationships"><Relationship Id="rId2" Type="http://schemas.openxmlformats.org/officeDocument/2006/relationships/image" Target="../media/image907.wmf"/><Relationship Id="rId1" Type="http://schemas.openxmlformats.org/officeDocument/2006/relationships/image" Target="../media/image906.emf"/></Relationships>
</file>

<file path=ppt/drawings/_rels/vmlDrawing248.vml.rels><?xml version="1.0" encoding="UTF-8" standalone="yes"?>
<Relationships xmlns="http://schemas.openxmlformats.org/package/2006/relationships"><Relationship Id="rId2" Type="http://schemas.openxmlformats.org/officeDocument/2006/relationships/image" Target="../media/image909.wmf"/><Relationship Id="rId1" Type="http://schemas.openxmlformats.org/officeDocument/2006/relationships/image" Target="../media/image908.emf"/></Relationships>
</file>

<file path=ppt/drawings/_rels/vmlDrawing249.vml.rels><?xml version="1.0" encoding="UTF-8" standalone="yes"?>
<Relationships xmlns="http://schemas.openxmlformats.org/package/2006/relationships"><Relationship Id="rId3" Type="http://schemas.openxmlformats.org/officeDocument/2006/relationships/image" Target="../media/image912.wmf"/><Relationship Id="rId7" Type="http://schemas.openxmlformats.org/officeDocument/2006/relationships/image" Target="../media/image916.wmf"/><Relationship Id="rId2" Type="http://schemas.openxmlformats.org/officeDocument/2006/relationships/image" Target="../media/image911.wmf"/><Relationship Id="rId1" Type="http://schemas.openxmlformats.org/officeDocument/2006/relationships/image" Target="../media/image910.emf"/><Relationship Id="rId6" Type="http://schemas.openxmlformats.org/officeDocument/2006/relationships/image" Target="../media/image915.wmf"/><Relationship Id="rId5" Type="http://schemas.openxmlformats.org/officeDocument/2006/relationships/image" Target="../media/image914.wmf"/><Relationship Id="rId4" Type="http://schemas.openxmlformats.org/officeDocument/2006/relationships/image" Target="../media/image91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117.wmf"/><Relationship Id="rId1" Type="http://schemas.openxmlformats.org/officeDocument/2006/relationships/image" Target="../media/image116.emf"/></Relationships>
</file>

<file path=ppt/drawings/_rels/vmlDrawing250.vml.rels><?xml version="1.0" encoding="UTF-8" standalone="yes"?>
<Relationships xmlns="http://schemas.openxmlformats.org/package/2006/relationships"><Relationship Id="rId2" Type="http://schemas.openxmlformats.org/officeDocument/2006/relationships/image" Target="../media/image918.wmf"/><Relationship Id="rId1" Type="http://schemas.openxmlformats.org/officeDocument/2006/relationships/image" Target="../media/image917.emf"/></Relationships>
</file>

<file path=ppt/drawings/_rels/vmlDrawing251.vml.rels><?xml version="1.0" encoding="UTF-8" standalone="yes"?>
<Relationships xmlns="http://schemas.openxmlformats.org/package/2006/relationships"><Relationship Id="rId1" Type="http://schemas.openxmlformats.org/officeDocument/2006/relationships/image" Target="../media/image919.emf"/></Relationships>
</file>

<file path=ppt/drawings/_rels/vmlDrawing252.vml.rels><?xml version="1.0" encoding="UTF-8" standalone="yes"?>
<Relationships xmlns="http://schemas.openxmlformats.org/package/2006/relationships"><Relationship Id="rId1" Type="http://schemas.openxmlformats.org/officeDocument/2006/relationships/image" Target="../media/image920.emf"/></Relationships>
</file>

<file path=ppt/drawings/_rels/vmlDrawing253.vml.rels><?xml version="1.0" encoding="UTF-8" standalone="yes"?>
<Relationships xmlns="http://schemas.openxmlformats.org/package/2006/relationships"><Relationship Id="rId3" Type="http://schemas.openxmlformats.org/officeDocument/2006/relationships/image" Target="../media/image923.wmf"/><Relationship Id="rId7" Type="http://schemas.openxmlformats.org/officeDocument/2006/relationships/image" Target="../media/image927.wmf"/><Relationship Id="rId2" Type="http://schemas.openxmlformats.org/officeDocument/2006/relationships/image" Target="../media/image922.wmf"/><Relationship Id="rId1" Type="http://schemas.openxmlformats.org/officeDocument/2006/relationships/image" Target="../media/image921.emf"/><Relationship Id="rId6" Type="http://schemas.openxmlformats.org/officeDocument/2006/relationships/image" Target="../media/image926.wmf"/><Relationship Id="rId5" Type="http://schemas.openxmlformats.org/officeDocument/2006/relationships/image" Target="../media/image925.wmf"/><Relationship Id="rId4" Type="http://schemas.openxmlformats.org/officeDocument/2006/relationships/image" Target="../media/image924.wmf"/></Relationships>
</file>

<file path=ppt/drawings/_rels/vmlDrawing254.vml.rels><?xml version="1.0" encoding="UTF-8" standalone="yes"?>
<Relationships xmlns="http://schemas.openxmlformats.org/package/2006/relationships"><Relationship Id="rId2" Type="http://schemas.openxmlformats.org/officeDocument/2006/relationships/image" Target="../media/image929.wmf"/><Relationship Id="rId1" Type="http://schemas.openxmlformats.org/officeDocument/2006/relationships/image" Target="../media/image928.emf"/></Relationships>
</file>

<file path=ppt/drawings/_rels/vmlDrawing255.vml.rels><?xml version="1.0" encoding="UTF-8" standalone="yes"?>
<Relationships xmlns="http://schemas.openxmlformats.org/package/2006/relationships"><Relationship Id="rId2" Type="http://schemas.openxmlformats.org/officeDocument/2006/relationships/image" Target="../media/image931.wmf"/><Relationship Id="rId1" Type="http://schemas.openxmlformats.org/officeDocument/2006/relationships/image" Target="../media/image930.emf"/></Relationships>
</file>

<file path=ppt/drawings/_rels/vmlDrawing256.vml.rels><?xml version="1.0" encoding="UTF-8" standalone="yes"?>
<Relationships xmlns="http://schemas.openxmlformats.org/package/2006/relationships"><Relationship Id="rId3" Type="http://schemas.openxmlformats.org/officeDocument/2006/relationships/image" Target="../media/image934.wmf"/><Relationship Id="rId7" Type="http://schemas.openxmlformats.org/officeDocument/2006/relationships/image" Target="../media/image938.wmf"/><Relationship Id="rId2" Type="http://schemas.openxmlformats.org/officeDocument/2006/relationships/image" Target="../media/image933.wmf"/><Relationship Id="rId1" Type="http://schemas.openxmlformats.org/officeDocument/2006/relationships/image" Target="../media/image932.emf"/><Relationship Id="rId6" Type="http://schemas.openxmlformats.org/officeDocument/2006/relationships/image" Target="../media/image937.wmf"/><Relationship Id="rId5" Type="http://schemas.openxmlformats.org/officeDocument/2006/relationships/image" Target="../media/image936.wmf"/><Relationship Id="rId4" Type="http://schemas.openxmlformats.org/officeDocument/2006/relationships/image" Target="../media/image935.wmf"/></Relationships>
</file>

<file path=ppt/drawings/_rels/vmlDrawing257.vml.rels><?xml version="1.0" encoding="UTF-8" standalone="yes"?>
<Relationships xmlns="http://schemas.openxmlformats.org/package/2006/relationships"><Relationship Id="rId8" Type="http://schemas.openxmlformats.org/officeDocument/2006/relationships/image" Target="../media/image946.wmf"/><Relationship Id="rId3" Type="http://schemas.openxmlformats.org/officeDocument/2006/relationships/image" Target="../media/image941.wmf"/><Relationship Id="rId7" Type="http://schemas.openxmlformats.org/officeDocument/2006/relationships/image" Target="../media/image945.wmf"/><Relationship Id="rId2" Type="http://schemas.openxmlformats.org/officeDocument/2006/relationships/image" Target="../media/image940.wmf"/><Relationship Id="rId1" Type="http://schemas.openxmlformats.org/officeDocument/2006/relationships/image" Target="../media/image939.emf"/><Relationship Id="rId6" Type="http://schemas.openxmlformats.org/officeDocument/2006/relationships/image" Target="../media/image944.wmf"/><Relationship Id="rId5" Type="http://schemas.openxmlformats.org/officeDocument/2006/relationships/image" Target="../media/image943.wmf"/><Relationship Id="rId4" Type="http://schemas.openxmlformats.org/officeDocument/2006/relationships/image" Target="../media/image942.wmf"/><Relationship Id="rId9" Type="http://schemas.openxmlformats.org/officeDocument/2006/relationships/image" Target="../media/image947.wmf"/></Relationships>
</file>

<file path=ppt/drawings/_rels/vmlDrawing258.vml.rels><?xml version="1.0" encoding="UTF-8" standalone="yes"?>
<Relationships xmlns="http://schemas.openxmlformats.org/package/2006/relationships"><Relationship Id="rId3" Type="http://schemas.openxmlformats.org/officeDocument/2006/relationships/image" Target="../media/image950.wmf"/><Relationship Id="rId7" Type="http://schemas.openxmlformats.org/officeDocument/2006/relationships/image" Target="../media/image954.wmf"/><Relationship Id="rId2" Type="http://schemas.openxmlformats.org/officeDocument/2006/relationships/image" Target="../media/image949.wmf"/><Relationship Id="rId1" Type="http://schemas.openxmlformats.org/officeDocument/2006/relationships/image" Target="../media/image948.emf"/><Relationship Id="rId6" Type="http://schemas.openxmlformats.org/officeDocument/2006/relationships/image" Target="../media/image953.wmf"/><Relationship Id="rId5" Type="http://schemas.openxmlformats.org/officeDocument/2006/relationships/image" Target="../media/image952.wmf"/><Relationship Id="rId4" Type="http://schemas.openxmlformats.org/officeDocument/2006/relationships/image" Target="../media/image951.wmf"/></Relationships>
</file>

<file path=ppt/drawings/_rels/vmlDrawing259.vml.rels><?xml version="1.0" encoding="UTF-8" standalone="yes"?>
<Relationships xmlns="http://schemas.openxmlformats.org/package/2006/relationships"><Relationship Id="rId2" Type="http://schemas.openxmlformats.org/officeDocument/2006/relationships/image" Target="../media/image956.wmf"/><Relationship Id="rId1" Type="http://schemas.openxmlformats.org/officeDocument/2006/relationships/image" Target="../media/image95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e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260.vml.rels><?xml version="1.0" encoding="UTF-8" standalone="yes"?>
<Relationships xmlns="http://schemas.openxmlformats.org/package/2006/relationships"><Relationship Id="rId2" Type="http://schemas.openxmlformats.org/officeDocument/2006/relationships/image" Target="../media/image958.wmf"/><Relationship Id="rId1" Type="http://schemas.openxmlformats.org/officeDocument/2006/relationships/image" Target="../media/image957.emf"/></Relationships>
</file>

<file path=ppt/drawings/_rels/vmlDrawing261.vml.rels><?xml version="1.0" encoding="UTF-8" standalone="yes"?>
<Relationships xmlns="http://schemas.openxmlformats.org/package/2006/relationships"><Relationship Id="rId2" Type="http://schemas.openxmlformats.org/officeDocument/2006/relationships/image" Target="../media/image960.wmf"/><Relationship Id="rId1" Type="http://schemas.openxmlformats.org/officeDocument/2006/relationships/image" Target="../media/image959.emf"/></Relationships>
</file>

<file path=ppt/drawings/_rels/vmlDrawing262.vml.rels><?xml version="1.0" encoding="UTF-8" standalone="yes"?>
<Relationships xmlns="http://schemas.openxmlformats.org/package/2006/relationships"><Relationship Id="rId3" Type="http://schemas.openxmlformats.org/officeDocument/2006/relationships/image" Target="../media/image852.wmf"/><Relationship Id="rId2" Type="http://schemas.openxmlformats.org/officeDocument/2006/relationships/image" Target="../media/image849.wmf"/><Relationship Id="rId1" Type="http://schemas.openxmlformats.org/officeDocument/2006/relationships/image" Target="../media/image961.emf"/><Relationship Id="rId6" Type="http://schemas.openxmlformats.org/officeDocument/2006/relationships/image" Target="../media/image964.wmf"/><Relationship Id="rId5" Type="http://schemas.openxmlformats.org/officeDocument/2006/relationships/image" Target="../media/image963.wmf"/><Relationship Id="rId4" Type="http://schemas.openxmlformats.org/officeDocument/2006/relationships/image" Target="../media/image962.wmf"/></Relationships>
</file>

<file path=ppt/drawings/_rels/vmlDrawing263.vml.rels><?xml version="1.0" encoding="UTF-8" standalone="yes"?>
<Relationships xmlns="http://schemas.openxmlformats.org/package/2006/relationships"><Relationship Id="rId2" Type="http://schemas.openxmlformats.org/officeDocument/2006/relationships/image" Target="../media/image966.wmf"/><Relationship Id="rId1" Type="http://schemas.openxmlformats.org/officeDocument/2006/relationships/image" Target="../media/image965.emf"/></Relationships>
</file>

<file path=ppt/drawings/_rels/vmlDrawing264.vml.rels><?xml version="1.0" encoding="UTF-8" standalone="yes"?>
<Relationships xmlns="http://schemas.openxmlformats.org/package/2006/relationships"><Relationship Id="rId3" Type="http://schemas.openxmlformats.org/officeDocument/2006/relationships/image" Target="../media/image969.wmf"/><Relationship Id="rId7" Type="http://schemas.openxmlformats.org/officeDocument/2006/relationships/image" Target="../media/image973.wmf"/><Relationship Id="rId2" Type="http://schemas.openxmlformats.org/officeDocument/2006/relationships/image" Target="../media/image968.wmf"/><Relationship Id="rId1" Type="http://schemas.openxmlformats.org/officeDocument/2006/relationships/image" Target="../media/image967.emf"/><Relationship Id="rId6" Type="http://schemas.openxmlformats.org/officeDocument/2006/relationships/image" Target="../media/image972.wmf"/><Relationship Id="rId5" Type="http://schemas.openxmlformats.org/officeDocument/2006/relationships/image" Target="../media/image971.wmf"/><Relationship Id="rId4" Type="http://schemas.openxmlformats.org/officeDocument/2006/relationships/image" Target="../media/image970.wmf"/></Relationships>
</file>

<file path=ppt/drawings/_rels/vmlDrawing265.vml.rels><?xml version="1.0" encoding="UTF-8" standalone="yes"?>
<Relationships xmlns="http://schemas.openxmlformats.org/package/2006/relationships"><Relationship Id="rId3" Type="http://schemas.openxmlformats.org/officeDocument/2006/relationships/image" Target="../media/image976.wmf"/><Relationship Id="rId7" Type="http://schemas.openxmlformats.org/officeDocument/2006/relationships/image" Target="../media/image980.wmf"/><Relationship Id="rId2" Type="http://schemas.openxmlformats.org/officeDocument/2006/relationships/image" Target="../media/image975.wmf"/><Relationship Id="rId1" Type="http://schemas.openxmlformats.org/officeDocument/2006/relationships/image" Target="../media/image974.emf"/><Relationship Id="rId6" Type="http://schemas.openxmlformats.org/officeDocument/2006/relationships/image" Target="../media/image979.wmf"/><Relationship Id="rId5" Type="http://schemas.openxmlformats.org/officeDocument/2006/relationships/image" Target="../media/image978.wmf"/><Relationship Id="rId4" Type="http://schemas.openxmlformats.org/officeDocument/2006/relationships/image" Target="../media/image977.wmf"/></Relationships>
</file>

<file path=ppt/drawings/_rels/vmlDrawing266.vml.rels><?xml version="1.0" encoding="UTF-8" standalone="yes"?>
<Relationships xmlns="http://schemas.openxmlformats.org/package/2006/relationships"><Relationship Id="rId1" Type="http://schemas.openxmlformats.org/officeDocument/2006/relationships/image" Target="../media/image981.emf"/></Relationships>
</file>

<file path=ppt/drawings/_rels/vmlDrawing267.vml.rels><?xml version="1.0" encoding="UTF-8" standalone="yes"?>
<Relationships xmlns="http://schemas.openxmlformats.org/package/2006/relationships"><Relationship Id="rId3" Type="http://schemas.openxmlformats.org/officeDocument/2006/relationships/image" Target="../media/image984.wmf"/><Relationship Id="rId7" Type="http://schemas.openxmlformats.org/officeDocument/2006/relationships/image" Target="../media/image988.wmf"/><Relationship Id="rId2" Type="http://schemas.openxmlformats.org/officeDocument/2006/relationships/image" Target="../media/image983.wmf"/><Relationship Id="rId1" Type="http://schemas.openxmlformats.org/officeDocument/2006/relationships/image" Target="../media/image982.emf"/><Relationship Id="rId6" Type="http://schemas.openxmlformats.org/officeDocument/2006/relationships/image" Target="../media/image987.wmf"/><Relationship Id="rId5" Type="http://schemas.openxmlformats.org/officeDocument/2006/relationships/image" Target="../media/image986.wmf"/><Relationship Id="rId4" Type="http://schemas.openxmlformats.org/officeDocument/2006/relationships/image" Target="../media/image985.wmf"/></Relationships>
</file>

<file path=ppt/drawings/_rels/vmlDrawing268.vml.rels><?xml version="1.0" encoding="UTF-8" standalone="yes"?>
<Relationships xmlns="http://schemas.openxmlformats.org/package/2006/relationships"><Relationship Id="rId2" Type="http://schemas.openxmlformats.org/officeDocument/2006/relationships/image" Target="../media/image990.wmf"/><Relationship Id="rId1" Type="http://schemas.openxmlformats.org/officeDocument/2006/relationships/image" Target="../media/image989.emf"/></Relationships>
</file>

<file path=ppt/drawings/_rels/vmlDrawing269.vml.rels><?xml version="1.0" encoding="UTF-8" standalone="yes"?>
<Relationships xmlns="http://schemas.openxmlformats.org/package/2006/relationships"><Relationship Id="rId3" Type="http://schemas.openxmlformats.org/officeDocument/2006/relationships/image" Target="../media/image993.wmf"/><Relationship Id="rId7" Type="http://schemas.openxmlformats.org/officeDocument/2006/relationships/image" Target="../media/image997.wmf"/><Relationship Id="rId2" Type="http://schemas.openxmlformats.org/officeDocument/2006/relationships/image" Target="../media/image992.wmf"/><Relationship Id="rId1" Type="http://schemas.openxmlformats.org/officeDocument/2006/relationships/image" Target="../media/image991.emf"/><Relationship Id="rId6" Type="http://schemas.openxmlformats.org/officeDocument/2006/relationships/image" Target="../media/image996.wmf"/><Relationship Id="rId5" Type="http://schemas.openxmlformats.org/officeDocument/2006/relationships/image" Target="../media/image995.wmf"/><Relationship Id="rId4" Type="http://schemas.openxmlformats.org/officeDocument/2006/relationships/image" Target="../media/image99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emf"/></Relationships>
</file>

<file path=ppt/drawings/_rels/vmlDrawing270.vml.rels><?xml version="1.0" encoding="UTF-8" standalone="yes"?>
<Relationships xmlns="http://schemas.openxmlformats.org/package/2006/relationships"><Relationship Id="rId2" Type="http://schemas.openxmlformats.org/officeDocument/2006/relationships/image" Target="../media/image999.wmf"/><Relationship Id="rId1" Type="http://schemas.openxmlformats.org/officeDocument/2006/relationships/image" Target="../media/image998.emf"/></Relationships>
</file>

<file path=ppt/drawings/_rels/vmlDrawing271.vml.rels><?xml version="1.0" encoding="UTF-8" standalone="yes"?>
<Relationships xmlns="http://schemas.openxmlformats.org/package/2006/relationships"><Relationship Id="rId3" Type="http://schemas.openxmlformats.org/officeDocument/2006/relationships/image" Target="../media/image1003.wmf"/><Relationship Id="rId7" Type="http://schemas.openxmlformats.org/officeDocument/2006/relationships/image" Target="../media/image1007.wmf"/><Relationship Id="rId2" Type="http://schemas.openxmlformats.org/officeDocument/2006/relationships/image" Target="../media/image1002.wmf"/><Relationship Id="rId1" Type="http://schemas.openxmlformats.org/officeDocument/2006/relationships/image" Target="../media/image1001.emf"/><Relationship Id="rId6" Type="http://schemas.openxmlformats.org/officeDocument/2006/relationships/image" Target="../media/image1006.wmf"/><Relationship Id="rId5" Type="http://schemas.openxmlformats.org/officeDocument/2006/relationships/image" Target="../media/image1005.wmf"/><Relationship Id="rId4" Type="http://schemas.openxmlformats.org/officeDocument/2006/relationships/image" Target="../media/image1004.wmf"/></Relationships>
</file>

<file path=ppt/drawings/_rels/vmlDrawing272.vml.rels><?xml version="1.0" encoding="UTF-8" standalone="yes"?>
<Relationships xmlns="http://schemas.openxmlformats.org/package/2006/relationships"><Relationship Id="rId2" Type="http://schemas.openxmlformats.org/officeDocument/2006/relationships/image" Target="../media/image1009.wmf"/><Relationship Id="rId1" Type="http://schemas.openxmlformats.org/officeDocument/2006/relationships/image" Target="../media/image1008.emf"/></Relationships>
</file>

<file path=ppt/drawings/_rels/vmlDrawing273.vml.rels><?xml version="1.0" encoding="UTF-8" standalone="yes"?>
<Relationships xmlns="http://schemas.openxmlformats.org/package/2006/relationships"><Relationship Id="rId1" Type="http://schemas.openxmlformats.org/officeDocument/2006/relationships/image" Target="../media/image1010.emf"/></Relationships>
</file>

<file path=ppt/drawings/_rels/vmlDrawing274.vml.rels><?xml version="1.0" encoding="UTF-8" standalone="yes"?>
<Relationships xmlns="http://schemas.openxmlformats.org/package/2006/relationships"><Relationship Id="rId2" Type="http://schemas.openxmlformats.org/officeDocument/2006/relationships/image" Target="../media/image1012.wmf"/><Relationship Id="rId1" Type="http://schemas.openxmlformats.org/officeDocument/2006/relationships/image" Target="../media/image1011.emf"/></Relationships>
</file>

<file path=ppt/drawings/_rels/vmlDrawing275.vml.rels><?xml version="1.0" encoding="UTF-8" standalone="yes"?>
<Relationships xmlns="http://schemas.openxmlformats.org/package/2006/relationships"><Relationship Id="rId3" Type="http://schemas.openxmlformats.org/officeDocument/2006/relationships/image" Target="../media/image1015.wmf"/><Relationship Id="rId2" Type="http://schemas.openxmlformats.org/officeDocument/2006/relationships/image" Target="../media/image1014.wmf"/><Relationship Id="rId1" Type="http://schemas.openxmlformats.org/officeDocument/2006/relationships/image" Target="../media/image1013.emf"/><Relationship Id="rId6" Type="http://schemas.openxmlformats.org/officeDocument/2006/relationships/image" Target="../media/image1018.wmf"/><Relationship Id="rId5" Type="http://schemas.openxmlformats.org/officeDocument/2006/relationships/image" Target="../media/image1017.wmf"/><Relationship Id="rId4" Type="http://schemas.openxmlformats.org/officeDocument/2006/relationships/image" Target="../media/image1016.wmf"/></Relationships>
</file>

<file path=ppt/drawings/_rels/vmlDrawing276.vml.rels><?xml version="1.0" encoding="UTF-8" standalone="yes"?>
<Relationships xmlns="http://schemas.openxmlformats.org/package/2006/relationships"><Relationship Id="rId2" Type="http://schemas.openxmlformats.org/officeDocument/2006/relationships/image" Target="../media/image1020.wmf"/><Relationship Id="rId1" Type="http://schemas.openxmlformats.org/officeDocument/2006/relationships/image" Target="../media/image1019.emf"/></Relationships>
</file>

<file path=ppt/drawings/_rels/vmlDrawing277.vml.rels><?xml version="1.0" encoding="UTF-8" standalone="yes"?>
<Relationships xmlns="http://schemas.openxmlformats.org/package/2006/relationships"><Relationship Id="rId3" Type="http://schemas.openxmlformats.org/officeDocument/2006/relationships/image" Target="../media/image1023.wmf"/><Relationship Id="rId2" Type="http://schemas.openxmlformats.org/officeDocument/2006/relationships/image" Target="../media/image1022.wmf"/><Relationship Id="rId1" Type="http://schemas.openxmlformats.org/officeDocument/2006/relationships/image" Target="../media/image1021.emf"/><Relationship Id="rId6" Type="http://schemas.openxmlformats.org/officeDocument/2006/relationships/image" Target="../media/image1026.wmf"/><Relationship Id="rId5" Type="http://schemas.openxmlformats.org/officeDocument/2006/relationships/image" Target="../media/image1025.wmf"/><Relationship Id="rId4" Type="http://schemas.openxmlformats.org/officeDocument/2006/relationships/image" Target="../media/image1024.wmf"/></Relationships>
</file>

<file path=ppt/drawings/_rels/vmlDrawing278.vml.rels><?xml version="1.0" encoding="UTF-8" standalone="yes"?>
<Relationships xmlns="http://schemas.openxmlformats.org/package/2006/relationships"><Relationship Id="rId3" Type="http://schemas.openxmlformats.org/officeDocument/2006/relationships/image" Target="../media/image1029.wmf"/><Relationship Id="rId2" Type="http://schemas.openxmlformats.org/officeDocument/2006/relationships/image" Target="../media/image1028.wmf"/><Relationship Id="rId1" Type="http://schemas.openxmlformats.org/officeDocument/2006/relationships/image" Target="../media/image1027.emf"/><Relationship Id="rId6" Type="http://schemas.openxmlformats.org/officeDocument/2006/relationships/image" Target="../media/image1032.wmf"/><Relationship Id="rId5" Type="http://schemas.openxmlformats.org/officeDocument/2006/relationships/image" Target="../media/image1031.wmf"/><Relationship Id="rId4" Type="http://schemas.openxmlformats.org/officeDocument/2006/relationships/image" Target="../media/image1030.wmf"/></Relationships>
</file>

<file path=ppt/drawings/_rels/vmlDrawing279.vml.rels><?xml version="1.0" encoding="UTF-8" standalone="yes"?>
<Relationships xmlns="http://schemas.openxmlformats.org/package/2006/relationships"><Relationship Id="rId1" Type="http://schemas.openxmlformats.org/officeDocument/2006/relationships/image" Target="../media/image103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image" Target="../media/image130.e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280.vml.rels><?xml version="1.0" encoding="UTF-8" standalone="yes"?>
<Relationships xmlns="http://schemas.openxmlformats.org/package/2006/relationships"><Relationship Id="rId3" Type="http://schemas.openxmlformats.org/officeDocument/2006/relationships/image" Target="../media/image1036.wmf"/><Relationship Id="rId7" Type="http://schemas.openxmlformats.org/officeDocument/2006/relationships/image" Target="../media/image1040.wmf"/><Relationship Id="rId2" Type="http://schemas.openxmlformats.org/officeDocument/2006/relationships/image" Target="../media/image1035.wmf"/><Relationship Id="rId1" Type="http://schemas.openxmlformats.org/officeDocument/2006/relationships/image" Target="../media/image1034.emf"/><Relationship Id="rId6" Type="http://schemas.openxmlformats.org/officeDocument/2006/relationships/image" Target="../media/image1039.wmf"/><Relationship Id="rId5" Type="http://schemas.openxmlformats.org/officeDocument/2006/relationships/image" Target="../media/image1038.wmf"/><Relationship Id="rId4" Type="http://schemas.openxmlformats.org/officeDocument/2006/relationships/image" Target="../media/image1037.wmf"/></Relationships>
</file>

<file path=ppt/drawings/_rels/vmlDrawing281.vml.rels><?xml version="1.0" encoding="UTF-8" standalone="yes"?>
<Relationships xmlns="http://schemas.openxmlformats.org/package/2006/relationships"><Relationship Id="rId3" Type="http://schemas.openxmlformats.org/officeDocument/2006/relationships/image" Target="../media/image1043.wmf"/><Relationship Id="rId2" Type="http://schemas.openxmlformats.org/officeDocument/2006/relationships/image" Target="../media/image1042.wmf"/><Relationship Id="rId1" Type="http://schemas.openxmlformats.org/officeDocument/2006/relationships/image" Target="../media/image1041.emf"/><Relationship Id="rId6" Type="http://schemas.openxmlformats.org/officeDocument/2006/relationships/image" Target="../media/image1046.wmf"/><Relationship Id="rId5" Type="http://schemas.openxmlformats.org/officeDocument/2006/relationships/image" Target="../media/image1045.wmf"/><Relationship Id="rId4" Type="http://schemas.openxmlformats.org/officeDocument/2006/relationships/image" Target="../media/image1044.wmf"/></Relationships>
</file>

<file path=ppt/drawings/_rels/vmlDrawing282.vml.rels><?xml version="1.0" encoding="UTF-8" standalone="yes"?>
<Relationships xmlns="http://schemas.openxmlformats.org/package/2006/relationships"><Relationship Id="rId3" Type="http://schemas.openxmlformats.org/officeDocument/2006/relationships/image" Target="../media/image1049.wmf"/><Relationship Id="rId2" Type="http://schemas.openxmlformats.org/officeDocument/2006/relationships/image" Target="../media/image1048.wmf"/><Relationship Id="rId1" Type="http://schemas.openxmlformats.org/officeDocument/2006/relationships/image" Target="../media/image1047.emf"/><Relationship Id="rId6" Type="http://schemas.openxmlformats.org/officeDocument/2006/relationships/image" Target="../media/image1052.wmf"/><Relationship Id="rId5" Type="http://schemas.openxmlformats.org/officeDocument/2006/relationships/image" Target="../media/image1051.wmf"/><Relationship Id="rId4" Type="http://schemas.openxmlformats.org/officeDocument/2006/relationships/image" Target="../media/image1050.wmf"/></Relationships>
</file>

<file path=ppt/drawings/_rels/vmlDrawing283.vml.rels><?xml version="1.0" encoding="UTF-8" standalone="yes"?>
<Relationships xmlns="http://schemas.openxmlformats.org/package/2006/relationships"><Relationship Id="rId3" Type="http://schemas.openxmlformats.org/officeDocument/2006/relationships/image" Target="../media/image1055.wmf"/><Relationship Id="rId2" Type="http://schemas.openxmlformats.org/officeDocument/2006/relationships/image" Target="../media/image1054.wmf"/><Relationship Id="rId1" Type="http://schemas.openxmlformats.org/officeDocument/2006/relationships/image" Target="../media/image1053.emf"/><Relationship Id="rId6" Type="http://schemas.openxmlformats.org/officeDocument/2006/relationships/image" Target="../media/image1058.wmf"/><Relationship Id="rId5" Type="http://schemas.openxmlformats.org/officeDocument/2006/relationships/image" Target="../media/image1057.wmf"/><Relationship Id="rId4" Type="http://schemas.openxmlformats.org/officeDocument/2006/relationships/image" Target="../media/image1056.wmf"/></Relationships>
</file>

<file path=ppt/drawings/_rels/vmlDrawing284.vml.rels><?xml version="1.0" encoding="UTF-8" standalone="yes"?>
<Relationships xmlns="http://schemas.openxmlformats.org/package/2006/relationships"><Relationship Id="rId3" Type="http://schemas.openxmlformats.org/officeDocument/2006/relationships/image" Target="../media/image1061.wmf"/><Relationship Id="rId2" Type="http://schemas.openxmlformats.org/officeDocument/2006/relationships/image" Target="../media/image1060.wmf"/><Relationship Id="rId1" Type="http://schemas.openxmlformats.org/officeDocument/2006/relationships/image" Target="../media/image1059.emf"/><Relationship Id="rId6" Type="http://schemas.openxmlformats.org/officeDocument/2006/relationships/image" Target="../media/image1064.wmf"/><Relationship Id="rId5" Type="http://schemas.openxmlformats.org/officeDocument/2006/relationships/image" Target="../media/image1063.wmf"/><Relationship Id="rId4" Type="http://schemas.openxmlformats.org/officeDocument/2006/relationships/image" Target="../media/image1062.wmf"/></Relationships>
</file>

<file path=ppt/drawings/_rels/vmlDrawing285.vml.rels><?xml version="1.0" encoding="UTF-8" standalone="yes"?>
<Relationships xmlns="http://schemas.openxmlformats.org/package/2006/relationships"><Relationship Id="rId1" Type="http://schemas.openxmlformats.org/officeDocument/2006/relationships/image" Target="../media/image1065.emf"/></Relationships>
</file>

<file path=ppt/drawings/_rels/vmlDrawing286.vml.rels><?xml version="1.0" encoding="UTF-8" standalone="yes"?>
<Relationships xmlns="http://schemas.openxmlformats.org/package/2006/relationships"><Relationship Id="rId1" Type="http://schemas.openxmlformats.org/officeDocument/2006/relationships/image" Target="../media/image1066.emf"/></Relationships>
</file>

<file path=ppt/drawings/_rels/vmlDrawing287.vml.rels><?xml version="1.0" encoding="UTF-8" standalone="yes"?>
<Relationships xmlns="http://schemas.openxmlformats.org/package/2006/relationships"><Relationship Id="rId1" Type="http://schemas.openxmlformats.org/officeDocument/2006/relationships/image" Target="../media/image1067.emf"/></Relationships>
</file>

<file path=ppt/drawings/_rels/vmlDrawing288.vml.rels><?xml version="1.0" encoding="UTF-8" standalone="yes"?>
<Relationships xmlns="http://schemas.openxmlformats.org/package/2006/relationships"><Relationship Id="rId1" Type="http://schemas.openxmlformats.org/officeDocument/2006/relationships/image" Target="../media/image1069.emf"/></Relationships>
</file>

<file path=ppt/drawings/_rels/vmlDrawing289.vml.rels><?xml version="1.0" encoding="UTF-8" standalone="yes"?>
<Relationships xmlns="http://schemas.openxmlformats.org/package/2006/relationships"><Relationship Id="rId3" Type="http://schemas.openxmlformats.org/officeDocument/2006/relationships/image" Target="../media/image1072.wmf"/><Relationship Id="rId2" Type="http://schemas.openxmlformats.org/officeDocument/2006/relationships/image" Target="../media/image1071.wmf"/><Relationship Id="rId1" Type="http://schemas.openxmlformats.org/officeDocument/2006/relationships/image" Target="../media/image1070.emf"/><Relationship Id="rId6" Type="http://schemas.openxmlformats.org/officeDocument/2006/relationships/image" Target="../media/image1075.wmf"/><Relationship Id="rId5" Type="http://schemas.openxmlformats.org/officeDocument/2006/relationships/image" Target="../media/image1074.wmf"/><Relationship Id="rId4" Type="http://schemas.openxmlformats.org/officeDocument/2006/relationships/image" Target="../media/image107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0.wmf"/><Relationship Id="rId7" Type="http://schemas.openxmlformats.org/officeDocument/2006/relationships/image" Target="../media/image144.wmf"/><Relationship Id="rId2" Type="http://schemas.openxmlformats.org/officeDocument/2006/relationships/image" Target="../media/image139.wmf"/><Relationship Id="rId1" Type="http://schemas.openxmlformats.org/officeDocument/2006/relationships/image" Target="../media/image138.e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s>
</file>

<file path=ppt/drawings/_rels/vmlDrawing290.vml.rels><?xml version="1.0" encoding="UTF-8" standalone="yes"?>
<Relationships xmlns="http://schemas.openxmlformats.org/package/2006/relationships"><Relationship Id="rId3" Type="http://schemas.openxmlformats.org/officeDocument/2006/relationships/image" Target="../media/image1078.wmf"/><Relationship Id="rId2" Type="http://schemas.openxmlformats.org/officeDocument/2006/relationships/image" Target="../media/image1077.wmf"/><Relationship Id="rId1" Type="http://schemas.openxmlformats.org/officeDocument/2006/relationships/image" Target="../media/image1076.emf"/><Relationship Id="rId6" Type="http://schemas.openxmlformats.org/officeDocument/2006/relationships/image" Target="../media/image1081.wmf"/><Relationship Id="rId5" Type="http://schemas.openxmlformats.org/officeDocument/2006/relationships/image" Target="../media/image1080.wmf"/><Relationship Id="rId4" Type="http://schemas.openxmlformats.org/officeDocument/2006/relationships/image" Target="../media/image1079.wmf"/></Relationships>
</file>

<file path=ppt/drawings/_rels/vmlDrawing291.vml.rels><?xml version="1.0" encoding="UTF-8" standalone="yes"?>
<Relationships xmlns="http://schemas.openxmlformats.org/package/2006/relationships"><Relationship Id="rId3" Type="http://schemas.openxmlformats.org/officeDocument/2006/relationships/image" Target="../media/image1084.wmf"/><Relationship Id="rId2" Type="http://schemas.openxmlformats.org/officeDocument/2006/relationships/image" Target="../media/image1083.wmf"/><Relationship Id="rId1" Type="http://schemas.openxmlformats.org/officeDocument/2006/relationships/image" Target="../media/image1082.emf"/><Relationship Id="rId6" Type="http://schemas.openxmlformats.org/officeDocument/2006/relationships/image" Target="../media/image1087.wmf"/><Relationship Id="rId5" Type="http://schemas.openxmlformats.org/officeDocument/2006/relationships/image" Target="../media/image1086.wmf"/><Relationship Id="rId4" Type="http://schemas.openxmlformats.org/officeDocument/2006/relationships/image" Target="../media/image1085.wmf"/></Relationships>
</file>

<file path=ppt/drawings/_rels/vmlDrawing292.vml.rels><?xml version="1.0" encoding="UTF-8" standalone="yes"?>
<Relationships xmlns="http://schemas.openxmlformats.org/package/2006/relationships"><Relationship Id="rId3" Type="http://schemas.openxmlformats.org/officeDocument/2006/relationships/image" Target="../media/image1090.wmf"/><Relationship Id="rId2" Type="http://schemas.openxmlformats.org/officeDocument/2006/relationships/image" Target="../media/image1089.wmf"/><Relationship Id="rId1" Type="http://schemas.openxmlformats.org/officeDocument/2006/relationships/image" Target="../media/image1088.emf"/><Relationship Id="rId6" Type="http://schemas.openxmlformats.org/officeDocument/2006/relationships/image" Target="../media/image1093.wmf"/><Relationship Id="rId5" Type="http://schemas.openxmlformats.org/officeDocument/2006/relationships/image" Target="../media/image1092.wmf"/><Relationship Id="rId4" Type="http://schemas.openxmlformats.org/officeDocument/2006/relationships/image" Target="../media/image1091.wmf"/></Relationships>
</file>

<file path=ppt/drawings/_rels/vmlDrawing293.vml.rels><?xml version="1.0" encoding="UTF-8" standalone="yes"?>
<Relationships xmlns="http://schemas.openxmlformats.org/package/2006/relationships"><Relationship Id="rId3" Type="http://schemas.openxmlformats.org/officeDocument/2006/relationships/image" Target="../media/image1097.wmf"/><Relationship Id="rId7" Type="http://schemas.openxmlformats.org/officeDocument/2006/relationships/image" Target="../media/image1101.wmf"/><Relationship Id="rId2" Type="http://schemas.openxmlformats.org/officeDocument/2006/relationships/image" Target="../media/image1096.wmf"/><Relationship Id="rId1" Type="http://schemas.openxmlformats.org/officeDocument/2006/relationships/image" Target="../media/image1095.emf"/><Relationship Id="rId6" Type="http://schemas.openxmlformats.org/officeDocument/2006/relationships/image" Target="../media/image1100.wmf"/><Relationship Id="rId5" Type="http://schemas.openxmlformats.org/officeDocument/2006/relationships/image" Target="../media/image1099.wmf"/><Relationship Id="rId4" Type="http://schemas.openxmlformats.org/officeDocument/2006/relationships/image" Target="../media/image1098.wmf"/></Relationships>
</file>

<file path=ppt/drawings/_rels/vmlDrawing294.vml.rels><?xml version="1.0" encoding="UTF-8" standalone="yes"?>
<Relationships xmlns="http://schemas.openxmlformats.org/package/2006/relationships"><Relationship Id="rId1" Type="http://schemas.openxmlformats.org/officeDocument/2006/relationships/image" Target="../media/image1102.emf"/></Relationships>
</file>

<file path=ppt/drawings/_rels/vmlDrawing295.vml.rels><?xml version="1.0" encoding="UTF-8" standalone="yes"?>
<Relationships xmlns="http://schemas.openxmlformats.org/package/2006/relationships"><Relationship Id="rId1" Type="http://schemas.openxmlformats.org/officeDocument/2006/relationships/image" Target="../media/image1103.emf"/></Relationships>
</file>

<file path=ppt/drawings/_rels/vmlDrawing296.vml.rels><?xml version="1.0" encoding="UTF-8" standalone="yes"?>
<Relationships xmlns="http://schemas.openxmlformats.org/package/2006/relationships"><Relationship Id="rId3" Type="http://schemas.openxmlformats.org/officeDocument/2006/relationships/image" Target="../media/image1106.wmf"/><Relationship Id="rId2" Type="http://schemas.openxmlformats.org/officeDocument/2006/relationships/image" Target="../media/image1105.wmf"/><Relationship Id="rId1" Type="http://schemas.openxmlformats.org/officeDocument/2006/relationships/image" Target="../media/image1104.emf"/></Relationships>
</file>

<file path=ppt/drawings/_rels/vmlDrawing297.vml.rels><?xml version="1.0" encoding="UTF-8" standalone="yes"?>
<Relationships xmlns="http://schemas.openxmlformats.org/package/2006/relationships"><Relationship Id="rId3" Type="http://schemas.openxmlformats.org/officeDocument/2006/relationships/image" Target="../media/image1109.wmf"/><Relationship Id="rId2" Type="http://schemas.openxmlformats.org/officeDocument/2006/relationships/image" Target="../media/image1108.wmf"/><Relationship Id="rId1" Type="http://schemas.openxmlformats.org/officeDocument/2006/relationships/image" Target="../media/image1107.emf"/><Relationship Id="rId6" Type="http://schemas.openxmlformats.org/officeDocument/2006/relationships/image" Target="../media/image1112.wmf"/><Relationship Id="rId5" Type="http://schemas.openxmlformats.org/officeDocument/2006/relationships/image" Target="../media/image1111.wmf"/><Relationship Id="rId4" Type="http://schemas.openxmlformats.org/officeDocument/2006/relationships/image" Target="../media/image1110.wmf"/></Relationships>
</file>

<file path=ppt/drawings/_rels/vmlDrawing298.vml.rels><?xml version="1.0" encoding="UTF-8" standalone="yes"?>
<Relationships xmlns="http://schemas.openxmlformats.org/package/2006/relationships"><Relationship Id="rId1" Type="http://schemas.openxmlformats.org/officeDocument/2006/relationships/image" Target="../media/image1113.emf"/></Relationships>
</file>

<file path=ppt/drawings/_rels/vmlDrawing299.vml.rels><?xml version="1.0" encoding="UTF-8" standalone="yes"?>
<Relationships xmlns="http://schemas.openxmlformats.org/package/2006/relationships"><Relationship Id="rId3" Type="http://schemas.openxmlformats.org/officeDocument/2006/relationships/image" Target="../media/image1116.wmf"/><Relationship Id="rId7" Type="http://schemas.openxmlformats.org/officeDocument/2006/relationships/image" Target="../media/image1120.wmf"/><Relationship Id="rId2" Type="http://schemas.openxmlformats.org/officeDocument/2006/relationships/image" Target="../media/image1115.wmf"/><Relationship Id="rId1" Type="http://schemas.openxmlformats.org/officeDocument/2006/relationships/image" Target="../media/image1114.emf"/><Relationship Id="rId6" Type="http://schemas.openxmlformats.org/officeDocument/2006/relationships/image" Target="../media/image1119.wmf"/><Relationship Id="rId5" Type="http://schemas.openxmlformats.org/officeDocument/2006/relationships/image" Target="../media/image1118.wmf"/><Relationship Id="rId4" Type="http://schemas.openxmlformats.org/officeDocument/2006/relationships/image" Target="../media/image11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300.vml.rels><?xml version="1.0" encoding="UTF-8" standalone="yes"?>
<Relationships xmlns="http://schemas.openxmlformats.org/package/2006/relationships"><Relationship Id="rId1" Type="http://schemas.openxmlformats.org/officeDocument/2006/relationships/image" Target="../media/image1121.emf"/></Relationships>
</file>

<file path=ppt/drawings/_rels/vmlDrawing301.vml.rels><?xml version="1.0" encoding="UTF-8" standalone="yes"?>
<Relationships xmlns="http://schemas.openxmlformats.org/package/2006/relationships"><Relationship Id="rId3" Type="http://schemas.openxmlformats.org/officeDocument/2006/relationships/image" Target="../media/image1124.wmf"/><Relationship Id="rId7" Type="http://schemas.openxmlformats.org/officeDocument/2006/relationships/image" Target="../media/image1128.wmf"/><Relationship Id="rId2" Type="http://schemas.openxmlformats.org/officeDocument/2006/relationships/image" Target="../media/image1123.wmf"/><Relationship Id="rId1" Type="http://schemas.openxmlformats.org/officeDocument/2006/relationships/image" Target="../media/image1122.emf"/><Relationship Id="rId6" Type="http://schemas.openxmlformats.org/officeDocument/2006/relationships/image" Target="../media/image1127.wmf"/><Relationship Id="rId5" Type="http://schemas.openxmlformats.org/officeDocument/2006/relationships/image" Target="../media/image1126.wmf"/><Relationship Id="rId4" Type="http://schemas.openxmlformats.org/officeDocument/2006/relationships/image" Target="../media/image1125.wmf"/></Relationships>
</file>

<file path=ppt/drawings/_rels/vmlDrawing302.vml.rels><?xml version="1.0" encoding="UTF-8" standalone="yes"?>
<Relationships xmlns="http://schemas.openxmlformats.org/package/2006/relationships"><Relationship Id="rId3" Type="http://schemas.openxmlformats.org/officeDocument/2006/relationships/image" Target="../media/image1131.wmf"/><Relationship Id="rId7" Type="http://schemas.openxmlformats.org/officeDocument/2006/relationships/image" Target="../media/image1135.wmf"/><Relationship Id="rId2" Type="http://schemas.openxmlformats.org/officeDocument/2006/relationships/image" Target="../media/image1130.wmf"/><Relationship Id="rId1" Type="http://schemas.openxmlformats.org/officeDocument/2006/relationships/image" Target="../media/image1129.emf"/><Relationship Id="rId6" Type="http://schemas.openxmlformats.org/officeDocument/2006/relationships/image" Target="../media/image1134.wmf"/><Relationship Id="rId5" Type="http://schemas.openxmlformats.org/officeDocument/2006/relationships/image" Target="../media/image1133.wmf"/><Relationship Id="rId4" Type="http://schemas.openxmlformats.org/officeDocument/2006/relationships/image" Target="../media/image1132.wmf"/></Relationships>
</file>

<file path=ppt/drawings/_rels/vmlDrawing303.vml.rels><?xml version="1.0" encoding="UTF-8" standalone="yes"?>
<Relationships xmlns="http://schemas.openxmlformats.org/package/2006/relationships"><Relationship Id="rId2" Type="http://schemas.openxmlformats.org/officeDocument/2006/relationships/image" Target="../media/image1137.wmf"/><Relationship Id="rId1" Type="http://schemas.openxmlformats.org/officeDocument/2006/relationships/image" Target="../media/image1136.emf"/></Relationships>
</file>

<file path=ppt/drawings/_rels/vmlDrawing304.vml.rels><?xml version="1.0" encoding="UTF-8" standalone="yes"?>
<Relationships xmlns="http://schemas.openxmlformats.org/package/2006/relationships"><Relationship Id="rId2" Type="http://schemas.openxmlformats.org/officeDocument/2006/relationships/image" Target="../media/image1139.wmf"/><Relationship Id="rId1" Type="http://schemas.openxmlformats.org/officeDocument/2006/relationships/image" Target="../media/image1138.emf"/></Relationships>
</file>

<file path=ppt/drawings/_rels/vmlDrawing305.vml.rels><?xml version="1.0" encoding="UTF-8" standalone="yes"?>
<Relationships xmlns="http://schemas.openxmlformats.org/package/2006/relationships"><Relationship Id="rId2" Type="http://schemas.openxmlformats.org/officeDocument/2006/relationships/image" Target="../media/image1141.wmf"/><Relationship Id="rId1" Type="http://schemas.openxmlformats.org/officeDocument/2006/relationships/image" Target="../media/image1140.emf"/></Relationships>
</file>

<file path=ppt/drawings/_rels/vmlDrawing306.vml.rels><?xml version="1.0" encoding="UTF-8" standalone="yes"?>
<Relationships xmlns="http://schemas.openxmlformats.org/package/2006/relationships"><Relationship Id="rId3" Type="http://schemas.openxmlformats.org/officeDocument/2006/relationships/image" Target="../media/image1144.wmf"/><Relationship Id="rId2" Type="http://schemas.openxmlformats.org/officeDocument/2006/relationships/image" Target="../media/image1143.wmf"/><Relationship Id="rId1" Type="http://schemas.openxmlformats.org/officeDocument/2006/relationships/image" Target="../media/image1142.emf"/><Relationship Id="rId6" Type="http://schemas.openxmlformats.org/officeDocument/2006/relationships/image" Target="../media/image1147.wmf"/><Relationship Id="rId5" Type="http://schemas.openxmlformats.org/officeDocument/2006/relationships/image" Target="../media/image1146.wmf"/><Relationship Id="rId4" Type="http://schemas.openxmlformats.org/officeDocument/2006/relationships/image" Target="../media/image1145.wmf"/></Relationships>
</file>

<file path=ppt/drawings/_rels/vmlDrawing307.vml.rels><?xml version="1.0" encoding="UTF-8" standalone="yes"?>
<Relationships xmlns="http://schemas.openxmlformats.org/package/2006/relationships"><Relationship Id="rId1" Type="http://schemas.openxmlformats.org/officeDocument/2006/relationships/image" Target="../media/image1148.emf"/></Relationships>
</file>

<file path=ppt/drawings/_rels/vmlDrawing308.vml.rels><?xml version="1.0" encoding="UTF-8" standalone="yes"?>
<Relationships xmlns="http://schemas.openxmlformats.org/package/2006/relationships"><Relationship Id="rId1" Type="http://schemas.openxmlformats.org/officeDocument/2006/relationships/image" Target="../media/image1150.emf"/></Relationships>
</file>

<file path=ppt/drawings/_rels/vmlDrawing309.vml.rels><?xml version="1.0" encoding="UTF-8" standalone="yes"?>
<Relationships xmlns="http://schemas.openxmlformats.org/package/2006/relationships"><Relationship Id="rId3" Type="http://schemas.openxmlformats.org/officeDocument/2006/relationships/image" Target="../media/image1153.wmf"/><Relationship Id="rId2" Type="http://schemas.openxmlformats.org/officeDocument/2006/relationships/image" Target="../media/image1152.wmf"/><Relationship Id="rId1" Type="http://schemas.openxmlformats.org/officeDocument/2006/relationships/image" Target="../media/image115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8.wmf"/><Relationship Id="rId7" Type="http://schemas.openxmlformats.org/officeDocument/2006/relationships/image" Target="../media/image152.wmf"/><Relationship Id="rId2" Type="http://schemas.openxmlformats.org/officeDocument/2006/relationships/image" Target="../media/image147.wmf"/><Relationship Id="rId1" Type="http://schemas.openxmlformats.org/officeDocument/2006/relationships/image" Target="../media/image146.e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310.vml.rels><?xml version="1.0" encoding="UTF-8" standalone="yes"?>
<Relationships xmlns="http://schemas.openxmlformats.org/package/2006/relationships"><Relationship Id="rId2" Type="http://schemas.openxmlformats.org/officeDocument/2006/relationships/image" Target="../media/image1155.wmf"/><Relationship Id="rId1" Type="http://schemas.openxmlformats.org/officeDocument/2006/relationships/image" Target="../media/image1154.emf"/></Relationships>
</file>

<file path=ppt/drawings/_rels/vmlDrawing311.vml.rels><?xml version="1.0" encoding="UTF-8" standalone="yes"?>
<Relationships xmlns="http://schemas.openxmlformats.org/package/2006/relationships"><Relationship Id="rId1" Type="http://schemas.openxmlformats.org/officeDocument/2006/relationships/image" Target="../media/image1157.emf"/></Relationships>
</file>

<file path=ppt/drawings/_rels/vmlDrawing312.vml.rels><?xml version="1.0" encoding="UTF-8" standalone="yes"?>
<Relationships xmlns="http://schemas.openxmlformats.org/package/2006/relationships"><Relationship Id="rId1" Type="http://schemas.openxmlformats.org/officeDocument/2006/relationships/image" Target="../media/image1158.emf"/></Relationships>
</file>

<file path=ppt/drawings/_rels/vmlDrawing313.vml.rels><?xml version="1.0" encoding="UTF-8" standalone="yes"?>
<Relationships xmlns="http://schemas.openxmlformats.org/package/2006/relationships"><Relationship Id="rId2" Type="http://schemas.openxmlformats.org/officeDocument/2006/relationships/image" Target="../media/image1160.wmf"/><Relationship Id="rId1" Type="http://schemas.openxmlformats.org/officeDocument/2006/relationships/image" Target="../media/image1159.emf"/></Relationships>
</file>

<file path=ppt/drawings/_rels/vmlDrawing314.vml.rels><?xml version="1.0" encoding="UTF-8" standalone="yes"?>
<Relationships xmlns="http://schemas.openxmlformats.org/package/2006/relationships"><Relationship Id="rId2" Type="http://schemas.openxmlformats.org/officeDocument/2006/relationships/image" Target="../media/image1163.wmf"/><Relationship Id="rId1" Type="http://schemas.openxmlformats.org/officeDocument/2006/relationships/image" Target="../media/image1162.emf"/></Relationships>
</file>

<file path=ppt/drawings/_rels/vmlDrawing315.vml.rels><?xml version="1.0" encoding="UTF-8" standalone="yes"?>
<Relationships xmlns="http://schemas.openxmlformats.org/package/2006/relationships"><Relationship Id="rId2" Type="http://schemas.openxmlformats.org/officeDocument/2006/relationships/image" Target="../media/image1165.wmf"/><Relationship Id="rId1" Type="http://schemas.openxmlformats.org/officeDocument/2006/relationships/image" Target="../media/image1164.emf"/></Relationships>
</file>

<file path=ppt/drawings/_rels/vmlDrawing316.vml.rels><?xml version="1.0" encoding="UTF-8" standalone="yes"?>
<Relationships xmlns="http://schemas.openxmlformats.org/package/2006/relationships"><Relationship Id="rId1" Type="http://schemas.openxmlformats.org/officeDocument/2006/relationships/image" Target="../media/image1166.emf"/></Relationships>
</file>

<file path=ppt/drawings/_rels/vmlDrawing317.vml.rels><?xml version="1.0" encoding="UTF-8" standalone="yes"?>
<Relationships xmlns="http://schemas.openxmlformats.org/package/2006/relationships"><Relationship Id="rId2" Type="http://schemas.openxmlformats.org/officeDocument/2006/relationships/image" Target="../media/image1168.wmf"/><Relationship Id="rId1" Type="http://schemas.openxmlformats.org/officeDocument/2006/relationships/image" Target="../media/image1167.emf"/></Relationships>
</file>

<file path=ppt/drawings/_rels/vmlDrawing318.vml.rels><?xml version="1.0" encoding="UTF-8" standalone="yes"?>
<Relationships xmlns="http://schemas.openxmlformats.org/package/2006/relationships"><Relationship Id="rId3" Type="http://schemas.openxmlformats.org/officeDocument/2006/relationships/image" Target="../media/image1171.wmf"/><Relationship Id="rId2" Type="http://schemas.openxmlformats.org/officeDocument/2006/relationships/image" Target="../media/image1170.wmf"/><Relationship Id="rId1" Type="http://schemas.openxmlformats.org/officeDocument/2006/relationships/image" Target="../media/image1169.emf"/><Relationship Id="rId6" Type="http://schemas.openxmlformats.org/officeDocument/2006/relationships/image" Target="../media/image1174.wmf"/><Relationship Id="rId5" Type="http://schemas.openxmlformats.org/officeDocument/2006/relationships/image" Target="../media/image1173.wmf"/><Relationship Id="rId4" Type="http://schemas.openxmlformats.org/officeDocument/2006/relationships/image" Target="../media/image1172.wmf"/></Relationships>
</file>

<file path=ppt/drawings/_rels/vmlDrawing319.vml.rels><?xml version="1.0" encoding="UTF-8" standalone="yes"?>
<Relationships xmlns="http://schemas.openxmlformats.org/package/2006/relationships"><Relationship Id="rId1" Type="http://schemas.openxmlformats.org/officeDocument/2006/relationships/image" Target="../media/image117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3.emf"/></Relationships>
</file>

<file path=ppt/drawings/_rels/vmlDrawing320.vml.rels><?xml version="1.0" encoding="UTF-8" standalone="yes"?>
<Relationships xmlns="http://schemas.openxmlformats.org/package/2006/relationships"><Relationship Id="rId2" Type="http://schemas.openxmlformats.org/officeDocument/2006/relationships/image" Target="../media/image1178.wmf"/><Relationship Id="rId1" Type="http://schemas.openxmlformats.org/officeDocument/2006/relationships/image" Target="../media/image1177.emf"/></Relationships>
</file>

<file path=ppt/drawings/_rels/vmlDrawing321.vml.rels><?xml version="1.0" encoding="UTF-8" standalone="yes"?>
<Relationships xmlns="http://schemas.openxmlformats.org/package/2006/relationships"><Relationship Id="rId3" Type="http://schemas.openxmlformats.org/officeDocument/2006/relationships/image" Target="../media/image1181.wmf"/><Relationship Id="rId7" Type="http://schemas.openxmlformats.org/officeDocument/2006/relationships/image" Target="../media/image1185.wmf"/><Relationship Id="rId2" Type="http://schemas.openxmlformats.org/officeDocument/2006/relationships/image" Target="../media/image1180.wmf"/><Relationship Id="rId1" Type="http://schemas.openxmlformats.org/officeDocument/2006/relationships/image" Target="../media/image1179.emf"/><Relationship Id="rId6" Type="http://schemas.openxmlformats.org/officeDocument/2006/relationships/image" Target="../media/image1184.wmf"/><Relationship Id="rId5" Type="http://schemas.openxmlformats.org/officeDocument/2006/relationships/image" Target="../media/image1183.wmf"/><Relationship Id="rId4" Type="http://schemas.openxmlformats.org/officeDocument/2006/relationships/image" Target="../media/image1182.wmf"/></Relationships>
</file>

<file path=ppt/drawings/_rels/vmlDrawing322.vml.rels><?xml version="1.0" encoding="UTF-8" standalone="yes"?>
<Relationships xmlns="http://schemas.openxmlformats.org/package/2006/relationships"><Relationship Id="rId2" Type="http://schemas.openxmlformats.org/officeDocument/2006/relationships/image" Target="../media/image1187.wmf"/><Relationship Id="rId1" Type="http://schemas.openxmlformats.org/officeDocument/2006/relationships/image" Target="../media/image1186.emf"/></Relationships>
</file>

<file path=ppt/drawings/_rels/vmlDrawing323.vml.rels><?xml version="1.0" encoding="UTF-8" standalone="yes"?>
<Relationships xmlns="http://schemas.openxmlformats.org/package/2006/relationships"><Relationship Id="rId3" Type="http://schemas.openxmlformats.org/officeDocument/2006/relationships/image" Target="../media/image1190.wmf"/><Relationship Id="rId7" Type="http://schemas.openxmlformats.org/officeDocument/2006/relationships/image" Target="../media/image1194.wmf"/><Relationship Id="rId2" Type="http://schemas.openxmlformats.org/officeDocument/2006/relationships/image" Target="../media/image1189.wmf"/><Relationship Id="rId1" Type="http://schemas.openxmlformats.org/officeDocument/2006/relationships/image" Target="../media/image1188.emf"/><Relationship Id="rId6" Type="http://schemas.openxmlformats.org/officeDocument/2006/relationships/image" Target="../media/image1193.wmf"/><Relationship Id="rId5" Type="http://schemas.openxmlformats.org/officeDocument/2006/relationships/image" Target="../media/image1192.wmf"/><Relationship Id="rId4" Type="http://schemas.openxmlformats.org/officeDocument/2006/relationships/image" Target="../media/image1191.wmf"/></Relationships>
</file>

<file path=ppt/drawings/_rels/vmlDrawing324.vml.rels><?xml version="1.0" encoding="UTF-8" standalone="yes"?>
<Relationships xmlns="http://schemas.openxmlformats.org/package/2006/relationships"><Relationship Id="rId1" Type="http://schemas.openxmlformats.org/officeDocument/2006/relationships/image" Target="../media/image1195.emf"/></Relationships>
</file>

<file path=ppt/drawings/_rels/vmlDrawing325.vml.rels><?xml version="1.0" encoding="UTF-8" standalone="yes"?>
<Relationships xmlns="http://schemas.openxmlformats.org/package/2006/relationships"><Relationship Id="rId2" Type="http://schemas.openxmlformats.org/officeDocument/2006/relationships/image" Target="../media/image1198.wmf"/><Relationship Id="rId1" Type="http://schemas.openxmlformats.org/officeDocument/2006/relationships/image" Target="../media/image1197.emf"/></Relationships>
</file>

<file path=ppt/drawings/_rels/vmlDrawing326.vml.rels><?xml version="1.0" encoding="UTF-8" standalone="yes"?>
<Relationships xmlns="http://schemas.openxmlformats.org/package/2006/relationships"><Relationship Id="rId3" Type="http://schemas.openxmlformats.org/officeDocument/2006/relationships/image" Target="../media/image1201.wmf"/><Relationship Id="rId7" Type="http://schemas.openxmlformats.org/officeDocument/2006/relationships/image" Target="../media/image1205.wmf"/><Relationship Id="rId2" Type="http://schemas.openxmlformats.org/officeDocument/2006/relationships/image" Target="../media/image1200.wmf"/><Relationship Id="rId1" Type="http://schemas.openxmlformats.org/officeDocument/2006/relationships/image" Target="../media/image1199.emf"/><Relationship Id="rId6" Type="http://schemas.openxmlformats.org/officeDocument/2006/relationships/image" Target="../media/image1204.wmf"/><Relationship Id="rId5" Type="http://schemas.openxmlformats.org/officeDocument/2006/relationships/image" Target="../media/image1203.wmf"/><Relationship Id="rId4" Type="http://schemas.openxmlformats.org/officeDocument/2006/relationships/image" Target="../media/image1202.wmf"/></Relationships>
</file>

<file path=ppt/drawings/_rels/vmlDrawing327.vml.rels><?xml version="1.0" encoding="UTF-8" standalone="yes"?>
<Relationships xmlns="http://schemas.openxmlformats.org/package/2006/relationships"><Relationship Id="rId3" Type="http://schemas.openxmlformats.org/officeDocument/2006/relationships/image" Target="../media/image1208.wmf"/><Relationship Id="rId2" Type="http://schemas.openxmlformats.org/officeDocument/2006/relationships/image" Target="../media/image1207.wmf"/><Relationship Id="rId1" Type="http://schemas.openxmlformats.org/officeDocument/2006/relationships/image" Target="../media/image1206.emf"/><Relationship Id="rId6" Type="http://schemas.openxmlformats.org/officeDocument/2006/relationships/image" Target="../media/image1211.wmf"/><Relationship Id="rId5" Type="http://schemas.openxmlformats.org/officeDocument/2006/relationships/image" Target="../media/image1210.wmf"/><Relationship Id="rId4" Type="http://schemas.openxmlformats.org/officeDocument/2006/relationships/image" Target="../media/image1209.wmf"/></Relationships>
</file>

<file path=ppt/drawings/_rels/vmlDrawing328.vml.rels><?xml version="1.0" encoding="UTF-8" standalone="yes"?>
<Relationships xmlns="http://schemas.openxmlformats.org/package/2006/relationships"><Relationship Id="rId3" Type="http://schemas.openxmlformats.org/officeDocument/2006/relationships/image" Target="../media/image1214.wmf"/><Relationship Id="rId2" Type="http://schemas.openxmlformats.org/officeDocument/2006/relationships/image" Target="../media/image1213.wmf"/><Relationship Id="rId1" Type="http://schemas.openxmlformats.org/officeDocument/2006/relationships/image" Target="../media/image1212.emf"/><Relationship Id="rId6" Type="http://schemas.openxmlformats.org/officeDocument/2006/relationships/image" Target="../media/image1217.wmf"/><Relationship Id="rId5" Type="http://schemas.openxmlformats.org/officeDocument/2006/relationships/image" Target="../media/image1216.wmf"/><Relationship Id="rId4" Type="http://schemas.openxmlformats.org/officeDocument/2006/relationships/image" Target="../media/image1215.wmf"/></Relationships>
</file>

<file path=ppt/drawings/_rels/vmlDrawing329.vml.rels><?xml version="1.0" encoding="UTF-8" standalone="yes"?>
<Relationships xmlns="http://schemas.openxmlformats.org/package/2006/relationships"><Relationship Id="rId3" Type="http://schemas.openxmlformats.org/officeDocument/2006/relationships/image" Target="../media/image1220.wmf"/><Relationship Id="rId2" Type="http://schemas.openxmlformats.org/officeDocument/2006/relationships/image" Target="../media/image1219.wmf"/><Relationship Id="rId1" Type="http://schemas.openxmlformats.org/officeDocument/2006/relationships/image" Target="../media/image1218.emf"/><Relationship Id="rId6" Type="http://schemas.openxmlformats.org/officeDocument/2006/relationships/image" Target="../media/image1223.wmf"/><Relationship Id="rId5" Type="http://schemas.openxmlformats.org/officeDocument/2006/relationships/image" Target="../media/image1222.wmf"/><Relationship Id="rId4" Type="http://schemas.openxmlformats.org/officeDocument/2006/relationships/image" Target="../media/image122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6.wmf"/><Relationship Id="rId7" Type="http://schemas.openxmlformats.org/officeDocument/2006/relationships/image" Target="../media/image160.wmf"/><Relationship Id="rId2" Type="http://schemas.openxmlformats.org/officeDocument/2006/relationships/image" Target="../media/image155.wmf"/><Relationship Id="rId1" Type="http://schemas.openxmlformats.org/officeDocument/2006/relationships/image" Target="../media/image154.e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wmf"/></Relationships>
</file>

<file path=ppt/drawings/_rels/vmlDrawing330.vml.rels><?xml version="1.0" encoding="UTF-8" standalone="yes"?>
<Relationships xmlns="http://schemas.openxmlformats.org/package/2006/relationships"><Relationship Id="rId3" Type="http://schemas.openxmlformats.org/officeDocument/2006/relationships/image" Target="../media/image1226.wmf"/><Relationship Id="rId7" Type="http://schemas.openxmlformats.org/officeDocument/2006/relationships/image" Target="../media/image1230.wmf"/><Relationship Id="rId2" Type="http://schemas.openxmlformats.org/officeDocument/2006/relationships/image" Target="../media/image1225.wmf"/><Relationship Id="rId1" Type="http://schemas.openxmlformats.org/officeDocument/2006/relationships/image" Target="../media/image1224.emf"/><Relationship Id="rId6" Type="http://schemas.openxmlformats.org/officeDocument/2006/relationships/image" Target="../media/image1229.wmf"/><Relationship Id="rId5" Type="http://schemas.openxmlformats.org/officeDocument/2006/relationships/image" Target="../media/image1228.wmf"/><Relationship Id="rId4" Type="http://schemas.openxmlformats.org/officeDocument/2006/relationships/image" Target="../media/image1227.wmf"/></Relationships>
</file>

<file path=ppt/drawings/_rels/vmlDrawing331.vml.rels><?xml version="1.0" encoding="UTF-8" standalone="yes"?>
<Relationships xmlns="http://schemas.openxmlformats.org/package/2006/relationships"><Relationship Id="rId3" Type="http://schemas.openxmlformats.org/officeDocument/2006/relationships/image" Target="../media/image1233.wmf"/><Relationship Id="rId2" Type="http://schemas.openxmlformats.org/officeDocument/2006/relationships/image" Target="../media/image1232.wmf"/><Relationship Id="rId1" Type="http://schemas.openxmlformats.org/officeDocument/2006/relationships/image" Target="../media/image1231.emf"/><Relationship Id="rId6" Type="http://schemas.openxmlformats.org/officeDocument/2006/relationships/image" Target="../media/image1236.wmf"/><Relationship Id="rId5" Type="http://schemas.openxmlformats.org/officeDocument/2006/relationships/image" Target="../media/image1235.wmf"/><Relationship Id="rId4" Type="http://schemas.openxmlformats.org/officeDocument/2006/relationships/image" Target="../media/image1234.wmf"/></Relationships>
</file>

<file path=ppt/drawings/_rels/vmlDrawing332.vml.rels><?xml version="1.0" encoding="UTF-8" standalone="yes"?>
<Relationships xmlns="http://schemas.openxmlformats.org/package/2006/relationships"><Relationship Id="rId8" Type="http://schemas.openxmlformats.org/officeDocument/2006/relationships/image" Target="../media/image1244.wmf"/><Relationship Id="rId3" Type="http://schemas.openxmlformats.org/officeDocument/2006/relationships/image" Target="../media/image1239.wmf"/><Relationship Id="rId7" Type="http://schemas.openxmlformats.org/officeDocument/2006/relationships/image" Target="../media/image1243.wmf"/><Relationship Id="rId2" Type="http://schemas.openxmlformats.org/officeDocument/2006/relationships/image" Target="../media/image1238.wmf"/><Relationship Id="rId1" Type="http://schemas.openxmlformats.org/officeDocument/2006/relationships/image" Target="../media/image1237.emf"/><Relationship Id="rId6" Type="http://schemas.openxmlformats.org/officeDocument/2006/relationships/image" Target="../media/image1242.wmf"/><Relationship Id="rId11" Type="http://schemas.openxmlformats.org/officeDocument/2006/relationships/image" Target="../media/image1247.wmf"/><Relationship Id="rId5" Type="http://schemas.openxmlformats.org/officeDocument/2006/relationships/image" Target="../media/image1241.wmf"/><Relationship Id="rId10" Type="http://schemas.openxmlformats.org/officeDocument/2006/relationships/image" Target="../media/image1246.wmf"/><Relationship Id="rId4" Type="http://schemas.openxmlformats.org/officeDocument/2006/relationships/image" Target="../media/image1240.wmf"/><Relationship Id="rId9" Type="http://schemas.openxmlformats.org/officeDocument/2006/relationships/image" Target="../media/image1245.wmf"/></Relationships>
</file>

<file path=ppt/drawings/_rels/vmlDrawing333.vml.rels><?xml version="1.0" encoding="UTF-8" standalone="yes"?>
<Relationships xmlns="http://schemas.openxmlformats.org/package/2006/relationships"><Relationship Id="rId3" Type="http://schemas.openxmlformats.org/officeDocument/2006/relationships/image" Target="../media/image1250.wmf"/><Relationship Id="rId7" Type="http://schemas.openxmlformats.org/officeDocument/2006/relationships/image" Target="../media/image1254.wmf"/><Relationship Id="rId2" Type="http://schemas.openxmlformats.org/officeDocument/2006/relationships/image" Target="../media/image1249.wmf"/><Relationship Id="rId1" Type="http://schemas.openxmlformats.org/officeDocument/2006/relationships/image" Target="../media/image1248.emf"/><Relationship Id="rId6" Type="http://schemas.openxmlformats.org/officeDocument/2006/relationships/image" Target="../media/image1253.wmf"/><Relationship Id="rId5" Type="http://schemas.openxmlformats.org/officeDocument/2006/relationships/image" Target="../media/image1252.wmf"/><Relationship Id="rId4" Type="http://schemas.openxmlformats.org/officeDocument/2006/relationships/image" Target="../media/image1251.wmf"/></Relationships>
</file>

<file path=ppt/drawings/_rels/vmlDrawing334.vml.rels><?xml version="1.0" encoding="UTF-8" standalone="yes"?>
<Relationships xmlns="http://schemas.openxmlformats.org/package/2006/relationships"><Relationship Id="rId3" Type="http://schemas.openxmlformats.org/officeDocument/2006/relationships/image" Target="../media/image1257.wmf"/><Relationship Id="rId2" Type="http://schemas.openxmlformats.org/officeDocument/2006/relationships/image" Target="../media/image1256.wmf"/><Relationship Id="rId1" Type="http://schemas.openxmlformats.org/officeDocument/2006/relationships/image" Target="../media/image1255.emf"/><Relationship Id="rId6" Type="http://schemas.openxmlformats.org/officeDocument/2006/relationships/image" Target="../media/image1260.wmf"/><Relationship Id="rId5" Type="http://schemas.openxmlformats.org/officeDocument/2006/relationships/image" Target="../media/image1259.wmf"/><Relationship Id="rId4" Type="http://schemas.openxmlformats.org/officeDocument/2006/relationships/image" Target="../media/image1258.wmf"/></Relationships>
</file>

<file path=ppt/drawings/_rels/vmlDrawing335.vml.rels><?xml version="1.0" encoding="UTF-8" standalone="yes"?>
<Relationships xmlns="http://schemas.openxmlformats.org/package/2006/relationships"><Relationship Id="rId8" Type="http://schemas.openxmlformats.org/officeDocument/2006/relationships/image" Target="../media/image1268.wmf"/><Relationship Id="rId3" Type="http://schemas.openxmlformats.org/officeDocument/2006/relationships/image" Target="../media/image1263.wmf"/><Relationship Id="rId7" Type="http://schemas.openxmlformats.org/officeDocument/2006/relationships/image" Target="../media/image1267.wmf"/><Relationship Id="rId2" Type="http://schemas.openxmlformats.org/officeDocument/2006/relationships/image" Target="../media/image1262.wmf"/><Relationship Id="rId1" Type="http://schemas.openxmlformats.org/officeDocument/2006/relationships/image" Target="../media/image1261.emf"/><Relationship Id="rId6" Type="http://schemas.openxmlformats.org/officeDocument/2006/relationships/image" Target="../media/image1266.wmf"/><Relationship Id="rId5" Type="http://schemas.openxmlformats.org/officeDocument/2006/relationships/image" Target="../media/image1265.wmf"/><Relationship Id="rId4" Type="http://schemas.openxmlformats.org/officeDocument/2006/relationships/image" Target="../media/image1264.wmf"/></Relationships>
</file>

<file path=ppt/drawings/_rels/vmlDrawing336.vml.rels><?xml version="1.0" encoding="UTF-8" standalone="yes"?>
<Relationships xmlns="http://schemas.openxmlformats.org/package/2006/relationships"><Relationship Id="rId3" Type="http://schemas.openxmlformats.org/officeDocument/2006/relationships/image" Target="../media/image1271.wmf"/><Relationship Id="rId7" Type="http://schemas.openxmlformats.org/officeDocument/2006/relationships/image" Target="../media/image1275.wmf"/><Relationship Id="rId2" Type="http://schemas.openxmlformats.org/officeDocument/2006/relationships/image" Target="../media/image1270.wmf"/><Relationship Id="rId1" Type="http://schemas.openxmlformats.org/officeDocument/2006/relationships/image" Target="../media/image1269.emf"/><Relationship Id="rId6" Type="http://schemas.openxmlformats.org/officeDocument/2006/relationships/image" Target="../media/image1274.wmf"/><Relationship Id="rId5" Type="http://schemas.openxmlformats.org/officeDocument/2006/relationships/image" Target="../media/image1273.wmf"/><Relationship Id="rId4" Type="http://schemas.openxmlformats.org/officeDocument/2006/relationships/image" Target="../media/image1272.wmf"/></Relationships>
</file>

<file path=ppt/drawings/_rels/vmlDrawing337.vml.rels><?xml version="1.0" encoding="UTF-8" standalone="yes"?>
<Relationships xmlns="http://schemas.openxmlformats.org/package/2006/relationships"><Relationship Id="rId3" Type="http://schemas.openxmlformats.org/officeDocument/2006/relationships/image" Target="../media/image1278.wmf"/><Relationship Id="rId7" Type="http://schemas.openxmlformats.org/officeDocument/2006/relationships/image" Target="../media/image1282.wmf"/><Relationship Id="rId2" Type="http://schemas.openxmlformats.org/officeDocument/2006/relationships/image" Target="../media/image1277.wmf"/><Relationship Id="rId1" Type="http://schemas.openxmlformats.org/officeDocument/2006/relationships/image" Target="../media/image1276.emf"/><Relationship Id="rId6" Type="http://schemas.openxmlformats.org/officeDocument/2006/relationships/image" Target="../media/image1281.wmf"/><Relationship Id="rId5" Type="http://schemas.openxmlformats.org/officeDocument/2006/relationships/image" Target="../media/image1280.wmf"/><Relationship Id="rId4" Type="http://schemas.openxmlformats.org/officeDocument/2006/relationships/image" Target="../media/image1279.wmf"/></Relationships>
</file>

<file path=ppt/drawings/_rels/vmlDrawing338.vml.rels><?xml version="1.0" encoding="UTF-8" standalone="yes"?>
<Relationships xmlns="http://schemas.openxmlformats.org/package/2006/relationships"><Relationship Id="rId2" Type="http://schemas.openxmlformats.org/officeDocument/2006/relationships/image" Target="../media/image1284.wmf"/><Relationship Id="rId1" Type="http://schemas.openxmlformats.org/officeDocument/2006/relationships/image" Target="../media/image1283.emf"/></Relationships>
</file>

<file path=ppt/drawings/_rels/vmlDrawing339.vml.rels><?xml version="1.0" encoding="UTF-8" standalone="yes"?>
<Relationships xmlns="http://schemas.openxmlformats.org/package/2006/relationships"><Relationship Id="rId3" Type="http://schemas.openxmlformats.org/officeDocument/2006/relationships/image" Target="../media/image1287.wmf"/><Relationship Id="rId2" Type="http://schemas.openxmlformats.org/officeDocument/2006/relationships/image" Target="../media/image1286.wmf"/><Relationship Id="rId1" Type="http://schemas.openxmlformats.org/officeDocument/2006/relationships/image" Target="../media/image1285.emf"/><Relationship Id="rId6" Type="http://schemas.openxmlformats.org/officeDocument/2006/relationships/image" Target="../media/image1290.wmf"/><Relationship Id="rId5" Type="http://schemas.openxmlformats.org/officeDocument/2006/relationships/image" Target="../media/image1289.wmf"/><Relationship Id="rId4" Type="http://schemas.openxmlformats.org/officeDocument/2006/relationships/image" Target="../media/image128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340.vml.rels><?xml version="1.0" encoding="UTF-8" standalone="yes"?>
<Relationships xmlns="http://schemas.openxmlformats.org/package/2006/relationships"><Relationship Id="rId3" Type="http://schemas.openxmlformats.org/officeDocument/2006/relationships/image" Target="../media/image1293.wmf"/><Relationship Id="rId7" Type="http://schemas.openxmlformats.org/officeDocument/2006/relationships/image" Target="../media/image1297.wmf"/><Relationship Id="rId2" Type="http://schemas.openxmlformats.org/officeDocument/2006/relationships/image" Target="../media/image1292.wmf"/><Relationship Id="rId1" Type="http://schemas.openxmlformats.org/officeDocument/2006/relationships/image" Target="../media/image1291.emf"/><Relationship Id="rId6" Type="http://schemas.openxmlformats.org/officeDocument/2006/relationships/image" Target="../media/image1296.wmf"/><Relationship Id="rId5" Type="http://schemas.openxmlformats.org/officeDocument/2006/relationships/image" Target="../media/image1295.wmf"/><Relationship Id="rId4" Type="http://schemas.openxmlformats.org/officeDocument/2006/relationships/image" Target="../media/image1294.wmf"/></Relationships>
</file>

<file path=ppt/drawings/_rels/vmlDrawing341.vml.rels><?xml version="1.0" encoding="UTF-8" standalone="yes"?>
<Relationships xmlns="http://schemas.openxmlformats.org/package/2006/relationships"><Relationship Id="rId3" Type="http://schemas.openxmlformats.org/officeDocument/2006/relationships/image" Target="../media/image1300.wmf"/><Relationship Id="rId2" Type="http://schemas.openxmlformats.org/officeDocument/2006/relationships/image" Target="../media/image1299.wmf"/><Relationship Id="rId1" Type="http://schemas.openxmlformats.org/officeDocument/2006/relationships/image" Target="../media/image1298.emf"/><Relationship Id="rId6" Type="http://schemas.openxmlformats.org/officeDocument/2006/relationships/image" Target="../media/image1303.wmf"/><Relationship Id="rId5" Type="http://schemas.openxmlformats.org/officeDocument/2006/relationships/image" Target="../media/image1302.wmf"/><Relationship Id="rId4" Type="http://schemas.openxmlformats.org/officeDocument/2006/relationships/image" Target="../media/image1301.wmf"/></Relationships>
</file>

<file path=ppt/drawings/_rels/vmlDrawing342.vml.rels><?xml version="1.0" encoding="UTF-8" standalone="yes"?>
<Relationships xmlns="http://schemas.openxmlformats.org/package/2006/relationships"><Relationship Id="rId3" Type="http://schemas.openxmlformats.org/officeDocument/2006/relationships/image" Target="../media/image1306.wmf"/><Relationship Id="rId2" Type="http://schemas.openxmlformats.org/officeDocument/2006/relationships/image" Target="../media/image1305.wmf"/><Relationship Id="rId1" Type="http://schemas.openxmlformats.org/officeDocument/2006/relationships/image" Target="../media/image1304.emf"/><Relationship Id="rId6" Type="http://schemas.openxmlformats.org/officeDocument/2006/relationships/image" Target="../media/image1309.wmf"/><Relationship Id="rId5" Type="http://schemas.openxmlformats.org/officeDocument/2006/relationships/image" Target="../media/image1308.wmf"/><Relationship Id="rId4" Type="http://schemas.openxmlformats.org/officeDocument/2006/relationships/image" Target="../media/image1307.wmf"/></Relationships>
</file>

<file path=ppt/drawings/_rels/vmlDrawing343.vml.rels><?xml version="1.0" encoding="UTF-8" standalone="yes"?>
<Relationships xmlns="http://schemas.openxmlformats.org/package/2006/relationships"><Relationship Id="rId3" Type="http://schemas.openxmlformats.org/officeDocument/2006/relationships/image" Target="../media/image1312.wmf"/><Relationship Id="rId2" Type="http://schemas.openxmlformats.org/officeDocument/2006/relationships/image" Target="../media/image1311.wmf"/><Relationship Id="rId1" Type="http://schemas.openxmlformats.org/officeDocument/2006/relationships/image" Target="../media/image1310.emf"/><Relationship Id="rId6" Type="http://schemas.openxmlformats.org/officeDocument/2006/relationships/image" Target="../media/image1315.wmf"/><Relationship Id="rId5" Type="http://schemas.openxmlformats.org/officeDocument/2006/relationships/image" Target="../media/image1314.wmf"/><Relationship Id="rId4" Type="http://schemas.openxmlformats.org/officeDocument/2006/relationships/image" Target="../media/image1313.wmf"/></Relationships>
</file>

<file path=ppt/drawings/_rels/vmlDrawing344.vml.rels><?xml version="1.0" encoding="UTF-8" standalone="yes"?>
<Relationships xmlns="http://schemas.openxmlformats.org/package/2006/relationships"><Relationship Id="rId3" Type="http://schemas.openxmlformats.org/officeDocument/2006/relationships/image" Target="../media/image1318.wmf"/><Relationship Id="rId7" Type="http://schemas.openxmlformats.org/officeDocument/2006/relationships/image" Target="../media/image1322.wmf"/><Relationship Id="rId2" Type="http://schemas.openxmlformats.org/officeDocument/2006/relationships/image" Target="../media/image1317.wmf"/><Relationship Id="rId1" Type="http://schemas.openxmlformats.org/officeDocument/2006/relationships/image" Target="../media/image1316.emf"/><Relationship Id="rId6" Type="http://schemas.openxmlformats.org/officeDocument/2006/relationships/image" Target="../media/image1321.wmf"/><Relationship Id="rId5" Type="http://schemas.openxmlformats.org/officeDocument/2006/relationships/image" Target="../media/image1320.wmf"/><Relationship Id="rId4" Type="http://schemas.openxmlformats.org/officeDocument/2006/relationships/image" Target="../media/image1319.wmf"/></Relationships>
</file>

<file path=ppt/drawings/_rels/vmlDrawing345.vml.rels><?xml version="1.0" encoding="UTF-8" standalone="yes"?>
<Relationships xmlns="http://schemas.openxmlformats.org/package/2006/relationships"><Relationship Id="rId3" Type="http://schemas.openxmlformats.org/officeDocument/2006/relationships/image" Target="../media/image1325.wmf"/><Relationship Id="rId7" Type="http://schemas.openxmlformats.org/officeDocument/2006/relationships/image" Target="../media/image1329.wmf"/><Relationship Id="rId2" Type="http://schemas.openxmlformats.org/officeDocument/2006/relationships/image" Target="../media/image1324.wmf"/><Relationship Id="rId1" Type="http://schemas.openxmlformats.org/officeDocument/2006/relationships/image" Target="../media/image1323.emf"/><Relationship Id="rId6" Type="http://schemas.openxmlformats.org/officeDocument/2006/relationships/image" Target="../media/image1328.wmf"/><Relationship Id="rId5" Type="http://schemas.openxmlformats.org/officeDocument/2006/relationships/image" Target="../media/image1327.wmf"/><Relationship Id="rId4" Type="http://schemas.openxmlformats.org/officeDocument/2006/relationships/image" Target="../media/image1326.wmf"/></Relationships>
</file>

<file path=ppt/drawings/_rels/vmlDrawing346.vml.rels><?xml version="1.0" encoding="UTF-8" standalone="yes"?>
<Relationships xmlns="http://schemas.openxmlformats.org/package/2006/relationships"><Relationship Id="rId3" Type="http://schemas.openxmlformats.org/officeDocument/2006/relationships/image" Target="../media/image1332.wmf"/><Relationship Id="rId2" Type="http://schemas.openxmlformats.org/officeDocument/2006/relationships/image" Target="../media/image1331.wmf"/><Relationship Id="rId1" Type="http://schemas.openxmlformats.org/officeDocument/2006/relationships/image" Target="../media/image1330.emf"/><Relationship Id="rId6" Type="http://schemas.openxmlformats.org/officeDocument/2006/relationships/image" Target="../media/image1335.wmf"/><Relationship Id="rId5" Type="http://schemas.openxmlformats.org/officeDocument/2006/relationships/image" Target="../media/image1334.wmf"/><Relationship Id="rId4" Type="http://schemas.openxmlformats.org/officeDocument/2006/relationships/image" Target="../media/image1333.wmf"/></Relationships>
</file>

<file path=ppt/drawings/_rels/vmlDrawing347.vml.rels><?xml version="1.0" encoding="UTF-8" standalone="yes"?>
<Relationships xmlns="http://schemas.openxmlformats.org/package/2006/relationships"><Relationship Id="rId3" Type="http://schemas.openxmlformats.org/officeDocument/2006/relationships/image" Target="../media/image1338.wmf"/><Relationship Id="rId2" Type="http://schemas.openxmlformats.org/officeDocument/2006/relationships/image" Target="../media/image1337.wmf"/><Relationship Id="rId1" Type="http://schemas.openxmlformats.org/officeDocument/2006/relationships/image" Target="../media/image1336.emf"/><Relationship Id="rId5" Type="http://schemas.openxmlformats.org/officeDocument/2006/relationships/image" Target="../media/image1340.wmf"/><Relationship Id="rId4" Type="http://schemas.openxmlformats.org/officeDocument/2006/relationships/image" Target="../media/image1339.wmf"/></Relationships>
</file>

<file path=ppt/drawings/_rels/vmlDrawing348.vml.rels><?xml version="1.0" encoding="UTF-8" standalone="yes"?>
<Relationships xmlns="http://schemas.openxmlformats.org/package/2006/relationships"><Relationship Id="rId3" Type="http://schemas.openxmlformats.org/officeDocument/2006/relationships/image" Target="../media/image1342.wmf"/><Relationship Id="rId2" Type="http://schemas.openxmlformats.org/officeDocument/2006/relationships/image" Target="../media/image1219.wmf"/><Relationship Id="rId1" Type="http://schemas.openxmlformats.org/officeDocument/2006/relationships/image" Target="../media/image1341.emf"/><Relationship Id="rId6" Type="http://schemas.openxmlformats.org/officeDocument/2006/relationships/image" Target="../media/image1220.wmf"/><Relationship Id="rId5" Type="http://schemas.openxmlformats.org/officeDocument/2006/relationships/image" Target="../media/image1221.wmf"/><Relationship Id="rId4" Type="http://schemas.openxmlformats.org/officeDocument/2006/relationships/image" Target="../media/image1222.wmf"/></Relationships>
</file>

<file path=ppt/drawings/_rels/vmlDrawing349.vml.rels><?xml version="1.0" encoding="UTF-8" standalone="yes"?>
<Relationships xmlns="http://schemas.openxmlformats.org/package/2006/relationships"><Relationship Id="rId3" Type="http://schemas.openxmlformats.org/officeDocument/2006/relationships/image" Target="../media/image1345.wmf"/><Relationship Id="rId2" Type="http://schemas.openxmlformats.org/officeDocument/2006/relationships/image" Target="../media/image1344.wmf"/><Relationship Id="rId1" Type="http://schemas.openxmlformats.org/officeDocument/2006/relationships/image" Target="../media/image1343.emf"/><Relationship Id="rId5" Type="http://schemas.openxmlformats.org/officeDocument/2006/relationships/image" Target="../media/image1347.wmf"/><Relationship Id="rId4" Type="http://schemas.openxmlformats.org/officeDocument/2006/relationships/image" Target="../media/image134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350.vml.rels><?xml version="1.0" encoding="UTF-8" standalone="yes"?>
<Relationships xmlns="http://schemas.openxmlformats.org/package/2006/relationships"><Relationship Id="rId2" Type="http://schemas.openxmlformats.org/officeDocument/2006/relationships/image" Target="../media/image1349.wmf"/><Relationship Id="rId1" Type="http://schemas.openxmlformats.org/officeDocument/2006/relationships/image" Target="../media/image1348.emf"/></Relationships>
</file>

<file path=ppt/drawings/_rels/vmlDrawing351.vml.rels><?xml version="1.0" encoding="UTF-8" standalone="yes"?>
<Relationships xmlns="http://schemas.openxmlformats.org/package/2006/relationships"><Relationship Id="rId3" Type="http://schemas.openxmlformats.org/officeDocument/2006/relationships/image" Target="../media/image1352.wmf"/><Relationship Id="rId2" Type="http://schemas.openxmlformats.org/officeDocument/2006/relationships/image" Target="../media/image1351.wmf"/><Relationship Id="rId1" Type="http://schemas.openxmlformats.org/officeDocument/2006/relationships/image" Target="../media/image1350.emf"/><Relationship Id="rId6" Type="http://schemas.openxmlformats.org/officeDocument/2006/relationships/image" Target="../media/image1355.wmf"/><Relationship Id="rId5" Type="http://schemas.openxmlformats.org/officeDocument/2006/relationships/image" Target="../media/image1354.wmf"/><Relationship Id="rId4" Type="http://schemas.openxmlformats.org/officeDocument/2006/relationships/image" Target="../media/image1353.wmf"/></Relationships>
</file>

<file path=ppt/drawings/_rels/vmlDrawing352.vml.rels><?xml version="1.0" encoding="UTF-8" standalone="yes"?>
<Relationships xmlns="http://schemas.openxmlformats.org/package/2006/relationships"><Relationship Id="rId2" Type="http://schemas.openxmlformats.org/officeDocument/2006/relationships/image" Target="../media/image1357.wmf"/><Relationship Id="rId1" Type="http://schemas.openxmlformats.org/officeDocument/2006/relationships/image" Target="../media/image1356.emf"/></Relationships>
</file>

<file path=ppt/drawings/_rels/vmlDrawing353.vml.rels><?xml version="1.0" encoding="UTF-8" standalone="yes"?>
<Relationships xmlns="http://schemas.openxmlformats.org/package/2006/relationships"><Relationship Id="rId3" Type="http://schemas.openxmlformats.org/officeDocument/2006/relationships/image" Target="../media/image1360.wmf"/><Relationship Id="rId2" Type="http://schemas.openxmlformats.org/officeDocument/2006/relationships/image" Target="../media/image1359.wmf"/><Relationship Id="rId1" Type="http://schemas.openxmlformats.org/officeDocument/2006/relationships/image" Target="../media/image1358.emf"/></Relationships>
</file>

<file path=ppt/drawings/_rels/vmlDrawing354.vml.rels><?xml version="1.0" encoding="UTF-8" standalone="yes"?>
<Relationships xmlns="http://schemas.openxmlformats.org/package/2006/relationships"><Relationship Id="rId2" Type="http://schemas.openxmlformats.org/officeDocument/2006/relationships/image" Target="../media/image1362.wmf"/><Relationship Id="rId1" Type="http://schemas.openxmlformats.org/officeDocument/2006/relationships/image" Target="../media/image1361.emf"/></Relationships>
</file>

<file path=ppt/drawings/_rels/vmlDrawing355.vml.rels><?xml version="1.0" encoding="UTF-8" standalone="yes"?>
<Relationships xmlns="http://schemas.openxmlformats.org/package/2006/relationships"><Relationship Id="rId3" Type="http://schemas.openxmlformats.org/officeDocument/2006/relationships/image" Target="../media/image1257.wmf"/><Relationship Id="rId2" Type="http://schemas.openxmlformats.org/officeDocument/2006/relationships/image" Target="../media/image1256.wmf"/><Relationship Id="rId1" Type="http://schemas.openxmlformats.org/officeDocument/2006/relationships/image" Target="../media/image1372.emf"/><Relationship Id="rId6" Type="http://schemas.openxmlformats.org/officeDocument/2006/relationships/image" Target="../media/image1260.wmf"/><Relationship Id="rId5" Type="http://schemas.openxmlformats.org/officeDocument/2006/relationships/image" Target="../media/image1259.wmf"/><Relationship Id="rId4" Type="http://schemas.openxmlformats.org/officeDocument/2006/relationships/image" Target="../media/image1258.wmf"/></Relationships>
</file>

<file path=ppt/drawings/_rels/vmlDrawing356.vml.rels><?xml version="1.0" encoding="UTF-8" standalone="yes"?>
<Relationships xmlns="http://schemas.openxmlformats.org/package/2006/relationships"><Relationship Id="rId2" Type="http://schemas.openxmlformats.org/officeDocument/2006/relationships/image" Target="../media/image1374.wmf"/><Relationship Id="rId1" Type="http://schemas.openxmlformats.org/officeDocument/2006/relationships/image" Target="../media/image1373.emf"/></Relationships>
</file>

<file path=ppt/drawings/_rels/vmlDrawing357.vml.rels><?xml version="1.0" encoding="UTF-8" standalone="yes"?>
<Relationships xmlns="http://schemas.openxmlformats.org/package/2006/relationships"><Relationship Id="rId2" Type="http://schemas.openxmlformats.org/officeDocument/2006/relationships/image" Target="../media/image1376.wmf"/><Relationship Id="rId1" Type="http://schemas.openxmlformats.org/officeDocument/2006/relationships/image" Target="../media/image1375.emf"/></Relationships>
</file>

<file path=ppt/drawings/_rels/vmlDrawing358.vml.rels><?xml version="1.0" encoding="UTF-8" standalone="yes"?>
<Relationships xmlns="http://schemas.openxmlformats.org/package/2006/relationships"><Relationship Id="rId2" Type="http://schemas.openxmlformats.org/officeDocument/2006/relationships/image" Target="../media/image1378.wmf"/><Relationship Id="rId1" Type="http://schemas.openxmlformats.org/officeDocument/2006/relationships/image" Target="../media/image1377.emf"/></Relationships>
</file>

<file path=ppt/drawings/_rels/vmlDrawing359.vml.rels><?xml version="1.0" encoding="UTF-8" standalone="yes"?>
<Relationships xmlns="http://schemas.openxmlformats.org/package/2006/relationships"><Relationship Id="rId1" Type="http://schemas.openxmlformats.org/officeDocument/2006/relationships/image" Target="../media/image1379.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emf"/></Relationships>
</file>

<file path=ppt/drawings/_rels/vmlDrawing360.vml.rels><?xml version="1.0" encoding="UTF-8" standalone="yes"?>
<Relationships xmlns="http://schemas.openxmlformats.org/package/2006/relationships"><Relationship Id="rId1" Type="http://schemas.openxmlformats.org/officeDocument/2006/relationships/image" Target="../media/image1380.emf"/></Relationships>
</file>

<file path=ppt/drawings/_rels/vmlDrawing361.vml.rels><?xml version="1.0" encoding="UTF-8" standalone="yes"?>
<Relationships xmlns="http://schemas.openxmlformats.org/package/2006/relationships"><Relationship Id="rId2" Type="http://schemas.openxmlformats.org/officeDocument/2006/relationships/image" Target="../media/image1384.wmf"/><Relationship Id="rId1" Type="http://schemas.openxmlformats.org/officeDocument/2006/relationships/image" Target="../media/image1383.emf"/></Relationships>
</file>

<file path=ppt/drawings/_rels/vmlDrawing362.vml.rels><?xml version="1.0" encoding="UTF-8" standalone="yes"?>
<Relationships xmlns="http://schemas.openxmlformats.org/package/2006/relationships"><Relationship Id="rId1" Type="http://schemas.openxmlformats.org/officeDocument/2006/relationships/image" Target="../media/image1386.emf"/></Relationships>
</file>

<file path=ppt/drawings/_rels/vmlDrawing363.vml.rels><?xml version="1.0" encoding="UTF-8" standalone="yes"?>
<Relationships xmlns="http://schemas.openxmlformats.org/package/2006/relationships"><Relationship Id="rId2" Type="http://schemas.openxmlformats.org/officeDocument/2006/relationships/image" Target="../media/image1389.wmf"/><Relationship Id="rId1" Type="http://schemas.openxmlformats.org/officeDocument/2006/relationships/image" Target="../media/image1388.emf"/></Relationships>
</file>

<file path=ppt/drawings/_rels/vmlDrawing364.vml.rels><?xml version="1.0" encoding="UTF-8" standalone="yes"?>
<Relationships xmlns="http://schemas.openxmlformats.org/package/2006/relationships"><Relationship Id="rId2" Type="http://schemas.openxmlformats.org/officeDocument/2006/relationships/image" Target="../media/image1391.wmf"/><Relationship Id="rId1" Type="http://schemas.openxmlformats.org/officeDocument/2006/relationships/image" Target="../media/image1390.emf"/></Relationships>
</file>

<file path=ppt/drawings/_rels/vmlDrawing365.vml.rels><?xml version="1.0" encoding="UTF-8" standalone="yes"?>
<Relationships xmlns="http://schemas.openxmlformats.org/package/2006/relationships"><Relationship Id="rId2" Type="http://schemas.openxmlformats.org/officeDocument/2006/relationships/image" Target="../media/image1395.wmf"/><Relationship Id="rId1" Type="http://schemas.openxmlformats.org/officeDocument/2006/relationships/image" Target="../media/image1394.emf"/></Relationships>
</file>

<file path=ppt/drawings/_rels/vmlDrawing366.vml.rels><?xml version="1.0" encoding="UTF-8" standalone="yes"?>
<Relationships xmlns="http://schemas.openxmlformats.org/package/2006/relationships"><Relationship Id="rId3" Type="http://schemas.openxmlformats.org/officeDocument/2006/relationships/image" Target="../media/image1399.wmf"/><Relationship Id="rId2" Type="http://schemas.openxmlformats.org/officeDocument/2006/relationships/image" Target="../media/image1398.wmf"/><Relationship Id="rId1" Type="http://schemas.openxmlformats.org/officeDocument/2006/relationships/image" Target="../media/image1397.emf"/><Relationship Id="rId6" Type="http://schemas.openxmlformats.org/officeDocument/2006/relationships/image" Target="../media/image1402.wmf"/><Relationship Id="rId5" Type="http://schemas.openxmlformats.org/officeDocument/2006/relationships/image" Target="../media/image1401.wmf"/><Relationship Id="rId4" Type="http://schemas.openxmlformats.org/officeDocument/2006/relationships/image" Target="../media/image1400.wmf"/></Relationships>
</file>

<file path=ppt/drawings/_rels/vmlDrawing367.vml.rels><?xml version="1.0" encoding="UTF-8" standalone="yes"?>
<Relationships xmlns="http://schemas.openxmlformats.org/package/2006/relationships"><Relationship Id="rId2" Type="http://schemas.openxmlformats.org/officeDocument/2006/relationships/image" Target="../media/image1404.wmf"/><Relationship Id="rId1" Type="http://schemas.openxmlformats.org/officeDocument/2006/relationships/image" Target="../media/image1403.emf"/></Relationships>
</file>

<file path=ppt/drawings/_rels/vmlDrawing368.vml.rels><?xml version="1.0" encoding="UTF-8" standalone="yes"?>
<Relationships xmlns="http://schemas.openxmlformats.org/package/2006/relationships"><Relationship Id="rId3" Type="http://schemas.openxmlformats.org/officeDocument/2006/relationships/image" Target="../media/image1407.wmf"/><Relationship Id="rId2" Type="http://schemas.openxmlformats.org/officeDocument/2006/relationships/image" Target="../media/image1406.wmf"/><Relationship Id="rId1" Type="http://schemas.openxmlformats.org/officeDocument/2006/relationships/image" Target="../media/image1405.emf"/></Relationships>
</file>

<file path=ppt/drawings/_rels/vmlDrawing369.vml.rels><?xml version="1.0" encoding="UTF-8" standalone="yes"?>
<Relationships xmlns="http://schemas.openxmlformats.org/package/2006/relationships"><Relationship Id="rId2" Type="http://schemas.openxmlformats.org/officeDocument/2006/relationships/image" Target="../media/image1409.wmf"/><Relationship Id="rId1" Type="http://schemas.openxmlformats.org/officeDocument/2006/relationships/image" Target="../media/image1408.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image" Target="../media/image171.wmf"/><Relationship Id="rId7" Type="http://schemas.openxmlformats.org/officeDocument/2006/relationships/image" Target="../media/image175.wmf"/><Relationship Id="rId2" Type="http://schemas.openxmlformats.org/officeDocument/2006/relationships/image" Target="../media/image170.wmf"/><Relationship Id="rId1" Type="http://schemas.openxmlformats.org/officeDocument/2006/relationships/image" Target="../media/image169.emf"/><Relationship Id="rId6" Type="http://schemas.openxmlformats.org/officeDocument/2006/relationships/image" Target="../media/image174.wmf"/><Relationship Id="rId5" Type="http://schemas.openxmlformats.org/officeDocument/2006/relationships/image" Target="../media/image173.wmf"/><Relationship Id="rId10" Type="http://schemas.openxmlformats.org/officeDocument/2006/relationships/image" Target="../media/image178.wmf"/><Relationship Id="rId4" Type="http://schemas.openxmlformats.org/officeDocument/2006/relationships/image" Target="../media/image172.wmf"/><Relationship Id="rId9" Type="http://schemas.openxmlformats.org/officeDocument/2006/relationships/image" Target="../media/image177.wmf"/></Relationships>
</file>

<file path=ppt/drawings/_rels/vmlDrawing370.vml.rels><?xml version="1.0" encoding="UTF-8" standalone="yes"?>
<Relationships xmlns="http://schemas.openxmlformats.org/package/2006/relationships"><Relationship Id="rId1" Type="http://schemas.openxmlformats.org/officeDocument/2006/relationships/image" Target="../media/image1410.emf"/></Relationships>
</file>

<file path=ppt/drawings/_rels/vmlDrawing371.vml.rels><?xml version="1.0" encoding="UTF-8" standalone="yes"?>
<Relationships xmlns="http://schemas.openxmlformats.org/package/2006/relationships"><Relationship Id="rId3" Type="http://schemas.openxmlformats.org/officeDocument/2006/relationships/image" Target="../media/image1413.wmf"/><Relationship Id="rId2" Type="http://schemas.openxmlformats.org/officeDocument/2006/relationships/image" Target="../media/image1412.wmf"/><Relationship Id="rId1" Type="http://schemas.openxmlformats.org/officeDocument/2006/relationships/image" Target="../media/image1411.emf"/><Relationship Id="rId6" Type="http://schemas.openxmlformats.org/officeDocument/2006/relationships/image" Target="../media/image1416.wmf"/><Relationship Id="rId5" Type="http://schemas.openxmlformats.org/officeDocument/2006/relationships/image" Target="../media/image1415.wmf"/><Relationship Id="rId4" Type="http://schemas.openxmlformats.org/officeDocument/2006/relationships/image" Target="../media/image1414.wmf"/></Relationships>
</file>

<file path=ppt/drawings/_rels/vmlDrawing372.vml.rels><?xml version="1.0" encoding="UTF-8" standalone="yes"?>
<Relationships xmlns="http://schemas.openxmlformats.org/package/2006/relationships"><Relationship Id="rId2" Type="http://schemas.openxmlformats.org/officeDocument/2006/relationships/image" Target="../media/image1418.wmf"/><Relationship Id="rId1" Type="http://schemas.openxmlformats.org/officeDocument/2006/relationships/image" Target="../media/image1417.emf"/></Relationships>
</file>

<file path=ppt/drawings/_rels/vmlDrawing373.vml.rels><?xml version="1.0" encoding="UTF-8" standalone="yes"?>
<Relationships xmlns="http://schemas.openxmlformats.org/package/2006/relationships"><Relationship Id="rId1" Type="http://schemas.openxmlformats.org/officeDocument/2006/relationships/image" Target="../media/image1419.emf"/></Relationships>
</file>

<file path=ppt/drawings/_rels/vmlDrawing374.vml.rels><?xml version="1.0" encoding="UTF-8" standalone="yes"?>
<Relationships xmlns="http://schemas.openxmlformats.org/package/2006/relationships"><Relationship Id="rId3" Type="http://schemas.openxmlformats.org/officeDocument/2006/relationships/image" Target="../media/image1423.wmf"/><Relationship Id="rId2" Type="http://schemas.openxmlformats.org/officeDocument/2006/relationships/image" Target="../media/image1422.wmf"/><Relationship Id="rId1" Type="http://schemas.openxmlformats.org/officeDocument/2006/relationships/image" Target="../media/image1421.emf"/><Relationship Id="rId5" Type="http://schemas.openxmlformats.org/officeDocument/2006/relationships/image" Target="../media/image1425.wmf"/><Relationship Id="rId4" Type="http://schemas.openxmlformats.org/officeDocument/2006/relationships/image" Target="../media/image1424.wmf"/></Relationships>
</file>

<file path=ppt/drawings/_rels/vmlDrawing375.vml.rels><?xml version="1.0" encoding="UTF-8" standalone="yes"?>
<Relationships xmlns="http://schemas.openxmlformats.org/package/2006/relationships"><Relationship Id="rId2" Type="http://schemas.openxmlformats.org/officeDocument/2006/relationships/image" Target="../media/image1427.wmf"/><Relationship Id="rId1" Type="http://schemas.openxmlformats.org/officeDocument/2006/relationships/image" Target="../media/image1426.emf"/></Relationships>
</file>

<file path=ppt/drawings/_rels/vmlDrawing376.vml.rels><?xml version="1.0" encoding="UTF-8" standalone="yes"?>
<Relationships xmlns="http://schemas.openxmlformats.org/package/2006/relationships"><Relationship Id="rId3" Type="http://schemas.openxmlformats.org/officeDocument/2006/relationships/image" Target="../media/image1430.wmf"/><Relationship Id="rId2" Type="http://schemas.openxmlformats.org/officeDocument/2006/relationships/image" Target="../media/image1429.wmf"/><Relationship Id="rId1" Type="http://schemas.openxmlformats.org/officeDocument/2006/relationships/image" Target="../media/image1428.emf"/><Relationship Id="rId6" Type="http://schemas.openxmlformats.org/officeDocument/2006/relationships/image" Target="../media/image1433.wmf"/><Relationship Id="rId5" Type="http://schemas.openxmlformats.org/officeDocument/2006/relationships/image" Target="../media/image1432.wmf"/><Relationship Id="rId4" Type="http://schemas.openxmlformats.org/officeDocument/2006/relationships/image" Target="../media/image1431.wmf"/></Relationships>
</file>

<file path=ppt/drawings/_rels/vmlDrawing377.vml.rels><?xml version="1.0" encoding="UTF-8" standalone="yes"?>
<Relationships xmlns="http://schemas.openxmlformats.org/package/2006/relationships"><Relationship Id="rId3" Type="http://schemas.openxmlformats.org/officeDocument/2006/relationships/image" Target="../media/image1436.wmf"/><Relationship Id="rId7" Type="http://schemas.openxmlformats.org/officeDocument/2006/relationships/image" Target="../media/image1440.wmf"/><Relationship Id="rId2" Type="http://schemas.openxmlformats.org/officeDocument/2006/relationships/image" Target="../media/image1435.wmf"/><Relationship Id="rId1" Type="http://schemas.openxmlformats.org/officeDocument/2006/relationships/image" Target="../media/image1434.emf"/><Relationship Id="rId6" Type="http://schemas.openxmlformats.org/officeDocument/2006/relationships/image" Target="../media/image1439.wmf"/><Relationship Id="rId5" Type="http://schemas.openxmlformats.org/officeDocument/2006/relationships/image" Target="../media/image1438.wmf"/><Relationship Id="rId4" Type="http://schemas.openxmlformats.org/officeDocument/2006/relationships/image" Target="../media/image1437.wmf"/></Relationships>
</file>

<file path=ppt/drawings/_rels/vmlDrawing378.vml.rels><?xml version="1.0" encoding="UTF-8" standalone="yes"?>
<Relationships xmlns="http://schemas.openxmlformats.org/package/2006/relationships"><Relationship Id="rId3" Type="http://schemas.openxmlformats.org/officeDocument/2006/relationships/image" Target="../media/image1443.wmf"/><Relationship Id="rId2" Type="http://schemas.openxmlformats.org/officeDocument/2006/relationships/image" Target="../media/image1442.wmf"/><Relationship Id="rId1" Type="http://schemas.openxmlformats.org/officeDocument/2006/relationships/image" Target="../media/image1441.emf"/><Relationship Id="rId6" Type="http://schemas.openxmlformats.org/officeDocument/2006/relationships/image" Target="../media/image1446.wmf"/><Relationship Id="rId5" Type="http://schemas.openxmlformats.org/officeDocument/2006/relationships/image" Target="../media/image1445.wmf"/><Relationship Id="rId4" Type="http://schemas.openxmlformats.org/officeDocument/2006/relationships/image" Target="../media/image1444.wmf"/></Relationships>
</file>

<file path=ppt/drawings/_rels/vmlDrawing379.vml.rels><?xml version="1.0" encoding="UTF-8" standalone="yes"?>
<Relationships xmlns="http://schemas.openxmlformats.org/package/2006/relationships"><Relationship Id="rId3" Type="http://schemas.openxmlformats.org/officeDocument/2006/relationships/image" Target="../media/image1449.wmf"/><Relationship Id="rId2" Type="http://schemas.openxmlformats.org/officeDocument/2006/relationships/image" Target="../media/image1448.wmf"/><Relationship Id="rId1" Type="http://schemas.openxmlformats.org/officeDocument/2006/relationships/image" Target="../media/image1447.emf"/><Relationship Id="rId6" Type="http://schemas.openxmlformats.org/officeDocument/2006/relationships/image" Target="../media/image1452.wmf"/><Relationship Id="rId5" Type="http://schemas.openxmlformats.org/officeDocument/2006/relationships/image" Target="../media/image1451.wmf"/><Relationship Id="rId4" Type="http://schemas.openxmlformats.org/officeDocument/2006/relationships/image" Target="../media/image145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emf"/></Relationships>
</file>

<file path=ppt/drawings/_rels/vmlDrawing380.vml.rels><?xml version="1.0" encoding="UTF-8" standalone="yes"?>
<Relationships xmlns="http://schemas.openxmlformats.org/package/2006/relationships"><Relationship Id="rId3" Type="http://schemas.openxmlformats.org/officeDocument/2006/relationships/image" Target="../media/image1455.wmf"/><Relationship Id="rId7" Type="http://schemas.openxmlformats.org/officeDocument/2006/relationships/image" Target="../media/image1459.wmf"/><Relationship Id="rId2" Type="http://schemas.openxmlformats.org/officeDocument/2006/relationships/image" Target="../media/image1454.wmf"/><Relationship Id="rId1" Type="http://schemas.openxmlformats.org/officeDocument/2006/relationships/image" Target="../media/image1453.emf"/><Relationship Id="rId6" Type="http://schemas.openxmlformats.org/officeDocument/2006/relationships/image" Target="../media/image1458.wmf"/><Relationship Id="rId5" Type="http://schemas.openxmlformats.org/officeDocument/2006/relationships/image" Target="../media/image1457.wmf"/><Relationship Id="rId4" Type="http://schemas.openxmlformats.org/officeDocument/2006/relationships/image" Target="../media/image1456.wmf"/></Relationships>
</file>

<file path=ppt/drawings/_rels/vmlDrawing381.vml.rels><?xml version="1.0" encoding="UTF-8" standalone="yes"?>
<Relationships xmlns="http://schemas.openxmlformats.org/package/2006/relationships"><Relationship Id="rId3" Type="http://schemas.openxmlformats.org/officeDocument/2006/relationships/image" Target="../media/image1462.wmf"/><Relationship Id="rId7" Type="http://schemas.openxmlformats.org/officeDocument/2006/relationships/image" Target="../media/image1466.wmf"/><Relationship Id="rId2" Type="http://schemas.openxmlformats.org/officeDocument/2006/relationships/image" Target="../media/image1461.wmf"/><Relationship Id="rId1" Type="http://schemas.openxmlformats.org/officeDocument/2006/relationships/image" Target="../media/image1460.emf"/><Relationship Id="rId6" Type="http://schemas.openxmlformats.org/officeDocument/2006/relationships/image" Target="../media/image1465.wmf"/><Relationship Id="rId5" Type="http://schemas.openxmlformats.org/officeDocument/2006/relationships/image" Target="../media/image1464.wmf"/><Relationship Id="rId4" Type="http://schemas.openxmlformats.org/officeDocument/2006/relationships/image" Target="../media/image1463.wmf"/></Relationships>
</file>

<file path=ppt/drawings/_rels/vmlDrawing382.vml.rels><?xml version="1.0" encoding="UTF-8" standalone="yes"?>
<Relationships xmlns="http://schemas.openxmlformats.org/package/2006/relationships"><Relationship Id="rId3" Type="http://schemas.openxmlformats.org/officeDocument/2006/relationships/image" Target="../media/image1469.wmf"/><Relationship Id="rId2" Type="http://schemas.openxmlformats.org/officeDocument/2006/relationships/image" Target="../media/image1468.wmf"/><Relationship Id="rId1" Type="http://schemas.openxmlformats.org/officeDocument/2006/relationships/image" Target="../media/image1467.emf"/><Relationship Id="rId6" Type="http://schemas.openxmlformats.org/officeDocument/2006/relationships/image" Target="../media/image1472.wmf"/><Relationship Id="rId5" Type="http://schemas.openxmlformats.org/officeDocument/2006/relationships/image" Target="../media/image1471.wmf"/><Relationship Id="rId4" Type="http://schemas.openxmlformats.org/officeDocument/2006/relationships/image" Target="../media/image1470.wmf"/></Relationships>
</file>

<file path=ppt/drawings/_rels/vmlDrawing383.vml.rels><?xml version="1.0" encoding="UTF-8" standalone="yes"?>
<Relationships xmlns="http://schemas.openxmlformats.org/package/2006/relationships"><Relationship Id="rId3" Type="http://schemas.openxmlformats.org/officeDocument/2006/relationships/image" Target="../media/image1475.wmf"/><Relationship Id="rId7" Type="http://schemas.openxmlformats.org/officeDocument/2006/relationships/image" Target="../media/image1479.wmf"/><Relationship Id="rId2" Type="http://schemas.openxmlformats.org/officeDocument/2006/relationships/image" Target="../media/image1474.wmf"/><Relationship Id="rId1" Type="http://schemas.openxmlformats.org/officeDocument/2006/relationships/image" Target="../media/image1473.emf"/><Relationship Id="rId6" Type="http://schemas.openxmlformats.org/officeDocument/2006/relationships/image" Target="../media/image1478.wmf"/><Relationship Id="rId5" Type="http://schemas.openxmlformats.org/officeDocument/2006/relationships/image" Target="../media/image1477.wmf"/><Relationship Id="rId4" Type="http://schemas.openxmlformats.org/officeDocument/2006/relationships/image" Target="../media/image1476.wmf"/></Relationships>
</file>

<file path=ppt/drawings/_rels/vmlDrawing384.vml.rels><?xml version="1.0" encoding="UTF-8" standalone="yes"?>
<Relationships xmlns="http://schemas.openxmlformats.org/package/2006/relationships"><Relationship Id="rId3" Type="http://schemas.openxmlformats.org/officeDocument/2006/relationships/image" Target="../media/image1482.wmf"/><Relationship Id="rId7" Type="http://schemas.openxmlformats.org/officeDocument/2006/relationships/image" Target="../media/image1486.wmf"/><Relationship Id="rId2" Type="http://schemas.openxmlformats.org/officeDocument/2006/relationships/image" Target="../media/image1481.wmf"/><Relationship Id="rId1" Type="http://schemas.openxmlformats.org/officeDocument/2006/relationships/image" Target="../media/image1480.emf"/><Relationship Id="rId6" Type="http://schemas.openxmlformats.org/officeDocument/2006/relationships/image" Target="../media/image1485.wmf"/><Relationship Id="rId5" Type="http://schemas.openxmlformats.org/officeDocument/2006/relationships/image" Target="../media/image1484.wmf"/><Relationship Id="rId4" Type="http://schemas.openxmlformats.org/officeDocument/2006/relationships/image" Target="../media/image1483.wmf"/></Relationships>
</file>

<file path=ppt/drawings/_rels/vmlDrawing385.vml.rels><?xml version="1.0" encoding="UTF-8" standalone="yes"?>
<Relationships xmlns="http://schemas.openxmlformats.org/package/2006/relationships"><Relationship Id="rId3" Type="http://schemas.openxmlformats.org/officeDocument/2006/relationships/image" Target="../media/image1489.wmf"/><Relationship Id="rId7" Type="http://schemas.openxmlformats.org/officeDocument/2006/relationships/image" Target="../media/image1493.wmf"/><Relationship Id="rId2" Type="http://schemas.openxmlformats.org/officeDocument/2006/relationships/image" Target="../media/image1488.wmf"/><Relationship Id="rId1" Type="http://schemas.openxmlformats.org/officeDocument/2006/relationships/image" Target="../media/image1487.emf"/><Relationship Id="rId6" Type="http://schemas.openxmlformats.org/officeDocument/2006/relationships/image" Target="../media/image1492.wmf"/><Relationship Id="rId5" Type="http://schemas.openxmlformats.org/officeDocument/2006/relationships/image" Target="../media/image1491.wmf"/><Relationship Id="rId4" Type="http://schemas.openxmlformats.org/officeDocument/2006/relationships/image" Target="../media/image1490.wmf"/></Relationships>
</file>

<file path=ppt/drawings/_rels/vmlDrawing386.vml.rels><?xml version="1.0" encoding="UTF-8" standalone="yes"?>
<Relationships xmlns="http://schemas.openxmlformats.org/package/2006/relationships"><Relationship Id="rId3" Type="http://schemas.openxmlformats.org/officeDocument/2006/relationships/image" Target="../media/image1496.wmf"/><Relationship Id="rId7" Type="http://schemas.openxmlformats.org/officeDocument/2006/relationships/image" Target="../media/image1500.wmf"/><Relationship Id="rId2" Type="http://schemas.openxmlformats.org/officeDocument/2006/relationships/image" Target="../media/image1495.wmf"/><Relationship Id="rId1" Type="http://schemas.openxmlformats.org/officeDocument/2006/relationships/image" Target="../media/image1494.emf"/><Relationship Id="rId6" Type="http://schemas.openxmlformats.org/officeDocument/2006/relationships/image" Target="../media/image1499.wmf"/><Relationship Id="rId5" Type="http://schemas.openxmlformats.org/officeDocument/2006/relationships/image" Target="../media/image1498.wmf"/><Relationship Id="rId4" Type="http://schemas.openxmlformats.org/officeDocument/2006/relationships/image" Target="../media/image1497.wmf"/></Relationships>
</file>

<file path=ppt/drawings/_rels/vmlDrawing387.vml.rels><?xml version="1.0" encoding="UTF-8" standalone="yes"?>
<Relationships xmlns="http://schemas.openxmlformats.org/package/2006/relationships"><Relationship Id="rId3" Type="http://schemas.openxmlformats.org/officeDocument/2006/relationships/image" Target="../media/image1503.wmf"/><Relationship Id="rId2" Type="http://schemas.openxmlformats.org/officeDocument/2006/relationships/image" Target="../media/image1502.wmf"/><Relationship Id="rId1" Type="http://schemas.openxmlformats.org/officeDocument/2006/relationships/image" Target="../media/image1501.emf"/><Relationship Id="rId6" Type="http://schemas.openxmlformats.org/officeDocument/2006/relationships/image" Target="../media/image1506.wmf"/><Relationship Id="rId5" Type="http://schemas.openxmlformats.org/officeDocument/2006/relationships/image" Target="../media/image1505.wmf"/><Relationship Id="rId4" Type="http://schemas.openxmlformats.org/officeDocument/2006/relationships/image" Target="../media/image1504.wmf"/></Relationships>
</file>

<file path=ppt/drawings/_rels/vmlDrawing388.vml.rels><?xml version="1.0" encoding="UTF-8" standalone="yes"?>
<Relationships xmlns="http://schemas.openxmlformats.org/package/2006/relationships"><Relationship Id="rId2" Type="http://schemas.openxmlformats.org/officeDocument/2006/relationships/image" Target="../media/image1508.wmf"/><Relationship Id="rId1" Type="http://schemas.openxmlformats.org/officeDocument/2006/relationships/image" Target="../media/image1507.emf"/></Relationships>
</file>

<file path=ppt/drawings/_rels/vmlDrawing389.vml.rels><?xml version="1.0" encoding="UTF-8" standalone="yes"?>
<Relationships xmlns="http://schemas.openxmlformats.org/package/2006/relationships"><Relationship Id="rId3" Type="http://schemas.openxmlformats.org/officeDocument/2006/relationships/image" Target="../media/image1511.wmf"/><Relationship Id="rId7" Type="http://schemas.openxmlformats.org/officeDocument/2006/relationships/image" Target="../media/image1515.wmf"/><Relationship Id="rId2" Type="http://schemas.openxmlformats.org/officeDocument/2006/relationships/image" Target="../media/image1510.wmf"/><Relationship Id="rId1" Type="http://schemas.openxmlformats.org/officeDocument/2006/relationships/image" Target="../media/image1509.emf"/><Relationship Id="rId6" Type="http://schemas.openxmlformats.org/officeDocument/2006/relationships/image" Target="../media/image1514.wmf"/><Relationship Id="rId5" Type="http://schemas.openxmlformats.org/officeDocument/2006/relationships/image" Target="../media/image1513.wmf"/><Relationship Id="rId4" Type="http://schemas.openxmlformats.org/officeDocument/2006/relationships/image" Target="../media/image1512.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emf"/></Relationships>
</file>

<file path=ppt/drawings/_rels/vmlDrawing390.vml.rels><?xml version="1.0" encoding="UTF-8" standalone="yes"?>
<Relationships xmlns="http://schemas.openxmlformats.org/package/2006/relationships"><Relationship Id="rId3" Type="http://schemas.openxmlformats.org/officeDocument/2006/relationships/image" Target="../media/image1518.wmf"/><Relationship Id="rId2" Type="http://schemas.openxmlformats.org/officeDocument/2006/relationships/image" Target="../media/image1517.wmf"/><Relationship Id="rId1" Type="http://schemas.openxmlformats.org/officeDocument/2006/relationships/image" Target="../media/image1516.emf"/><Relationship Id="rId6" Type="http://schemas.openxmlformats.org/officeDocument/2006/relationships/image" Target="../media/image1521.wmf"/><Relationship Id="rId5" Type="http://schemas.openxmlformats.org/officeDocument/2006/relationships/image" Target="../media/image1520.wmf"/><Relationship Id="rId4" Type="http://schemas.openxmlformats.org/officeDocument/2006/relationships/image" Target="../media/image1519.wmf"/></Relationships>
</file>

<file path=ppt/drawings/_rels/vmlDrawing391.vml.rels><?xml version="1.0" encoding="UTF-8" standalone="yes"?>
<Relationships xmlns="http://schemas.openxmlformats.org/package/2006/relationships"><Relationship Id="rId3" Type="http://schemas.openxmlformats.org/officeDocument/2006/relationships/image" Target="../media/image1524.wmf"/><Relationship Id="rId2" Type="http://schemas.openxmlformats.org/officeDocument/2006/relationships/image" Target="../media/image1523.wmf"/><Relationship Id="rId1" Type="http://schemas.openxmlformats.org/officeDocument/2006/relationships/image" Target="../media/image1522.emf"/><Relationship Id="rId6" Type="http://schemas.openxmlformats.org/officeDocument/2006/relationships/image" Target="../media/image1527.wmf"/><Relationship Id="rId5" Type="http://schemas.openxmlformats.org/officeDocument/2006/relationships/image" Target="../media/image1526.wmf"/><Relationship Id="rId4" Type="http://schemas.openxmlformats.org/officeDocument/2006/relationships/image" Target="../media/image1525.wmf"/></Relationships>
</file>

<file path=ppt/drawings/_rels/vmlDrawing392.vml.rels><?xml version="1.0" encoding="UTF-8" standalone="yes"?>
<Relationships xmlns="http://schemas.openxmlformats.org/package/2006/relationships"><Relationship Id="rId1" Type="http://schemas.openxmlformats.org/officeDocument/2006/relationships/image" Target="../media/image1528.emf"/></Relationships>
</file>

<file path=ppt/drawings/_rels/vmlDrawing393.vml.rels><?xml version="1.0" encoding="UTF-8" standalone="yes"?>
<Relationships xmlns="http://schemas.openxmlformats.org/package/2006/relationships"><Relationship Id="rId3" Type="http://schemas.openxmlformats.org/officeDocument/2006/relationships/image" Target="../media/image1531.wmf"/><Relationship Id="rId2" Type="http://schemas.openxmlformats.org/officeDocument/2006/relationships/image" Target="../media/image1530.wmf"/><Relationship Id="rId1" Type="http://schemas.openxmlformats.org/officeDocument/2006/relationships/image" Target="../media/image1529.emf"/><Relationship Id="rId6" Type="http://schemas.openxmlformats.org/officeDocument/2006/relationships/image" Target="../media/image1534.wmf"/><Relationship Id="rId5" Type="http://schemas.openxmlformats.org/officeDocument/2006/relationships/image" Target="../media/image1533.wmf"/><Relationship Id="rId4" Type="http://schemas.openxmlformats.org/officeDocument/2006/relationships/image" Target="../media/image1532.wmf"/></Relationships>
</file>

<file path=ppt/drawings/_rels/vmlDrawing394.vml.rels><?xml version="1.0" encoding="UTF-8" standalone="yes"?>
<Relationships xmlns="http://schemas.openxmlformats.org/package/2006/relationships"><Relationship Id="rId2" Type="http://schemas.openxmlformats.org/officeDocument/2006/relationships/image" Target="../media/image1536.wmf"/><Relationship Id="rId1" Type="http://schemas.openxmlformats.org/officeDocument/2006/relationships/image" Target="../media/image1535.emf"/></Relationships>
</file>

<file path=ppt/drawings/_rels/vmlDrawing395.vml.rels><?xml version="1.0" encoding="UTF-8" standalone="yes"?>
<Relationships xmlns="http://schemas.openxmlformats.org/package/2006/relationships"><Relationship Id="rId3" Type="http://schemas.openxmlformats.org/officeDocument/2006/relationships/image" Target="../media/image1539.wmf"/><Relationship Id="rId7" Type="http://schemas.openxmlformats.org/officeDocument/2006/relationships/image" Target="../media/image1543.wmf"/><Relationship Id="rId2" Type="http://schemas.openxmlformats.org/officeDocument/2006/relationships/image" Target="../media/image1538.wmf"/><Relationship Id="rId1" Type="http://schemas.openxmlformats.org/officeDocument/2006/relationships/image" Target="../media/image1537.emf"/><Relationship Id="rId6" Type="http://schemas.openxmlformats.org/officeDocument/2006/relationships/image" Target="../media/image1542.wmf"/><Relationship Id="rId5" Type="http://schemas.openxmlformats.org/officeDocument/2006/relationships/image" Target="../media/image1541.wmf"/><Relationship Id="rId4" Type="http://schemas.openxmlformats.org/officeDocument/2006/relationships/image" Target="../media/image1540.wmf"/></Relationships>
</file>

<file path=ppt/drawings/_rels/vmlDrawing396.vml.rels><?xml version="1.0" encoding="UTF-8" standalone="yes"?>
<Relationships xmlns="http://schemas.openxmlformats.org/package/2006/relationships"><Relationship Id="rId1" Type="http://schemas.openxmlformats.org/officeDocument/2006/relationships/image" Target="../media/image1544.emf"/></Relationships>
</file>

<file path=ppt/drawings/_rels/vmlDrawing397.vml.rels><?xml version="1.0" encoding="UTF-8" standalone="yes"?>
<Relationships xmlns="http://schemas.openxmlformats.org/package/2006/relationships"><Relationship Id="rId1" Type="http://schemas.openxmlformats.org/officeDocument/2006/relationships/image" Target="../media/image1545.emf"/></Relationships>
</file>

<file path=ppt/drawings/_rels/vmlDrawing398.vml.rels><?xml version="1.0" encoding="UTF-8" standalone="yes"?>
<Relationships xmlns="http://schemas.openxmlformats.org/package/2006/relationships"><Relationship Id="rId3" Type="http://schemas.openxmlformats.org/officeDocument/2006/relationships/image" Target="../media/image1548.wmf"/><Relationship Id="rId2" Type="http://schemas.openxmlformats.org/officeDocument/2006/relationships/image" Target="../media/image1547.wmf"/><Relationship Id="rId1" Type="http://schemas.openxmlformats.org/officeDocument/2006/relationships/image" Target="../media/image1546.emf"/></Relationships>
</file>

<file path=ppt/drawings/_rels/vmlDrawing399.vml.rels><?xml version="1.0" encoding="UTF-8" standalone="yes"?>
<Relationships xmlns="http://schemas.openxmlformats.org/package/2006/relationships"><Relationship Id="rId1" Type="http://schemas.openxmlformats.org/officeDocument/2006/relationships/image" Target="../media/image15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e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400.vml.rels><?xml version="1.0" encoding="UTF-8" standalone="yes"?>
<Relationships xmlns="http://schemas.openxmlformats.org/package/2006/relationships"><Relationship Id="rId3" Type="http://schemas.openxmlformats.org/officeDocument/2006/relationships/image" Target="../media/image1552.wmf"/><Relationship Id="rId7" Type="http://schemas.openxmlformats.org/officeDocument/2006/relationships/image" Target="../media/image1556.wmf"/><Relationship Id="rId2" Type="http://schemas.openxmlformats.org/officeDocument/2006/relationships/image" Target="../media/image1551.wmf"/><Relationship Id="rId1" Type="http://schemas.openxmlformats.org/officeDocument/2006/relationships/image" Target="../media/image1550.emf"/><Relationship Id="rId6" Type="http://schemas.openxmlformats.org/officeDocument/2006/relationships/image" Target="../media/image1555.wmf"/><Relationship Id="rId5" Type="http://schemas.openxmlformats.org/officeDocument/2006/relationships/image" Target="../media/image1554.wmf"/><Relationship Id="rId4" Type="http://schemas.openxmlformats.org/officeDocument/2006/relationships/image" Target="../media/image1553.wmf"/></Relationships>
</file>

<file path=ppt/drawings/_rels/vmlDrawing401.vml.rels><?xml version="1.0" encoding="UTF-8" standalone="yes"?>
<Relationships xmlns="http://schemas.openxmlformats.org/package/2006/relationships"><Relationship Id="rId2" Type="http://schemas.openxmlformats.org/officeDocument/2006/relationships/image" Target="../media/image1508.wmf"/><Relationship Id="rId1" Type="http://schemas.openxmlformats.org/officeDocument/2006/relationships/image" Target="../media/image1557.emf"/></Relationships>
</file>

<file path=ppt/drawings/_rels/vmlDrawing402.vml.rels><?xml version="1.0" encoding="UTF-8" standalone="yes"?>
<Relationships xmlns="http://schemas.openxmlformats.org/package/2006/relationships"><Relationship Id="rId3" Type="http://schemas.openxmlformats.org/officeDocument/2006/relationships/image" Target="../media/image1559.wmf"/><Relationship Id="rId2" Type="http://schemas.openxmlformats.org/officeDocument/2006/relationships/image" Target="../media/image1495.wmf"/><Relationship Id="rId1" Type="http://schemas.openxmlformats.org/officeDocument/2006/relationships/image" Target="../media/image1558.emf"/><Relationship Id="rId6" Type="http://schemas.openxmlformats.org/officeDocument/2006/relationships/image" Target="../media/image1562.wmf"/><Relationship Id="rId5" Type="http://schemas.openxmlformats.org/officeDocument/2006/relationships/image" Target="../media/image1561.wmf"/><Relationship Id="rId4" Type="http://schemas.openxmlformats.org/officeDocument/2006/relationships/image" Target="../media/image1560.wmf"/></Relationships>
</file>

<file path=ppt/drawings/_rels/vmlDrawing403.vml.rels><?xml version="1.0" encoding="UTF-8" standalone="yes"?>
<Relationships xmlns="http://schemas.openxmlformats.org/package/2006/relationships"><Relationship Id="rId3" Type="http://schemas.openxmlformats.org/officeDocument/2006/relationships/image" Target="../media/image1564.wmf"/><Relationship Id="rId2" Type="http://schemas.openxmlformats.org/officeDocument/2006/relationships/image" Target="../media/image1502.wmf"/><Relationship Id="rId1" Type="http://schemas.openxmlformats.org/officeDocument/2006/relationships/image" Target="../media/image1563.emf"/><Relationship Id="rId6" Type="http://schemas.openxmlformats.org/officeDocument/2006/relationships/image" Target="../media/image1466.wmf"/><Relationship Id="rId5" Type="http://schemas.openxmlformats.org/officeDocument/2006/relationships/image" Target="../media/image1566.wmf"/><Relationship Id="rId4" Type="http://schemas.openxmlformats.org/officeDocument/2006/relationships/image" Target="../media/image1565.wmf"/></Relationships>
</file>

<file path=ppt/drawings/_rels/vmlDrawing404.vml.rels><?xml version="1.0" encoding="UTF-8" standalone="yes"?>
<Relationships xmlns="http://schemas.openxmlformats.org/package/2006/relationships"><Relationship Id="rId3" Type="http://schemas.openxmlformats.org/officeDocument/2006/relationships/image" Target="../media/image1530.wmf"/><Relationship Id="rId7" Type="http://schemas.openxmlformats.org/officeDocument/2006/relationships/image" Target="../media/image1534.wmf"/><Relationship Id="rId2" Type="http://schemas.openxmlformats.org/officeDocument/2006/relationships/image" Target="../media/image1568.wmf"/><Relationship Id="rId1" Type="http://schemas.openxmlformats.org/officeDocument/2006/relationships/image" Target="../media/image1567.emf"/><Relationship Id="rId6" Type="http://schemas.openxmlformats.org/officeDocument/2006/relationships/image" Target="../media/image1533.wmf"/><Relationship Id="rId5" Type="http://schemas.openxmlformats.org/officeDocument/2006/relationships/image" Target="../media/image1569.wmf"/><Relationship Id="rId4" Type="http://schemas.openxmlformats.org/officeDocument/2006/relationships/image" Target="../media/image1531.wmf"/></Relationships>
</file>

<file path=ppt/drawings/_rels/vmlDrawing405.vml.rels><?xml version="1.0" encoding="UTF-8" standalone="yes"?>
<Relationships xmlns="http://schemas.openxmlformats.org/package/2006/relationships"><Relationship Id="rId1" Type="http://schemas.openxmlformats.org/officeDocument/2006/relationships/image" Target="../media/image1570.emf"/></Relationships>
</file>

<file path=ppt/drawings/_rels/vmlDrawing406.vml.rels><?xml version="1.0" encoding="UTF-8" standalone="yes"?>
<Relationships xmlns="http://schemas.openxmlformats.org/package/2006/relationships"><Relationship Id="rId3" Type="http://schemas.openxmlformats.org/officeDocument/2006/relationships/image" Target="../media/image1573.wmf"/><Relationship Id="rId2" Type="http://schemas.openxmlformats.org/officeDocument/2006/relationships/image" Target="../media/image1572.wmf"/><Relationship Id="rId1" Type="http://schemas.openxmlformats.org/officeDocument/2006/relationships/image" Target="../media/image1571.emf"/></Relationships>
</file>

<file path=ppt/drawings/_rels/vmlDrawing407.vml.rels><?xml version="1.0" encoding="UTF-8" standalone="yes"?>
<Relationships xmlns="http://schemas.openxmlformats.org/package/2006/relationships"><Relationship Id="rId3" Type="http://schemas.openxmlformats.org/officeDocument/2006/relationships/image" Target="../media/image1576.wmf"/><Relationship Id="rId2" Type="http://schemas.openxmlformats.org/officeDocument/2006/relationships/image" Target="../media/image1575.wmf"/><Relationship Id="rId1" Type="http://schemas.openxmlformats.org/officeDocument/2006/relationships/image" Target="../media/image1574.emf"/></Relationships>
</file>

<file path=ppt/drawings/_rels/vmlDrawing408.vml.rels><?xml version="1.0" encoding="UTF-8" standalone="yes"?>
<Relationships xmlns="http://schemas.openxmlformats.org/package/2006/relationships"><Relationship Id="rId3" Type="http://schemas.openxmlformats.org/officeDocument/2006/relationships/image" Target="../media/image1579.wmf"/><Relationship Id="rId2" Type="http://schemas.openxmlformats.org/officeDocument/2006/relationships/image" Target="../media/image1578.wmf"/><Relationship Id="rId1" Type="http://schemas.openxmlformats.org/officeDocument/2006/relationships/image" Target="../media/image1577.emf"/><Relationship Id="rId6" Type="http://schemas.openxmlformats.org/officeDocument/2006/relationships/image" Target="../media/image1582.wmf"/><Relationship Id="rId5" Type="http://schemas.openxmlformats.org/officeDocument/2006/relationships/image" Target="../media/image1581.wmf"/><Relationship Id="rId4" Type="http://schemas.openxmlformats.org/officeDocument/2006/relationships/image" Target="../media/image1580.wmf"/></Relationships>
</file>

<file path=ppt/drawings/_rels/vmlDrawing409.vml.rels><?xml version="1.0" encoding="UTF-8" standalone="yes"?>
<Relationships xmlns="http://schemas.openxmlformats.org/package/2006/relationships"><Relationship Id="rId1" Type="http://schemas.openxmlformats.org/officeDocument/2006/relationships/image" Target="../media/image1583.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emf"/><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s>
</file>

<file path=ppt/drawings/_rels/vmlDrawing410.vml.rels><?xml version="1.0" encoding="UTF-8" standalone="yes"?>
<Relationships xmlns="http://schemas.openxmlformats.org/package/2006/relationships"><Relationship Id="rId3" Type="http://schemas.openxmlformats.org/officeDocument/2006/relationships/image" Target="../media/image1586.wmf"/><Relationship Id="rId2" Type="http://schemas.openxmlformats.org/officeDocument/2006/relationships/image" Target="../media/image1585.wmf"/><Relationship Id="rId1" Type="http://schemas.openxmlformats.org/officeDocument/2006/relationships/image" Target="../media/image1584.emf"/><Relationship Id="rId4" Type="http://schemas.openxmlformats.org/officeDocument/2006/relationships/image" Target="../media/image1587.wmf"/></Relationships>
</file>

<file path=ppt/drawings/_rels/vmlDrawing411.vml.rels><?xml version="1.0" encoding="UTF-8" standalone="yes"?>
<Relationships xmlns="http://schemas.openxmlformats.org/package/2006/relationships"><Relationship Id="rId2" Type="http://schemas.openxmlformats.org/officeDocument/2006/relationships/image" Target="../media/image1589.wmf"/><Relationship Id="rId1" Type="http://schemas.openxmlformats.org/officeDocument/2006/relationships/image" Target="../media/image1588.emf"/></Relationships>
</file>

<file path=ppt/drawings/_rels/vmlDrawing412.vml.rels><?xml version="1.0" encoding="UTF-8" standalone="yes"?>
<Relationships xmlns="http://schemas.openxmlformats.org/package/2006/relationships"><Relationship Id="rId2" Type="http://schemas.openxmlformats.org/officeDocument/2006/relationships/image" Target="../media/image1591.wmf"/><Relationship Id="rId1" Type="http://schemas.openxmlformats.org/officeDocument/2006/relationships/image" Target="../media/image1590.emf"/></Relationships>
</file>

<file path=ppt/drawings/_rels/vmlDrawing413.vml.rels><?xml version="1.0" encoding="UTF-8" standalone="yes"?>
<Relationships xmlns="http://schemas.openxmlformats.org/package/2006/relationships"><Relationship Id="rId2" Type="http://schemas.openxmlformats.org/officeDocument/2006/relationships/image" Target="../media/image1593.wmf"/><Relationship Id="rId1" Type="http://schemas.openxmlformats.org/officeDocument/2006/relationships/image" Target="../media/image1592.emf"/></Relationships>
</file>

<file path=ppt/drawings/_rels/vmlDrawing414.vml.rels><?xml version="1.0" encoding="UTF-8" standalone="yes"?>
<Relationships xmlns="http://schemas.openxmlformats.org/package/2006/relationships"><Relationship Id="rId1" Type="http://schemas.openxmlformats.org/officeDocument/2006/relationships/image" Target="../media/image1594.emf"/></Relationships>
</file>

<file path=ppt/drawings/_rels/vmlDrawing415.vml.rels><?xml version="1.0" encoding="UTF-8" standalone="yes"?>
<Relationships xmlns="http://schemas.openxmlformats.org/package/2006/relationships"><Relationship Id="rId1" Type="http://schemas.openxmlformats.org/officeDocument/2006/relationships/image" Target="../media/image1595.emf"/></Relationships>
</file>

<file path=ppt/drawings/_rels/vmlDrawing416.vml.rels><?xml version="1.0" encoding="UTF-8" standalone="yes"?>
<Relationships xmlns="http://schemas.openxmlformats.org/package/2006/relationships"><Relationship Id="rId1" Type="http://schemas.openxmlformats.org/officeDocument/2006/relationships/image" Target="../media/image1596.emf"/></Relationships>
</file>

<file path=ppt/drawings/_rels/vmlDrawing417.vml.rels><?xml version="1.0" encoding="UTF-8" standalone="yes"?>
<Relationships xmlns="http://schemas.openxmlformats.org/package/2006/relationships"><Relationship Id="rId2" Type="http://schemas.openxmlformats.org/officeDocument/2006/relationships/image" Target="../media/image1598.wmf"/><Relationship Id="rId1" Type="http://schemas.openxmlformats.org/officeDocument/2006/relationships/image" Target="../media/image1597.emf"/></Relationships>
</file>

<file path=ppt/drawings/_rels/vmlDrawing418.vml.rels><?xml version="1.0" encoding="UTF-8" standalone="yes"?>
<Relationships xmlns="http://schemas.openxmlformats.org/package/2006/relationships"><Relationship Id="rId3" Type="http://schemas.openxmlformats.org/officeDocument/2006/relationships/image" Target="../media/image1601.wmf"/><Relationship Id="rId7" Type="http://schemas.openxmlformats.org/officeDocument/2006/relationships/image" Target="../media/image1605.wmf"/><Relationship Id="rId2" Type="http://schemas.openxmlformats.org/officeDocument/2006/relationships/image" Target="../media/image1600.wmf"/><Relationship Id="rId1" Type="http://schemas.openxmlformats.org/officeDocument/2006/relationships/image" Target="../media/image1599.emf"/><Relationship Id="rId6" Type="http://schemas.openxmlformats.org/officeDocument/2006/relationships/image" Target="../media/image1604.wmf"/><Relationship Id="rId5" Type="http://schemas.openxmlformats.org/officeDocument/2006/relationships/image" Target="../media/image1603.wmf"/><Relationship Id="rId4" Type="http://schemas.openxmlformats.org/officeDocument/2006/relationships/image" Target="../media/image1602.wmf"/></Relationships>
</file>

<file path=ppt/drawings/_rels/vmlDrawing419.vml.rels><?xml version="1.0" encoding="UTF-8" standalone="yes"?>
<Relationships xmlns="http://schemas.openxmlformats.org/package/2006/relationships"><Relationship Id="rId2" Type="http://schemas.openxmlformats.org/officeDocument/2006/relationships/image" Target="../media/image1607.wmf"/><Relationship Id="rId1" Type="http://schemas.openxmlformats.org/officeDocument/2006/relationships/image" Target="../media/image160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420.vml.rels><?xml version="1.0" encoding="UTF-8" standalone="yes"?>
<Relationships xmlns="http://schemas.openxmlformats.org/package/2006/relationships"><Relationship Id="rId8" Type="http://schemas.openxmlformats.org/officeDocument/2006/relationships/image" Target="../media/image1615.wmf"/><Relationship Id="rId3" Type="http://schemas.openxmlformats.org/officeDocument/2006/relationships/image" Target="../media/image1610.wmf"/><Relationship Id="rId7" Type="http://schemas.openxmlformats.org/officeDocument/2006/relationships/image" Target="../media/image1614.wmf"/><Relationship Id="rId12" Type="http://schemas.openxmlformats.org/officeDocument/2006/relationships/image" Target="../media/image1619.wmf"/><Relationship Id="rId2" Type="http://schemas.openxmlformats.org/officeDocument/2006/relationships/image" Target="../media/image1609.wmf"/><Relationship Id="rId1" Type="http://schemas.openxmlformats.org/officeDocument/2006/relationships/image" Target="../media/image1608.emf"/><Relationship Id="rId6" Type="http://schemas.openxmlformats.org/officeDocument/2006/relationships/image" Target="../media/image1613.wmf"/><Relationship Id="rId11" Type="http://schemas.openxmlformats.org/officeDocument/2006/relationships/image" Target="../media/image1618.wmf"/><Relationship Id="rId5" Type="http://schemas.openxmlformats.org/officeDocument/2006/relationships/image" Target="../media/image1612.wmf"/><Relationship Id="rId10" Type="http://schemas.openxmlformats.org/officeDocument/2006/relationships/image" Target="../media/image1617.wmf"/><Relationship Id="rId4" Type="http://schemas.openxmlformats.org/officeDocument/2006/relationships/image" Target="../media/image1611.wmf"/><Relationship Id="rId9" Type="http://schemas.openxmlformats.org/officeDocument/2006/relationships/image" Target="../media/image1616.wmf"/></Relationships>
</file>

<file path=ppt/drawings/_rels/vmlDrawing421.vml.rels><?xml version="1.0" encoding="UTF-8" standalone="yes"?>
<Relationships xmlns="http://schemas.openxmlformats.org/package/2006/relationships"><Relationship Id="rId3" Type="http://schemas.openxmlformats.org/officeDocument/2006/relationships/image" Target="../media/image1622.wmf"/><Relationship Id="rId7" Type="http://schemas.openxmlformats.org/officeDocument/2006/relationships/image" Target="../media/image1626.wmf"/><Relationship Id="rId2" Type="http://schemas.openxmlformats.org/officeDocument/2006/relationships/image" Target="../media/image1621.wmf"/><Relationship Id="rId1" Type="http://schemas.openxmlformats.org/officeDocument/2006/relationships/image" Target="../media/image1620.emf"/><Relationship Id="rId6" Type="http://schemas.openxmlformats.org/officeDocument/2006/relationships/image" Target="../media/image1625.wmf"/><Relationship Id="rId5" Type="http://schemas.openxmlformats.org/officeDocument/2006/relationships/image" Target="../media/image1624.wmf"/><Relationship Id="rId4" Type="http://schemas.openxmlformats.org/officeDocument/2006/relationships/image" Target="../media/image1623.wmf"/></Relationships>
</file>

<file path=ppt/drawings/_rels/vmlDrawing422.vml.rels><?xml version="1.0" encoding="UTF-8" standalone="yes"?>
<Relationships xmlns="http://schemas.openxmlformats.org/package/2006/relationships"><Relationship Id="rId3" Type="http://schemas.openxmlformats.org/officeDocument/2006/relationships/image" Target="../media/image1629.wmf"/><Relationship Id="rId7" Type="http://schemas.openxmlformats.org/officeDocument/2006/relationships/image" Target="../media/image1633.wmf"/><Relationship Id="rId2" Type="http://schemas.openxmlformats.org/officeDocument/2006/relationships/image" Target="../media/image1628.wmf"/><Relationship Id="rId1" Type="http://schemas.openxmlformats.org/officeDocument/2006/relationships/image" Target="../media/image1627.emf"/><Relationship Id="rId6" Type="http://schemas.openxmlformats.org/officeDocument/2006/relationships/image" Target="../media/image1632.wmf"/><Relationship Id="rId5" Type="http://schemas.openxmlformats.org/officeDocument/2006/relationships/image" Target="../media/image1631.wmf"/><Relationship Id="rId4" Type="http://schemas.openxmlformats.org/officeDocument/2006/relationships/image" Target="../media/image1630.wmf"/></Relationships>
</file>

<file path=ppt/drawings/_rels/vmlDrawing423.vml.rels><?xml version="1.0" encoding="UTF-8" standalone="yes"?>
<Relationships xmlns="http://schemas.openxmlformats.org/package/2006/relationships"><Relationship Id="rId8" Type="http://schemas.openxmlformats.org/officeDocument/2006/relationships/image" Target="../media/image1641.wmf"/><Relationship Id="rId3" Type="http://schemas.openxmlformats.org/officeDocument/2006/relationships/image" Target="../media/image1636.wmf"/><Relationship Id="rId7" Type="http://schemas.openxmlformats.org/officeDocument/2006/relationships/image" Target="../media/image1640.wmf"/><Relationship Id="rId2" Type="http://schemas.openxmlformats.org/officeDocument/2006/relationships/image" Target="../media/image1635.wmf"/><Relationship Id="rId1" Type="http://schemas.openxmlformats.org/officeDocument/2006/relationships/image" Target="../media/image1634.emf"/><Relationship Id="rId6" Type="http://schemas.openxmlformats.org/officeDocument/2006/relationships/image" Target="../media/image1639.wmf"/><Relationship Id="rId5" Type="http://schemas.openxmlformats.org/officeDocument/2006/relationships/image" Target="../media/image1638.wmf"/><Relationship Id="rId4" Type="http://schemas.openxmlformats.org/officeDocument/2006/relationships/image" Target="../media/image1637.wmf"/></Relationships>
</file>

<file path=ppt/drawings/_rels/vmlDrawing424.vml.rels><?xml version="1.0" encoding="UTF-8" standalone="yes"?>
<Relationships xmlns="http://schemas.openxmlformats.org/package/2006/relationships"><Relationship Id="rId3" Type="http://schemas.openxmlformats.org/officeDocument/2006/relationships/image" Target="../media/image1644.wmf"/><Relationship Id="rId7" Type="http://schemas.openxmlformats.org/officeDocument/2006/relationships/image" Target="../media/image1648.wmf"/><Relationship Id="rId2" Type="http://schemas.openxmlformats.org/officeDocument/2006/relationships/image" Target="../media/image1643.wmf"/><Relationship Id="rId1" Type="http://schemas.openxmlformats.org/officeDocument/2006/relationships/image" Target="../media/image1642.emf"/><Relationship Id="rId6" Type="http://schemas.openxmlformats.org/officeDocument/2006/relationships/image" Target="../media/image1647.wmf"/><Relationship Id="rId5" Type="http://schemas.openxmlformats.org/officeDocument/2006/relationships/image" Target="../media/image1646.wmf"/><Relationship Id="rId4" Type="http://schemas.openxmlformats.org/officeDocument/2006/relationships/image" Target="../media/image1645.wmf"/></Relationships>
</file>

<file path=ppt/drawings/_rels/vmlDrawing425.vml.rels><?xml version="1.0" encoding="UTF-8" standalone="yes"?>
<Relationships xmlns="http://schemas.openxmlformats.org/package/2006/relationships"><Relationship Id="rId3" Type="http://schemas.openxmlformats.org/officeDocument/2006/relationships/image" Target="../media/image1651.wmf"/><Relationship Id="rId2" Type="http://schemas.openxmlformats.org/officeDocument/2006/relationships/image" Target="../media/image1650.wmf"/><Relationship Id="rId1" Type="http://schemas.openxmlformats.org/officeDocument/2006/relationships/image" Target="../media/image1649.emf"/></Relationships>
</file>

<file path=ppt/drawings/_rels/vmlDrawing426.vml.rels><?xml version="1.0" encoding="UTF-8" standalone="yes"?>
<Relationships xmlns="http://schemas.openxmlformats.org/package/2006/relationships"><Relationship Id="rId2" Type="http://schemas.openxmlformats.org/officeDocument/2006/relationships/image" Target="../media/image1653.wmf"/><Relationship Id="rId1" Type="http://schemas.openxmlformats.org/officeDocument/2006/relationships/image" Target="../media/image1652.emf"/></Relationships>
</file>

<file path=ppt/drawings/_rels/vmlDrawing427.vml.rels><?xml version="1.0" encoding="UTF-8" standalone="yes"?>
<Relationships xmlns="http://schemas.openxmlformats.org/package/2006/relationships"><Relationship Id="rId8" Type="http://schemas.openxmlformats.org/officeDocument/2006/relationships/image" Target="../media/image1661.wmf"/><Relationship Id="rId3" Type="http://schemas.openxmlformats.org/officeDocument/2006/relationships/image" Target="../media/image1656.wmf"/><Relationship Id="rId7" Type="http://schemas.openxmlformats.org/officeDocument/2006/relationships/image" Target="../media/image1660.wmf"/><Relationship Id="rId2" Type="http://schemas.openxmlformats.org/officeDocument/2006/relationships/image" Target="../media/image1655.wmf"/><Relationship Id="rId1" Type="http://schemas.openxmlformats.org/officeDocument/2006/relationships/image" Target="../media/image1654.emf"/><Relationship Id="rId6" Type="http://schemas.openxmlformats.org/officeDocument/2006/relationships/image" Target="../media/image1659.wmf"/><Relationship Id="rId5" Type="http://schemas.openxmlformats.org/officeDocument/2006/relationships/image" Target="../media/image1658.wmf"/><Relationship Id="rId4" Type="http://schemas.openxmlformats.org/officeDocument/2006/relationships/image" Target="../media/image1657.wmf"/></Relationships>
</file>

<file path=ppt/drawings/_rels/vmlDrawing428.vml.rels><?xml version="1.0" encoding="UTF-8" standalone="yes"?>
<Relationships xmlns="http://schemas.openxmlformats.org/package/2006/relationships"><Relationship Id="rId3" Type="http://schemas.openxmlformats.org/officeDocument/2006/relationships/image" Target="../media/image1664.wmf"/><Relationship Id="rId2" Type="http://schemas.openxmlformats.org/officeDocument/2006/relationships/image" Target="../media/image1663.wmf"/><Relationship Id="rId1" Type="http://schemas.openxmlformats.org/officeDocument/2006/relationships/image" Target="../media/image1662.emf"/></Relationships>
</file>

<file path=ppt/drawings/_rels/vmlDrawing429.vml.rels><?xml version="1.0" encoding="UTF-8" standalone="yes"?>
<Relationships xmlns="http://schemas.openxmlformats.org/package/2006/relationships"><Relationship Id="rId2" Type="http://schemas.openxmlformats.org/officeDocument/2006/relationships/image" Target="../media/image1666.wmf"/><Relationship Id="rId1" Type="http://schemas.openxmlformats.org/officeDocument/2006/relationships/image" Target="../media/image166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430.vml.rels><?xml version="1.0" encoding="UTF-8" standalone="yes"?>
<Relationships xmlns="http://schemas.openxmlformats.org/package/2006/relationships"><Relationship Id="rId1" Type="http://schemas.openxmlformats.org/officeDocument/2006/relationships/image" Target="../media/image1667.emf"/></Relationships>
</file>

<file path=ppt/drawings/_rels/vmlDrawing431.vml.rels><?xml version="1.0" encoding="UTF-8" standalone="yes"?>
<Relationships xmlns="http://schemas.openxmlformats.org/package/2006/relationships"><Relationship Id="rId8" Type="http://schemas.openxmlformats.org/officeDocument/2006/relationships/image" Target="../media/image1675.wmf"/><Relationship Id="rId3" Type="http://schemas.openxmlformats.org/officeDocument/2006/relationships/image" Target="../media/image1670.wmf"/><Relationship Id="rId7" Type="http://schemas.openxmlformats.org/officeDocument/2006/relationships/image" Target="../media/image1674.wmf"/><Relationship Id="rId2" Type="http://schemas.openxmlformats.org/officeDocument/2006/relationships/image" Target="../media/image1669.wmf"/><Relationship Id="rId1" Type="http://schemas.openxmlformats.org/officeDocument/2006/relationships/image" Target="../media/image1668.emf"/><Relationship Id="rId6" Type="http://schemas.openxmlformats.org/officeDocument/2006/relationships/image" Target="../media/image1673.wmf"/><Relationship Id="rId5" Type="http://schemas.openxmlformats.org/officeDocument/2006/relationships/image" Target="../media/image1672.wmf"/><Relationship Id="rId4" Type="http://schemas.openxmlformats.org/officeDocument/2006/relationships/image" Target="../media/image1671.wmf"/></Relationships>
</file>

<file path=ppt/drawings/_rels/vmlDrawing432.vml.rels><?xml version="1.0" encoding="UTF-8" standalone="yes"?>
<Relationships xmlns="http://schemas.openxmlformats.org/package/2006/relationships"><Relationship Id="rId3" Type="http://schemas.openxmlformats.org/officeDocument/2006/relationships/image" Target="../media/image1678.wmf"/><Relationship Id="rId7" Type="http://schemas.openxmlformats.org/officeDocument/2006/relationships/image" Target="../media/image1682.wmf"/><Relationship Id="rId2" Type="http://schemas.openxmlformats.org/officeDocument/2006/relationships/image" Target="../media/image1677.wmf"/><Relationship Id="rId1" Type="http://schemas.openxmlformats.org/officeDocument/2006/relationships/image" Target="../media/image1676.emf"/><Relationship Id="rId6" Type="http://schemas.openxmlformats.org/officeDocument/2006/relationships/image" Target="../media/image1681.wmf"/><Relationship Id="rId5" Type="http://schemas.openxmlformats.org/officeDocument/2006/relationships/image" Target="../media/image1680.wmf"/><Relationship Id="rId4" Type="http://schemas.openxmlformats.org/officeDocument/2006/relationships/image" Target="../media/image1679.wmf"/></Relationships>
</file>

<file path=ppt/drawings/_rels/vmlDrawing433.vml.rels><?xml version="1.0" encoding="UTF-8" standalone="yes"?>
<Relationships xmlns="http://schemas.openxmlformats.org/package/2006/relationships"><Relationship Id="rId2" Type="http://schemas.openxmlformats.org/officeDocument/2006/relationships/image" Target="../media/image1684.wmf"/><Relationship Id="rId1" Type="http://schemas.openxmlformats.org/officeDocument/2006/relationships/image" Target="../media/image1683.emf"/></Relationships>
</file>

<file path=ppt/drawings/_rels/vmlDrawing434.vml.rels><?xml version="1.0" encoding="UTF-8" standalone="yes"?>
<Relationships xmlns="http://schemas.openxmlformats.org/package/2006/relationships"><Relationship Id="rId2" Type="http://schemas.openxmlformats.org/officeDocument/2006/relationships/image" Target="../media/image1686.wmf"/><Relationship Id="rId1" Type="http://schemas.openxmlformats.org/officeDocument/2006/relationships/image" Target="../media/image1685.emf"/></Relationships>
</file>

<file path=ppt/drawings/_rels/vmlDrawing435.vml.rels><?xml version="1.0" encoding="UTF-8" standalone="yes"?>
<Relationships xmlns="http://schemas.openxmlformats.org/package/2006/relationships"><Relationship Id="rId3" Type="http://schemas.openxmlformats.org/officeDocument/2006/relationships/image" Target="../media/image1689.wmf"/><Relationship Id="rId2" Type="http://schemas.openxmlformats.org/officeDocument/2006/relationships/image" Target="../media/image1688.wmf"/><Relationship Id="rId1" Type="http://schemas.openxmlformats.org/officeDocument/2006/relationships/image" Target="../media/image1687.emf"/><Relationship Id="rId6" Type="http://schemas.openxmlformats.org/officeDocument/2006/relationships/image" Target="../media/image1692.wmf"/><Relationship Id="rId5" Type="http://schemas.openxmlformats.org/officeDocument/2006/relationships/image" Target="../media/image1691.wmf"/><Relationship Id="rId4" Type="http://schemas.openxmlformats.org/officeDocument/2006/relationships/image" Target="../media/image1690.wmf"/></Relationships>
</file>

<file path=ppt/drawings/_rels/vmlDrawing436.vml.rels><?xml version="1.0" encoding="UTF-8" standalone="yes"?>
<Relationships xmlns="http://schemas.openxmlformats.org/package/2006/relationships"><Relationship Id="rId3" Type="http://schemas.openxmlformats.org/officeDocument/2006/relationships/image" Target="../media/image1695.wmf"/><Relationship Id="rId7" Type="http://schemas.openxmlformats.org/officeDocument/2006/relationships/image" Target="../media/image1699.wmf"/><Relationship Id="rId2" Type="http://schemas.openxmlformats.org/officeDocument/2006/relationships/image" Target="../media/image1694.wmf"/><Relationship Id="rId1" Type="http://schemas.openxmlformats.org/officeDocument/2006/relationships/image" Target="../media/image1693.emf"/><Relationship Id="rId6" Type="http://schemas.openxmlformats.org/officeDocument/2006/relationships/image" Target="../media/image1698.wmf"/><Relationship Id="rId5" Type="http://schemas.openxmlformats.org/officeDocument/2006/relationships/image" Target="../media/image1697.wmf"/><Relationship Id="rId4" Type="http://schemas.openxmlformats.org/officeDocument/2006/relationships/image" Target="../media/image1696.wmf"/></Relationships>
</file>

<file path=ppt/drawings/_rels/vmlDrawing437.vml.rels><?xml version="1.0" encoding="UTF-8" standalone="yes"?>
<Relationships xmlns="http://schemas.openxmlformats.org/package/2006/relationships"><Relationship Id="rId3" Type="http://schemas.openxmlformats.org/officeDocument/2006/relationships/image" Target="../media/image1702.wmf"/><Relationship Id="rId2" Type="http://schemas.openxmlformats.org/officeDocument/2006/relationships/image" Target="../media/image1701.wmf"/><Relationship Id="rId1" Type="http://schemas.openxmlformats.org/officeDocument/2006/relationships/image" Target="../media/image1700.emf"/></Relationships>
</file>

<file path=ppt/drawings/_rels/vmlDrawing438.vml.rels><?xml version="1.0" encoding="UTF-8" standalone="yes"?>
<Relationships xmlns="http://schemas.openxmlformats.org/package/2006/relationships"><Relationship Id="rId2" Type="http://schemas.openxmlformats.org/officeDocument/2006/relationships/image" Target="../media/image1704.wmf"/><Relationship Id="rId1" Type="http://schemas.openxmlformats.org/officeDocument/2006/relationships/image" Target="../media/image1703.emf"/></Relationships>
</file>

<file path=ppt/drawings/_rels/vmlDrawing439.vml.rels><?xml version="1.0" encoding="UTF-8" standalone="yes"?>
<Relationships xmlns="http://schemas.openxmlformats.org/package/2006/relationships"><Relationship Id="rId3" Type="http://schemas.openxmlformats.org/officeDocument/2006/relationships/image" Target="../media/image1707.wmf"/><Relationship Id="rId7" Type="http://schemas.openxmlformats.org/officeDocument/2006/relationships/image" Target="../media/image1711.wmf"/><Relationship Id="rId2" Type="http://schemas.openxmlformats.org/officeDocument/2006/relationships/image" Target="../media/image1706.wmf"/><Relationship Id="rId1" Type="http://schemas.openxmlformats.org/officeDocument/2006/relationships/image" Target="../media/image1705.emf"/><Relationship Id="rId6" Type="http://schemas.openxmlformats.org/officeDocument/2006/relationships/image" Target="../media/image1710.wmf"/><Relationship Id="rId5" Type="http://schemas.openxmlformats.org/officeDocument/2006/relationships/image" Target="../media/image1709.wmf"/><Relationship Id="rId4" Type="http://schemas.openxmlformats.org/officeDocument/2006/relationships/image" Target="../media/image170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00.emf"/></Relationships>
</file>

<file path=ppt/drawings/_rels/vmlDrawing440.vml.rels><?xml version="1.0" encoding="UTF-8" standalone="yes"?>
<Relationships xmlns="http://schemas.openxmlformats.org/package/2006/relationships"><Relationship Id="rId3" Type="http://schemas.openxmlformats.org/officeDocument/2006/relationships/image" Target="../media/image1714.wmf"/><Relationship Id="rId7" Type="http://schemas.openxmlformats.org/officeDocument/2006/relationships/image" Target="../media/image1718.wmf"/><Relationship Id="rId2" Type="http://schemas.openxmlformats.org/officeDocument/2006/relationships/image" Target="../media/image1713.wmf"/><Relationship Id="rId1" Type="http://schemas.openxmlformats.org/officeDocument/2006/relationships/image" Target="../media/image1712.emf"/><Relationship Id="rId6" Type="http://schemas.openxmlformats.org/officeDocument/2006/relationships/image" Target="../media/image1717.wmf"/><Relationship Id="rId5" Type="http://schemas.openxmlformats.org/officeDocument/2006/relationships/image" Target="../media/image1716.wmf"/><Relationship Id="rId4" Type="http://schemas.openxmlformats.org/officeDocument/2006/relationships/image" Target="../media/image1715.wmf"/></Relationships>
</file>

<file path=ppt/drawings/_rels/vmlDrawing441.vml.rels><?xml version="1.0" encoding="UTF-8" standalone="yes"?>
<Relationships xmlns="http://schemas.openxmlformats.org/package/2006/relationships"><Relationship Id="rId3" Type="http://schemas.openxmlformats.org/officeDocument/2006/relationships/image" Target="../media/image1721.wmf"/><Relationship Id="rId7" Type="http://schemas.openxmlformats.org/officeDocument/2006/relationships/image" Target="../media/image1725.wmf"/><Relationship Id="rId2" Type="http://schemas.openxmlformats.org/officeDocument/2006/relationships/image" Target="../media/image1720.wmf"/><Relationship Id="rId1" Type="http://schemas.openxmlformats.org/officeDocument/2006/relationships/image" Target="../media/image1719.emf"/><Relationship Id="rId6" Type="http://schemas.openxmlformats.org/officeDocument/2006/relationships/image" Target="../media/image1724.wmf"/><Relationship Id="rId5" Type="http://schemas.openxmlformats.org/officeDocument/2006/relationships/image" Target="../media/image1723.wmf"/><Relationship Id="rId4" Type="http://schemas.openxmlformats.org/officeDocument/2006/relationships/image" Target="../media/image1722.wmf"/></Relationships>
</file>

<file path=ppt/drawings/_rels/vmlDrawing442.vml.rels><?xml version="1.0" encoding="UTF-8" standalone="yes"?>
<Relationships xmlns="http://schemas.openxmlformats.org/package/2006/relationships"><Relationship Id="rId3" Type="http://schemas.openxmlformats.org/officeDocument/2006/relationships/image" Target="../media/image1728.wmf"/><Relationship Id="rId7" Type="http://schemas.openxmlformats.org/officeDocument/2006/relationships/image" Target="../media/image1732.wmf"/><Relationship Id="rId2" Type="http://schemas.openxmlformats.org/officeDocument/2006/relationships/image" Target="../media/image1727.wmf"/><Relationship Id="rId1" Type="http://schemas.openxmlformats.org/officeDocument/2006/relationships/image" Target="../media/image1726.emf"/><Relationship Id="rId6" Type="http://schemas.openxmlformats.org/officeDocument/2006/relationships/image" Target="../media/image1731.wmf"/><Relationship Id="rId5" Type="http://schemas.openxmlformats.org/officeDocument/2006/relationships/image" Target="../media/image1730.wmf"/><Relationship Id="rId4" Type="http://schemas.openxmlformats.org/officeDocument/2006/relationships/image" Target="../media/image1729.wmf"/></Relationships>
</file>

<file path=ppt/drawings/_rels/vmlDrawing443.vml.rels><?xml version="1.0" encoding="UTF-8" standalone="yes"?>
<Relationships xmlns="http://schemas.openxmlformats.org/package/2006/relationships"><Relationship Id="rId3" Type="http://schemas.openxmlformats.org/officeDocument/2006/relationships/image" Target="../media/image1735.wmf"/><Relationship Id="rId7" Type="http://schemas.openxmlformats.org/officeDocument/2006/relationships/image" Target="../media/image1739.wmf"/><Relationship Id="rId2" Type="http://schemas.openxmlformats.org/officeDocument/2006/relationships/image" Target="../media/image1734.wmf"/><Relationship Id="rId1" Type="http://schemas.openxmlformats.org/officeDocument/2006/relationships/image" Target="../media/image1733.emf"/><Relationship Id="rId6" Type="http://schemas.openxmlformats.org/officeDocument/2006/relationships/image" Target="../media/image1738.wmf"/><Relationship Id="rId5" Type="http://schemas.openxmlformats.org/officeDocument/2006/relationships/image" Target="../media/image1737.wmf"/><Relationship Id="rId4" Type="http://schemas.openxmlformats.org/officeDocument/2006/relationships/image" Target="../media/image1736.wmf"/></Relationships>
</file>

<file path=ppt/drawings/_rels/vmlDrawing444.vml.rels><?xml version="1.0" encoding="UTF-8" standalone="yes"?>
<Relationships xmlns="http://schemas.openxmlformats.org/package/2006/relationships"><Relationship Id="rId2" Type="http://schemas.openxmlformats.org/officeDocument/2006/relationships/image" Target="../media/image1741.wmf"/><Relationship Id="rId1" Type="http://schemas.openxmlformats.org/officeDocument/2006/relationships/image" Target="../media/image1740.emf"/></Relationships>
</file>

<file path=ppt/drawings/_rels/vmlDrawing445.vml.rels><?xml version="1.0" encoding="UTF-8" standalone="yes"?>
<Relationships xmlns="http://schemas.openxmlformats.org/package/2006/relationships"><Relationship Id="rId3" Type="http://schemas.openxmlformats.org/officeDocument/2006/relationships/image" Target="../media/image1745.wmf"/><Relationship Id="rId2" Type="http://schemas.openxmlformats.org/officeDocument/2006/relationships/image" Target="../media/image1744.wmf"/><Relationship Id="rId1" Type="http://schemas.openxmlformats.org/officeDocument/2006/relationships/image" Target="../media/image1743.emf"/></Relationships>
</file>

<file path=ppt/drawings/_rels/vmlDrawing446.vml.rels><?xml version="1.0" encoding="UTF-8" standalone="yes"?>
<Relationships xmlns="http://schemas.openxmlformats.org/package/2006/relationships"><Relationship Id="rId2" Type="http://schemas.openxmlformats.org/officeDocument/2006/relationships/image" Target="../media/image1748.wmf"/><Relationship Id="rId1" Type="http://schemas.openxmlformats.org/officeDocument/2006/relationships/image" Target="../media/image1747.emf"/></Relationships>
</file>

<file path=ppt/drawings/_rels/vmlDrawing447.vml.rels><?xml version="1.0" encoding="UTF-8" standalone="yes"?>
<Relationships xmlns="http://schemas.openxmlformats.org/package/2006/relationships"><Relationship Id="rId3" Type="http://schemas.openxmlformats.org/officeDocument/2006/relationships/image" Target="../media/image1751.wmf"/><Relationship Id="rId7" Type="http://schemas.openxmlformats.org/officeDocument/2006/relationships/image" Target="../media/image1755.wmf"/><Relationship Id="rId2" Type="http://schemas.openxmlformats.org/officeDocument/2006/relationships/image" Target="../media/image1750.wmf"/><Relationship Id="rId1" Type="http://schemas.openxmlformats.org/officeDocument/2006/relationships/image" Target="../media/image1749.emf"/><Relationship Id="rId6" Type="http://schemas.openxmlformats.org/officeDocument/2006/relationships/image" Target="../media/image1754.wmf"/><Relationship Id="rId5" Type="http://schemas.openxmlformats.org/officeDocument/2006/relationships/image" Target="../media/image1753.wmf"/><Relationship Id="rId4" Type="http://schemas.openxmlformats.org/officeDocument/2006/relationships/image" Target="../media/image1752.wmf"/></Relationships>
</file>

<file path=ppt/drawings/_rels/vmlDrawing448.vml.rels><?xml version="1.0" encoding="UTF-8" standalone="yes"?>
<Relationships xmlns="http://schemas.openxmlformats.org/package/2006/relationships"><Relationship Id="rId2" Type="http://schemas.openxmlformats.org/officeDocument/2006/relationships/image" Target="../media/image1757.wmf"/><Relationship Id="rId1" Type="http://schemas.openxmlformats.org/officeDocument/2006/relationships/image" Target="../media/image1756.emf"/></Relationships>
</file>

<file path=ppt/drawings/_rels/vmlDrawing449.vml.rels><?xml version="1.0" encoding="UTF-8" standalone="yes"?>
<Relationships xmlns="http://schemas.openxmlformats.org/package/2006/relationships"><Relationship Id="rId2" Type="http://schemas.openxmlformats.org/officeDocument/2006/relationships/image" Target="../media/image1759.wmf"/><Relationship Id="rId1" Type="http://schemas.openxmlformats.org/officeDocument/2006/relationships/image" Target="../media/image1758.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image" Target="../media/image203.wmf"/><Relationship Id="rId7" Type="http://schemas.openxmlformats.org/officeDocument/2006/relationships/image" Target="../media/image207.wmf"/><Relationship Id="rId2" Type="http://schemas.openxmlformats.org/officeDocument/2006/relationships/image" Target="../media/image202.wmf"/><Relationship Id="rId1" Type="http://schemas.openxmlformats.org/officeDocument/2006/relationships/image" Target="../media/image201.emf"/><Relationship Id="rId6" Type="http://schemas.openxmlformats.org/officeDocument/2006/relationships/image" Target="../media/image206.wmf"/><Relationship Id="rId5" Type="http://schemas.openxmlformats.org/officeDocument/2006/relationships/image" Target="../media/image205.wmf"/><Relationship Id="rId4" Type="http://schemas.openxmlformats.org/officeDocument/2006/relationships/image" Target="../media/image204.wmf"/><Relationship Id="rId9" Type="http://schemas.openxmlformats.org/officeDocument/2006/relationships/image" Target="../media/image209.wmf"/></Relationships>
</file>

<file path=ppt/drawings/_rels/vmlDrawing450.vml.rels><?xml version="1.0" encoding="UTF-8" standalone="yes"?>
<Relationships xmlns="http://schemas.openxmlformats.org/package/2006/relationships"><Relationship Id="rId3" Type="http://schemas.openxmlformats.org/officeDocument/2006/relationships/image" Target="../media/image1762.wmf"/><Relationship Id="rId2" Type="http://schemas.openxmlformats.org/officeDocument/2006/relationships/image" Target="../media/image1761.wmf"/><Relationship Id="rId1" Type="http://schemas.openxmlformats.org/officeDocument/2006/relationships/image" Target="../media/image1760.emf"/><Relationship Id="rId6" Type="http://schemas.openxmlformats.org/officeDocument/2006/relationships/image" Target="../media/image1765.wmf"/><Relationship Id="rId5" Type="http://schemas.openxmlformats.org/officeDocument/2006/relationships/image" Target="../media/image1764.wmf"/><Relationship Id="rId4" Type="http://schemas.openxmlformats.org/officeDocument/2006/relationships/image" Target="../media/image1763.wmf"/></Relationships>
</file>

<file path=ppt/drawings/_rels/vmlDrawing451.vml.rels><?xml version="1.0" encoding="UTF-8" standalone="yes"?>
<Relationships xmlns="http://schemas.openxmlformats.org/package/2006/relationships"><Relationship Id="rId2" Type="http://schemas.openxmlformats.org/officeDocument/2006/relationships/image" Target="../media/image1768.wmf"/><Relationship Id="rId1" Type="http://schemas.openxmlformats.org/officeDocument/2006/relationships/image" Target="../media/image1767.emf"/></Relationships>
</file>

<file path=ppt/drawings/_rels/vmlDrawing452.vml.rels><?xml version="1.0" encoding="UTF-8" standalone="yes"?>
<Relationships xmlns="http://schemas.openxmlformats.org/package/2006/relationships"><Relationship Id="rId3" Type="http://schemas.openxmlformats.org/officeDocument/2006/relationships/image" Target="../media/image1771.wmf"/><Relationship Id="rId7" Type="http://schemas.openxmlformats.org/officeDocument/2006/relationships/image" Target="../media/image1775.wmf"/><Relationship Id="rId2" Type="http://schemas.openxmlformats.org/officeDocument/2006/relationships/image" Target="../media/image1770.wmf"/><Relationship Id="rId1" Type="http://schemas.openxmlformats.org/officeDocument/2006/relationships/image" Target="../media/image1769.emf"/><Relationship Id="rId6" Type="http://schemas.openxmlformats.org/officeDocument/2006/relationships/image" Target="../media/image1774.wmf"/><Relationship Id="rId5" Type="http://schemas.openxmlformats.org/officeDocument/2006/relationships/image" Target="../media/image1773.wmf"/><Relationship Id="rId4" Type="http://schemas.openxmlformats.org/officeDocument/2006/relationships/image" Target="../media/image1772.wmf"/></Relationships>
</file>

<file path=ppt/drawings/_rels/vmlDrawing453.vml.rels><?xml version="1.0" encoding="UTF-8" standalone="yes"?>
<Relationships xmlns="http://schemas.openxmlformats.org/package/2006/relationships"><Relationship Id="rId3" Type="http://schemas.openxmlformats.org/officeDocument/2006/relationships/image" Target="../media/image1778.wmf"/><Relationship Id="rId7" Type="http://schemas.openxmlformats.org/officeDocument/2006/relationships/image" Target="../media/image1782.wmf"/><Relationship Id="rId2" Type="http://schemas.openxmlformats.org/officeDocument/2006/relationships/image" Target="../media/image1777.wmf"/><Relationship Id="rId1" Type="http://schemas.openxmlformats.org/officeDocument/2006/relationships/image" Target="../media/image1776.emf"/><Relationship Id="rId6" Type="http://schemas.openxmlformats.org/officeDocument/2006/relationships/image" Target="../media/image1781.wmf"/><Relationship Id="rId5" Type="http://schemas.openxmlformats.org/officeDocument/2006/relationships/image" Target="../media/image1780.wmf"/><Relationship Id="rId4" Type="http://schemas.openxmlformats.org/officeDocument/2006/relationships/image" Target="../media/image1779.wmf"/></Relationships>
</file>

<file path=ppt/drawings/_rels/vmlDrawing454.vml.rels><?xml version="1.0" encoding="UTF-8" standalone="yes"?>
<Relationships xmlns="http://schemas.openxmlformats.org/package/2006/relationships"><Relationship Id="rId3" Type="http://schemas.openxmlformats.org/officeDocument/2006/relationships/image" Target="../media/image1785.wmf"/><Relationship Id="rId7" Type="http://schemas.openxmlformats.org/officeDocument/2006/relationships/image" Target="../media/image1789.wmf"/><Relationship Id="rId2" Type="http://schemas.openxmlformats.org/officeDocument/2006/relationships/image" Target="../media/image1784.wmf"/><Relationship Id="rId1" Type="http://schemas.openxmlformats.org/officeDocument/2006/relationships/image" Target="../media/image1783.emf"/><Relationship Id="rId6" Type="http://schemas.openxmlformats.org/officeDocument/2006/relationships/image" Target="../media/image1788.wmf"/><Relationship Id="rId5" Type="http://schemas.openxmlformats.org/officeDocument/2006/relationships/image" Target="../media/image1787.wmf"/><Relationship Id="rId4" Type="http://schemas.openxmlformats.org/officeDocument/2006/relationships/image" Target="../media/image1786.wmf"/></Relationships>
</file>

<file path=ppt/drawings/_rels/vmlDrawing455.vml.rels><?xml version="1.0" encoding="UTF-8" standalone="yes"?>
<Relationships xmlns="http://schemas.openxmlformats.org/package/2006/relationships"><Relationship Id="rId3" Type="http://schemas.openxmlformats.org/officeDocument/2006/relationships/image" Target="../media/image1792.wmf"/><Relationship Id="rId2" Type="http://schemas.openxmlformats.org/officeDocument/2006/relationships/image" Target="../media/image1791.wmf"/><Relationship Id="rId1" Type="http://schemas.openxmlformats.org/officeDocument/2006/relationships/image" Target="../media/image1790.emf"/><Relationship Id="rId6" Type="http://schemas.openxmlformats.org/officeDocument/2006/relationships/image" Target="../media/image1795.wmf"/><Relationship Id="rId5" Type="http://schemas.openxmlformats.org/officeDocument/2006/relationships/image" Target="../media/image1794.wmf"/><Relationship Id="rId4" Type="http://schemas.openxmlformats.org/officeDocument/2006/relationships/image" Target="../media/image1793.wmf"/></Relationships>
</file>

<file path=ppt/drawings/_rels/vmlDrawing456.vml.rels><?xml version="1.0" encoding="UTF-8" standalone="yes"?>
<Relationships xmlns="http://schemas.openxmlformats.org/package/2006/relationships"><Relationship Id="rId2" Type="http://schemas.openxmlformats.org/officeDocument/2006/relationships/image" Target="../media/image1797.wmf"/><Relationship Id="rId1" Type="http://schemas.openxmlformats.org/officeDocument/2006/relationships/image" Target="../media/image1796.emf"/></Relationships>
</file>

<file path=ppt/drawings/_rels/vmlDrawing457.vml.rels><?xml version="1.0" encoding="UTF-8" standalone="yes"?>
<Relationships xmlns="http://schemas.openxmlformats.org/package/2006/relationships"><Relationship Id="rId3" Type="http://schemas.openxmlformats.org/officeDocument/2006/relationships/image" Target="../media/image1800.wmf"/><Relationship Id="rId7" Type="http://schemas.openxmlformats.org/officeDocument/2006/relationships/image" Target="../media/image1804.wmf"/><Relationship Id="rId2" Type="http://schemas.openxmlformats.org/officeDocument/2006/relationships/image" Target="../media/image1799.wmf"/><Relationship Id="rId1" Type="http://schemas.openxmlformats.org/officeDocument/2006/relationships/image" Target="../media/image1798.emf"/><Relationship Id="rId6" Type="http://schemas.openxmlformats.org/officeDocument/2006/relationships/image" Target="../media/image1803.wmf"/><Relationship Id="rId5" Type="http://schemas.openxmlformats.org/officeDocument/2006/relationships/image" Target="../media/image1802.wmf"/><Relationship Id="rId4" Type="http://schemas.openxmlformats.org/officeDocument/2006/relationships/image" Target="../media/image1801.wmf"/></Relationships>
</file>

<file path=ppt/drawings/_rels/vmlDrawing458.vml.rels><?xml version="1.0" encoding="UTF-8" standalone="yes"?>
<Relationships xmlns="http://schemas.openxmlformats.org/package/2006/relationships"><Relationship Id="rId3" Type="http://schemas.openxmlformats.org/officeDocument/2006/relationships/image" Target="../media/image1807.wmf"/><Relationship Id="rId7" Type="http://schemas.openxmlformats.org/officeDocument/2006/relationships/image" Target="../media/image1811.wmf"/><Relationship Id="rId2" Type="http://schemas.openxmlformats.org/officeDocument/2006/relationships/image" Target="../media/image1806.wmf"/><Relationship Id="rId1" Type="http://schemas.openxmlformats.org/officeDocument/2006/relationships/image" Target="../media/image1805.emf"/><Relationship Id="rId6" Type="http://schemas.openxmlformats.org/officeDocument/2006/relationships/image" Target="../media/image1810.wmf"/><Relationship Id="rId5" Type="http://schemas.openxmlformats.org/officeDocument/2006/relationships/image" Target="../media/image1809.wmf"/><Relationship Id="rId4" Type="http://schemas.openxmlformats.org/officeDocument/2006/relationships/image" Target="../media/image1808.wmf"/></Relationships>
</file>

<file path=ppt/drawings/_rels/vmlDrawing459.vml.rels><?xml version="1.0" encoding="UTF-8" standalone="yes"?>
<Relationships xmlns="http://schemas.openxmlformats.org/package/2006/relationships"><Relationship Id="rId3" Type="http://schemas.openxmlformats.org/officeDocument/2006/relationships/image" Target="../media/image1814.wmf"/><Relationship Id="rId7" Type="http://schemas.openxmlformats.org/officeDocument/2006/relationships/image" Target="../media/image1818.wmf"/><Relationship Id="rId2" Type="http://schemas.openxmlformats.org/officeDocument/2006/relationships/image" Target="../media/image1813.wmf"/><Relationship Id="rId1" Type="http://schemas.openxmlformats.org/officeDocument/2006/relationships/image" Target="../media/image1812.emf"/><Relationship Id="rId6" Type="http://schemas.openxmlformats.org/officeDocument/2006/relationships/image" Target="../media/image1817.wmf"/><Relationship Id="rId5" Type="http://schemas.openxmlformats.org/officeDocument/2006/relationships/image" Target="../media/image1816.wmf"/><Relationship Id="rId4" Type="http://schemas.openxmlformats.org/officeDocument/2006/relationships/image" Target="../media/image1815.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10.emf"/></Relationships>
</file>

<file path=ppt/drawings/_rels/vmlDrawing460.vml.rels><?xml version="1.0" encoding="UTF-8" standalone="yes"?>
<Relationships xmlns="http://schemas.openxmlformats.org/package/2006/relationships"><Relationship Id="rId3" Type="http://schemas.openxmlformats.org/officeDocument/2006/relationships/image" Target="../media/image1821.wmf"/><Relationship Id="rId2" Type="http://schemas.openxmlformats.org/officeDocument/2006/relationships/image" Target="../media/image1820.wmf"/><Relationship Id="rId1" Type="http://schemas.openxmlformats.org/officeDocument/2006/relationships/image" Target="../media/image1819.emf"/></Relationships>
</file>

<file path=ppt/drawings/_rels/vmlDrawing461.vml.rels><?xml version="1.0" encoding="UTF-8" standalone="yes"?>
<Relationships xmlns="http://schemas.openxmlformats.org/package/2006/relationships"><Relationship Id="rId1" Type="http://schemas.openxmlformats.org/officeDocument/2006/relationships/image" Target="../media/image1822.emf"/></Relationships>
</file>

<file path=ppt/drawings/_rels/vmlDrawing462.vml.rels><?xml version="1.0" encoding="UTF-8" standalone="yes"?>
<Relationships xmlns="http://schemas.openxmlformats.org/package/2006/relationships"><Relationship Id="rId2" Type="http://schemas.openxmlformats.org/officeDocument/2006/relationships/image" Target="../media/image1824.wmf"/><Relationship Id="rId1" Type="http://schemas.openxmlformats.org/officeDocument/2006/relationships/image" Target="../media/image1823.emf"/></Relationships>
</file>

<file path=ppt/drawings/_rels/vmlDrawing463.vml.rels><?xml version="1.0" encoding="UTF-8" standalone="yes"?>
<Relationships xmlns="http://schemas.openxmlformats.org/package/2006/relationships"><Relationship Id="rId1" Type="http://schemas.openxmlformats.org/officeDocument/2006/relationships/image" Target="../media/image1825.emf"/></Relationships>
</file>

<file path=ppt/drawings/_rels/vmlDrawing464.vml.rels><?xml version="1.0" encoding="UTF-8" standalone="yes"?>
<Relationships xmlns="http://schemas.openxmlformats.org/package/2006/relationships"><Relationship Id="rId1" Type="http://schemas.openxmlformats.org/officeDocument/2006/relationships/image" Target="../media/image1826.emf"/></Relationships>
</file>

<file path=ppt/drawings/_rels/vmlDrawing465.vml.rels><?xml version="1.0" encoding="UTF-8" standalone="yes"?>
<Relationships xmlns="http://schemas.openxmlformats.org/package/2006/relationships"><Relationship Id="rId3" Type="http://schemas.openxmlformats.org/officeDocument/2006/relationships/image" Target="../media/image1829.wmf"/><Relationship Id="rId2" Type="http://schemas.openxmlformats.org/officeDocument/2006/relationships/image" Target="../media/image1828.wmf"/><Relationship Id="rId1" Type="http://schemas.openxmlformats.org/officeDocument/2006/relationships/image" Target="../media/image1827.emf"/><Relationship Id="rId6" Type="http://schemas.openxmlformats.org/officeDocument/2006/relationships/image" Target="../media/image1832.wmf"/><Relationship Id="rId5" Type="http://schemas.openxmlformats.org/officeDocument/2006/relationships/image" Target="../media/image1831.wmf"/><Relationship Id="rId4" Type="http://schemas.openxmlformats.org/officeDocument/2006/relationships/image" Target="../media/image1830.wmf"/></Relationships>
</file>

<file path=ppt/drawings/_rels/vmlDrawing466.vml.rels><?xml version="1.0" encoding="UTF-8" standalone="yes"?>
<Relationships xmlns="http://schemas.openxmlformats.org/package/2006/relationships"><Relationship Id="rId3" Type="http://schemas.openxmlformats.org/officeDocument/2006/relationships/image" Target="../media/image1835.wmf"/><Relationship Id="rId2" Type="http://schemas.openxmlformats.org/officeDocument/2006/relationships/image" Target="../media/image1834.wmf"/><Relationship Id="rId1" Type="http://schemas.openxmlformats.org/officeDocument/2006/relationships/image" Target="../media/image1833.emf"/><Relationship Id="rId6" Type="http://schemas.openxmlformats.org/officeDocument/2006/relationships/image" Target="../media/image1838.wmf"/><Relationship Id="rId5" Type="http://schemas.openxmlformats.org/officeDocument/2006/relationships/image" Target="../media/image1837.wmf"/><Relationship Id="rId4" Type="http://schemas.openxmlformats.org/officeDocument/2006/relationships/image" Target="../media/image1836.wmf"/></Relationships>
</file>

<file path=ppt/drawings/_rels/vmlDrawing467.vml.rels><?xml version="1.0" encoding="UTF-8" standalone="yes"?>
<Relationships xmlns="http://schemas.openxmlformats.org/package/2006/relationships"><Relationship Id="rId3" Type="http://schemas.openxmlformats.org/officeDocument/2006/relationships/image" Target="../media/image1841.wmf"/><Relationship Id="rId2" Type="http://schemas.openxmlformats.org/officeDocument/2006/relationships/image" Target="../media/image1840.wmf"/><Relationship Id="rId1" Type="http://schemas.openxmlformats.org/officeDocument/2006/relationships/image" Target="../media/image1839.emf"/><Relationship Id="rId6" Type="http://schemas.openxmlformats.org/officeDocument/2006/relationships/image" Target="../media/image1844.wmf"/><Relationship Id="rId5" Type="http://schemas.openxmlformats.org/officeDocument/2006/relationships/image" Target="../media/image1843.wmf"/><Relationship Id="rId4" Type="http://schemas.openxmlformats.org/officeDocument/2006/relationships/image" Target="../media/image1842.wmf"/></Relationships>
</file>

<file path=ppt/drawings/_rels/vmlDrawing468.vml.rels><?xml version="1.0" encoding="UTF-8" standalone="yes"?>
<Relationships xmlns="http://schemas.openxmlformats.org/package/2006/relationships"><Relationship Id="rId2" Type="http://schemas.openxmlformats.org/officeDocument/2006/relationships/image" Target="../media/image1846.wmf"/><Relationship Id="rId1" Type="http://schemas.openxmlformats.org/officeDocument/2006/relationships/image" Target="../media/image1845.emf"/></Relationships>
</file>

<file path=ppt/drawings/_rels/vmlDrawing469.vml.rels><?xml version="1.0" encoding="UTF-8" standalone="yes"?>
<Relationships xmlns="http://schemas.openxmlformats.org/package/2006/relationships"><Relationship Id="rId2" Type="http://schemas.openxmlformats.org/officeDocument/2006/relationships/image" Target="../media/image1848.wmf"/><Relationship Id="rId1" Type="http://schemas.openxmlformats.org/officeDocument/2006/relationships/image" Target="../media/image1847.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emf"/></Relationships>
</file>

<file path=ppt/drawings/_rels/vmlDrawing470.vml.rels><?xml version="1.0" encoding="UTF-8" standalone="yes"?>
<Relationships xmlns="http://schemas.openxmlformats.org/package/2006/relationships"><Relationship Id="rId3" Type="http://schemas.openxmlformats.org/officeDocument/2006/relationships/image" Target="../media/image1851.wmf"/><Relationship Id="rId2" Type="http://schemas.openxmlformats.org/officeDocument/2006/relationships/image" Target="../media/image1850.wmf"/><Relationship Id="rId1" Type="http://schemas.openxmlformats.org/officeDocument/2006/relationships/image" Target="../media/image1849.emf"/><Relationship Id="rId6" Type="http://schemas.openxmlformats.org/officeDocument/2006/relationships/image" Target="../media/image1854.wmf"/><Relationship Id="rId5" Type="http://schemas.openxmlformats.org/officeDocument/2006/relationships/image" Target="../media/image1853.wmf"/><Relationship Id="rId4" Type="http://schemas.openxmlformats.org/officeDocument/2006/relationships/image" Target="../media/image1852.wmf"/></Relationships>
</file>

<file path=ppt/drawings/_rels/vmlDrawing471.vml.rels><?xml version="1.0" encoding="UTF-8" standalone="yes"?>
<Relationships xmlns="http://schemas.openxmlformats.org/package/2006/relationships"><Relationship Id="rId1" Type="http://schemas.openxmlformats.org/officeDocument/2006/relationships/image" Target="../media/image1855.emf"/></Relationships>
</file>

<file path=ppt/drawings/_rels/vmlDrawing472.vml.rels><?xml version="1.0" encoding="UTF-8" standalone="yes"?>
<Relationships xmlns="http://schemas.openxmlformats.org/package/2006/relationships"><Relationship Id="rId2" Type="http://schemas.openxmlformats.org/officeDocument/2006/relationships/image" Target="../media/image1857.wmf"/><Relationship Id="rId1" Type="http://schemas.openxmlformats.org/officeDocument/2006/relationships/image" Target="../media/image1856.emf"/></Relationships>
</file>

<file path=ppt/drawings/_rels/vmlDrawing473.vml.rels><?xml version="1.0" encoding="UTF-8" standalone="yes"?>
<Relationships xmlns="http://schemas.openxmlformats.org/package/2006/relationships"><Relationship Id="rId1" Type="http://schemas.openxmlformats.org/officeDocument/2006/relationships/image" Target="../media/image1858.emf"/></Relationships>
</file>

<file path=ppt/drawings/_rels/vmlDrawing474.vml.rels><?xml version="1.0" encoding="UTF-8" standalone="yes"?>
<Relationships xmlns="http://schemas.openxmlformats.org/package/2006/relationships"><Relationship Id="rId3" Type="http://schemas.openxmlformats.org/officeDocument/2006/relationships/image" Target="../media/image1862.wmf"/><Relationship Id="rId7" Type="http://schemas.openxmlformats.org/officeDocument/2006/relationships/image" Target="../media/image1866.wmf"/><Relationship Id="rId2" Type="http://schemas.openxmlformats.org/officeDocument/2006/relationships/image" Target="../media/image1861.wmf"/><Relationship Id="rId1" Type="http://schemas.openxmlformats.org/officeDocument/2006/relationships/image" Target="../media/image1860.emf"/><Relationship Id="rId6" Type="http://schemas.openxmlformats.org/officeDocument/2006/relationships/image" Target="../media/image1865.wmf"/><Relationship Id="rId5" Type="http://schemas.openxmlformats.org/officeDocument/2006/relationships/image" Target="../media/image1864.wmf"/><Relationship Id="rId4" Type="http://schemas.openxmlformats.org/officeDocument/2006/relationships/image" Target="../media/image1863.wmf"/></Relationships>
</file>

<file path=ppt/drawings/_rels/vmlDrawing475.vml.rels><?xml version="1.0" encoding="UTF-8" standalone="yes"?>
<Relationships xmlns="http://schemas.openxmlformats.org/package/2006/relationships"><Relationship Id="rId8" Type="http://schemas.openxmlformats.org/officeDocument/2006/relationships/image" Target="../media/image1874.wmf"/><Relationship Id="rId3" Type="http://schemas.openxmlformats.org/officeDocument/2006/relationships/image" Target="../media/image1869.wmf"/><Relationship Id="rId7" Type="http://schemas.openxmlformats.org/officeDocument/2006/relationships/image" Target="../media/image1873.wmf"/><Relationship Id="rId2" Type="http://schemas.openxmlformats.org/officeDocument/2006/relationships/image" Target="../media/image1868.wmf"/><Relationship Id="rId1" Type="http://schemas.openxmlformats.org/officeDocument/2006/relationships/image" Target="../media/image1867.emf"/><Relationship Id="rId6" Type="http://schemas.openxmlformats.org/officeDocument/2006/relationships/image" Target="../media/image1872.wmf"/><Relationship Id="rId5" Type="http://schemas.openxmlformats.org/officeDocument/2006/relationships/image" Target="../media/image1871.wmf"/><Relationship Id="rId4" Type="http://schemas.openxmlformats.org/officeDocument/2006/relationships/image" Target="../media/image1870.wmf"/><Relationship Id="rId9" Type="http://schemas.openxmlformats.org/officeDocument/2006/relationships/image" Target="../media/image1875.wmf"/></Relationships>
</file>

<file path=ppt/drawings/_rels/vmlDrawing476.vml.rels><?xml version="1.0" encoding="UTF-8" standalone="yes"?>
<Relationships xmlns="http://schemas.openxmlformats.org/package/2006/relationships"><Relationship Id="rId3" Type="http://schemas.openxmlformats.org/officeDocument/2006/relationships/image" Target="../media/image1878.wmf"/><Relationship Id="rId2" Type="http://schemas.openxmlformats.org/officeDocument/2006/relationships/image" Target="../media/image1877.wmf"/><Relationship Id="rId1" Type="http://schemas.openxmlformats.org/officeDocument/2006/relationships/image" Target="../media/image1876.emf"/></Relationships>
</file>

<file path=ppt/drawings/_rels/vmlDrawing477.vml.rels><?xml version="1.0" encoding="UTF-8" standalone="yes"?>
<Relationships xmlns="http://schemas.openxmlformats.org/package/2006/relationships"><Relationship Id="rId3" Type="http://schemas.openxmlformats.org/officeDocument/2006/relationships/image" Target="../media/image1881.wmf"/><Relationship Id="rId7" Type="http://schemas.openxmlformats.org/officeDocument/2006/relationships/image" Target="../media/image1885.wmf"/><Relationship Id="rId2" Type="http://schemas.openxmlformats.org/officeDocument/2006/relationships/image" Target="../media/image1880.wmf"/><Relationship Id="rId1" Type="http://schemas.openxmlformats.org/officeDocument/2006/relationships/image" Target="../media/image1879.emf"/><Relationship Id="rId6" Type="http://schemas.openxmlformats.org/officeDocument/2006/relationships/image" Target="../media/image1884.wmf"/><Relationship Id="rId5" Type="http://schemas.openxmlformats.org/officeDocument/2006/relationships/image" Target="../media/image1883.wmf"/><Relationship Id="rId4" Type="http://schemas.openxmlformats.org/officeDocument/2006/relationships/image" Target="../media/image1882.wmf"/></Relationships>
</file>

<file path=ppt/drawings/_rels/vmlDrawing478.vml.rels><?xml version="1.0" encoding="UTF-8" standalone="yes"?>
<Relationships xmlns="http://schemas.openxmlformats.org/package/2006/relationships"><Relationship Id="rId1" Type="http://schemas.openxmlformats.org/officeDocument/2006/relationships/image" Target="../media/image1886.emf"/></Relationships>
</file>

<file path=ppt/drawings/_rels/vmlDrawing479.vml.rels><?xml version="1.0" encoding="UTF-8" standalone="yes"?>
<Relationships xmlns="http://schemas.openxmlformats.org/package/2006/relationships"><Relationship Id="rId1" Type="http://schemas.openxmlformats.org/officeDocument/2006/relationships/image" Target="../media/image1888.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emf"/></Relationships>
</file>

<file path=ppt/drawings/_rels/vmlDrawing480.vml.rels><?xml version="1.0" encoding="UTF-8" standalone="yes"?>
<Relationships xmlns="http://schemas.openxmlformats.org/package/2006/relationships"><Relationship Id="rId2" Type="http://schemas.openxmlformats.org/officeDocument/2006/relationships/image" Target="../media/image1890.wmf"/><Relationship Id="rId1" Type="http://schemas.openxmlformats.org/officeDocument/2006/relationships/image" Target="../media/image1889.emf"/></Relationships>
</file>

<file path=ppt/drawings/_rels/vmlDrawing481.vml.rels><?xml version="1.0" encoding="UTF-8" standalone="yes"?>
<Relationships xmlns="http://schemas.openxmlformats.org/package/2006/relationships"><Relationship Id="rId3" Type="http://schemas.openxmlformats.org/officeDocument/2006/relationships/image" Target="../media/image1893.wmf"/><Relationship Id="rId7" Type="http://schemas.openxmlformats.org/officeDocument/2006/relationships/image" Target="../media/image1897.wmf"/><Relationship Id="rId2" Type="http://schemas.openxmlformats.org/officeDocument/2006/relationships/image" Target="../media/image1892.wmf"/><Relationship Id="rId1" Type="http://schemas.openxmlformats.org/officeDocument/2006/relationships/image" Target="../media/image1891.emf"/><Relationship Id="rId6" Type="http://schemas.openxmlformats.org/officeDocument/2006/relationships/image" Target="../media/image1896.wmf"/><Relationship Id="rId5" Type="http://schemas.openxmlformats.org/officeDocument/2006/relationships/image" Target="../media/image1895.wmf"/><Relationship Id="rId4" Type="http://schemas.openxmlformats.org/officeDocument/2006/relationships/image" Target="../media/image1894.wmf"/></Relationships>
</file>

<file path=ppt/drawings/_rels/vmlDrawing482.vml.rels><?xml version="1.0" encoding="UTF-8" standalone="yes"?>
<Relationships xmlns="http://schemas.openxmlformats.org/package/2006/relationships"><Relationship Id="rId1" Type="http://schemas.openxmlformats.org/officeDocument/2006/relationships/image" Target="../media/image1898.emf"/></Relationships>
</file>

<file path=ppt/drawings/_rels/vmlDrawing483.vml.rels><?xml version="1.0" encoding="UTF-8" standalone="yes"?>
<Relationships xmlns="http://schemas.openxmlformats.org/package/2006/relationships"><Relationship Id="rId3" Type="http://schemas.openxmlformats.org/officeDocument/2006/relationships/image" Target="../media/image1901.wmf"/><Relationship Id="rId7" Type="http://schemas.openxmlformats.org/officeDocument/2006/relationships/image" Target="../media/image1905.wmf"/><Relationship Id="rId2" Type="http://schemas.openxmlformats.org/officeDocument/2006/relationships/image" Target="../media/image1900.wmf"/><Relationship Id="rId1" Type="http://schemas.openxmlformats.org/officeDocument/2006/relationships/image" Target="../media/image1899.emf"/><Relationship Id="rId6" Type="http://schemas.openxmlformats.org/officeDocument/2006/relationships/image" Target="../media/image1904.wmf"/><Relationship Id="rId5" Type="http://schemas.openxmlformats.org/officeDocument/2006/relationships/image" Target="../media/image1903.wmf"/><Relationship Id="rId4" Type="http://schemas.openxmlformats.org/officeDocument/2006/relationships/image" Target="../media/image1902.wmf"/></Relationships>
</file>

<file path=ppt/drawings/_rels/vmlDrawing484.vml.rels><?xml version="1.0" encoding="UTF-8" standalone="yes"?>
<Relationships xmlns="http://schemas.openxmlformats.org/package/2006/relationships"><Relationship Id="rId3" Type="http://schemas.openxmlformats.org/officeDocument/2006/relationships/image" Target="../media/image1908.wmf"/><Relationship Id="rId7" Type="http://schemas.openxmlformats.org/officeDocument/2006/relationships/image" Target="../media/image1912.wmf"/><Relationship Id="rId2" Type="http://schemas.openxmlformats.org/officeDocument/2006/relationships/image" Target="../media/image1907.wmf"/><Relationship Id="rId1" Type="http://schemas.openxmlformats.org/officeDocument/2006/relationships/image" Target="../media/image1906.emf"/><Relationship Id="rId6" Type="http://schemas.openxmlformats.org/officeDocument/2006/relationships/image" Target="../media/image1911.wmf"/><Relationship Id="rId5" Type="http://schemas.openxmlformats.org/officeDocument/2006/relationships/image" Target="../media/image1910.wmf"/><Relationship Id="rId4" Type="http://schemas.openxmlformats.org/officeDocument/2006/relationships/image" Target="../media/image1909.wmf"/></Relationships>
</file>

<file path=ppt/drawings/_rels/vmlDrawing485.vml.rels><?xml version="1.0" encoding="UTF-8" standalone="yes"?>
<Relationships xmlns="http://schemas.openxmlformats.org/package/2006/relationships"><Relationship Id="rId2" Type="http://schemas.openxmlformats.org/officeDocument/2006/relationships/image" Target="../media/image1797.wmf"/><Relationship Id="rId1" Type="http://schemas.openxmlformats.org/officeDocument/2006/relationships/image" Target="../media/image1913.emf"/></Relationships>
</file>

<file path=ppt/drawings/_rels/vmlDrawing486.vml.rels><?xml version="1.0" encoding="UTF-8" standalone="yes"?>
<Relationships xmlns="http://schemas.openxmlformats.org/package/2006/relationships"><Relationship Id="rId3" Type="http://schemas.openxmlformats.org/officeDocument/2006/relationships/image" Target="../media/image1916.wmf"/><Relationship Id="rId7" Type="http://schemas.openxmlformats.org/officeDocument/2006/relationships/image" Target="../media/image1920.wmf"/><Relationship Id="rId2" Type="http://schemas.openxmlformats.org/officeDocument/2006/relationships/image" Target="../media/image1915.wmf"/><Relationship Id="rId1" Type="http://schemas.openxmlformats.org/officeDocument/2006/relationships/image" Target="../media/image1914.emf"/><Relationship Id="rId6" Type="http://schemas.openxmlformats.org/officeDocument/2006/relationships/image" Target="../media/image1919.wmf"/><Relationship Id="rId5" Type="http://schemas.openxmlformats.org/officeDocument/2006/relationships/image" Target="../media/image1918.wmf"/><Relationship Id="rId4" Type="http://schemas.openxmlformats.org/officeDocument/2006/relationships/image" Target="../media/image1917.wmf"/></Relationships>
</file>

<file path=ppt/drawings/_rels/vmlDrawing487.vml.rels><?xml version="1.0" encoding="UTF-8" standalone="yes"?>
<Relationships xmlns="http://schemas.openxmlformats.org/package/2006/relationships"><Relationship Id="rId1" Type="http://schemas.openxmlformats.org/officeDocument/2006/relationships/image" Target="../media/image1921.emf"/></Relationships>
</file>

<file path=ppt/drawings/_rels/vmlDrawing488.vml.rels><?xml version="1.0" encoding="UTF-8" standalone="yes"?>
<Relationships xmlns="http://schemas.openxmlformats.org/package/2006/relationships"><Relationship Id="rId2" Type="http://schemas.openxmlformats.org/officeDocument/2006/relationships/image" Target="../media/image1923.wmf"/><Relationship Id="rId1" Type="http://schemas.openxmlformats.org/officeDocument/2006/relationships/image" Target="../media/image1922.emf"/></Relationships>
</file>

<file path=ppt/drawings/_rels/vmlDrawing489.vml.rels><?xml version="1.0" encoding="UTF-8" standalone="yes"?>
<Relationships xmlns="http://schemas.openxmlformats.org/package/2006/relationships"><Relationship Id="rId3" Type="http://schemas.openxmlformats.org/officeDocument/2006/relationships/image" Target="../media/image1926.wmf"/><Relationship Id="rId7" Type="http://schemas.openxmlformats.org/officeDocument/2006/relationships/image" Target="../media/image1930.wmf"/><Relationship Id="rId2" Type="http://schemas.openxmlformats.org/officeDocument/2006/relationships/image" Target="../media/image1925.wmf"/><Relationship Id="rId1" Type="http://schemas.openxmlformats.org/officeDocument/2006/relationships/image" Target="../media/image1924.emf"/><Relationship Id="rId6" Type="http://schemas.openxmlformats.org/officeDocument/2006/relationships/image" Target="../media/image1929.wmf"/><Relationship Id="rId5" Type="http://schemas.openxmlformats.org/officeDocument/2006/relationships/image" Target="../media/image1928.wmf"/><Relationship Id="rId4" Type="http://schemas.openxmlformats.org/officeDocument/2006/relationships/image" Target="../media/image192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e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490.vml.rels><?xml version="1.0" encoding="UTF-8" standalone="yes"?>
<Relationships xmlns="http://schemas.openxmlformats.org/package/2006/relationships"><Relationship Id="rId3" Type="http://schemas.openxmlformats.org/officeDocument/2006/relationships/image" Target="../media/image1933.wmf"/><Relationship Id="rId7" Type="http://schemas.openxmlformats.org/officeDocument/2006/relationships/image" Target="../media/image1937.wmf"/><Relationship Id="rId2" Type="http://schemas.openxmlformats.org/officeDocument/2006/relationships/image" Target="../media/image1932.wmf"/><Relationship Id="rId1" Type="http://schemas.openxmlformats.org/officeDocument/2006/relationships/image" Target="../media/image1931.emf"/><Relationship Id="rId6" Type="http://schemas.openxmlformats.org/officeDocument/2006/relationships/image" Target="../media/image1936.wmf"/><Relationship Id="rId5" Type="http://schemas.openxmlformats.org/officeDocument/2006/relationships/image" Target="../media/image1935.wmf"/><Relationship Id="rId4" Type="http://schemas.openxmlformats.org/officeDocument/2006/relationships/image" Target="../media/image1934.wmf"/></Relationships>
</file>

<file path=ppt/drawings/_rels/vmlDrawing491.vml.rels><?xml version="1.0" encoding="UTF-8" standalone="yes"?>
<Relationships xmlns="http://schemas.openxmlformats.org/package/2006/relationships"><Relationship Id="rId3" Type="http://schemas.openxmlformats.org/officeDocument/2006/relationships/image" Target="../media/image1940.wmf"/><Relationship Id="rId7" Type="http://schemas.openxmlformats.org/officeDocument/2006/relationships/image" Target="../media/image1944.wmf"/><Relationship Id="rId2" Type="http://schemas.openxmlformats.org/officeDocument/2006/relationships/image" Target="../media/image1939.wmf"/><Relationship Id="rId1" Type="http://schemas.openxmlformats.org/officeDocument/2006/relationships/image" Target="../media/image1938.emf"/><Relationship Id="rId6" Type="http://schemas.openxmlformats.org/officeDocument/2006/relationships/image" Target="../media/image1943.wmf"/><Relationship Id="rId5" Type="http://schemas.openxmlformats.org/officeDocument/2006/relationships/image" Target="../media/image1942.wmf"/><Relationship Id="rId4" Type="http://schemas.openxmlformats.org/officeDocument/2006/relationships/image" Target="../media/image1941.wmf"/></Relationships>
</file>

<file path=ppt/drawings/_rels/vmlDrawing492.vml.rels><?xml version="1.0" encoding="UTF-8" standalone="yes"?>
<Relationships xmlns="http://schemas.openxmlformats.org/package/2006/relationships"><Relationship Id="rId1" Type="http://schemas.openxmlformats.org/officeDocument/2006/relationships/image" Target="../media/image1945.emf"/></Relationships>
</file>

<file path=ppt/drawings/_rels/vmlDrawing493.vml.rels><?xml version="1.0" encoding="UTF-8" standalone="yes"?>
<Relationships xmlns="http://schemas.openxmlformats.org/package/2006/relationships"><Relationship Id="rId3" Type="http://schemas.openxmlformats.org/officeDocument/2006/relationships/image" Target="../media/image1948.wmf"/><Relationship Id="rId7" Type="http://schemas.openxmlformats.org/officeDocument/2006/relationships/image" Target="../media/image1952.wmf"/><Relationship Id="rId2" Type="http://schemas.openxmlformats.org/officeDocument/2006/relationships/image" Target="../media/image1947.wmf"/><Relationship Id="rId1" Type="http://schemas.openxmlformats.org/officeDocument/2006/relationships/image" Target="../media/image1946.emf"/><Relationship Id="rId6" Type="http://schemas.openxmlformats.org/officeDocument/2006/relationships/image" Target="../media/image1951.wmf"/><Relationship Id="rId5" Type="http://schemas.openxmlformats.org/officeDocument/2006/relationships/image" Target="../media/image1950.wmf"/><Relationship Id="rId4" Type="http://schemas.openxmlformats.org/officeDocument/2006/relationships/image" Target="../media/image1949.wmf"/></Relationships>
</file>

<file path=ppt/drawings/_rels/vmlDrawing494.vml.rels><?xml version="1.0" encoding="UTF-8" standalone="yes"?>
<Relationships xmlns="http://schemas.openxmlformats.org/package/2006/relationships"><Relationship Id="rId3" Type="http://schemas.openxmlformats.org/officeDocument/2006/relationships/image" Target="../media/image1955.wmf"/><Relationship Id="rId7" Type="http://schemas.openxmlformats.org/officeDocument/2006/relationships/image" Target="../media/image1959.wmf"/><Relationship Id="rId2" Type="http://schemas.openxmlformats.org/officeDocument/2006/relationships/image" Target="../media/image1954.wmf"/><Relationship Id="rId1" Type="http://schemas.openxmlformats.org/officeDocument/2006/relationships/image" Target="../media/image1953.emf"/><Relationship Id="rId6" Type="http://schemas.openxmlformats.org/officeDocument/2006/relationships/image" Target="../media/image1958.wmf"/><Relationship Id="rId5" Type="http://schemas.openxmlformats.org/officeDocument/2006/relationships/image" Target="../media/image1957.wmf"/><Relationship Id="rId4" Type="http://schemas.openxmlformats.org/officeDocument/2006/relationships/image" Target="../media/image1956.wmf"/></Relationships>
</file>

<file path=ppt/drawings/_rels/vmlDrawing495.vml.rels><?xml version="1.0" encoding="UTF-8" standalone="yes"?>
<Relationships xmlns="http://schemas.openxmlformats.org/package/2006/relationships"><Relationship Id="rId2" Type="http://schemas.openxmlformats.org/officeDocument/2006/relationships/image" Target="../media/image1961.wmf"/><Relationship Id="rId1" Type="http://schemas.openxmlformats.org/officeDocument/2006/relationships/image" Target="../media/image1960.emf"/></Relationships>
</file>

<file path=ppt/drawings/_rels/vmlDrawing496.vml.rels><?xml version="1.0" encoding="UTF-8" standalone="yes"?>
<Relationships xmlns="http://schemas.openxmlformats.org/package/2006/relationships"><Relationship Id="rId3" Type="http://schemas.openxmlformats.org/officeDocument/2006/relationships/image" Target="../media/image1964.wmf"/><Relationship Id="rId7" Type="http://schemas.openxmlformats.org/officeDocument/2006/relationships/image" Target="../media/image1968.wmf"/><Relationship Id="rId2" Type="http://schemas.openxmlformats.org/officeDocument/2006/relationships/image" Target="../media/image1963.wmf"/><Relationship Id="rId1" Type="http://schemas.openxmlformats.org/officeDocument/2006/relationships/image" Target="../media/image1962.emf"/><Relationship Id="rId6" Type="http://schemas.openxmlformats.org/officeDocument/2006/relationships/image" Target="../media/image1967.wmf"/><Relationship Id="rId5" Type="http://schemas.openxmlformats.org/officeDocument/2006/relationships/image" Target="../media/image1966.wmf"/><Relationship Id="rId4" Type="http://schemas.openxmlformats.org/officeDocument/2006/relationships/image" Target="../media/image1965.wmf"/></Relationships>
</file>

<file path=ppt/drawings/_rels/vmlDrawing497.vml.rels><?xml version="1.0" encoding="UTF-8" standalone="yes"?>
<Relationships xmlns="http://schemas.openxmlformats.org/package/2006/relationships"><Relationship Id="rId3" Type="http://schemas.openxmlformats.org/officeDocument/2006/relationships/image" Target="../media/image1971.wmf"/><Relationship Id="rId7" Type="http://schemas.openxmlformats.org/officeDocument/2006/relationships/image" Target="../media/image1975.wmf"/><Relationship Id="rId2" Type="http://schemas.openxmlformats.org/officeDocument/2006/relationships/image" Target="../media/image1970.wmf"/><Relationship Id="rId1" Type="http://schemas.openxmlformats.org/officeDocument/2006/relationships/image" Target="../media/image1969.emf"/><Relationship Id="rId6" Type="http://schemas.openxmlformats.org/officeDocument/2006/relationships/image" Target="../media/image1974.wmf"/><Relationship Id="rId5" Type="http://schemas.openxmlformats.org/officeDocument/2006/relationships/image" Target="../media/image1973.wmf"/><Relationship Id="rId4" Type="http://schemas.openxmlformats.org/officeDocument/2006/relationships/image" Target="../media/image1972.wmf"/></Relationships>
</file>

<file path=ppt/drawings/_rels/vmlDrawing498.vml.rels><?xml version="1.0" encoding="UTF-8" standalone="yes"?>
<Relationships xmlns="http://schemas.openxmlformats.org/package/2006/relationships"><Relationship Id="rId3" Type="http://schemas.openxmlformats.org/officeDocument/2006/relationships/image" Target="../media/image1978.wmf"/><Relationship Id="rId7" Type="http://schemas.openxmlformats.org/officeDocument/2006/relationships/image" Target="../media/image1982.wmf"/><Relationship Id="rId2" Type="http://schemas.openxmlformats.org/officeDocument/2006/relationships/image" Target="../media/image1977.wmf"/><Relationship Id="rId1" Type="http://schemas.openxmlformats.org/officeDocument/2006/relationships/image" Target="../media/image1976.emf"/><Relationship Id="rId6" Type="http://schemas.openxmlformats.org/officeDocument/2006/relationships/image" Target="../media/image1981.wmf"/><Relationship Id="rId5" Type="http://schemas.openxmlformats.org/officeDocument/2006/relationships/image" Target="../media/image1980.wmf"/><Relationship Id="rId4" Type="http://schemas.openxmlformats.org/officeDocument/2006/relationships/image" Target="../media/image1979.wmf"/></Relationships>
</file>

<file path=ppt/drawings/_rels/vmlDrawing499.vml.rels><?xml version="1.0" encoding="UTF-8" standalone="yes"?>
<Relationships xmlns="http://schemas.openxmlformats.org/package/2006/relationships"><Relationship Id="rId2" Type="http://schemas.openxmlformats.org/officeDocument/2006/relationships/image" Target="../media/image1984.wmf"/><Relationship Id="rId1" Type="http://schemas.openxmlformats.org/officeDocument/2006/relationships/image" Target="../media/image19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emf"/><Relationship Id="rId6" Type="http://schemas.openxmlformats.org/officeDocument/2006/relationships/image" Target="../media/image227.wmf"/><Relationship Id="rId5" Type="http://schemas.openxmlformats.org/officeDocument/2006/relationships/image" Target="../media/image226.wmf"/><Relationship Id="rId4" Type="http://schemas.openxmlformats.org/officeDocument/2006/relationships/image" Target="../media/image225.wmf"/></Relationships>
</file>

<file path=ppt/drawings/_rels/vmlDrawing500.vml.rels><?xml version="1.0" encoding="UTF-8" standalone="yes"?>
<Relationships xmlns="http://schemas.openxmlformats.org/package/2006/relationships"><Relationship Id="rId3" Type="http://schemas.openxmlformats.org/officeDocument/2006/relationships/image" Target="../media/image1987.wmf"/><Relationship Id="rId7" Type="http://schemas.openxmlformats.org/officeDocument/2006/relationships/image" Target="../media/image1991.wmf"/><Relationship Id="rId2" Type="http://schemas.openxmlformats.org/officeDocument/2006/relationships/image" Target="../media/image1986.wmf"/><Relationship Id="rId1" Type="http://schemas.openxmlformats.org/officeDocument/2006/relationships/image" Target="../media/image1985.emf"/><Relationship Id="rId6" Type="http://schemas.openxmlformats.org/officeDocument/2006/relationships/image" Target="../media/image1990.wmf"/><Relationship Id="rId5" Type="http://schemas.openxmlformats.org/officeDocument/2006/relationships/image" Target="../media/image1989.wmf"/><Relationship Id="rId4" Type="http://schemas.openxmlformats.org/officeDocument/2006/relationships/image" Target="../media/image1988.wmf"/></Relationships>
</file>

<file path=ppt/drawings/_rels/vmlDrawing501.vml.rels><?xml version="1.0" encoding="UTF-8" standalone="yes"?>
<Relationships xmlns="http://schemas.openxmlformats.org/package/2006/relationships"><Relationship Id="rId2" Type="http://schemas.openxmlformats.org/officeDocument/2006/relationships/image" Target="../media/image1993.wmf"/><Relationship Id="rId1" Type="http://schemas.openxmlformats.org/officeDocument/2006/relationships/image" Target="../media/image1992.emf"/></Relationships>
</file>

<file path=ppt/drawings/_rels/vmlDrawing502.vml.rels><?xml version="1.0" encoding="UTF-8" standalone="yes"?>
<Relationships xmlns="http://schemas.openxmlformats.org/package/2006/relationships"><Relationship Id="rId3" Type="http://schemas.openxmlformats.org/officeDocument/2006/relationships/image" Target="../media/image2000.wmf"/><Relationship Id="rId2" Type="http://schemas.openxmlformats.org/officeDocument/2006/relationships/image" Target="../media/image1999.wmf"/><Relationship Id="rId1" Type="http://schemas.openxmlformats.org/officeDocument/2006/relationships/image" Target="../media/image1998.emf"/><Relationship Id="rId6" Type="http://schemas.openxmlformats.org/officeDocument/2006/relationships/image" Target="../media/image2003.wmf"/><Relationship Id="rId5" Type="http://schemas.openxmlformats.org/officeDocument/2006/relationships/image" Target="../media/image2002.wmf"/><Relationship Id="rId4" Type="http://schemas.openxmlformats.org/officeDocument/2006/relationships/image" Target="../media/image2001.wmf"/></Relationships>
</file>

<file path=ppt/drawings/_rels/vmlDrawing503.vml.rels><?xml version="1.0" encoding="UTF-8" standalone="yes"?>
<Relationships xmlns="http://schemas.openxmlformats.org/package/2006/relationships"><Relationship Id="rId3" Type="http://schemas.openxmlformats.org/officeDocument/2006/relationships/image" Target="../media/image2006.wmf"/><Relationship Id="rId2" Type="http://schemas.openxmlformats.org/officeDocument/2006/relationships/image" Target="../media/image2005.wmf"/><Relationship Id="rId1" Type="http://schemas.openxmlformats.org/officeDocument/2006/relationships/image" Target="../media/image2004.emf"/><Relationship Id="rId6" Type="http://schemas.openxmlformats.org/officeDocument/2006/relationships/image" Target="../media/image2009.wmf"/><Relationship Id="rId5" Type="http://schemas.openxmlformats.org/officeDocument/2006/relationships/image" Target="../media/image2008.wmf"/><Relationship Id="rId4" Type="http://schemas.openxmlformats.org/officeDocument/2006/relationships/image" Target="../media/image2007.wmf"/></Relationships>
</file>

<file path=ppt/drawings/_rels/vmlDrawing504.vml.rels><?xml version="1.0" encoding="UTF-8" standalone="yes"?>
<Relationships xmlns="http://schemas.openxmlformats.org/package/2006/relationships"><Relationship Id="rId3" Type="http://schemas.openxmlformats.org/officeDocument/2006/relationships/image" Target="../media/image2012.wmf"/><Relationship Id="rId2" Type="http://schemas.openxmlformats.org/officeDocument/2006/relationships/image" Target="../media/image2011.wmf"/><Relationship Id="rId1" Type="http://schemas.openxmlformats.org/officeDocument/2006/relationships/image" Target="../media/image2010.emf"/><Relationship Id="rId6" Type="http://schemas.openxmlformats.org/officeDocument/2006/relationships/image" Target="../media/image2015.wmf"/><Relationship Id="rId5" Type="http://schemas.openxmlformats.org/officeDocument/2006/relationships/image" Target="../media/image2014.wmf"/><Relationship Id="rId4" Type="http://schemas.openxmlformats.org/officeDocument/2006/relationships/image" Target="../media/image2013.wmf"/></Relationships>
</file>

<file path=ppt/drawings/_rels/vmlDrawing505.vml.rels><?xml version="1.0" encoding="UTF-8" standalone="yes"?>
<Relationships xmlns="http://schemas.openxmlformats.org/package/2006/relationships"><Relationship Id="rId3" Type="http://schemas.openxmlformats.org/officeDocument/2006/relationships/image" Target="../media/image2018.wmf"/><Relationship Id="rId7" Type="http://schemas.openxmlformats.org/officeDocument/2006/relationships/image" Target="../media/image2022.wmf"/><Relationship Id="rId2" Type="http://schemas.openxmlformats.org/officeDocument/2006/relationships/image" Target="../media/image2017.wmf"/><Relationship Id="rId1" Type="http://schemas.openxmlformats.org/officeDocument/2006/relationships/image" Target="../media/image2016.emf"/><Relationship Id="rId6" Type="http://schemas.openxmlformats.org/officeDocument/2006/relationships/image" Target="../media/image2021.wmf"/><Relationship Id="rId5" Type="http://schemas.openxmlformats.org/officeDocument/2006/relationships/image" Target="../media/image2020.wmf"/><Relationship Id="rId4" Type="http://schemas.openxmlformats.org/officeDocument/2006/relationships/image" Target="../media/image2019.wmf"/></Relationships>
</file>

<file path=ppt/drawings/_rels/vmlDrawing506.vml.rels><?xml version="1.0" encoding="UTF-8" standalone="yes"?>
<Relationships xmlns="http://schemas.openxmlformats.org/package/2006/relationships"><Relationship Id="rId3" Type="http://schemas.openxmlformats.org/officeDocument/2006/relationships/image" Target="../media/image2025.wmf"/><Relationship Id="rId7" Type="http://schemas.openxmlformats.org/officeDocument/2006/relationships/image" Target="../media/image2029.wmf"/><Relationship Id="rId2" Type="http://schemas.openxmlformats.org/officeDocument/2006/relationships/image" Target="../media/image2024.wmf"/><Relationship Id="rId1" Type="http://schemas.openxmlformats.org/officeDocument/2006/relationships/image" Target="../media/image2023.emf"/><Relationship Id="rId6" Type="http://schemas.openxmlformats.org/officeDocument/2006/relationships/image" Target="../media/image2028.wmf"/><Relationship Id="rId5" Type="http://schemas.openxmlformats.org/officeDocument/2006/relationships/image" Target="../media/image2027.wmf"/><Relationship Id="rId4" Type="http://schemas.openxmlformats.org/officeDocument/2006/relationships/image" Target="../media/image2026.wmf"/></Relationships>
</file>

<file path=ppt/drawings/_rels/vmlDrawing507.vml.rels><?xml version="1.0" encoding="UTF-8" standalone="yes"?>
<Relationships xmlns="http://schemas.openxmlformats.org/package/2006/relationships"><Relationship Id="rId3" Type="http://schemas.openxmlformats.org/officeDocument/2006/relationships/image" Target="../media/image2032.wmf"/><Relationship Id="rId7" Type="http://schemas.openxmlformats.org/officeDocument/2006/relationships/image" Target="../media/image2036.wmf"/><Relationship Id="rId2" Type="http://schemas.openxmlformats.org/officeDocument/2006/relationships/image" Target="../media/image2031.wmf"/><Relationship Id="rId1" Type="http://schemas.openxmlformats.org/officeDocument/2006/relationships/image" Target="../media/image2030.emf"/><Relationship Id="rId6" Type="http://schemas.openxmlformats.org/officeDocument/2006/relationships/image" Target="../media/image2035.wmf"/><Relationship Id="rId5" Type="http://schemas.openxmlformats.org/officeDocument/2006/relationships/image" Target="../media/image2034.wmf"/><Relationship Id="rId4" Type="http://schemas.openxmlformats.org/officeDocument/2006/relationships/image" Target="../media/image2033.wmf"/></Relationships>
</file>

<file path=ppt/drawings/_rels/vmlDrawing508.vml.rels><?xml version="1.0" encoding="UTF-8" standalone="yes"?>
<Relationships xmlns="http://schemas.openxmlformats.org/package/2006/relationships"><Relationship Id="rId8" Type="http://schemas.openxmlformats.org/officeDocument/2006/relationships/image" Target="../media/image2044.wmf"/><Relationship Id="rId3" Type="http://schemas.openxmlformats.org/officeDocument/2006/relationships/image" Target="../media/image2039.wmf"/><Relationship Id="rId7" Type="http://schemas.openxmlformats.org/officeDocument/2006/relationships/image" Target="../media/image2043.wmf"/><Relationship Id="rId2" Type="http://schemas.openxmlformats.org/officeDocument/2006/relationships/image" Target="../media/image2038.wmf"/><Relationship Id="rId1" Type="http://schemas.openxmlformats.org/officeDocument/2006/relationships/image" Target="../media/image2037.emf"/><Relationship Id="rId6" Type="http://schemas.openxmlformats.org/officeDocument/2006/relationships/image" Target="../media/image2042.wmf"/><Relationship Id="rId5" Type="http://schemas.openxmlformats.org/officeDocument/2006/relationships/image" Target="../media/image2041.wmf"/><Relationship Id="rId4" Type="http://schemas.openxmlformats.org/officeDocument/2006/relationships/image" Target="../media/image2040.wmf"/></Relationships>
</file>

<file path=ppt/drawings/_rels/vmlDrawing509.vml.rels><?xml version="1.0" encoding="UTF-8" standalone="yes"?>
<Relationships xmlns="http://schemas.openxmlformats.org/package/2006/relationships"><Relationship Id="rId8" Type="http://schemas.openxmlformats.org/officeDocument/2006/relationships/image" Target="../media/image2052.wmf"/><Relationship Id="rId3" Type="http://schemas.openxmlformats.org/officeDocument/2006/relationships/image" Target="../media/image2047.wmf"/><Relationship Id="rId7" Type="http://schemas.openxmlformats.org/officeDocument/2006/relationships/image" Target="../media/image2051.wmf"/><Relationship Id="rId2" Type="http://schemas.openxmlformats.org/officeDocument/2006/relationships/image" Target="../media/image2046.wmf"/><Relationship Id="rId1" Type="http://schemas.openxmlformats.org/officeDocument/2006/relationships/image" Target="../media/image2045.emf"/><Relationship Id="rId6" Type="http://schemas.openxmlformats.org/officeDocument/2006/relationships/image" Target="../media/image2050.wmf"/><Relationship Id="rId5" Type="http://schemas.openxmlformats.org/officeDocument/2006/relationships/image" Target="../media/image2049.wmf"/><Relationship Id="rId4" Type="http://schemas.openxmlformats.org/officeDocument/2006/relationships/image" Target="../media/image2048.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emf"/><Relationship Id="rId5" Type="http://schemas.openxmlformats.org/officeDocument/2006/relationships/image" Target="../media/image233.wmf"/><Relationship Id="rId4" Type="http://schemas.openxmlformats.org/officeDocument/2006/relationships/image" Target="../media/image232.wmf"/></Relationships>
</file>

<file path=ppt/drawings/_rels/vmlDrawing510.vml.rels><?xml version="1.0" encoding="UTF-8" standalone="yes"?>
<Relationships xmlns="http://schemas.openxmlformats.org/package/2006/relationships"><Relationship Id="rId8" Type="http://schemas.openxmlformats.org/officeDocument/2006/relationships/image" Target="../media/image2060.wmf"/><Relationship Id="rId3" Type="http://schemas.openxmlformats.org/officeDocument/2006/relationships/image" Target="../media/image2055.wmf"/><Relationship Id="rId7" Type="http://schemas.openxmlformats.org/officeDocument/2006/relationships/image" Target="../media/image2059.wmf"/><Relationship Id="rId2" Type="http://schemas.openxmlformats.org/officeDocument/2006/relationships/image" Target="../media/image2054.wmf"/><Relationship Id="rId1" Type="http://schemas.openxmlformats.org/officeDocument/2006/relationships/image" Target="../media/image2053.emf"/><Relationship Id="rId6" Type="http://schemas.openxmlformats.org/officeDocument/2006/relationships/image" Target="../media/image2058.wmf"/><Relationship Id="rId5" Type="http://schemas.openxmlformats.org/officeDocument/2006/relationships/image" Target="../media/image2057.wmf"/><Relationship Id="rId4" Type="http://schemas.openxmlformats.org/officeDocument/2006/relationships/image" Target="../media/image2056.wmf"/></Relationships>
</file>

<file path=ppt/drawings/_rels/vmlDrawing511.vml.rels><?xml version="1.0" encoding="UTF-8" standalone="yes"?>
<Relationships xmlns="http://schemas.openxmlformats.org/package/2006/relationships"><Relationship Id="rId3" Type="http://schemas.openxmlformats.org/officeDocument/2006/relationships/image" Target="../media/image2063.wmf"/><Relationship Id="rId7" Type="http://schemas.openxmlformats.org/officeDocument/2006/relationships/image" Target="../media/image2067.wmf"/><Relationship Id="rId2" Type="http://schemas.openxmlformats.org/officeDocument/2006/relationships/image" Target="../media/image2062.wmf"/><Relationship Id="rId1" Type="http://schemas.openxmlformats.org/officeDocument/2006/relationships/image" Target="../media/image2061.emf"/><Relationship Id="rId6" Type="http://schemas.openxmlformats.org/officeDocument/2006/relationships/image" Target="../media/image2066.wmf"/><Relationship Id="rId5" Type="http://schemas.openxmlformats.org/officeDocument/2006/relationships/image" Target="../media/image2065.wmf"/><Relationship Id="rId4" Type="http://schemas.openxmlformats.org/officeDocument/2006/relationships/image" Target="../media/image2064.wmf"/></Relationships>
</file>

<file path=ppt/drawings/_rels/vmlDrawing512.vml.rels><?xml version="1.0" encoding="UTF-8" standalone="yes"?>
<Relationships xmlns="http://schemas.openxmlformats.org/package/2006/relationships"><Relationship Id="rId3" Type="http://schemas.openxmlformats.org/officeDocument/2006/relationships/image" Target="../media/image2070.wmf"/><Relationship Id="rId2" Type="http://schemas.openxmlformats.org/officeDocument/2006/relationships/image" Target="../media/image2069.wmf"/><Relationship Id="rId1" Type="http://schemas.openxmlformats.org/officeDocument/2006/relationships/image" Target="../media/image2068.emf"/></Relationships>
</file>

<file path=ppt/drawings/_rels/vmlDrawing513.vml.rels><?xml version="1.0" encoding="UTF-8" standalone="yes"?>
<Relationships xmlns="http://schemas.openxmlformats.org/package/2006/relationships"><Relationship Id="rId3" Type="http://schemas.openxmlformats.org/officeDocument/2006/relationships/image" Target="../media/image2074.wmf"/><Relationship Id="rId7" Type="http://schemas.openxmlformats.org/officeDocument/2006/relationships/image" Target="../media/image2078.wmf"/><Relationship Id="rId2" Type="http://schemas.openxmlformats.org/officeDocument/2006/relationships/image" Target="../media/image2073.wmf"/><Relationship Id="rId1" Type="http://schemas.openxmlformats.org/officeDocument/2006/relationships/image" Target="../media/image2072.emf"/><Relationship Id="rId6" Type="http://schemas.openxmlformats.org/officeDocument/2006/relationships/image" Target="../media/image2077.wmf"/><Relationship Id="rId5" Type="http://schemas.openxmlformats.org/officeDocument/2006/relationships/image" Target="../media/image2076.wmf"/><Relationship Id="rId4" Type="http://schemas.openxmlformats.org/officeDocument/2006/relationships/image" Target="../media/image2075.wmf"/></Relationships>
</file>

<file path=ppt/drawings/_rels/vmlDrawing514.vml.rels><?xml version="1.0" encoding="UTF-8" standalone="yes"?>
<Relationships xmlns="http://schemas.openxmlformats.org/package/2006/relationships"><Relationship Id="rId1" Type="http://schemas.openxmlformats.org/officeDocument/2006/relationships/image" Target="../media/image2079.emf"/></Relationships>
</file>

<file path=ppt/drawings/_rels/vmlDrawing515.vml.rels><?xml version="1.0" encoding="UTF-8" standalone="yes"?>
<Relationships xmlns="http://schemas.openxmlformats.org/package/2006/relationships"><Relationship Id="rId3" Type="http://schemas.openxmlformats.org/officeDocument/2006/relationships/image" Target="../media/image2082.wmf"/><Relationship Id="rId7" Type="http://schemas.openxmlformats.org/officeDocument/2006/relationships/image" Target="../media/image2086.wmf"/><Relationship Id="rId2" Type="http://schemas.openxmlformats.org/officeDocument/2006/relationships/image" Target="../media/image2081.wmf"/><Relationship Id="rId1" Type="http://schemas.openxmlformats.org/officeDocument/2006/relationships/image" Target="../media/image2080.emf"/><Relationship Id="rId6" Type="http://schemas.openxmlformats.org/officeDocument/2006/relationships/image" Target="../media/image2085.wmf"/><Relationship Id="rId5" Type="http://schemas.openxmlformats.org/officeDocument/2006/relationships/image" Target="../media/image2084.wmf"/><Relationship Id="rId4" Type="http://schemas.openxmlformats.org/officeDocument/2006/relationships/image" Target="../media/image2083.wmf"/></Relationships>
</file>

<file path=ppt/drawings/_rels/vmlDrawing516.vml.rels><?xml version="1.0" encoding="UTF-8" standalone="yes"?>
<Relationships xmlns="http://schemas.openxmlformats.org/package/2006/relationships"><Relationship Id="rId3" Type="http://schemas.openxmlformats.org/officeDocument/2006/relationships/image" Target="../media/image2089.wmf"/><Relationship Id="rId7" Type="http://schemas.openxmlformats.org/officeDocument/2006/relationships/image" Target="../media/image2093.wmf"/><Relationship Id="rId2" Type="http://schemas.openxmlformats.org/officeDocument/2006/relationships/image" Target="../media/image2088.wmf"/><Relationship Id="rId1" Type="http://schemas.openxmlformats.org/officeDocument/2006/relationships/image" Target="../media/image2087.emf"/><Relationship Id="rId6" Type="http://schemas.openxmlformats.org/officeDocument/2006/relationships/image" Target="../media/image2092.wmf"/><Relationship Id="rId5" Type="http://schemas.openxmlformats.org/officeDocument/2006/relationships/image" Target="../media/image2091.wmf"/><Relationship Id="rId4" Type="http://schemas.openxmlformats.org/officeDocument/2006/relationships/image" Target="../media/image2090.wmf"/></Relationships>
</file>

<file path=ppt/drawings/_rels/vmlDrawing517.vml.rels><?xml version="1.0" encoding="UTF-8" standalone="yes"?>
<Relationships xmlns="http://schemas.openxmlformats.org/package/2006/relationships"><Relationship Id="rId3" Type="http://schemas.openxmlformats.org/officeDocument/2006/relationships/image" Target="../media/image2096.wmf"/><Relationship Id="rId7" Type="http://schemas.openxmlformats.org/officeDocument/2006/relationships/image" Target="../media/image2100.wmf"/><Relationship Id="rId2" Type="http://schemas.openxmlformats.org/officeDocument/2006/relationships/image" Target="../media/image2095.wmf"/><Relationship Id="rId1" Type="http://schemas.openxmlformats.org/officeDocument/2006/relationships/image" Target="../media/image2094.emf"/><Relationship Id="rId6" Type="http://schemas.openxmlformats.org/officeDocument/2006/relationships/image" Target="../media/image2099.wmf"/><Relationship Id="rId5" Type="http://schemas.openxmlformats.org/officeDocument/2006/relationships/image" Target="../media/image2098.wmf"/><Relationship Id="rId4" Type="http://schemas.openxmlformats.org/officeDocument/2006/relationships/image" Target="../media/image2097.wmf"/></Relationships>
</file>

<file path=ppt/drawings/_rels/vmlDrawing518.vml.rels><?xml version="1.0" encoding="UTF-8" standalone="yes"?>
<Relationships xmlns="http://schemas.openxmlformats.org/package/2006/relationships"><Relationship Id="rId3" Type="http://schemas.openxmlformats.org/officeDocument/2006/relationships/image" Target="../media/image2103.wmf"/><Relationship Id="rId2" Type="http://schemas.openxmlformats.org/officeDocument/2006/relationships/image" Target="../media/image2102.wmf"/><Relationship Id="rId1" Type="http://schemas.openxmlformats.org/officeDocument/2006/relationships/image" Target="../media/image2101.emf"/><Relationship Id="rId6" Type="http://schemas.openxmlformats.org/officeDocument/2006/relationships/image" Target="../media/image2106.wmf"/><Relationship Id="rId5" Type="http://schemas.openxmlformats.org/officeDocument/2006/relationships/image" Target="../media/image2105.wmf"/><Relationship Id="rId4" Type="http://schemas.openxmlformats.org/officeDocument/2006/relationships/image" Target="../media/image2104.wmf"/></Relationships>
</file>

<file path=ppt/drawings/_rels/vmlDrawing519.vml.rels><?xml version="1.0" encoding="UTF-8" standalone="yes"?>
<Relationships xmlns="http://schemas.openxmlformats.org/package/2006/relationships"><Relationship Id="rId3" Type="http://schemas.openxmlformats.org/officeDocument/2006/relationships/image" Target="../media/image2109.wmf"/><Relationship Id="rId2" Type="http://schemas.openxmlformats.org/officeDocument/2006/relationships/image" Target="../media/image2108.wmf"/><Relationship Id="rId1" Type="http://schemas.openxmlformats.org/officeDocument/2006/relationships/image" Target="../media/image2107.emf"/><Relationship Id="rId5" Type="http://schemas.openxmlformats.org/officeDocument/2006/relationships/image" Target="../media/image2111.wmf"/><Relationship Id="rId4" Type="http://schemas.openxmlformats.org/officeDocument/2006/relationships/image" Target="../media/image211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34.emf"/></Relationships>
</file>

<file path=ppt/drawings/_rels/vmlDrawing520.vml.rels><?xml version="1.0" encoding="UTF-8" standalone="yes"?>
<Relationships xmlns="http://schemas.openxmlformats.org/package/2006/relationships"><Relationship Id="rId3" Type="http://schemas.openxmlformats.org/officeDocument/2006/relationships/image" Target="../media/image2114.wmf"/><Relationship Id="rId2" Type="http://schemas.openxmlformats.org/officeDocument/2006/relationships/image" Target="../media/image2113.wmf"/><Relationship Id="rId1" Type="http://schemas.openxmlformats.org/officeDocument/2006/relationships/image" Target="../media/image2112.emf"/><Relationship Id="rId6" Type="http://schemas.openxmlformats.org/officeDocument/2006/relationships/image" Target="../media/image2117.wmf"/><Relationship Id="rId5" Type="http://schemas.openxmlformats.org/officeDocument/2006/relationships/image" Target="../media/image2116.wmf"/><Relationship Id="rId4" Type="http://schemas.openxmlformats.org/officeDocument/2006/relationships/image" Target="../media/image2115.wmf"/></Relationships>
</file>

<file path=ppt/drawings/_rels/vmlDrawing521.vml.rels><?xml version="1.0" encoding="UTF-8" standalone="yes"?>
<Relationships xmlns="http://schemas.openxmlformats.org/package/2006/relationships"><Relationship Id="rId3" Type="http://schemas.openxmlformats.org/officeDocument/2006/relationships/image" Target="../media/image2120.wmf"/><Relationship Id="rId7" Type="http://schemas.openxmlformats.org/officeDocument/2006/relationships/image" Target="../media/image2124.wmf"/><Relationship Id="rId2" Type="http://schemas.openxmlformats.org/officeDocument/2006/relationships/image" Target="../media/image2119.wmf"/><Relationship Id="rId1" Type="http://schemas.openxmlformats.org/officeDocument/2006/relationships/image" Target="../media/image2118.emf"/><Relationship Id="rId6" Type="http://schemas.openxmlformats.org/officeDocument/2006/relationships/image" Target="../media/image2123.wmf"/><Relationship Id="rId5" Type="http://schemas.openxmlformats.org/officeDocument/2006/relationships/image" Target="../media/image2122.wmf"/><Relationship Id="rId4" Type="http://schemas.openxmlformats.org/officeDocument/2006/relationships/image" Target="../media/image2121.wmf"/></Relationships>
</file>

<file path=ppt/drawings/_rels/vmlDrawing522.vml.rels><?xml version="1.0" encoding="UTF-8" standalone="yes"?>
<Relationships xmlns="http://schemas.openxmlformats.org/package/2006/relationships"><Relationship Id="rId3" Type="http://schemas.openxmlformats.org/officeDocument/2006/relationships/image" Target="../media/image2127.wmf"/><Relationship Id="rId7" Type="http://schemas.openxmlformats.org/officeDocument/2006/relationships/image" Target="../media/image2131.wmf"/><Relationship Id="rId2" Type="http://schemas.openxmlformats.org/officeDocument/2006/relationships/image" Target="../media/image2126.wmf"/><Relationship Id="rId1" Type="http://schemas.openxmlformats.org/officeDocument/2006/relationships/image" Target="../media/image2125.emf"/><Relationship Id="rId6" Type="http://schemas.openxmlformats.org/officeDocument/2006/relationships/image" Target="../media/image2130.wmf"/><Relationship Id="rId5" Type="http://schemas.openxmlformats.org/officeDocument/2006/relationships/image" Target="../media/image2129.wmf"/><Relationship Id="rId4" Type="http://schemas.openxmlformats.org/officeDocument/2006/relationships/image" Target="../media/image2128.wmf"/></Relationships>
</file>

<file path=ppt/drawings/_rels/vmlDrawing523.vml.rels><?xml version="1.0" encoding="UTF-8" standalone="yes"?>
<Relationships xmlns="http://schemas.openxmlformats.org/package/2006/relationships"><Relationship Id="rId3" Type="http://schemas.openxmlformats.org/officeDocument/2006/relationships/image" Target="../media/image2134.wmf"/><Relationship Id="rId7" Type="http://schemas.openxmlformats.org/officeDocument/2006/relationships/image" Target="../media/image2138.wmf"/><Relationship Id="rId2" Type="http://schemas.openxmlformats.org/officeDocument/2006/relationships/image" Target="../media/image2133.wmf"/><Relationship Id="rId1" Type="http://schemas.openxmlformats.org/officeDocument/2006/relationships/image" Target="../media/image2132.emf"/><Relationship Id="rId6" Type="http://schemas.openxmlformats.org/officeDocument/2006/relationships/image" Target="../media/image2137.wmf"/><Relationship Id="rId5" Type="http://schemas.openxmlformats.org/officeDocument/2006/relationships/image" Target="../media/image2136.wmf"/><Relationship Id="rId4" Type="http://schemas.openxmlformats.org/officeDocument/2006/relationships/image" Target="../media/image2135.wmf"/></Relationships>
</file>

<file path=ppt/drawings/_rels/vmlDrawing524.vml.rels><?xml version="1.0" encoding="UTF-8" standalone="yes"?>
<Relationships xmlns="http://schemas.openxmlformats.org/package/2006/relationships"><Relationship Id="rId2" Type="http://schemas.openxmlformats.org/officeDocument/2006/relationships/image" Target="../media/image2140.wmf"/><Relationship Id="rId1" Type="http://schemas.openxmlformats.org/officeDocument/2006/relationships/image" Target="../media/image2139.emf"/></Relationships>
</file>

<file path=ppt/drawings/_rels/vmlDrawing525.vml.rels><?xml version="1.0" encoding="UTF-8" standalone="yes"?>
<Relationships xmlns="http://schemas.openxmlformats.org/package/2006/relationships"><Relationship Id="rId3" Type="http://schemas.openxmlformats.org/officeDocument/2006/relationships/image" Target="../media/image2145.wmf"/><Relationship Id="rId7" Type="http://schemas.openxmlformats.org/officeDocument/2006/relationships/image" Target="../media/image2149.wmf"/><Relationship Id="rId2" Type="http://schemas.openxmlformats.org/officeDocument/2006/relationships/image" Target="../media/image2144.wmf"/><Relationship Id="rId1" Type="http://schemas.openxmlformats.org/officeDocument/2006/relationships/image" Target="../media/image2143.emf"/><Relationship Id="rId6" Type="http://schemas.openxmlformats.org/officeDocument/2006/relationships/image" Target="../media/image2148.wmf"/><Relationship Id="rId5" Type="http://schemas.openxmlformats.org/officeDocument/2006/relationships/image" Target="../media/image2147.wmf"/><Relationship Id="rId4" Type="http://schemas.openxmlformats.org/officeDocument/2006/relationships/image" Target="../media/image2146.wmf"/></Relationships>
</file>

<file path=ppt/drawings/_rels/vmlDrawing526.vml.rels><?xml version="1.0" encoding="UTF-8" standalone="yes"?>
<Relationships xmlns="http://schemas.openxmlformats.org/package/2006/relationships"><Relationship Id="rId3" Type="http://schemas.openxmlformats.org/officeDocument/2006/relationships/image" Target="../media/image2152.wmf"/><Relationship Id="rId7" Type="http://schemas.openxmlformats.org/officeDocument/2006/relationships/image" Target="../media/image2156.wmf"/><Relationship Id="rId2" Type="http://schemas.openxmlformats.org/officeDocument/2006/relationships/image" Target="../media/image2151.wmf"/><Relationship Id="rId1" Type="http://schemas.openxmlformats.org/officeDocument/2006/relationships/image" Target="../media/image2150.emf"/><Relationship Id="rId6" Type="http://schemas.openxmlformats.org/officeDocument/2006/relationships/image" Target="../media/image2155.wmf"/><Relationship Id="rId5" Type="http://schemas.openxmlformats.org/officeDocument/2006/relationships/image" Target="../media/image2154.wmf"/><Relationship Id="rId4" Type="http://schemas.openxmlformats.org/officeDocument/2006/relationships/image" Target="../media/image2153.wmf"/></Relationships>
</file>

<file path=ppt/drawings/_rels/vmlDrawing527.vml.rels><?xml version="1.0" encoding="UTF-8" standalone="yes"?>
<Relationships xmlns="http://schemas.openxmlformats.org/package/2006/relationships"><Relationship Id="rId2" Type="http://schemas.openxmlformats.org/officeDocument/2006/relationships/image" Target="../media/image2158.wmf"/><Relationship Id="rId1" Type="http://schemas.openxmlformats.org/officeDocument/2006/relationships/image" Target="../media/image2157.emf"/></Relationships>
</file>

<file path=ppt/drawings/_rels/vmlDrawing528.vml.rels><?xml version="1.0" encoding="UTF-8" standalone="yes"?>
<Relationships xmlns="http://schemas.openxmlformats.org/package/2006/relationships"><Relationship Id="rId3" Type="http://schemas.openxmlformats.org/officeDocument/2006/relationships/image" Target="../media/image2162.wmf"/><Relationship Id="rId7" Type="http://schemas.openxmlformats.org/officeDocument/2006/relationships/image" Target="../media/image2166.wmf"/><Relationship Id="rId2" Type="http://schemas.openxmlformats.org/officeDocument/2006/relationships/image" Target="../media/image2161.wmf"/><Relationship Id="rId1" Type="http://schemas.openxmlformats.org/officeDocument/2006/relationships/image" Target="../media/image2160.emf"/><Relationship Id="rId6" Type="http://schemas.openxmlformats.org/officeDocument/2006/relationships/image" Target="../media/image2165.wmf"/><Relationship Id="rId5" Type="http://schemas.openxmlformats.org/officeDocument/2006/relationships/image" Target="../media/image2164.wmf"/><Relationship Id="rId4" Type="http://schemas.openxmlformats.org/officeDocument/2006/relationships/image" Target="../media/image2163.wmf"/></Relationships>
</file>

<file path=ppt/drawings/_rels/vmlDrawing529.vml.rels><?xml version="1.0" encoding="UTF-8" standalone="yes"?>
<Relationships xmlns="http://schemas.openxmlformats.org/package/2006/relationships"><Relationship Id="rId3" Type="http://schemas.openxmlformats.org/officeDocument/2006/relationships/image" Target="../media/image2170.wmf"/><Relationship Id="rId2" Type="http://schemas.openxmlformats.org/officeDocument/2006/relationships/image" Target="../media/image2169.wmf"/><Relationship Id="rId1" Type="http://schemas.openxmlformats.org/officeDocument/2006/relationships/image" Target="../media/image2168.emf"/><Relationship Id="rId6" Type="http://schemas.openxmlformats.org/officeDocument/2006/relationships/image" Target="../media/image2173.wmf"/><Relationship Id="rId5" Type="http://schemas.openxmlformats.org/officeDocument/2006/relationships/image" Target="../media/image2172.wmf"/><Relationship Id="rId4" Type="http://schemas.openxmlformats.org/officeDocument/2006/relationships/image" Target="../media/image2171.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37.wmf"/><Relationship Id="rId7" Type="http://schemas.openxmlformats.org/officeDocument/2006/relationships/image" Target="../media/image241.wmf"/><Relationship Id="rId2" Type="http://schemas.openxmlformats.org/officeDocument/2006/relationships/image" Target="../media/image236.wmf"/><Relationship Id="rId1" Type="http://schemas.openxmlformats.org/officeDocument/2006/relationships/image" Target="../media/image235.emf"/><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8.wmf"/></Relationships>
</file>

<file path=ppt/drawings/_rels/vmlDrawing530.vml.rels><?xml version="1.0" encoding="UTF-8" standalone="yes"?>
<Relationships xmlns="http://schemas.openxmlformats.org/package/2006/relationships"><Relationship Id="rId3" Type="http://schemas.openxmlformats.org/officeDocument/2006/relationships/image" Target="../media/image2176.wmf"/><Relationship Id="rId7" Type="http://schemas.openxmlformats.org/officeDocument/2006/relationships/image" Target="../media/image2180.wmf"/><Relationship Id="rId2" Type="http://schemas.openxmlformats.org/officeDocument/2006/relationships/image" Target="../media/image2175.wmf"/><Relationship Id="rId1" Type="http://schemas.openxmlformats.org/officeDocument/2006/relationships/image" Target="../media/image2174.emf"/><Relationship Id="rId6" Type="http://schemas.openxmlformats.org/officeDocument/2006/relationships/image" Target="../media/image2179.wmf"/><Relationship Id="rId5" Type="http://schemas.openxmlformats.org/officeDocument/2006/relationships/image" Target="../media/image2178.wmf"/><Relationship Id="rId4" Type="http://schemas.openxmlformats.org/officeDocument/2006/relationships/image" Target="../media/image2177.wmf"/></Relationships>
</file>

<file path=ppt/drawings/_rels/vmlDrawing531.vml.rels><?xml version="1.0" encoding="UTF-8" standalone="yes"?>
<Relationships xmlns="http://schemas.openxmlformats.org/package/2006/relationships"><Relationship Id="rId8" Type="http://schemas.openxmlformats.org/officeDocument/2006/relationships/image" Target="../media/image2188.wmf"/><Relationship Id="rId3" Type="http://schemas.openxmlformats.org/officeDocument/2006/relationships/image" Target="../media/image2183.wmf"/><Relationship Id="rId7" Type="http://schemas.openxmlformats.org/officeDocument/2006/relationships/image" Target="../media/image2187.wmf"/><Relationship Id="rId2" Type="http://schemas.openxmlformats.org/officeDocument/2006/relationships/image" Target="../media/image2182.wmf"/><Relationship Id="rId1" Type="http://schemas.openxmlformats.org/officeDocument/2006/relationships/image" Target="../media/image2181.emf"/><Relationship Id="rId6" Type="http://schemas.openxmlformats.org/officeDocument/2006/relationships/image" Target="../media/image2186.wmf"/><Relationship Id="rId5" Type="http://schemas.openxmlformats.org/officeDocument/2006/relationships/image" Target="../media/image2185.wmf"/><Relationship Id="rId4" Type="http://schemas.openxmlformats.org/officeDocument/2006/relationships/image" Target="../media/image2184.wmf"/></Relationships>
</file>

<file path=ppt/drawings/_rels/vmlDrawing532.vml.rels><?xml version="1.0" encoding="UTF-8" standalone="yes"?>
<Relationships xmlns="http://schemas.openxmlformats.org/package/2006/relationships"><Relationship Id="rId3" Type="http://schemas.openxmlformats.org/officeDocument/2006/relationships/image" Target="../media/image2191.wmf"/><Relationship Id="rId2" Type="http://schemas.openxmlformats.org/officeDocument/2006/relationships/image" Target="../media/image2190.wmf"/><Relationship Id="rId1" Type="http://schemas.openxmlformats.org/officeDocument/2006/relationships/image" Target="../media/image2189.emf"/></Relationships>
</file>

<file path=ppt/drawings/_rels/vmlDrawing533.vml.rels><?xml version="1.0" encoding="UTF-8" standalone="yes"?>
<Relationships xmlns="http://schemas.openxmlformats.org/package/2006/relationships"><Relationship Id="rId3" Type="http://schemas.openxmlformats.org/officeDocument/2006/relationships/image" Target="../media/image2194.wmf"/><Relationship Id="rId2" Type="http://schemas.openxmlformats.org/officeDocument/2006/relationships/image" Target="../media/image2193.wmf"/><Relationship Id="rId1" Type="http://schemas.openxmlformats.org/officeDocument/2006/relationships/image" Target="../media/image2192.emf"/></Relationships>
</file>

<file path=ppt/drawings/_rels/vmlDrawing534.vml.rels><?xml version="1.0" encoding="UTF-8" standalone="yes"?>
<Relationships xmlns="http://schemas.openxmlformats.org/package/2006/relationships"><Relationship Id="rId2" Type="http://schemas.openxmlformats.org/officeDocument/2006/relationships/image" Target="../media/image2196.wmf"/><Relationship Id="rId1" Type="http://schemas.openxmlformats.org/officeDocument/2006/relationships/image" Target="../media/image2195.emf"/></Relationships>
</file>

<file path=ppt/drawings/_rels/vmlDrawing535.vml.rels><?xml version="1.0" encoding="UTF-8" standalone="yes"?>
<Relationships xmlns="http://schemas.openxmlformats.org/package/2006/relationships"><Relationship Id="rId3" Type="http://schemas.openxmlformats.org/officeDocument/2006/relationships/image" Target="../media/image2199.wmf"/><Relationship Id="rId7" Type="http://schemas.openxmlformats.org/officeDocument/2006/relationships/image" Target="../media/image2203.wmf"/><Relationship Id="rId2" Type="http://schemas.openxmlformats.org/officeDocument/2006/relationships/image" Target="../media/image2198.wmf"/><Relationship Id="rId1" Type="http://schemas.openxmlformats.org/officeDocument/2006/relationships/image" Target="../media/image2197.emf"/><Relationship Id="rId6" Type="http://schemas.openxmlformats.org/officeDocument/2006/relationships/image" Target="../media/image2202.wmf"/><Relationship Id="rId5" Type="http://schemas.openxmlformats.org/officeDocument/2006/relationships/image" Target="../media/image2201.wmf"/><Relationship Id="rId4" Type="http://schemas.openxmlformats.org/officeDocument/2006/relationships/image" Target="../media/image2200.wmf"/></Relationships>
</file>

<file path=ppt/drawings/_rels/vmlDrawing536.vml.rels><?xml version="1.0" encoding="UTF-8" standalone="yes"?>
<Relationships xmlns="http://schemas.openxmlformats.org/package/2006/relationships"><Relationship Id="rId3" Type="http://schemas.openxmlformats.org/officeDocument/2006/relationships/image" Target="../media/image2206.wmf"/><Relationship Id="rId2" Type="http://schemas.openxmlformats.org/officeDocument/2006/relationships/image" Target="../media/image2205.wmf"/><Relationship Id="rId1" Type="http://schemas.openxmlformats.org/officeDocument/2006/relationships/image" Target="../media/image2204.emf"/></Relationships>
</file>

<file path=ppt/drawings/_rels/vmlDrawing537.vml.rels><?xml version="1.0" encoding="UTF-8" standalone="yes"?>
<Relationships xmlns="http://schemas.openxmlformats.org/package/2006/relationships"><Relationship Id="rId8" Type="http://schemas.openxmlformats.org/officeDocument/2006/relationships/image" Target="../media/image2214.wmf"/><Relationship Id="rId3" Type="http://schemas.openxmlformats.org/officeDocument/2006/relationships/image" Target="../media/image2209.wmf"/><Relationship Id="rId7" Type="http://schemas.openxmlformats.org/officeDocument/2006/relationships/image" Target="../media/image2213.wmf"/><Relationship Id="rId2" Type="http://schemas.openxmlformats.org/officeDocument/2006/relationships/image" Target="../media/image2208.wmf"/><Relationship Id="rId1" Type="http://schemas.openxmlformats.org/officeDocument/2006/relationships/image" Target="../media/image2207.emf"/><Relationship Id="rId6" Type="http://schemas.openxmlformats.org/officeDocument/2006/relationships/image" Target="../media/image2212.wmf"/><Relationship Id="rId5" Type="http://schemas.openxmlformats.org/officeDocument/2006/relationships/image" Target="../media/image2211.wmf"/><Relationship Id="rId4" Type="http://schemas.openxmlformats.org/officeDocument/2006/relationships/image" Target="../media/image2210.wmf"/></Relationships>
</file>

<file path=ppt/drawings/_rels/vmlDrawing538.vml.rels><?xml version="1.0" encoding="UTF-8" standalone="yes"?>
<Relationships xmlns="http://schemas.openxmlformats.org/package/2006/relationships"><Relationship Id="rId1" Type="http://schemas.openxmlformats.org/officeDocument/2006/relationships/image" Target="../media/image2215.emf"/></Relationships>
</file>

<file path=ppt/drawings/_rels/vmlDrawing539.vml.rels><?xml version="1.0" encoding="UTF-8" standalone="yes"?>
<Relationships xmlns="http://schemas.openxmlformats.org/package/2006/relationships"><Relationship Id="rId3" Type="http://schemas.openxmlformats.org/officeDocument/2006/relationships/image" Target="../media/image2218.wmf"/><Relationship Id="rId2" Type="http://schemas.openxmlformats.org/officeDocument/2006/relationships/image" Target="../media/image2217.wmf"/><Relationship Id="rId1" Type="http://schemas.openxmlformats.org/officeDocument/2006/relationships/image" Target="../media/image2216.emf"/><Relationship Id="rId6" Type="http://schemas.openxmlformats.org/officeDocument/2006/relationships/image" Target="../media/image2221.wmf"/><Relationship Id="rId5" Type="http://schemas.openxmlformats.org/officeDocument/2006/relationships/image" Target="../media/image2220.wmf"/><Relationship Id="rId4" Type="http://schemas.openxmlformats.org/officeDocument/2006/relationships/image" Target="../media/image2219.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42.emf"/></Relationships>
</file>

<file path=ppt/drawings/_rels/vmlDrawing540.vml.rels><?xml version="1.0" encoding="UTF-8" standalone="yes"?>
<Relationships xmlns="http://schemas.openxmlformats.org/package/2006/relationships"><Relationship Id="rId3" Type="http://schemas.openxmlformats.org/officeDocument/2006/relationships/image" Target="../media/image2224.wmf"/><Relationship Id="rId7" Type="http://schemas.openxmlformats.org/officeDocument/2006/relationships/image" Target="../media/image2228.wmf"/><Relationship Id="rId2" Type="http://schemas.openxmlformats.org/officeDocument/2006/relationships/image" Target="../media/image2223.wmf"/><Relationship Id="rId1" Type="http://schemas.openxmlformats.org/officeDocument/2006/relationships/image" Target="../media/image2222.emf"/><Relationship Id="rId6" Type="http://schemas.openxmlformats.org/officeDocument/2006/relationships/image" Target="../media/image2227.wmf"/><Relationship Id="rId5" Type="http://schemas.openxmlformats.org/officeDocument/2006/relationships/image" Target="../media/image2226.wmf"/><Relationship Id="rId4" Type="http://schemas.openxmlformats.org/officeDocument/2006/relationships/image" Target="../media/image2225.wmf"/></Relationships>
</file>

<file path=ppt/drawings/_rels/vmlDrawing541.vml.rels><?xml version="1.0" encoding="UTF-8" standalone="yes"?>
<Relationships xmlns="http://schemas.openxmlformats.org/package/2006/relationships"><Relationship Id="rId3" Type="http://schemas.openxmlformats.org/officeDocument/2006/relationships/image" Target="../media/image2231.wmf"/><Relationship Id="rId7" Type="http://schemas.openxmlformats.org/officeDocument/2006/relationships/image" Target="../media/image2235.wmf"/><Relationship Id="rId2" Type="http://schemas.openxmlformats.org/officeDocument/2006/relationships/image" Target="../media/image2230.wmf"/><Relationship Id="rId1" Type="http://schemas.openxmlformats.org/officeDocument/2006/relationships/image" Target="../media/image2229.emf"/><Relationship Id="rId6" Type="http://schemas.openxmlformats.org/officeDocument/2006/relationships/image" Target="../media/image2234.wmf"/><Relationship Id="rId5" Type="http://schemas.openxmlformats.org/officeDocument/2006/relationships/image" Target="../media/image2233.wmf"/><Relationship Id="rId4" Type="http://schemas.openxmlformats.org/officeDocument/2006/relationships/image" Target="../media/image2232.wmf"/></Relationships>
</file>

<file path=ppt/drawings/_rels/vmlDrawing542.vml.rels><?xml version="1.0" encoding="UTF-8" standalone="yes"?>
<Relationships xmlns="http://schemas.openxmlformats.org/package/2006/relationships"><Relationship Id="rId3" Type="http://schemas.openxmlformats.org/officeDocument/2006/relationships/image" Target="../media/image2238.wmf"/><Relationship Id="rId7" Type="http://schemas.openxmlformats.org/officeDocument/2006/relationships/image" Target="../media/image2242.wmf"/><Relationship Id="rId2" Type="http://schemas.openxmlformats.org/officeDocument/2006/relationships/image" Target="../media/image2237.wmf"/><Relationship Id="rId1" Type="http://schemas.openxmlformats.org/officeDocument/2006/relationships/image" Target="../media/image2236.emf"/><Relationship Id="rId6" Type="http://schemas.openxmlformats.org/officeDocument/2006/relationships/image" Target="../media/image2241.wmf"/><Relationship Id="rId5" Type="http://schemas.openxmlformats.org/officeDocument/2006/relationships/image" Target="../media/image2240.wmf"/><Relationship Id="rId4" Type="http://schemas.openxmlformats.org/officeDocument/2006/relationships/image" Target="../media/image2239.wmf"/></Relationships>
</file>

<file path=ppt/drawings/_rels/vmlDrawing543.vml.rels><?xml version="1.0" encoding="UTF-8" standalone="yes"?>
<Relationships xmlns="http://schemas.openxmlformats.org/package/2006/relationships"><Relationship Id="rId3" Type="http://schemas.openxmlformats.org/officeDocument/2006/relationships/image" Target="../media/image2245.wmf"/><Relationship Id="rId7" Type="http://schemas.openxmlformats.org/officeDocument/2006/relationships/image" Target="../media/image2249.wmf"/><Relationship Id="rId2" Type="http://schemas.openxmlformats.org/officeDocument/2006/relationships/image" Target="../media/image2244.wmf"/><Relationship Id="rId1" Type="http://schemas.openxmlformats.org/officeDocument/2006/relationships/image" Target="../media/image2243.emf"/><Relationship Id="rId6" Type="http://schemas.openxmlformats.org/officeDocument/2006/relationships/image" Target="../media/image2248.wmf"/><Relationship Id="rId5" Type="http://schemas.openxmlformats.org/officeDocument/2006/relationships/image" Target="../media/image2247.wmf"/><Relationship Id="rId4" Type="http://schemas.openxmlformats.org/officeDocument/2006/relationships/image" Target="../media/image2246.wmf"/></Relationships>
</file>

<file path=ppt/drawings/_rels/vmlDrawing544.vml.rels><?xml version="1.0" encoding="UTF-8" standalone="yes"?>
<Relationships xmlns="http://schemas.openxmlformats.org/package/2006/relationships"><Relationship Id="rId2" Type="http://schemas.openxmlformats.org/officeDocument/2006/relationships/image" Target="../media/image2251.wmf"/><Relationship Id="rId1" Type="http://schemas.openxmlformats.org/officeDocument/2006/relationships/image" Target="../media/image2250.emf"/></Relationships>
</file>

<file path=ppt/drawings/_rels/vmlDrawing545.vml.rels><?xml version="1.0" encoding="UTF-8" standalone="yes"?>
<Relationships xmlns="http://schemas.openxmlformats.org/package/2006/relationships"><Relationship Id="rId2" Type="http://schemas.openxmlformats.org/officeDocument/2006/relationships/image" Target="../media/image2253.wmf"/><Relationship Id="rId1" Type="http://schemas.openxmlformats.org/officeDocument/2006/relationships/image" Target="../media/image2252.emf"/></Relationships>
</file>

<file path=ppt/drawings/_rels/vmlDrawing546.vml.rels><?xml version="1.0" encoding="UTF-8" standalone="yes"?>
<Relationships xmlns="http://schemas.openxmlformats.org/package/2006/relationships"><Relationship Id="rId3" Type="http://schemas.openxmlformats.org/officeDocument/2006/relationships/image" Target="../media/image2256.wmf"/><Relationship Id="rId2" Type="http://schemas.openxmlformats.org/officeDocument/2006/relationships/image" Target="../media/image2255.wmf"/><Relationship Id="rId1" Type="http://schemas.openxmlformats.org/officeDocument/2006/relationships/image" Target="../media/image2254.emf"/><Relationship Id="rId5" Type="http://schemas.openxmlformats.org/officeDocument/2006/relationships/image" Target="../media/image2258.wmf"/><Relationship Id="rId4" Type="http://schemas.openxmlformats.org/officeDocument/2006/relationships/image" Target="../media/image2257.wmf"/></Relationships>
</file>

<file path=ppt/drawings/_rels/vmlDrawing547.vml.rels><?xml version="1.0" encoding="UTF-8" standalone="yes"?>
<Relationships xmlns="http://schemas.openxmlformats.org/package/2006/relationships"><Relationship Id="rId2" Type="http://schemas.openxmlformats.org/officeDocument/2006/relationships/image" Target="../media/image2260.wmf"/><Relationship Id="rId1" Type="http://schemas.openxmlformats.org/officeDocument/2006/relationships/image" Target="../media/image2259.emf"/></Relationships>
</file>

<file path=ppt/drawings/_rels/vmlDrawing548.vml.rels><?xml version="1.0" encoding="UTF-8" standalone="yes"?>
<Relationships xmlns="http://schemas.openxmlformats.org/package/2006/relationships"><Relationship Id="rId8" Type="http://schemas.openxmlformats.org/officeDocument/2006/relationships/image" Target="../media/image2268.wmf"/><Relationship Id="rId3" Type="http://schemas.openxmlformats.org/officeDocument/2006/relationships/image" Target="../media/image2263.wmf"/><Relationship Id="rId7" Type="http://schemas.openxmlformats.org/officeDocument/2006/relationships/image" Target="../media/image2267.wmf"/><Relationship Id="rId2" Type="http://schemas.openxmlformats.org/officeDocument/2006/relationships/image" Target="../media/image2262.wmf"/><Relationship Id="rId1" Type="http://schemas.openxmlformats.org/officeDocument/2006/relationships/image" Target="../media/image2261.emf"/><Relationship Id="rId6" Type="http://schemas.openxmlformats.org/officeDocument/2006/relationships/image" Target="../media/image2266.wmf"/><Relationship Id="rId5" Type="http://schemas.openxmlformats.org/officeDocument/2006/relationships/image" Target="../media/image2265.wmf"/><Relationship Id="rId4" Type="http://schemas.openxmlformats.org/officeDocument/2006/relationships/image" Target="../media/image2264.wmf"/></Relationships>
</file>

<file path=ppt/drawings/_rels/vmlDrawing549.vml.rels><?xml version="1.0" encoding="UTF-8" standalone="yes"?>
<Relationships xmlns="http://schemas.openxmlformats.org/package/2006/relationships"><Relationship Id="rId3" Type="http://schemas.openxmlformats.org/officeDocument/2006/relationships/image" Target="../media/image2271.wmf"/><Relationship Id="rId2" Type="http://schemas.openxmlformats.org/officeDocument/2006/relationships/image" Target="../media/image2270.wmf"/><Relationship Id="rId1" Type="http://schemas.openxmlformats.org/officeDocument/2006/relationships/image" Target="../media/image2269.emf"/><Relationship Id="rId4" Type="http://schemas.openxmlformats.org/officeDocument/2006/relationships/image" Target="../media/image2272.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46.wmf"/><Relationship Id="rId7" Type="http://schemas.openxmlformats.org/officeDocument/2006/relationships/image" Target="../media/image250.wmf"/><Relationship Id="rId2" Type="http://schemas.openxmlformats.org/officeDocument/2006/relationships/image" Target="../media/image245.wmf"/><Relationship Id="rId1" Type="http://schemas.openxmlformats.org/officeDocument/2006/relationships/image" Target="../media/image244.emf"/><Relationship Id="rId6" Type="http://schemas.openxmlformats.org/officeDocument/2006/relationships/image" Target="../media/image249.wmf"/><Relationship Id="rId5" Type="http://schemas.openxmlformats.org/officeDocument/2006/relationships/image" Target="../media/image248.wmf"/><Relationship Id="rId4" Type="http://schemas.openxmlformats.org/officeDocument/2006/relationships/image" Target="../media/image247.wmf"/></Relationships>
</file>

<file path=ppt/drawings/_rels/vmlDrawing550.vml.rels><?xml version="1.0" encoding="UTF-8" standalone="yes"?>
<Relationships xmlns="http://schemas.openxmlformats.org/package/2006/relationships"><Relationship Id="rId2" Type="http://schemas.openxmlformats.org/officeDocument/2006/relationships/image" Target="../media/image2274.wmf"/><Relationship Id="rId1" Type="http://schemas.openxmlformats.org/officeDocument/2006/relationships/image" Target="../media/image2273.emf"/></Relationships>
</file>

<file path=ppt/drawings/_rels/vmlDrawing551.vml.rels><?xml version="1.0" encoding="UTF-8" standalone="yes"?>
<Relationships xmlns="http://schemas.openxmlformats.org/package/2006/relationships"><Relationship Id="rId3" Type="http://schemas.openxmlformats.org/officeDocument/2006/relationships/image" Target="../media/image2277.wmf"/><Relationship Id="rId2" Type="http://schemas.openxmlformats.org/officeDocument/2006/relationships/image" Target="../media/image2276.wmf"/><Relationship Id="rId1" Type="http://schemas.openxmlformats.org/officeDocument/2006/relationships/image" Target="../media/image2275.emf"/></Relationships>
</file>

<file path=ppt/drawings/_rels/vmlDrawing552.vml.rels><?xml version="1.0" encoding="UTF-8" standalone="yes"?>
<Relationships xmlns="http://schemas.openxmlformats.org/package/2006/relationships"><Relationship Id="rId2" Type="http://schemas.openxmlformats.org/officeDocument/2006/relationships/image" Target="../media/image2279.wmf"/><Relationship Id="rId1" Type="http://schemas.openxmlformats.org/officeDocument/2006/relationships/image" Target="../media/image2278.emf"/></Relationships>
</file>

<file path=ppt/drawings/_rels/vmlDrawing553.vml.rels><?xml version="1.0" encoding="UTF-8" standalone="yes"?>
<Relationships xmlns="http://schemas.openxmlformats.org/package/2006/relationships"><Relationship Id="rId3" Type="http://schemas.openxmlformats.org/officeDocument/2006/relationships/image" Target="../media/image2282.wmf"/><Relationship Id="rId2" Type="http://schemas.openxmlformats.org/officeDocument/2006/relationships/image" Target="../media/image2281.wmf"/><Relationship Id="rId1" Type="http://schemas.openxmlformats.org/officeDocument/2006/relationships/image" Target="../media/image2280.emf"/></Relationships>
</file>

<file path=ppt/drawings/_rels/vmlDrawing554.vml.rels><?xml version="1.0" encoding="UTF-8" standalone="yes"?>
<Relationships xmlns="http://schemas.openxmlformats.org/package/2006/relationships"><Relationship Id="rId3" Type="http://schemas.openxmlformats.org/officeDocument/2006/relationships/image" Target="../media/image2285.wmf"/><Relationship Id="rId2" Type="http://schemas.openxmlformats.org/officeDocument/2006/relationships/image" Target="../media/image2284.wmf"/><Relationship Id="rId1" Type="http://schemas.openxmlformats.org/officeDocument/2006/relationships/image" Target="../media/image2283.emf"/></Relationships>
</file>

<file path=ppt/drawings/_rels/vmlDrawing555.vml.rels><?xml version="1.0" encoding="UTF-8" standalone="yes"?>
<Relationships xmlns="http://schemas.openxmlformats.org/package/2006/relationships"><Relationship Id="rId3" Type="http://schemas.openxmlformats.org/officeDocument/2006/relationships/image" Target="../media/image2288.wmf"/><Relationship Id="rId2" Type="http://schemas.openxmlformats.org/officeDocument/2006/relationships/image" Target="../media/image2287.wmf"/><Relationship Id="rId1" Type="http://schemas.openxmlformats.org/officeDocument/2006/relationships/image" Target="../media/image2286.emf"/></Relationships>
</file>

<file path=ppt/drawings/_rels/vmlDrawing556.vml.rels><?xml version="1.0" encoding="UTF-8" standalone="yes"?>
<Relationships xmlns="http://schemas.openxmlformats.org/package/2006/relationships"><Relationship Id="rId2" Type="http://schemas.openxmlformats.org/officeDocument/2006/relationships/image" Target="../media/image2290.wmf"/><Relationship Id="rId1" Type="http://schemas.openxmlformats.org/officeDocument/2006/relationships/image" Target="../media/image2289.emf"/></Relationships>
</file>

<file path=ppt/drawings/_rels/vmlDrawing557.vml.rels><?xml version="1.0" encoding="UTF-8" standalone="yes"?>
<Relationships xmlns="http://schemas.openxmlformats.org/package/2006/relationships"><Relationship Id="rId2" Type="http://schemas.openxmlformats.org/officeDocument/2006/relationships/image" Target="../media/image2292.wmf"/><Relationship Id="rId1" Type="http://schemas.openxmlformats.org/officeDocument/2006/relationships/image" Target="../media/image2291.emf"/></Relationships>
</file>

<file path=ppt/drawings/_rels/vmlDrawing558.vml.rels><?xml version="1.0" encoding="UTF-8" standalone="yes"?>
<Relationships xmlns="http://schemas.openxmlformats.org/package/2006/relationships"><Relationship Id="rId2" Type="http://schemas.openxmlformats.org/officeDocument/2006/relationships/image" Target="../media/image2294.wmf"/><Relationship Id="rId1" Type="http://schemas.openxmlformats.org/officeDocument/2006/relationships/image" Target="../media/image2293.emf"/></Relationships>
</file>

<file path=ppt/drawings/_rels/vmlDrawing559.vml.rels><?xml version="1.0" encoding="UTF-8" standalone="yes"?>
<Relationships xmlns="http://schemas.openxmlformats.org/package/2006/relationships"><Relationship Id="rId2" Type="http://schemas.openxmlformats.org/officeDocument/2006/relationships/image" Target="../media/image2296.wmf"/><Relationship Id="rId1" Type="http://schemas.openxmlformats.org/officeDocument/2006/relationships/image" Target="../media/image2295.e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image" Target="../media/image91.wmf"/><Relationship Id="rId7" Type="http://schemas.openxmlformats.org/officeDocument/2006/relationships/image" Target="../media/image256.wmf"/><Relationship Id="rId2" Type="http://schemas.openxmlformats.org/officeDocument/2006/relationships/image" Target="../media/image252.wmf"/><Relationship Id="rId1" Type="http://schemas.openxmlformats.org/officeDocument/2006/relationships/image" Target="../media/image251.emf"/><Relationship Id="rId6" Type="http://schemas.openxmlformats.org/officeDocument/2006/relationships/image" Target="../media/image255.wmf"/><Relationship Id="rId5" Type="http://schemas.openxmlformats.org/officeDocument/2006/relationships/image" Target="../media/image254.wmf"/><Relationship Id="rId4" Type="http://schemas.openxmlformats.org/officeDocument/2006/relationships/image" Target="../media/image253.wmf"/></Relationships>
</file>

<file path=ppt/drawings/_rels/vmlDrawing560.vml.rels><?xml version="1.0" encoding="UTF-8" standalone="yes"?>
<Relationships xmlns="http://schemas.openxmlformats.org/package/2006/relationships"><Relationship Id="rId3" Type="http://schemas.openxmlformats.org/officeDocument/2006/relationships/image" Target="../media/image2299.wmf"/><Relationship Id="rId2" Type="http://schemas.openxmlformats.org/officeDocument/2006/relationships/image" Target="../media/image2298.wmf"/><Relationship Id="rId1" Type="http://schemas.openxmlformats.org/officeDocument/2006/relationships/image" Target="../media/image2297.emf"/></Relationships>
</file>

<file path=ppt/drawings/_rels/vmlDrawing561.vml.rels><?xml version="1.0" encoding="UTF-8" standalone="yes"?>
<Relationships xmlns="http://schemas.openxmlformats.org/package/2006/relationships"><Relationship Id="rId3" Type="http://schemas.openxmlformats.org/officeDocument/2006/relationships/image" Target="../media/image2302.wmf"/><Relationship Id="rId7" Type="http://schemas.openxmlformats.org/officeDocument/2006/relationships/image" Target="../media/image2306.wmf"/><Relationship Id="rId2" Type="http://schemas.openxmlformats.org/officeDocument/2006/relationships/image" Target="../media/image2301.wmf"/><Relationship Id="rId1" Type="http://schemas.openxmlformats.org/officeDocument/2006/relationships/image" Target="../media/image2300.emf"/><Relationship Id="rId6" Type="http://schemas.openxmlformats.org/officeDocument/2006/relationships/image" Target="../media/image2305.wmf"/><Relationship Id="rId5" Type="http://schemas.openxmlformats.org/officeDocument/2006/relationships/image" Target="../media/image2304.wmf"/><Relationship Id="rId4" Type="http://schemas.openxmlformats.org/officeDocument/2006/relationships/image" Target="../media/image2303.wmf"/></Relationships>
</file>

<file path=ppt/drawings/_rels/vmlDrawing562.vml.rels><?xml version="1.0" encoding="UTF-8" standalone="yes"?>
<Relationships xmlns="http://schemas.openxmlformats.org/package/2006/relationships"><Relationship Id="rId2" Type="http://schemas.openxmlformats.org/officeDocument/2006/relationships/image" Target="../media/image2308.wmf"/><Relationship Id="rId1" Type="http://schemas.openxmlformats.org/officeDocument/2006/relationships/image" Target="../media/image2307.emf"/></Relationships>
</file>

<file path=ppt/drawings/_rels/vmlDrawing563.vml.rels><?xml version="1.0" encoding="UTF-8" standalone="yes"?>
<Relationships xmlns="http://schemas.openxmlformats.org/package/2006/relationships"><Relationship Id="rId3" Type="http://schemas.openxmlformats.org/officeDocument/2006/relationships/image" Target="../media/image2311.wmf"/><Relationship Id="rId7" Type="http://schemas.openxmlformats.org/officeDocument/2006/relationships/image" Target="../media/image2315.wmf"/><Relationship Id="rId2" Type="http://schemas.openxmlformats.org/officeDocument/2006/relationships/image" Target="../media/image2310.wmf"/><Relationship Id="rId1" Type="http://schemas.openxmlformats.org/officeDocument/2006/relationships/image" Target="../media/image2309.emf"/><Relationship Id="rId6" Type="http://schemas.openxmlformats.org/officeDocument/2006/relationships/image" Target="../media/image2314.wmf"/><Relationship Id="rId5" Type="http://schemas.openxmlformats.org/officeDocument/2006/relationships/image" Target="../media/image2313.wmf"/><Relationship Id="rId4" Type="http://schemas.openxmlformats.org/officeDocument/2006/relationships/image" Target="../media/image2312.wmf"/></Relationships>
</file>

<file path=ppt/drawings/_rels/vmlDrawing564.vml.rels><?xml version="1.0" encoding="UTF-8" standalone="yes"?>
<Relationships xmlns="http://schemas.openxmlformats.org/package/2006/relationships"><Relationship Id="rId3" Type="http://schemas.openxmlformats.org/officeDocument/2006/relationships/image" Target="../media/image2318.wmf"/><Relationship Id="rId7" Type="http://schemas.openxmlformats.org/officeDocument/2006/relationships/image" Target="../media/image2322.wmf"/><Relationship Id="rId2" Type="http://schemas.openxmlformats.org/officeDocument/2006/relationships/image" Target="../media/image2317.wmf"/><Relationship Id="rId1" Type="http://schemas.openxmlformats.org/officeDocument/2006/relationships/image" Target="../media/image2316.emf"/><Relationship Id="rId6" Type="http://schemas.openxmlformats.org/officeDocument/2006/relationships/image" Target="../media/image2321.wmf"/><Relationship Id="rId5" Type="http://schemas.openxmlformats.org/officeDocument/2006/relationships/image" Target="../media/image2320.wmf"/><Relationship Id="rId4" Type="http://schemas.openxmlformats.org/officeDocument/2006/relationships/image" Target="../media/image2319.wmf"/></Relationships>
</file>

<file path=ppt/drawings/_rels/vmlDrawing565.vml.rels><?xml version="1.0" encoding="UTF-8" standalone="yes"?>
<Relationships xmlns="http://schemas.openxmlformats.org/package/2006/relationships"><Relationship Id="rId3" Type="http://schemas.openxmlformats.org/officeDocument/2006/relationships/image" Target="../media/image2325.wmf"/><Relationship Id="rId7" Type="http://schemas.openxmlformats.org/officeDocument/2006/relationships/image" Target="../media/image2329.wmf"/><Relationship Id="rId2" Type="http://schemas.openxmlformats.org/officeDocument/2006/relationships/image" Target="../media/image2324.wmf"/><Relationship Id="rId1" Type="http://schemas.openxmlformats.org/officeDocument/2006/relationships/image" Target="../media/image2323.emf"/><Relationship Id="rId6" Type="http://schemas.openxmlformats.org/officeDocument/2006/relationships/image" Target="../media/image2328.wmf"/><Relationship Id="rId5" Type="http://schemas.openxmlformats.org/officeDocument/2006/relationships/image" Target="../media/image2327.wmf"/><Relationship Id="rId4" Type="http://schemas.openxmlformats.org/officeDocument/2006/relationships/image" Target="../media/image2326.wmf"/></Relationships>
</file>

<file path=ppt/drawings/_rels/vmlDrawing566.vml.rels><?xml version="1.0" encoding="UTF-8" standalone="yes"?>
<Relationships xmlns="http://schemas.openxmlformats.org/package/2006/relationships"><Relationship Id="rId3" Type="http://schemas.openxmlformats.org/officeDocument/2006/relationships/image" Target="../media/image2332.wmf"/><Relationship Id="rId7" Type="http://schemas.openxmlformats.org/officeDocument/2006/relationships/image" Target="../media/image2336.wmf"/><Relationship Id="rId2" Type="http://schemas.openxmlformats.org/officeDocument/2006/relationships/image" Target="../media/image2331.wmf"/><Relationship Id="rId1" Type="http://schemas.openxmlformats.org/officeDocument/2006/relationships/image" Target="../media/image2330.emf"/><Relationship Id="rId6" Type="http://schemas.openxmlformats.org/officeDocument/2006/relationships/image" Target="../media/image2335.wmf"/><Relationship Id="rId5" Type="http://schemas.openxmlformats.org/officeDocument/2006/relationships/image" Target="../media/image2334.wmf"/><Relationship Id="rId4" Type="http://schemas.openxmlformats.org/officeDocument/2006/relationships/image" Target="../media/image2333.wmf"/></Relationships>
</file>

<file path=ppt/drawings/_rels/vmlDrawing567.vml.rels><?xml version="1.0" encoding="UTF-8" standalone="yes"?>
<Relationships xmlns="http://schemas.openxmlformats.org/package/2006/relationships"><Relationship Id="rId3" Type="http://schemas.openxmlformats.org/officeDocument/2006/relationships/image" Target="../media/image2339.wmf"/><Relationship Id="rId2" Type="http://schemas.openxmlformats.org/officeDocument/2006/relationships/image" Target="../media/image2338.wmf"/><Relationship Id="rId1" Type="http://schemas.openxmlformats.org/officeDocument/2006/relationships/image" Target="../media/image2337.emf"/></Relationships>
</file>

<file path=ppt/drawings/_rels/vmlDrawing568.vml.rels><?xml version="1.0" encoding="UTF-8" standalone="yes"?>
<Relationships xmlns="http://schemas.openxmlformats.org/package/2006/relationships"><Relationship Id="rId2" Type="http://schemas.openxmlformats.org/officeDocument/2006/relationships/image" Target="../media/image2341.wmf"/><Relationship Id="rId1" Type="http://schemas.openxmlformats.org/officeDocument/2006/relationships/image" Target="../media/image2340.emf"/></Relationships>
</file>

<file path=ppt/drawings/_rels/vmlDrawing569.vml.rels><?xml version="1.0" encoding="UTF-8" standalone="yes"?>
<Relationships xmlns="http://schemas.openxmlformats.org/package/2006/relationships"><Relationship Id="rId3" Type="http://schemas.openxmlformats.org/officeDocument/2006/relationships/image" Target="../media/image2344.wmf"/><Relationship Id="rId2" Type="http://schemas.openxmlformats.org/officeDocument/2006/relationships/image" Target="../media/image2343.wmf"/><Relationship Id="rId1" Type="http://schemas.openxmlformats.org/officeDocument/2006/relationships/image" Target="../media/image234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58.emf"/></Relationships>
</file>

<file path=ppt/drawings/_rels/vmlDrawing570.vml.rels><?xml version="1.0" encoding="UTF-8" standalone="yes"?>
<Relationships xmlns="http://schemas.openxmlformats.org/package/2006/relationships"><Relationship Id="rId2" Type="http://schemas.openxmlformats.org/officeDocument/2006/relationships/image" Target="../media/image2346.wmf"/><Relationship Id="rId1" Type="http://schemas.openxmlformats.org/officeDocument/2006/relationships/image" Target="../media/image2345.emf"/></Relationships>
</file>

<file path=ppt/drawings/_rels/vmlDrawing571.vml.rels><?xml version="1.0" encoding="UTF-8" standalone="yes"?>
<Relationships xmlns="http://schemas.openxmlformats.org/package/2006/relationships"><Relationship Id="rId2" Type="http://schemas.openxmlformats.org/officeDocument/2006/relationships/image" Target="../media/image2348.wmf"/><Relationship Id="rId1" Type="http://schemas.openxmlformats.org/officeDocument/2006/relationships/image" Target="../media/image2347.emf"/></Relationships>
</file>

<file path=ppt/drawings/_rels/vmlDrawing572.vml.rels><?xml version="1.0" encoding="UTF-8" standalone="yes"?>
<Relationships xmlns="http://schemas.openxmlformats.org/package/2006/relationships"><Relationship Id="rId2" Type="http://schemas.openxmlformats.org/officeDocument/2006/relationships/image" Target="../media/image2350.wmf"/><Relationship Id="rId1" Type="http://schemas.openxmlformats.org/officeDocument/2006/relationships/image" Target="../media/image2349.emf"/></Relationships>
</file>

<file path=ppt/drawings/_rels/vmlDrawing573.vml.rels><?xml version="1.0" encoding="UTF-8" standalone="yes"?>
<Relationships xmlns="http://schemas.openxmlformats.org/package/2006/relationships"><Relationship Id="rId3" Type="http://schemas.openxmlformats.org/officeDocument/2006/relationships/image" Target="../media/image2353.wmf"/><Relationship Id="rId7" Type="http://schemas.openxmlformats.org/officeDocument/2006/relationships/image" Target="../media/image2357.wmf"/><Relationship Id="rId2" Type="http://schemas.openxmlformats.org/officeDocument/2006/relationships/image" Target="../media/image2352.wmf"/><Relationship Id="rId1" Type="http://schemas.openxmlformats.org/officeDocument/2006/relationships/image" Target="../media/image2351.emf"/><Relationship Id="rId6" Type="http://schemas.openxmlformats.org/officeDocument/2006/relationships/image" Target="../media/image2356.wmf"/><Relationship Id="rId5" Type="http://schemas.openxmlformats.org/officeDocument/2006/relationships/image" Target="../media/image2355.wmf"/><Relationship Id="rId4" Type="http://schemas.openxmlformats.org/officeDocument/2006/relationships/image" Target="../media/image2354.wmf"/></Relationships>
</file>

<file path=ppt/drawings/_rels/vmlDrawing574.vml.rels><?xml version="1.0" encoding="UTF-8" standalone="yes"?>
<Relationships xmlns="http://schemas.openxmlformats.org/package/2006/relationships"><Relationship Id="rId3" Type="http://schemas.openxmlformats.org/officeDocument/2006/relationships/image" Target="../media/image2360.wmf"/><Relationship Id="rId7" Type="http://schemas.openxmlformats.org/officeDocument/2006/relationships/image" Target="../media/image2364.wmf"/><Relationship Id="rId2" Type="http://schemas.openxmlformats.org/officeDocument/2006/relationships/image" Target="../media/image2359.wmf"/><Relationship Id="rId1" Type="http://schemas.openxmlformats.org/officeDocument/2006/relationships/image" Target="../media/image2358.emf"/><Relationship Id="rId6" Type="http://schemas.openxmlformats.org/officeDocument/2006/relationships/image" Target="../media/image2363.wmf"/><Relationship Id="rId5" Type="http://schemas.openxmlformats.org/officeDocument/2006/relationships/image" Target="../media/image2362.wmf"/><Relationship Id="rId4" Type="http://schemas.openxmlformats.org/officeDocument/2006/relationships/image" Target="../media/image2361.wmf"/></Relationships>
</file>

<file path=ppt/drawings/_rels/vmlDrawing575.vml.rels><?xml version="1.0" encoding="UTF-8" standalone="yes"?>
<Relationships xmlns="http://schemas.openxmlformats.org/package/2006/relationships"><Relationship Id="rId2" Type="http://schemas.openxmlformats.org/officeDocument/2006/relationships/image" Target="../media/image2366.wmf"/><Relationship Id="rId1" Type="http://schemas.openxmlformats.org/officeDocument/2006/relationships/image" Target="../media/image2365.emf"/></Relationships>
</file>

<file path=ppt/drawings/_rels/vmlDrawing576.vml.rels><?xml version="1.0" encoding="UTF-8" standalone="yes"?>
<Relationships xmlns="http://schemas.openxmlformats.org/package/2006/relationships"><Relationship Id="rId2" Type="http://schemas.openxmlformats.org/officeDocument/2006/relationships/image" Target="../media/image2368.wmf"/><Relationship Id="rId1" Type="http://schemas.openxmlformats.org/officeDocument/2006/relationships/image" Target="../media/image2367.emf"/></Relationships>
</file>

<file path=ppt/drawings/_rels/vmlDrawing577.vml.rels><?xml version="1.0" encoding="UTF-8" standalone="yes"?>
<Relationships xmlns="http://schemas.openxmlformats.org/package/2006/relationships"><Relationship Id="rId2" Type="http://schemas.openxmlformats.org/officeDocument/2006/relationships/image" Target="../media/image2370.wmf"/><Relationship Id="rId1" Type="http://schemas.openxmlformats.org/officeDocument/2006/relationships/image" Target="../media/image2369.emf"/></Relationships>
</file>

<file path=ppt/drawings/_rels/vmlDrawing578.vml.rels><?xml version="1.0" encoding="UTF-8" standalone="yes"?>
<Relationships xmlns="http://schemas.openxmlformats.org/package/2006/relationships"><Relationship Id="rId2" Type="http://schemas.openxmlformats.org/officeDocument/2006/relationships/image" Target="../media/image2372.wmf"/><Relationship Id="rId1" Type="http://schemas.openxmlformats.org/officeDocument/2006/relationships/image" Target="../media/image2371.emf"/></Relationships>
</file>

<file path=ppt/drawings/_rels/vmlDrawing579.vml.rels><?xml version="1.0" encoding="UTF-8" standalone="yes"?>
<Relationships xmlns="http://schemas.openxmlformats.org/package/2006/relationships"><Relationship Id="rId3" Type="http://schemas.openxmlformats.org/officeDocument/2006/relationships/image" Target="../media/image2375.wmf"/><Relationship Id="rId7" Type="http://schemas.openxmlformats.org/officeDocument/2006/relationships/image" Target="../media/image2379.wmf"/><Relationship Id="rId2" Type="http://schemas.openxmlformats.org/officeDocument/2006/relationships/image" Target="../media/image2374.wmf"/><Relationship Id="rId1" Type="http://schemas.openxmlformats.org/officeDocument/2006/relationships/image" Target="../media/image2373.emf"/><Relationship Id="rId6" Type="http://schemas.openxmlformats.org/officeDocument/2006/relationships/image" Target="../media/image2378.wmf"/><Relationship Id="rId5" Type="http://schemas.openxmlformats.org/officeDocument/2006/relationships/image" Target="../media/image2377.wmf"/><Relationship Id="rId4" Type="http://schemas.openxmlformats.org/officeDocument/2006/relationships/image" Target="../media/image237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580.vml.rels><?xml version="1.0" encoding="UTF-8" standalone="yes"?>
<Relationships xmlns="http://schemas.openxmlformats.org/package/2006/relationships"><Relationship Id="rId3" Type="http://schemas.openxmlformats.org/officeDocument/2006/relationships/image" Target="../media/image2382.wmf"/><Relationship Id="rId7" Type="http://schemas.openxmlformats.org/officeDocument/2006/relationships/image" Target="../media/image2386.wmf"/><Relationship Id="rId2" Type="http://schemas.openxmlformats.org/officeDocument/2006/relationships/image" Target="../media/image2381.wmf"/><Relationship Id="rId1" Type="http://schemas.openxmlformats.org/officeDocument/2006/relationships/image" Target="../media/image2380.emf"/><Relationship Id="rId6" Type="http://schemas.openxmlformats.org/officeDocument/2006/relationships/image" Target="../media/image2385.wmf"/><Relationship Id="rId5" Type="http://schemas.openxmlformats.org/officeDocument/2006/relationships/image" Target="../media/image2384.wmf"/><Relationship Id="rId4" Type="http://schemas.openxmlformats.org/officeDocument/2006/relationships/image" Target="../media/image2383.wmf"/></Relationships>
</file>

<file path=ppt/drawings/_rels/vmlDrawing581.vml.rels><?xml version="1.0" encoding="UTF-8" standalone="yes"?>
<Relationships xmlns="http://schemas.openxmlformats.org/package/2006/relationships"><Relationship Id="rId3" Type="http://schemas.openxmlformats.org/officeDocument/2006/relationships/image" Target="../media/image2389.wmf"/><Relationship Id="rId2" Type="http://schemas.openxmlformats.org/officeDocument/2006/relationships/image" Target="../media/image2388.wmf"/><Relationship Id="rId1" Type="http://schemas.openxmlformats.org/officeDocument/2006/relationships/image" Target="../media/image2387.emf"/></Relationships>
</file>

<file path=ppt/drawings/_rels/vmlDrawing582.vml.rels><?xml version="1.0" encoding="UTF-8" standalone="yes"?>
<Relationships xmlns="http://schemas.openxmlformats.org/package/2006/relationships"><Relationship Id="rId2" Type="http://schemas.openxmlformats.org/officeDocument/2006/relationships/image" Target="../media/image2391.wmf"/><Relationship Id="rId1" Type="http://schemas.openxmlformats.org/officeDocument/2006/relationships/image" Target="../media/image2390.emf"/></Relationships>
</file>

<file path=ppt/drawings/_rels/vmlDrawing583.vml.rels><?xml version="1.0" encoding="UTF-8" standalone="yes"?>
<Relationships xmlns="http://schemas.openxmlformats.org/package/2006/relationships"><Relationship Id="rId2" Type="http://schemas.openxmlformats.org/officeDocument/2006/relationships/image" Target="../media/image2393.wmf"/><Relationship Id="rId1" Type="http://schemas.openxmlformats.org/officeDocument/2006/relationships/image" Target="../media/image2392.emf"/></Relationships>
</file>

<file path=ppt/drawings/_rels/vmlDrawing584.vml.rels><?xml version="1.0" encoding="UTF-8" standalone="yes"?>
<Relationships xmlns="http://schemas.openxmlformats.org/package/2006/relationships"><Relationship Id="rId1" Type="http://schemas.openxmlformats.org/officeDocument/2006/relationships/image" Target="../media/image2394.emf"/></Relationships>
</file>

<file path=ppt/drawings/_rels/vmlDrawing585.vml.rels><?xml version="1.0" encoding="UTF-8" standalone="yes"?>
<Relationships xmlns="http://schemas.openxmlformats.org/package/2006/relationships"><Relationship Id="rId2" Type="http://schemas.openxmlformats.org/officeDocument/2006/relationships/image" Target="../media/image2396.wmf"/><Relationship Id="rId1" Type="http://schemas.openxmlformats.org/officeDocument/2006/relationships/image" Target="../media/image2395.emf"/></Relationships>
</file>

<file path=ppt/drawings/_rels/vmlDrawing586.vml.rels><?xml version="1.0" encoding="UTF-8" standalone="yes"?>
<Relationships xmlns="http://schemas.openxmlformats.org/package/2006/relationships"><Relationship Id="rId3" Type="http://schemas.openxmlformats.org/officeDocument/2006/relationships/image" Target="../media/image2399.wmf"/><Relationship Id="rId7" Type="http://schemas.openxmlformats.org/officeDocument/2006/relationships/image" Target="../media/image2403.wmf"/><Relationship Id="rId2" Type="http://schemas.openxmlformats.org/officeDocument/2006/relationships/image" Target="../media/image2398.wmf"/><Relationship Id="rId1" Type="http://schemas.openxmlformats.org/officeDocument/2006/relationships/image" Target="../media/image2397.emf"/><Relationship Id="rId6" Type="http://schemas.openxmlformats.org/officeDocument/2006/relationships/image" Target="../media/image2402.wmf"/><Relationship Id="rId5" Type="http://schemas.openxmlformats.org/officeDocument/2006/relationships/image" Target="../media/image2401.wmf"/><Relationship Id="rId4" Type="http://schemas.openxmlformats.org/officeDocument/2006/relationships/image" Target="../media/image2400.wmf"/></Relationships>
</file>

<file path=ppt/drawings/_rels/vmlDrawing587.vml.rels><?xml version="1.0" encoding="UTF-8" standalone="yes"?>
<Relationships xmlns="http://schemas.openxmlformats.org/package/2006/relationships"><Relationship Id="rId2" Type="http://schemas.openxmlformats.org/officeDocument/2006/relationships/image" Target="../media/image2405.wmf"/><Relationship Id="rId1" Type="http://schemas.openxmlformats.org/officeDocument/2006/relationships/image" Target="../media/image2404.emf"/></Relationships>
</file>

<file path=ppt/drawings/_rels/vmlDrawing588.vml.rels><?xml version="1.0" encoding="UTF-8" standalone="yes"?>
<Relationships xmlns="http://schemas.openxmlformats.org/package/2006/relationships"><Relationship Id="rId2" Type="http://schemas.openxmlformats.org/officeDocument/2006/relationships/image" Target="../media/image2407.wmf"/><Relationship Id="rId1" Type="http://schemas.openxmlformats.org/officeDocument/2006/relationships/image" Target="../media/image2406.emf"/></Relationships>
</file>

<file path=ppt/drawings/_rels/vmlDrawing589.vml.rels><?xml version="1.0" encoding="UTF-8" standalone="yes"?>
<Relationships xmlns="http://schemas.openxmlformats.org/package/2006/relationships"><Relationship Id="rId3" Type="http://schemas.openxmlformats.org/officeDocument/2006/relationships/image" Target="../media/image2410.wmf"/><Relationship Id="rId7" Type="http://schemas.openxmlformats.org/officeDocument/2006/relationships/image" Target="../media/image2414.wmf"/><Relationship Id="rId2" Type="http://schemas.openxmlformats.org/officeDocument/2006/relationships/image" Target="../media/image2409.wmf"/><Relationship Id="rId1" Type="http://schemas.openxmlformats.org/officeDocument/2006/relationships/image" Target="../media/image2408.emf"/><Relationship Id="rId6" Type="http://schemas.openxmlformats.org/officeDocument/2006/relationships/image" Target="../media/image2413.wmf"/><Relationship Id="rId5" Type="http://schemas.openxmlformats.org/officeDocument/2006/relationships/image" Target="../media/image2412.wmf"/><Relationship Id="rId4" Type="http://schemas.openxmlformats.org/officeDocument/2006/relationships/image" Target="../media/image2411.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60.emf"/></Relationships>
</file>

<file path=ppt/drawings/_rels/vmlDrawing590.vml.rels><?xml version="1.0" encoding="UTF-8" standalone="yes"?>
<Relationships xmlns="http://schemas.openxmlformats.org/package/2006/relationships"><Relationship Id="rId3" Type="http://schemas.openxmlformats.org/officeDocument/2006/relationships/image" Target="../media/image2417.wmf"/><Relationship Id="rId2" Type="http://schemas.openxmlformats.org/officeDocument/2006/relationships/image" Target="../media/image2416.wmf"/><Relationship Id="rId1" Type="http://schemas.openxmlformats.org/officeDocument/2006/relationships/image" Target="../media/image2415.emf"/></Relationships>
</file>

<file path=ppt/drawings/_rels/vmlDrawing591.vml.rels><?xml version="1.0" encoding="UTF-8" standalone="yes"?>
<Relationships xmlns="http://schemas.openxmlformats.org/package/2006/relationships"><Relationship Id="rId3" Type="http://schemas.openxmlformats.org/officeDocument/2006/relationships/image" Target="../media/image2420.wmf"/><Relationship Id="rId2" Type="http://schemas.openxmlformats.org/officeDocument/2006/relationships/image" Target="../media/image2419.wmf"/><Relationship Id="rId1" Type="http://schemas.openxmlformats.org/officeDocument/2006/relationships/image" Target="../media/image2418.emf"/></Relationships>
</file>

<file path=ppt/drawings/_rels/vmlDrawing592.vml.rels><?xml version="1.0" encoding="UTF-8" standalone="yes"?>
<Relationships xmlns="http://schemas.openxmlformats.org/package/2006/relationships"><Relationship Id="rId3" Type="http://schemas.openxmlformats.org/officeDocument/2006/relationships/image" Target="../media/image2423.wmf"/><Relationship Id="rId2" Type="http://schemas.openxmlformats.org/officeDocument/2006/relationships/image" Target="../media/image2422.wmf"/><Relationship Id="rId1" Type="http://schemas.openxmlformats.org/officeDocument/2006/relationships/image" Target="../media/image2421.emf"/></Relationships>
</file>

<file path=ppt/drawings/_rels/vmlDrawing593.vml.rels><?xml version="1.0" encoding="UTF-8" standalone="yes"?>
<Relationships xmlns="http://schemas.openxmlformats.org/package/2006/relationships"><Relationship Id="rId2" Type="http://schemas.openxmlformats.org/officeDocument/2006/relationships/image" Target="../media/image2425.wmf"/><Relationship Id="rId1" Type="http://schemas.openxmlformats.org/officeDocument/2006/relationships/image" Target="../media/image2424.emf"/></Relationships>
</file>

<file path=ppt/drawings/_rels/vmlDrawing594.vml.rels><?xml version="1.0" encoding="UTF-8" standalone="yes"?>
<Relationships xmlns="http://schemas.openxmlformats.org/package/2006/relationships"><Relationship Id="rId2" Type="http://schemas.openxmlformats.org/officeDocument/2006/relationships/image" Target="../media/image2427.wmf"/><Relationship Id="rId1" Type="http://schemas.openxmlformats.org/officeDocument/2006/relationships/image" Target="../media/image2426.emf"/></Relationships>
</file>

<file path=ppt/drawings/_rels/vmlDrawing595.vml.rels><?xml version="1.0" encoding="UTF-8" standalone="yes"?>
<Relationships xmlns="http://schemas.openxmlformats.org/package/2006/relationships"><Relationship Id="rId2" Type="http://schemas.openxmlformats.org/officeDocument/2006/relationships/image" Target="../media/image2429.wmf"/><Relationship Id="rId1" Type="http://schemas.openxmlformats.org/officeDocument/2006/relationships/image" Target="../media/image2428.emf"/></Relationships>
</file>

<file path=ppt/drawings/_rels/vmlDrawing596.vml.rels><?xml version="1.0" encoding="UTF-8" standalone="yes"?>
<Relationships xmlns="http://schemas.openxmlformats.org/package/2006/relationships"><Relationship Id="rId2" Type="http://schemas.openxmlformats.org/officeDocument/2006/relationships/image" Target="../media/image2431.wmf"/><Relationship Id="rId1" Type="http://schemas.openxmlformats.org/officeDocument/2006/relationships/image" Target="../media/image2430.emf"/></Relationships>
</file>

<file path=ppt/drawings/_rels/vmlDrawing597.vml.rels><?xml version="1.0" encoding="UTF-8" standalone="yes"?>
<Relationships xmlns="http://schemas.openxmlformats.org/package/2006/relationships"><Relationship Id="rId1" Type="http://schemas.openxmlformats.org/officeDocument/2006/relationships/image" Target="../media/image2432.emf"/></Relationships>
</file>

<file path=ppt/drawings/_rels/vmlDrawing598.vml.rels><?xml version="1.0" encoding="UTF-8" standalone="yes"?>
<Relationships xmlns="http://schemas.openxmlformats.org/package/2006/relationships"><Relationship Id="rId3" Type="http://schemas.openxmlformats.org/officeDocument/2006/relationships/image" Target="../media/image2435.wmf"/><Relationship Id="rId7" Type="http://schemas.openxmlformats.org/officeDocument/2006/relationships/image" Target="../media/image2439.wmf"/><Relationship Id="rId2" Type="http://schemas.openxmlformats.org/officeDocument/2006/relationships/image" Target="../media/image2434.wmf"/><Relationship Id="rId1" Type="http://schemas.openxmlformats.org/officeDocument/2006/relationships/image" Target="../media/image2433.emf"/><Relationship Id="rId6" Type="http://schemas.openxmlformats.org/officeDocument/2006/relationships/image" Target="../media/image2438.wmf"/><Relationship Id="rId5" Type="http://schemas.openxmlformats.org/officeDocument/2006/relationships/image" Target="../media/image2437.wmf"/><Relationship Id="rId4" Type="http://schemas.openxmlformats.org/officeDocument/2006/relationships/image" Target="../media/image2436.wmf"/></Relationships>
</file>

<file path=ppt/drawings/_rels/vmlDrawing599.vml.rels><?xml version="1.0" encoding="UTF-8" standalone="yes"?>
<Relationships xmlns="http://schemas.openxmlformats.org/package/2006/relationships"><Relationship Id="rId2" Type="http://schemas.openxmlformats.org/officeDocument/2006/relationships/image" Target="../media/image2441.wmf"/><Relationship Id="rId1" Type="http://schemas.openxmlformats.org/officeDocument/2006/relationships/image" Target="../media/image244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emf"/></Relationships>
</file>

<file path=ppt/drawings/_rels/vmlDrawing600.vml.rels><?xml version="1.0" encoding="UTF-8" standalone="yes"?>
<Relationships xmlns="http://schemas.openxmlformats.org/package/2006/relationships"><Relationship Id="rId2" Type="http://schemas.openxmlformats.org/officeDocument/2006/relationships/image" Target="../media/image2443.wmf"/><Relationship Id="rId1" Type="http://schemas.openxmlformats.org/officeDocument/2006/relationships/image" Target="../media/image2442.emf"/></Relationships>
</file>

<file path=ppt/drawings/_rels/vmlDrawing601.vml.rels><?xml version="1.0" encoding="UTF-8" standalone="yes"?>
<Relationships xmlns="http://schemas.openxmlformats.org/package/2006/relationships"><Relationship Id="rId2" Type="http://schemas.openxmlformats.org/officeDocument/2006/relationships/image" Target="../media/image2445.wmf"/><Relationship Id="rId1" Type="http://schemas.openxmlformats.org/officeDocument/2006/relationships/image" Target="../media/image2444.emf"/></Relationships>
</file>

<file path=ppt/drawings/_rels/vmlDrawing602.vml.rels><?xml version="1.0" encoding="UTF-8" standalone="yes"?>
<Relationships xmlns="http://schemas.openxmlformats.org/package/2006/relationships"><Relationship Id="rId1" Type="http://schemas.openxmlformats.org/officeDocument/2006/relationships/image" Target="../media/image2446.emf"/></Relationships>
</file>

<file path=ppt/drawings/_rels/vmlDrawing603.vml.rels><?xml version="1.0" encoding="UTF-8" standalone="yes"?>
<Relationships xmlns="http://schemas.openxmlformats.org/package/2006/relationships"><Relationship Id="rId1" Type="http://schemas.openxmlformats.org/officeDocument/2006/relationships/image" Target="../media/image2447.emf"/></Relationships>
</file>

<file path=ppt/drawings/_rels/vmlDrawing604.vml.rels><?xml version="1.0" encoding="UTF-8" standalone="yes"?>
<Relationships xmlns="http://schemas.openxmlformats.org/package/2006/relationships"><Relationship Id="rId2" Type="http://schemas.openxmlformats.org/officeDocument/2006/relationships/image" Target="../media/image2449.wmf"/><Relationship Id="rId1" Type="http://schemas.openxmlformats.org/officeDocument/2006/relationships/image" Target="../media/image2448.emf"/></Relationships>
</file>

<file path=ppt/drawings/_rels/vmlDrawing605.vml.rels><?xml version="1.0" encoding="UTF-8" standalone="yes"?>
<Relationships xmlns="http://schemas.openxmlformats.org/package/2006/relationships"><Relationship Id="rId3" Type="http://schemas.openxmlformats.org/officeDocument/2006/relationships/image" Target="../media/image2452.wmf"/><Relationship Id="rId2" Type="http://schemas.openxmlformats.org/officeDocument/2006/relationships/image" Target="../media/image2451.wmf"/><Relationship Id="rId1" Type="http://schemas.openxmlformats.org/officeDocument/2006/relationships/image" Target="../media/image2450.emf"/><Relationship Id="rId6" Type="http://schemas.openxmlformats.org/officeDocument/2006/relationships/image" Target="../media/image2455.wmf"/><Relationship Id="rId5" Type="http://schemas.openxmlformats.org/officeDocument/2006/relationships/image" Target="../media/image2454.wmf"/><Relationship Id="rId4" Type="http://schemas.openxmlformats.org/officeDocument/2006/relationships/image" Target="../media/image2453.wmf"/></Relationships>
</file>

<file path=ppt/drawings/_rels/vmlDrawing606.vml.rels><?xml version="1.0" encoding="UTF-8" standalone="yes"?>
<Relationships xmlns="http://schemas.openxmlformats.org/package/2006/relationships"><Relationship Id="rId8" Type="http://schemas.openxmlformats.org/officeDocument/2006/relationships/image" Target="../media/image2463.wmf"/><Relationship Id="rId3" Type="http://schemas.openxmlformats.org/officeDocument/2006/relationships/image" Target="../media/image2458.wmf"/><Relationship Id="rId7" Type="http://schemas.openxmlformats.org/officeDocument/2006/relationships/image" Target="../media/image2462.wmf"/><Relationship Id="rId2" Type="http://schemas.openxmlformats.org/officeDocument/2006/relationships/image" Target="../media/image2457.wmf"/><Relationship Id="rId1" Type="http://schemas.openxmlformats.org/officeDocument/2006/relationships/image" Target="../media/image2456.emf"/><Relationship Id="rId6" Type="http://schemas.openxmlformats.org/officeDocument/2006/relationships/image" Target="../media/image2461.wmf"/><Relationship Id="rId5" Type="http://schemas.openxmlformats.org/officeDocument/2006/relationships/image" Target="../media/image2460.wmf"/><Relationship Id="rId4" Type="http://schemas.openxmlformats.org/officeDocument/2006/relationships/image" Target="../media/image2459.wmf"/></Relationships>
</file>

<file path=ppt/drawings/_rels/vmlDrawing607.vml.rels><?xml version="1.0" encoding="UTF-8" standalone="yes"?>
<Relationships xmlns="http://schemas.openxmlformats.org/package/2006/relationships"><Relationship Id="rId1" Type="http://schemas.openxmlformats.org/officeDocument/2006/relationships/image" Target="../media/image2464.emf"/></Relationships>
</file>

<file path=ppt/drawings/_rels/vmlDrawing608.vml.rels><?xml version="1.0" encoding="UTF-8" standalone="yes"?>
<Relationships xmlns="http://schemas.openxmlformats.org/package/2006/relationships"><Relationship Id="rId1" Type="http://schemas.openxmlformats.org/officeDocument/2006/relationships/image" Target="../media/image2466.emf"/></Relationships>
</file>

<file path=ppt/drawings/_rels/vmlDrawing609.vml.rels><?xml version="1.0" encoding="UTF-8" standalone="yes"?>
<Relationships xmlns="http://schemas.openxmlformats.org/package/2006/relationships"><Relationship Id="rId1" Type="http://schemas.openxmlformats.org/officeDocument/2006/relationships/image" Target="../media/image2468.e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69.wmf"/><Relationship Id="rId3" Type="http://schemas.openxmlformats.org/officeDocument/2006/relationships/image" Target="../media/image203.wmf"/><Relationship Id="rId7" Type="http://schemas.openxmlformats.org/officeDocument/2006/relationships/image" Target="../media/image268.wmf"/><Relationship Id="rId2" Type="http://schemas.openxmlformats.org/officeDocument/2006/relationships/image" Target="../media/image202.wmf"/><Relationship Id="rId1" Type="http://schemas.openxmlformats.org/officeDocument/2006/relationships/image" Target="../media/image264.emf"/><Relationship Id="rId6" Type="http://schemas.openxmlformats.org/officeDocument/2006/relationships/image" Target="../media/image267.wmf"/><Relationship Id="rId5" Type="http://schemas.openxmlformats.org/officeDocument/2006/relationships/image" Target="../media/image266.wmf"/><Relationship Id="rId4" Type="http://schemas.openxmlformats.org/officeDocument/2006/relationships/image" Target="../media/image265.wmf"/><Relationship Id="rId9" Type="http://schemas.openxmlformats.org/officeDocument/2006/relationships/image" Target="../media/image270.wmf"/></Relationships>
</file>

<file path=ppt/drawings/_rels/vmlDrawing610.vml.rels><?xml version="1.0" encoding="UTF-8" standalone="yes"?>
<Relationships xmlns="http://schemas.openxmlformats.org/package/2006/relationships"><Relationship Id="rId1" Type="http://schemas.openxmlformats.org/officeDocument/2006/relationships/image" Target="../media/image2470.emf"/></Relationships>
</file>

<file path=ppt/drawings/_rels/vmlDrawing611.vml.rels><?xml version="1.0" encoding="UTF-8" standalone="yes"?>
<Relationships xmlns="http://schemas.openxmlformats.org/package/2006/relationships"><Relationship Id="rId1" Type="http://schemas.openxmlformats.org/officeDocument/2006/relationships/image" Target="../media/image2471.emf"/></Relationships>
</file>

<file path=ppt/drawings/_rels/vmlDrawing612.vml.rels><?xml version="1.0" encoding="UTF-8" standalone="yes"?>
<Relationships xmlns="http://schemas.openxmlformats.org/package/2006/relationships"><Relationship Id="rId1" Type="http://schemas.openxmlformats.org/officeDocument/2006/relationships/image" Target="../media/image2473.emf"/></Relationships>
</file>

<file path=ppt/drawings/_rels/vmlDrawing613.vml.rels><?xml version="1.0" encoding="UTF-8" standalone="yes"?>
<Relationships xmlns="http://schemas.openxmlformats.org/package/2006/relationships"><Relationship Id="rId8" Type="http://schemas.openxmlformats.org/officeDocument/2006/relationships/image" Target="../media/image2481.wmf"/><Relationship Id="rId3" Type="http://schemas.openxmlformats.org/officeDocument/2006/relationships/image" Target="../media/image2476.wmf"/><Relationship Id="rId7" Type="http://schemas.openxmlformats.org/officeDocument/2006/relationships/image" Target="../media/image2480.wmf"/><Relationship Id="rId2" Type="http://schemas.openxmlformats.org/officeDocument/2006/relationships/image" Target="../media/image2475.wmf"/><Relationship Id="rId1" Type="http://schemas.openxmlformats.org/officeDocument/2006/relationships/image" Target="../media/image2474.emf"/><Relationship Id="rId6" Type="http://schemas.openxmlformats.org/officeDocument/2006/relationships/image" Target="../media/image2479.wmf"/><Relationship Id="rId5" Type="http://schemas.openxmlformats.org/officeDocument/2006/relationships/image" Target="../media/image2478.wmf"/><Relationship Id="rId4" Type="http://schemas.openxmlformats.org/officeDocument/2006/relationships/image" Target="../media/image2477.wmf"/></Relationships>
</file>

<file path=ppt/drawings/_rels/vmlDrawing614.vml.rels><?xml version="1.0" encoding="UTF-8" standalone="yes"?>
<Relationships xmlns="http://schemas.openxmlformats.org/package/2006/relationships"><Relationship Id="rId3" Type="http://schemas.openxmlformats.org/officeDocument/2006/relationships/image" Target="../media/image2484.wmf"/><Relationship Id="rId2" Type="http://schemas.openxmlformats.org/officeDocument/2006/relationships/image" Target="../media/image2483.wmf"/><Relationship Id="rId1" Type="http://schemas.openxmlformats.org/officeDocument/2006/relationships/image" Target="../media/image2482.emf"/><Relationship Id="rId5" Type="http://schemas.openxmlformats.org/officeDocument/2006/relationships/image" Target="../media/image2486.wmf"/><Relationship Id="rId4" Type="http://schemas.openxmlformats.org/officeDocument/2006/relationships/image" Target="../media/image2485.wmf"/></Relationships>
</file>

<file path=ppt/drawings/_rels/vmlDrawing615.vml.rels><?xml version="1.0" encoding="UTF-8" standalone="yes"?>
<Relationships xmlns="http://schemas.openxmlformats.org/package/2006/relationships"><Relationship Id="rId2" Type="http://schemas.openxmlformats.org/officeDocument/2006/relationships/image" Target="../media/image2489.wmf"/><Relationship Id="rId1" Type="http://schemas.openxmlformats.org/officeDocument/2006/relationships/image" Target="../media/image2488.emf"/></Relationships>
</file>

<file path=ppt/drawings/_rels/vmlDrawing616.vml.rels><?xml version="1.0" encoding="UTF-8" standalone="yes"?>
<Relationships xmlns="http://schemas.openxmlformats.org/package/2006/relationships"><Relationship Id="rId3" Type="http://schemas.openxmlformats.org/officeDocument/2006/relationships/image" Target="../media/image2492.wmf"/><Relationship Id="rId2" Type="http://schemas.openxmlformats.org/officeDocument/2006/relationships/image" Target="../media/image2491.wmf"/><Relationship Id="rId1" Type="http://schemas.openxmlformats.org/officeDocument/2006/relationships/image" Target="../media/image2490.emf"/><Relationship Id="rId6" Type="http://schemas.openxmlformats.org/officeDocument/2006/relationships/image" Target="../media/image2495.wmf"/><Relationship Id="rId5" Type="http://schemas.openxmlformats.org/officeDocument/2006/relationships/image" Target="../media/image2494.wmf"/><Relationship Id="rId4" Type="http://schemas.openxmlformats.org/officeDocument/2006/relationships/image" Target="../media/image2493.wmf"/></Relationships>
</file>

<file path=ppt/drawings/_rels/vmlDrawing617.vml.rels><?xml version="1.0" encoding="UTF-8" standalone="yes"?>
<Relationships xmlns="http://schemas.openxmlformats.org/package/2006/relationships"><Relationship Id="rId3" Type="http://schemas.openxmlformats.org/officeDocument/2006/relationships/image" Target="../media/image2498.wmf"/><Relationship Id="rId2" Type="http://schemas.openxmlformats.org/officeDocument/2006/relationships/image" Target="../media/image2497.wmf"/><Relationship Id="rId1" Type="http://schemas.openxmlformats.org/officeDocument/2006/relationships/image" Target="../media/image2496.emf"/></Relationships>
</file>

<file path=ppt/drawings/_rels/vmlDrawing618.vml.rels><?xml version="1.0" encoding="UTF-8" standalone="yes"?>
<Relationships xmlns="http://schemas.openxmlformats.org/package/2006/relationships"><Relationship Id="rId2" Type="http://schemas.openxmlformats.org/officeDocument/2006/relationships/image" Target="../media/image2500.wmf"/><Relationship Id="rId1" Type="http://schemas.openxmlformats.org/officeDocument/2006/relationships/image" Target="../media/image2499.emf"/></Relationships>
</file>

<file path=ppt/drawings/_rels/vmlDrawing619.vml.rels><?xml version="1.0" encoding="UTF-8" standalone="yes"?>
<Relationships xmlns="http://schemas.openxmlformats.org/package/2006/relationships"><Relationship Id="rId3" Type="http://schemas.openxmlformats.org/officeDocument/2006/relationships/image" Target="../media/image2503.wmf"/><Relationship Id="rId2" Type="http://schemas.openxmlformats.org/officeDocument/2006/relationships/image" Target="../media/image2502.wmf"/><Relationship Id="rId1" Type="http://schemas.openxmlformats.org/officeDocument/2006/relationships/image" Target="../media/image2501.emf"/><Relationship Id="rId6" Type="http://schemas.openxmlformats.org/officeDocument/2006/relationships/image" Target="../media/image2506.wmf"/><Relationship Id="rId5" Type="http://schemas.openxmlformats.org/officeDocument/2006/relationships/image" Target="../media/image2505.wmf"/><Relationship Id="rId4" Type="http://schemas.openxmlformats.org/officeDocument/2006/relationships/image" Target="../media/image2504.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71.emf"/></Relationships>
</file>

<file path=ppt/drawings/_rels/vmlDrawing620.vml.rels><?xml version="1.0" encoding="UTF-8" standalone="yes"?>
<Relationships xmlns="http://schemas.openxmlformats.org/package/2006/relationships"><Relationship Id="rId1" Type="http://schemas.openxmlformats.org/officeDocument/2006/relationships/image" Target="../media/image2507.emf"/></Relationships>
</file>

<file path=ppt/drawings/_rels/vmlDrawing621.vml.rels><?xml version="1.0" encoding="UTF-8" standalone="yes"?>
<Relationships xmlns="http://schemas.openxmlformats.org/package/2006/relationships"><Relationship Id="rId3" Type="http://schemas.openxmlformats.org/officeDocument/2006/relationships/image" Target="../media/image2510.wmf"/><Relationship Id="rId7" Type="http://schemas.openxmlformats.org/officeDocument/2006/relationships/image" Target="../media/image2514.wmf"/><Relationship Id="rId2" Type="http://schemas.openxmlformats.org/officeDocument/2006/relationships/image" Target="../media/image2509.wmf"/><Relationship Id="rId1" Type="http://schemas.openxmlformats.org/officeDocument/2006/relationships/image" Target="../media/image2508.emf"/><Relationship Id="rId6" Type="http://schemas.openxmlformats.org/officeDocument/2006/relationships/image" Target="../media/image2513.wmf"/><Relationship Id="rId5" Type="http://schemas.openxmlformats.org/officeDocument/2006/relationships/image" Target="../media/image2512.wmf"/><Relationship Id="rId4" Type="http://schemas.openxmlformats.org/officeDocument/2006/relationships/image" Target="../media/image2511.wmf"/></Relationships>
</file>

<file path=ppt/drawings/_rels/vmlDrawing622.vml.rels><?xml version="1.0" encoding="UTF-8" standalone="yes"?>
<Relationships xmlns="http://schemas.openxmlformats.org/package/2006/relationships"><Relationship Id="rId1" Type="http://schemas.openxmlformats.org/officeDocument/2006/relationships/image" Target="../media/image2515.emf"/></Relationships>
</file>

<file path=ppt/drawings/_rels/vmlDrawing623.vml.rels><?xml version="1.0" encoding="UTF-8" standalone="yes"?>
<Relationships xmlns="http://schemas.openxmlformats.org/package/2006/relationships"><Relationship Id="rId3" Type="http://schemas.openxmlformats.org/officeDocument/2006/relationships/image" Target="../media/image2518.wmf"/><Relationship Id="rId2" Type="http://schemas.openxmlformats.org/officeDocument/2006/relationships/image" Target="../media/image2517.wmf"/><Relationship Id="rId1" Type="http://schemas.openxmlformats.org/officeDocument/2006/relationships/image" Target="../media/image2516.emf"/><Relationship Id="rId6" Type="http://schemas.openxmlformats.org/officeDocument/2006/relationships/image" Target="../media/image2521.wmf"/><Relationship Id="rId5" Type="http://schemas.openxmlformats.org/officeDocument/2006/relationships/image" Target="../media/image2520.wmf"/><Relationship Id="rId4" Type="http://schemas.openxmlformats.org/officeDocument/2006/relationships/image" Target="../media/image2519.wmf"/></Relationships>
</file>

<file path=ppt/drawings/_rels/vmlDrawing624.vml.rels><?xml version="1.0" encoding="UTF-8" standalone="yes"?>
<Relationships xmlns="http://schemas.openxmlformats.org/package/2006/relationships"><Relationship Id="rId3" Type="http://schemas.openxmlformats.org/officeDocument/2006/relationships/image" Target="../media/image2524.wmf"/><Relationship Id="rId2" Type="http://schemas.openxmlformats.org/officeDocument/2006/relationships/image" Target="../media/image2523.wmf"/><Relationship Id="rId1" Type="http://schemas.openxmlformats.org/officeDocument/2006/relationships/image" Target="../media/image2522.emf"/><Relationship Id="rId6" Type="http://schemas.openxmlformats.org/officeDocument/2006/relationships/image" Target="../media/image2527.wmf"/><Relationship Id="rId5" Type="http://schemas.openxmlformats.org/officeDocument/2006/relationships/image" Target="../media/image2526.wmf"/><Relationship Id="rId4" Type="http://schemas.openxmlformats.org/officeDocument/2006/relationships/image" Target="../media/image2525.wmf"/></Relationships>
</file>

<file path=ppt/drawings/_rels/vmlDrawing625.vml.rels><?xml version="1.0" encoding="UTF-8" standalone="yes"?>
<Relationships xmlns="http://schemas.openxmlformats.org/package/2006/relationships"><Relationship Id="rId3" Type="http://schemas.openxmlformats.org/officeDocument/2006/relationships/image" Target="../media/image2530.wmf"/><Relationship Id="rId7" Type="http://schemas.openxmlformats.org/officeDocument/2006/relationships/image" Target="../media/image2534.wmf"/><Relationship Id="rId2" Type="http://schemas.openxmlformats.org/officeDocument/2006/relationships/image" Target="../media/image2529.wmf"/><Relationship Id="rId1" Type="http://schemas.openxmlformats.org/officeDocument/2006/relationships/image" Target="../media/image2528.emf"/><Relationship Id="rId6" Type="http://schemas.openxmlformats.org/officeDocument/2006/relationships/image" Target="../media/image2533.wmf"/><Relationship Id="rId5" Type="http://schemas.openxmlformats.org/officeDocument/2006/relationships/image" Target="../media/image2532.wmf"/><Relationship Id="rId4" Type="http://schemas.openxmlformats.org/officeDocument/2006/relationships/image" Target="../media/image2531.wmf"/></Relationships>
</file>

<file path=ppt/drawings/_rels/vmlDrawing626.vml.rels><?xml version="1.0" encoding="UTF-8" standalone="yes"?>
<Relationships xmlns="http://schemas.openxmlformats.org/package/2006/relationships"><Relationship Id="rId8" Type="http://schemas.openxmlformats.org/officeDocument/2006/relationships/image" Target="../media/image2542.wmf"/><Relationship Id="rId3" Type="http://schemas.openxmlformats.org/officeDocument/2006/relationships/image" Target="../media/image2537.wmf"/><Relationship Id="rId7" Type="http://schemas.openxmlformats.org/officeDocument/2006/relationships/image" Target="../media/image2541.wmf"/><Relationship Id="rId2" Type="http://schemas.openxmlformats.org/officeDocument/2006/relationships/image" Target="../media/image2536.wmf"/><Relationship Id="rId1" Type="http://schemas.openxmlformats.org/officeDocument/2006/relationships/image" Target="../media/image2535.emf"/><Relationship Id="rId6" Type="http://schemas.openxmlformats.org/officeDocument/2006/relationships/image" Target="../media/image2540.wmf"/><Relationship Id="rId5" Type="http://schemas.openxmlformats.org/officeDocument/2006/relationships/image" Target="../media/image2539.wmf"/><Relationship Id="rId4" Type="http://schemas.openxmlformats.org/officeDocument/2006/relationships/image" Target="../media/image2538.wmf"/></Relationships>
</file>

<file path=ppt/drawings/_rels/vmlDrawing627.vml.rels><?xml version="1.0" encoding="UTF-8" standalone="yes"?>
<Relationships xmlns="http://schemas.openxmlformats.org/package/2006/relationships"><Relationship Id="rId1" Type="http://schemas.openxmlformats.org/officeDocument/2006/relationships/image" Target="../media/image2543.emf"/></Relationships>
</file>

<file path=ppt/drawings/_rels/vmlDrawing628.vml.rels><?xml version="1.0" encoding="UTF-8" standalone="yes"?>
<Relationships xmlns="http://schemas.openxmlformats.org/package/2006/relationships"><Relationship Id="rId1" Type="http://schemas.openxmlformats.org/officeDocument/2006/relationships/image" Target="../media/image2544.emf"/></Relationships>
</file>

<file path=ppt/drawings/_rels/vmlDrawing629.vml.rels><?xml version="1.0" encoding="UTF-8" standalone="yes"?>
<Relationships xmlns="http://schemas.openxmlformats.org/package/2006/relationships"><Relationship Id="rId1" Type="http://schemas.openxmlformats.org/officeDocument/2006/relationships/image" Target="../media/image2545.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72.emf"/></Relationships>
</file>

<file path=ppt/drawings/_rels/vmlDrawing630.vml.rels><?xml version="1.0" encoding="UTF-8" standalone="yes"?>
<Relationships xmlns="http://schemas.openxmlformats.org/package/2006/relationships"><Relationship Id="rId8" Type="http://schemas.openxmlformats.org/officeDocument/2006/relationships/image" Target="../media/image2553.wmf"/><Relationship Id="rId3" Type="http://schemas.openxmlformats.org/officeDocument/2006/relationships/image" Target="../media/image2548.wmf"/><Relationship Id="rId7" Type="http://schemas.openxmlformats.org/officeDocument/2006/relationships/image" Target="../media/image2552.wmf"/><Relationship Id="rId2" Type="http://schemas.openxmlformats.org/officeDocument/2006/relationships/image" Target="../media/image2547.wmf"/><Relationship Id="rId1" Type="http://schemas.openxmlformats.org/officeDocument/2006/relationships/image" Target="../media/image2546.emf"/><Relationship Id="rId6" Type="http://schemas.openxmlformats.org/officeDocument/2006/relationships/image" Target="../media/image2551.wmf"/><Relationship Id="rId5" Type="http://schemas.openxmlformats.org/officeDocument/2006/relationships/image" Target="../media/image2550.wmf"/><Relationship Id="rId4" Type="http://schemas.openxmlformats.org/officeDocument/2006/relationships/image" Target="../media/image2549.wmf"/></Relationships>
</file>

<file path=ppt/drawings/_rels/vmlDrawing631.vml.rels><?xml version="1.0" encoding="UTF-8" standalone="yes"?>
<Relationships xmlns="http://schemas.openxmlformats.org/package/2006/relationships"><Relationship Id="rId3" Type="http://schemas.openxmlformats.org/officeDocument/2006/relationships/image" Target="../media/image2556.wmf"/><Relationship Id="rId2" Type="http://schemas.openxmlformats.org/officeDocument/2006/relationships/image" Target="../media/image2555.wmf"/><Relationship Id="rId1" Type="http://schemas.openxmlformats.org/officeDocument/2006/relationships/image" Target="../media/image2554.emf"/><Relationship Id="rId5" Type="http://schemas.openxmlformats.org/officeDocument/2006/relationships/image" Target="../media/image2558.wmf"/><Relationship Id="rId4" Type="http://schemas.openxmlformats.org/officeDocument/2006/relationships/image" Target="../media/image2557.wmf"/></Relationships>
</file>

<file path=ppt/drawings/_rels/vmlDrawing632.vml.rels><?xml version="1.0" encoding="UTF-8" standalone="yes"?>
<Relationships xmlns="http://schemas.openxmlformats.org/package/2006/relationships"><Relationship Id="rId3" Type="http://schemas.openxmlformats.org/officeDocument/2006/relationships/image" Target="../media/image2561.wmf"/><Relationship Id="rId2" Type="http://schemas.openxmlformats.org/officeDocument/2006/relationships/image" Target="../media/image2560.wmf"/><Relationship Id="rId1" Type="http://schemas.openxmlformats.org/officeDocument/2006/relationships/image" Target="../media/image2559.emf"/></Relationships>
</file>

<file path=ppt/drawings/_rels/vmlDrawing633.vml.rels><?xml version="1.0" encoding="UTF-8" standalone="yes"?>
<Relationships xmlns="http://schemas.openxmlformats.org/package/2006/relationships"><Relationship Id="rId3" Type="http://schemas.openxmlformats.org/officeDocument/2006/relationships/image" Target="../media/image2564.wmf"/><Relationship Id="rId7" Type="http://schemas.openxmlformats.org/officeDocument/2006/relationships/image" Target="../media/image2568.wmf"/><Relationship Id="rId2" Type="http://schemas.openxmlformats.org/officeDocument/2006/relationships/image" Target="../media/image2563.wmf"/><Relationship Id="rId1" Type="http://schemas.openxmlformats.org/officeDocument/2006/relationships/image" Target="../media/image2562.emf"/><Relationship Id="rId6" Type="http://schemas.openxmlformats.org/officeDocument/2006/relationships/image" Target="../media/image2567.wmf"/><Relationship Id="rId5" Type="http://schemas.openxmlformats.org/officeDocument/2006/relationships/image" Target="../media/image2566.wmf"/><Relationship Id="rId4" Type="http://schemas.openxmlformats.org/officeDocument/2006/relationships/image" Target="../media/image2565.wmf"/></Relationships>
</file>

<file path=ppt/drawings/_rels/vmlDrawing634.vml.rels><?xml version="1.0" encoding="UTF-8" standalone="yes"?>
<Relationships xmlns="http://schemas.openxmlformats.org/package/2006/relationships"><Relationship Id="rId3" Type="http://schemas.openxmlformats.org/officeDocument/2006/relationships/image" Target="../media/image2571.wmf"/><Relationship Id="rId7" Type="http://schemas.openxmlformats.org/officeDocument/2006/relationships/image" Target="../media/image2575.wmf"/><Relationship Id="rId2" Type="http://schemas.openxmlformats.org/officeDocument/2006/relationships/image" Target="../media/image2570.wmf"/><Relationship Id="rId1" Type="http://schemas.openxmlformats.org/officeDocument/2006/relationships/image" Target="../media/image2569.emf"/><Relationship Id="rId6" Type="http://schemas.openxmlformats.org/officeDocument/2006/relationships/image" Target="../media/image2574.wmf"/><Relationship Id="rId5" Type="http://schemas.openxmlformats.org/officeDocument/2006/relationships/image" Target="../media/image2573.wmf"/><Relationship Id="rId4" Type="http://schemas.openxmlformats.org/officeDocument/2006/relationships/image" Target="../media/image2572.wmf"/></Relationships>
</file>

<file path=ppt/drawings/_rels/vmlDrawing635.vml.rels><?xml version="1.0" encoding="UTF-8" standalone="yes"?>
<Relationships xmlns="http://schemas.openxmlformats.org/package/2006/relationships"><Relationship Id="rId3" Type="http://schemas.openxmlformats.org/officeDocument/2006/relationships/image" Target="../media/image2578.wmf"/><Relationship Id="rId2" Type="http://schemas.openxmlformats.org/officeDocument/2006/relationships/image" Target="../media/image2577.wmf"/><Relationship Id="rId1" Type="http://schemas.openxmlformats.org/officeDocument/2006/relationships/image" Target="../media/image2576.emf"/><Relationship Id="rId6" Type="http://schemas.openxmlformats.org/officeDocument/2006/relationships/image" Target="../media/image2581.wmf"/><Relationship Id="rId5" Type="http://schemas.openxmlformats.org/officeDocument/2006/relationships/image" Target="../media/image2580.wmf"/><Relationship Id="rId4" Type="http://schemas.openxmlformats.org/officeDocument/2006/relationships/image" Target="../media/image2579.wmf"/></Relationships>
</file>

<file path=ppt/drawings/_rels/vmlDrawing636.vml.rels><?xml version="1.0" encoding="UTF-8" standalone="yes"?>
<Relationships xmlns="http://schemas.openxmlformats.org/package/2006/relationships"><Relationship Id="rId3" Type="http://schemas.openxmlformats.org/officeDocument/2006/relationships/image" Target="../media/image2584.wmf"/><Relationship Id="rId2" Type="http://schemas.openxmlformats.org/officeDocument/2006/relationships/image" Target="../media/image2583.wmf"/><Relationship Id="rId1" Type="http://schemas.openxmlformats.org/officeDocument/2006/relationships/image" Target="../media/image2582.emf"/><Relationship Id="rId6" Type="http://schemas.openxmlformats.org/officeDocument/2006/relationships/image" Target="../media/image2587.wmf"/><Relationship Id="rId5" Type="http://schemas.openxmlformats.org/officeDocument/2006/relationships/image" Target="../media/image2586.wmf"/><Relationship Id="rId4" Type="http://schemas.openxmlformats.org/officeDocument/2006/relationships/image" Target="../media/image2585.wmf"/></Relationships>
</file>

<file path=ppt/drawings/_rels/vmlDrawing637.vml.rels><?xml version="1.0" encoding="UTF-8" standalone="yes"?>
<Relationships xmlns="http://schemas.openxmlformats.org/package/2006/relationships"><Relationship Id="rId2" Type="http://schemas.openxmlformats.org/officeDocument/2006/relationships/image" Target="../media/image2589.wmf"/><Relationship Id="rId1" Type="http://schemas.openxmlformats.org/officeDocument/2006/relationships/image" Target="../media/image2588.emf"/></Relationships>
</file>

<file path=ppt/drawings/_rels/vmlDrawing638.vml.rels><?xml version="1.0" encoding="UTF-8" standalone="yes"?>
<Relationships xmlns="http://schemas.openxmlformats.org/package/2006/relationships"><Relationship Id="rId1" Type="http://schemas.openxmlformats.org/officeDocument/2006/relationships/image" Target="../media/image2590.emf"/></Relationships>
</file>

<file path=ppt/drawings/_rels/vmlDrawing639.vml.rels><?xml version="1.0" encoding="UTF-8" standalone="yes"?>
<Relationships xmlns="http://schemas.openxmlformats.org/package/2006/relationships"><Relationship Id="rId3" Type="http://schemas.openxmlformats.org/officeDocument/2006/relationships/image" Target="../media/image2593.wmf"/><Relationship Id="rId2" Type="http://schemas.openxmlformats.org/officeDocument/2006/relationships/image" Target="../media/image2592.wmf"/><Relationship Id="rId1" Type="http://schemas.openxmlformats.org/officeDocument/2006/relationships/image" Target="../media/image2591.emf"/><Relationship Id="rId6" Type="http://schemas.openxmlformats.org/officeDocument/2006/relationships/image" Target="../media/image2596.wmf"/><Relationship Id="rId5" Type="http://schemas.openxmlformats.org/officeDocument/2006/relationships/image" Target="../media/image2595.wmf"/><Relationship Id="rId4" Type="http://schemas.openxmlformats.org/officeDocument/2006/relationships/image" Target="../media/image2594.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74.emf"/></Relationships>
</file>

<file path=ppt/drawings/_rels/vmlDrawing640.vml.rels><?xml version="1.0" encoding="UTF-8" standalone="yes"?>
<Relationships xmlns="http://schemas.openxmlformats.org/package/2006/relationships"><Relationship Id="rId8" Type="http://schemas.openxmlformats.org/officeDocument/2006/relationships/image" Target="../media/image2605.wmf"/><Relationship Id="rId3" Type="http://schemas.openxmlformats.org/officeDocument/2006/relationships/image" Target="../media/image2600.wmf"/><Relationship Id="rId7" Type="http://schemas.openxmlformats.org/officeDocument/2006/relationships/image" Target="../media/image2604.wmf"/><Relationship Id="rId2" Type="http://schemas.openxmlformats.org/officeDocument/2006/relationships/image" Target="../media/image2599.wmf"/><Relationship Id="rId1" Type="http://schemas.openxmlformats.org/officeDocument/2006/relationships/image" Target="../media/image2598.emf"/><Relationship Id="rId6" Type="http://schemas.openxmlformats.org/officeDocument/2006/relationships/image" Target="../media/image2603.wmf"/><Relationship Id="rId5" Type="http://schemas.openxmlformats.org/officeDocument/2006/relationships/image" Target="../media/image2602.wmf"/><Relationship Id="rId4" Type="http://schemas.openxmlformats.org/officeDocument/2006/relationships/image" Target="../media/image2601.wmf"/></Relationships>
</file>

<file path=ppt/drawings/_rels/vmlDrawing641.vml.rels><?xml version="1.0" encoding="UTF-8" standalone="yes"?>
<Relationships xmlns="http://schemas.openxmlformats.org/package/2006/relationships"><Relationship Id="rId3" Type="http://schemas.openxmlformats.org/officeDocument/2006/relationships/image" Target="../media/image2608.wmf"/><Relationship Id="rId7" Type="http://schemas.openxmlformats.org/officeDocument/2006/relationships/image" Target="../media/image2612.wmf"/><Relationship Id="rId2" Type="http://schemas.openxmlformats.org/officeDocument/2006/relationships/image" Target="../media/image2607.wmf"/><Relationship Id="rId1" Type="http://schemas.openxmlformats.org/officeDocument/2006/relationships/image" Target="../media/image2606.emf"/><Relationship Id="rId6" Type="http://schemas.openxmlformats.org/officeDocument/2006/relationships/image" Target="../media/image2611.wmf"/><Relationship Id="rId5" Type="http://schemas.openxmlformats.org/officeDocument/2006/relationships/image" Target="../media/image2610.wmf"/><Relationship Id="rId4" Type="http://schemas.openxmlformats.org/officeDocument/2006/relationships/image" Target="../media/image2609.wmf"/></Relationships>
</file>

<file path=ppt/drawings/_rels/vmlDrawing642.vml.rels><?xml version="1.0" encoding="UTF-8" standalone="yes"?>
<Relationships xmlns="http://schemas.openxmlformats.org/package/2006/relationships"><Relationship Id="rId3" Type="http://schemas.openxmlformats.org/officeDocument/2006/relationships/image" Target="../media/image2615.wmf"/><Relationship Id="rId2" Type="http://schemas.openxmlformats.org/officeDocument/2006/relationships/image" Target="../media/image2614.wmf"/><Relationship Id="rId1" Type="http://schemas.openxmlformats.org/officeDocument/2006/relationships/image" Target="../media/image2613.emf"/><Relationship Id="rId6" Type="http://schemas.openxmlformats.org/officeDocument/2006/relationships/image" Target="../media/image2618.wmf"/><Relationship Id="rId5" Type="http://schemas.openxmlformats.org/officeDocument/2006/relationships/image" Target="../media/image2617.wmf"/><Relationship Id="rId4" Type="http://schemas.openxmlformats.org/officeDocument/2006/relationships/image" Target="../media/image2616.wmf"/></Relationships>
</file>

<file path=ppt/drawings/_rels/vmlDrawing643.vml.rels><?xml version="1.0" encoding="UTF-8" standalone="yes"?>
<Relationships xmlns="http://schemas.openxmlformats.org/package/2006/relationships"><Relationship Id="rId3" Type="http://schemas.openxmlformats.org/officeDocument/2006/relationships/image" Target="../media/image2621.wmf"/><Relationship Id="rId7" Type="http://schemas.openxmlformats.org/officeDocument/2006/relationships/image" Target="../media/image2625.wmf"/><Relationship Id="rId2" Type="http://schemas.openxmlformats.org/officeDocument/2006/relationships/image" Target="../media/image2620.wmf"/><Relationship Id="rId1" Type="http://schemas.openxmlformats.org/officeDocument/2006/relationships/image" Target="../media/image2619.emf"/><Relationship Id="rId6" Type="http://schemas.openxmlformats.org/officeDocument/2006/relationships/image" Target="../media/image2624.wmf"/><Relationship Id="rId5" Type="http://schemas.openxmlformats.org/officeDocument/2006/relationships/image" Target="../media/image2623.wmf"/><Relationship Id="rId4" Type="http://schemas.openxmlformats.org/officeDocument/2006/relationships/image" Target="../media/image2622.wmf"/></Relationships>
</file>

<file path=ppt/drawings/_rels/vmlDrawing644.vml.rels><?xml version="1.0" encoding="UTF-8" standalone="yes"?>
<Relationships xmlns="http://schemas.openxmlformats.org/package/2006/relationships"><Relationship Id="rId1" Type="http://schemas.openxmlformats.org/officeDocument/2006/relationships/image" Target="../media/image2626.emf"/></Relationships>
</file>

<file path=ppt/drawings/_rels/vmlDrawing645.vml.rels><?xml version="1.0" encoding="UTF-8" standalone="yes"?>
<Relationships xmlns="http://schemas.openxmlformats.org/package/2006/relationships"><Relationship Id="rId3" Type="http://schemas.openxmlformats.org/officeDocument/2006/relationships/image" Target="../media/image2629.wmf"/><Relationship Id="rId2" Type="http://schemas.openxmlformats.org/officeDocument/2006/relationships/image" Target="../media/image2628.wmf"/><Relationship Id="rId1" Type="http://schemas.openxmlformats.org/officeDocument/2006/relationships/image" Target="../media/image2627.emf"/></Relationships>
</file>

<file path=ppt/drawings/_rels/vmlDrawing646.vml.rels><?xml version="1.0" encoding="UTF-8" standalone="yes"?>
<Relationships xmlns="http://schemas.openxmlformats.org/package/2006/relationships"><Relationship Id="rId1" Type="http://schemas.openxmlformats.org/officeDocument/2006/relationships/image" Target="../media/image2630.emf"/></Relationships>
</file>

<file path=ppt/drawings/_rels/vmlDrawing647.vml.rels><?xml version="1.0" encoding="UTF-8" standalone="yes"?>
<Relationships xmlns="http://schemas.openxmlformats.org/package/2006/relationships"><Relationship Id="rId3" Type="http://schemas.openxmlformats.org/officeDocument/2006/relationships/image" Target="../media/image2633.wmf"/><Relationship Id="rId2" Type="http://schemas.openxmlformats.org/officeDocument/2006/relationships/image" Target="../media/image2632.wmf"/><Relationship Id="rId1" Type="http://schemas.openxmlformats.org/officeDocument/2006/relationships/image" Target="../media/image2631.emf"/><Relationship Id="rId6" Type="http://schemas.openxmlformats.org/officeDocument/2006/relationships/image" Target="../media/image2636.wmf"/><Relationship Id="rId5" Type="http://schemas.openxmlformats.org/officeDocument/2006/relationships/image" Target="../media/image2635.wmf"/><Relationship Id="rId4" Type="http://schemas.openxmlformats.org/officeDocument/2006/relationships/image" Target="../media/image2634.wmf"/></Relationships>
</file>

<file path=ppt/drawings/_rels/vmlDrawing648.vml.rels><?xml version="1.0" encoding="UTF-8" standalone="yes"?>
<Relationships xmlns="http://schemas.openxmlformats.org/package/2006/relationships"><Relationship Id="rId2" Type="http://schemas.openxmlformats.org/officeDocument/2006/relationships/image" Target="../media/image2638.wmf"/><Relationship Id="rId1" Type="http://schemas.openxmlformats.org/officeDocument/2006/relationships/image" Target="../media/image2637.emf"/></Relationships>
</file>

<file path=ppt/drawings/_rels/vmlDrawing649.vml.rels><?xml version="1.0" encoding="UTF-8" standalone="yes"?>
<Relationships xmlns="http://schemas.openxmlformats.org/package/2006/relationships"><Relationship Id="rId3" Type="http://schemas.openxmlformats.org/officeDocument/2006/relationships/image" Target="../media/image2641.wmf"/><Relationship Id="rId2" Type="http://schemas.openxmlformats.org/officeDocument/2006/relationships/image" Target="../media/image2640.wmf"/><Relationship Id="rId1" Type="http://schemas.openxmlformats.org/officeDocument/2006/relationships/image" Target="../media/image2639.emf"/><Relationship Id="rId6" Type="http://schemas.openxmlformats.org/officeDocument/2006/relationships/image" Target="../media/image2644.wmf"/><Relationship Id="rId5" Type="http://schemas.openxmlformats.org/officeDocument/2006/relationships/image" Target="../media/image2643.wmf"/><Relationship Id="rId4" Type="http://schemas.openxmlformats.org/officeDocument/2006/relationships/image" Target="../media/image2642.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76.wmf"/><Relationship Id="rId1" Type="http://schemas.openxmlformats.org/officeDocument/2006/relationships/image" Target="../media/image275.emf"/></Relationships>
</file>

<file path=ppt/drawings/_rels/vmlDrawing650.vml.rels><?xml version="1.0" encoding="UTF-8" standalone="yes"?>
<Relationships xmlns="http://schemas.openxmlformats.org/package/2006/relationships"><Relationship Id="rId3" Type="http://schemas.openxmlformats.org/officeDocument/2006/relationships/image" Target="../media/image2647.wmf"/><Relationship Id="rId2" Type="http://schemas.openxmlformats.org/officeDocument/2006/relationships/image" Target="../media/image2646.wmf"/><Relationship Id="rId1" Type="http://schemas.openxmlformats.org/officeDocument/2006/relationships/image" Target="../media/image2645.emf"/><Relationship Id="rId6" Type="http://schemas.openxmlformats.org/officeDocument/2006/relationships/image" Target="../media/image2650.wmf"/><Relationship Id="rId5" Type="http://schemas.openxmlformats.org/officeDocument/2006/relationships/image" Target="../media/image2649.wmf"/><Relationship Id="rId4" Type="http://schemas.openxmlformats.org/officeDocument/2006/relationships/image" Target="../media/image2648.wmf"/></Relationships>
</file>

<file path=ppt/drawings/_rels/vmlDrawing651.vml.rels><?xml version="1.0" encoding="UTF-8" standalone="yes"?>
<Relationships xmlns="http://schemas.openxmlformats.org/package/2006/relationships"><Relationship Id="rId3" Type="http://schemas.openxmlformats.org/officeDocument/2006/relationships/image" Target="../media/image2653.wmf"/><Relationship Id="rId7" Type="http://schemas.openxmlformats.org/officeDocument/2006/relationships/image" Target="../media/image2657.wmf"/><Relationship Id="rId2" Type="http://schemas.openxmlformats.org/officeDocument/2006/relationships/image" Target="../media/image2652.wmf"/><Relationship Id="rId1" Type="http://schemas.openxmlformats.org/officeDocument/2006/relationships/image" Target="../media/image2651.emf"/><Relationship Id="rId6" Type="http://schemas.openxmlformats.org/officeDocument/2006/relationships/image" Target="../media/image2656.wmf"/><Relationship Id="rId5" Type="http://schemas.openxmlformats.org/officeDocument/2006/relationships/image" Target="../media/image2655.wmf"/><Relationship Id="rId4" Type="http://schemas.openxmlformats.org/officeDocument/2006/relationships/image" Target="../media/image2654.wmf"/></Relationships>
</file>

<file path=ppt/drawings/_rels/vmlDrawing652.vml.rels><?xml version="1.0" encoding="UTF-8" standalone="yes"?>
<Relationships xmlns="http://schemas.openxmlformats.org/package/2006/relationships"><Relationship Id="rId2" Type="http://schemas.openxmlformats.org/officeDocument/2006/relationships/image" Target="../media/image2659.wmf"/><Relationship Id="rId1" Type="http://schemas.openxmlformats.org/officeDocument/2006/relationships/image" Target="../media/image2658.emf"/></Relationships>
</file>

<file path=ppt/drawings/_rels/vmlDrawing653.vml.rels><?xml version="1.0" encoding="UTF-8" standalone="yes"?>
<Relationships xmlns="http://schemas.openxmlformats.org/package/2006/relationships"><Relationship Id="rId3" Type="http://schemas.openxmlformats.org/officeDocument/2006/relationships/image" Target="../media/image2662.wmf"/><Relationship Id="rId2" Type="http://schemas.openxmlformats.org/officeDocument/2006/relationships/image" Target="../media/image2661.wmf"/><Relationship Id="rId1" Type="http://schemas.openxmlformats.org/officeDocument/2006/relationships/image" Target="../media/image2660.emf"/><Relationship Id="rId6" Type="http://schemas.openxmlformats.org/officeDocument/2006/relationships/image" Target="../media/image2665.wmf"/><Relationship Id="rId5" Type="http://schemas.openxmlformats.org/officeDocument/2006/relationships/image" Target="../media/image2664.wmf"/><Relationship Id="rId4" Type="http://schemas.openxmlformats.org/officeDocument/2006/relationships/image" Target="../media/image2663.wmf"/></Relationships>
</file>

<file path=ppt/drawings/_rels/vmlDrawing654.vml.rels><?xml version="1.0" encoding="UTF-8" standalone="yes"?>
<Relationships xmlns="http://schemas.openxmlformats.org/package/2006/relationships"><Relationship Id="rId3" Type="http://schemas.openxmlformats.org/officeDocument/2006/relationships/image" Target="../media/image2668.wmf"/><Relationship Id="rId2" Type="http://schemas.openxmlformats.org/officeDocument/2006/relationships/image" Target="../media/image2667.wmf"/><Relationship Id="rId1" Type="http://schemas.openxmlformats.org/officeDocument/2006/relationships/image" Target="../media/image2666.emf"/><Relationship Id="rId6" Type="http://schemas.openxmlformats.org/officeDocument/2006/relationships/image" Target="../media/image2671.wmf"/><Relationship Id="rId5" Type="http://schemas.openxmlformats.org/officeDocument/2006/relationships/image" Target="../media/image2670.wmf"/><Relationship Id="rId4" Type="http://schemas.openxmlformats.org/officeDocument/2006/relationships/image" Target="../media/image2669.wmf"/></Relationships>
</file>

<file path=ppt/drawings/_rels/vmlDrawing655.vml.rels><?xml version="1.0" encoding="UTF-8" standalone="yes"?>
<Relationships xmlns="http://schemas.openxmlformats.org/package/2006/relationships"><Relationship Id="rId1" Type="http://schemas.openxmlformats.org/officeDocument/2006/relationships/image" Target="../media/image2672.emf"/></Relationships>
</file>

<file path=ppt/drawings/_rels/vmlDrawing656.vml.rels><?xml version="1.0" encoding="UTF-8" standalone="yes"?>
<Relationships xmlns="http://schemas.openxmlformats.org/package/2006/relationships"><Relationship Id="rId1" Type="http://schemas.openxmlformats.org/officeDocument/2006/relationships/image" Target="../media/image2673.emf"/></Relationships>
</file>

<file path=ppt/drawings/_rels/vmlDrawing657.vml.rels><?xml version="1.0" encoding="UTF-8" standalone="yes"?>
<Relationships xmlns="http://schemas.openxmlformats.org/package/2006/relationships"><Relationship Id="rId3" Type="http://schemas.openxmlformats.org/officeDocument/2006/relationships/image" Target="../media/image2676.wmf"/><Relationship Id="rId2" Type="http://schemas.openxmlformats.org/officeDocument/2006/relationships/image" Target="../media/image2675.wmf"/><Relationship Id="rId1" Type="http://schemas.openxmlformats.org/officeDocument/2006/relationships/image" Target="../media/image2674.emf"/><Relationship Id="rId5" Type="http://schemas.openxmlformats.org/officeDocument/2006/relationships/image" Target="../media/image2678.wmf"/><Relationship Id="rId4" Type="http://schemas.openxmlformats.org/officeDocument/2006/relationships/image" Target="../media/image2677.wmf"/></Relationships>
</file>

<file path=ppt/drawings/_rels/vmlDrawing658.vml.rels><?xml version="1.0" encoding="UTF-8" standalone="yes"?>
<Relationships xmlns="http://schemas.openxmlformats.org/package/2006/relationships"><Relationship Id="rId3" Type="http://schemas.openxmlformats.org/officeDocument/2006/relationships/image" Target="../media/image2681.wmf"/><Relationship Id="rId2" Type="http://schemas.openxmlformats.org/officeDocument/2006/relationships/image" Target="../media/image2680.wmf"/><Relationship Id="rId1" Type="http://schemas.openxmlformats.org/officeDocument/2006/relationships/image" Target="../media/image2679.emf"/><Relationship Id="rId4" Type="http://schemas.openxmlformats.org/officeDocument/2006/relationships/image" Target="../media/image2682.wmf"/></Relationships>
</file>

<file path=ppt/drawings/_rels/vmlDrawing659.vml.rels><?xml version="1.0" encoding="UTF-8" standalone="yes"?>
<Relationships xmlns="http://schemas.openxmlformats.org/package/2006/relationships"><Relationship Id="rId3" Type="http://schemas.openxmlformats.org/officeDocument/2006/relationships/image" Target="../media/image2685.wmf"/><Relationship Id="rId7" Type="http://schemas.openxmlformats.org/officeDocument/2006/relationships/image" Target="../media/image2689.wmf"/><Relationship Id="rId2" Type="http://schemas.openxmlformats.org/officeDocument/2006/relationships/image" Target="../media/image2684.wmf"/><Relationship Id="rId1" Type="http://schemas.openxmlformats.org/officeDocument/2006/relationships/image" Target="../media/image2683.emf"/><Relationship Id="rId6" Type="http://schemas.openxmlformats.org/officeDocument/2006/relationships/image" Target="../media/image2688.wmf"/><Relationship Id="rId5" Type="http://schemas.openxmlformats.org/officeDocument/2006/relationships/image" Target="../media/image2687.wmf"/><Relationship Id="rId4" Type="http://schemas.openxmlformats.org/officeDocument/2006/relationships/image" Target="../media/image2686.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277.emf"/></Relationships>
</file>

<file path=ppt/drawings/_rels/vmlDrawing660.vml.rels><?xml version="1.0" encoding="UTF-8" standalone="yes"?>
<Relationships xmlns="http://schemas.openxmlformats.org/package/2006/relationships"><Relationship Id="rId3" Type="http://schemas.openxmlformats.org/officeDocument/2006/relationships/image" Target="../media/image2692.wmf"/><Relationship Id="rId7" Type="http://schemas.openxmlformats.org/officeDocument/2006/relationships/image" Target="../media/image2696.wmf"/><Relationship Id="rId2" Type="http://schemas.openxmlformats.org/officeDocument/2006/relationships/image" Target="../media/image2691.wmf"/><Relationship Id="rId1" Type="http://schemas.openxmlformats.org/officeDocument/2006/relationships/image" Target="../media/image2690.emf"/><Relationship Id="rId6" Type="http://schemas.openxmlformats.org/officeDocument/2006/relationships/image" Target="../media/image2695.wmf"/><Relationship Id="rId5" Type="http://schemas.openxmlformats.org/officeDocument/2006/relationships/image" Target="../media/image2694.wmf"/><Relationship Id="rId4" Type="http://schemas.openxmlformats.org/officeDocument/2006/relationships/image" Target="../media/image2693.wmf"/></Relationships>
</file>

<file path=ppt/drawings/_rels/vmlDrawing661.vml.rels><?xml version="1.0" encoding="UTF-8" standalone="yes"?>
<Relationships xmlns="http://schemas.openxmlformats.org/package/2006/relationships"><Relationship Id="rId3" Type="http://schemas.openxmlformats.org/officeDocument/2006/relationships/image" Target="../media/image2699.wmf"/><Relationship Id="rId7" Type="http://schemas.openxmlformats.org/officeDocument/2006/relationships/image" Target="../media/image2703.wmf"/><Relationship Id="rId2" Type="http://schemas.openxmlformats.org/officeDocument/2006/relationships/image" Target="../media/image2698.wmf"/><Relationship Id="rId1" Type="http://schemas.openxmlformats.org/officeDocument/2006/relationships/image" Target="../media/image2697.emf"/><Relationship Id="rId6" Type="http://schemas.openxmlformats.org/officeDocument/2006/relationships/image" Target="../media/image2702.wmf"/><Relationship Id="rId5" Type="http://schemas.openxmlformats.org/officeDocument/2006/relationships/image" Target="../media/image2701.wmf"/><Relationship Id="rId4" Type="http://schemas.openxmlformats.org/officeDocument/2006/relationships/image" Target="../media/image2700.wmf"/></Relationships>
</file>

<file path=ppt/drawings/_rels/vmlDrawing662.vml.rels><?xml version="1.0" encoding="UTF-8" standalone="yes"?>
<Relationships xmlns="http://schemas.openxmlformats.org/package/2006/relationships"><Relationship Id="rId2" Type="http://schemas.openxmlformats.org/officeDocument/2006/relationships/image" Target="../media/image2705.wmf"/><Relationship Id="rId1" Type="http://schemas.openxmlformats.org/officeDocument/2006/relationships/image" Target="../media/image2704.emf"/></Relationships>
</file>

<file path=ppt/drawings/_rels/vmlDrawing663.vml.rels><?xml version="1.0" encoding="UTF-8" standalone="yes"?>
<Relationships xmlns="http://schemas.openxmlformats.org/package/2006/relationships"><Relationship Id="rId8" Type="http://schemas.openxmlformats.org/officeDocument/2006/relationships/image" Target="../media/image2713.wmf"/><Relationship Id="rId3" Type="http://schemas.openxmlformats.org/officeDocument/2006/relationships/image" Target="../media/image2708.wmf"/><Relationship Id="rId7" Type="http://schemas.openxmlformats.org/officeDocument/2006/relationships/image" Target="../media/image2712.wmf"/><Relationship Id="rId2" Type="http://schemas.openxmlformats.org/officeDocument/2006/relationships/image" Target="../media/image2707.wmf"/><Relationship Id="rId1" Type="http://schemas.openxmlformats.org/officeDocument/2006/relationships/image" Target="../media/image2706.emf"/><Relationship Id="rId6" Type="http://schemas.openxmlformats.org/officeDocument/2006/relationships/image" Target="../media/image2711.wmf"/><Relationship Id="rId5" Type="http://schemas.openxmlformats.org/officeDocument/2006/relationships/image" Target="../media/image2710.wmf"/><Relationship Id="rId4" Type="http://schemas.openxmlformats.org/officeDocument/2006/relationships/image" Target="../media/image2709.wmf"/></Relationships>
</file>

<file path=ppt/drawings/_rels/vmlDrawing664.vml.rels><?xml version="1.0" encoding="UTF-8" standalone="yes"?>
<Relationships xmlns="http://schemas.openxmlformats.org/package/2006/relationships"><Relationship Id="rId3" Type="http://schemas.openxmlformats.org/officeDocument/2006/relationships/image" Target="../media/image2716.wmf"/><Relationship Id="rId2" Type="http://schemas.openxmlformats.org/officeDocument/2006/relationships/image" Target="../media/image2715.wmf"/><Relationship Id="rId1" Type="http://schemas.openxmlformats.org/officeDocument/2006/relationships/image" Target="../media/image2714.emf"/><Relationship Id="rId6" Type="http://schemas.openxmlformats.org/officeDocument/2006/relationships/image" Target="../media/image2719.wmf"/><Relationship Id="rId5" Type="http://schemas.openxmlformats.org/officeDocument/2006/relationships/image" Target="../media/image2718.wmf"/><Relationship Id="rId4" Type="http://schemas.openxmlformats.org/officeDocument/2006/relationships/image" Target="../media/image2717.wmf"/></Relationships>
</file>

<file path=ppt/drawings/_rels/vmlDrawing665.vml.rels><?xml version="1.0" encoding="UTF-8" standalone="yes"?>
<Relationships xmlns="http://schemas.openxmlformats.org/package/2006/relationships"><Relationship Id="rId8" Type="http://schemas.openxmlformats.org/officeDocument/2006/relationships/image" Target="../media/image2727.wmf"/><Relationship Id="rId3" Type="http://schemas.openxmlformats.org/officeDocument/2006/relationships/image" Target="../media/image2722.wmf"/><Relationship Id="rId7" Type="http://schemas.openxmlformats.org/officeDocument/2006/relationships/image" Target="../media/image2726.wmf"/><Relationship Id="rId2" Type="http://schemas.openxmlformats.org/officeDocument/2006/relationships/image" Target="../media/image2721.wmf"/><Relationship Id="rId1" Type="http://schemas.openxmlformats.org/officeDocument/2006/relationships/image" Target="../media/image2720.emf"/><Relationship Id="rId6" Type="http://schemas.openxmlformats.org/officeDocument/2006/relationships/image" Target="../media/image2725.wmf"/><Relationship Id="rId5" Type="http://schemas.openxmlformats.org/officeDocument/2006/relationships/image" Target="../media/image2724.wmf"/><Relationship Id="rId4" Type="http://schemas.openxmlformats.org/officeDocument/2006/relationships/image" Target="../media/image2723.wmf"/></Relationships>
</file>

<file path=ppt/drawings/_rels/vmlDrawing666.vml.rels><?xml version="1.0" encoding="UTF-8" standalone="yes"?>
<Relationships xmlns="http://schemas.openxmlformats.org/package/2006/relationships"><Relationship Id="rId8" Type="http://schemas.openxmlformats.org/officeDocument/2006/relationships/image" Target="../media/image2736.wmf"/><Relationship Id="rId3" Type="http://schemas.openxmlformats.org/officeDocument/2006/relationships/image" Target="../media/image2731.wmf"/><Relationship Id="rId7" Type="http://schemas.openxmlformats.org/officeDocument/2006/relationships/image" Target="../media/image2735.wmf"/><Relationship Id="rId2" Type="http://schemas.openxmlformats.org/officeDocument/2006/relationships/image" Target="../media/image2730.wmf"/><Relationship Id="rId1" Type="http://schemas.openxmlformats.org/officeDocument/2006/relationships/image" Target="../media/image2729.emf"/><Relationship Id="rId6" Type="http://schemas.openxmlformats.org/officeDocument/2006/relationships/image" Target="../media/image2734.wmf"/><Relationship Id="rId5" Type="http://schemas.openxmlformats.org/officeDocument/2006/relationships/image" Target="../media/image2733.wmf"/><Relationship Id="rId4" Type="http://schemas.openxmlformats.org/officeDocument/2006/relationships/image" Target="../media/image2732.wmf"/></Relationships>
</file>

<file path=ppt/drawings/_rels/vmlDrawing667.vml.rels><?xml version="1.0" encoding="UTF-8" standalone="yes"?>
<Relationships xmlns="http://schemas.openxmlformats.org/package/2006/relationships"><Relationship Id="rId3" Type="http://schemas.openxmlformats.org/officeDocument/2006/relationships/image" Target="../media/image2739.wmf"/><Relationship Id="rId7" Type="http://schemas.openxmlformats.org/officeDocument/2006/relationships/image" Target="../media/image2743.wmf"/><Relationship Id="rId2" Type="http://schemas.openxmlformats.org/officeDocument/2006/relationships/image" Target="../media/image2738.wmf"/><Relationship Id="rId1" Type="http://schemas.openxmlformats.org/officeDocument/2006/relationships/image" Target="../media/image2737.emf"/><Relationship Id="rId6" Type="http://schemas.openxmlformats.org/officeDocument/2006/relationships/image" Target="../media/image2742.wmf"/><Relationship Id="rId5" Type="http://schemas.openxmlformats.org/officeDocument/2006/relationships/image" Target="../media/image2741.wmf"/><Relationship Id="rId4" Type="http://schemas.openxmlformats.org/officeDocument/2006/relationships/image" Target="../media/image2740.wmf"/></Relationships>
</file>

<file path=ppt/drawings/_rels/vmlDrawing668.vml.rels><?xml version="1.0" encoding="UTF-8" standalone="yes"?>
<Relationships xmlns="http://schemas.openxmlformats.org/package/2006/relationships"><Relationship Id="rId8" Type="http://schemas.openxmlformats.org/officeDocument/2006/relationships/image" Target="../media/image2751.wmf"/><Relationship Id="rId3" Type="http://schemas.openxmlformats.org/officeDocument/2006/relationships/image" Target="../media/image2746.wmf"/><Relationship Id="rId7" Type="http://schemas.openxmlformats.org/officeDocument/2006/relationships/image" Target="../media/image2750.wmf"/><Relationship Id="rId2" Type="http://schemas.openxmlformats.org/officeDocument/2006/relationships/image" Target="../media/image2745.wmf"/><Relationship Id="rId1" Type="http://schemas.openxmlformats.org/officeDocument/2006/relationships/image" Target="../media/image2744.emf"/><Relationship Id="rId6" Type="http://schemas.openxmlformats.org/officeDocument/2006/relationships/image" Target="../media/image2749.wmf"/><Relationship Id="rId5" Type="http://schemas.openxmlformats.org/officeDocument/2006/relationships/image" Target="../media/image2748.wmf"/><Relationship Id="rId4" Type="http://schemas.openxmlformats.org/officeDocument/2006/relationships/image" Target="../media/image2747.wmf"/></Relationships>
</file>

<file path=ppt/drawings/_rels/vmlDrawing669.vml.rels><?xml version="1.0" encoding="UTF-8" standalone="yes"?>
<Relationships xmlns="http://schemas.openxmlformats.org/package/2006/relationships"><Relationship Id="rId3" Type="http://schemas.openxmlformats.org/officeDocument/2006/relationships/image" Target="../media/image2754.wmf"/><Relationship Id="rId7" Type="http://schemas.openxmlformats.org/officeDocument/2006/relationships/image" Target="../media/image2758.wmf"/><Relationship Id="rId2" Type="http://schemas.openxmlformats.org/officeDocument/2006/relationships/image" Target="../media/image2753.wmf"/><Relationship Id="rId1" Type="http://schemas.openxmlformats.org/officeDocument/2006/relationships/image" Target="../media/image2752.emf"/><Relationship Id="rId6" Type="http://schemas.openxmlformats.org/officeDocument/2006/relationships/image" Target="../media/image2757.wmf"/><Relationship Id="rId5" Type="http://schemas.openxmlformats.org/officeDocument/2006/relationships/image" Target="../media/image2756.wmf"/><Relationship Id="rId4" Type="http://schemas.openxmlformats.org/officeDocument/2006/relationships/image" Target="../media/image2755.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80.wmf"/><Relationship Id="rId1" Type="http://schemas.openxmlformats.org/officeDocument/2006/relationships/image" Target="../media/image279.emf"/></Relationships>
</file>

<file path=ppt/drawings/_rels/vmlDrawing670.vml.rels><?xml version="1.0" encoding="UTF-8" standalone="yes"?>
<Relationships xmlns="http://schemas.openxmlformats.org/package/2006/relationships"><Relationship Id="rId3" Type="http://schemas.openxmlformats.org/officeDocument/2006/relationships/image" Target="../media/image2761.wmf"/><Relationship Id="rId7" Type="http://schemas.openxmlformats.org/officeDocument/2006/relationships/image" Target="../media/image2765.wmf"/><Relationship Id="rId2" Type="http://schemas.openxmlformats.org/officeDocument/2006/relationships/image" Target="../media/image2760.wmf"/><Relationship Id="rId1" Type="http://schemas.openxmlformats.org/officeDocument/2006/relationships/image" Target="../media/image2759.emf"/><Relationship Id="rId6" Type="http://schemas.openxmlformats.org/officeDocument/2006/relationships/image" Target="../media/image2764.wmf"/><Relationship Id="rId5" Type="http://schemas.openxmlformats.org/officeDocument/2006/relationships/image" Target="../media/image2763.wmf"/><Relationship Id="rId4" Type="http://schemas.openxmlformats.org/officeDocument/2006/relationships/image" Target="../media/image2762.wmf"/></Relationships>
</file>

<file path=ppt/drawings/_rels/vmlDrawing671.vml.rels><?xml version="1.0" encoding="UTF-8" standalone="yes"?>
<Relationships xmlns="http://schemas.openxmlformats.org/package/2006/relationships"><Relationship Id="rId2" Type="http://schemas.openxmlformats.org/officeDocument/2006/relationships/image" Target="../media/image2767.wmf"/><Relationship Id="rId1" Type="http://schemas.openxmlformats.org/officeDocument/2006/relationships/image" Target="../media/image2766.emf"/></Relationships>
</file>

<file path=ppt/drawings/_rels/vmlDrawing672.vml.rels><?xml version="1.0" encoding="UTF-8" standalone="yes"?>
<Relationships xmlns="http://schemas.openxmlformats.org/package/2006/relationships"><Relationship Id="rId3" Type="http://schemas.openxmlformats.org/officeDocument/2006/relationships/image" Target="../media/image2770.wmf"/><Relationship Id="rId7" Type="http://schemas.openxmlformats.org/officeDocument/2006/relationships/image" Target="../media/image2774.wmf"/><Relationship Id="rId2" Type="http://schemas.openxmlformats.org/officeDocument/2006/relationships/image" Target="../media/image2769.wmf"/><Relationship Id="rId1" Type="http://schemas.openxmlformats.org/officeDocument/2006/relationships/image" Target="../media/image2768.emf"/><Relationship Id="rId6" Type="http://schemas.openxmlformats.org/officeDocument/2006/relationships/image" Target="../media/image2773.wmf"/><Relationship Id="rId5" Type="http://schemas.openxmlformats.org/officeDocument/2006/relationships/image" Target="../media/image2772.wmf"/><Relationship Id="rId4" Type="http://schemas.openxmlformats.org/officeDocument/2006/relationships/image" Target="../media/image2771.wmf"/></Relationships>
</file>

<file path=ppt/drawings/_rels/vmlDrawing673.vml.rels><?xml version="1.0" encoding="UTF-8" standalone="yes"?>
<Relationships xmlns="http://schemas.openxmlformats.org/package/2006/relationships"><Relationship Id="rId8" Type="http://schemas.openxmlformats.org/officeDocument/2006/relationships/image" Target="../media/image2782.wmf"/><Relationship Id="rId3" Type="http://schemas.openxmlformats.org/officeDocument/2006/relationships/image" Target="../media/image2777.wmf"/><Relationship Id="rId7" Type="http://schemas.openxmlformats.org/officeDocument/2006/relationships/image" Target="../media/image2781.wmf"/><Relationship Id="rId2" Type="http://schemas.openxmlformats.org/officeDocument/2006/relationships/image" Target="../media/image2776.wmf"/><Relationship Id="rId1" Type="http://schemas.openxmlformats.org/officeDocument/2006/relationships/image" Target="../media/image2775.emf"/><Relationship Id="rId6" Type="http://schemas.openxmlformats.org/officeDocument/2006/relationships/image" Target="../media/image2780.wmf"/><Relationship Id="rId5" Type="http://schemas.openxmlformats.org/officeDocument/2006/relationships/image" Target="../media/image2779.wmf"/><Relationship Id="rId4" Type="http://schemas.openxmlformats.org/officeDocument/2006/relationships/image" Target="../media/image2778.wmf"/></Relationships>
</file>

<file path=ppt/drawings/_rels/vmlDrawing674.vml.rels><?xml version="1.0" encoding="UTF-8" standalone="yes"?>
<Relationships xmlns="http://schemas.openxmlformats.org/package/2006/relationships"><Relationship Id="rId3" Type="http://schemas.openxmlformats.org/officeDocument/2006/relationships/image" Target="../media/image2785.wmf"/><Relationship Id="rId7" Type="http://schemas.openxmlformats.org/officeDocument/2006/relationships/image" Target="../media/image2789.wmf"/><Relationship Id="rId2" Type="http://schemas.openxmlformats.org/officeDocument/2006/relationships/image" Target="../media/image2784.wmf"/><Relationship Id="rId1" Type="http://schemas.openxmlformats.org/officeDocument/2006/relationships/image" Target="../media/image2783.emf"/><Relationship Id="rId6" Type="http://schemas.openxmlformats.org/officeDocument/2006/relationships/image" Target="../media/image2788.wmf"/><Relationship Id="rId5" Type="http://schemas.openxmlformats.org/officeDocument/2006/relationships/image" Target="../media/image2787.wmf"/><Relationship Id="rId4" Type="http://schemas.openxmlformats.org/officeDocument/2006/relationships/image" Target="../media/image2786.wmf"/></Relationships>
</file>

<file path=ppt/drawings/_rels/vmlDrawing675.vml.rels><?xml version="1.0" encoding="UTF-8" standalone="yes"?>
<Relationships xmlns="http://schemas.openxmlformats.org/package/2006/relationships"><Relationship Id="rId2" Type="http://schemas.openxmlformats.org/officeDocument/2006/relationships/image" Target="../media/image2791.wmf"/><Relationship Id="rId1" Type="http://schemas.openxmlformats.org/officeDocument/2006/relationships/image" Target="../media/image2790.emf"/></Relationships>
</file>

<file path=ppt/drawings/_rels/vmlDrawing676.vml.rels><?xml version="1.0" encoding="UTF-8" standalone="yes"?>
<Relationships xmlns="http://schemas.openxmlformats.org/package/2006/relationships"><Relationship Id="rId3" Type="http://schemas.openxmlformats.org/officeDocument/2006/relationships/image" Target="../media/image2794.wmf"/><Relationship Id="rId7" Type="http://schemas.openxmlformats.org/officeDocument/2006/relationships/image" Target="../media/image2798.wmf"/><Relationship Id="rId2" Type="http://schemas.openxmlformats.org/officeDocument/2006/relationships/image" Target="../media/image2793.wmf"/><Relationship Id="rId1" Type="http://schemas.openxmlformats.org/officeDocument/2006/relationships/image" Target="../media/image2792.emf"/><Relationship Id="rId6" Type="http://schemas.openxmlformats.org/officeDocument/2006/relationships/image" Target="../media/image2797.wmf"/><Relationship Id="rId5" Type="http://schemas.openxmlformats.org/officeDocument/2006/relationships/image" Target="../media/image2796.wmf"/><Relationship Id="rId4" Type="http://schemas.openxmlformats.org/officeDocument/2006/relationships/image" Target="../media/image2795.wmf"/></Relationships>
</file>

<file path=ppt/drawings/_rels/vmlDrawing677.vml.rels><?xml version="1.0" encoding="UTF-8" standalone="yes"?>
<Relationships xmlns="http://schemas.openxmlformats.org/package/2006/relationships"><Relationship Id="rId3" Type="http://schemas.openxmlformats.org/officeDocument/2006/relationships/image" Target="../media/image2801.wmf"/><Relationship Id="rId7" Type="http://schemas.openxmlformats.org/officeDocument/2006/relationships/image" Target="../media/image2805.wmf"/><Relationship Id="rId2" Type="http://schemas.openxmlformats.org/officeDocument/2006/relationships/image" Target="../media/image2800.wmf"/><Relationship Id="rId1" Type="http://schemas.openxmlformats.org/officeDocument/2006/relationships/image" Target="../media/image2799.emf"/><Relationship Id="rId6" Type="http://schemas.openxmlformats.org/officeDocument/2006/relationships/image" Target="../media/image2804.wmf"/><Relationship Id="rId5" Type="http://schemas.openxmlformats.org/officeDocument/2006/relationships/image" Target="../media/image2803.wmf"/><Relationship Id="rId4" Type="http://schemas.openxmlformats.org/officeDocument/2006/relationships/image" Target="../media/image2802.wmf"/></Relationships>
</file>

<file path=ppt/drawings/_rels/vmlDrawing678.vml.rels><?xml version="1.0" encoding="UTF-8" standalone="yes"?>
<Relationships xmlns="http://schemas.openxmlformats.org/package/2006/relationships"><Relationship Id="rId3" Type="http://schemas.openxmlformats.org/officeDocument/2006/relationships/image" Target="../media/image2808.wmf"/><Relationship Id="rId2" Type="http://schemas.openxmlformats.org/officeDocument/2006/relationships/image" Target="../media/image2807.wmf"/><Relationship Id="rId1" Type="http://schemas.openxmlformats.org/officeDocument/2006/relationships/image" Target="../media/image2806.emf"/><Relationship Id="rId6" Type="http://schemas.openxmlformats.org/officeDocument/2006/relationships/image" Target="../media/image2811.wmf"/><Relationship Id="rId5" Type="http://schemas.openxmlformats.org/officeDocument/2006/relationships/image" Target="../media/image2810.wmf"/><Relationship Id="rId4" Type="http://schemas.openxmlformats.org/officeDocument/2006/relationships/image" Target="../media/image2809.wmf"/></Relationships>
</file>

<file path=ppt/drawings/_rels/vmlDrawing679.vml.rels><?xml version="1.0" encoding="UTF-8" standalone="yes"?>
<Relationships xmlns="http://schemas.openxmlformats.org/package/2006/relationships"><Relationship Id="rId2" Type="http://schemas.openxmlformats.org/officeDocument/2006/relationships/image" Target="../media/image2813.wmf"/><Relationship Id="rId1" Type="http://schemas.openxmlformats.org/officeDocument/2006/relationships/image" Target="../media/image2812.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wmf"/><Relationship Id="rId1" Type="http://schemas.openxmlformats.org/officeDocument/2006/relationships/image" Target="../media/image281.emf"/></Relationships>
</file>

<file path=ppt/drawings/_rels/vmlDrawing680.vml.rels><?xml version="1.0" encoding="UTF-8" standalone="yes"?>
<Relationships xmlns="http://schemas.openxmlformats.org/package/2006/relationships"><Relationship Id="rId3" Type="http://schemas.openxmlformats.org/officeDocument/2006/relationships/image" Target="../media/image2692.wmf"/><Relationship Id="rId7" Type="http://schemas.openxmlformats.org/officeDocument/2006/relationships/image" Target="../media/image2696.wmf"/><Relationship Id="rId2" Type="http://schemas.openxmlformats.org/officeDocument/2006/relationships/image" Target="../media/image2815.wmf"/><Relationship Id="rId1" Type="http://schemas.openxmlformats.org/officeDocument/2006/relationships/image" Target="../media/image2814.emf"/><Relationship Id="rId6" Type="http://schemas.openxmlformats.org/officeDocument/2006/relationships/image" Target="../media/image2695.wmf"/><Relationship Id="rId5" Type="http://schemas.openxmlformats.org/officeDocument/2006/relationships/image" Target="../media/image2694.wmf"/><Relationship Id="rId4" Type="http://schemas.openxmlformats.org/officeDocument/2006/relationships/image" Target="../media/image2693.wmf"/></Relationships>
</file>

<file path=ppt/drawings/_rels/vmlDrawing681.vml.rels><?xml version="1.0" encoding="UTF-8" standalone="yes"?>
<Relationships xmlns="http://schemas.openxmlformats.org/package/2006/relationships"><Relationship Id="rId3" Type="http://schemas.openxmlformats.org/officeDocument/2006/relationships/image" Target="../media/image2818.wmf"/><Relationship Id="rId7" Type="http://schemas.openxmlformats.org/officeDocument/2006/relationships/image" Target="../media/image2822.wmf"/><Relationship Id="rId2" Type="http://schemas.openxmlformats.org/officeDocument/2006/relationships/image" Target="../media/image2817.wmf"/><Relationship Id="rId1" Type="http://schemas.openxmlformats.org/officeDocument/2006/relationships/image" Target="../media/image2816.emf"/><Relationship Id="rId6" Type="http://schemas.openxmlformats.org/officeDocument/2006/relationships/image" Target="../media/image2821.wmf"/><Relationship Id="rId5" Type="http://schemas.openxmlformats.org/officeDocument/2006/relationships/image" Target="../media/image2820.wmf"/><Relationship Id="rId4" Type="http://schemas.openxmlformats.org/officeDocument/2006/relationships/image" Target="../media/image2819.wmf"/></Relationships>
</file>

<file path=ppt/drawings/_rels/vmlDrawing682.vml.rels><?xml version="1.0" encoding="UTF-8" standalone="yes"?>
<Relationships xmlns="http://schemas.openxmlformats.org/package/2006/relationships"><Relationship Id="rId3" Type="http://schemas.openxmlformats.org/officeDocument/2006/relationships/image" Target="../media/image2825.wmf"/><Relationship Id="rId7" Type="http://schemas.openxmlformats.org/officeDocument/2006/relationships/image" Target="../media/image2829.wmf"/><Relationship Id="rId2" Type="http://schemas.openxmlformats.org/officeDocument/2006/relationships/image" Target="../media/image2824.wmf"/><Relationship Id="rId1" Type="http://schemas.openxmlformats.org/officeDocument/2006/relationships/image" Target="../media/image2823.emf"/><Relationship Id="rId6" Type="http://schemas.openxmlformats.org/officeDocument/2006/relationships/image" Target="../media/image2828.wmf"/><Relationship Id="rId5" Type="http://schemas.openxmlformats.org/officeDocument/2006/relationships/image" Target="../media/image2827.wmf"/><Relationship Id="rId4" Type="http://schemas.openxmlformats.org/officeDocument/2006/relationships/image" Target="../media/image2826.wmf"/></Relationships>
</file>

<file path=ppt/drawings/_rels/vmlDrawing683.vml.rels><?xml version="1.0" encoding="UTF-8" standalone="yes"?>
<Relationships xmlns="http://schemas.openxmlformats.org/package/2006/relationships"><Relationship Id="rId3" Type="http://schemas.openxmlformats.org/officeDocument/2006/relationships/image" Target="../media/image2832.wmf"/><Relationship Id="rId2" Type="http://schemas.openxmlformats.org/officeDocument/2006/relationships/image" Target="../media/image2831.wmf"/><Relationship Id="rId1" Type="http://schemas.openxmlformats.org/officeDocument/2006/relationships/image" Target="../media/image2830.emf"/><Relationship Id="rId6" Type="http://schemas.openxmlformats.org/officeDocument/2006/relationships/image" Target="../media/image2835.wmf"/><Relationship Id="rId5" Type="http://schemas.openxmlformats.org/officeDocument/2006/relationships/image" Target="../media/image2834.wmf"/><Relationship Id="rId4" Type="http://schemas.openxmlformats.org/officeDocument/2006/relationships/image" Target="../media/image2833.wmf"/></Relationships>
</file>

<file path=ppt/drawings/_rels/vmlDrawing684.vml.rels><?xml version="1.0" encoding="UTF-8" standalone="yes"?>
<Relationships xmlns="http://schemas.openxmlformats.org/package/2006/relationships"><Relationship Id="rId3" Type="http://schemas.openxmlformats.org/officeDocument/2006/relationships/image" Target="../media/image2716.wmf"/><Relationship Id="rId2" Type="http://schemas.openxmlformats.org/officeDocument/2006/relationships/image" Target="../media/image2715.wmf"/><Relationship Id="rId1" Type="http://schemas.openxmlformats.org/officeDocument/2006/relationships/image" Target="../media/image2836.emf"/><Relationship Id="rId6" Type="http://schemas.openxmlformats.org/officeDocument/2006/relationships/image" Target="../media/image2719.wmf"/><Relationship Id="rId5" Type="http://schemas.openxmlformats.org/officeDocument/2006/relationships/image" Target="../media/image2718.wmf"/><Relationship Id="rId4" Type="http://schemas.openxmlformats.org/officeDocument/2006/relationships/image" Target="../media/image2717.wmf"/></Relationships>
</file>

<file path=ppt/drawings/_rels/vmlDrawing685.vml.rels><?xml version="1.0" encoding="UTF-8" standalone="yes"?>
<Relationships xmlns="http://schemas.openxmlformats.org/package/2006/relationships"><Relationship Id="rId8" Type="http://schemas.openxmlformats.org/officeDocument/2006/relationships/image" Target="../media/image2844.wmf"/><Relationship Id="rId3" Type="http://schemas.openxmlformats.org/officeDocument/2006/relationships/image" Target="../media/image2839.wmf"/><Relationship Id="rId7" Type="http://schemas.openxmlformats.org/officeDocument/2006/relationships/image" Target="../media/image2843.wmf"/><Relationship Id="rId2" Type="http://schemas.openxmlformats.org/officeDocument/2006/relationships/image" Target="../media/image2838.wmf"/><Relationship Id="rId1" Type="http://schemas.openxmlformats.org/officeDocument/2006/relationships/image" Target="../media/image2837.emf"/><Relationship Id="rId6" Type="http://schemas.openxmlformats.org/officeDocument/2006/relationships/image" Target="../media/image2842.wmf"/><Relationship Id="rId5" Type="http://schemas.openxmlformats.org/officeDocument/2006/relationships/image" Target="../media/image2841.wmf"/><Relationship Id="rId4" Type="http://schemas.openxmlformats.org/officeDocument/2006/relationships/image" Target="../media/image2840.wmf"/></Relationships>
</file>

<file path=ppt/drawings/_rels/vmlDrawing686.vml.rels><?xml version="1.0" encoding="UTF-8" standalone="yes"?>
<Relationships xmlns="http://schemas.openxmlformats.org/package/2006/relationships"><Relationship Id="rId2" Type="http://schemas.openxmlformats.org/officeDocument/2006/relationships/image" Target="../media/image2846.wmf"/><Relationship Id="rId1" Type="http://schemas.openxmlformats.org/officeDocument/2006/relationships/image" Target="../media/image2845.emf"/></Relationships>
</file>

<file path=ppt/drawings/_rels/vmlDrawing687.vml.rels><?xml version="1.0" encoding="UTF-8" standalone="yes"?>
<Relationships xmlns="http://schemas.openxmlformats.org/package/2006/relationships"><Relationship Id="rId8" Type="http://schemas.openxmlformats.org/officeDocument/2006/relationships/image" Target="../media/image2854.wmf"/><Relationship Id="rId3" Type="http://schemas.openxmlformats.org/officeDocument/2006/relationships/image" Target="../media/image2849.wmf"/><Relationship Id="rId7" Type="http://schemas.openxmlformats.org/officeDocument/2006/relationships/image" Target="../media/image2853.wmf"/><Relationship Id="rId2" Type="http://schemas.openxmlformats.org/officeDocument/2006/relationships/image" Target="../media/image2848.wmf"/><Relationship Id="rId1" Type="http://schemas.openxmlformats.org/officeDocument/2006/relationships/image" Target="../media/image2847.emf"/><Relationship Id="rId6" Type="http://schemas.openxmlformats.org/officeDocument/2006/relationships/image" Target="../media/image2852.wmf"/><Relationship Id="rId5" Type="http://schemas.openxmlformats.org/officeDocument/2006/relationships/image" Target="../media/image2851.wmf"/><Relationship Id="rId4" Type="http://schemas.openxmlformats.org/officeDocument/2006/relationships/image" Target="../media/image2850.wmf"/></Relationships>
</file>

<file path=ppt/drawings/_rels/vmlDrawing688.vml.rels><?xml version="1.0" encoding="UTF-8" standalone="yes"?>
<Relationships xmlns="http://schemas.openxmlformats.org/package/2006/relationships"><Relationship Id="rId3" Type="http://schemas.openxmlformats.org/officeDocument/2006/relationships/image" Target="../media/image2857.wmf"/><Relationship Id="rId7" Type="http://schemas.openxmlformats.org/officeDocument/2006/relationships/image" Target="../media/image2861.wmf"/><Relationship Id="rId2" Type="http://schemas.openxmlformats.org/officeDocument/2006/relationships/image" Target="../media/image2856.wmf"/><Relationship Id="rId1" Type="http://schemas.openxmlformats.org/officeDocument/2006/relationships/image" Target="../media/image2855.emf"/><Relationship Id="rId6" Type="http://schemas.openxmlformats.org/officeDocument/2006/relationships/image" Target="../media/image2860.wmf"/><Relationship Id="rId5" Type="http://schemas.openxmlformats.org/officeDocument/2006/relationships/image" Target="../media/image2859.wmf"/><Relationship Id="rId4" Type="http://schemas.openxmlformats.org/officeDocument/2006/relationships/image" Target="../media/image2858.wmf"/></Relationships>
</file>

<file path=ppt/drawings/_rels/vmlDrawing689.vml.rels><?xml version="1.0" encoding="UTF-8" standalone="yes"?>
<Relationships xmlns="http://schemas.openxmlformats.org/package/2006/relationships"><Relationship Id="rId3" Type="http://schemas.openxmlformats.org/officeDocument/2006/relationships/image" Target="../media/image2864.wmf"/><Relationship Id="rId7" Type="http://schemas.openxmlformats.org/officeDocument/2006/relationships/image" Target="../media/image2868.wmf"/><Relationship Id="rId2" Type="http://schemas.openxmlformats.org/officeDocument/2006/relationships/image" Target="../media/image2863.wmf"/><Relationship Id="rId1" Type="http://schemas.openxmlformats.org/officeDocument/2006/relationships/image" Target="../media/image2862.emf"/><Relationship Id="rId6" Type="http://schemas.openxmlformats.org/officeDocument/2006/relationships/image" Target="../media/image2867.wmf"/><Relationship Id="rId5" Type="http://schemas.openxmlformats.org/officeDocument/2006/relationships/image" Target="../media/image2866.wmf"/><Relationship Id="rId4" Type="http://schemas.openxmlformats.org/officeDocument/2006/relationships/image" Target="../media/image2865.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85.wmf"/><Relationship Id="rId1" Type="http://schemas.openxmlformats.org/officeDocument/2006/relationships/image" Target="../media/image284.emf"/></Relationships>
</file>

<file path=ppt/drawings/_rels/vmlDrawing690.vml.rels><?xml version="1.0" encoding="UTF-8" standalone="yes"?>
<Relationships xmlns="http://schemas.openxmlformats.org/package/2006/relationships"><Relationship Id="rId2" Type="http://schemas.openxmlformats.org/officeDocument/2006/relationships/image" Target="../media/image2870.wmf"/><Relationship Id="rId1" Type="http://schemas.openxmlformats.org/officeDocument/2006/relationships/image" Target="../media/image2869.emf"/></Relationships>
</file>

<file path=ppt/drawings/_rels/vmlDrawing691.vml.rels><?xml version="1.0" encoding="UTF-8" standalone="yes"?>
<Relationships xmlns="http://schemas.openxmlformats.org/package/2006/relationships"><Relationship Id="rId3" Type="http://schemas.openxmlformats.org/officeDocument/2006/relationships/image" Target="../media/image2873.wmf"/><Relationship Id="rId7" Type="http://schemas.openxmlformats.org/officeDocument/2006/relationships/image" Target="../media/image2877.wmf"/><Relationship Id="rId2" Type="http://schemas.openxmlformats.org/officeDocument/2006/relationships/image" Target="../media/image2872.wmf"/><Relationship Id="rId1" Type="http://schemas.openxmlformats.org/officeDocument/2006/relationships/image" Target="../media/image2871.emf"/><Relationship Id="rId6" Type="http://schemas.openxmlformats.org/officeDocument/2006/relationships/image" Target="../media/image2876.wmf"/><Relationship Id="rId5" Type="http://schemas.openxmlformats.org/officeDocument/2006/relationships/image" Target="../media/image2875.wmf"/><Relationship Id="rId4" Type="http://schemas.openxmlformats.org/officeDocument/2006/relationships/image" Target="../media/image2874.wmf"/></Relationships>
</file>

<file path=ppt/drawings/_rels/vmlDrawing692.vml.rels><?xml version="1.0" encoding="UTF-8" standalone="yes"?>
<Relationships xmlns="http://schemas.openxmlformats.org/package/2006/relationships"><Relationship Id="rId8" Type="http://schemas.openxmlformats.org/officeDocument/2006/relationships/image" Target="../media/image2885.wmf"/><Relationship Id="rId3" Type="http://schemas.openxmlformats.org/officeDocument/2006/relationships/image" Target="../media/image2880.wmf"/><Relationship Id="rId7" Type="http://schemas.openxmlformats.org/officeDocument/2006/relationships/image" Target="../media/image2884.wmf"/><Relationship Id="rId2" Type="http://schemas.openxmlformats.org/officeDocument/2006/relationships/image" Target="../media/image2879.wmf"/><Relationship Id="rId1" Type="http://schemas.openxmlformats.org/officeDocument/2006/relationships/image" Target="../media/image2878.emf"/><Relationship Id="rId6" Type="http://schemas.openxmlformats.org/officeDocument/2006/relationships/image" Target="../media/image2883.wmf"/><Relationship Id="rId5" Type="http://schemas.openxmlformats.org/officeDocument/2006/relationships/image" Target="../media/image2882.wmf"/><Relationship Id="rId4" Type="http://schemas.openxmlformats.org/officeDocument/2006/relationships/image" Target="../media/image2881.wmf"/></Relationships>
</file>

<file path=ppt/drawings/_rels/vmlDrawing693.vml.rels><?xml version="1.0" encoding="UTF-8" standalone="yes"?>
<Relationships xmlns="http://schemas.openxmlformats.org/package/2006/relationships"><Relationship Id="rId3" Type="http://schemas.openxmlformats.org/officeDocument/2006/relationships/image" Target="../media/image2801.wmf"/><Relationship Id="rId7" Type="http://schemas.openxmlformats.org/officeDocument/2006/relationships/image" Target="../media/image2805.wmf"/><Relationship Id="rId2" Type="http://schemas.openxmlformats.org/officeDocument/2006/relationships/image" Target="../media/image2800.wmf"/><Relationship Id="rId1" Type="http://schemas.openxmlformats.org/officeDocument/2006/relationships/image" Target="../media/image2886.emf"/><Relationship Id="rId6" Type="http://schemas.openxmlformats.org/officeDocument/2006/relationships/image" Target="../media/image2804.wmf"/><Relationship Id="rId5" Type="http://schemas.openxmlformats.org/officeDocument/2006/relationships/image" Target="../media/image2803.wmf"/><Relationship Id="rId4" Type="http://schemas.openxmlformats.org/officeDocument/2006/relationships/image" Target="../media/image2802.wmf"/></Relationships>
</file>

<file path=ppt/drawings/_rels/vmlDrawing694.vml.rels><?xml version="1.0" encoding="UTF-8" standalone="yes"?>
<Relationships xmlns="http://schemas.openxmlformats.org/package/2006/relationships"><Relationship Id="rId3" Type="http://schemas.openxmlformats.org/officeDocument/2006/relationships/image" Target="../media/image2889.wmf"/><Relationship Id="rId2" Type="http://schemas.openxmlformats.org/officeDocument/2006/relationships/image" Target="../media/image2888.wmf"/><Relationship Id="rId1" Type="http://schemas.openxmlformats.org/officeDocument/2006/relationships/image" Target="../media/image2887.emf"/><Relationship Id="rId6" Type="http://schemas.openxmlformats.org/officeDocument/2006/relationships/image" Target="../media/image2892.wmf"/><Relationship Id="rId5" Type="http://schemas.openxmlformats.org/officeDocument/2006/relationships/image" Target="../media/image2891.wmf"/><Relationship Id="rId4" Type="http://schemas.openxmlformats.org/officeDocument/2006/relationships/image" Target="../media/image2890.wmf"/></Relationships>
</file>

<file path=ppt/drawings/_rels/vmlDrawing695.vml.rels><?xml version="1.0" encoding="UTF-8" standalone="yes"?>
<Relationships xmlns="http://schemas.openxmlformats.org/package/2006/relationships"><Relationship Id="rId8" Type="http://schemas.openxmlformats.org/officeDocument/2006/relationships/image" Target="../media/image2900.wmf"/><Relationship Id="rId3" Type="http://schemas.openxmlformats.org/officeDocument/2006/relationships/image" Target="../media/image2895.wmf"/><Relationship Id="rId7" Type="http://schemas.openxmlformats.org/officeDocument/2006/relationships/image" Target="../media/image2899.wmf"/><Relationship Id="rId2" Type="http://schemas.openxmlformats.org/officeDocument/2006/relationships/image" Target="../media/image2894.wmf"/><Relationship Id="rId1" Type="http://schemas.openxmlformats.org/officeDocument/2006/relationships/image" Target="../media/image2893.emf"/><Relationship Id="rId6" Type="http://schemas.openxmlformats.org/officeDocument/2006/relationships/image" Target="../media/image2898.wmf"/><Relationship Id="rId5" Type="http://schemas.openxmlformats.org/officeDocument/2006/relationships/image" Target="../media/image2897.wmf"/><Relationship Id="rId4" Type="http://schemas.openxmlformats.org/officeDocument/2006/relationships/image" Target="../media/image2896.wmf"/></Relationships>
</file>

<file path=ppt/drawings/_rels/vmlDrawing696.vml.rels><?xml version="1.0" encoding="UTF-8" standalone="yes"?>
<Relationships xmlns="http://schemas.openxmlformats.org/package/2006/relationships"><Relationship Id="rId3" Type="http://schemas.openxmlformats.org/officeDocument/2006/relationships/image" Target="../media/image2903.wmf"/><Relationship Id="rId7" Type="http://schemas.openxmlformats.org/officeDocument/2006/relationships/image" Target="../media/image2907.wmf"/><Relationship Id="rId2" Type="http://schemas.openxmlformats.org/officeDocument/2006/relationships/image" Target="../media/image2902.wmf"/><Relationship Id="rId1" Type="http://schemas.openxmlformats.org/officeDocument/2006/relationships/image" Target="../media/image2901.emf"/><Relationship Id="rId6" Type="http://schemas.openxmlformats.org/officeDocument/2006/relationships/image" Target="../media/image2906.wmf"/><Relationship Id="rId5" Type="http://schemas.openxmlformats.org/officeDocument/2006/relationships/image" Target="../media/image2905.wmf"/><Relationship Id="rId4" Type="http://schemas.openxmlformats.org/officeDocument/2006/relationships/image" Target="../media/image2904.wmf"/></Relationships>
</file>

<file path=ppt/drawings/_rels/vmlDrawing697.vml.rels><?xml version="1.0" encoding="UTF-8" standalone="yes"?>
<Relationships xmlns="http://schemas.openxmlformats.org/package/2006/relationships"><Relationship Id="rId3" Type="http://schemas.openxmlformats.org/officeDocument/2006/relationships/image" Target="../media/image2910.wmf"/><Relationship Id="rId7" Type="http://schemas.openxmlformats.org/officeDocument/2006/relationships/image" Target="../media/image2914.wmf"/><Relationship Id="rId2" Type="http://schemas.openxmlformats.org/officeDocument/2006/relationships/image" Target="../media/image2909.wmf"/><Relationship Id="rId1" Type="http://schemas.openxmlformats.org/officeDocument/2006/relationships/image" Target="../media/image2908.emf"/><Relationship Id="rId6" Type="http://schemas.openxmlformats.org/officeDocument/2006/relationships/image" Target="../media/image2913.wmf"/><Relationship Id="rId5" Type="http://schemas.openxmlformats.org/officeDocument/2006/relationships/image" Target="../media/image2912.wmf"/><Relationship Id="rId4" Type="http://schemas.openxmlformats.org/officeDocument/2006/relationships/image" Target="../media/image2911.wmf"/></Relationships>
</file>

<file path=ppt/drawings/_rels/vmlDrawing698.vml.rels><?xml version="1.0" encoding="UTF-8" standalone="yes"?>
<Relationships xmlns="http://schemas.openxmlformats.org/package/2006/relationships"><Relationship Id="rId2" Type="http://schemas.openxmlformats.org/officeDocument/2006/relationships/image" Target="../media/image2916.wmf"/><Relationship Id="rId1" Type="http://schemas.openxmlformats.org/officeDocument/2006/relationships/image" Target="../media/image2915.emf"/></Relationships>
</file>

<file path=ppt/drawings/_rels/vmlDrawing699.vml.rels><?xml version="1.0" encoding="UTF-8" standalone="yes"?>
<Relationships xmlns="http://schemas.openxmlformats.org/package/2006/relationships"><Relationship Id="rId3" Type="http://schemas.openxmlformats.org/officeDocument/2006/relationships/image" Target="../media/image2919.wmf"/><Relationship Id="rId7" Type="http://schemas.openxmlformats.org/officeDocument/2006/relationships/image" Target="../media/image2923.wmf"/><Relationship Id="rId2" Type="http://schemas.openxmlformats.org/officeDocument/2006/relationships/image" Target="../media/image2918.wmf"/><Relationship Id="rId1" Type="http://schemas.openxmlformats.org/officeDocument/2006/relationships/image" Target="../media/image2917.emf"/><Relationship Id="rId6" Type="http://schemas.openxmlformats.org/officeDocument/2006/relationships/image" Target="../media/image2922.wmf"/><Relationship Id="rId5" Type="http://schemas.openxmlformats.org/officeDocument/2006/relationships/image" Target="../media/image2921.wmf"/><Relationship Id="rId4" Type="http://schemas.openxmlformats.org/officeDocument/2006/relationships/image" Target="../media/image29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293.wmf"/><Relationship Id="rId3" Type="http://schemas.openxmlformats.org/officeDocument/2006/relationships/image" Target="../media/image288.wmf"/><Relationship Id="rId7" Type="http://schemas.openxmlformats.org/officeDocument/2006/relationships/image" Target="../media/image292.wmf"/><Relationship Id="rId2" Type="http://schemas.openxmlformats.org/officeDocument/2006/relationships/image" Target="../media/image287.wmf"/><Relationship Id="rId1" Type="http://schemas.openxmlformats.org/officeDocument/2006/relationships/image" Target="../media/image286.emf"/><Relationship Id="rId6" Type="http://schemas.openxmlformats.org/officeDocument/2006/relationships/image" Target="../media/image291.wmf"/><Relationship Id="rId5" Type="http://schemas.openxmlformats.org/officeDocument/2006/relationships/image" Target="../media/image290.wmf"/><Relationship Id="rId4" Type="http://schemas.openxmlformats.org/officeDocument/2006/relationships/image" Target="../media/image289.wmf"/><Relationship Id="rId9" Type="http://schemas.openxmlformats.org/officeDocument/2006/relationships/image" Target="../media/image294.wmf"/></Relationships>
</file>

<file path=ppt/drawings/_rels/vmlDrawing700.vml.rels><?xml version="1.0" encoding="UTF-8" standalone="yes"?>
<Relationships xmlns="http://schemas.openxmlformats.org/package/2006/relationships"><Relationship Id="rId3" Type="http://schemas.openxmlformats.org/officeDocument/2006/relationships/image" Target="../media/image2926.wmf"/><Relationship Id="rId7" Type="http://schemas.openxmlformats.org/officeDocument/2006/relationships/image" Target="../media/image2930.wmf"/><Relationship Id="rId2" Type="http://schemas.openxmlformats.org/officeDocument/2006/relationships/image" Target="../media/image2925.wmf"/><Relationship Id="rId1" Type="http://schemas.openxmlformats.org/officeDocument/2006/relationships/image" Target="../media/image2924.emf"/><Relationship Id="rId6" Type="http://schemas.openxmlformats.org/officeDocument/2006/relationships/image" Target="../media/image2929.wmf"/><Relationship Id="rId5" Type="http://schemas.openxmlformats.org/officeDocument/2006/relationships/image" Target="../media/image2928.wmf"/><Relationship Id="rId4" Type="http://schemas.openxmlformats.org/officeDocument/2006/relationships/image" Target="../media/image2927.wmf"/></Relationships>
</file>

<file path=ppt/drawings/_rels/vmlDrawing701.vml.rels><?xml version="1.0" encoding="UTF-8" standalone="yes"?>
<Relationships xmlns="http://schemas.openxmlformats.org/package/2006/relationships"><Relationship Id="rId3" Type="http://schemas.openxmlformats.org/officeDocument/2006/relationships/image" Target="../media/image2933.wmf"/><Relationship Id="rId2" Type="http://schemas.openxmlformats.org/officeDocument/2006/relationships/image" Target="../media/image2932.wmf"/><Relationship Id="rId1" Type="http://schemas.openxmlformats.org/officeDocument/2006/relationships/image" Target="../media/image2931.emf"/><Relationship Id="rId6" Type="http://schemas.openxmlformats.org/officeDocument/2006/relationships/image" Target="../media/image2936.wmf"/><Relationship Id="rId5" Type="http://schemas.openxmlformats.org/officeDocument/2006/relationships/image" Target="../media/image2935.wmf"/><Relationship Id="rId4" Type="http://schemas.openxmlformats.org/officeDocument/2006/relationships/image" Target="../media/image2934.wmf"/></Relationships>
</file>

<file path=ppt/drawings/_rels/vmlDrawing702.vml.rels><?xml version="1.0" encoding="UTF-8" standalone="yes"?>
<Relationships xmlns="http://schemas.openxmlformats.org/package/2006/relationships"><Relationship Id="rId1" Type="http://schemas.openxmlformats.org/officeDocument/2006/relationships/image" Target="../media/image2937.emf"/></Relationships>
</file>

<file path=ppt/drawings/_rels/vmlDrawing703.vml.rels><?xml version="1.0" encoding="UTF-8" standalone="yes"?>
<Relationships xmlns="http://schemas.openxmlformats.org/package/2006/relationships"><Relationship Id="rId3" Type="http://schemas.openxmlformats.org/officeDocument/2006/relationships/image" Target="../media/image2940.wmf"/><Relationship Id="rId2" Type="http://schemas.openxmlformats.org/officeDocument/2006/relationships/image" Target="../media/image2939.wmf"/><Relationship Id="rId1" Type="http://schemas.openxmlformats.org/officeDocument/2006/relationships/image" Target="../media/image2938.emf"/></Relationships>
</file>

<file path=ppt/drawings/_rels/vmlDrawing704.vml.rels><?xml version="1.0" encoding="UTF-8" standalone="yes"?>
<Relationships xmlns="http://schemas.openxmlformats.org/package/2006/relationships"><Relationship Id="rId2" Type="http://schemas.openxmlformats.org/officeDocument/2006/relationships/image" Target="../media/image2942.wmf"/><Relationship Id="rId1" Type="http://schemas.openxmlformats.org/officeDocument/2006/relationships/image" Target="../media/image2941.emf"/></Relationships>
</file>

<file path=ppt/drawings/_rels/vmlDrawing705.vml.rels><?xml version="1.0" encoding="UTF-8" standalone="yes"?>
<Relationships xmlns="http://schemas.openxmlformats.org/package/2006/relationships"><Relationship Id="rId8" Type="http://schemas.openxmlformats.org/officeDocument/2006/relationships/image" Target="../media/image2948.wmf"/><Relationship Id="rId3" Type="http://schemas.openxmlformats.org/officeDocument/2006/relationships/image" Target="../media/image2880.wmf"/><Relationship Id="rId7" Type="http://schemas.openxmlformats.org/officeDocument/2006/relationships/image" Target="../media/image2884.wmf"/><Relationship Id="rId2" Type="http://schemas.openxmlformats.org/officeDocument/2006/relationships/image" Target="../media/image2944.wmf"/><Relationship Id="rId1" Type="http://schemas.openxmlformats.org/officeDocument/2006/relationships/image" Target="../media/image2943.emf"/><Relationship Id="rId6" Type="http://schemas.openxmlformats.org/officeDocument/2006/relationships/image" Target="../media/image2947.wmf"/><Relationship Id="rId5" Type="http://schemas.openxmlformats.org/officeDocument/2006/relationships/image" Target="../media/image2946.wmf"/><Relationship Id="rId4" Type="http://schemas.openxmlformats.org/officeDocument/2006/relationships/image" Target="../media/image2945.wmf"/></Relationships>
</file>

<file path=ppt/drawings/_rels/vmlDrawing706.vml.rels><?xml version="1.0" encoding="UTF-8" standalone="yes"?>
<Relationships xmlns="http://schemas.openxmlformats.org/package/2006/relationships"><Relationship Id="rId1" Type="http://schemas.openxmlformats.org/officeDocument/2006/relationships/image" Target="../media/image2949.emf"/></Relationships>
</file>

<file path=ppt/drawings/_rels/vmlDrawing707.vml.rels><?xml version="1.0" encoding="UTF-8" standalone="yes"?>
<Relationships xmlns="http://schemas.openxmlformats.org/package/2006/relationships"><Relationship Id="rId3" Type="http://schemas.openxmlformats.org/officeDocument/2006/relationships/image" Target="../media/image2952.wmf"/><Relationship Id="rId7" Type="http://schemas.openxmlformats.org/officeDocument/2006/relationships/image" Target="../media/image2956.wmf"/><Relationship Id="rId2" Type="http://schemas.openxmlformats.org/officeDocument/2006/relationships/image" Target="../media/image2951.wmf"/><Relationship Id="rId1" Type="http://schemas.openxmlformats.org/officeDocument/2006/relationships/image" Target="../media/image2950.emf"/><Relationship Id="rId6" Type="http://schemas.openxmlformats.org/officeDocument/2006/relationships/image" Target="../media/image2955.wmf"/><Relationship Id="rId5" Type="http://schemas.openxmlformats.org/officeDocument/2006/relationships/image" Target="../media/image2954.wmf"/><Relationship Id="rId4" Type="http://schemas.openxmlformats.org/officeDocument/2006/relationships/image" Target="../media/image2953.wmf"/></Relationships>
</file>

<file path=ppt/drawings/_rels/vmlDrawing708.vml.rels><?xml version="1.0" encoding="UTF-8" standalone="yes"?>
<Relationships xmlns="http://schemas.openxmlformats.org/package/2006/relationships"><Relationship Id="rId1" Type="http://schemas.openxmlformats.org/officeDocument/2006/relationships/image" Target="../media/image2957.emf"/></Relationships>
</file>

<file path=ppt/drawings/_rels/vmlDrawing709.vml.rels><?xml version="1.0" encoding="UTF-8" standalone="yes"?>
<Relationships xmlns="http://schemas.openxmlformats.org/package/2006/relationships"><Relationship Id="rId1" Type="http://schemas.openxmlformats.org/officeDocument/2006/relationships/image" Target="../media/image2959.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emf"/><Relationship Id="rId6" Type="http://schemas.openxmlformats.org/officeDocument/2006/relationships/image" Target="../media/image300.wmf"/><Relationship Id="rId5" Type="http://schemas.openxmlformats.org/officeDocument/2006/relationships/image" Target="../media/image299.wmf"/><Relationship Id="rId4" Type="http://schemas.openxmlformats.org/officeDocument/2006/relationships/image" Target="../media/image298.wmf"/></Relationships>
</file>

<file path=ppt/drawings/_rels/vmlDrawing710.vml.rels><?xml version="1.0" encoding="UTF-8" standalone="yes"?>
<Relationships xmlns="http://schemas.openxmlformats.org/package/2006/relationships"><Relationship Id="rId2" Type="http://schemas.openxmlformats.org/officeDocument/2006/relationships/image" Target="../media/image2962.wmf"/><Relationship Id="rId1" Type="http://schemas.openxmlformats.org/officeDocument/2006/relationships/image" Target="../media/image2961.emf"/></Relationships>
</file>

<file path=ppt/drawings/_rels/vmlDrawing711.vml.rels><?xml version="1.0" encoding="UTF-8" standalone="yes"?>
<Relationships xmlns="http://schemas.openxmlformats.org/package/2006/relationships"><Relationship Id="rId2" Type="http://schemas.openxmlformats.org/officeDocument/2006/relationships/image" Target="../media/image2964.wmf"/><Relationship Id="rId1" Type="http://schemas.openxmlformats.org/officeDocument/2006/relationships/image" Target="../media/image2963.emf"/></Relationships>
</file>

<file path=ppt/drawings/_rels/vmlDrawing712.vml.rels><?xml version="1.0" encoding="UTF-8" standalone="yes"?>
<Relationships xmlns="http://schemas.openxmlformats.org/package/2006/relationships"><Relationship Id="rId3" Type="http://schemas.openxmlformats.org/officeDocument/2006/relationships/image" Target="../media/image2967.wmf"/><Relationship Id="rId7" Type="http://schemas.openxmlformats.org/officeDocument/2006/relationships/image" Target="../media/image2971.wmf"/><Relationship Id="rId2" Type="http://schemas.openxmlformats.org/officeDocument/2006/relationships/image" Target="../media/image2966.wmf"/><Relationship Id="rId1" Type="http://schemas.openxmlformats.org/officeDocument/2006/relationships/image" Target="../media/image2965.emf"/><Relationship Id="rId6" Type="http://schemas.openxmlformats.org/officeDocument/2006/relationships/image" Target="../media/image2970.wmf"/><Relationship Id="rId5" Type="http://schemas.openxmlformats.org/officeDocument/2006/relationships/image" Target="../media/image2969.wmf"/><Relationship Id="rId4" Type="http://schemas.openxmlformats.org/officeDocument/2006/relationships/image" Target="../media/image2968.wmf"/></Relationships>
</file>

<file path=ppt/drawings/_rels/vmlDrawing713.vml.rels><?xml version="1.0" encoding="UTF-8" standalone="yes"?>
<Relationships xmlns="http://schemas.openxmlformats.org/package/2006/relationships"><Relationship Id="rId3" Type="http://schemas.openxmlformats.org/officeDocument/2006/relationships/image" Target="../media/image2974.wmf"/><Relationship Id="rId2" Type="http://schemas.openxmlformats.org/officeDocument/2006/relationships/image" Target="../media/image2973.wmf"/><Relationship Id="rId1" Type="http://schemas.openxmlformats.org/officeDocument/2006/relationships/image" Target="../media/image2972.emf"/></Relationships>
</file>

<file path=ppt/drawings/_rels/vmlDrawing714.vml.rels><?xml version="1.0" encoding="UTF-8" standalone="yes"?>
<Relationships xmlns="http://schemas.openxmlformats.org/package/2006/relationships"><Relationship Id="rId3" Type="http://schemas.openxmlformats.org/officeDocument/2006/relationships/image" Target="../media/image2977.wmf"/><Relationship Id="rId2" Type="http://schemas.openxmlformats.org/officeDocument/2006/relationships/image" Target="../media/image2976.wmf"/><Relationship Id="rId1" Type="http://schemas.openxmlformats.org/officeDocument/2006/relationships/image" Target="../media/image2975.emf"/></Relationships>
</file>

<file path=ppt/drawings/_rels/vmlDrawing715.vml.rels><?xml version="1.0" encoding="UTF-8" standalone="yes"?>
<Relationships xmlns="http://schemas.openxmlformats.org/package/2006/relationships"><Relationship Id="rId3" Type="http://schemas.openxmlformats.org/officeDocument/2006/relationships/image" Target="../media/image2980.wmf"/><Relationship Id="rId7" Type="http://schemas.openxmlformats.org/officeDocument/2006/relationships/image" Target="../media/image2984.wmf"/><Relationship Id="rId2" Type="http://schemas.openxmlformats.org/officeDocument/2006/relationships/image" Target="../media/image2979.wmf"/><Relationship Id="rId1" Type="http://schemas.openxmlformats.org/officeDocument/2006/relationships/image" Target="../media/image2978.emf"/><Relationship Id="rId6" Type="http://schemas.openxmlformats.org/officeDocument/2006/relationships/image" Target="../media/image2983.wmf"/><Relationship Id="rId5" Type="http://schemas.openxmlformats.org/officeDocument/2006/relationships/image" Target="../media/image2982.wmf"/><Relationship Id="rId4" Type="http://schemas.openxmlformats.org/officeDocument/2006/relationships/image" Target="../media/image2981.wmf"/></Relationships>
</file>

<file path=ppt/drawings/_rels/vmlDrawing716.vml.rels><?xml version="1.0" encoding="UTF-8" standalone="yes"?>
<Relationships xmlns="http://schemas.openxmlformats.org/package/2006/relationships"><Relationship Id="rId3" Type="http://schemas.openxmlformats.org/officeDocument/2006/relationships/image" Target="../media/image2987.wmf"/><Relationship Id="rId7" Type="http://schemas.openxmlformats.org/officeDocument/2006/relationships/image" Target="../media/image2991.wmf"/><Relationship Id="rId2" Type="http://schemas.openxmlformats.org/officeDocument/2006/relationships/image" Target="../media/image2986.wmf"/><Relationship Id="rId1" Type="http://schemas.openxmlformats.org/officeDocument/2006/relationships/image" Target="../media/image2985.emf"/><Relationship Id="rId6" Type="http://schemas.openxmlformats.org/officeDocument/2006/relationships/image" Target="../media/image2990.wmf"/><Relationship Id="rId5" Type="http://schemas.openxmlformats.org/officeDocument/2006/relationships/image" Target="../media/image2989.wmf"/><Relationship Id="rId4" Type="http://schemas.openxmlformats.org/officeDocument/2006/relationships/image" Target="../media/image2988.wmf"/></Relationships>
</file>

<file path=ppt/drawings/_rels/vmlDrawing717.vml.rels><?xml version="1.0" encoding="UTF-8" standalone="yes"?>
<Relationships xmlns="http://schemas.openxmlformats.org/package/2006/relationships"><Relationship Id="rId8" Type="http://schemas.openxmlformats.org/officeDocument/2006/relationships/image" Target="../media/image2999.wmf"/><Relationship Id="rId3" Type="http://schemas.openxmlformats.org/officeDocument/2006/relationships/image" Target="../media/image2994.wmf"/><Relationship Id="rId7" Type="http://schemas.openxmlformats.org/officeDocument/2006/relationships/image" Target="../media/image2998.wmf"/><Relationship Id="rId2" Type="http://schemas.openxmlformats.org/officeDocument/2006/relationships/image" Target="../media/image2993.wmf"/><Relationship Id="rId1" Type="http://schemas.openxmlformats.org/officeDocument/2006/relationships/image" Target="../media/image2992.emf"/><Relationship Id="rId6" Type="http://schemas.openxmlformats.org/officeDocument/2006/relationships/image" Target="../media/image2997.wmf"/><Relationship Id="rId5" Type="http://schemas.openxmlformats.org/officeDocument/2006/relationships/image" Target="../media/image2996.wmf"/><Relationship Id="rId4" Type="http://schemas.openxmlformats.org/officeDocument/2006/relationships/image" Target="../media/image2995.wmf"/></Relationships>
</file>

<file path=ppt/drawings/_rels/vmlDrawing718.vml.rels><?xml version="1.0" encoding="UTF-8" standalone="yes"?>
<Relationships xmlns="http://schemas.openxmlformats.org/package/2006/relationships"><Relationship Id="rId8" Type="http://schemas.openxmlformats.org/officeDocument/2006/relationships/image" Target="../media/image3007.wmf"/><Relationship Id="rId3" Type="http://schemas.openxmlformats.org/officeDocument/2006/relationships/image" Target="../media/image3002.wmf"/><Relationship Id="rId7" Type="http://schemas.openxmlformats.org/officeDocument/2006/relationships/image" Target="../media/image3006.wmf"/><Relationship Id="rId2" Type="http://schemas.openxmlformats.org/officeDocument/2006/relationships/image" Target="../media/image3001.wmf"/><Relationship Id="rId1" Type="http://schemas.openxmlformats.org/officeDocument/2006/relationships/image" Target="../media/image3000.emf"/><Relationship Id="rId6" Type="http://schemas.openxmlformats.org/officeDocument/2006/relationships/image" Target="../media/image3005.wmf"/><Relationship Id="rId5" Type="http://schemas.openxmlformats.org/officeDocument/2006/relationships/image" Target="../media/image3004.wmf"/><Relationship Id="rId4" Type="http://schemas.openxmlformats.org/officeDocument/2006/relationships/image" Target="../media/image3003.wmf"/><Relationship Id="rId9" Type="http://schemas.openxmlformats.org/officeDocument/2006/relationships/image" Target="../media/image3008.wmf"/></Relationships>
</file>

<file path=ppt/drawings/_rels/vmlDrawing719.vml.rels><?xml version="1.0" encoding="UTF-8" standalone="yes"?>
<Relationships xmlns="http://schemas.openxmlformats.org/package/2006/relationships"><Relationship Id="rId3" Type="http://schemas.openxmlformats.org/officeDocument/2006/relationships/image" Target="../media/image3011.wmf"/><Relationship Id="rId2" Type="http://schemas.openxmlformats.org/officeDocument/2006/relationships/image" Target="../media/image3010.wmf"/><Relationship Id="rId1" Type="http://schemas.openxmlformats.org/officeDocument/2006/relationships/image" Target="../media/image3009.emf"/><Relationship Id="rId4" Type="http://schemas.openxmlformats.org/officeDocument/2006/relationships/image" Target="../media/image3012.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emf"/></Relationships>
</file>

<file path=ppt/drawings/_rels/vmlDrawing720.vml.rels><?xml version="1.0" encoding="UTF-8" standalone="yes"?>
<Relationships xmlns="http://schemas.openxmlformats.org/package/2006/relationships"><Relationship Id="rId3" Type="http://schemas.openxmlformats.org/officeDocument/2006/relationships/image" Target="../media/image3015.wmf"/><Relationship Id="rId7" Type="http://schemas.openxmlformats.org/officeDocument/2006/relationships/image" Target="../media/image3019.wmf"/><Relationship Id="rId2" Type="http://schemas.openxmlformats.org/officeDocument/2006/relationships/image" Target="../media/image3014.wmf"/><Relationship Id="rId1" Type="http://schemas.openxmlformats.org/officeDocument/2006/relationships/image" Target="../media/image3013.emf"/><Relationship Id="rId6" Type="http://schemas.openxmlformats.org/officeDocument/2006/relationships/image" Target="../media/image3018.wmf"/><Relationship Id="rId5" Type="http://schemas.openxmlformats.org/officeDocument/2006/relationships/image" Target="../media/image3017.wmf"/><Relationship Id="rId4" Type="http://schemas.openxmlformats.org/officeDocument/2006/relationships/image" Target="../media/image3016.wmf"/></Relationships>
</file>

<file path=ppt/drawings/_rels/vmlDrawing721.vml.rels><?xml version="1.0" encoding="UTF-8" standalone="yes"?>
<Relationships xmlns="http://schemas.openxmlformats.org/package/2006/relationships"><Relationship Id="rId3" Type="http://schemas.openxmlformats.org/officeDocument/2006/relationships/image" Target="../media/image3022.wmf"/><Relationship Id="rId7" Type="http://schemas.openxmlformats.org/officeDocument/2006/relationships/image" Target="../media/image3026.wmf"/><Relationship Id="rId2" Type="http://schemas.openxmlformats.org/officeDocument/2006/relationships/image" Target="../media/image3021.wmf"/><Relationship Id="rId1" Type="http://schemas.openxmlformats.org/officeDocument/2006/relationships/image" Target="../media/image3020.emf"/><Relationship Id="rId6" Type="http://schemas.openxmlformats.org/officeDocument/2006/relationships/image" Target="../media/image3025.wmf"/><Relationship Id="rId5" Type="http://schemas.openxmlformats.org/officeDocument/2006/relationships/image" Target="../media/image3024.wmf"/><Relationship Id="rId4" Type="http://schemas.openxmlformats.org/officeDocument/2006/relationships/image" Target="../media/image3023.wmf"/></Relationships>
</file>

<file path=ppt/drawings/_rels/vmlDrawing722.vml.rels><?xml version="1.0" encoding="UTF-8" standalone="yes"?>
<Relationships xmlns="http://schemas.openxmlformats.org/package/2006/relationships"><Relationship Id="rId2" Type="http://schemas.openxmlformats.org/officeDocument/2006/relationships/image" Target="../media/image3028.wmf"/><Relationship Id="rId1" Type="http://schemas.openxmlformats.org/officeDocument/2006/relationships/image" Target="../media/image3027.emf"/></Relationships>
</file>

<file path=ppt/drawings/_rels/vmlDrawing723.vml.rels><?xml version="1.0" encoding="UTF-8" standalone="yes"?>
<Relationships xmlns="http://schemas.openxmlformats.org/package/2006/relationships"><Relationship Id="rId3" Type="http://schemas.openxmlformats.org/officeDocument/2006/relationships/image" Target="../media/image3031.wmf"/><Relationship Id="rId7" Type="http://schemas.openxmlformats.org/officeDocument/2006/relationships/image" Target="../media/image3035.wmf"/><Relationship Id="rId2" Type="http://schemas.openxmlformats.org/officeDocument/2006/relationships/image" Target="../media/image3030.wmf"/><Relationship Id="rId1" Type="http://schemas.openxmlformats.org/officeDocument/2006/relationships/image" Target="../media/image3029.emf"/><Relationship Id="rId6" Type="http://schemas.openxmlformats.org/officeDocument/2006/relationships/image" Target="../media/image3034.wmf"/><Relationship Id="rId5" Type="http://schemas.openxmlformats.org/officeDocument/2006/relationships/image" Target="../media/image3033.wmf"/><Relationship Id="rId4" Type="http://schemas.openxmlformats.org/officeDocument/2006/relationships/image" Target="../media/image3032.wmf"/></Relationships>
</file>

<file path=ppt/drawings/_rels/vmlDrawing724.vml.rels><?xml version="1.0" encoding="UTF-8" standalone="yes"?>
<Relationships xmlns="http://schemas.openxmlformats.org/package/2006/relationships"><Relationship Id="rId2" Type="http://schemas.openxmlformats.org/officeDocument/2006/relationships/image" Target="../media/image3037.wmf"/><Relationship Id="rId1" Type="http://schemas.openxmlformats.org/officeDocument/2006/relationships/image" Target="../media/image3036.emf"/></Relationships>
</file>

<file path=ppt/drawings/_rels/vmlDrawing725.vml.rels><?xml version="1.0" encoding="UTF-8" standalone="yes"?>
<Relationships xmlns="http://schemas.openxmlformats.org/package/2006/relationships"><Relationship Id="rId3" Type="http://schemas.openxmlformats.org/officeDocument/2006/relationships/image" Target="../media/image3040.wmf"/><Relationship Id="rId7" Type="http://schemas.openxmlformats.org/officeDocument/2006/relationships/image" Target="../media/image3044.wmf"/><Relationship Id="rId2" Type="http://schemas.openxmlformats.org/officeDocument/2006/relationships/image" Target="../media/image3039.wmf"/><Relationship Id="rId1" Type="http://schemas.openxmlformats.org/officeDocument/2006/relationships/image" Target="../media/image3038.emf"/><Relationship Id="rId6" Type="http://schemas.openxmlformats.org/officeDocument/2006/relationships/image" Target="../media/image3043.wmf"/><Relationship Id="rId5" Type="http://schemas.openxmlformats.org/officeDocument/2006/relationships/image" Target="../media/image3042.wmf"/><Relationship Id="rId4" Type="http://schemas.openxmlformats.org/officeDocument/2006/relationships/image" Target="../media/image3041.wmf"/></Relationships>
</file>

<file path=ppt/drawings/_rels/vmlDrawing726.vml.rels><?xml version="1.0" encoding="UTF-8" standalone="yes"?>
<Relationships xmlns="http://schemas.openxmlformats.org/package/2006/relationships"><Relationship Id="rId3" Type="http://schemas.openxmlformats.org/officeDocument/2006/relationships/image" Target="../media/image3047.wmf"/><Relationship Id="rId7" Type="http://schemas.openxmlformats.org/officeDocument/2006/relationships/image" Target="../media/image3051.wmf"/><Relationship Id="rId2" Type="http://schemas.openxmlformats.org/officeDocument/2006/relationships/image" Target="../media/image3046.wmf"/><Relationship Id="rId1" Type="http://schemas.openxmlformats.org/officeDocument/2006/relationships/image" Target="../media/image3045.emf"/><Relationship Id="rId6" Type="http://schemas.openxmlformats.org/officeDocument/2006/relationships/image" Target="../media/image3050.wmf"/><Relationship Id="rId5" Type="http://schemas.openxmlformats.org/officeDocument/2006/relationships/image" Target="../media/image3049.wmf"/><Relationship Id="rId4" Type="http://schemas.openxmlformats.org/officeDocument/2006/relationships/image" Target="../media/image3048.wmf"/></Relationships>
</file>

<file path=ppt/drawings/_rels/vmlDrawing727.vml.rels><?xml version="1.0" encoding="UTF-8" standalone="yes"?>
<Relationships xmlns="http://schemas.openxmlformats.org/package/2006/relationships"><Relationship Id="rId8" Type="http://schemas.openxmlformats.org/officeDocument/2006/relationships/image" Target="../media/image3059.wmf"/><Relationship Id="rId3" Type="http://schemas.openxmlformats.org/officeDocument/2006/relationships/image" Target="../media/image3054.wmf"/><Relationship Id="rId7" Type="http://schemas.openxmlformats.org/officeDocument/2006/relationships/image" Target="../media/image3058.wmf"/><Relationship Id="rId2" Type="http://schemas.openxmlformats.org/officeDocument/2006/relationships/image" Target="../media/image3053.wmf"/><Relationship Id="rId1" Type="http://schemas.openxmlformats.org/officeDocument/2006/relationships/image" Target="../media/image3052.emf"/><Relationship Id="rId6" Type="http://schemas.openxmlformats.org/officeDocument/2006/relationships/image" Target="../media/image3057.wmf"/><Relationship Id="rId5" Type="http://schemas.openxmlformats.org/officeDocument/2006/relationships/image" Target="../media/image3056.wmf"/><Relationship Id="rId4" Type="http://schemas.openxmlformats.org/officeDocument/2006/relationships/image" Target="../media/image3055.wmf"/></Relationships>
</file>

<file path=ppt/drawings/_rels/vmlDrawing728.vml.rels><?xml version="1.0" encoding="UTF-8" standalone="yes"?>
<Relationships xmlns="http://schemas.openxmlformats.org/package/2006/relationships"><Relationship Id="rId2" Type="http://schemas.openxmlformats.org/officeDocument/2006/relationships/image" Target="../media/image3061.wmf"/><Relationship Id="rId1" Type="http://schemas.openxmlformats.org/officeDocument/2006/relationships/image" Target="../media/image3060.emf"/></Relationships>
</file>

<file path=ppt/drawings/_rels/vmlDrawing729.vml.rels><?xml version="1.0" encoding="UTF-8" standalone="yes"?>
<Relationships xmlns="http://schemas.openxmlformats.org/package/2006/relationships"><Relationship Id="rId3" Type="http://schemas.openxmlformats.org/officeDocument/2006/relationships/image" Target="../media/image3064.wmf"/><Relationship Id="rId2" Type="http://schemas.openxmlformats.org/officeDocument/2006/relationships/image" Target="../media/image3063.wmf"/><Relationship Id="rId1" Type="http://schemas.openxmlformats.org/officeDocument/2006/relationships/image" Target="../media/image3062.emf"/><Relationship Id="rId6" Type="http://schemas.openxmlformats.org/officeDocument/2006/relationships/image" Target="../media/image3067.wmf"/><Relationship Id="rId5" Type="http://schemas.openxmlformats.org/officeDocument/2006/relationships/image" Target="../media/image3066.wmf"/><Relationship Id="rId4" Type="http://schemas.openxmlformats.org/officeDocument/2006/relationships/image" Target="../media/image3065.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06.wmf"/><Relationship Id="rId2" Type="http://schemas.openxmlformats.org/officeDocument/2006/relationships/image" Target="../media/image305.wmf"/><Relationship Id="rId1" Type="http://schemas.openxmlformats.org/officeDocument/2006/relationships/image" Target="../media/image304.emf"/><Relationship Id="rId6" Type="http://schemas.openxmlformats.org/officeDocument/2006/relationships/image" Target="../media/image309.wmf"/><Relationship Id="rId5" Type="http://schemas.openxmlformats.org/officeDocument/2006/relationships/image" Target="../media/image308.wmf"/><Relationship Id="rId4" Type="http://schemas.openxmlformats.org/officeDocument/2006/relationships/image" Target="../media/image307.wmf"/></Relationships>
</file>

<file path=ppt/drawings/_rels/vmlDrawing730.vml.rels><?xml version="1.0" encoding="UTF-8" standalone="yes"?>
<Relationships xmlns="http://schemas.openxmlformats.org/package/2006/relationships"><Relationship Id="rId2" Type="http://schemas.openxmlformats.org/officeDocument/2006/relationships/image" Target="../media/image3069.wmf"/><Relationship Id="rId1" Type="http://schemas.openxmlformats.org/officeDocument/2006/relationships/image" Target="../media/image3068.emf"/></Relationships>
</file>

<file path=ppt/drawings/_rels/vmlDrawing731.vml.rels><?xml version="1.0" encoding="UTF-8" standalone="yes"?>
<Relationships xmlns="http://schemas.openxmlformats.org/package/2006/relationships"><Relationship Id="rId8" Type="http://schemas.openxmlformats.org/officeDocument/2006/relationships/image" Target="../media/image3077.wmf"/><Relationship Id="rId3" Type="http://schemas.openxmlformats.org/officeDocument/2006/relationships/image" Target="../media/image3072.wmf"/><Relationship Id="rId7" Type="http://schemas.openxmlformats.org/officeDocument/2006/relationships/image" Target="../media/image3076.wmf"/><Relationship Id="rId2" Type="http://schemas.openxmlformats.org/officeDocument/2006/relationships/image" Target="../media/image3071.wmf"/><Relationship Id="rId1" Type="http://schemas.openxmlformats.org/officeDocument/2006/relationships/image" Target="../media/image3070.emf"/><Relationship Id="rId6" Type="http://schemas.openxmlformats.org/officeDocument/2006/relationships/image" Target="../media/image3075.wmf"/><Relationship Id="rId5" Type="http://schemas.openxmlformats.org/officeDocument/2006/relationships/image" Target="../media/image3074.wmf"/><Relationship Id="rId4" Type="http://schemas.openxmlformats.org/officeDocument/2006/relationships/image" Target="../media/image3073.wmf"/><Relationship Id="rId9" Type="http://schemas.openxmlformats.org/officeDocument/2006/relationships/image" Target="../media/image3078.wmf"/></Relationships>
</file>

<file path=ppt/drawings/_rels/vmlDrawing732.vml.rels><?xml version="1.0" encoding="UTF-8" standalone="yes"?>
<Relationships xmlns="http://schemas.openxmlformats.org/package/2006/relationships"><Relationship Id="rId3" Type="http://schemas.openxmlformats.org/officeDocument/2006/relationships/image" Target="../media/image3081.wmf"/><Relationship Id="rId7" Type="http://schemas.openxmlformats.org/officeDocument/2006/relationships/image" Target="../media/image3085.wmf"/><Relationship Id="rId2" Type="http://schemas.openxmlformats.org/officeDocument/2006/relationships/image" Target="../media/image3080.wmf"/><Relationship Id="rId1" Type="http://schemas.openxmlformats.org/officeDocument/2006/relationships/image" Target="../media/image3079.emf"/><Relationship Id="rId6" Type="http://schemas.openxmlformats.org/officeDocument/2006/relationships/image" Target="../media/image3084.wmf"/><Relationship Id="rId5" Type="http://schemas.openxmlformats.org/officeDocument/2006/relationships/image" Target="../media/image3083.wmf"/><Relationship Id="rId4" Type="http://schemas.openxmlformats.org/officeDocument/2006/relationships/image" Target="../media/image3082.wmf"/></Relationships>
</file>

<file path=ppt/drawings/_rels/vmlDrawing733.vml.rels><?xml version="1.0" encoding="UTF-8" standalone="yes"?>
<Relationships xmlns="http://schemas.openxmlformats.org/package/2006/relationships"><Relationship Id="rId3" Type="http://schemas.openxmlformats.org/officeDocument/2006/relationships/image" Target="../media/image3088.wmf"/><Relationship Id="rId2" Type="http://schemas.openxmlformats.org/officeDocument/2006/relationships/image" Target="../media/image3087.wmf"/><Relationship Id="rId1" Type="http://schemas.openxmlformats.org/officeDocument/2006/relationships/image" Target="../media/image3086.emf"/></Relationships>
</file>

<file path=ppt/drawings/_rels/vmlDrawing734.vml.rels><?xml version="1.0" encoding="UTF-8" standalone="yes"?>
<Relationships xmlns="http://schemas.openxmlformats.org/package/2006/relationships"><Relationship Id="rId2" Type="http://schemas.openxmlformats.org/officeDocument/2006/relationships/image" Target="../media/image3090.wmf"/><Relationship Id="rId1" Type="http://schemas.openxmlformats.org/officeDocument/2006/relationships/image" Target="../media/image3089.emf"/></Relationships>
</file>

<file path=ppt/drawings/_rels/vmlDrawing735.vml.rels><?xml version="1.0" encoding="UTF-8" standalone="yes"?>
<Relationships xmlns="http://schemas.openxmlformats.org/package/2006/relationships"><Relationship Id="rId2" Type="http://schemas.openxmlformats.org/officeDocument/2006/relationships/image" Target="../media/image3092.wmf"/><Relationship Id="rId1" Type="http://schemas.openxmlformats.org/officeDocument/2006/relationships/image" Target="../media/image3091.emf"/></Relationships>
</file>

<file path=ppt/drawings/_rels/vmlDrawing736.vml.rels><?xml version="1.0" encoding="UTF-8" standalone="yes"?>
<Relationships xmlns="http://schemas.openxmlformats.org/package/2006/relationships"><Relationship Id="rId2" Type="http://schemas.openxmlformats.org/officeDocument/2006/relationships/image" Target="../media/image3094.wmf"/><Relationship Id="rId1" Type="http://schemas.openxmlformats.org/officeDocument/2006/relationships/image" Target="../media/image3093.emf"/></Relationships>
</file>

<file path=ppt/drawings/_rels/vmlDrawing737.vml.rels><?xml version="1.0" encoding="UTF-8" standalone="yes"?>
<Relationships xmlns="http://schemas.openxmlformats.org/package/2006/relationships"><Relationship Id="rId3" Type="http://schemas.openxmlformats.org/officeDocument/2006/relationships/image" Target="../media/image3097.wmf"/><Relationship Id="rId7" Type="http://schemas.openxmlformats.org/officeDocument/2006/relationships/image" Target="../media/image3101.wmf"/><Relationship Id="rId2" Type="http://schemas.openxmlformats.org/officeDocument/2006/relationships/image" Target="../media/image3096.wmf"/><Relationship Id="rId1" Type="http://schemas.openxmlformats.org/officeDocument/2006/relationships/image" Target="../media/image3095.emf"/><Relationship Id="rId6" Type="http://schemas.openxmlformats.org/officeDocument/2006/relationships/image" Target="../media/image3100.wmf"/><Relationship Id="rId5" Type="http://schemas.openxmlformats.org/officeDocument/2006/relationships/image" Target="../media/image3099.wmf"/><Relationship Id="rId4" Type="http://schemas.openxmlformats.org/officeDocument/2006/relationships/image" Target="../media/image3098.wmf"/></Relationships>
</file>

<file path=ppt/drawings/_rels/vmlDrawing738.vml.rels><?xml version="1.0" encoding="UTF-8" standalone="yes"?>
<Relationships xmlns="http://schemas.openxmlformats.org/package/2006/relationships"><Relationship Id="rId3" Type="http://schemas.openxmlformats.org/officeDocument/2006/relationships/image" Target="../media/image3104.wmf"/><Relationship Id="rId7" Type="http://schemas.openxmlformats.org/officeDocument/2006/relationships/image" Target="../media/image3108.wmf"/><Relationship Id="rId2" Type="http://schemas.openxmlformats.org/officeDocument/2006/relationships/image" Target="../media/image3103.wmf"/><Relationship Id="rId1" Type="http://schemas.openxmlformats.org/officeDocument/2006/relationships/image" Target="../media/image3102.emf"/><Relationship Id="rId6" Type="http://schemas.openxmlformats.org/officeDocument/2006/relationships/image" Target="../media/image3107.wmf"/><Relationship Id="rId5" Type="http://schemas.openxmlformats.org/officeDocument/2006/relationships/image" Target="../media/image3106.wmf"/><Relationship Id="rId4" Type="http://schemas.openxmlformats.org/officeDocument/2006/relationships/image" Target="../media/image3105.wmf"/></Relationships>
</file>

<file path=ppt/drawings/_rels/vmlDrawing739.vml.rels><?xml version="1.0" encoding="UTF-8" standalone="yes"?>
<Relationships xmlns="http://schemas.openxmlformats.org/package/2006/relationships"><Relationship Id="rId8" Type="http://schemas.openxmlformats.org/officeDocument/2006/relationships/image" Target="../media/image3116.wmf"/><Relationship Id="rId3" Type="http://schemas.openxmlformats.org/officeDocument/2006/relationships/image" Target="../media/image3111.wmf"/><Relationship Id="rId7" Type="http://schemas.openxmlformats.org/officeDocument/2006/relationships/image" Target="../media/image3115.wmf"/><Relationship Id="rId2" Type="http://schemas.openxmlformats.org/officeDocument/2006/relationships/image" Target="../media/image3110.wmf"/><Relationship Id="rId1" Type="http://schemas.openxmlformats.org/officeDocument/2006/relationships/image" Target="../media/image3109.emf"/><Relationship Id="rId6" Type="http://schemas.openxmlformats.org/officeDocument/2006/relationships/image" Target="../media/image3114.wmf"/><Relationship Id="rId5" Type="http://schemas.openxmlformats.org/officeDocument/2006/relationships/image" Target="../media/image3113.wmf"/><Relationship Id="rId4" Type="http://schemas.openxmlformats.org/officeDocument/2006/relationships/image" Target="../media/image3112.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11.wmf"/><Relationship Id="rId1" Type="http://schemas.openxmlformats.org/officeDocument/2006/relationships/image" Target="../media/image310.emf"/></Relationships>
</file>

<file path=ppt/drawings/_rels/vmlDrawing740.vml.rels><?xml version="1.0" encoding="UTF-8" standalone="yes"?>
<Relationships xmlns="http://schemas.openxmlformats.org/package/2006/relationships"><Relationship Id="rId1" Type="http://schemas.openxmlformats.org/officeDocument/2006/relationships/image" Target="../media/image3117.emf"/></Relationships>
</file>

<file path=ppt/drawings/_rels/vmlDrawing741.vml.rels><?xml version="1.0" encoding="UTF-8" standalone="yes"?>
<Relationships xmlns="http://schemas.openxmlformats.org/package/2006/relationships"><Relationship Id="rId1" Type="http://schemas.openxmlformats.org/officeDocument/2006/relationships/image" Target="../media/image3118.emf"/></Relationships>
</file>

<file path=ppt/drawings/_rels/vmlDrawing742.vml.rels><?xml version="1.0" encoding="UTF-8" standalone="yes"?>
<Relationships xmlns="http://schemas.openxmlformats.org/package/2006/relationships"><Relationship Id="rId1" Type="http://schemas.openxmlformats.org/officeDocument/2006/relationships/image" Target="../media/image3119.emf"/></Relationships>
</file>

<file path=ppt/drawings/_rels/vmlDrawing743.vml.rels><?xml version="1.0" encoding="UTF-8" standalone="yes"?>
<Relationships xmlns="http://schemas.openxmlformats.org/package/2006/relationships"><Relationship Id="rId3" Type="http://schemas.openxmlformats.org/officeDocument/2006/relationships/image" Target="../media/image3122.wmf"/><Relationship Id="rId2" Type="http://schemas.openxmlformats.org/officeDocument/2006/relationships/image" Target="../media/image3121.wmf"/><Relationship Id="rId1" Type="http://schemas.openxmlformats.org/officeDocument/2006/relationships/image" Target="../media/image3120.emf"/><Relationship Id="rId4" Type="http://schemas.openxmlformats.org/officeDocument/2006/relationships/image" Target="../media/image3123.wmf"/></Relationships>
</file>

<file path=ppt/drawings/_rels/vmlDrawing744.vml.rels><?xml version="1.0" encoding="UTF-8" standalone="yes"?>
<Relationships xmlns="http://schemas.openxmlformats.org/package/2006/relationships"><Relationship Id="rId3" Type="http://schemas.openxmlformats.org/officeDocument/2006/relationships/image" Target="../media/image3125.wmf"/><Relationship Id="rId2" Type="http://schemas.openxmlformats.org/officeDocument/2006/relationships/image" Target="../media/image2951.wmf"/><Relationship Id="rId1" Type="http://schemas.openxmlformats.org/officeDocument/2006/relationships/image" Target="../media/image3124.emf"/><Relationship Id="rId6" Type="http://schemas.openxmlformats.org/officeDocument/2006/relationships/image" Target="../media/image3128.wmf"/><Relationship Id="rId5" Type="http://schemas.openxmlformats.org/officeDocument/2006/relationships/image" Target="../media/image3127.wmf"/><Relationship Id="rId4" Type="http://schemas.openxmlformats.org/officeDocument/2006/relationships/image" Target="../media/image3126.wmf"/></Relationships>
</file>

<file path=ppt/drawings/_rels/vmlDrawing745.vml.rels><?xml version="1.0" encoding="UTF-8" standalone="yes"?>
<Relationships xmlns="http://schemas.openxmlformats.org/package/2006/relationships"><Relationship Id="rId3" Type="http://schemas.openxmlformats.org/officeDocument/2006/relationships/image" Target="../media/image3131.wmf"/><Relationship Id="rId2" Type="http://schemas.openxmlformats.org/officeDocument/2006/relationships/image" Target="../media/image3130.wmf"/><Relationship Id="rId1" Type="http://schemas.openxmlformats.org/officeDocument/2006/relationships/image" Target="../media/image3129.emf"/></Relationships>
</file>

<file path=ppt/drawings/_rels/vmlDrawing746.vml.rels><?xml version="1.0" encoding="UTF-8" standalone="yes"?>
<Relationships xmlns="http://schemas.openxmlformats.org/package/2006/relationships"><Relationship Id="rId3" Type="http://schemas.openxmlformats.org/officeDocument/2006/relationships/image" Target="../media/image3134.wmf"/><Relationship Id="rId2" Type="http://schemas.openxmlformats.org/officeDocument/2006/relationships/image" Target="../media/image3133.wmf"/><Relationship Id="rId1" Type="http://schemas.openxmlformats.org/officeDocument/2006/relationships/image" Target="../media/image3132.emf"/><Relationship Id="rId6" Type="http://schemas.openxmlformats.org/officeDocument/2006/relationships/image" Target="../media/image3137.wmf"/><Relationship Id="rId5" Type="http://schemas.openxmlformats.org/officeDocument/2006/relationships/image" Target="../media/image3136.wmf"/><Relationship Id="rId4" Type="http://schemas.openxmlformats.org/officeDocument/2006/relationships/image" Target="../media/image3135.wmf"/></Relationships>
</file>

<file path=ppt/drawings/_rels/vmlDrawing747.vml.rels><?xml version="1.0" encoding="UTF-8" standalone="yes"?>
<Relationships xmlns="http://schemas.openxmlformats.org/package/2006/relationships"><Relationship Id="rId3" Type="http://schemas.openxmlformats.org/officeDocument/2006/relationships/image" Target="../media/image3140.wmf"/><Relationship Id="rId7" Type="http://schemas.openxmlformats.org/officeDocument/2006/relationships/image" Target="../media/image3144.wmf"/><Relationship Id="rId2" Type="http://schemas.openxmlformats.org/officeDocument/2006/relationships/image" Target="../media/image3139.wmf"/><Relationship Id="rId1" Type="http://schemas.openxmlformats.org/officeDocument/2006/relationships/image" Target="../media/image3138.emf"/><Relationship Id="rId6" Type="http://schemas.openxmlformats.org/officeDocument/2006/relationships/image" Target="../media/image3143.wmf"/><Relationship Id="rId5" Type="http://schemas.openxmlformats.org/officeDocument/2006/relationships/image" Target="../media/image3142.wmf"/><Relationship Id="rId4" Type="http://schemas.openxmlformats.org/officeDocument/2006/relationships/image" Target="../media/image3141.wmf"/></Relationships>
</file>

<file path=ppt/drawings/_rels/vmlDrawing748.vml.rels><?xml version="1.0" encoding="UTF-8" standalone="yes"?>
<Relationships xmlns="http://schemas.openxmlformats.org/package/2006/relationships"><Relationship Id="rId2" Type="http://schemas.openxmlformats.org/officeDocument/2006/relationships/image" Target="../media/image3146.wmf"/><Relationship Id="rId1" Type="http://schemas.openxmlformats.org/officeDocument/2006/relationships/image" Target="../media/image3145.emf"/></Relationships>
</file>

<file path=ppt/drawings/_rels/vmlDrawing749.vml.rels><?xml version="1.0" encoding="UTF-8" standalone="yes"?>
<Relationships xmlns="http://schemas.openxmlformats.org/package/2006/relationships"><Relationship Id="rId3" Type="http://schemas.openxmlformats.org/officeDocument/2006/relationships/image" Target="../media/image3149.wmf"/><Relationship Id="rId2" Type="http://schemas.openxmlformats.org/officeDocument/2006/relationships/image" Target="../media/image3148.wmf"/><Relationship Id="rId1" Type="http://schemas.openxmlformats.org/officeDocument/2006/relationships/image" Target="../media/image3147.emf"/><Relationship Id="rId6" Type="http://schemas.openxmlformats.org/officeDocument/2006/relationships/image" Target="../media/image3152.wmf"/><Relationship Id="rId5" Type="http://schemas.openxmlformats.org/officeDocument/2006/relationships/image" Target="../media/image3151.wmf"/><Relationship Id="rId4" Type="http://schemas.openxmlformats.org/officeDocument/2006/relationships/image" Target="../media/image315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emf"/></Relationships>
</file>

<file path=ppt/drawings/_rels/vmlDrawing750.vml.rels><?xml version="1.0" encoding="UTF-8" standalone="yes"?>
<Relationships xmlns="http://schemas.openxmlformats.org/package/2006/relationships"><Relationship Id="rId8" Type="http://schemas.openxmlformats.org/officeDocument/2006/relationships/image" Target="../media/image3160.wmf"/><Relationship Id="rId3" Type="http://schemas.openxmlformats.org/officeDocument/2006/relationships/image" Target="../media/image3155.wmf"/><Relationship Id="rId7" Type="http://schemas.openxmlformats.org/officeDocument/2006/relationships/image" Target="../media/image3159.wmf"/><Relationship Id="rId2" Type="http://schemas.openxmlformats.org/officeDocument/2006/relationships/image" Target="../media/image3154.wmf"/><Relationship Id="rId1" Type="http://schemas.openxmlformats.org/officeDocument/2006/relationships/image" Target="../media/image3153.emf"/><Relationship Id="rId6" Type="http://schemas.openxmlformats.org/officeDocument/2006/relationships/image" Target="../media/image3158.wmf"/><Relationship Id="rId5" Type="http://schemas.openxmlformats.org/officeDocument/2006/relationships/image" Target="../media/image3157.wmf"/><Relationship Id="rId4" Type="http://schemas.openxmlformats.org/officeDocument/2006/relationships/image" Target="../media/image3156.wmf"/><Relationship Id="rId9" Type="http://schemas.openxmlformats.org/officeDocument/2006/relationships/image" Target="../media/image3161.wmf"/></Relationships>
</file>

<file path=ppt/drawings/_rels/vmlDrawing751.vml.rels><?xml version="1.0" encoding="UTF-8" standalone="yes"?>
<Relationships xmlns="http://schemas.openxmlformats.org/package/2006/relationships"><Relationship Id="rId2" Type="http://schemas.openxmlformats.org/officeDocument/2006/relationships/image" Target="../media/image3163.wmf"/><Relationship Id="rId1" Type="http://schemas.openxmlformats.org/officeDocument/2006/relationships/image" Target="../media/image3162.emf"/></Relationships>
</file>

<file path=ppt/drawings/_rels/vmlDrawing752.vml.rels><?xml version="1.0" encoding="UTF-8" standalone="yes"?>
<Relationships xmlns="http://schemas.openxmlformats.org/package/2006/relationships"><Relationship Id="rId2" Type="http://schemas.openxmlformats.org/officeDocument/2006/relationships/image" Target="../media/image3165.wmf"/><Relationship Id="rId1" Type="http://schemas.openxmlformats.org/officeDocument/2006/relationships/image" Target="../media/image3164.emf"/></Relationships>
</file>

<file path=ppt/drawings/_rels/vmlDrawing753.vml.rels><?xml version="1.0" encoding="UTF-8" standalone="yes"?>
<Relationships xmlns="http://schemas.openxmlformats.org/package/2006/relationships"><Relationship Id="rId2" Type="http://schemas.openxmlformats.org/officeDocument/2006/relationships/image" Target="../media/image3167.wmf"/><Relationship Id="rId1" Type="http://schemas.openxmlformats.org/officeDocument/2006/relationships/image" Target="../media/image3166.emf"/></Relationships>
</file>

<file path=ppt/drawings/_rels/vmlDrawing754.vml.rels><?xml version="1.0" encoding="UTF-8" standalone="yes"?>
<Relationships xmlns="http://schemas.openxmlformats.org/package/2006/relationships"><Relationship Id="rId2" Type="http://schemas.openxmlformats.org/officeDocument/2006/relationships/image" Target="../media/image3169.wmf"/><Relationship Id="rId1" Type="http://schemas.openxmlformats.org/officeDocument/2006/relationships/image" Target="../media/image3168.emf"/></Relationships>
</file>

<file path=ppt/drawings/_rels/vmlDrawing755.vml.rels><?xml version="1.0" encoding="UTF-8" standalone="yes"?>
<Relationships xmlns="http://schemas.openxmlformats.org/package/2006/relationships"><Relationship Id="rId1" Type="http://schemas.openxmlformats.org/officeDocument/2006/relationships/image" Target="../media/image3170.emf"/></Relationships>
</file>

<file path=ppt/drawings/_rels/vmlDrawing756.vml.rels><?xml version="1.0" encoding="UTF-8" standalone="yes"?>
<Relationships xmlns="http://schemas.openxmlformats.org/package/2006/relationships"><Relationship Id="rId1" Type="http://schemas.openxmlformats.org/officeDocument/2006/relationships/image" Target="../media/image3171.emf"/></Relationships>
</file>

<file path=ppt/drawings/_rels/vmlDrawing757.vml.rels><?xml version="1.0" encoding="UTF-8" standalone="yes"?>
<Relationships xmlns="http://schemas.openxmlformats.org/package/2006/relationships"><Relationship Id="rId3" Type="http://schemas.openxmlformats.org/officeDocument/2006/relationships/image" Target="../media/image3174.wmf"/><Relationship Id="rId2" Type="http://schemas.openxmlformats.org/officeDocument/2006/relationships/image" Target="../media/image3173.wmf"/><Relationship Id="rId1" Type="http://schemas.openxmlformats.org/officeDocument/2006/relationships/image" Target="../media/image3172.emf"/></Relationships>
</file>

<file path=ppt/drawings/_rels/vmlDrawing758.vml.rels><?xml version="1.0" encoding="UTF-8" standalone="yes"?>
<Relationships xmlns="http://schemas.openxmlformats.org/package/2006/relationships"><Relationship Id="rId1" Type="http://schemas.openxmlformats.org/officeDocument/2006/relationships/image" Target="../media/image3175.emf"/></Relationships>
</file>

<file path=ppt/drawings/_rels/vmlDrawing759.vml.rels><?xml version="1.0" encoding="UTF-8" standalone="yes"?>
<Relationships xmlns="http://schemas.openxmlformats.org/package/2006/relationships"><Relationship Id="rId2" Type="http://schemas.openxmlformats.org/officeDocument/2006/relationships/image" Target="../media/image3177.wmf"/><Relationship Id="rId1" Type="http://schemas.openxmlformats.org/officeDocument/2006/relationships/image" Target="../media/image3176.e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322.wmf"/><Relationship Id="rId3" Type="http://schemas.openxmlformats.org/officeDocument/2006/relationships/image" Target="../media/image317.wmf"/><Relationship Id="rId7" Type="http://schemas.openxmlformats.org/officeDocument/2006/relationships/image" Target="../media/image321.wmf"/><Relationship Id="rId2" Type="http://schemas.openxmlformats.org/officeDocument/2006/relationships/image" Target="../media/image316.wmf"/><Relationship Id="rId1" Type="http://schemas.openxmlformats.org/officeDocument/2006/relationships/image" Target="../media/image315.emf"/><Relationship Id="rId6" Type="http://schemas.openxmlformats.org/officeDocument/2006/relationships/image" Target="../media/image320.wmf"/><Relationship Id="rId5" Type="http://schemas.openxmlformats.org/officeDocument/2006/relationships/image" Target="../media/image319.wmf"/><Relationship Id="rId4" Type="http://schemas.openxmlformats.org/officeDocument/2006/relationships/image" Target="../media/image318.wmf"/></Relationships>
</file>

<file path=ppt/drawings/_rels/vmlDrawing760.vml.rels><?xml version="1.0" encoding="UTF-8" standalone="yes"?>
<Relationships xmlns="http://schemas.openxmlformats.org/package/2006/relationships"><Relationship Id="rId3" Type="http://schemas.openxmlformats.org/officeDocument/2006/relationships/image" Target="../media/image3180.wmf"/><Relationship Id="rId7" Type="http://schemas.openxmlformats.org/officeDocument/2006/relationships/image" Target="../media/image3184.wmf"/><Relationship Id="rId2" Type="http://schemas.openxmlformats.org/officeDocument/2006/relationships/image" Target="../media/image3179.wmf"/><Relationship Id="rId1" Type="http://schemas.openxmlformats.org/officeDocument/2006/relationships/image" Target="../media/image3178.emf"/><Relationship Id="rId6" Type="http://schemas.openxmlformats.org/officeDocument/2006/relationships/image" Target="../media/image3183.wmf"/><Relationship Id="rId5" Type="http://schemas.openxmlformats.org/officeDocument/2006/relationships/image" Target="../media/image3182.wmf"/><Relationship Id="rId4" Type="http://schemas.openxmlformats.org/officeDocument/2006/relationships/image" Target="../media/image3181.wmf"/></Relationships>
</file>

<file path=ppt/drawings/_rels/vmlDrawing761.vml.rels><?xml version="1.0" encoding="UTF-8" standalone="yes"?>
<Relationships xmlns="http://schemas.openxmlformats.org/package/2006/relationships"><Relationship Id="rId3" Type="http://schemas.openxmlformats.org/officeDocument/2006/relationships/image" Target="../media/image3187.wmf"/><Relationship Id="rId2" Type="http://schemas.openxmlformats.org/officeDocument/2006/relationships/image" Target="../media/image3186.wmf"/><Relationship Id="rId1" Type="http://schemas.openxmlformats.org/officeDocument/2006/relationships/image" Target="../media/image3185.emf"/><Relationship Id="rId6" Type="http://schemas.openxmlformats.org/officeDocument/2006/relationships/image" Target="../media/image3190.wmf"/><Relationship Id="rId5" Type="http://schemas.openxmlformats.org/officeDocument/2006/relationships/image" Target="../media/image3189.wmf"/><Relationship Id="rId4" Type="http://schemas.openxmlformats.org/officeDocument/2006/relationships/image" Target="../media/image3188.wmf"/></Relationships>
</file>

<file path=ppt/drawings/_rels/vmlDrawing762.vml.rels><?xml version="1.0" encoding="UTF-8" standalone="yes"?>
<Relationships xmlns="http://schemas.openxmlformats.org/package/2006/relationships"><Relationship Id="rId2" Type="http://schemas.openxmlformats.org/officeDocument/2006/relationships/image" Target="../media/image3192.wmf"/><Relationship Id="rId1" Type="http://schemas.openxmlformats.org/officeDocument/2006/relationships/image" Target="../media/image3191.emf"/></Relationships>
</file>

<file path=ppt/drawings/_rels/vmlDrawing763.vml.rels><?xml version="1.0" encoding="UTF-8" standalone="yes"?>
<Relationships xmlns="http://schemas.openxmlformats.org/package/2006/relationships"><Relationship Id="rId3" Type="http://schemas.openxmlformats.org/officeDocument/2006/relationships/image" Target="../media/image3195.wmf"/><Relationship Id="rId7" Type="http://schemas.openxmlformats.org/officeDocument/2006/relationships/image" Target="../media/image3199.wmf"/><Relationship Id="rId2" Type="http://schemas.openxmlformats.org/officeDocument/2006/relationships/image" Target="../media/image3194.wmf"/><Relationship Id="rId1" Type="http://schemas.openxmlformats.org/officeDocument/2006/relationships/image" Target="../media/image3193.emf"/><Relationship Id="rId6" Type="http://schemas.openxmlformats.org/officeDocument/2006/relationships/image" Target="../media/image3198.wmf"/><Relationship Id="rId5" Type="http://schemas.openxmlformats.org/officeDocument/2006/relationships/image" Target="../media/image3197.wmf"/><Relationship Id="rId4" Type="http://schemas.openxmlformats.org/officeDocument/2006/relationships/image" Target="../media/image3196.wmf"/></Relationships>
</file>

<file path=ppt/drawings/_rels/vmlDrawing764.vml.rels><?xml version="1.0" encoding="UTF-8" standalone="yes"?>
<Relationships xmlns="http://schemas.openxmlformats.org/package/2006/relationships"><Relationship Id="rId3" Type="http://schemas.openxmlformats.org/officeDocument/2006/relationships/image" Target="../media/image3202.wmf"/><Relationship Id="rId2" Type="http://schemas.openxmlformats.org/officeDocument/2006/relationships/image" Target="../media/image3201.wmf"/><Relationship Id="rId1" Type="http://schemas.openxmlformats.org/officeDocument/2006/relationships/image" Target="../media/image3200.emf"/></Relationships>
</file>

<file path=ppt/drawings/_rels/vmlDrawing765.vml.rels><?xml version="1.0" encoding="UTF-8" standalone="yes"?>
<Relationships xmlns="http://schemas.openxmlformats.org/package/2006/relationships"><Relationship Id="rId3" Type="http://schemas.openxmlformats.org/officeDocument/2006/relationships/image" Target="../media/image3205.wmf"/><Relationship Id="rId2" Type="http://schemas.openxmlformats.org/officeDocument/2006/relationships/image" Target="../media/image3204.wmf"/><Relationship Id="rId1" Type="http://schemas.openxmlformats.org/officeDocument/2006/relationships/image" Target="../media/image3203.emf"/></Relationships>
</file>

<file path=ppt/drawings/_rels/vmlDrawing766.vml.rels><?xml version="1.0" encoding="UTF-8" standalone="yes"?>
<Relationships xmlns="http://schemas.openxmlformats.org/package/2006/relationships"><Relationship Id="rId3" Type="http://schemas.openxmlformats.org/officeDocument/2006/relationships/image" Target="../media/image3208.wmf"/><Relationship Id="rId2" Type="http://schemas.openxmlformats.org/officeDocument/2006/relationships/image" Target="../media/image3207.wmf"/><Relationship Id="rId1" Type="http://schemas.openxmlformats.org/officeDocument/2006/relationships/image" Target="../media/image3206.emf"/></Relationships>
</file>

<file path=ppt/drawings/_rels/vmlDrawing767.vml.rels><?xml version="1.0" encoding="UTF-8" standalone="yes"?>
<Relationships xmlns="http://schemas.openxmlformats.org/package/2006/relationships"><Relationship Id="rId2" Type="http://schemas.openxmlformats.org/officeDocument/2006/relationships/image" Target="../media/image3210.wmf"/><Relationship Id="rId1" Type="http://schemas.openxmlformats.org/officeDocument/2006/relationships/image" Target="../media/image3209.emf"/></Relationships>
</file>

<file path=ppt/drawings/_rels/vmlDrawing768.vml.rels><?xml version="1.0" encoding="UTF-8" standalone="yes"?>
<Relationships xmlns="http://schemas.openxmlformats.org/package/2006/relationships"><Relationship Id="rId2" Type="http://schemas.openxmlformats.org/officeDocument/2006/relationships/image" Target="../media/image3212.wmf"/><Relationship Id="rId1" Type="http://schemas.openxmlformats.org/officeDocument/2006/relationships/image" Target="../media/image3211.emf"/></Relationships>
</file>

<file path=ppt/drawings/_rels/vmlDrawing769.vml.rels><?xml version="1.0" encoding="UTF-8" standalone="yes"?>
<Relationships xmlns="http://schemas.openxmlformats.org/package/2006/relationships"><Relationship Id="rId3" Type="http://schemas.openxmlformats.org/officeDocument/2006/relationships/image" Target="../media/image3215.wmf"/><Relationship Id="rId7" Type="http://schemas.openxmlformats.org/officeDocument/2006/relationships/image" Target="../media/image3219.wmf"/><Relationship Id="rId2" Type="http://schemas.openxmlformats.org/officeDocument/2006/relationships/image" Target="../media/image3214.wmf"/><Relationship Id="rId1" Type="http://schemas.openxmlformats.org/officeDocument/2006/relationships/image" Target="../media/image3213.emf"/><Relationship Id="rId6" Type="http://schemas.openxmlformats.org/officeDocument/2006/relationships/image" Target="../media/image3218.wmf"/><Relationship Id="rId5" Type="http://schemas.openxmlformats.org/officeDocument/2006/relationships/image" Target="../media/image3217.wmf"/><Relationship Id="rId4" Type="http://schemas.openxmlformats.org/officeDocument/2006/relationships/image" Target="../media/image3216.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24.wmf"/><Relationship Id="rId1" Type="http://schemas.openxmlformats.org/officeDocument/2006/relationships/image" Target="../media/image323.emf"/></Relationships>
</file>

<file path=ppt/drawings/_rels/vmlDrawing770.vml.rels><?xml version="1.0" encoding="UTF-8" standalone="yes"?>
<Relationships xmlns="http://schemas.openxmlformats.org/package/2006/relationships"><Relationship Id="rId1" Type="http://schemas.openxmlformats.org/officeDocument/2006/relationships/image" Target="../media/image3220.emf"/></Relationships>
</file>

<file path=ppt/drawings/_rels/vmlDrawing771.vml.rels><?xml version="1.0" encoding="UTF-8" standalone="yes"?>
<Relationships xmlns="http://schemas.openxmlformats.org/package/2006/relationships"><Relationship Id="rId8" Type="http://schemas.openxmlformats.org/officeDocument/2006/relationships/image" Target="../media/image3231.wmf"/><Relationship Id="rId3" Type="http://schemas.openxmlformats.org/officeDocument/2006/relationships/image" Target="../media/image3226.wmf"/><Relationship Id="rId7" Type="http://schemas.openxmlformats.org/officeDocument/2006/relationships/image" Target="../media/image3230.wmf"/><Relationship Id="rId2" Type="http://schemas.openxmlformats.org/officeDocument/2006/relationships/image" Target="../media/image3225.wmf"/><Relationship Id="rId1" Type="http://schemas.openxmlformats.org/officeDocument/2006/relationships/image" Target="../media/image3224.emf"/><Relationship Id="rId6" Type="http://schemas.openxmlformats.org/officeDocument/2006/relationships/image" Target="../media/image3229.wmf"/><Relationship Id="rId5" Type="http://schemas.openxmlformats.org/officeDocument/2006/relationships/image" Target="../media/image3228.wmf"/><Relationship Id="rId4" Type="http://schemas.openxmlformats.org/officeDocument/2006/relationships/image" Target="../media/image3227.wmf"/></Relationships>
</file>

<file path=ppt/drawings/_rels/vmlDrawing772.vml.rels><?xml version="1.0" encoding="UTF-8" standalone="yes"?>
<Relationships xmlns="http://schemas.openxmlformats.org/package/2006/relationships"><Relationship Id="rId3" Type="http://schemas.openxmlformats.org/officeDocument/2006/relationships/image" Target="../media/image3234.wmf"/><Relationship Id="rId7" Type="http://schemas.openxmlformats.org/officeDocument/2006/relationships/image" Target="../media/image3238.wmf"/><Relationship Id="rId2" Type="http://schemas.openxmlformats.org/officeDocument/2006/relationships/image" Target="../media/image3233.wmf"/><Relationship Id="rId1" Type="http://schemas.openxmlformats.org/officeDocument/2006/relationships/image" Target="../media/image3232.emf"/><Relationship Id="rId6" Type="http://schemas.openxmlformats.org/officeDocument/2006/relationships/image" Target="../media/image3237.wmf"/><Relationship Id="rId5" Type="http://schemas.openxmlformats.org/officeDocument/2006/relationships/image" Target="../media/image3236.wmf"/><Relationship Id="rId4" Type="http://schemas.openxmlformats.org/officeDocument/2006/relationships/image" Target="../media/image3235.wmf"/></Relationships>
</file>

<file path=ppt/drawings/_rels/vmlDrawing773.vml.rels><?xml version="1.0" encoding="UTF-8" standalone="yes"?>
<Relationships xmlns="http://schemas.openxmlformats.org/package/2006/relationships"><Relationship Id="rId2" Type="http://schemas.openxmlformats.org/officeDocument/2006/relationships/image" Target="../media/image3240.wmf"/><Relationship Id="rId1" Type="http://schemas.openxmlformats.org/officeDocument/2006/relationships/image" Target="../media/image3239.emf"/></Relationships>
</file>

<file path=ppt/drawings/_rels/vmlDrawing774.vml.rels><?xml version="1.0" encoding="UTF-8" standalone="yes"?>
<Relationships xmlns="http://schemas.openxmlformats.org/package/2006/relationships"><Relationship Id="rId3" Type="http://schemas.openxmlformats.org/officeDocument/2006/relationships/image" Target="../media/image3243.wmf"/><Relationship Id="rId2" Type="http://schemas.openxmlformats.org/officeDocument/2006/relationships/image" Target="../media/image3242.wmf"/><Relationship Id="rId1" Type="http://schemas.openxmlformats.org/officeDocument/2006/relationships/image" Target="../media/image3241.emf"/><Relationship Id="rId6" Type="http://schemas.openxmlformats.org/officeDocument/2006/relationships/image" Target="../media/image3246.wmf"/><Relationship Id="rId5" Type="http://schemas.openxmlformats.org/officeDocument/2006/relationships/image" Target="../media/image3245.wmf"/><Relationship Id="rId4" Type="http://schemas.openxmlformats.org/officeDocument/2006/relationships/image" Target="../media/image3244.wmf"/></Relationships>
</file>

<file path=ppt/drawings/_rels/vmlDrawing775.vml.rels><?xml version="1.0" encoding="UTF-8" standalone="yes"?>
<Relationships xmlns="http://schemas.openxmlformats.org/package/2006/relationships"><Relationship Id="rId1" Type="http://schemas.openxmlformats.org/officeDocument/2006/relationships/image" Target="../media/image3247.emf"/></Relationships>
</file>

<file path=ppt/drawings/_rels/vmlDrawing776.vml.rels><?xml version="1.0" encoding="UTF-8" standalone="yes"?>
<Relationships xmlns="http://schemas.openxmlformats.org/package/2006/relationships"><Relationship Id="rId3" Type="http://schemas.openxmlformats.org/officeDocument/2006/relationships/image" Target="../media/image3250.wmf"/><Relationship Id="rId7" Type="http://schemas.openxmlformats.org/officeDocument/2006/relationships/image" Target="../media/image3254.wmf"/><Relationship Id="rId2" Type="http://schemas.openxmlformats.org/officeDocument/2006/relationships/image" Target="../media/image3249.wmf"/><Relationship Id="rId1" Type="http://schemas.openxmlformats.org/officeDocument/2006/relationships/image" Target="../media/image3248.emf"/><Relationship Id="rId6" Type="http://schemas.openxmlformats.org/officeDocument/2006/relationships/image" Target="../media/image3253.wmf"/><Relationship Id="rId5" Type="http://schemas.openxmlformats.org/officeDocument/2006/relationships/image" Target="../media/image3252.wmf"/><Relationship Id="rId4" Type="http://schemas.openxmlformats.org/officeDocument/2006/relationships/image" Target="../media/image3251.wmf"/></Relationships>
</file>

<file path=ppt/drawings/_rels/vmlDrawing777.vml.rels><?xml version="1.0" encoding="UTF-8" standalone="yes"?>
<Relationships xmlns="http://schemas.openxmlformats.org/package/2006/relationships"><Relationship Id="rId3" Type="http://schemas.openxmlformats.org/officeDocument/2006/relationships/image" Target="../media/image3257.wmf"/><Relationship Id="rId2" Type="http://schemas.openxmlformats.org/officeDocument/2006/relationships/image" Target="../media/image3256.wmf"/><Relationship Id="rId1" Type="http://schemas.openxmlformats.org/officeDocument/2006/relationships/image" Target="../media/image3255.emf"/><Relationship Id="rId6" Type="http://schemas.openxmlformats.org/officeDocument/2006/relationships/image" Target="../media/image3260.wmf"/><Relationship Id="rId5" Type="http://schemas.openxmlformats.org/officeDocument/2006/relationships/image" Target="../media/image3259.wmf"/><Relationship Id="rId4" Type="http://schemas.openxmlformats.org/officeDocument/2006/relationships/image" Target="../media/image3258.wmf"/></Relationships>
</file>

<file path=ppt/drawings/_rels/vmlDrawing778.vml.rels><?xml version="1.0" encoding="UTF-8" standalone="yes"?>
<Relationships xmlns="http://schemas.openxmlformats.org/package/2006/relationships"><Relationship Id="rId2" Type="http://schemas.openxmlformats.org/officeDocument/2006/relationships/image" Target="../media/image3262.wmf"/><Relationship Id="rId1" Type="http://schemas.openxmlformats.org/officeDocument/2006/relationships/image" Target="../media/image3261.emf"/></Relationships>
</file>

<file path=ppt/drawings/_rels/vmlDrawing779.vml.rels><?xml version="1.0" encoding="UTF-8" standalone="yes"?>
<Relationships xmlns="http://schemas.openxmlformats.org/package/2006/relationships"><Relationship Id="rId3" Type="http://schemas.openxmlformats.org/officeDocument/2006/relationships/image" Target="../media/image3265.wmf"/><Relationship Id="rId2" Type="http://schemas.openxmlformats.org/officeDocument/2006/relationships/image" Target="../media/image3264.wmf"/><Relationship Id="rId1" Type="http://schemas.openxmlformats.org/officeDocument/2006/relationships/image" Target="../media/image3263.emf"/><Relationship Id="rId6" Type="http://schemas.openxmlformats.org/officeDocument/2006/relationships/image" Target="../media/image3268.wmf"/><Relationship Id="rId5" Type="http://schemas.openxmlformats.org/officeDocument/2006/relationships/image" Target="../media/image3267.wmf"/><Relationship Id="rId4" Type="http://schemas.openxmlformats.org/officeDocument/2006/relationships/image" Target="../media/image3266.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326.wmf"/><Relationship Id="rId1" Type="http://schemas.openxmlformats.org/officeDocument/2006/relationships/image" Target="../media/image325.emf"/></Relationships>
</file>

<file path=ppt/drawings/_rels/vmlDrawing780.vml.rels><?xml version="1.0" encoding="UTF-8" standalone="yes"?>
<Relationships xmlns="http://schemas.openxmlformats.org/package/2006/relationships"><Relationship Id="rId3" Type="http://schemas.openxmlformats.org/officeDocument/2006/relationships/image" Target="../media/image3271.wmf"/><Relationship Id="rId2" Type="http://schemas.openxmlformats.org/officeDocument/2006/relationships/image" Target="../media/image3270.wmf"/><Relationship Id="rId1" Type="http://schemas.openxmlformats.org/officeDocument/2006/relationships/image" Target="../media/image3269.emf"/><Relationship Id="rId6" Type="http://schemas.openxmlformats.org/officeDocument/2006/relationships/image" Target="../media/image3274.wmf"/><Relationship Id="rId5" Type="http://schemas.openxmlformats.org/officeDocument/2006/relationships/image" Target="../media/image3273.wmf"/><Relationship Id="rId4" Type="http://schemas.openxmlformats.org/officeDocument/2006/relationships/image" Target="../media/image3272.wmf"/></Relationships>
</file>

<file path=ppt/drawings/_rels/vmlDrawing781.vml.rels><?xml version="1.0" encoding="UTF-8" standalone="yes"?>
<Relationships xmlns="http://schemas.openxmlformats.org/package/2006/relationships"><Relationship Id="rId2" Type="http://schemas.openxmlformats.org/officeDocument/2006/relationships/image" Target="../media/image3276.wmf"/><Relationship Id="rId1" Type="http://schemas.openxmlformats.org/officeDocument/2006/relationships/image" Target="../media/image3275.emf"/></Relationships>
</file>

<file path=ppt/drawings/_rels/vmlDrawing782.vml.rels><?xml version="1.0" encoding="UTF-8" standalone="yes"?>
<Relationships xmlns="http://schemas.openxmlformats.org/package/2006/relationships"><Relationship Id="rId1" Type="http://schemas.openxmlformats.org/officeDocument/2006/relationships/image" Target="../media/image3277.emf"/></Relationships>
</file>

<file path=ppt/drawings/_rels/vmlDrawing783.vml.rels><?xml version="1.0" encoding="UTF-8" standalone="yes"?>
<Relationships xmlns="http://schemas.openxmlformats.org/package/2006/relationships"><Relationship Id="rId3" Type="http://schemas.openxmlformats.org/officeDocument/2006/relationships/image" Target="../media/image3280.wmf"/><Relationship Id="rId7" Type="http://schemas.openxmlformats.org/officeDocument/2006/relationships/image" Target="../media/image3284.wmf"/><Relationship Id="rId2" Type="http://schemas.openxmlformats.org/officeDocument/2006/relationships/image" Target="../media/image3279.wmf"/><Relationship Id="rId1" Type="http://schemas.openxmlformats.org/officeDocument/2006/relationships/image" Target="../media/image3278.emf"/><Relationship Id="rId6" Type="http://schemas.openxmlformats.org/officeDocument/2006/relationships/image" Target="../media/image3283.wmf"/><Relationship Id="rId5" Type="http://schemas.openxmlformats.org/officeDocument/2006/relationships/image" Target="../media/image3282.wmf"/><Relationship Id="rId4" Type="http://schemas.openxmlformats.org/officeDocument/2006/relationships/image" Target="../media/image3281.wmf"/></Relationships>
</file>

<file path=ppt/drawings/_rels/vmlDrawing784.vml.rels><?xml version="1.0" encoding="UTF-8" standalone="yes"?>
<Relationships xmlns="http://schemas.openxmlformats.org/package/2006/relationships"><Relationship Id="rId8" Type="http://schemas.openxmlformats.org/officeDocument/2006/relationships/image" Target="../media/image3292.wmf"/><Relationship Id="rId3" Type="http://schemas.openxmlformats.org/officeDocument/2006/relationships/image" Target="../media/image3287.wmf"/><Relationship Id="rId7" Type="http://schemas.openxmlformats.org/officeDocument/2006/relationships/image" Target="../media/image3291.wmf"/><Relationship Id="rId2" Type="http://schemas.openxmlformats.org/officeDocument/2006/relationships/image" Target="../media/image3286.wmf"/><Relationship Id="rId1" Type="http://schemas.openxmlformats.org/officeDocument/2006/relationships/image" Target="../media/image3285.emf"/><Relationship Id="rId6" Type="http://schemas.openxmlformats.org/officeDocument/2006/relationships/image" Target="../media/image3290.wmf"/><Relationship Id="rId5" Type="http://schemas.openxmlformats.org/officeDocument/2006/relationships/image" Target="../media/image3289.wmf"/><Relationship Id="rId4" Type="http://schemas.openxmlformats.org/officeDocument/2006/relationships/image" Target="../media/image3288.wmf"/><Relationship Id="rId9" Type="http://schemas.openxmlformats.org/officeDocument/2006/relationships/image" Target="../media/image3293.wmf"/></Relationships>
</file>

<file path=ppt/drawings/_rels/vmlDrawing785.vml.rels><?xml version="1.0" encoding="UTF-8" standalone="yes"?>
<Relationships xmlns="http://schemas.openxmlformats.org/package/2006/relationships"><Relationship Id="rId2" Type="http://schemas.openxmlformats.org/officeDocument/2006/relationships/image" Target="../media/image3295.wmf"/><Relationship Id="rId1" Type="http://schemas.openxmlformats.org/officeDocument/2006/relationships/image" Target="../media/image3294.emf"/></Relationships>
</file>

<file path=ppt/drawings/_rels/vmlDrawing786.vml.rels><?xml version="1.0" encoding="UTF-8" standalone="yes"?>
<Relationships xmlns="http://schemas.openxmlformats.org/package/2006/relationships"><Relationship Id="rId3" Type="http://schemas.openxmlformats.org/officeDocument/2006/relationships/image" Target="../media/image3298.wmf"/><Relationship Id="rId7" Type="http://schemas.openxmlformats.org/officeDocument/2006/relationships/image" Target="../media/image3302.wmf"/><Relationship Id="rId2" Type="http://schemas.openxmlformats.org/officeDocument/2006/relationships/image" Target="../media/image3297.wmf"/><Relationship Id="rId1" Type="http://schemas.openxmlformats.org/officeDocument/2006/relationships/image" Target="../media/image3296.emf"/><Relationship Id="rId6" Type="http://schemas.openxmlformats.org/officeDocument/2006/relationships/image" Target="../media/image3301.wmf"/><Relationship Id="rId5" Type="http://schemas.openxmlformats.org/officeDocument/2006/relationships/image" Target="../media/image3300.wmf"/><Relationship Id="rId4" Type="http://schemas.openxmlformats.org/officeDocument/2006/relationships/image" Target="../media/image3299.wmf"/></Relationships>
</file>

<file path=ppt/drawings/_rels/vmlDrawing787.vml.rels><?xml version="1.0" encoding="UTF-8" standalone="yes"?>
<Relationships xmlns="http://schemas.openxmlformats.org/package/2006/relationships"><Relationship Id="rId3" Type="http://schemas.openxmlformats.org/officeDocument/2006/relationships/image" Target="../media/image3305.wmf"/><Relationship Id="rId2" Type="http://schemas.openxmlformats.org/officeDocument/2006/relationships/image" Target="../media/image3304.wmf"/><Relationship Id="rId1" Type="http://schemas.openxmlformats.org/officeDocument/2006/relationships/image" Target="../media/image3303.emf"/><Relationship Id="rId4" Type="http://schemas.openxmlformats.org/officeDocument/2006/relationships/image" Target="../media/image3306.wmf"/></Relationships>
</file>

<file path=ppt/drawings/_rels/vmlDrawing788.vml.rels><?xml version="1.0" encoding="UTF-8" standalone="yes"?>
<Relationships xmlns="http://schemas.openxmlformats.org/package/2006/relationships"><Relationship Id="rId3" Type="http://schemas.openxmlformats.org/officeDocument/2006/relationships/image" Target="../media/image3309.wmf"/><Relationship Id="rId2" Type="http://schemas.openxmlformats.org/officeDocument/2006/relationships/image" Target="../media/image3308.wmf"/><Relationship Id="rId1" Type="http://schemas.openxmlformats.org/officeDocument/2006/relationships/image" Target="../media/image3307.emf"/></Relationships>
</file>

<file path=ppt/drawings/_rels/vmlDrawing789.vml.rels><?xml version="1.0" encoding="UTF-8" standalone="yes"?>
<Relationships xmlns="http://schemas.openxmlformats.org/package/2006/relationships"><Relationship Id="rId8" Type="http://schemas.openxmlformats.org/officeDocument/2006/relationships/image" Target="../media/image3317.wmf"/><Relationship Id="rId3" Type="http://schemas.openxmlformats.org/officeDocument/2006/relationships/image" Target="../media/image3312.wmf"/><Relationship Id="rId7" Type="http://schemas.openxmlformats.org/officeDocument/2006/relationships/image" Target="../media/image3316.wmf"/><Relationship Id="rId2" Type="http://schemas.openxmlformats.org/officeDocument/2006/relationships/image" Target="../media/image3311.wmf"/><Relationship Id="rId1" Type="http://schemas.openxmlformats.org/officeDocument/2006/relationships/image" Target="../media/image3310.emf"/><Relationship Id="rId6" Type="http://schemas.openxmlformats.org/officeDocument/2006/relationships/image" Target="../media/image3315.wmf"/><Relationship Id="rId5" Type="http://schemas.openxmlformats.org/officeDocument/2006/relationships/image" Target="../media/image3314.wmf"/><Relationship Id="rId4" Type="http://schemas.openxmlformats.org/officeDocument/2006/relationships/image" Target="../media/image3313.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329.wmf"/><Relationship Id="rId7" Type="http://schemas.openxmlformats.org/officeDocument/2006/relationships/image" Target="../media/image333.wmf"/><Relationship Id="rId2" Type="http://schemas.openxmlformats.org/officeDocument/2006/relationships/image" Target="../media/image328.wmf"/><Relationship Id="rId1" Type="http://schemas.openxmlformats.org/officeDocument/2006/relationships/image" Target="../media/image327.emf"/><Relationship Id="rId6" Type="http://schemas.openxmlformats.org/officeDocument/2006/relationships/image" Target="../media/image332.wmf"/><Relationship Id="rId5" Type="http://schemas.openxmlformats.org/officeDocument/2006/relationships/image" Target="../media/image331.wmf"/><Relationship Id="rId4" Type="http://schemas.openxmlformats.org/officeDocument/2006/relationships/image" Target="../media/image330.wmf"/></Relationships>
</file>

<file path=ppt/drawings/_rels/vmlDrawing790.vml.rels><?xml version="1.0" encoding="UTF-8" standalone="yes"?>
<Relationships xmlns="http://schemas.openxmlformats.org/package/2006/relationships"><Relationship Id="rId1" Type="http://schemas.openxmlformats.org/officeDocument/2006/relationships/image" Target="../media/image3318.emf"/></Relationships>
</file>

<file path=ppt/drawings/_rels/vmlDrawing791.vml.rels><?xml version="1.0" encoding="UTF-8" standalone="yes"?>
<Relationships xmlns="http://schemas.openxmlformats.org/package/2006/relationships"><Relationship Id="rId3" Type="http://schemas.openxmlformats.org/officeDocument/2006/relationships/image" Target="../media/image3321.wmf"/><Relationship Id="rId2" Type="http://schemas.openxmlformats.org/officeDocument/2006/relationships/image" Target="../media/image3320.wmf"/><Relationship Id="rId1" Type="http://schemas.openxmlformats.org/officeDocument/2006/relationships/image" Target="../media/image3319.emf"/></Relationships>
</file>

<file path=ppt/drawings/_rels/vmlDrawing792.vml.rels><?xml version="1.0" encoding="UTF-8" standalone="yes"?>
<Relationships xmlns="http://schemas.openxmlformats.org/package/2006/relationships"><Relationship Id="rId3" Type="http://schemas.openxmlformats.org/officeDocument/2006/relationships/image" Target="../media/image3324.wmf"/><Relationship Id="rId2" Type="http://schemas.openxmlformats.org/officeDocument/2006/relationships/image" Target="../media/image3323.wmf"/><Relationship Id="rId1" Type="http://schemas.openxmlformats.org/officeDocument/2006/relationships/image" Target="../media/image3322.emf"/><Relationship Id="rId5" Type="http://schemas.openxmlformats.org/officeDocument/2006/relationships/image" Target="../media/image3326.wmf"/><Relationship Id="rId4" Type="http://schemas.openxmlformats.org/officeDocument/2006/relationships/image" Target="../media/image3325.wmf"/></Relationships>
</file>

<file path=ppt/drawings/_rels/vmlDrawing793.vml.rels><?xml version="1.0" encoding="UTF-8" standalone="yes"?>
<Relationships xmlns="http://schemas.openxmlformats.org/package/2006/relationships"><Relationship Id="rId1" Type="http://schemas.openxmlformats.org/officeDocument/2006/relationships/image" Target="../media/image3327.emf"/></Relationships>
</file>

<file path=ppt/drawings/_rels/vmlDrawing794.vml.rels><?xml version="1.0" encoding="UTF-8" standalone="yes"?>
<Relationships xmlns="http://schemas.openxmlformats.org/package/2006/relationships"><Relationship Id="rId3" Type="http://schemas.openxmlformats.org/officeDocument/2006/relationships/image" Target="../media/image3330.wmf"/><Relationship Id="rId2" Type="http://schemas.openxmlformats.org/officeDocument/2006/relationships/image" Target="../media/image3329.wmf"/><Relationship Id="rId1" Type="http://schemas.openxmlformats.org/officeDocument/2006/relationships/image" Target="../media/image3328.emf"/><Relationship Id="rId4" Type="http://schemas.openxmlformats.org/officeDocument/2006/relationships/image" Target="../media/image3331.wmf"/></Relationships>
</file>

<file path=ppt/drawings/_rels/vmlDrawing795.vml.rels><?xml version="1.0" encoding="UTF-8" standalone="yes"?>
<Relationships xmlns="http://schemas.openxmlformats.org/package/2006/relationships"><Relationship Id="rId3" Type="http://schemas.openxmlformats.org/officeDocument/2006/relationships/image" Target="../media/image3334.wmf"/><Relationship Id="rId2" Type="http://schemas.openxmlformats.org/officeDocument/2006/relationships/image" Target="../media/image3333.wmf"/><Relationship Id="rId1" Type="http://schemas.openxmlformats.org/officeDocument/2006/relationships/image" Target="../media/image3332.emf"/></Relationships>
</file>

<file path=ppt/drawings/_rels/vmlDrawing796.vml.rels><?xml version="1.0" encoding="UTF-8" standalone="yes"?>
<Relationships xmlns="http://schemas.openxmlformats.org/package/2006/relationships"><Relationship Id="rId3" Type="http://schemas.openxmlformats.org/officeDocument/2006/relationships/image" Target="../media/image3337.wmf"/><Relationship Id="rId2" Type="http://schemas.openxmlformats.org/officeDocument/2006/relationships/image" Target="../media/image3336.wmf"/><Relationship Id="rId1" Type="http://schemas.openxmlformats.org/officeDocument/2006/relationships/image" Target="../media/image3335.emf"/><Relationship Id="rId6" Type="http://schemas.openxmlformats.org/officeDocument/2006/relationships/image" Target="../media/image3340.wmf"/><Relationship Id="rId5" Type="http://schemas.openxmlformats.org/officeDocument/2006/relationships/image" Target="../media/image3339.wmf"/><Relationship Id="rId4" Type="http://schemas.openxmlformats.org/officeDocument/2006/relationships/image" Target="../media/image3338.wmf"/></Relationships>
</file>

<file path=ppt/drawings/_rels/vmlDrawing797.vml.rels><?xml version="1.0" encoding="UTF-8" standalone="yes"?>
<Relationships xmlns="http://schemas.openxmlformats.org/package/2006/relationships"><Relationship Id="rId2" Type="http://schemas.openxmlformats.org/officeDocument/2006/relationships/image" Target="../media/image3342.wmf"/><Relationship Id="rId1" Type="http://schemas.openxmlformats.org/officeDocument/2006/relationships/image" Target="../media/image3341.emf"/></Relationships>
</file>

<file path=ppt/drawings/_rels/vmlDrawing798.vml.rels><?xml version="1.0" encoding="UTF-8" standalone="yes"?>
<Relationships xmlns="http://schemas.openxmlformats.org/package/2006/relationships"><Relationship Id="rId2" Type="http://schemas.openxmlformats.org/officeDocument/2006/relationships/image" Target="../media/image3344.wmf"/><Relationship Id="rId1" Type="http://schemas.openxmlformats.org/officeDocument/2006/relationships/image" Target="../media/image3343.emf"/></Relationships>
</file>

<file path=ppt/drawings/_rels/vmlDrawing799.vml.rels><?xml version="1.0" encoding="UTF-8" standalone="yes"?>
<Relationships xmlns="http://schemas.openxmlformats.org/package/2006/relationships"><Relationship Id="rId2" Type="http://schemas.openxmlformats.org/officeDocument/2006/relationships/image" Target="../media/image3346.wmf"/><Relationship Id="rId1" Type="http://schemas.openxmlformats.org/officeDocument/2006/relationships/image" Target="../media/image334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e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335.wmf"/><Relationship Id="rId1" Type="http://schemas.openxmlformats.org/officeDocument/2006/relationships/image" Target="../media/image334.emf"/></Relationships>
</file>

<file path=ppt/drawings/_rels/vmlDrawing800.vml.rels><?xml version="1.0" encoding="UTF-8" standalone="yes"?>
<Relationships xmlns="http://schemas.openxmlformats.org/package/2006/relationships"><Relationship Id="rId2" Type="http://schemas.openxmlformats.org/officeDocument/2006/relationships/image" Target="../media/image3348.wmf"/><Relationship Id="rId1" Type="http://schemas.openxmlformats.org/officeDocument/2006/relationships/image" Target="../media/image3347.emf"/></Relationships>
</file>

<file path=ppt/drawings/_rels/vmlDrawing801.vml.rels><?xml version="1.0" encoding="UTF-8" standalone="yes"?>
<Relationships xmlns="http://schemas.openxmlformats.org/package/2006/relationships"><Relationship Id="rId3" Type="http://schemas.openxmlformats.org/officeDocument/2006/relationships/image" Target="../media/image3351.wmf"/><Relationship Id="rId7" Type="http://schemas.openxmlformats.org/officeDocument/2006/relationships/image" Target="../media/image3355.wmf"/><Relationship Id="rId2" Type="http://schemas.openxmlformats.org/officeDocument/2006/relationships/image" Target="../media/image3350.wmf"/><Relationship Id="rId1" Type="http://schemas.openxmlformats.org/officeDocument/2006/relationships/image" Target="../media/image3349.emf"/><Relationship Id="rId6" Type="http://schemas.openxmlformats.org/officeDocument/2006/relationships/image" Target="../media/image3354.wmf"/><Relationship Id="rId5" Type="http://schemas.openxmlformats.org/officeDocument/2006/relationships/image" Target="../media/image3353.wmf"/><Relationship Id="rId4" Type="http://schemas.openxmlformats.org/officeDocument/2006/relationships/image" Target="../media/image3352.wmf"/></Relationships>
</file>

<file path=ppt/drawings/_rels/vmlDrawing802.vml.rels><?xml version="1.0" encoding="UTF-8" standalone="yes"?>
<Relationships xmlns="http://schemas.openxmlformats.org/package/2006/relationships"><Relationship Id="rId3" Type="http://schemas.openxmlformats.org/officeDocument/2006/relationships/image" Target="../media/image3358.wmf"/><Relationship Id="rId7" Type="http://schemas.openxmlformats.org/officeDocument/2006/relationships/image" Target="../media/image3362.wmf"/><Relationship Id="rId2" Type="http://schemas.openxmlformats.org/officeDocument/2006/relationships/image" Target="../media/image3357.wmf"/><Relationship Id="rId1" Type="http://schemas.openxmlformats.org/officeDocument/2006/relationships/image" Target="../media/image3356.emf"/><Relationship Id="rId6" Type="http://schemas.openxmlformats.org/officeDocument/2006/relationships/image" Target="../media/image3361.wmf"/><Relationship Id="rId5" Type="http://schemas.openxmlformats.org/officeDocument/2006/relationships/image" Target="../media/image3360.wmf"/><Relationship Id="rId4" Type="http://schemas.openxmlformats.org/officeDocument/2006/relationships/image" Target="../media/image3359.wmf"/></Relationships>
</file>

<file path=ppt/drawings/_rels/vmlDrawing803.vml.rels><?xml version="1.0" encoding="UTF-8" standalone="yes"?>
<Relationships xmlns="http://schemas.openxmlformats.org/package/2006/relationships"><Relationship Id="rId2" Type="http://schemas.openxmlformats.org/officeDocument/2006/relationships/image" Target="../media/image3364.wmf"/><Relationship Id="rId1" Type="http://schemas.openxmlformats.org/officeDocument/2006/relationships/image" Target="../media/image3363.emf"/></Relationships>
</file>

<file path=ppt/drawings/_rels/vmlDrawing804.vml.rels><?xml version="1.0" encoding="UTF-8" standalone="yes"?>
<Relationships xmlns="http://schemas.openxmlformats.org/package/2006/relationships"><Relationship Id="rId3" Type="http://schemas.openxmlformats.org/officeDocument/2006/relationships/image" Target="../media/image3367.wmf"/><Relationship Id="rId2" Type="http://schemas.openxmlformats.org/officeDocument/2006/relationships/image" Target="../media/image3366.wmf"/><Relationship Id="rId1" Type="http://schemas.openxmlformats.org/officeDocument/2006/relationships/image" Target="../media/image3365.emf"/></Relationships>
</file>

<file path=ppt/drawings/_rels/vmlDrawing805.vml.rels><?xml version="1.0" encoding="UTF-8" standalone="yes"?>
<Relationships xmlns="http://schemas.openxmlformats.org/package/2006/relationships"><Relationship Id="rId3" Type="http://schemas.openxmlformats.org/officeDocument/2006/relationships/image" Target="../media/image3370.wmf"/><Relationship Id="rId2" Type="http://schemas.openxmlformats.org/officeDocument/2006/relationships/image" Target="../media/image3369.wmf"/><Relationship Id="rId1" Type="http://schemas.openxmlformats.org/officeDocument/2006/relationships/image" Target="../media/image3368.emf"/><Relationship Id="rId4" Type="http://schemas.openxmlformats.org/officeDocument/2006/relationships/image" Target="../media/image3371.wmf"/></Relationships>
</file>

<file path=ppt/drawings/_rels/vmlDrawing806.vml.rels><?xml version="1.0" encoding="UTF-8" standalone="yes"?>
<Relationships xmlns="http://schemas.openxmlformats.org/package/2006/relationships"><Relationship Id="rId3" Type="http://schemas.openxmlformats.org/officeDocument/2006/relationships/image" Target="../media/image3374.wmf"/><Relationship Id="rId2" Type="http://schemas.openxmlformats.org/officeDocument/2006/relationships/image" Target="../media/image3373.wmf"/><Relationship Id="rId1" Type="http://schemas.openxmlformats.org/officeDocument/2006/relationships/image" Target="../media/image3372.emf"/></Relationships>
</file>

<file path=ppt/drawings/_rels/vmlDrawing807.vml.rels><?xml version="1.0" encoding="UTF-8" standalone="yes"?>
<Relationships xmlns="http://schemas.openxmlformats.org/package/2006/relationships"><Relationship Id="rId2" Type="http://schemas.openxmlformats.org/officeDocument/2006/relationships/image" Target="../media/image3376.wmf"/><Relationship Id="rId1" Type="http://schemas.openxmlformats.org/officeDocument/2006/relationships/image" Target="../media/image3375.emf"/></Relationships>
</file>

<file path=ppt/drawings/_rels/vmlDrawing808.vml.rels><?xml version="1.0" encoding="UTF-8" standalone="yes"?>
<Relationships xmlns="http://schemas.openxmlformats.org/package/2006/relationships"><Relationship Id="rId8" Type="http://schemas.openxmlformats.org/officeDocument/2006/relationships/image" Target="../media/image3384.wmf"/><Relationship Id="rId3" Type="http://schemas.openxmlformats.org/officeDocument/2006/relationships/image" Target="../media/image3379.wmf"/><Relationship Id="rId7" Type="http://schemas.openxmlformats.org/officeDocument/2006/relationships/image" Target="../media/image3383.wmf"/><Relationship Id="rId2" Type="http://schemas.openxmlformats.org/officeDocument/2006/relationships/image" Target="../media/image3378.wmf"/><Relationship Id="rId1" Type="http://schemas.openxmlformats.org/officeDocument/2006/relationships/image" Target="../media/image3377.emf"/><Relationship Id="rId6" Type="http://schemas.openxmlformats.org/officeDocument/2006/relationships/image" Target="../media/image3382.wmf"/><Relationship Id="rId5" Type="http://schemas.openxmlformats.org/officeDocument/2006/relationships/image" Target="../media/image3381.wmf"/><Relationship Id="rId4" Type="http://schemas.openxmlformats.org/officeDocument/2006/relationships/image" Target="../media/image3380.wmf"/></Relationships>
</file>

<file path=ppt/drawings/_rels/vmlDrawing809.vml.rels><?xml version="1.0" encoding="UTF-8" standalone="yes"?>
<Relationships xmlns="http://schemas.openxmlformats.org/package/2006/relationships"><Relationship Id="rId3" Type="http://schemas.openxmlformats.org/officeDocument/2006/relationships/image" Target="../media/image3387.wmf"/><Relationship Id="rId2" Type="http://schemas.openxmlformats.org/officeDocument/2006/relationships/image" Target="../media/image3386.wmf"/><Relationship Id="rId1" Type="http://schemas.openxmlformats.org/officeDocument/2006/relationships/image" Target="../media/image3385.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36.emf"/></Relationships>
</file>

<file path=ppt/drawings/_rels/vmlDrawing810.vml.rels><?xml version="1.0" encoding="UTF-8" standalone="yes"?>
<Relationships xmlns="http://schemas.openxmlformats.org/package/2006/relationships"><Relationship Id="rId2" Type="http://schemas.openxmlformats.org/officeDocument/2006/relationships/image" Target="../media/image3389.wmf"/><Relationship Id="rId1" Type="http://schemas.openxmlformats.org/officeDocument/2006/relationships/image" Target="../media/image3388.emf"/></Relationships>
</file>

<file path=ppt/drawings/_rels/vmlDrawing811.vml.rels><?xml version="1.0" encoding="UTF-8" standalone="yes"?>
<Relationships xmlns="http://schemas.openxmlformats.org/package/2006/relationships"><Relationship Id="rId2" Type="http://schemas.openxmlformats.org/officeDocument/2006/relationships/image" Target="../media/image3395.wmf"/><Relationship Id="rId1" Type="http://schemas.openxmlformats.org/officeDocument/2006/relationships/image" Target="../media/image3394.emf"/></Relationships>
</file>

<file path=ppt/drawings/_rels/vmlDrawing812.vml.rels><?xml version="1.0" encoding="UTF-8" standalone="yes"?>
<Relationships xmlns="http://schemas.openxmlformats.org/package/2006/relationships"><Relationship Id="rId3" Type="http://schemas.openxmlformats.org/officeDocument/2006/relationships/image" Target="../media/image3398.wmf"/><Relationship Id="rId2" Type="http://schemas.openxmlformats.org/officeDocument/2006/relationships/image" Target="../media/image3397.wmf"/><Relationship Id="rId1" Type="http://schemas.openxmlformats.org/officeDocument/2006/relationships/image" Target="../media/image3396.emf"/></Relationships>
</file>

<file path=ppt/drawings/_rels/vmlDrawing813.vml.rels><?xml version="1.0" encoding="UTF-8" standalone="yes"?>
<Relationships xmlns="http://schemas.openxmlformats.org/package/2006/relationships"><Relationship Id="rId3" Type="http://schemas.openxmlformats.org/officeDocument/2006/relationships/image" Target="../media/image3401.wmf"/><Relationship Id="rId7" Type="http://schemas.openxmlformats.org/officeDocument/2006/relationships/image" Target="../media/image3405.wmf"/><Relationship Id="rId2" Type="http://schemas.openxmlformats.org/officeDocument/2006/relationships/image" Target="../media/image3400.wmf"/><Relationship Id="rId1" Type="http://schemas.openxmlformats.org/officeDocument/2006/relationships/image" Target="../media/image3399.emf"/><Relationship Id="rId6" Type="http://schemas.openxmlformats.org/officeDocument/2006/relationships/image" Target="../media/image3404.wmf"/><Relationship Id="rId5" Type="http://schemas.openxmlformats.org/officeDocument/2006/relationships/image" Target="../media/image3403.wmf"/><Relationship Id="rId4" Type="http://schemas.openxmlformats.org/officeDocument/2006/relationships/image" Target="../media/image3402.wmf"/></Relationships>
</file>

<file path=ppt/drawings/_rels/vmlDrawing814.vml.rels><?xml version="1.0" encoding="UTF-8" standalone="yes"?>
<Relationships xmlns="http://schemas.openxmlformats.org/package/2006/relationships"><Relationship Id="rId3" Type="http://schemas.openxmlformats.org/officeDocument/2006/relationships/image" Target="../media/image3408.wmf"/><Relationship Id="rId7" Type="http://schemas.openxmlformats.org/officeDocument/2006/relationships/image" Target="../media/image3412.wmf"/><Relationship Id="rId2" Type="http://schemas.openxmlformats.org/officeDocument/2006/relationships/image" Target="../media/image3407.wmf"/><Relationship Id="rId1" Type="http://schemas.openxmlformats.org/officeDocument/2006/relationships/image" Target="../media/image3406.emf"/><Relationship Id="rId6" Type="http://schemas.openxmlformats.org/officeDocument/2006/relationships/image" Target="../media/image3411.wmf"/><Relationship Id="rId5" Type="http://schemas.openxmlformats.org/officeDocument/2006/relationships/image" Target="../media/image3410.wmf"/><Relationship Id="rId4" Type="http://schemas.openxmlformats.org/officeDocument/2006/relationships/image" Target="../media/image3409.wmf"/></Relationships>
</file>

<file path=ppt/drawings/_rels/vmlDrawing815.vml.rels><?xml version="1.0" encoding="UTF-8" standalone="yes"?>
<Relationships xmlns="http://schemas.openxmlformats.org/package/2006/relationships"><Relationship Id="rId8" Type="http://schemas.openxmlformats.org/officeDocument/2006/relationships/image" Target="../media/image3420.wmf"/><Relationship Id="rId3" Type="http://schemas.openxmlformats.org/officeDocument/2006/relationships/image" Target="../media/image3415.wmf"/><Relationship Id="rId7" Type="http://schemas.openxmlformats.org/officeDocument/2006/relationships/image" Target="../media/image3419.wmf"/><Relationship Id="rId2" Type="http://schemas.openxmlformats.org/officeDocument/2006/relationships/image" Target="../media/image3414.wmf"/><Relationship Id="rId1" Type="http://schemas.openxmlformats.org/officeDocument/2006/relationships/image" Target="../media/image3413.emf"/><Relationship Id="rId6" Type="http://schemas.openxmlformats.org/officeDocument/2006/relationships/image" Target="../media/image3418.wmf"/><Relationship Id="rId5" Type="http://schemas.openxmlformats.org/officeDocument/2006/relationships/image" Target="../media/image3417.wmf"/><Relationship Id="rId4" Type="http://schemas.openxmlformats.org/officeDocument/2006/relationships/image" Target="../media/image3416.wmf"/></Relationships>
</file>

<file path=ppt/drawings/_rels/vmlDrawing816.vml.rels><?xml version="1.0" encoding="UTF-8" standalone="yes"?>
<Relationships xmlns="http://schemas.openxmlformats.org/package/2006/relationships"><Relationship Id="rId2" Type="http://schemas.openxmlformats.org/officeDocument/2006/relationships/image" Target="../media/image3422.wmf"/><Relationship Id="rId1" Type="http://schemas.openxmlformats.org/officeDocument/2006/relationships/image" Target="../media/image3421.emf"/></Relationships>
</file>

<file path=ppt/drawings/_rels/vmlDrawing817.vml.rels><?xml version="1.0" encoding="UTF-8" standalone="yes"?>
<Relationships xmlns="http://schemas.openxmlformats.org/package/2006/relationships"><Relationship Id="rId3" Type="http://schemas.openxmlformats.org/officeDocument/2006/relationships/image" Target="../media/image3425.wmf"/><Relationship Id="rId2" Type="http://schemas.openxmlformats.org/officeDocument/2006/relationships/image" Target="../media/image3424.wmf"/><Relationship Id="rId1" Type="http://schemas.openxmlformats.org/officeDocument/2006/relationships/image" Target="../media/image3423.emf"/><Relationship Id="rId4" Type="http://schemas.openxmlformats.org/officeDocument/2006/relationships/image" Target="../media/image3426.wmf"/></Relationships>
</file>

<file path=ppt/drawings/_rels/vmlDrawing818.vml.rels><?xml version="1.0" encoding="UTF-8" standalone="yes"?>
<Relationships xmlns="http://schemas.openxmlformats.org/package/2006/relationships"><Relationship Id="rId3" Type="http://schemas.openxmlformats.org/officeDocument/2006/relationships/image" Target="../media/image3429.wmf"/><Relationship Id="rId2" Type="http://schemas.openxmlformats.org/officeDocument/2006/relationships/image" Target="../media/image3428.wmf"/><Relationship Id="rId1" Type="http://schemas.openxmlformats.org/officeDocument/2006/relationships/image" Target="../media/image3427.emf"/></Relationships>
</file>

<file path=ppt/drawings/_rels/vmlDrawing819.vml.rels><?xml version="1.0" encoding="UTF-8" standalone="yes"?>
<Relationships xmlns="http://schemas.openxmlformats.org/package/2006/relationships"><Relationship Id="rId8" Type="http://schemas.openxmlformats.org/officeDocument/2006/relationships/image" Target="../media/image3437.wmf"/><Relationship Id="rId3" Type="http://schemas.openxmlformats.org/officeDocument/2006/relationships/image" Target="../media/image3432.wmf"/><Relationship Id="rId7" Type="http://schemas.openxmlformats.org/officeDocument/2006/relationships/image" Target="../media/image3436.wmf"/><Relationship Id="rId2" Type="http://schemas.openxmlformats.org/officeDocument/2006/relationships/image" Target="../media/image3431.wmf"/><Relationship Id="rId1" Type="http://schemas.openxmlformats.org/officeDocument/2006/relationships/image" Target="../media/image3430.emf"/><Relationship Id="rId6" Type="http://schemas.openxmlformats.org/officeDocument/2006/relationships/image" Target="../media/image3435.wmf"/><Relationship Id="rId5" Type="http://schemas.openxmlformats.org/officeDocument/2006/relationships/image" Target="../media/image3434.wmf"/><Relationship Id="rId4" Type="http://schemas.openxmlformats.org/officeDocument/2006/relationships/image" Target="../media/image3433.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338.wmf"/><Relationship Id="rId1" Type="http://schemas.openxmlformats.org/officeDocument/2006/relationships/image" Target="../media/image337.emf"/></Relationships>
</file>

<file path=ppt/drawings/_rels/vmlDrawing820.vml.rels><?xml version="1.0" encoding="UTF-8" standalone="yes"?>
<Relationships xmlns="http://schemas.openxmlformats.org/package/2006/relationships"><Relationship Id="rId2" Type="http://schemas.openxmlformats.org/officeDocument/2006/relationships/image" Target="../media/image3439.wmf"/><Relationship Id="rId1" Type="http://schemas.openxmlformats.org/officeDocument/2006/relationships/image" Target="../media/image3438.emf"/></Relationships>
</file>

<file path=ppt/drawings/_rels/vmlDrawing821.vml.rels><?xml version="1.0" encoding="UTF-8" standalone="yes"?>
<Relationships xmlns="http://schemas.openxmlformats.org/package/2006/relationships"><Relationship Id="rId3" Type="http://schemas.openxmlformats.org/officeDocument/2006/relationships/image" Target="../media/image3442.wmf"/><Relationship Id="rId7" Type="http://schemas.openxmlformats.org/officeDocument/2006/relationships/image" Target="../media/image3446.wmf"/><Relationship Id="rId2" Type="http://schemas.openxmlformats.org/officeDocument/2006/relationships/image" Target="../media/image3441.wmf"/><Relationship Id="rId1" Type="http://schemas.openxmlformats.org/officeDocument/2006/relationships/image" Target="../media/image3440.emf"/><Relationship Id="rId6" Type="http://schemas.openxmlformats.org/officeDocument/2006/relationships/image" Target="../media/image3445.wmf"/><Relationship Id="rId5" Type="http://schemas.openxmlformats.org/officeDocument/2006/relationships/image" Target="../media/image3444.wmf"/><Relationship Id="rId4" Type="http://schemas.openxmlformats.org/officeDocument/2006/relationships/image" Target="../media/image3443.wmf"/></Relationships>
</file>

<file path=ppt/drawings/_rels/vmlDrawing822.vml.rels><?xml version="1.0" encoding="UTF-8" standalone="yes"?>
<Relationships xmlns="http://schemas.openxmlformats.org/package/2006/relationships"><Relationship Id="rId3" Type="http://schemas.openxmlformats.org/officeDocument/2006/relationships/image" Target="../media/image3449.wmf"/><Relationship Id="rId2" Type="http://schemas.openxmlformats.org/officeDocument/2006/relationships/image" Target="../media/image3448.wmf"/><Relationship Id="rId1" Type="http://schemas.openxmlformats.org/officeDocument/2006/relationships/image" Target="../media/image3447.emf"/></Relationships>
</file>

<file path=ppt/drawings/_rels/vmlDrawing823.vml.rels><?xml version="1.0" encoding="UTF-8" standalone="yes"?>
<Relationships xmlns="http://schemas.openxmlformats.org/package/2006/relationships"><Relationship Id="rId8" Type="http://schemas.openxmlformats.org/officeDocument/2006/relationships/image" Target="../media/image3457.wmf"/><Relationship Id="rId3" Type="http://schemas.openxmlformats.org/officeDocument/2006/relationships/image" Target="../media/image3452.wmf"/><Relationship Id="rId7" Type="http://schemas.openxmlformats.org/officeDocument/2006/relationships/image" Target="../media/image3456.wmf"/><Relationship Id="rId2" Type="http://schemas.openxmlformats.org/officeDocument/2006/relationships/image" Target="../media/image3451.wmf"/><Relationship Id="rId1" Type="http://schemas.openxmlformats.org/officeDocument/2006/relationships/image" Target="../media/image3450.emf"/><Relationship Id="rId6" Type="http://schemas.openxmlformats.org/officeDocument/2006/relationships/image" Target="../media/image3455.wmf"/><Relationship Id="rId5" Type="http://schemas.openxmlformats.org/officeDocument/2006/relationships/image" Target="../media/image3454.wmf"/><Relationship Id="rId4" Type="http://schemas.openxmlformats.org/officeDocument/2006/relationships/image" Target="../media/image3453.wmf"/></Relationships>
</file>

<file path=ppt/drawings/_rels/vmlDrawing824.vml.rels><?xml version="1.0" encoding="UTF-8" standalone="yes"?>
<Relationships xmlns="http://schemas.openxmlformats.org/package/2006/relationships"><Relationship Id="rId8" Type="http://schemas.openxmlformats.org/officeDocument/2006/relationships/image" Target="../media/image3465.wmf"/><Relationship Id="rId3" Type="http://schemas.openxmlformats.org/officeDocument/2006/relationships/image" Target="../media/image3460.wmf"/><Relationship Id="rId7" Type="http://schemas.openxmlformats.org/officeDocument/2006/relationships/image" Target="../media/image3464.wmf"/><Relationship Id="rId2" Type="http://schemas.openxmlformats.org/officeDocument/2006/relationships/image" Target="../media/image3459.wmf"/><Relationship Id="rId1" Type="http://schemas.openxmlformats.org/officeDocument/2006/relationships/image" Target="../media/image3458.emf"/><Relationship Id="rId6" Type="http://schemas.openxmlformats.org/officeDocument/2006/relationships/image" Target="../media/image3463.wmf"/><Relationship Id="rId5" Type="http://schemas.openxmlformats.org/officeDocument/2006/relationships/image" Target="../media/image3462.wmf"/><Relationship Id="rId4" Type="http://schemas.openxmlformats.org/officeDocument/2006/relationships/image" Target="../media/image3461.wmf"/></Relationships>
</file>

<file path=ppt/drawings/_rels/vmlDrawing825.vml.rels><?xml version="1.0" encoding="UTF-8" standalone="yes"?>
<Relationships xmlns="http://schemas.openxmlformats.org/package/2006/relationships"><Relationship Id="rId8" Type="http://schemas.openxmlformats.org/officeDocument/2006/relationships/image" Target="../media/image3473.wmf"/><Relationship Id="rId3" Type="http://schemas.openxmlformats.org/officeDocument/2006/relationships/image" Target="../media/image3468.wmf"/><Relationship Id="rId7" Type="http://schemas.openxmlformats.org/officeDocument/2006/relationships/image" Target="../media/image3472.wmf"/><Relationship Id="rId2" Type="http://schemas.openxmlformats.org/officeDocument/2006/relationships/image" Target="../media/image3467.wmf"/><Relationship Id="rId1" Type="http://schemas.openxmlformats.org/officeDocument/2006/relationships/image" Target="../media/image3466.emf"/><Relationship Id="rId6" Type="http://schemas.openxmlformats.org/officeDocument/2006/relationships/image" Target="../media/image3471.wmf"/><Relationship Id="rId5" Type="http://schemas.openxmlformats.org/officeDocument/2006/relationships/image" Target="../media/image3470.wmf"/><Relationship Id="rId4" Type="http://schemas.openxmlformats.org/officeDocument/2006/relationships/image" Target="../media/image3469.wmf"/></Relationships>
</file>

<file path=ppt/drawings/_rels/vmlDrawing826.vml.rels><?xml version="1.0" encoding="UTF-8" standalone="yes"?>
<Relationships xmlns="http://schemas.openxmlformats.org/package/2006/relationships"><Relationship Id="rId3" Type="http://schemas.openxmlformats.org/officeDocument/2006/relationships/image" Target="../media/image3476.wmf"/><Relationship Id="rId2" Type="http://schemas.openxmlformats.org/officeDocument/2006/relationships/image" Target="../media/image3475.wmf"/><Relationship Id="rId1" Type="http://schemas.openxmlformats.org/officeDocument/2006/relationships/image" Target="../media/image3474.emf"/></Relationships>
</file>

<file path=ppt/drawings/_rels/vmlDrawing827.vml.rels><?xml version="1.0" encoding="UTF-8" standalone="yes"?>
<Relationships xmlns="http://schemas.openxmlformats.org/package/2006/relationships"><Relationship Id="rId8" Type="http://schemas.openxmlformats.org/officeDocument/2006/relationships/image" Target="../media/image3484.wmf"/><Relationship Id="rId3" Type="http://schemas.openxmlformats.org/officeDocument/2006/relationships/image" Target="../media/image3479.wmf"/><Relationship Id="rId7" Type="http://schemas.openxmlformats.org/officeDocument/2006/relationships/image" Target="../media/image3483.wmf"/><Relationship Id="rId2" Type="http://schemas.openxmlformats.org/officeDocument/2006/relationships/image" Target="../media/image3478.wmf"/><Relationship Id="rId1" Type="http://schemas.openxmlformats.org/officeDocument/2006/relationships/image" Target="../media/image3477.emf"/><Relationship Id="rId6" Type="http://schemas.openxmlformats.org/officeDocument/2006/relationships/image" Target="../media/image3482.wmf"/><Relationship Id="rId5" Type="http://schemas.openxmlformats.org/officeDocument/2006/relationships/image" Target="../media/image3481.wmf"/><Relationship Id="rId4" Type="http://schemas.openxmlformats.org/officeDocument/2006/relationships/image" Target="../media/image3480.wmf"/><Relationship Id="rId9" Type="http://schemas.openxmlformats.org/officeDocument/2006/relationships/image" Target="../media/image3485.wmf"/></Relationships>
</file>

<file path=ppt/drawings/_rels/vmlDrawing828.vml.rels><?xml version="1.0" encoding="UTF-8" standalone="yes"?>
<Relationships xmlns="http://schemas.openxmlformats.org/package/2006/relationships"><Relationship Id="rId3" Type="http://schemas.openxmlformats.org/officeDocument/2006/relationships/image" Target="../media/image3487.wmf"/><Relationship Id="rId2" Type="http://schemas.openxmlformats.org/officeDocument/2006/relationships/image" Target="../media/image3478.wmf"/><Relationship Id="rId1" Type="http://schemas.openxmlformats.org/officeDocument/2006/relationships/image" Target="../media/image3486.emf"/><Relationship Id="rId4" Type="http://schemas.openxmlformats.org/officeDocument/2006/relationships/image" Target="../media/image3488.wmf"/></Relationships>
</file>

<file path=ppt/drawings/_rels/vmlDrawing829.vml.rels><?xml version="1.0" encoding="UTF-8" standalone="yes"?>
<Relationships xmlns="http://schemas.openxmlformats.org/package/2006/relationships"><Relationship Id="rId3" Type="http://schemas.openxmlformats.org/officeDocument/2006/relationships/image" Target="../media/image3490.wmf"/><Relationship Id="rId2" Type="http://schemas.openxmlformats.org/officeDocument/2006/relationships/image" Target="../media/image3478.wmf"/><Relationship Id="rId1" Type="http://schemas.openxmlformats.org/officeDocument/2006/relationships/image" Target="../media/image3489.e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emf"/><Relationship Id="rId6" Type="http://schemas.openxmlformats.org/officeDocument/2006/relationships/image" Target="../media/image344.wmf"/><Relationship Id="rId5" Type="http://schemas.openxmlformats.org/officeDocument/2006/relationships/image" Target="../media/image343.wmf"/><Relationship Id="rId4" Type="http://schemas.openxmlformats.org/officeDocument/2006/relationships/image" Target="../media/image342.wmf"/></Relationships>
</file>

<file path=ppt/drawings/_rels/vmlDrawing830.vml.rels><?xml version="1.0" encoding="UTF-8" standalone="yes"?>
<Relationships xmlns="http://schemas.openxmlformats.org/package/2006/relationships"><Relationship Id="rId8" Type="http://schemas.openxmlformats.org/officeDocument/2006/relationships/image" Target="../media/image3498.wmf"/><Relationship Id="rId3" Type="http://schemas.openxmlformats.org/officeDocument/2006/relationships/image" Target="../media/image3493.wmf"/><Relationship Id="rId7" Type="http://schemas.openxmlformats.org/officeDocument/2006/relationships/image" Target="../media/image3497.wmf"/><Relationship Id="rId2" Type="http://schemas.openxmlformats.org/officeDocument/2006/relationships/image" Target="../media/image3492.wmf"/><Relationship Id="rId1" Type="http://schemas.openxmlformats.org/officeDocument/2006/relationships/image" Target="../media/image3491.emf"/><Relationship Id="rId6" Type="http://schemas.openxmlformats.org/officeDocument/2006/relationships/image" Target="../media/image3496.wmf"/><Relationship Id="rId5" Type="http://schemas.openxmlformats.org/officeDocument/2006/relationships/image" Target="../media/image3495.wmf"/><Relationship Id="rId4" Type="http://schemas.openxmlformats.org/officeDocument/2006/relationships/image" Target="../media/image3494.wmf"/><Relationship Id="rId9" Type="http://schemas.openxmlformats.org/officeDocument/2006/relationships/image" Target="../media/image3499.wmf"/></Relationships>
</file>

<file path=ppt/drawings/_rels/vmlDrawing831.vml.rels><?xml version="1.0" encoding="UTF-8" standalone="yes"?>
<Relationships xmlns="http://schemas.openxmlformats.org/package/2006/relationships"><Relationship Id="rId3" Type="http://schemas.openxmlformats.org/officeDocument/2006/relationships/image" Target="../media/image3502.wmf"/><Relationship Id="rId2" Type="http://schemas.openxmlformats.org/officeDocument/2006/relationships/image" Target="../media/image3501.wmf"/><Relationship Id="rId1" Type="http://schemas.openxmlformats.org/officeDocument/2006/relationships/image" Target="../media/image3500.emf"/></Relationships>
</file>

<file path=ppt/drawings/_rels/vmlDrawing832.vml.rels><?xml version="1.0" encoding="UTF-8" standalone="yes"?>
<Relationships xmlns="http://schemas.openxmlformats.org/package/2006/relationships"><Relationship Id="rId8" Type="http://schemas.openxmlformats.org/officeDocument/2006/relationships/image" Target="../media/image3510.wmf"/><Relationship Id="rId3" Type="http://schemas.openxmlformats.org/officeDocument/2006/relationships/image" Target="../media/image3505.wmf"/><Relationship Id="rId7" Type="http://schemas.openxmlformats.org/officeDocument/2006/relationships/image" Target="../media/image3509.wmf"/><Relationship Id="rId2" Type="http://schemas.openxmlformats.org/officeDocument/2006/relationships/image" Target="../media/image3504.wmf"/><Relationship Id="rId1" Type="http://schemas.openxmlformats.org/officeDocument/2006/relationships/image" Target="../media/image3503.emf"/><Relationship Id="rId6" Type="http://schemas.openxmlformats.org/officeDocument/2006/relationships/image" Target="../media/image3508.wmf"/><Relationship Id="rId5" Type="http://schemas.openxmlformats.org/officeDocument/2006/relationships/image" Target="../media/image3507.wmf"/><Relationship Id="rId4" Type="http://schemas.openxmlformats.org/officeDocument/2006/relationships/image" Target="../media/image3506.wmf"/></Relationships>
</file>

<file path=ppt/drawings/_rels/vmlDrawing833.vml.rels><?xml version="1.0" encoding="UTF-8" standalone="yes"?>
<Relationships xmlns="http://schemas.openxmlformats.org/package/2006/relationships"><Relationship Id="rId2" Type="http://schemas.openxmlformats.org/officeDocument/2006/relationships/image" Target="../media/image3512.wmf"/><Relationship Id="rId1" Type="http://schemas.openxmlformats.org/officeDocument/2006/relationships/image" Target="../media/image3511.emf"/></Relationships>
</file>

<file path=ppt/drawings/_rels/vmlDrawing834.vml.rels><?xml version="1.0" encoding="UTF-8" standalone="yes"?>
<Relationships xmlns="http://schemas.openxmlformats.org/package/2006/relationships"><Relationship Id="rId3" Type="http://schemas.openxmlformats.org/officeDocument/2006/relationships/image" Target="../media/image3515.wmf"/><Relationship Id="rId7" Type="http://schemas.openxmlformats.org/officeDocument/2006/relationships/image" Target="../media/image3519.wmf"/><Relationship Id="rId2" Type="http://schemas.openxmlformats.org/officeDocument/2006/relationships/image" Target="../media/image3514.wmf"/><Relationship Id="rId1" Type="http://schemas.openxmlformats.org/officeDocument/2006/relationships/image" Target="../media/image3513.emf"/><Relationship Id="rId6" Type="http://schemas.openxmlformats.org/officeDocument/2006/relationships/image" Target="../media/image3518.wmf"/><Relationship Id="rId5" Type="http://schemas.openxmlformats.org/officeDocument/2006/relationships/image" Target="../media/image3517.wmf"/><Relationship Id="rId4" Type="http://schemas.openxmlformats.org/officeDocument/2006/relationships/image" Target="../media/image3516.wmf"/></Relationships>
</file>

<file path=ppt/drawings/_rels/vmlDrawing835.vml.rels><?xml version="1.0" encoding="UTF-8" standalone="yes"?>
<Relationships xmlns="http://schemas.openxmlformats.org/package/2006/relationships"><Relationship Id="rId3" Type="http://schemas.openxmlformats.org/officeDocument/2006/relationships/image" Target="../media/image3522.wmf"/><Relationship Id="rId2" Type="http://schemas.openxmlformats.org/officeDocument/2006/relationships/image" Target="../media/image3521.wmf"/><Relationship Id="rId1" Type="http://schemas.openxmlformats.org/officeDocument/2006/relationships/image" Target="../media/image3520.emf"/><Relationship Id="rId4" Type="http://schemas.openxmlformats.org/officeDocument/2006/relationships/image" Target="../media/image3523.wmf"/></Relationships>
</file>

<file path=ppt/drawings/_rels/vmlDrawing836.vml.rels><?xml version="1.0" encoding="UTF-8" standalone="yes"?>
<Relationships xmlns="http://schemas.openxmlformats.org/package/2006/relationships"><Relationship Id="rId3" Type="http://schemas.openxmlformats.org/officeDocument/2006/relationships/image" Target="../media/image3526.wmf"/><Relationship Id="rId2" Type="http://schemas.openxmlformats.org/officeDocument/2006/relationships/image" Target="../media/image3525.wmf"/><Relationship Id="rId1" Type="http://schemas.openxmlformats.org/officeDocument/2006/relationships/image" Target="../media/image3524.emf"/><Relationship Id="rId6" Type="http://schemas.openxmlformats.org/officeDocument/2006/relationships/image" Target="../media/image3529.wmf"/><Relationship Id="rId5" Type="http://schemas.openxmlformats.org/officeDocument/2006/relationships/image" Target="../media/image3528.wmf"/><Relationship Id="rId4" Type="http://schemas.openxmlformats.org/officeDocument/2006/relationships/image" Target="../media/image3527.wmf"/></Relationships>
</file>

<file path=ppt/drawings/_rels/vmlDrawing837.vml.rels><?xml version="1.0" encoding="UTF-8" standalone="yes"?>
<Relationships xmlns="http://schemas.openxmlformats.org/package/2006/relationships"><Relationship Id="rId1" Type="http://schemas.openxmlformats.org/officeDocument/2006/relationships/image" Target="../media/image3530.emf"/></Relationships>
</file>

<file path=ppt/drawings/_rels/vmlDrawing838.vml.rels><?xml version="1.0" encoding="UTF-8" standalone="yes"?>
<Relationships xmlns="http://schemas.openxmlformats.org/package/2006/relationships"><Relationship Id="rId3" Type="http://schemas.openxmlformats.org/officeDocument/2006/relationships/image" Target="../media/image3425.wmf"/><Relationship Id="rId2" Type="http://schemas.openxmlformats.org/officeDocument/2006/relationships/image" Target="../media/image3424.wmf"/><Relationship Id="rId1" Type="http://schemas.openxmlformats.org/officeDocument/2006/relationships/image" Target="../media/image3535.emf"/><Relationship Id="rId4" Type="http://schemas.openxmlformats.org/officeDocument/2006/relationships/image" Target="../media/image3426.wmf"/></Relationships>
</file>

<file path=ppt/drawings/_rels/vmlDrawing839.vml.rels><?xml version="1.0" encoding="UTF-8" standalone="yes"?>
<Relationships xmlns="http://schemas.openxmlformats.org/package/2006/relationships"><Relationship Id="rId3" Type="http://schemas.openxmlformats.org/officeDocument/2006/relationships/image" Target="../media/image3538.wmf"/><Relationship Id="rId2" Type="http://schemas.openxmlformats.org/officeDocument/2006/relationships/image" Target="../media/image3537.wmf"/><Relationship Id="rId1" Type="http://schemas.openxmlformats.org/officeDocument/2006/relationships/image" Target="../media/image3536.e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78.wmf"/><Relationship Id="rId1" Type="http://schemas.openxmlformats.org/officeDocument/2006/relationships/image" Target="../media/image345.emf"/></Relationships>
</file>

<file path=ppt/drawings/_rels/vmlDrawing840.vml.rels><?xml version="1.0" encoding="UTF-8" standalone="yes"?>
<Relationships xmlns="http://schemas.openxmlformats.org/package/2006/relationships"><Relationship Id="rId3" Type="http://schemas.openxmlformats.org/officeDocument/2006/relationships/image" Target="../media/image3541.wmf"/><Relationship Id="rId7" Type="http://schemas.openxmlformats.org/officeDocument/2006/relationships/image" Target="../media/image3545.wmf"/><Relationship Id="rId2" Type="http://schemas.openxmlformats.org/officeDocument/2006/relationships/image" Target="../media/image3540.wmf"/><Relationship Id="rId1" Type="http://schemas.openxmlformats.org/officeDocument/2006/relationships/image" Target="../media/image3539.emf"/><Relationship Id="rId6" Type="http://schemas.openxmlformats.org/officeDocument/2006/relationships/image" Target="../media/image3544.wmf"/><Relationship Id="rId5" Type="http://schemas.openxmlformats.org/officeDocument/2006/relationships/image" Target="../media/image3543.wmf"/><Relationship Id="rId4" Type="http://schemas.openxmlformats.org/officeDocument/2006/relationships/image" Target="../media/image3542.wmf"/></Relationships>
</file>

<file path=ppt/drawings/_rels/vmlDrawing841.vml.rels><?xml version="1.0" encoding="UTF-8" standalone="yes"?>
<Relationships xmlns="http://schemas.openxmlformats.org/package/2006/relationships"><Relationship Id="rId8" Type="http://schemas.openxmlformats.org/officeDocument/2006/relationships/image" Target="../media/image3553.wmf"/><Relationship Id="rId3" Type="http://schemas.openxmlformats.org/officeDocument/2006/relationships/image" Target="../media/image3548.wmf"/><Relationship Id="rId7" Type="http://schemas.openxmlformats.org/officeDocument/2006/relationships/image" Target="../media/image3552.wmf"/><Relationship Id="rId2" Type="http://schemas.openxmlformats.org/officeDocument/2006/relationships/image" Target="../media/image3547.wmf"/><Relationship Id="rId1" Type="http://schemas.openxmlformats.org/officeDocument/2006/relationships/image" Target="../media/image3546.emf"/><Relationship Id="rId6" Type="http://schemas.openxmlformats.org/officeDocument/2006/relationships/image" Target="../media/image3551.wmf"/><Relationship Id="rId5" Type="http://schemas.openxmlformats.org/officeDocument/2006/relationships/image" Target="../media/image3550.wmf"/><Relationship Id="rId4" Type="http://schemas.openxmlformats.org/officeDocument/2006/relationships/image" Target="../media/image3549.wmf"/><Relationship Id="rId9" Type="http://schemas.openxmlformats.org/officeDocument/2006/relationships/image" Target="../media/image3554.wmf"/></Relationships>
</file>

<file path=ppt/drawings/_rels/vmlDrawing842.vml.rels><?xml version="1.0" encoding="UTF-8" standalone="yes"?>
<Relationships xmlns="http://schemas.openxmlformats.org/package/2006/relationships"><Relationship Id="rId3" Type="http://schemas.openxmlformats.org/officeDocument/2006/relationships/image" Target="../media/image3557.wmf"/><Relationship Id="rId2" Type="http://schemas.openxmlformats.org/officeDocument/2006/relationships/image" Target="../media/image3556.wmf"/><Relationship Id="rId1" Type="http://schemas.openxmlformats.org/officeDocument/2006/relationships/image" Target="../media/image3555.emf"/><Relationship Id="rId4" Type="http://schemas.openxmlformats.org/officeDocument/2006/relationships/image" Target="../media/image3558.wmf"/></Relationships>
</file>

<file path=ppt/drawings/_rels/vmlDrawing843.vml.rels><?xml version="1.0" encoding="UTF-8" standalone="yes"?>
<Relationships xmlns="http://schemas.openxmlformats.org/package/2006/relationships"><Relationship Id="rId3" Type="http://schemas.openxmlformats.org/officeDocument/2006/relationships/image" Target="../media/image3561.wmf"/><Relationship Id="rId7" Type="http://schemas.openxmlformats.org/officeDocument/2006/relationships/image" Target="../media/image3565.wmf"/><Relationship Id="rId2" Type="http://schemas.openxmlformats.org/officeDocument/2006/relationships/image" Target="../media/image3560.wmf"/><Relationship Id="rId1" Type="http://schemas.openxmlformats.org/officeDocument/2006/relationships/image" Target="../media/image3559.emf"/><Relationship Id="rId6" Type="http://schemas.openxmlformats.org/officeDocument/2006/relationships/image" Target="../media/image3564.wmf"/><Relationship Id="rId5" Type="http://schemas.openxmlformats.org/officeDocument/2006/relationships/image" Target="../media/image3563.wmf"/><Relationship Id="rId4" Type="http://schemas.openxmlformats.org/officeDocument/2006/relationships/image" Target="../media/image3562.wmf"/></Relationships>
</file>

<file path=ppt/drawings/_rels/vmlDrawing844.vml.rels><?xml version="1.0" encoding="UTF-8" standalone="yes"?>
<Relationships xmlns="http://schemas.openxmlformats.org/package/2006/relationships"><Relationship Id="rId3" Type="http://schemas.openxmlformats.org/officeDocument/2006/relationships/image" Target="../media/image3568.wmf"/><Relationship Id="rId2" Type="http://schemas.openxmlformats.org/officeDocument/2006/relationships/image" Target="../media/image3567.wmf"/><Relationship Id="rId1" Type="http://schemas.openxmlformats.org/officeDocument/2006/relationships/image" Target="../media/image3566.emf"/></Relationships>
</file>

<file path=ppt/drawings/_rels/vmlDrawing845.vml.rels><?xml version="1.0" encoding="UTF-8" standalone="yes"?>
<Relationships xmlns="http://schemas.openxmlformats.org/package/2006/relationships"><Relationship Id="rId3" Type="http://schemas.openxmlformats.org/officeDocument/2006/relationships/image" Target="../media/image3571.wmf"/><Relationship Id="rId2" Type="http://schemas.openxmlformats.org/officeDocument/2006/relationships/image" Target="../media/image3570.wmf"/><Relationship Id="rId1" Type="http://schemas.openxmlformats.org/officeDocument/2006/relationships/image" Target="../media/image3569.emf"/></Relationships>
</file>

<file path=ppt/drawings/_rels/vmlDrawing846.vml.rels><?xml version="1.0" encoding="UTF-8" standalone="yes"?>
<Relationships xmlns="http://schemas.openxmlformats.org/package/2006/relationships"><Relationship Id="rId3" Type="http://schemas.openxmlformats.org/officeDocument/2006/relationships/image" Target="../media/image3574.wmf"/><Relationship Id="rId2" Type="http://schemas.openxmlformats.org/officeDocument/2006/relationships/image" Target="../media/image3573.wmf"/><Relationship Id="rId1" Type="http://schemas.openxmlformats.org/officeDocument/2006/relationships/image" Target="../media/image3572.emf"/><Relationship Id="rId4" Type="http://schemas.openxmlformats.org/officeDocument/2006/relationships/image" Target="../media/image3575.wmf"/></Relationships>
</file>

<file path=ppt/drawings/_rels/vmlDrawing847.vml.rels><?xml version="1.0" encoding="UTF-8" standalone="yes"?>
<Relationships xmlns="http://schemas.openxmlformats.org/package/2006/relationships"><Relationship Id="rId3" Type="http://schemas.openxmlformats.org/officeDocument/2006/relationships/image" Target="../media/image3578.wmf"/><Relationship Id="rId2" Type="http://schemas.openxmlformats.org/officeDocument/2006/relationships/image" Target="../media/image3577.wmf"/><Relationship Id="rId1" Type="http://schemas.openxmlformats.org/officeDocument/2006/relationships/image" Target="../media/image3576.emf"/></Relationships>
</file>

<file path=ppt/drawings/_rels/vmlDrawing848.vml.rels><?xml version="1.0" encoding="UTF-8" standalone="yes"?>
<Relationships xmlns="http://schemas.openxmlformats.org/package/2006/relationships"><Relationship Id="rId3" Type="http://schemas.openxmlformats.org/officeDocument/2006/relationships/image" Target="../media/image3581.wmf"/><Relationship Id="rId2" Type="http://schemas.openxmlformats.org/officeDocument/2006/relationships/image" Target="../media/image3580.wmf"/><Relationship Id="rId1" Type="http://schemas.openxmlformats.org/officeDocument/2006/relationships/image" Target="../media/image3579.emf"/></Relationships>
</file>

<file path=ppt/drawings/_rels/vmlDrawing849.vml.rels><?xml version="1.0" encoding="UTF-8" standalone="yes"?>
<Relationships xmlns="http://schemas.openxmlformats.org/package/2006/relationships"><Relationship Id="rId3" Type="http://schemas.openxmlformats.org/officeDocument/2006/relationships/image" Target="../media/image3583.wmf"/><Relationship Id="rId2" Type="http://schemas.openxmlformats.org/officeDocument/2006/relationships/image" Target="../media/image3575.wmf"/><Relationship Id="rId1" Type="http://schemas.openxmlformats.org/officeDocument/2006/relationships/image" Target="../media/image3582.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347.wmf"/><Relationship Id="rId1" Type="http://schemas.openxmlformats.org/officeDocument/2006/relationships/image" Target="../media/image346.emf"/></Relationships>
</file>

<file path=ppt/drawings/_rels/vmlDrawing850.vml.rels><?xml version="1.0" encoding="UTF-8" standalone="yes"?>
<Relationships xmlns="http://schemas.openxmlformats.org/package/2006/relationships"><Relationship Id="rId2" Type="http://schemas.openxmlformats.org/officeDocument/2006/relationships/image" Target="../media/image3585.wmf"/><Relationship Id="rId1" Type="http://schemas.openxmlformats.org/officeDocument/2006/relationships/image" Target="../media/image3584.emf"/></Relationships>
</file>

<file path=ppt/drawings/_rels/vmlDrawing851.vml.rels><?xml version="1.0" encoding="UTF-8" standalone="yes"?>
<Relationships xmlns="http://schemas.openxmlformats.org/package/2006/relationships"><Relationship Id="rId3" Type="http://schemas.openxmlformats.org/officeDocument/2006/relationships/image" Target="../media/image3588.wmf"/><Relationship Id="rId2" Type="http://schemas.openxmlformats.org/officeDocument/2006/relationships/image" Target="../media/image3587.wmf"/><Relationship Id="rId1" Type="http://schemas.openxmlformats.org/officeDocument/2006/relationships/image" Target="../media/image3586.emf"/></Relationships>
</file>

<file path=ppt/drawings/_rels/vmlDrawing852.vml.rels><?xml version="1.0" encoding="UTF-8" standalone="yes"?>
<Relationships xmlns="http://schemas.openxmlformats.org/package/2006/relationships"><Relationship Id="rId1" Type="http://schemas.openxmlformats.org/officeDocument/2006/relationships/image" Target="../media/image3589.emf"/></Relationships>
</file>

<file path=ppt/drawings/_rels/vmlDrawing853.vml.rels><?xml version="1.0" encoding="UTF-8" standalone="yes"?>
<Relationships xmlns="http://schemas.openxmlformats.org/package/2006/relationships"><Relationship Id="rId3" Type="http://schemas.openxmlformats.org/officeDocument/2006/relationships/image" Target="../media/image3592.wmf"/><Relationship Id="rId2" Type="http://schemas.openxmlformats.org/officeDocument/2006/relationships/image" Target="../media/image3591.wmf"/><Relationship Id="rId1" Type="http://schemas.openxmlformats.org/officeDocument/2006/relationships/image" Target="../media/image3590.emf"/></Relationships>
</file>

<file path=ppt/drawings/_rels/vmlDrawing854.vml.rels><?xml version="1.0" encoding="UTF-8" standalone="yes"?>
<Relationships xmlns="http://schemas.openxmlformats.org/package/2006/relationships"><Relationship Id="rId8" Type="http://schemas.openxmlformats.org/officeDocument/2006/relationships/image" Target="../media/image3600.wmf"/><Relationship Id="rId3" Type="http://schemas.openxmlformats.org/officeDocument/2006/relationships/image" Target="../media/image3595.wmf"/><Relationship Id="rId7" Type="http://schemas.openxmlformats.org/officeDocument/2006/relationships/image" Target="../media/image3599.wmf"/><Relationship Id="rId2" Type="http://schemas.openxmlformats.org/officeDocument/2006/relationships/image" Target="../media/image3594.wmf"/><Relationship Id="rId1" Type="http://schemas.openxmlformats.org/officeDocument/2006/relationships/image" Target="../media/image3593.emf"/><Relationship Id="rId6" Type="http://schemas.openxmlformats.org/officeDocument/2006/relationships/image" Target="../media/image3598.wmf"/><Relationship Id="rId5" Type="http://schemas.openxmlformats.org/officeDocument/2006/relationships/image" Target="../media/image3597.wmf"/><Relationship Id="rId4" Type="http://schemas.openxmlformats.org/officeDocument/2006/relationships/image" Target="../media/image3596.wmf"/></Relationships>
</file>

<file path=ppt/drawings/_rels/vmlDrawing855.vml.rels><?xml version="1.0" encoding="UTF-8" standalone="yes"?>
<Relationships xmlns="http://schemas.openxmlformats.org/package/2006/relationships"><Relationship Id="rId3" Type="http://schemas.openxmlformats.org/officeDocument/2006/relationships/image" Target="../media/image3603.wmf"/><Relationship Id="rId2" Type="http://schemas.openxmlformats.org/officeDocument/2006/relationships/image" Target="../media/image3602.wmf"/><Relationship Id="rId1" Type="http://schemas.openxmlformats.org/officeDocument/2006/relationships/image" Target="../media/image3601.emf"/><Relationship Id="rId6" Type="http://schemas.openxmlformats.org/officeDocument/2006/relationships/image" Target="../media/image3606.wmf"/><Relationship Id="rId5" Type="http://schemas.openxmlformats.org/officeDocument/2006/relationships/image" Target="../media/image3605.wmf"/><Relationship Id="rId4" Type="http://schemas.openxmlformats.org/officeDocument/2006/relationships/image" Target="../media/image3604.wmf"/></Relationships>
</file>

<file path=ppt/drawings/_rels/vmlDrawing856.vml.rels><?xml version="1.0" encoding="UTF-8" standalone="yes"?>
<Relationships xmlns="http://schemas.openxmlformats.org/package/2006/relationships"><Relationship Id="rId1" Type="http://schemas.openxmlformats.org/officeDocument/2006/relationships/image" Target="../media/image3607.emf"/></Relationships>
</file>

<file path=ppt/drawings/_rels/vmlDrawing857.vml.rels><?xml version="1.0" encoding="UTF-8" standalone="yes"?>
<Relationships xmlns="http://schemas.openxmlformats.org/package/2006/relationships"><Relationship Id="rId3" Type="http://schemas.openxmlformats.org/officeDocument/2006/relationships/image" Target="../media/image3610.wmf"/><Relationship Id="rId2" Type="http://schemas.openxmlformats.org/officeDocument/2006/relationships/image" Target="../media/image3609.wmf"/><Relationship Id="rId1" Type="http://schemas.openxmlformats.org/officeDocument/2006/relationships/image" Target="../media/image3608.emf"/></Relationships>
</file>

<file path=ppt/drawings/_rels/vmlDrawing858.vml.rels><?xml version="1.0" encoding="UTF-8" standalone="yes"?>
<Relationships xmlns="http://schemas.openxmlformats.org/package/2006/relationships"><Relationship Id="rId3" Type="http://schemas.openxmlformats.org/officeDocument/2006/relationships/image" Target="../media/image3613.wmf"/><Relationship Id="rId2" Type="http://schemas.openxmlformats.org/officeDocument/2006/relationships/image" Target="../media/image3612.wmf"/><Relationship Id="rId1" Type="http://schemas.openxmlformats.org/officeDocument/2006/relationships/image" Target="../media/image3611.emf"/><Relationship Id="rId4" Type="http://schemas.openxmlformats.org/officeDocument/2006/relationships/image" Target="../media/image3614.wmf"/></Relationships>
</file>

<file path=ppt/drawings/_rels/vmlDrawing859.vml.rels><?xml version="1.0" encoding="UTF-8" standalone="yes"?>
<Relationships xmlns="http://schemas.openxmlformats.org/package/2006/relationships"><Relationship Id="rId3" Type="http://schemas.openxmlformats.org/officeDocument/2006/relationships/image" Target="../media/image3617.wmf"/><Relationship Id="rId2" Type="http://schemas.openxmlformats.org/officeDocument/2006/relationships/image" Target="../media/image3616.wmf"/><Relationship Id="rId1" Type="http://schemas.openxmlformats.org/officeDocument/2006/relationships/image" Target="../media/image361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48.emf"/></Relationships>
</file>

<file path=ppt/drawings/_rels/vmlDrawing860.vml.rels><?xml version="1.0" encoding="UTF-8" standalone="yes"?>
<Relationships xmlns="http://schemas.openxmlformats.org/package/2006/relationships"><Relationship Id="rId3" Type="http://schemas.openxmlformats.org/officeDocument/2006/relationships/image" Target="../media/image3620.wmf"/><Relationship Id="rId7" Type="http://schemas.openxmlformats.org/officeDocument/2006/relationships/image" Target="../media/image3624.wmf"/><Relationship Id="rId2" Type="http://schemas.openxmlformats.org/officeDocument/2006/relationships/image" Target="../media/image3619.wmf"/><Relationship Id="rId1" Type="http://schemas.openxmlformats.org/officeDocument/2006/relationships/image" Target="../media/image3618.emf"/><Relationship Id="rId6" Type="http://schemas.openxmlformats.org/officeDocument/2006/relationships/image" Target="../media/image3623.wmf"/><Relationship Id="rId5" Type="http://schemas.openxmlformats.org/officeDocument/2006/relationships/image" Target="../media/image3622.wmf"/><Relationship Id="rId4" Type="http://schemas.openxmlformats.org/officeDocument/2006/relationships/image" Target="../media/image3621.wmf"/></Relationships>
</file>

<file path=ppt/drawings/_rels/vmlDrawing861.vml.rels><?xml version="1.0" encoding="UTF-8" standalone="yes"?>
<Relationships xmlns="http://schemas.openxmlformats.org/package/2006/relationships"><Relationship Id="rId3" Type="http://schemas.openxmlformats.org/officeDocument/2006/relationships/image" Target="../media/image3627.wmf"/><Relationship Id="rId7" Type="http://schemas.openxmlformats.org/officeDocument/2006/relationships/image" Target="../media/image3631.wmf"/><Relationship Id="rId2" Type="http://schemas.openxmlformats.org/officeDocument/2006/relationships/image" Target="../media/image3626.wmf"/><Relationship Id="rId1" Type="http://schemas.openxmlformats.org/officeDocument/2006/relationships/image" Target="../media/image3625.emf"/><Relationship Id="rId6" Type="http://schemas.openxmlformats.org/officeDocument/2006/relationships/image" Target="../media/image3630.wmf"/><Relationship Id="rId5" Type="http://schemas.openxmlformats.org/officeDocument/2006/relationships/image" Target="../media/image3629.wmf"/><Relationship Id="rId4" Type="http://schemas.openxmlformats.org/officeDocument/2006/relationships/image" Target="../media/image3628.wmf"/></Relationships>
</file>

<file path=ppt/drawings/_rels/vmlDrawing862.vml.rels><?xml version="1.0" encoding="UTF-8" standalone="yes"?>
<Relationships xmlns="http://schemas.openxmlformats.org/package/2006/relationships"><Relationship Id="rId3" Type="http://schemas.openxmlformats.org/officeDocument/2006/relationships/image" Target="../media/image3634.wmf"/><Relationship Id="rId7" Type="http://schemas.openxmlformats.org/officeDocument/2006/relationships/image" Target="../media/image3638.wmf"/><Relationship Id="rId2" Type="http://schemas.openxmlformats.org/officeDocument/2006/relationships/image" Target="../media/image3633.wmf"/><Relationship Id="rId1" Type="http://schemas.openxmlformats.org/officeDocument/2006/relationships/image" Target="../media/image3632.emf"/><Relationship Id="rId6" Type="http://schemas.openxmlformats.org/officeDocument/2006/relationships/image" Target="../media/image3637.wmf"/><Relationship Id="rId5" Type="http://schemas.openxmlformats.org/officeDocument/2006/relationships/image" Target="../media/image3636.wmf"/><Relationship Id="rId4" Type="http://schemas.openxmlformats.org/officeDocument/2006/relationships/image" Target="../media/image3635.wmf"/></Relationships>
</file>

<file path=ppt/drawings/_rels/vmlDrawing863.vml.rels><?xml version="1.0" encoding="UTF-8" standalone="yes"?>
<Relationships xmlns="http://schemas.openxmlformats.org/package/2006/relationships"><Relationship Id="rId3" Type="http://schemas.openxmlformats.org/officeDocument/2006/relationships/image" Target="../media/image3641.wmf"/><Relationship Id="rId7" Type="http://schemas.openxmlformats.org/officeDocument/2006/relationships/image" Target="../media/image3645.wmf"/><Relationship Id="rId2" Type="http://schemas.openxmlformats.org/officeDocument/2006/relationships/image" Target="../media/image3640.wmf"/><Relationship Id="rId1" Type="http://schemas.openxmlformats.org/officeDocument/2006/relationships/image" Target="../media/image3639.emf"/><Relationship Id="rId6" Type="http://schemas.openxmlformats.org/officeDocument/2006/relationships/image" Target="../media/image3644.wmf"/><Relationship Id="rId5" Type="http://schemas.openxmlformats.org/officeDocument/2006/relationships/image" Target="../media/image3643.wmf"/><Relationship Id="rId4" Type="http://schemas.openxmlformats.org/officeDocument/2006/relationships/image" Target="../media/image3642.wmf"/></Relationships>
</file>

<file path=ppt/drawings/_rels/vmlDrawing864.vml.rels><?xml version="1.0" encoding="UTF-8" standalone="yes"?>
<Relationships xmlns="http://schemas.openxmlformats.org/package/2006/relationships"><Relationship Id="rId3" Type="http://schemas.openxmlformats.org/officeDocument/2006/relationships/image" Target="../media/image3648.wmf"/><Relationship Id="rId7" Type="http://schemas.openxmlformats.org/officeDocument/2006/relationships/image" Target="../media/image3652.wmf"/><Relationship Id="rId2" Type="http://schemas.openxmlformats.org/officeDocument/2006/relationships/image" Target="../media/image3647.wmf"/><Relationship Id="rId1" Type="http://schemas.openxmlformats.org/officeDocument/2006/relationships/image" Target="../media/image3646.emf"/><Relationship Id="rId6" Type="http://schemas.openxmlformats.org/officeDocument/2006/relationships/image" Target="../media/image3651.wmf"/><Relationship Id="rId5" Type="http://schemas.openxmlformats.org/officeDocument/2006/relationships/image" Target="../media/image3650.wmf"/><Relationship Id="rId4" Type="http://schemas.openxmlformats.org/officeDocument/2006/relationships/image" Target="../media/image3649.wmf"/></Relationships>
</file>

<file path=ppt/drawings/_rels/vmlDrawing865.vml.rels><?xml version="1.0" encoding="UTF-8" standalone="yes"?>
<Relationships xmlns="http://schemas.openxmlformats.org/package/2006/relationships"><Relationship Id="rId3" Type="http://schemas.openxmlformats.org/officeDocument/2006/relationships/image" Target="../media/image3655.wmf"/><Relationship Id="rId2" Type="http://schemas.openxmlformats.org/officeDocument/2006/relationships/image" Target="../media/image3654.wmf"/><Relationship Id="rId1" Type="http://schemas.openxmlformats.org/officeDocument/2006/relationships/image" Target="../media/image3653.emf"/><Relationship Id="rId6" Type="http://schemas.openxmlformats.org/officeDocument/2006/relationships/image" Target="../media/image3658.wmf"/><Relationship Id="rId5" Type="http://schemas.openxmlformats.org/officeDocument/2006/relationships/image" Target="../media/image3657.wmf"/><Relationship Id="rId4" Type="http://schemas.openxmlformats.org/officeDocument/2006/relationships/image" Target="../media/image3656.wmf"/></Relationships>
</file>

<file path=ppt/drawings/_rels/vmlDrawing866.vml.rels><?xml version="1.0" encoding="UTF-8" standalone="yes"?>
<Relationships xmlns="http://schemas.openxmlformats.org/package/2006/relationships"><Relationship Id="rId3" Type="http://schemas.openxmlformats.org/officeDocument/2006/relationships/image" Target="../media/image3661.wmf"/><Relationship Id="rId7" Type="http://schemas.openxmlformats.org/officeDocument/2006/relationships/image" Target="../media/image3665.wmf"/><Relationship Id="rId2" Type="http://schemas.openxmlformats.org/officeDocument/2006/relationships/image" Target="../media/image3660.wmf"/><Relationship Id="rId1" Type="http://schemas.openxmlformats.org/officeDocument/2006/relationships/image" Target="../media/image3659.emf"/><Relationship Id="rId6" Type="http://schemas.openxmlformats.org/officeDocument/2006/relationships/image" Target="../media/image3664.wmf"/><Relationship Id="rId5" Type="http://schemas.openxmlformats.org/officeDocument/2006/relationships/image" Target="../media/image3663.wmf"/><Relationship Id="rId4" Type="http://schemas.openxmlformats.org/officeDocument/2006/relationships/image" Target="../media/image3662.wmf"/></Relationships>
</file>

<file path=ppt/drawings/_rels/vmlDrawing867.vml.rels><?xml version="1.0" encoding="UTF-8" standalone="yes"?>
<Relationships xmlns="http://schemas.openxmlformats.org/package/2006/relationships"><Relationship Id="rId3" Type="http://schemas.openxmlformats.org/officeDocument/2006/relationships/image" Target="../media/image3668.wmf"/><Relationship Id="rId7" Type="http://schemas.openxmlformats.org/officeDocument/2006/relationships/image" Target="../media/image3672.wmf"/><Relationship Id="rId2" Type="http://schemas.openxmlformats.org/officeDocument/2006/relationships/image" Target="../media/image3667.wmf"/><Relationship Id="rId1" Type="http://schemas.openxmlformats.org/officeDocument/2006/relationships/image" Target="../media/image3666.emf"/><Relationship Id="rId6" Type="http://schemas.openxmlformats.org/officeDocument/2006/relationships/image" Target="../media/image3671.wmf"/><Relationship Id="rId5" Type="http://schemas.openxmlformats.org/officeDocument/2006/relationships/image" Target="../media/image3670.wmf"/><Relationship Id="rId4" Type="http://schemas.openxmlformats.org/officeDocument/2006/relationships/image" Target="../media/image3669.wmf"/></Relationships>
</file>

<file path=ppt/drawings/_rels/vmlDrawing868.vml.rels><?xml version="1.0" encoding="UTF-8" standalone="yes"?>
<Relationships xmlns="http://schemas.openxmlformats.org/package/2006/relationships"><Relationship Id="rId3" Type="http://schemas.openxmlformats.org/officeDocument/2006/relationships/image" Target="../media/image3675.wmf"/><Relationship Id="rId7" Type="http://schemas.openxmlformats.org/officeDocument/2006/relationships/image" Target="../media/image3679.wmf"/><Relationship Id="rId2" Type="http://schemas.openxmlformats.org/officeDocument/2006/relationships/image" Target="../media/image3674.wmf"/><Relationship Id="rId1" Type="http://schemas.openxmlformats.org/officeDocument/2006/relationships/image" Target="../media/image3673.emf"/><Relationship Id="rId6" Type="http://schemas.openxmlformats.org/officeDocument/2006/relationships/image" Target="../media/image3678.wmf"/><Relationship Id="rId5" Type="http://schemas.openxmlformats.org/officeDocument/2006/relationships/image" Target="../media/image3677.wmf"/><Relationship Id="rId4" Type="http://schemas.openxmlformats.org/officeDocument/2006/relationships/image" Target="../media/image3676.wmf"/></Relationships>
</file>

<file path=ppt/drawings/_rels/vmlDrawing869.vml.rels><?xml version="1.0" encoding="UTF-8" standalone="yes"?>
<Relationships xmlns="http://schemas.openxmlformats.org/package/2006/relationships"><Relationship Id="rId3" Type="http://schemas.openxmlformats.org/officeDocument/2006/relationships/image" Target="../media/image3682.wmf"/><Relationship Id="rId7" Type="http://schemas.openxmlformats.org/officeDocument/2006/relationships/image" Target="../media/image3686.wmf"/><Relationship Id="rId2" Type="http://schemas.openxmlformats.org/officeDocument/2006/relationships/image" Target="../media/image3681.wmf"/><Relationship Id="rId1" Type="http://schemas.openxmlformats.org/officeDocument/2006/relationships/image" Target="../media/image3680.emf"/><Relationship Id="rId6" Type="http://schemas.openxmlformats.org/officeDocument/2006/relationships/image" Target="../media/image3685.wmf"/><Relationship Id="rId5" Type="http://schemas.openxmlformats.org/officeDocument/2006/relationships/image" Target="../media/image3684.wmf"/><Relationship Id="rId4" Type="http://schemas.openxmlformats.org/officeDocument/2006/relationships/image" Target="../media/image3683.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350.wmf"/><Relationship Id="rId1" Type="http://schemas.openxmlformats.org/officeDocument/2006/relationships/image" Target="../media/image349.emf"/></Relationships>
</file>

<file path=ppt/drawings/_rels/vmlDrawing870.vml.rels><?xml version="1.0" encoding="UTF-8" standalone="yes"?>
<Relationships xmlns="http://schemas.openxmlformats.org/package/2006/relationships"><Relationship Id="rId3" Type="http://schemas.openxmlformats.org/officeDocument/2006/relationships/image" Target="../media/image3689.wmf"/><Relationship Id="rId7" Type="http://schemas.openxmlformats.org/officeDocument/2006/relationships/image" Target="../media/image3693.wmf"/><Relationship Id="rId2" Type="http://schemas.openxmlformats.org/officeDocument/2006/relationships/image" Target="../media/image3688.wmf"/><Relationship Id="rId1" Type="http://schemas.openxmlformats.org/officeDocument/2006/relationships/image" Target="../media/image3687.emf"/><Relationship Id="rId6" Type="http://schemas.openxmlformats.org/officeDocument/2006/relationships/image" Target="../media/image3692.wmf"/><Relationship Id="rId5" Type="http://schemas.openxmlformats.org/officeDocument/2006/relationships/image" Target="../media/image3691.wmf"/><Relationship Id="rId4" Type="http://schemas.openxmlformats.org/officeDocument/2006/relationships/image" Target="../media/image3690.wmf"/></Relationships>
</file>

<file path=ppt/drawings/_rels/vmlDrawing871.vml.rels><?xml version="1.0" encoding="UTF-8" standalone="yes"?>
<Relationships xmlns="http://schemas.openxmlformats.org/package/2006/relationships"><Relationship Id="rId3" Type="http://schemas.openxmlformats.org/officeDocument/2006/relationships/image" Target="../media/image3696.wmf"/><Relationship Id="rId2" Type="http://schemas.openxmlformats.org/officeDocument/2006/relationships/image" Target="../media/image3695.wmf"/><Relationship Id="rId1" Type="http://schemas.openxmlformats.org/officeDocument/2006/relationships/image" Target="../media/image3694.emf"/><Relationship Id="rId6" Type="http://schemas.openxmlformats.org/officeDocument/2006/relationships/image" Target="../media/image3699.wmf"/><Relationship Id="rId5" Type="http://schemas.openxmlformats.org/officeDocument/2006/relationships/image" Target="../media/image3698.wmf"/><Relationship Id="rId4" Type="http://schemas.openxmlformats.org/officeDocument/2006/relationships/image" Target="../media/image3697.wmf"/></Relationships>
</file>

<file path=ppt/drawings/_rels/vmlDrawing872.vml.rels><?xml version="1.0" encoding="UTF-8" standalone="yes"?>
<Relationships xmlns="http://schemas.openxmlformats.org/package/2006/relationships"><Relationship Id="rId3" Type="http://schemas.openxmlformats.org/officeDocument/2006/relationships/image" Target="../media/image3702.wmf"/><Relationship Id="rId2" Type="http://schemas.openxmlformats.org/officeDocument/2006/relationships/image" Target="../media/image3701.wmf"/><Relationship Id="rId1" Type="http://schemas.openxmlformats.org/officeDocument/2006/relationships/image" Target="../media/image3700.emf"/><Relationship Id="rId6" Type="http://schemas.openxmlformats.org/officeDocument/2006/relationships/image" Target="../media/image3705.wmf"/><Relationship Id="rId5" Type="http://schemas.openxmlformats.org/officeDocument/2006/relationships/image" Target="../media/image3704.wmf"/><Relationship Id="rId4" Type="http://schemas.openxmlformats.org/officeDocument/2006/relationships/image" Target="../media/image3703.wmf"/></Relationships>
</file>

<file path=ppt/drawings/_rels/vmlDrawing873.vml.rels><?xml version="1.0" encoding="UTF-8" standalone="yes"?>
<Relationships xmlns="http://schemas.openxmlformats.org/package/2006/relationships"><Relationship Id="rId3" Type="http://schemas.openxmlformats.org/officeDocument/2006/relationships/image" Target="../media/image3708.wmf"/><Relationship Id="rId2" Type="http://schemas.openxmlformats.org/officeDocument/2006/relationships/image" Target="../media/image3707.wmf"/><Relationship Id="rId1" Type="http://schemas.openxmlformats.org/officeDocument/2006/relationships/image" Target="../media/image3706.emf"/><Relationship Id="rId6" Type="http://schemas.openxmlformats.org/officeDocument/2006/relationships/image" Target="../media/image3711.wmf"/><Relationship Id="rId5" Type="http://schemas.openxmlformats.org/officeDocument/2006/relationships/image" Target="../media/image3710.wmf"/><Relationship Id="rId4" Type="http://schemas.openxmlformats.org/officeDocument/2006/relationships/image" Target="../media/image3709.wmf"/></Relationships>
</file>

<file path=ppt/drawings/_rels/vmlDrawing874.vml.rels><?xml version="1.0" encoding="UTF-8" standalone="yes"?>
<Relationships xmlns="http://schemas.openxmlformats.org/package/2006/relationships"><Relationship Id="rId8" Type="http://schemas.openxmlformats.org/officeDocument/2006/relationships/image" Target="../media/image3719.wmf"/><Relationship Id="rId3" Type="http://schemas.openxmlformats.org/officeDocument/2006/relationships/image" Target="../media/image3714.wmf"/><Relationship Id="rId7" Type="http://schemas.openxmlformats.org/officeDocument/2006/relationships/image" Target="../media/image3718.wmf"/><Relationship Id="rId2" Type="http://schemas.openxmlformats.org/officeDocument/2006/relationships/image" Target="../media/image3713.wmf"/><Relationship Id="rId1" Type="http://schemas.openxmlformats.org/officeDocument/2006/relationships/image" Target="../media/image3712.emf"/><Relationship Id="rId6" Type="http://schemas.openxmlformats.org/officeDocument/2006/relationships/image" Target="../media/image3717.wmf"/><Relationship Id="rId5" Type="http://schemas.openxmlformats.org/officeDocument/2006/relationships/image" Target="../media/image3716.wmf"/><Relationship Id="rId4" Type="http://schemas.openxmlformats.org/officeDocument/2006/relationships/image" Target="../media/image3715.wmf"/><Relationship Id="rId9" Type="http://schemas.openxmlformats.org/officeDocument/2006/relationships/image" Target="../media/image3720.wmf"/></Relationships>
</file>

<file path=ppt/drawings/_rels/vmlDrawing875.vml.rels><?xml version="1.0" encoding="UTF-8" standalone="yes"?>
<Relationships xmlns="http://schemas.openxmlformats.org/package/2006/relationships"><Relationship Id="rId3" Type="http://schemas.openxmlformats.org/officeDocument/2006/relationships/image" Target="../media/image3724.wmf"/><Relationship Id="rId7" Type="http://schemas.openxmlformats.org/officeDocument/2006/relationships/image" Target="../media/image3728.wmf"/><Relationship Id="rId2" Type="http://schemas.openxmlformats.org/officeDocument/2006/relationships/image" Target="../media/image3723.wmf"/><Relationship Id="rId1" Type="http://schemas.openxmlformats.org/officeDocument/2006/relationships/image" Target="../media/image3722.emf"/><Relationship Id="rId6" Type="http://schemas.openxmlformats.org/officeDocument/2006/relationships/image" Target="../media/image3727.wmf"/><Relationship Id="rId5" Type="http://schemas.openxmlformats.org/officeDocument/2006/relationships/image" Target="../media/image3726.wmf"/><Relationship Id="rId4" Type="http://schemas.openxmlformats.org/officeDocument/2006/relationships/image" Target="../media/image3725.wmf"/></Relationships>
</file>

<file path=ppt/drawings/_rels/vmlDrawing876.vml.rels><?xml version="1.0" encoding="UTF-8" standalone="yes"?>
<Relationships xmlns="http://schemas.openxmlformats.org/package/2006/relationships"><Relationship Id="rId3" Type="http://schemas.openxmlformats.org/officeDocument/2006/relationships/image" Target="../media/image3731.wmf"/><Relationship Id="rId7" Type="http://schemas.openxmlformats.org/officeDocument/2006/relationships/image" Target="../media/image3735.wmf"/><Relationship Id="rId2" Type="http://schemas.openxmlformats.org/officeDocument/2006/relationships/image" Target="../media/image3730.wmf"/><Relationship Id="rId1" Type="http://schemas.openxmlformats.org/officeDocument/2006/relationships/image" Target="../media/image3729.emf"/><Relationship Id="rId6" Type="http://schemas.openxmlformats.org/officeDocument/2006/relationships/image" Target="../media/image3734.wmf"/><Relationship Id="rId5" Type="http://schemas.openxmlformats.org/officeDocument/2006/relationships/image" Target="../media/image3733.wmf"/><Relationship Id="rId4" Type="http://schemas.openxmlformats.org/officeDocument/2006/relationships/image" Target="../media/image3732.wmf"/></Relationships>
</file>

<file path=ppt/drawings/_rels/vmlDrawing877.vml.rels><?xml version="1.0" encoding="UTF-8" standalone="yes"?>
<Relationships xmlns="http://schemas.openxmlformats.org/package/2006/relationships"><Relationship Id="rId3" Type="http://schemas.openxmlformats.org/officeDocument/2006/relationships/image" Target="../media/image3738.wmf"/><Relationship Id="rId7" Type="http://schemas.openxmlformats.org/officeDocument/2006/relationships/image" Target="../media/image3742.wmf"/><Relationship Id="rId2" Type="http://schemas.openxmlformats.org/officeDocument/2006/relationships/image" Target="../media/image3737.wmf"/><Relationship Id="rId1" Type="http://schemas.openxmlformats.org/officeDocument/2006/relationships/image" Target="../media/image3736.emf"/><Relationship Id="rId6" Type="http://schemas.openxmlformats.org/officeDocument/2006/relationships/image" Target="../media/image3741.wmf"/><Relationship Id="rId5" Type="http://schemas.openxmlformats.org/officeDocument/2006/relationships/image" Target="../media/image3740.wmf"/><Relationship Id="rId4" Type="http://schemas.openxmlformats.org/officeDocument/2006/relationships/image" Target="../media/image3739.wmf"/></Relationships>
</file>

<file path=ppt/drawings/_rels/vmlDrawing878.vml.rels><?xml version="1.0" encoding="UTF-8" standalone="yes"?>
<Relationships xmlns="http://schemas.openxmlformats.org/package/2006/relationships"><Relationship Id="rId3" Type="http://schemas.openxmlformats.org/officeDocument/2006/relationships/image" Target="../media/image3745.wmf"/><Relationship Id="rId7" Type="http://schemas.openxmlformats.org/officeDocument/2006/relationships/image" Target="../media/image3749.wmf"/><Relationship Id="rId2" Type="http://schemas.openxmlformats.org/officeDocument/2006/relationships/image" Target="../media/image3744.wmf"/><Relationship Id="rId1" Type="http://schemas.openxmlformats.org/officeDocument/2006/relationships/image" Target="../media/image3743.emf"/><Relationship Id="rId6" Type="http://schemas.openxmlformats.org/officeDocument/2006/relationships/image" Target="../media/image3748.wmf"/><Relationship Id="rId5" Type="http://schemas.openxmlformats.org/officeDocument/2006/relationships/image" Target="../media/image3747.wmf"/><Relationship Id="rId4" Type="http://schemas.openxmlformats.org/officeDocument/2006/relationships/image" Target="../media/image3746.wmf"/></Relationships>
</file>

<file path=ppt/drawings/_rels/vmlDrawing879.vml.rels><?xml version="1.0" encoding="UTF-8" standalone="yes"?>
<Relationships xmlns="http://schemas.openxmlformats.org/package/2006/relationships"><Relationship Id="rId3" Type="http://schemas.openxmlformats.org/officeDocument/2006/relationships/image" Target="../media/image3752.wmf"/><Relationship Id="rId7" Type="http://schemas.openxmlformats.org/officeDocument/2006/relationships/image" Target="../media/image3756.wmf"/><Relationship Id="rId2" Type="http://schemas.openxmlformats.org/officeDocument/2006/relationships/image" Target="../media/image3751.wmf"/><Relationship Id="rId1" Type="http://schemas.openxmlformats.org/officeDocument/2006/relationships/image" Target="../media/image3750.emf"/><Relationship Id="rId6" Type="http://schemas.openxmlformats.org/officeDocument/2006/relationships/image" Target="../media/image3755.wmf"/><Relationship Id="rId5" Type="http://schemas.openxmlformats.org/officeDocument/2006/relationships/image" Target="../media/image3754.wmf"/><Relationship Id="rId4" Type="http://schemas.openxmlformats.org/officeDocument/2006/relationships/image" Target="../media/image3753.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2.wmf"/><Relationship Id="rId1" Type="http://schemas.openxmlformats.org/officeDocument/2006/relationships/image" Target="../media/image351.emf"/><Relationship Id="rId4" Type="http://schemas.openxmlformats.org/officeDocument/2006/relationships/image" Target="../media/image354.wmf"/></Relationships>
</file>

<file path=ppt/drawings/_rels/vmlDrawing880.vml.rels><?xml version="1.0" encoding="UTF-8" standalone="yes"?>
<Relationships xmlns="http://schemas.openxmlformats.org/package/2006/relationships"><Relationship Id="rId3" Type="http://schemas.openxmlformats.org/officeDocument/2006/relationships/image" Target="../media/image3759.wmf"/><Relationship Id="rId7" Type="http://schemas.openxmlformats.org/officeDocument/2006/relationships/image" Target="../media/image3763.wmf"/><Relationship Id="rId2" Type="http://schemas.openxmlformats.org/officeDocument/2006/relationships/image" Target="../media/image3758.wmf"/><Relationship Id="rId1" Type="http://schemas.openxmlformats.org/officeDocument/2006/relationships/image" Target="../media/image3757.emf"/><Relationship Id="rId6" Type="http://schemas.openxmlformats.org/officeDocument/2006/relationships/image" Target="../media/image3762.wmf"/><Relationship Id="rId5" Type="http://schemas.openxmlformats.org/officeDocument/2006/relationships/image" Target="../media/image3761.wmf"/><Relationship Id="rId4" Type="http://schemas.openxmlformats.org/officeDocument/2006/relationships/image" Target="../media/image3760.wmf"/></Relationships>
</file>

<file path=ppt/drawings/_rels/vmlDrawing881.vml.rels><?xml version="1.0" encoding="UTF-8" standalone="yes"?>
<Relationships xmlns="http://schemas.openxmlformats.org/package/2006/relationships"><Relationship Id="rId3" Type="http://schemas.openxmlformats.org/officeDocument/2006/relationships/image" Target="../media/image3766.wmf"/><Relationship Id="rId7" Type="http://schemas.openxmlformats.org/officeDocument/2006/relationships/image" Target="../media/image3770.wmf"/><Relationship Id="rId2" Type="http://schemas.openxmlformats.org/officeDocument/2006/relationships/image" Target="../media/image3765.wmf"/><Relationship Id="rId1" Type="http://schemas.openxmlformats.org/officeDocument/2006/relationships/image" Target="../media/image3764.emf"/><Relationship Id="rId6" Type="http://schemas.openxmlformats.org/officeDocument/2006/relationships/image" Target="../media/image3769.wmf"/><Relationship Id="rId5" Type="http://schemas.openxmlformats.org/officeDocument/2006/relationships/image" Target="../media/image3768.wmf"/><Relationship Id="rId4" Type="http://schemas.openxmlformats.org/officeDocument/2006/relationships/image" Target="../media/image3767.wmf"/></Relationships>
</file>

<file path=ppt/drawings/_rels/vmlDrawing882.vml.rels><?xml version="1.0" encoding="UTF-8" standalone="yes"?>
<Relationships xmlns="http://schemas.openxmlformats.org/package/2006/relationships"><Relationship Id="rId3" Type="http://schemas.openxmlformats.org/officeDocument/2006/relationships/image" Target="../media/image3773.wmf"/><Relationship Id="rId7" Type="http://schemas.openxmlformats.org/officeDocument/2006/relationships/image" Target="../media/image3777.wmf"/><Relationship Id="rId2" Type="http://schemas.openxmlformats.org/officeDocument/2006/relationships/image" Target="../media/image3772.wmf"/><Relationship Id="rId1" Type="http://schemas.openxmlformats.org/officeDocument/2006/relationships/image" Target="../media/image3771.emf"/><Relationship Id="rId6" Type="http://schemas.openxmlformats.org/officeDocument/2006/relationships/image" Target="../media/image3776.wmf"/><Relationship Id="rId5" Type="http://schemas.openxmlformats.org/officeDocument/2006/relationships/image" Target="../media/image3775.wmf"/><Relationship Id="rId4" Type="http://schemas.openxmlformats.org/officeDocument/2006/relationships/image" Target="../media/image3774.wmf"/></Relationships>
</file>

<file path=ppt/drawings/_rels/vmlDrawing883.vml.rels><?xml version="1.0" encoding="UTF-8" standalone="yes"?>
<Relationships xmlns="http://schemas.openxmlformats.org/package/2006/relationships"><Relationship Id="rId3" Type="http://schemas.openxmlformats.org/officeDocument/2006/relationships/image" Target="../media/image3780.wmf"/><Relationship Id="rId2" Type="http://schemas.openxmlformats.org/officeDocument/2006/relationships/image" Target="../media/image3779.wmf"/><Relationship Id="rId1" Type="http://schemas.openxmlformats.org/officeDocument/2006/relationships/image" Target="../media/image3778.emf"/><Relationship Id="rId6" Type="http://schemas.openxmlformats.org/officeDocument/2006/relationships/image" Target="../media/image3783.wmf"/><Relationship Id="rId5" Type="http://schemas.openxmlformats.org/officeDocument/2006/relationships/image" Target="../media/image3782.wmf"/><Relationship Id="rId4" Type="http://schemas.openxmlformats.org/officeDocument/2006/relationships/image" Target="../media/image3781.wmf"/></Relationships>
</file>

<file path=ppt/drawings/_rels/vmlDrawing884.vml.rels><?xml version="1.0" encoding="UTF-8" standalone="yes"?>
<Relationships xmlns="http://schemas.openxmlformats.org/package/2006/relationships"><Relationship Id="rId3" Type="http://schemas.openxmlformats.org/officeDocument/2006/relationships/image" Target="../media/image3786.wmf"/><Relationship Id="rId7" Type="http://schemas.openxmlformats.org/officeDocument/2006/relationships/image" Target="../media/image3790.wmf"/><Relationship Id="rId2" Type="http://schemas.openxmlformats.org/officeDocument/2006/relationships/image" Target="../media/image3785.wmf"/><Relationship Id="rId1" Type="http://schemas.openxmlformats.org/officeDocument/2006/relationships/image" Target="../media/image3784.emf"/><Relationship Id="rId6" Type="http://schemas.openxmlformats.org/officeDocument/2006/relationships/image" Target="../media/image3789.wmf"/><Relationship Id="rId5" Type="http://schemas.openxmlformats.org/officeDocument/2006/relationships/image" Target="../media/image3788.wmf"/><Relationship Id="rId4" Type="http://schemas.openxmlformats.org/officeDocument/2006/relationships/image" Target="../media/image3787.wmf"/></Relationships>
</file>

<file path=ppt/drawings/_rels/vmlDrawing885.vml.rels><?xml version="1.0" encoding="UTF-8" standalone="yes"?>
<Relationships xmlns="http://schemas.openxmlformats.org/package/2006/relationships"><Relationship Id="rId3" Type="http://schemas.openxmlformats.org/officeDocument/2006/relationships/image" Target="../media/image3793.wmf"/><Relationship Id="rId7" Type="http://schemas.openxmlformats.org/officeDocument/2006/relationships/image" Target="../media/image3797.wmf"/><Relationship Id="rId2" Type="http://schemas.openxmlformats.org/officeDocument/2006/relationships/image" Target="../media/image3792.wmf"/><Relationship Id="rId1" Type="http://schemas.openxmlformats.org/officeDocument/2006/relationships/image" Target="../media/image3791.emf"/><Relationship Id="rId6" Type="http://schemas.openxmlformats.org/officeDocument/2006/relationships/image" Target="../media/image3796.wmf"/><Relationship Id="rId5" Type="http://schemas.openxmlformats.org/officeDocument/2006/relationships/image" Target="../media/image3795.wmf"/><Relationship Id="rId4" Type="http://schemas.openxmlformats.org/officeDocument/2006/relationships/image" Target="../media/image3794.wmf"/></Relationships>
</file>

<file path=ppt/drawings/_rels/vmlDrawing886.vml.rels><?xml version="1.0" encoding="UTF-8" standalone="yes"?>
<Relationships xmlns="http://schemas.openxmlformats.org/package/2006/relationships"><Relationship Id="rId3" Type="http://schemas.openxmlformats.org/officeDocument/2006/relationships/image" Target="../media/image3800.wmf"/><Relationship Id="rId7" Type="http://schemas.openxmlformats.org/officeDocument/2006/relationships/image" Target="../media/image3804.wmf"/><Relationship Id="rId2" Type="http://schemas.openxmlformats.org/officeDocument/2006/relationships/image" Target="../media/image3799.wmf"/><Relationship Id="rId1" Type="http://schemas.openxmlformats.org/officeDocument/2006/relationships/image" Target="../media/image3798.emf"/><Relationship Id="rId6" Type="http://schemas.openxmlformats.org/officeDocument/2006/relationships/image" Target="../media/image3803.wmf"/><Relationship Id="rId5" Type="http://schemas.openxmlformats.org/officeDocument/2006/relationships/image" Target="../media/image3802.wmf"/><Relationship Id="rId4" Type="http://schemas.openxmlformats.org/officeDocument/2006/relationships/image" Target="../media/image3801.wmf"/></Relationships>
</file>

<file path=ppt/drawings/_rels/vmlDrawing887.vml.rels><?xml version="1.0" encoding="UTF-8" standalone="yes"?>
<Relationships xmlns="http://schemas.openxmlformats.org/package/2006/relationships"><Relationship Id="rId3" Type="http://schemas.openxmlformats.org/officeDocument/2006/relationships/image" Target="../media/image3807.wmf"/><Relationship Id="rId7" Type="http://schemas.openxmlformats.org/officeDocument/2006/relationships/image" Target="../media/image3811.wmf"/><Relationship Id="rId2" Type="http://schemas.openxmlformats.org/officeDocument/2006/relationships/image" Target="../media/image3806.wmf"/><Relationship Id="rId1" Type="http://schemas.openxmlformats.org/officeDocument/2006/relationships/image" Target="../media/image3805.emf"/><Relationship Id="rId6" Type="http://schemas.openxmlformats.org/officeDocument/2006/relationships/image" Target="../media/image3810.wmf"/><Relationship Id="rId5" Type="http://schemas.openxmlformats.org/officeDocument/2006/relationships/image" Target="../media/image3809.wmf"/><Relationship Id="rId4" Type="http://schemas.openxmlformats.org/officeDocument/2006/relationships/image" Target="../media/image3808.wmf"/></Relationships>
</file>

<file path=ppt/drawings/_rels/vmlDrawing888.vml.rels><?xml version="1.0" encoding="UTF-8" standalone="yes"?>
<Relationships xmlns="http://schemas.openxmlformats.org/package/2006/relationships"><Relationship Id="rId3" Type="http://schemas.openxmlformats.org/officeDocument/2006/relationships/image" Target="../media/image3814.wmf"/><Relationship Id="rId2" Type="http://schemas.openxmlformats.org/officeDocument/2006/relationships/image" Target="../media/image3813.wmf"/><Relationship Id="rId1" Type="http://schemas.openxmlformats.org/officeDocument/2006/relationships/image" Target="../media/image3812.emf"/><Relationship Id="rId6" Type="http://schemas.openxmlformats.org/officeDocument/2006/relationships/image" Target="../media/image3817.wmf"/><Relationship Id="rId5" Type="http://schemas.openxmlformats.org/officeDocument/2006/relationships/image" Target="../media/image3816.wmf"/><Relationship Id="rId4" Type="http://schemas.openxmlformats.org/officeDocument/2006/relationships/image" Target="../media/image3815.wmf"/></Relationships>
</file>

<file path=ppt/drawings/_rels/vmlDrawing889.vml.rels><?xml version="1.0" encoding="UTF-8" standalone="yes"?>
<Relationships xmlns="http://schemas.openxmlformats.org/package/2006/relationships"><Relationship Id="rId3" Type="http://schemas.openxmlformats.org/officeDocument/2006/relationships/image" Target="../media/image3820.wmf"/><Relationship Id="rId2" Type="http://schemas.openxmlformats.org/officeDocument/2006/relationships/image" Target="../media/image3819.wmf"/><Relationship Id="rId1" Type="http://schemas.openxmlformats.org/officeDocument/2006/relationships/image" Target="../media/image3818.emf"/><Relationship Id="rId6" Type="http://schemas.openxmlformats.org/officeDocument/2006/relationships/image" Target="../media/image3823.wmf"/><Relationship Id="rId5" Type="http://schemas.openxmlformats.org/officeDocument/2006/relationships/image" Target="../media/image3822.wmf"/><Relationship Id="rId4" Type="http://schemas.openxmlformats.org/officeDocument/2006/relationships/image" Target="../media/image3821.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56.wmf"/><Relationship Id="rId1" Type="http://schemas.openxmlformats.org/officeDocument/2006/relationships/image" Target="../media/image355.emf"/></Relationships>
</file>

<file path=ppt/drawings/_rels/vmlDrawing890.vml.rels><?xml version="1.0" encoding="UTF-8" standalone="yes"?>
<Relationships xmlns="http://schemas.openxmlformats.org/package/2006/relationships"><Relationship Id="rId2" Type="http://schemas.openxmlformats.org/officeDocument/2006/relationships/image" Target="../media/image3825.wmf"/><Relationship Id="rId1" Type="http://schemas.openxmlformats.org/officeDocument/2006/relationships/image" Target="../media/image3824.emf"/></Relationships>
</file>

<file path=ppt/drawings/_rels/vmlDrawing891.vml.rels><?xml version="1.0" encoding="UTF-8" standalone="yes"?>
<Relationships xmlns="http://schemas.openxmlformats.org/package/2006/relationships"><Relationship Id="rId3" Type="http://schemas.openxmlformats.org/officeDocument/2006/relationships/image" Target="../media/image3831.wmf"/><Relationship Id="rId7" Type="http://schemas.openxmlformats.org/officeDocument/2006/relationships/image" Target="../media/image3835.wmf"/><Relationship Id="rId2" Type="http://schemas.openxmlformats.org/officeDocument/2006/relationships/image" Target="../media/image3830.wmf"/><Relationship Id="rId1" Type="http://schemas.openxmlformats.org/officeDocument/2006/relationships/image" Target="../media/image3829.emf"/><Relationship Id="rId6" Type="http://schemas.openxmlformats.org/officeDocument/2006/relationships/image" Target="../media/image3834.wmf"/><Relationship Id="rId5" Type="http://schemas.openxmlformats.org/officeDocument/2006/relationships/image" Target="../media/image3833.wmf"/><Relationship Id="rId4" Type="http://schemas.openxmlformats.org/officeDocument/2006/relationships/image" Target="../media/image3832.wmf"/></Relationships>
</file>

<file path=ppt/drawings/_rels/vmlDrawing892.vml.rels><?xml version="1.0" encoding="UTF-8" standalone="yes"?>
<Relationships xmlns="http://schemas.openxmlformats.org/package/2006/relationships"><Relationship Id="rId3" Type="http://schemas.openxmlformats.org/officeDocument/2006/relationships/image" Target="../media/image3838.wmf"/><Relationship Id="rId2" Type="http://schemas.openxmlformats.org/officeDocument/2006/relationships/image" Target="../media/image3837.wmf"/><Relationship Id="rId1" Type="http://schemas.openxmlformats.org/officeDocument/2006/relationships/image" Target="../media/image3836.emf"/><Relationship Id="rId6" Type="http://schemas.openxmlformats.org/officeDocument/2006/relationships/image" Target="../media/image3841.wmf"/><Relationship Id="rId5" Type="http://schemas.openxmlformats.org/officeDocument/2006/relationships/image" Target="../media/image3840.wmf"/><Relationship Id="rId4" Type="http://schemas.openxmlformats.org/officeDocument/2006/relationships/image" Target="../media/image3839.wmf"/></Relationships>
</file>

<file path=ppt/drawings/_rels/vmlDrawing893.vml.rels><?xml version="1.0" encoding="UTF-8" standalone="yes"?>
<Relationships xmlns="http://schemas.openxmlformats.org/package/2006/relationships"><Relationship Id="rId1" Type="http://schemas.openxmlformats.org/officeDocument/2006/relationships/image" Target="../media/image3842.emf"/></Relationships>
</file>

<file path=ppt/drawings/_rels/vmlDrawing894.vml.rels><?xml version="1.0" encoding="UTF-8" standalone="yes"?>
<Relationships xmlns="http://schemas.openxmlformats.org/package/2006/relationships"><Relationship Id="rId3" Type="http://schemas.openxmlformats.org/officeDocument/2006/relationships/image" Target="../media/image3848.wmf"/><Relationship Id="rId2" Type="http://schemas.openxmlformats.org/officeDocument/2006/relationships/image" Target="../media/image3847.wmf"/><Relationship Id="rId1" Type="http://schemas.openxmlformats.org/officeDocument/2006/relationships/image" Target="../media/image3846.emf"/><Relationship Id="rId6" Type="http://schemas.openxmlformats.org/officeDocument/2006/relationships/image" Target="../media/image3851.wmf"/><Relationship Id="rId5" Type="http://schemas.openxmlformats.org/officeDocument/2006/relationships/image" Target="../media/image3850.wmf"/><Relationship Id="rId4" Type="http://schemas.openxmlformats.org/officeDocument/2006/relationships/image" Target="../media/image3849.wmf"/></Relationships>
</file>

<file path=ppt/drawings/_rels/vmlDrawing895.vml.rels><?xml version="1.0" encoding="UTF-8" standalone="yes"?>
<Relationships xmlns="http://schemas.openxmlformats.org/package/2006/relationships"><Relationship Id="rId3" Type="http://schemas.openxmlformats.org/officeDocument/2006/relationships/image" Target="../media/image3854.wmf"/><Relationship Id="rId7" Type="http://schemas.openxmlformats.org/officeDocument/2006/relationships/image" Target="../media/image3858.wmf"/><Relationship Id="rId2" Type="http://schemas.openxmlformats.org/officeDocument/2006/relationships/image" Target="../media/image3853.wmf"/><Relationship Id="rId1" Type="http://schemas.openxmlformats.org/officeDocument/2006/relationships/image" Target="../media/image3852.emf"/><Relationship Id="rId6" Type="http://schemas.openxmlformats.org/officeDocument/2006/relationships/image" Target="../media/image3857.wmf"/><Relationship Id="rId5" Type="http://schemas.openxmlformats.org/officeDocument/2006/relationships/image" Target="../media/image3856.wmf"/><Relationship Id="rId4" Type="http://schemas.openxmlformats.org/officeDocument/2006/relationships/image" Target="../media/image3855.wmf"/></Relationships>
</file>

<file path=ppt/drawings/_rels/vmlDrawing896.vml.rels><?xml version="1.0" encoding="UTF-8" standalone="yes"?>
<Relationships xmlns="http://schemas.openxmlformats.org/package/2006/relationships"><Relationship Id="rId3" Type="http://schemas.openxmlformats.org/officeDocument/2006/relationships/image" Target="../media/image3861.wmf"/><Relationship Id="rId7" Type="http://schemas.openxmlformats.org/officeDocument/2006/relationships/image" Target="../media/image3865.wmf"/><Relationship Id="rId2" Type="http://schemas.openxmlformats.org/officeDocument/2006/relationships/image" Target="../media/image3860.wmf"/><Relationship Id="rId1" Type="http://schemas.openxmlformats.org/officeDocument/2006/relationships/image" Target="../media/image3859.emf"/><Relationship Id="rId6" Type="http://schemas.openxmlformats.org/officeDocument/2006/relationships/image" Target="../media/image3864.wmf"/><Relationship Id="rId5" Type="http://schemas.openxmlformats.org/officeDocument/2006/relationships/image" Target="../media/image3863.wmf"/><Relationship Id="rId4" Type="http://schemas.openxmlformats.org/officeDocument/2006/relationships/image" Target="../media/image3862.wmf"/></Relationships>
</file>

<file path=ppt/drawings/_rels/vmlDrawing897.vml.rels><?xml version="1.0" encoding="UTF-8" standalone="yes"?>
<Relationships xmlns="http://schemas.openxmlformats.org/package/2006/relationships"><Relationship Id="rId3" Type="http://schemas.openxmlformats.org/officeDocument/2006/relationships/image" Target="../media/image3868.wmf"/><Relationship Id="rId7" Type="http://schemas.openxmlformats.org/officeDocument/2006/relationships/image" Target="../media/image3872.wmf"/><Relationship Id="rId2" Type="http://schemas.openxmlformats.org/officeDocument/2006/relationships/image" Target="../media/image3867.wmf"/><Relationship Id="rId1" Type="http://schemas.openxmlformats.org/officeDocument/2006/relationships/image" Target="../media/image3866.emf"/><Relationship Id="rId6" Type="http://schemas.openxmlformats.org/officeDocument/2006/relationships/image" Target="../media/image3871.wmf"/><Relationship Id="rId5" Type="http://schemas.openxmlformats.org/officeDocument/2006/relationships/image" Target="../media/image3870.wmf"/><Relationship Id="rId4" Type="http://schemas.openxmlformats.org/officeDocument/2006/relationships/image" Target="../media/image3869.wmf"/></Relationships>
</file>

<file path=ppt/drawings/_rels/vmlDrawing898.vml.rels><?xml version="1.0" encoding="UTF-8" standalone="yes"?>
<Relationships xmlns="http://schemas.openxmlformats.org/package/2006/relationships"><Relationship Id="rId3" Type="http://schemas.openxmlformats.org/officeDocument/2006/relationships/image" Target="../media/image3875.wmf"/><Relationship Id="rId7" Type="http://schemas.openxmlformats.org/officeDocument/2006/relationships/image" Target="../media/image3879.wmf"/><Relationship Id="rId2" Type="http://schemas.openxmlformats.org/officeDocument/2006/relationships/image" Target="../media/image3874.wmf"/><Relationship Id="rId1" Type="http://schemas.openxmlformats.org/officeDocument/2006/relationships/image" Target="../media/image3873.emf"/><Relationship Id="rId6" Type="http://schemas.openxmlformats.org/officeDocument/2006/relationships/image" Target="../media/image3878.wmf"/><Relationship Id="rId5" Type="http://schemas.openxmlformats.org/officeDocument/2006/relationships/image" Target="../media/image3877.wmf"/><Relationship Id="rId4" Type="http://schemas.openxmlformats.org/officeDocument/2006/relationships/image" Target="../media/image3876.wmf"/></Relationships>
</file>

<file path=ppt/drawings/_rels/vmlDrawing899.vml.rels><?xml version="1.0" encoding="UTF-8" standalone="yes"?>
<Relationships xmlns="http://schemas.openxmlformats.org/package/2006/relationships"><Relationship Id="rId3" Type="http://schemas.openxmlformats.org/officeDocument/2006/relationships/image" Target="../media/image3882.wmf"/><Relationship Id="rId2" Type="http://schemas.openxmlformats.org/officeDocument/2006/relationships/image" Target="../media/image3881.wmf"/><Relationship Id="rId1" Type="http://schemas.openxmlformats.org/officeDocument/2006/relationships/image" Target="../media/image3880.emf"/><Relationship Id="rId6" Type="http://schemas.openxmlformats.org/officeDocument/2006/relationships/image" Target="../media/image3885.wmf"/><Relationship Id="rId5" Type="http://schemas.openxmlformats.org/officeDocument/2006/relationships/image" Target="../media/image3884.wmf"/><Relationship Id="rId4" Type="http://schemas.openxmlformats.org/officeDocument/2006/relationships/image" Target="../media/image388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358.wmf"/><Relationship Id="rId2" Type="http://schemas.openxmlformats.org/officeDocument/2006/relationships/image" Target="../media/image311.wmf"/><Relationship Id="rId1" Type="http://schemas.openxmlformats.org/officeDocument/2006/relationships/image" Target="../media/image357.emf"/><Relationship Id="rId5" Type="http://schemas.openxmlformats.org/officeDocument/2006/relationships/image" Target="../media/image360.wmf"/><Relationship Id="rId4" Type="http://schemas.openxmlformats.org/officeDocument/2006/relationships/image" Target="../media/image359.wmf"/></Relationships>
</file>

<file path=ppt/drawings/_rels/vmlDrawing900.vml.rels><?xml version="1.0" encoding="UTF-8" standalone="yes"?>
<Relationships xmlns="http://schemas.openxmlformats.org/package/2006/relationships"><Relationship Id="rId3" Type="http://schemas.openxmlformats.org/officeDocument/2006/relationships/image" Target="../media/image3888.wmf"/><Relationship Id="rId7" Type="http://schemas.openxmlformats.org/officeDocument/2006/relationships/image" Target="../media/image3892.wmf"/><Relationship Id="rId2" Type="http://schemas.openxmlformats.org/officeDocument/2006/relationships/image" Target="../media/image3887.wmf"/><Relationship Id="rId1" Type="http://schemas.openxmlformats.org/officeDocument/2006/relationships/image" Target="../media/image3886.emf"/><Relationship Id="rId6" Type="http://schemas.openxmlformats.org/officeDocument/2006/relationships/image" Target="../media/image3891.wmf"/><Relationship Id="rId5" Type="http://schemas.openxmlformats.org/officeDocument/2006/relationships/image" Target="../media/image3890.wmf"/><Relationship Id="rId4" Type="http://schemas.openxmlformats.org/officeDocument/2006/relationships/image" Target="../media/image3889.wmf"/></Relationships>
</file>

<file path=ppt/drawings/_rels/vmlDrawing901.vml.rels><?xml version="1.0" encoding="UTF-8" standalone="yes"?>
<Relationships xmlns="http://schemas.openxmlformats.org/package/2006/relationships"><Relationship Id="rId3" Type="http://schemas.openxmlformats.org/officeDocument/2006/relationships/image" Target="../media/image3895.wmf"/><Relationship Id="rId7" Type="http://schemas.openxmlformats.org/officeDocument/2006/relationships/image" Target="../media/image3899.wmf"/><Relationship Id="rId2" Type="http://schemas.openxmlformats.org/officeDocument/2006/relationships/image" Target="../media/image3894.wmf"/><Relationship Id="rId1" Type="http://schemas.openxmlformats.org/officeDocument/2006/relationships/image" Target="../media/image3893.emf"/><Relationship Id="rId6" Type="http://schemas.openxmlformats.org/officeDocument/2006/relationships/image" Target="../media/image3898.wmf"/><Relationship Id="rId5" Type="http://schemas.openxmlformats.org/officeDocument/2006/relationships/image" Target="../media/image3897.wmf"/><Relationship Id="rId4" Type="http://schemas.openxmlformats.org/officeDocument/2006/relationships/image" Target="../media/image3896.wmf"/></Relationships>
</file>

<file path=ppt/drawings/_rels/vmlDrawing902.vml.rels><?xml version="1.0" encoding="UTF-8" standalone="yes"?>
<Relationships xmlns="http://schemas.openxmlformats.org/package/2006/relationships"><Relationship Id="rId3" Type="http://schemas.openxmlformats.org/officeDocument/2006/relationships/image" Target="../media/image3902.wmf"/><Relationship Id="rId7" Type="http://schemas.openxmlformats.org/officeDocument/2006/relationships/image" Target="../media/image3906.wmf"/><Relationship Id="rId2" Type="http://schemas.openxmlformats.org/officeDocument/2006/relationships/image" Target="../media/image3901.wmf"/><Relationship Id="rId1" Type="http://schemas.openxmlformats.org/officeDocument/2006/relationships/image" Target="../media/image3900.emf"/><Relationship Id="rId6" Type="http://schemas.openxmlformats.org/officeDocument/2006/relationships/image" Target="../media/image3905.wmf"/><Relationship Id="rId5" Type="http://schemas.openxmlformats.org/officeDocument/2006/relationships/image" Target="../media/image3904.wmf"/><Relationship Id="rId4" Type="http://schemas.openxmlformats.org/officeDocument/2006/relationships/image" Target="../media/image3903.wmf"/></Relationships>
</file>

<file path=ppt/drawings/_rels/vmlDrawing903.vml.rels><?xml version="1.0" encoding="UTF-8" standalone="yes"?>
<Relationships xmlns="http://schemas.openxmlformats.org/package/2006/relationships"><Relationship Id="rId3" Type="http://schemas.openxmlformats.org/officeDocument/2006/relationships/image" Target="../media/image3909.wmf"/><Relationship Id="rId7" Type="http://schemas.openxmlformats.org/officeDocument/2006/relationships/image" Target="../media/image3913.wmf"/><Relationship Id="rId2" Type="http://schemas.openxmlformats.org/officeDocument/2006/relationships/image" Target="../media/image3908.wmf"/><Relationship Id="rId1" Type="http://schemas.openxmlformats.org/officeDocument/2006/relationships/image" Target="../media/image3907.emf"/><Relationship Id="rId6" Type="http://schemas.openxmlformats.org/officeDocument/2006/relationships/image" Target="../media/image3912.wmf"/><Relationship Id="rId5" Type="http://schemas.openxmlformats.org/officeDocument/2006/relationships/image" Target="../media/image3911.wmf"/><Relationship Id="rId4" Type="http://schemas.openxmlformats.org/officeDocument/2006/relationships/image" Target="../media/image3910.wmf"/></Relationships>
</file>

<file path=ppt/drawings/_rels/vmlDrawing904.vml.rels><?xml version="1.0" encoding="UTF-8" standalone="yes"?>
<Relationships xmlns="http://schemas.openxmlformats.org/package/2006/relationships"><Relationship Id="rId3" Type="http://schemas.openxmlformats.org/officeDocument/2006/relationships/image" Target="../media/image3916.wmf"/><Relationship Id="rId7" Type="http://schemas.openxmlformats.org/officeDocument/2006/relationships/image" Target="../media/image3920.wmf"/><Relationship Id="rId2" Type="http://schemas.openxmlformats.org/officeDocument/2006/relationships/image" Target="../media/image3915.wmf"/><Relationship Id="rId1" Type="http://schemas.openxmlformats.org/officeDocument/2006/relationships/image" Target="../media/image3914.emf"/><Relationship Id="rId6" Type="http://schemas.openxmlformats.org/officeDocument/2006/relationships/image" Target="../media/image3919.wmf"/><Relationship Id="rId5" Type="http://schemas.openxmlformats.org/officeDocument/2006/relationships/image" Target="../media/image3918.wmf"/><Relationship Id="rId4" Type="http://schemas.openxmlformats.org/officeDocument/2006/relationships/image" Target="../media/image3917.wmf"/></Relationships>
</file>

<file path=ppt/drawings/_rels/vmlDrawing905.vml.rels><?xml version="1.0" encoding="UTF-8" standalone="yes"?>
<Relationships xmlns="http://schemas.openxmlformats.org/package/2006/relationships"><Relationship Id="rId3" Type="http://schemas.openxmlformats.org/officeDocument/2006/relationships/image" Target="../media/image3923.wmf"/><Relationship Id="rId7" Type="http://schemas.openxmlformats.org/officeDocument/2006/relationships/image" Target="../media/image3927.wmf"/><Relationship Id="rId2" Type="http://schemas.openxmlformats.org/officeDocument/2006/relationships/image" Target="../media/image3922.wmf"/><Relationship Id="rId1" Type="http://schemas.openxmlformats.org/officeDocument/2006/relationships/image" Target="../media/image3921.emf"/><Relationship Id="rId6" Type="http://schemas.openxmlformats.org/officeDocument/2006/relationships/image" Target="../media/image3926.wmf"/><Relationship Id="rId5" Type="http://schemas.openxmlformats.org/officeDocument/2006/relationships/image" Target="../media/image3925.wmf"/><Relationship Id="rId4" Type="http://schemas.openxmlformats.org/officeDocument/2006/relationships/image" Target="../media/image3924.wmf"/></Relationships>
</file>

<file path=ppt/drawings/_rels/vmlDrawing906.vml.rels><?xml version="1.0" encoding="UTF-8" standalone="yes"?>
<Relationships xmlns="http://schemas.openxmlformats.org/package/2006/relationships"><Relationship Id="rId3" Type="http://schemas.openxmlformats.org/officeDocument/2006/relationships/image" Target="../media/image3930.wmf"/><Relationship Id="rId7" Type="http://schemas.openxmlformats.org/officeDocument/2006/relationships/image" Target="../media/image3934.wmf"/><Relationship Id="rId2" Type="http://schemas.openxmlformats.org/officeDocument/2006/relationships/image" Target="../media/image3929.wmf"/><Relationship Id="rId1" Type="http://schemas.openxmlformats.org/officeDocument/2006/relationships/image" Target="../media/image3928.emf"/><Relationship Id="rId6" Type="http://schemas.openxmlformats.org/officeDocument/2006/relationships/image" Target="../media/image3933.wmf"/><Relationship Id="rId5" Type="http://schemas.openxmlformats.org/officeDocument/2006/relationships/image" Target="../media/image3932.wmf"/><Relationship Id="rId4" Type="http://schemas.openxmlformats.org/officeDocument/2006/relationships/image" Target="../media/image3931.wmf"/></Relationships>
</file>

<file path=ppt/drawings/_rels/vmlDrawing907.vml.rels><?xml version="1.0" encoding="UTF-8" standalone="yes"?>
<Relationships xmlns="http://schemas.openxmlformats.org/package/2006/relationships"><Relationship Id="rId3" Type="http://schemas.openxmlformats.org/officeDocument/2006/relationships/image" Target="../media/image3937.wmf"/><Relationship Id="rId7" Type="http://schemas.openxmlformats.org/officeDocument/2006/relationships/image" Target="../media/image3941.wmf"/><Relationship Id="rId2" Type="http://schemas.openxmlformats.org/officeDocument/2006/relationships/image" Target="../media/image3936.wmf"/><Relationship Id="rId1" Type="http://schemas.openxmlformats.org/officeDocument/2006/relationships/image" Target="../media/image3935.emf"/><Relationship Id="rId6" Type="http://schemas.openxmlformats.org/officeDocument/2006/relationships/image" Target="../media/image3940.wmf"/><Relationship Id="rId5" Type="http://schemas.openxmlformats.org/officeDocument/2006/relationships/image" Target="../media/image3939.wmf"/><Relationship Id="rId4" Type="http://schemas.openxmlformats.org/officeDocument/2006/relationships/image" Target="../media/image3938.wmf"/></Relationships>
</file>

<file path=ppt/drawings/_rels/vmlDrawing908.vml.rels><?xml version="1.0" encoding="UTF-8" standalone="yes"?>
<Relationships xmlns="http://schemas.openxmlformats.org/package/2006/relationships"><Relationship Id="rId3" Type="http://schemas.openxmlformats.org/officeDocument/2006/relationships/image" Target="../media/image3944.wmf"/><Relationship Id="rId7" Type="http://schemas.openxmlformats.org/officeDocument/2006/relationships/image" Target="../media/image3948.wmf"/><Relationship Id="rId2" Type="http://schemas.openxmlformats.org/officeDocument/2006/relationships/image" Target="../media/image3943.wmf"/><Relationship Id="rId1" Type="http://schemas.openxmlformats.org/officeDocument/2006/relationships/image" Target="../media/image3942.emf"/><Relationship Id="rId6" Type="http://schemas.openxmlformats.org/officeDocument/2006/relationships/image" Target="../media/image3947.wmf"/><Relationship Id="rId5" Type="http://schemas.openxmlformats.org/officeDocument/2006/relationships/image" Target="../media/image3946.wmf"/><Relationship Id="rId4" Type="http://schemas.openxmlformats.org/officeDocument/2006/relationships/image" Target="../media/image3945.wmf"/></Relationships>
</file>

<file path=ppt/drawings/_rels/vmlDrawing909.vml.rels><?xml version="1.0" encoding="UTF-8" standalone="yes"?>
<Relationships xmlns="http://schemas.openxmlformats.org/package/2006/relationships"><Relationship Id="rId3" Type="http://schemas.openxmlformats.org/officeDocument/2006/relationships/image" Target="../media/image3951.wmf"/><Relationship Id="rId7" Type="http://schemas.openxmlformats.org/officeDocument/2006/relationships/image" Target="../media/image3955.wmf"/><Relationship Id="rId2" Type="http://schemas.openxmlformats.org/officeDocument/2006/relationships/image" Target="../media/image3950.wmf"/><Relationship Id="rId1" Type="http://schemas.openxmlformats.org/officeDocument/2006/relationships/image" Target="../media/image3949.emf"/><Relationship Id="rId6" Type="http://schemas.openxmlformats.org/officeDocument/2006/relationships/image" Target="../media/image3954.wmf"/><Relationship Id="rId5" Type="http://schemas.openxmlformats.org/officeDocument/2006/relationships/image" Target="../media/image3953.wmf"/><Relationship Id="rId4" Type="http://schemas.openxmlformats.org/officeDocument/2006/relationships/image" Target="../media/image3952.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363.wmf"/><Relationship Id="rId2" Type="http://schemas.openxmlformats.org/officeDocument/2006/relationships/image" Target="../media/image362.wmf"/><Relationship Id="rId1" Type="http://schemas.openxmlformats.org/officeDocument/2006/relationships/image" Target="../media/image361.emf"/></Relationships>
</file>

<file path=ppt/drawings/_rels/vmlDrawing910.vml.rels><?xml version="1.0" encoding="UTF-8" standalone="yes"?>
<Relationships xmlns="http://schemas.openxmlformats.org/package/2006/relationships"><Relationship Id="rId3" Type="http://schemas.openxmlformats.org/officeDocument/2006/relationships/image" Target="../media/image3958.wmf"/><Relationship Id="rId7" Type="http://schemas.openxmlformats.org/officeDocument/2006/relationships/image" Target="../media/image3962.wmf"/><Relationship Id="rId2" Type="http://schemas.openxmlformats.org/officeDocument/2006/relationships/image" Target="../media/image3957.wmf"/><Relationship Id="rId1" Type="http://schemas.openxmlformats.org/officeDocument/2006/relationships/image" Target="../media/image3956.emf"/><Relationship Id="rId6" Type="http://schemas.openxmlformats.org/officeDocument/2006/relationships/image" Target="../media/image3961.wmf"/><Relationship Id="rId5" Type="http://schemas.openxmlformats.org/officeDocument/2006/relationships/image" Target="../media/image3960.wmf"/><Relationship Id="rId4" Type="http://schemas.openxmlformats.org/officeDocument/2006/relationships/image" Target="../media/image3959.wmf"/></Relationships>
</file>

<file path=ppt/drawings/_rels/vmlDrawing911.vml.rels><?xml version="1.0" encoding="UTF-8" standalone="yes"?>
<Relationships xmlns="http://schemas.openxmlformats.org/package/2006/relationships"><Relationship Id="rId8" Type="http://schemas.openxmlformats.org/officeDocument/2006/relationships/image" Target="../media/image3970.wmf"/><Relationship Id="rId3" Type="http://schemas.openxmlformats.org/officeDocument/2006/relationships/image" Target="../media/image3965.wmf"/><Relationship Id="rId7" Type="http://schemas.openxmlformats.org/officeDocument/2006/relationships/image" Target="../media/image3969.wmf"/><Relationship Id="rId2" Type="http://schemas.openxmlformats.org/officeDocument/2006/relationships/image" Target="../media/image3964.wmf"/><Relationship Id="rId1" Type="http://schemas.openxmlformats.org/officeDocument/2006/relationships/image" Target="../media/image3963.emf"/><Relationship Id="rId6" Type="http://schemas.openxmlformats.org/officeDocument/2006/relationships/image" Target="../media/image3968.wmf"/><Relationship Id="rId5" Type="http://schemas.openxmlformats.org/officeDocument/2006/relationships/image" Target="../media/image3967.wmf"/><Relationship Id="rId4" Type="http://schemas.openxmlformats.org/officeDocument/2006/relationships/image" Target="../media/image3966.wmf"/></Relationships>
</file>

<file path=ppt/drawings/_rels/vmlDrawing912.vml.rels><?xml version="1.0" encoding="UTF-8" standalone="yes"?>
<Relationships xmlns="http://schemas.openxmlformats.org/package/2006/relationships"><Relationship Id="rId3" Type="http://schemas.openxmlformats.org/officeDocument/2006/relationships/image" Target="../media/image3973.wmf"/><Relationship Id="rId2" Type="http://schemas.openxmlformats.org/officeDocument/2006/relationships/image" Target="../media/image3972.wmf"/><Relationship Id="rId1" Type="http://schemas.openxmlformats.org/officeDocument/2006/relationships/image" Target="../media/image3971.emf"/><Relationship Id="rId6" Type="http://schemas.openxmlformats.org/officeDocument/2006/relationships/image" Target="../media/image3976.wmf"/><Relationship Id="rId5" Type="http://schemas.openxmlformats.org/officeDocument/2006/relationships/image" Target="../media/image3975.wmf"/><Relationship Id="rId4" Type="http://schemas.openxmlformats.org/officeDocument/2006/relationships/image" Target="../media/image3974.wmf"/></Relationships>
</file>

<file path=ppt/drawings/_rels/vmlDrawing913.vml.rels><?xml version="1.0" encoding="UTF-8" standalone="yes"?>
<Relationships xmlns="http://schemas.openxmlformats.org/package/2006/relationships"><Relationship Id="rId3" Type="http://schemas.openxmlformats.org/officeDocument/2006/relationships/image" Target="../media/image3979.wmf"/><Relationship Id="rId7" Type="http://schemas.openxmlformats.org/officeDocument/2006/relationships/image" Target="../media/image3983.wmf"/><Relationship Id="rId2" Type="http://schemas.openxmlformats.org/officeDocument/2006/relationships/image" Target="../media/image3978.wmf"/><Relationship Id="rId1" Type="http://schemas.openxmlformats.org/officeDocument/2006/relationships/image" Target="../media/image3977.emf"/><Relationship Id="rId6" Type="http://schemas.openxmlformats.org/officeDocument/2006/relationships/image" Target="../media/image3982.wmf"/><Relationship Id="rId5" Type="http://schemas.openxmlformats.org/officeDocument/2006/relationships/image" Target="../media/image3981.wmf"/><Relationship Id="rId4" Type="http://schemas.openxmlformats.org/officeDocument/2006/relationships/image" Target="../media/image3980.wmf"/></Relationships>
</file>

<file path=ppt/drawings/_rels/vmlDrawing914.vml.rels><?xml version="1.0" encoding="UTF-8" standalone="yes"?>
<Relationships xmlns="http://schemas.openxmlformats.org/package/2006/relationships"><Relationship Id="rId1" Type="http://schemas.openxmlformats.org/officeDocument/2006/relationships/image" Target="../media/image3984.emf"/></Relationships>
</file>

<file path=ppt/drawings/_rels/vmlDrawing915.vml.rels><?xml version="1.0" encoding="UTF-8" standalone="yes"?>
<Relationships xmlns="http://schemas.openxmlformats.org/package/2006/relationships"><Relationship Id="rId3" Type="http://schemas.openxmlformats.org/officeDocument/2006/relationships/image" Target="../media/image3990.wmf"/><Relationship Id="rId2" Type="http://schemas.openxmlformats.org/officeDocument/2006/relationships/image" Target="../media/image3989.wmf"/><Relationship Id="rId1" Type="http://schemas.openxmlformats.org/officeDocument/2006/relationships/image" Target="../media/image3988.emf"/><Relationship Id="rId6" Type="http://schemas.openxmlformats.org/officeDocument/2006/relationships/image" Target="../media/image3993.wmf"/><Relationship Id="rId5" Type="http://schemas.openxmlformats.org/officeDocument/2006/relationships/image" Target="../media/image3992.wmf"/><Relationship Id="rId4" Type="http://schemas.openxmlformats.org/officeDocument/2006/relationships/image" Target="../media/image3991.wmf"/></Relationships>
</file>

<file path=ppt/drawings/_rels/vmlDrawing916.vml.rels><?xml version="1.0" encoding="UTF-8" standalone="yes"?>
<Relationships xmlns="http://schemas.openxmlformats.org/package/2006/relationships"><Relationship Id="rId3" Type="http://schemas.openxmlformats.org/officeDocument/2006/relationships/image" Target="../media/image3996.wmf"/><Relationship Id="rId2" Type="http://schemas.openxmlformats.org/officeDocument/2006/relationships/image" Target="../media/image3995.wmf"/><Relationship Id="rId1" Type="http://schemas.openxmlformats.org/officeDocument/2006/relationships/image" Target="../media/image3994.emf"/><Relationship Id="rId6" Type="http://schemas.openxmlformats.org/officeDocument/2006/relationships/image" Target="../media/image3999.wmf"/><Relationship Id="rId5" Type="http://schemas.openxmlformats.org/officeDocument/2006/relationships/image" Target="../media/image3998.wmf"/><Relationship Id="rId4" Type="http://schemas.openxmlformats.org/officeDocument/2006/relationships/image" Target="../media/image3997.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371.wmf"/><Relationship Id="rId3" Type="http://schemas.openxmlformats.org/officeDocument/2006/relationships/image" Target="../media/image366.wmf"/><Relationship Id="rId7" Type="http://schemas.openxmlformats.org/officeDocument/2006/relationships/image" Target="../media/image370.wmf"/><Relationship Id="rId2" Type="http://schemas.openxmlformats.org/officeDocument/2006/relationships/image" Target="../media/image365.wmf"/><Relationship Id="rId1" Type="http://schemas.openxmlformats.org/officeDocument/2006/relationships/image" Target="../media/image364.emf"/><Relationship Id="rId6" Type="http://schemas.openxmlformats.org/officeDocument/2006/relationships/image" Target="../media/image369.wmf"/><Relationship Id="rId5" Type="http://schemas.openxmlformats.org/officeDocument/2006/relationships/image" Target="../media/image368.wmf"/><Relationship Id="rId4" Type="http://schemas.openxmlformats.org/officeDocument/2006/relationships/image" Target="../media/image367.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72.e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375.wmf"/><Relationship Id="rId1" Type="http://schemas.openxmlformats.org/officeDocument/2006/relationships/image" Target="../media/image374.e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e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379.wmf"/><Relationship Id="rId1" Type="http://schemas.openxmlformats.org/officeDocument/2006/relationships/image" Target="../media/image378.e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381.wmf"/><Relationship Id="rId1" Type="http://schemas.openxmlformats.org/officeDocument/2006/relationships/image" Target="../media/image380.e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383.wmf"/><Relationship Id="rId1" Type="http://schemas.openxmlformats.org/officeDocument/2006/relationships/image" Target="../media/image382.e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317.wmf"/><Relationship Id="rId7" Type="http://schemas.openxmlformats.org/officeDocument/2006/relationships/image" Target="../media/image388.wmf"/><Relationship Id="rId2" Type="http://schemas.openxmlformats.org/officeDocument/2006/relationships/image" Target="../media/image316.wmf"/><Relationship Id="rId1" Type="http://schemas.openxmlformats.org/officeDocument/2006/relationships/image" Target="../media/image384.emf"/><Relationship Id="rId6" Type="http://schemas.openxmlformats.org/officeDocument/2006/relationships/image" Target="../media/image387.wmf"/><Relationship Id="rId5" Type="http://schemas.openxmlformats.org/officeDocument/2006/relationships/image" Target="../media/image386.wmf"/><Relationship Id="rId4" Type="http://schemas.openxmlformats.org/officeDocument/2006/relationships/image" Target="../media/image38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CB632C-78F3-43B9-A6D0-897568144145}" type="datetimeFigureOut">
              <a:rPr lang="en-US" smtClean="0"/>
              <a:pPr/>
              <a:t>10/15/2010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3159A-729D-4B0D-9D51-AFE1F4C1E97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B632C-78F3-43B9-A6D0-897568144145}" type="datetimeFigureOut">
              <a:rPr lang="en-US" smtClean="0"/>
              <a:pPr/>
              <a:t>10/15/2010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3159A-729D-4B0D-9D51-AFE1F4C1E97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tags" Target="../tags/tag2.xml"/><Relationship Id="rId7" Type="http://schemas.openxmlformats.org/officeDocument/2006/relationships/image" Target="../media/image3.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image" Target="../media/image7.wmf"/><Relationship Id="rId5" Type="http://schemas.openxmlformats.org/officeDocument/2006/relationships/oleObject" Target="../embeddings/oleObject1.bin"/><Relationship Id="rId10" Type="http://schemas.openxmlformats.org/officeDocument/2006/relationships/image" Target="../media/image6.wmf"/><Relationship Id="rId4" Type="http://schemas.openxmlformats.org/officeDocument/2006/relationships/slideLayout" Target="../slideLayouts/slideLayout2.xml"/><Relationship Id="rId9" Type="http://schemas.openxmlformats.org/officeDocument/2006/relationships/image" Target="../media/image5.wmf"/></Relationships>
</file>

<file path=ppt/slides/_rels/slide10.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tags" Target="../tags/tag20.xml"/><Relationship Id="rId7" Type="http://schemas.openxmlformats.org/officeDocument/2006/relationships/image" Target="NUL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25.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100.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vmlDrawing" Target="../drawings/vmlDrawing100.vml"/><Relationship Id="rId6" Type="http://schemas.openxmlformats.org/officeDocument/2006/relationships/oleObject" Target="../embeddings/oleObject364.bin"/><Relationship Id="rId5" Type="http://schemas.openxmlformats.org/officeDocument/2006/relationships/oleObject" Target="../embeddings/oleObject363.bin"/><Relationship Id="rId4"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vmlDrawing" Target="../drawings/vmlDrawing101.vml"/><Relationship Id="rId6" Type="http://schemas.openxmlformats.org/officeDocument/2006/relationships/oleObject" Target="../embeddings/oleObject366.bin"/><Relationship Id="rId5" Type="http://schemas.openxmlformats.org/officeDocument/2006/relationships/oleObject" Target="../embeddings/oleObject365.bin"/><Relationship Id="rId4"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oleObject" Target="../embeddings/oleObject369.bin"/><Relationship Id="rId2" Type="http://schemas.openxmlformats.org/officeDocument/2006/relationships/tags" Target="../tags/tag203.xml"/><Relationship Id="rId1" Type="http://schemas.openxmlformats.org/officeDocument/2006/relationships/vmlDrawing" Target="../drawings/vmlDrawing102.vml"/><Relationship Id="rId6" Type="http://schemas.openxmlformats.org/officeDocument/2006/relationships/oleObject" Target="../embeddings/oleObject368.bin"/><Relationship Id="rId5" Type="http://schemas.openxmlformats.org/officeDocument/2006/relationships/oleObject" Target="../embeddings/oleObject367.bin"/><Relationship Id="rId4"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373.bin"/><Relationship Id="rId3" Type="http://schemas.openxmlformats.org/officeDocument/2006/relationships/tags" Target="../tags/tag206.xml"/><Relationship Id="rId7" Type="http://schemas.openxmlformats.org/officeDocument/2006/relationships/oleObject" Target="../embeddings/oleObject372.bin"/><Relationship Id="rId2" Type="http://schemas.openxmlformats.org/officeDocument/2006/relationships/tags" Target="../tags/tag205.xml"/><Relationship Id="rId1" Type="http://schemas.openxmlformats.org/officeDocument/2006/relationships/vmlDrawing" Target="../drawings/vmlDrawing103.vml"/><Relationship Id="rId6" Type="http://schemas.openxmlformats.org/officeDocument/2006/relationships/oleObject" Target="../embeddings/oleObject371.bin"/><Relationship Id="rId5" Type="http://schemas.openxmlformats.org/officeDocument/2006/relationships/oleObject" Target="../embeddings/oleObject370.bin"/><Relationship Id="rId4"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tags" Target="../tags/tag208.xml"/><Relationship Id="rId7" Type="http://schemas.openxmlformats.org/officeDocument/2006/relationships/image" Target="NULL"/><Relationship Id="rId2" Type="http://schemas.openxmlformats.org/officeDocument/2006/relationships/tags" Target="../tags/tag207.xml"/><Relationship Id="rId1" Type="http://schemas.openxmlformats.org/officeDocument/2006/relationships/vmlDrawing" Target="../drawings/vmlDrawing104.vml"/><Relationship Id="rId6" Type="http://schemas.openxmlformats.org/officeDocument/2006/relationships/image" Target="NULL"/><Relationship Id="rId5" Type="http://schemas.openxmlformats.org/officeDocument/2006/relationships/oleObject" Target="../embeddings/oleObject374.bin"/><Relationship Id="rId4"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vmlDrawing" Target="../drawings/vmlDrawing105.vml"/><Relationship Id="rId6" Type="http://schemas.openxmlformats.org/officeDocument/2006/relationships/image" Target="NULL"/><Relationship Id="rId5" Type="http://schemas.openxmlformats.org/officeDocument/2006/relationships/oleObject" Target="../embeddings/oleObject375.bin"/><Relationship Id="rId4"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tags" Target="../tags/tag212.xml"/><Relationship Id="rId7" Type="http://schemas.openxmlformats.org/officeDocument/2006/relationships/image" Target="NULL"/><Relationship Id="rId2" Type="http://schemas.openxmlformats.org/officeDocument/2006/relationships/tags" Target="../tags/tag211.xml"/><Relationship Id="rId1" Type="http://schemas.openxmlformats.org/officeDocument/2006/relationships/vmlDrawing" Target="../drawings/vmlDrawing106.vml"/><Relationship Id="rId6" Type="http://schemas.openxmlformats.org/officeDocument/2006/relationships/image" Target="NULL"/><Relationship Id="rId5" Type="http://schemas.openxmlformats.org/officeDocument/2006/relationships/oleObject" Target="../embeddings/oleObject376.bin"/><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378.bin"/><Relationship Id="rId3" Type="http://schemas.openxmlformats.org/officeDocument/2006/relationships/tags" Target="../tags/tag214.xml"/><Relationship Id="rId7" Type="http://schemas.openxmlformats.org/officeDocument/2006/relationships/image" Target="NULL"/><Relationship Id="rId2" Type="http://schemas.openxmlformats.org/officeDocument/2006/relationships/tags" Target="../tags/tag213.xml"/><Relationship Id="rId1" Type="http://schemas.openxmlformats.org/officeDocument/2006/relationships/vmlDrawing" Target="../drawings/vmlDrawing107.vml"/><Relationship Id="rId6" Type="http://schemas.openxmlformats.org/officeDocument/2006/relationships/image" Target="../media/image405.wmf"/><Relationship Id="rId5" Type="http://schemas.openxmlformats.org/officeDocument/2006/relationships/oleObject" Target="../embeddings/oleObject377.bin"/><Relationship Id="rId4"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vmlDrawing" Target="../drawings/vmlDrawing108.vml"/><Relationship Id="rId6" Type="http://schemas.openxmlformats.org/officeDocument/2006/relationships/image" Target="NULL"/><Relationship Id="rId5" Type="http://schemas.openxmlformats.org/officeDocument/2006/relationships/oleObject" Target="../embeddings/oleObject379.bin"/><Relationship Id="rId4"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383.bin"/><Relationship Id="rId3" Type="http://schemas.openxmlformats.org/officeDocument/2006/relationships/tags" Target="../tags/tag218.xml"/><Relationship Id="rId7" Type="http://schemas.openxmlformats.org/officeDocument/2006/relationships/oleObject" Target="../embeddings/oleObject382.bin"/><Relationship Id="rId2" Type="http://schemas.openxmlformats.org/officeDocument/2006/relationships/tags" Target="../tags/tag217.xml"/><Relationship Id="rId1" Type="http://schemas.openxmlformats.org/officeDocument/2006/relationships/vmlDrawing" Target="../drawings/vmlDrawing109.vml"/><Relationship Id="rId6" Type="http://schemas.openxmlformats.org/officeDocument/2006/relationships/oleObject" Target="../embeddings/oleObject381.bin"/><Relationship Id="rId5" Type="http://schemas.openxmlformats.org/officeDocument/2006/relationships/oleObject" Target="../embeddings/oleObject380.bin"/><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22.xml"/><Relationship Id="rId7" Type="http://schemas.openxmlformats.org/officeDocument/2006/relationships/oleObject" Target="../embeddings/oleObject28.bin"/><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oleObject" Target="../embeddings/oleObject26.bin"/><Relationship Id="rId10" Type="http://schemas.openxmlformats.org/officeDocument/2006/relationships/oleObject" Target="../embeddings/oleObject31.bin"/><Relationship Id="rId4" Type="http://schemas.openxmlformats.org/officeDocument/2006/relationships/slideLayout" Target="../slideLayouts/slideLayout2.xml"/><Relationship Id="rId9" Type="http://schemas.openxmlformats.org/officeDocument/2006/relationships/oleObject" Target="../embeddings/oleObject30.bin"/></Relationships>
</file>

<file path=ppt/slides/_rels/slide110.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oleObject" Target="../embeddings/oleObject386.bin"/><Relationship Id="rId2" Type="http://schemas.openxmlformats.org/officeDocument/2006/relationships/tags" Target="../tags/tag219.xml"/><Relationship Id="rId1" Type="http://schemas.openxmlformats.org/officeDocument/2006/relationships/vmlDrawing" Target="../drawings/vmlDrawing110.vml"/><Relationship Id="rId6" Type="http://schemas.openxmlformats.org/officeDocument/2006/relationships/oleObject" Target="../embeddings/oleObject385.bin"/><Relationship Id="rId5" Type="http://schemas.openxmlformats.org/officeDocument/2006/relationships/oleObject" Target="../embeddings/oleObject384.bin"/><Relationship Id="rId4"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vmlDrawing" Target="../drawings/vmlDrawing111.vml"/><Relationship Id="rId6" Type="http://schemas.openxmlformats.org/officeDocument/2006/relationships/oleObject" Target="../embeddings/oleObject388.bin"/><Relationship Id="rId5" Type="http://schemas.openxmlformats.org/officeDocument/2006/relationships/oleObject" Target="../embeddings/oleObject387.bin"/><Relationship Id="rId4"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vmlDrawing" Target="../drawings/vmlDrawing112.vml"/><Relationship Id="rId6" Type="http://schemas.openxmlformats.org/officeDocument/2006/relationships/oleObject" Target="../embeddings/oleObject390.bin"/><Relationship Id="rId5" Type="http://schemas.openxmlformats.org/officeDocument/2006/relationships/oleObject" Target="../embeddings/oleObject389.bin"/><Relationship Id="rId4"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oleObject" Target="../embeddings/oleObject393.bin"/><Relationship Id="rId2" Type="http://schemas.openxmlformats.org/officeDocument/2006/relationships/tags" Target="../tags/tag225.xml"/><Relationship Id="rId1" Type="http://schemas.openxmlformats.org/officeDocument/2006/relationships/vmlDrawing" Target="../drawings/vmlDrawing113.vml"/><Relationship Id="rId6" Type="http://schemas.openxmlformats.org/officeDocument/2006/relationships/oleObject" Target="../embeddings/oleObject392.bin"/><Relationship Id="rId5" Type="http://schemas.openxmlformats.org/officeDocument/2006/relationships/oleObject" Target="../embeddings/oleObject391.bin"/><Relationship Id="rId4"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397.bin"/><Relationship Id="rId3" Type="http://schemas.openxmlformats.org/officeDocument/2006/relationships/tags" Target="../tags/tag228.xml"/><Relationship Id="rId7" Type="http://schemas.openxmlformats.org/officeDocument/2006/relationships/oleObject" Target="../embeddings/oleObject396.bin"/><Relationship Id="rId12" Type="http://schemas.openxmlformats.org/officeDocument/2006/relationships/oleObject" Target="../embeddings/oleObject401.bin"/><Relationship Id="rId2" Type="http://schemas.openxmlformats.org/officeDocument/2006/relationships/tags" Target="../tags/tag227.xml"/><Relationship Id="rId1" Type="http://schemas.openxmlformats.org/officeDocument/2006/relationships/vmlDrawing" Target="../drawings/vmlDrawing114.vml"/><Relationship Id="rId6" Type="http://schemas.openxmlformats.org/officeDocument/2006/relationships/oleObject" Target="../embeddings/oleObject395.bin"/><Relationship Id="rId11" Type="http://schemas.openxmlformats.org/officeDocument/2006/relationships/oleObject" Target="../embeddings/oleObject400.bin"/><Relationship Id="rId5" Type="http://schemas.openxmlformats.org/officeDocument/2006/relationships/oleObject" Target="../embeddings/oleObject394.bin"/><Relationship Id="rId10" Type="http://schemas.openxmlformats.org/officeDocument/2006/relationships/oleObject" Target="../embeddings/oleObject399.bin"/><Relationship Id="rId4" Type="http://schemas.openxmlformats.org/officeDocument/2006/relationships/slideLayout" Target="../slideLayouts/slideLayout2.xml"/><Relationship Id="rId9" Type="http://schemas.openxmlformats.org/officeDocument/2006/relationships/oleObject" Target="../embeddings/oleObject398.bin"/></Relationships>
</file>

<file path=ppt/slides/_rels/slide115.xml.rels><?xml version="1.0" encoding="UTF-8" standalone="yes"?>
<Relationships xmlns="http://schemas.openxmlformats.org/package/2006/relationships"><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vmlDrawing" Target="../drawings/vmlDrawing115.vml"/><Relationship Id="rId6" Type="http://schemas.openxmlformats.org/officeDocument/2006/relationships/oleObject" Target="../embeddings/oleObject403.bin"/><Relationship Id="rId5" Type="http://schemas.openxmlformats.org/officeDocument/2006/relationships/oleObject" Target="../embeddings/oleObject402.bin"/><Relationship Id="rId4"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vmlDrawing" Target="../drawings/vmlDrawing116.vml"/><Relationship Id="rId6" Type="http://schemas.openxmlformats.org/officeDocument/2006/relationships/image" Target="../media/image432.wmf"/><Relationship Id="rId5" Type="http://schemas.openxmlformats.org/officeDocument/2006/relationships/oleObject" Target="../embeddings/oleObject404.bin"/><Relationship Id="rId4"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408.bin"/><Relationship Id="rId13" Type="http://schemas.openxmlformats.org/officeDocument/2006/relationships/oleObject" Target="../embeddings/oleObject413.bin"/><Relationship Id="rId3" Type="http://schemas.openxmlformats.org/officeDocument/2006/relationships/tags" Target="../tags/tag234.xml"/><Relationship Id="rId7" Type="http://schemas.openxmlformats.org/officeDocument/2006/relationships/oleObject" Target="../embeddings/oleObject407.bin"/><Relationship Id="rId12" Type="http://schemas.openxmlformats.org/officeDocument/2006/relationships/oleObject" Target="../embeddings/oleObject412.bin"/><Relationship Id="rId2" Type="http://schemas.openxmlformats.org/officeDocument/2006/relationships/tags" Target="../tags/tag233.xml"/><Relationship Id="rId1" Type="http://schemas.openxmlformats.org/officeDocument/2006/relationships/vmlDrawing" Target="../drawings/vmlDrawing117.vml"/><Relationship Id="rId6" Type="http://schemas.openxmlformats.org/officeDocument/2006/relationships/oleObject" Target="../embeddings/oleObject406.bin"/><Relationship Id="rId11" Type="http://schemas.openxmlformats.org/officeDocument/2006/relationships/oleObject" Target="../embeddings/oleObject411.bin"/><Relationship Id="rId5" Type="http://schemas.openxmlformats.org/officeDocument/2006/relationships/oleObject" Target="../embeddings/oleObject405.bin"/><Relationship Id="rId10" Type="http://schemas.openxmlformats.org/officeDocument/2006/relationships/oleObject" Target="../embeddings/oleObject410.bin"/><Relationship Id="rId4" Type="http://schemas.openxmlformats.org/officeDocument/2006/relationships/slideLayout" Target="../slideLayouts/slideLayout2.xml"/><Relationship Id="rId9" Type="http://schemas.openxmlformats.org/officeDocument/2006/relationships/oleObject" Target="../embeddings/oleObject409.bin"/></Relationships>
</file>

<file path=ppt/slides/_rels/slide118.xml.rels><?xml version="1.0" encoding="UTF-8" standalone="yes"?>
<Relationships xmlns="http://schemas.openxmlformats.org/package/2006/relationships"><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vmlDrawing" Target="../drawings/vmlDrawing118.vml"/><Relationship Id="rId6" Type="http://schemas.openxmlformats.org/officeDocument/2006/relationships/image" Target="NULL"/><Relationship Id="rId5" Type="http://schemas.openxmlformats.org/officeDocument/2006/relationships/oleObject" Target="../embeddings/oleObject414.bin"/><Relationship Id="rId4"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vmlDrawing" Target="../drawings/vmlDrawing119.vml"/><Relationship Id="rId6" Type="http://schemas.openxmlformats.org/officeDocument/2006/relationships/image" Target="../media/image444.wmf"/><Relationship Id="rId5" Type="http://schemas.openxmlformats.org/officeDocument/2006/relationships/oleObject" Target="../embeddings/oleObject415.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4.xml"/><Relationship Id="rId7" Type="http://schemas.openxmlformats.org/officeDocument/2006/relationships/image" Target="NULL"/><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NULL"/><Relationship Id="rId5" Type="http://schemas.openxmlformats.org/officeDocument/2006/relationships/oleObject" Target="../embeddings/oleObject32.bin"/><Relationship Id="rId4"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40.xml"/><Relationship Id="rId7" Type="http://schemas.openxmlformats.org/officeDocument/2006/relationships/image" Target="NULL"/><Relationship Id="rId2" Type="http://schemas.openxmlformats.org/officeDocument/2006/relationships/tags" Target="../tags/tag239.xml"/><Relationship Id="rId1" Type="http://schemas.openxmlformats.org/officeDocument/2006/relationships/vmlDrawing" Target="../drawings/vmlDrawing120.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416.bin"/><Relationship Id="rId10" Type="http://schemas.openxmlformats.org/officeDocument/2006/relationships/image" Target="../media/image446.wmf"/><Relationship Id="rId4" Type="http://schemas.openxmlformats.org/officeDocument/2006/relationships/slideLayout" Target="../slideLayouts/slideLayout2.xml"/><Relationship Id="rId9" Type="http://schemas.openxmlformats.org/officeDocument/2006/relationships/image" Target="NULL"/></Relationships>
</file>

<file path=ppt/slides/_rels/slide121.xml.rels><?xml version="1.0" encoding="UTF-8" standalone="yes"?>
<Relationships xmlns="http://schemas.openxmlformats.org/package/2006/relationships"><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vmlDrawing" Target="../drawings/vmlDrawing121.vml"/><Relationship Id="rId5" Type="http://schemas.openxmlformats.org/officeDocument/2006/relationships/oleObject" Target="../embeddings/oleObject417.bin"/><Relationship Id="rId4"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vmlDrawing" Target="../drawings/vmlDrawing122.vml"/><Relationship Id="rId6" Type="http://schemas.openxmlformats.org/officeDocument/2006/relationships/image" Target="NULL"/><Relationship Id="rId5" Type="http://schemas.openxmlformats.org/officeDocument/2006/relationships/oleObject" Target="../embeddings/oleObject418.bin"/><Relationship Id="rId4"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vmlDrawing" Target="../drawings/vmlDrawing123.vml"/><Relationship Id="rId6" Type="http://schemas.openxmlformats.org/officeDocument/2006/relationships/image" Target="NULL"/><Relationship Id="rId5" Type="http://schemas.openxmlformats.org/officeDocument/2006/relationships/oleObject" Target="../embeddings/oleObject419.bin"/><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48.xml"/><Relationship Id="rId7" Type="http://schemas.openxmlformats.org/officeDocument/2006/relationships/image" Target="NULL"/><Relationship Id="rId2" Type="http://schemas.openxmlformats.org/officeDocument/2006/relationships/tags" Target="../tags/tag247.xml"/><Relationship Id="rId1" Type="http://schemas.openxmlformats.org/officeDocument/2006/relationships/vmlDrawing" Target="../drawings/vmlDrawing124.vml"/><Relationship Id="rId6" Type="http://schemas.openxmlformats.org/officeDocument/2006/relationships/image" Target="NULL"/><Relationship Id="rId5" Type="http://schemas.openxmlformats.org/officeDocument/2006/relationships/oleObject" Target="../embeddings/oleObject420.bin"/><Relationship Id="rId4" Type="http://schemas.openxmlformats.org/officeDocument/2006/relationships/slideLayout" Target="../slideLayouts/slideLayout2.xml"/><Relationship Id="rId9" Type="http://schemas.openxmlformats.org/officeDocument/2006/relationships/image" Target="NULL"/></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424.bin"/><Relationship Id="rId3" Type="http://schemas.openxmlformats.org/officeDocument/2006/relationships/tags" Target="../tags/tag250.xml"/><Relationship Id="rId7" Type="http://schemas.openxmlformats.org/officeDocument/2006/relationships/oleObject" Target="../embeddings/oleObject423.bin"/><Relationship Id="rId2" Type="http://schemas.openxmlformats.org/officeDocument/2006/relationships/tags" Target="../tags/tag249.xml"/><Relationship Id="rId1" Type="http://schemas.openxmlformats.org/officeDocument/2006/relationships/vmlDrawing" Target="../drawings/vmlDrawing125.vml"/><Relationship Id="rId6" Type="http://schemas.openxmlformats.org/officeDocument/2006/relationships/oleObject" Target="../embeddings/oleObject422.bin"/><Relationship Id="rId11" Type="http://schemas.openxmlformats.org/officeDocument/2006/relationships/oleObject" Target="../embeddings/oleObject427.bin"/><Relationship Id="rId5" Type="http://schemas.openxmlformats.org/officeDocument/2006/relationships/oleObject" Target="../embeddings/oleObject421.bin"/><Relationship Id="rId10" Type="http://schemas.openxmlformats.org/officeDocument/2006/relationships/oleObject" Target="../embeddings/oleObject426.bin"/><Relationship Id="rId4" Type="http://schemas.openxmlformats.org/officeDocument/2006/relationships/slideLayout" Target="../slideLayouts/slideLayout2.xml"/><Relationship Id="rId9" Type="http://schemas.openxmlformats.org/officeDocument/2006/relationships/oleObject" Target="../embeddings/oleObject425.bin"/></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431.bin"/><Relationship Id="rId3" Type="http://schemas.openxmlformats.org/officeDocument/2006/relationships/tags" Target="../tags/tag252.xml"/><Relationship Id="rId7" Type="http://schemas.openxmlformats.org/officeDocument/2006/relationships/oleObject" Target="../embeddings/oleObject430.bin"/><Relationship Id="rId12" Type="http://schemas.openxmlformats.org/officeDocument/2006/relationships/oleObject" Target="../embeddings/oleObject435.bin"/><Relationship Id="rId2" Type="http://schemas.openxmlformats.org/officeDocument/2006/relationships/tags" Target="../tags/tag251.xml"/><Relationship Id="rId1" Type="http://schemas.openxmlformats.org/officeDocument/2006/relationships/vmlDrawing" Target="../drawings/vmlDrawing126.vml"/><Relationship Id="rId6" Type="http://schemas.openxmlformats.org/officeDocument/2006/relationships/oleObject" Target="../embeddings/oleObject429.bin"/><Relationship Id="rId11" Type="http://schemas.openxmlformats.org/officeDocument/2006/relationships/oleObject" Target="../embeddings/oleObject434.bin"/><Relationship Id="rId5" Type="http://schemas.openxmlformats.org/officeDocument/2006/relationships/oleObject" Target="../embeddings/oleObject428.bin"/><Relationship Id="rId10" Type="http://schemas.openxmlformats.org/officeDocument/2006/relationships/oleObject" Target="../embeddings/oleObject433.bin"/><Relationship Id="rId4" Type="http://schemas.openxmlformats.org/officeDocument/2006/relationships/slideLayout" Target="../slideLayouts/slideLayout2.xml"/><Relationship Id="rId9" Type="http://schemas.openxmlformats.org/officeDocument/2006/relationships/oleObject" Target="../embeddings/oleObject432.bin"/></Relationships>
</file>

<file path=ppt/slides/_rels/slide127.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vmlDrawing" Target="../drawings/vmlDrawing127.vml"/><Relationship Id="rId6" Type="http://schemas.openxmlformats.org/officeDocument/2006/relationships/image" Target="NULL"/><Relationship Id="rId5" Type="http://schemas.openxmlformats.org/officeDocument/2006/relationships/oleObject" Target="../embeddings/oleObject436.bin"/><Relationship Id="rId4"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vmlDrawing" Target="../drawings/vmlDrawing128.vml"/><Relationship Id="rId5" Type="http://schemas.openxmlformats.org/officeDocument/2006/relationships/oleObject" Target="../embeddings/oleObject437.bin"/><Relationship Id="rId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vmlDrawing" Target="../drawings/vmlDrawing129.vml"/><Relationship Id="rId6" Type="http://schemas.openxmlformats.org/officeDocument/2006/relationships/oleObject" Target="../embeddings/oleObject438.bin"/><Relationship Id="rId5" Type="http://schemas.openxmlformats.org/officeDocument/2006/relationships/image" Target="../media/image468.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NULL"/><Relationship Id="rId5" Type="http://schemas.openxmlformats.org/officeDocument/2006/relationships/oleObject" Target="../embeddings/oleObject33.bin"/><Relationship Id="rId4"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vmlDrawing" Target="../drawings/vmlDrawing130.vml"/><Relationship Id="rId6" Type="http://schemas.openxmlformats.org/officeDocument/2006/relationships/image" Target="NULL"/><Relationship Id="rId5" Type="http://schemas.openxmlformats.org/officeDocument/2006/relationships/oleObject" Target="../embeddings/oleObject439.bin"/><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vmlDrawing" Target="../drawings/vmlDrawing131.vml"/><Relationship Id="rId5" Type="http://schemas.openxmlformats.org/officeDocument/2006/relationships/oleObject" Target="../embeddings/oleObject440.bin"/><Relationship Id="rId4"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vmlDrawing" Target="../drawings/vmlDrawing132.vml"/><Relationship Id="rId6" Type="http://schemas.openxmlformats.org/officeDocument/2006/relationships/image" Target="../media/image472.png"/><Relationship Id="rId5" Type="http://schemas.openxmlformats.org/officeDocument/2006/relationships/oleObject" Target="../embeddings/oleObject441.bin"/><Relationship Id="rId4"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445.bin"/><Relationship Id="rId3" Type="http://schemas.openxmlformats.org/officeDocument/2006/relationships/tags" Target="../tags/tag266.xml"/><Relationship Id="rId7" Type="http://schemas.openxmlformats.org/officeDocument/2006/relationships/oleObject" Target="../embeddings/oleObject444.bin"/><Relationship Id="rId12" Type="http://schemas.openxmlformats.org/officeDocument/2006/relationships/oleObject" Target="../embeddings/oleObject449.bin"/><Relationship Id="rId2" Type="http://schemas.openxmlformats.org/officeDocument/2006/relationships/tags" Target="../tags/tag265.xml"/><Relationship Id="rId1" Type="http://schemas.openxmlformats.org/officeDocument/2006/relationships/vmlDrawing" Target="../drawings/vmlDrawing133.vml"/><Relationship Id="rId6" Type="http://schemas.openxmlformats.org/officeDocument/2006/relationships/oleObject" Target="../embeddings/oleObject443.bin"/><Relationship Id="rId11" Type="http://schemas.openxmlformats.org/officeDocument/2006/relationships/oleObject" Target="../embeddings/oleObject448.bin"/><Relationship Id="rId5" Type="http://schemas.openxmlformats.org/officeDocument/2006/relationships/oleObject" Target="../embeddings/oleObject442.bin"/><Relationship Id="rId10" Type="http://schemas.openxmlformats.org/officeDocument/2006/relationships/oleObject" Target="../embeddings/oleObject447.bin"/><Relationship Id="rId4" Type="http://schemas.openxmlformats.org/officeDocument/2006/relationships/slideLayout" Target="../slideLayouts/slideLayout2.xml"/><Relationship Id="rId9" Type="http://schemas.openxmlformats.org/officeDocument/2006/relationships/oleObject" Target="../embeddings/oleObject446.bin"/></Relationships>
</file>

<file path=ppt/slides/_rels/slide1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68.xml"/><Relationship Id="rId7" Type="http://schemas.openxmlformats.org/officeDocument/2006/relationships/image" Target="../media/image482.wmf"/><Relationship Id="rId2" Type="http://schemas.openxmlformats.org/officeDocument/2006/relationships/tags" Target="../tags/tag267.xml"/><Relationship Id="rId1" Type="http://schemas.openxmlformats.org/officeDocument/2006/relationships/vmlDrawing" Target="../drawings/vmlDrawing134.vml"/><Relationship Id="rId6" Type="http://schemas.openxmlformats.org/officeDocument/2006/relationships/image" Target="../media/image481.wmf"/><Relationship Id="rId11" Type="http://schemas.openxmlformats.org/officeDocument/2006/relationships/image" Target="NULL"/><Relationship Id="rId5" Type="http://schemas.openxmlformats.org/officeDocument/2006/relationships/oleObject" Target="../embeddings/oleObject450.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1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tags" Target="../tags/tag270.xm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tags" Target="../tags/tag269.xml"/><Relationship Id="rId1" Type="http://schemas.openxmlformats.org/officeDocument/2006/relationships/vmlDrawing" Target="../drawings/vmlDrawing135.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451.bin"/><Relationship Id="rId15" Type="http://schemas.openxmlformats.org/officeDocument/2006/relationships/image" Target="../media/image484.wmf"/><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 Id="rId14" Type="http://schemas.openxmlformats.org/officeDocument/2006/relationships/image" Target="NULL"/></Relationships>
</file>

<file path=ppt/slides/_rels/slide1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72.xml"/><Relationship Id="rId7" Type="http://schemas.openxmlformats.org/officeDocument/2006/relationships/image" Target="../media/image486.wmf"/><Relationship Id="rId2" Type="http://schemas.openxmlformats.org/officeDocument/2006/relationships/tags" Target="../tags/tag271.xml"/><Relationship Id="rId1" Type="http://schemas.openxmlformats.org/officeDocument/2006/relationships/vmlDrawing" Target="../drawings/vmlDrawing136.vml"/><Relationship Id="rId6" Type="http://schemas.openxmlformats.org/officeDocument/2006/relationships/image" Target="NULL"/><Relationship Id="rId11" Type="http://schemas.openxmlformats.org/officeDocument/2006/relationships/image" Target="../media/image487.wmf"/><Relationship Id="rId5" Type="http://schemas.openxmlformats.org/officeDocument/2006/relationships/oleObject" Target="../embeddings/oleObject452.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13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74.xml"/><Relationship Id="rId7" Type="http://schemas.openxmlformats.org/officeDocument/2006/relationships/image" Target="NULL"/><Relationship Id="rId2" Type="http://schemas.openxmlformats.org/officeDocument/2006/relationships/tags" Target="../tags/tag273.xml"/><Relationship Id="rId1" Type="http://schemas.openxmlformats.org/officeDocument/2006/relationships/vmlDrawing" Target="../drawings/vmlDrawing137.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453.bin"/><Relationship Id="rId10" Type="http://schemas.openxmlformats.org/officeDocument/2006/relationships/image" Target="../media/image489.wmf"/><Relationship Id="rId4" Type="http://schemas.openxmlformats.org/officeDocument/2006/relationships/slideLayout" Target="../slideLayouts/slideLayout2.xml"/><Relationship Id="rId9" Type="http://schemas.openxmlformats.org/officeDocument/2006/relationships/image" Target="NULL"/></Relationships>
</file>

<file path=ppt/slides/_rels/slide13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76.xml"/><Relationship Id="rId7" Type="http://schemas.openxmlformats.org/officeDocument/2006/relationships/image" Target="NULL"/><Relationship Id="rId2" Type="http://schemas.openxmlformats.org/officeDocument/2006/relationships/tags" Target="../tags/tag275.xml"/><Relationship Id="rId1" Type="http://schemas.openxmlformats.org/officeDocument/2006/relationships/vmlDrawing" Target="../drawings/vmlDrawing138.vml"/><Relationship Id="rId6" Type="http://schemas.openxmlformats.org/officeDocument/2006/relationships/image" Target="NULL"/><Relationship Id="rId11" Type="http://schemas.openxmlformats.org/officeDocument/2006/relationships/image" Target="../media/image491.wmf"/><Relationship Id="rId5" Type="http://schemas.openxmlformats.org/officeDocument/2006/relationships/oleObject" Target="../embeddings/oleObject454.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139.xml.rels><?xml version="1.0" encoding="UTF-8" standalone="yes"?>
<Relationships xmlns="http://schemas.openxmlformats.org/package/2006/relationships"><Relationship Id="rId3" Type="http://schemas.openxmlformats.org/officeDocument/2006/relationships/tags" Target="../tags/tag278.xml"/><Relationship Id="rId7" Type="http://schemas.openxmlformats.org/officeDocument/2006/relationships/oleObject" Target="../embeddings/oleObject457.bin"/><Relationship Id="rId2" Type="http://schemas.openxmlformats.org/officeDocument/2006/relationships/tags" Target="../tags/tag277.xml"/><Relationship Id="rId1" Type="http://schemas.openxmlformats.org/officeDocument/2006/relationships/vmlDrawing" Target="../drawings/vmlDrawing139.vml"/><Relationship Id="rId6" Type="http://schemas.openxmlformats.org/officeDocument/2006/relationships/oleObject" Target="../embeddings/oleObject456.bin"/><Relationship Id="rId5" Type="http://schemas.openxmlformats.org/officeDocument/2006/relationships/oleObject" Target="../embeddings/oleObject455.bin"/><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tags" Target="../tags/tag28.xml"/><Relationship Id="rId7" Type="http://schemas.openxmlformats.org/officeDocument/2006/relationships/oleObject" Target="../embeddings/oleObject36.bin"/><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vmlDrawing" Target="../drawings/vmlDrawing140.vml"/><Relationship Id="rId6" Type="http://schemas.openxmlformats.org/officeDocument/2006/relationships/oleObject" Target="../embeddings/oleObject459.bin"/><Relationship Id="rId5" Type="http://schemas.openxmlformats.org/officeDocument/2006/relationships/oleObject" Target="../embeddings/oleObject458.bin"/><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vmlDrawing" Target="../drawings/vmlDrawing141.vml"/><Relationship Id="rId5" Type="http://schemas.openxmlformats.org/officeDocument/2006/relationships/oleObject" Target="../embeddings/oleObject460.bin"/><Relationship Id="rId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vmlDrawing" Target="../drawings/vmlDrawing142.vml"/><Relationship Id="rId5" Type="http://schemas.openxmlformats.org/officeDocument/2006/relationships/oleObject" Target="../embeddings/oleObject461.bin"/><Relationship Id="rId4"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oleObject" Target="../embeddings/oleObject465.bin"/><Relationship Id="rId3" Type="http://schemas.openxmlformats.org/officeDocument/2006/relationships/tags" Target="../tags/tag286.xml"/><Relationship Id="rId7" Type="http://schemas.openxmlformats.org/officeDocument/2006/relationships/oleObject" Target="../embeddings/oleObject464.bin"/><Relationship Id="rId2" Type="http://schemas.openxmlformats.org/officeDocument/2006/relationships/tags" Target="../tags/tag285.xml"/><Relationship Id="rId1" Type="http://schemas.openxmlformats.org/officeDocument/2006/relationships/vmlDrawing" Target="../drawings/vmlDrawing143.vml"/><Relationship Id="rId6" Type="http://schemas.openxmlformats.org/officeDocument/2006/relationships/oleObject" Target="../embeddings/oleObject463.bin"/><Relationship Id="rId11" Type="http://schemas.openxmlformats.org/officeDocument/2006/relationships/image" Target="../media/image505.png"/><Relationship Id="rId5" Type="http://schemas.openxmlformats.org/officeDocument/2006/relationships/oleObject" Target="../embeddings/oleObject462.bin"/><Relationship Id="rId10" Type="http://schemas.openxmlformats.org/officeDocument/2006/relationships/oleObject" Target="../embeddings/oleObject467.bin"/><Relationship Id="rId4" Type="http://schemas.openxmlformats.org/officeDocument/2006/relationships/slideLayout" Target="../slideLayouts/slideLayout2.xml"/><Relationship Id="rId9" Type="http://schemas.openxmlformats.org/officeDocument/2006/relationships/oleObject" Target="../embeddings/oleObject466.bin"/></Relationships>
</file>

<file path=ppt/slides/_rels/slide144.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vmlDrawing" Target="../drawings/vmlDrawing144.vml"/><Relationship Id="rId5" Type="http://schemas.openxmlformats.org/officeDocument/2006/relationships/oleObject" Target="../embeddings/oleObject468.bin"/><Relationship Id="rId4"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vmlDrawing" Target="../drawings/vmlDrawing145.vml"/><Relationship Id="rId5" Type="http://schemas.openxmlformats.org/officeDocument/2006/relationships/oleObject" Target="../embeddings/oleObject469.bin"/><Relationship Id="rId4"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vmlDrawing" Target="../drawings/vmlDrawing146.vml"/><Relationship Id="rId6" Type="http://schemas.openxmlformats.org/officeDocument/2006/relationships/oleObject" Target="../embeddings/oleObject471.bin"/><Relationship Id="rId5" Type="http://schemas.openxmlformats.org/officeDocument/2006/relationships/oleObject" Target="../embeddings/oleObject470.bin"/><Relationship Id="rId4"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tags" Target="../tags/tag294.xml"/><Relationship Id="rId7" Type="http://schemas.openxmlformats.org/officeDocument/2006/relationships/oleObject" Target="../embeddings/oleObject473.bin"/><Relationship Id="rId2" Type="http://schemas.openxmlformats.org/officeDocument/2006/relationships/tags" Target="../tags/tag293.xml"/><Relationship Id="rId1" Type="http://schemas.openxmlformats.org/officeDocument/2006/relationships/vmlDrawing" Target="../drawings/vmlDrawing147.vml"/><Relationship Id="rId6" Type="http://schemas.openxmlformats.org/officeDocument/2006/relationships/image" Target="../media/image512.png"/><Relationship Id="rId5" Type="http://schemas.openxmlformats.org/officeDocument/2006/relationships/oleObject" Target="../embeddings/oleObject472.bin"/><Relationship Id="rId4"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477.bin"/><Relationship Id="rId3" Type="http://schemas.openxmlformats.org/officeDocument/2006/relationships/tags" Target="../tags/tag296.xml"/><Relationship Id="rId7" Type="http://schemas.openxmlformats.org/officeDocument/2006/relationships/oleObject" Target="../embeddings/oleObject476.bin"/><Relationship Id="rId2" Type="http://schemas.openxmlformats.org/officeDocument/2006/relationships/tags" Target="../tags/tag295.xml"/><Relationship Id="rId1" Type="http://schemas.openxmlformats.org/officeDocument/2006/relationships/vmlDrawing" Target="../drawings/vmlDrawing148.vml"/><Relationship Id="rId6" Type="http://schemas.openxmlformats.org/officeDocument/2006/relationships/oleObject" Target="../embeddings/oleObject475.bin"/><Relationship Id="rId11" Type="http://schemas.openxmlformats.org/officeDocument/2006/relationships/oleObject" Target="../embeddings/oleObject480.bin"/><Relationship Id="rId5" Type="http://schemas.openxmlformats.org/officeDocument/2006/relationships/oleObject" Target="../embeddings/oleObject474.bin"/><Relationship Id="rId10" Type="http://schemas.openxmlformats.org/officeDocument/2006/relationships/oleObject" Target="../embeddings/oleObject479.bin"/><Relationship Id="rId4" Type="http://schemas.openxmlformats.org/officeDocument/2006/relationships/slideLayout" Target="../slideLayouts/slideLayout2.xml"/><Relationship Id="rId9" Type="http://schemas.openxmlformats.org/officeDocument/2006/relationships/oleObject" Target="../embeddings/oleObject478.bin"/></Relationships>
</file>

<file path=ppt/slides/_rels/slide149.xml.rels><?xml version="1.0" encoding="UTF-8" standalone="yes"?>
<Relationships xmlns="http://schemas.openxmlformats.org/package/2006/relationships"><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vmlDrawing" Target="../drawings/vmlDrawing149.vml"/><Relationship Id="rId6" Type="http://schemas.openxmlformats.org/officeDocument/2006/relationships/oleObject" Target="../embeddings/oleObject482.bin"/><Relationship Id="rId5" Type="http://schemas.openxmlformats.org/officeDocument/2006/relationships/oleObject" Target="../embeddings/oleObject481.bin"/><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30.xml"/><Relationship Id="rId7" Type="http://schemas.openxmlformats.org/officeDocument/2006/relationships/image" Target="NULL"/><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image" Target="NULL"/><Relationship Id="rId5" Type="http://schemas.openxmlformats.org/officeDocument/2006/relationships/oleObject" Target="../embeddings/oleObject38.bin"/><Relationship Id="rId10" Type="http://schemas.openxmlformats.org/officeDocument/2006/relationships/image" Target="../media/image58.wmf"/><Relationship Id="rId4" Type="http://schemas.openxmlformats.org/officeDocument/2006/relationships/slideLayout" Target="../slideLayouts/slideLayout2.xml"/><Relationship Id="rId9" Type="http://schemas.openxmlformats.org/officeDocument/2006/relationships/image" Target="NULL"/></Relationships>
</file>

<file path=ppt/slides/_rels/slide150.xml.rels><?xml version="1.0" encoding="UTF-8" standalone="yes"?>
<Relationships xmlns="http://schemas.openxmlformats.org/package/2006/relationships"><Relationship Id="rId8" Type="http://schemas.openxmlformats.org/officeDocument/2006/relationships/oleObject" Target="../embeddings/oleObject486.bin"/><Relationship Id="rId3" Type="http://schemas.openxmlformats.org/officeDocument/2006/relationships/tags" Target="../tags/tag300.xml"/><Relationship Id="rId7" Type="http://schemas.openxmlformats.org/officeDocument/2006/relationships/oleObject" Target="../embeddings/oleObject485.bin"/><Relationship Id="rId2" Type="http://schemas.openxmlformats.org/officeDocument/2006/relationships/tags" Target="../tags/tag299.xml"/><Relationship Id="rId1" Type="http://schemas.openxmlformats.org/officeDocument/2006/relationships/vmlDrawing" Target="../drawings/vmlDrawing150.vml"/><Relationship Id="rId6" Type="http://schemas.openxmlformats.org/officeDocument/2006/relationships/oleObject" Target="../embeddings/oleObject484.bin"/><Relationship Id="rId11" Type="http://schemas.openxmlformats.org/officeDocument/2006/relationships/oleObject" Target="../embeddings/oleObject489.bin"/><Relationship Id="rId5" Type="http://schemas.openxmlformats.org/officeDocument/2006/relationships/oleObject" Target="../embeddings/oleObject483.bin"/><Relationship Id="rId10" Type="http://schemas.openxmlformats.org/officeDocument/2006/relationships/oleObject" Target="../embeddings/oleObject488.bin"/><Relationship Id="rId4" Type="http://schemas.openxmlformats.org/officeDocument/2006/relationships/slideLayout" Target="../slideLayouts/slideLayout2.xml"/><Relationship Id="rId9" Type="http://schemas.openxmlformats.org/officeDocument/2006/relationships/oleObject" Target="../embeddings/oleObject487.bin"/></Relationships>
</file>

<file path=ppt/slides/_rels/slide151.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vmlDrawing" Target="../drawings/vmlDrawing151.vml"/><Relationship Id="rId6" Type="http://schemas.openxmlformats.org/officeDocument/2006/relationships/oleObject" Target="../embeddings/oleObject490.bin"/><Relationship Id="rId5" Type="http://schemas.openxmlformats.org/officeDocument/2006/relationships/image" Target="../media/image468.png"/><Relationship Id="rId4"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494.bin"/><Relationship Id="rId13" Type="http://schemas.openxmlformats.org/officeDocument/2006/relationships/oleObject" Target="../embeddings/oleObject499.bin"/><Relationship Id="rId3" Type="http://schemas.openxmlformats.org/officeDocument/2006/relationships/tags" Target="../tags/tag304.xml"/><Relationship Id="rId7" Type="http://schemas.openxmlformats.org/officeDocument/2006/relationships/oleObject" Target="../embeddings/oleObject493.bin"/><Relationship Id="rId12" Type="http://schemas.openxmlformats.org/officeDocument/2006/relationships/oleObject" Target="../embeddings/oleObject498.bin"/><Relationship Id="rId2" Type="http://schemas.openxmlformats.org/officeDocument/2006/relationships/tags" Target="../tags/tag303.xml"/><Relationship Id="rId1" Type="http://schemas.openxmlformats.org/officeDocument/2006/relationships/vmlDrawing" Target="../drawings/vmlDrawing152.vml"/><Relationship Id="rId6" Type="http://schemas.openxmlformats.org/officeDocument/2006/relationships/oleObject" Target="../embeddings/oleObject492.bin"/><Relationship Id="rId11" Type="http://schemas.openxmlformats.org/officeDocument/2006/relationships/oleObject" Target="../embeddings/oleObject497.bin"/><Relationship Id="rId5" Type="http://schemas.openxmlformats.org/officeDocument/2006/relationships/oleObject" Target="../embeddings/oleObject491.bin"/><Relationship Id="rId10" Type="http://schemas.openxmlformats.org/officeDocument/2006/relationships/oleObject" Target="../embeddings/oleObject496.bin"/><Relationship Id="rId4" Type="http://schemas.openxmlformats.org/officeDocument/2006/relationships/slideLayout" Target="../slideLayouts/slideLayout2.xml"/><Relationship Id="rId9" Type="http://schemas.openxmlformats.org/officeDocument/2006/relationships/oleObject" Target="../embeddings/oleObject495.bin"/></Relationships>
</file>

<file path=ppt/slides/_rels/slide153.xml.rels><?xml version="1.0" encoding="UTF-8" standalone="yes"?>
<Relationships xmlns="http://schemas.openxmlformats.org/package/2006/relationships"><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vmlDrawing" Target="../drawings/vmlDrawing153.vml"/><Relationship Id="rId6" Type="http://schemas.openxmlformats.org/officeDocument/2006/relationships/image" Target="../media/image538.png"/><Relationship Id="rId5" Type="http://schemas.openxmlformats.org/officeDocument/2006/relationships/oleObject" Target="../embeddings/oleObject500.bin"/><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vmlDrawing" Target="../drawings/vmlDrawing154.vml"/><Relationship Id="rId6" Type="http://schemas.openxmlformats.org/officeDocument/2006/relationships/oleObject" Target="../embeddings/oleObject502.bin"/><Relationship Id="rId5" Type="http://schemas.openxmlformats.org/officeDocument/2006/relationships/oleObject" Target="../embeddings/oleObject501.bin"/><Relationship Id="rId4"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506.bin"/><Relationship Id="rId3" Type="http://schemas.openxmlformats.org/officeDocument/2006/relationships/tags" Target="../tags/tag310.xml"/><Relationship Id="rId7" Type="http://schemas.openxmlformats.org/officeDocument/2006/relationships/oleObject" Target="../embeddings/oleObject505.bin"/><Relationship Id="rId2" Type="http://schemas.openxmlformats.org/officeDocument/2006/relationships/tags" Target="../tags/tag309.xml"/><Relationship Id="rId1" Type="http://schemas.openxmlformats.org/officeDocument/2006/relationships/vmlDrawing" Target="../drawings/vmlDrawing155.vml"/><Relationship Id="rId6" Type="http://schemas.openxmlformats.org/officeDocument/2006/relationships/oleObject" Target="../embeddings/oleObject504.bin"/><Relationship Id="rId11" Type="http://schemas.openxmlformats.org/officeDocument/2006/relationships/oleObject" Target="../embeddings/oleObject509.bin"/><Relationship Id="rId5" Type="http://schemas.openxmlformats.org/officeDocument/2006/relationships/oleObject" Target="../embeddings/oleObject503.bin"/><Relationship Id="rId10" Type="http://schemas.openxmlformats.org/officeDocument/2006/relationships/oleObject" Target="../embeddings/oleObject508.bin"/><Relationship Id="rId4" Type="http://schemas.openxmlformats.org/officeDocument/2006/relationships/slideLayout" Target="../slideLayouts/slideLayout2.xml"/><Relationship Id="rId9" Type="http://schemas.openxmlformats.org/officeDocument/2006/relationships/oleObject" Target="../embeddings/oleObject507.bin"/></Relationships>
</file>

<file path=ppt/slides/_rels/slide156.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vmlDrawing" Target="../drawings/vmlDrawing156.vml"/><Relationship Id="rId6" Type="http://schemas.openxmlformats.org/officeDocument/2006/relationships/oleObject" Target="../embeddings/oleObject511.bin"/><Relationship Id="rId5" Type="http://schemas.openxmlformats.org/officeDocument/2006/relationships/oleObject" Target="../embeddings/oleObject510.bin"/><Relationship Id="rId4"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vmlDrawing" Target="../drawings/vmlDrawing157.vml"/><Relationship Id="rId6" Type="http://schemas.openxmlformats.org/officeDocument/2006/relationships/oleObject" Target="../embeddings/oleObject513.bin"/><Relationship Id="rId5" Type="http://schemas.openxmlformats.org/officeDocument/2006/relationships/oleObject" Target="../embeddings/oleObject512.bin"/><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vmlDrawing" Target="../drawings/vmlDrawing158.vml"/><Relationship Id="rId6" Type="http://schemas.openxmlformats.org/officeDocument/2006/relationships/oleObject" Target="../embeddings/oleObject515.bin"/><Relationship Id="rId5" Type="http://schemas.openxmlformats.org/officeDocument/2006/relationships/oleObject" Target="../embeddings/oleObject514.bin"/><Relationship Id="rId4"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tags" Target="../tags/tag318.xml"/><Relationship Id="rId7" Type="http://schemas.openxmlformats.org/officeDocument/2006/relationships/image" Target="../media/image556.png"/><Relationship Id="rId2" Type="http://schemas.openxmlformats.org/officeDocument/2006/relationships/tags" Target="../tags/tag317.xml"/><Relationship Id="rId1" Type="http://schemas.openxmlformats.org/officeDocument/2006/relationships/vmlDrawing" Target="../drawings/vmlDrawing159.vml"/><Relationship Id="rId6" Type="http://schemas.openxmlformats.org/officeDocument/2006/relationships/oleObject" Target="../embeddings/oleObject517.bin"/><Relationship Id="rId5" Type="http://schemas.openxmlformats.org/officeDocument/2006/relationships/oleObject" Target="../embeddings/oleObject516.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oleObject" Target="../embeddings/oleObject47.bin"/><Relationship Id="rId3" Type="http://schemas.openxmlformats.org/officeDocument/2006/relationships/tags" Target="../tags/tag32.xml"/><Relationship Id="rId7" Type="http://schemas.openxmlformats.org/officeDocument/2006/relationships/oleObject" Target="../embeddings/oleObject41.bin"/><Relationship Id="rId12" Type="http://schemas.openxmlformats.org/officeDocument/2006/relationships/oleObject" Target="../embeddings/oleObject46.bin"/><Relationship Id="rId17" Type="http://schemas.openxmlformats.org/officeDocument/2006/relationships/oleObject" Target="../embeddings/oleObject51.bin"/><Relationship Id="rId2" Type="http://schemas.openxmlformats.org/officeDocument/2006/relationships/tags" Target="../tags/tag31.xml"/><Relationship Id="rId16" Type="http://schemas.openxmlformats.org/officeDocument/2006/relationships/oleObject" Target="../embeddings/oleObject50.bin"/><Relationship Id="rId1" Type="http://schemas.openxmlformats.org/officeDocument/2006/relationships/vmlDrawing" Target="../drawings/vmlDrawing16.vml"/><Relationship Id="rId6" Type="http://schemas.openxmlformats.org/officeDocument/2006/relationships/oleObject" Target="../embeddings/oleObject40.bin"/><Relationship Id="rId11" Type="http://schemas.openxmlformats.org/officeDocument/2006/relationships/oleObject" Target="../embeddings/oleObject45.bin"/><Relationship Id="rId5" Type="http://schemas.openxmlformats.org/officeDocument/2006/relationships/oleObject" Target="../embeddings/oleObject39.bin"/><Relationship Id="rId15" Type="http://schemas.openxmlformats.org/officeDocument/2006/relationships/oleObject" Target="../embeddings/oleObject49.bin"/><Relationship Id="rId10" Type="http://schemas.openxmlformats.org/officeDocument/2006/relationships/oleObject" Target="../embeddings/oleObject44.bin"/><Relationship Id="rId4" Type="http://schemas.openxmlformats.org/officeDocument/2006/relationships/slideLayout" Target="../slideLayouts/slideLayout2.xml"/><Relationship Id="rId9" Type="http://schemas.openxmlformats.org/officeDocument/2006/relationships/oleObject" Target="../embeddings/oleObject43.bin"/><Relationship Id="rId14" Type="http://schemas.openxmlformats.org/officeDocument/2006/relationships/oleObject" Target="../embeddings/oleObject48.bin"/></Relationships>
</file>

<file path=ppt/slides/_rels/slide160.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vmlDrawing" Target="../drawings/vmlDrawing160.vml"/><Relationship Id="rId6" Type="http://schemas.openxmlformats.org/officeDocument/2006/relationships/oleObject" Target="../embeddings/oleObject519.bin"/><Relationship Id="rId5" Type="http://schemas.openxmlformats.org/officeDocument/2006/relationships/oleObject" Target="../embeddings/oleObject518.bin"/><Relationship Id="rId4"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tags" Target="../tags/tag322.xml"/><Relationship Id="rId2" Type="http://schemas.openxmlformats.org/officeDocument/2006/relationships/tags" Target="../tags/tag321.xml"/><Relationship Id="rId1" Type="http://schemas.openxmlformats.org/officeDocument/2006/relationships/vmlDrawing" Target="../drawings/vmlDrawing161.vml"/><Relationship Id="rId6" Type="http://schemas.openxmlformats.org/officeDocument/2006/relationships/oleObject" Target="../embeddings/oleObject521.bin"/><Relationship Id="rId5" Type="http://schemas.openxmlformats.org/officeDocument/2006/relationships/oleObject" Target="../embeddings/oleObject520.bin"/><Relationship Id="rId4"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525.bin"/><Relationship Id="rId3" Type="http://schemas.openxmlformats.org/officeDocument/2006/relationships/tags" Target="../tags/tag324.xml"/><Relationship Id="rId7" Type="http://schemas.openxmlformats.org/officeDocument/2006/relationships/oleObject" Target="../embeddings/oleObject524.bin"/><Relationship Id="rId2" Type="http://schemas.openxmlformats.org/officeDocument/2006/relationships/tags" Target="../tags/tag323.xml"/><Relationship Id="rId1" Type="http://schemas.openxmlformats.org/officeDocument/2006/relationships/vmlDrawing" Target="../drawings/vmlDrawing162.vml"/><Relationship Id="rId6" Type="http://schemas.openxmlformats.org/officeDocument/2006/relationships/oleObject" Target="../embeddings/oleObject523.bin"/><Relationship Id="rId5" Type="http://schemas.openxmlformats.org/officeDocument/2006/relationships/oleObject" Target="../embeddings/oleObject522.bin"/><Relationship Id="rId10" Type="http://schemas.openxmlformats.org/officeDocument/2006/relationships/oleObject" Target="../embeddings/oleObject527.bin"/><Relationship Id="rId4" Type="http://schemas.openxmlformats.org/officeDocument/2006/relationships/slideLayout" Target="../slideLayouts/slideLayout2.xml"/><Relationship Id="rId9" Type="http://schemas.openxmlformats.org/officeDocument/2006/relationships/oleObject" Target="../embeddings/oleObject526.bin"/></Relationships>
</file>

<file path=ppt/slides/_rels/slide163.xml.rels><?xml version="1.0" encoding="UTF-8" standalone="yes"?>
<Relationships xmlns="http://schemas.openxmlformats.org/package/2006/relationships"><Relationship Id="rId3" Type="http://schemas.openxmlformats.org/officeDocument/2006/relationships/tags" Target="../tags/tag326.xml"/><Relationship Id="rId7" Type="http://schemas.openxmlformats.org/officeDocument/2006/relationships/image" Target="../media/image569.png"/><Relationship Id="rId2" Type="http://schemas.openxmlformats.org/officeDocument/2006/relationships/tags" Target="../tags/tag325.xml"/><Relationship Id="rId1" Type="http://schemas.openxmlformats.org/officeDocument/2006/relationships/vmlDrawing" Target="../drawings/vmlDrawing163.vml"/><Relationship Id="rId6" Type="http://schemas.openxmlformats.org/officeDocument/2006/relationships/oleObject" Target="../embeddings/oleObject529.bin"/><Relationship Id="rId5" Type="http://schemas.openxmlformats.org/officeDocument/2006/relationships/oleObject" Target="../embeddings/oleObject528.bin"/><Relationship Id="rId4"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533.bin"/><Relationship Id="rId3" Type="http://schemas.openxmlformats.org/officeDocument/2006/relationships/tags" Target="../tags/tag328.xml"/><Relationship Id="rId7" Type="http://schemas.openxmlformats.org/officeDocument/2006/relationships/oleObject" Target="../embeddings/oleObject532.bin"/><Relationship Id="rId2" Type="http://schemas.openxmlformats.org/officeDocument/2006/relationships/tags" Target="../tags/tag327.xml"/><Relationship Id="rId1" Type="http://schemas.openxmlformats.org/officeDocument/2006/relationships/vmlDrawing" Target="../drawings/vmlDrawing164.vml"/><Relationship Id="rId6" Type="http://schemas.openxmlformats.org/officeDocument/2006/relationships/oleObject" Target="../embeddings/oleObject531.bin"/><Relationship Id="rId5" Type="http://schemas.openxmlformats.org/officeDocument/2006/relationships/oleObject" Target="../embeddings/oleObject530.bin"/><Relationship Id="rId4" Type="http://schemas.openxmlformats.org/officeDocument/2006/relationships/slideLayout" Target="../slideLayouts/slideLayout2.xml"/><Relationship Id="rId9" Type="http://schemas.openxmlformats.org/officeDocument/2006/relationships/oleObject" Target="../embeddings/oleObject534.bin"/></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538.bin"/><Relationship Id="rId3" Type="http://schemas.openxmlformats.org/officeDocument/2006/relationships/tags" Target="../tags/tag330.xml"/><Relationship Id="rId7" Type="http://schemas.openxmlformats.org/officeDocument/2006/relationships/oleObject" Target="../embeddings/oleObject537.bin"/><Relationship Id="rId2" Type="http://schemas.openxmlformats.org/officeDocument/2006/relationships/tags" Target="../tags/tag329.xml"/><Relationship Id="rId1" Type="http://schemas.openxmlformats.org/officeDocument/2006/relationships/vmlDrawing" Target="../drawings/vmlDrawing165.vml"/><Relationship Id="rId6" Type="http://schemas.openxmlformats.org/officeDocument/2006/relationships/oleObject" Target="../embeddings/oleObject536.bin"/><Relationship Id="rId5" Type="http://schemas.openxmlformats.org/officeDocument/2006/relationships/oleObject" Target="../embeddings/oleObject535.bin"/><Relationship Id="rId10" Type="http://schemas.openxmlformats.org/officeDocument/2006/relationships/oleObject" Target="../embeddings/oleObject540.bin"/><Relationship Id="rId4" Type="http://schemas.openxmlformats.org/officeDocument/2006/relationships/slideLayout" Target="../slideLayouts/slideLayout2.xml"/><Relationship Id="rId9" Type="http://schemas.openxmlformats.org/officeDocument/2006/relationships/oleObject" Target="../embeddings/oleObject539.bin"/></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544.bin"/><Relationship Id="rId3" Type="http://schemas.openxmlformats.org/officeDocument/2006/relationships/tags" Target="../tags/tag332.xml"/><Relationship Id="rId7" Type="http://schemas.openxmlformats.org/officeDocument/2006/relationships/oleObject" Target="../embeddings/oleObject543.bin"/><Relationship Id="rId2" Type="http://schemas.openxmlformats.org/officeDocument/2006/relationships/tags" Target="../tags/tag331.xml"/><Relationship Id="rId1" Type="http://schemas.openxmlformats.org/officeDocument/2006/relationships/vmlDrawing" Target="../drawings/vmlDrawing166.vml"/><Relationship Id="rId6" Type="http://schemas.openxmlformats.org/officeDocument/2006/relationships/oleObject" Target="../embeddings/oleObject542.bin"/><Relationship Id="rId11" Type="http://schemas.openxmlformats.org/officeDocument/2006/relationships/oleObject" Target="../embeddings/oleObject547.bin"/><Relationship Id="rId5" Type="http://schemas.openxmlformats.org/officeDocument/2006/relationships/oleObject" Target="../embeddings/oleObject541.bin"/><Relationship Id="rId10" Type="http://schemas.openxmlformats.org/officeDocument/2006/relationships/oleObject" Target="../embeddings/oleObject546.bin"/><Relationship Id="rId4" Type="http://schemas.openxmlformats.org/officeDocument/2006/relationships/slideLayout" Target="../slideLayouts/slideLayout2.xml"/><Relationship Id="rId9" Type="http://schemas.openxmlformats.org/officeDocument/2006/relationships/oleObject" Target="../embeddings/oleObject545.bin"/></Relationships>
</file>

<file path=ppt/slides/_rels/slide167.xml.rels><?xml version="1.0" encoding="UTF-8" standalone="yes"?>
<Relationships xmlns="http://schemas.openxmlformats.org/package/2006/relationships"><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vmlDrawing" Target="../drawings/vmlDrawing167.vml"/><Relationship Id="rId6" Type="http://schemas.openxmlformats.org/officeDocument/2006/relationships/oleObject" Target="../embeddings/oleObject549.bin"/><Relationship Id="rId5" Type="http://schemas.openxmlformats.org/officeDocument/2006/relationships/oleObject" Target="../embeddings/oleObject548.bin"/><Relationship Id="rId4"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553.bin"/><Relationship Id="rId13" Type="http://schemas.openxmlformats.org/officeDocument/2006/relationships/oleObject" Target="../embeddings/oleObject558.bin"/><Relationship Id="rId3" Type="http://schemas.openxmlformats.org/officeDocument/2006/relationships/tags" Target="../tags/tag336.xml"/><Relationship Id="rId7" Type="http://schemas.openxmlformats.org/officeDocument/2006/relationships/oleObject" Target="../embeddings/oleObject552.bin"/><Relationship Id="rId12" Type="http://schemas.openxmlformats.org/officeDocument/2006/relationships/oleObject" Target="../embeddings/oleObject557.bin"/><Relationship Id="rId17" Type="http://schemas.openxmlformats.org/officeDocument/2006/relationships/oleObject" Target="../embeddings/oleObject562.bin"/><Relationship Id="rId2" Type="http://schemas.openxmlformats.org/officeDocument/2006/relationships/tags" Target="../tags/tag335.xml"/><Relationship Id="rId16" Type="http://schemas.openxmlformats.org/officeDocument/2006/relationships/oleObject" Target="../embeddings/oleObject561.bin"/><Relationship Id="rId1" Type="http://schemas.openxmlformats.org/officeDocument/2006/relationships/vmlDrawing" Target="../drawings/vmlDrawing168.vml"/><Relationship Id="rId6" Type="http://schemas.openxmlformats.org/officeDocument/2006/relationships/oleObject" Target="../embeddings/oleObject551.bin"/><Relationship Id="rId11" Type="http://schemas.openxmlformats.org/officeDocument/2006/relationships/oleObject" Target="../embeddings/oleObject556.bin"/><Relationship Id="rId5" Type="http://schemas.openxmlformats.org/officeDocument/2006/relationships/oleObject" Target="../embeddings/oleObject550.bin"/><Relationship Id="rId15" Type="http://schemas.openxmlformats.org/officeDocument/2006/relationships/oleObject" Target="../embeddings/oleObject560.bin"/><Relationship Id="rId10" Type="http://schemas.openxmlformats.org/officeDocument/2006/relationships/oleObject" Target="../embeddings/oleObject555.bin"/><Relationship Id="rId4" Type="http://schemas.openxmlformats.org/officeDocument/2006/relationships/slideLayout" Target="../slideLayouts/slideLayout2.xml"/><Relationship Id="rId9" Type="http://schemas.openxmlformats.org/officeDocument/2006/relationships/oleObject" Target="../embeddings/oleObject554.bin"/><Relationship Id="rId14" Type="http://schemas.openxmlformats.org/officeDocument/2006/relationships/oleObject" Target="../embeddings/oleObject559.bin"/></Relationships>
</file>

<file path=ppt/slides/_rels/slide169.xml.rels><?xml version="1.0" encoding="UTF-8" standalone="yes"?>
<Relationships xmlns="http://schemas.openxmlformats.org/package/2006/relationships"><Relationship Id="rId8" Type="http://schemas.openxmlformats.org/officeDocument/2006/relationships/image" Target="../media/image605.png"/><Relationship Id="rId3" Type="http://schemas.openxmlformats.org/officeDocument/2006/relationships/tags" Target="../tags/tag338.xml"/><Relationship Id="rId7" Type="http://schemas.openxmlformats.org/officeDocument/2006/relationships/image" Target="../media/image604.png"/><Relationship Id="rId2" Type="http://schemas.openxmlformats.org/officeDocument/2006/relationships/tags" Target="../tags/tag337.xml"/><Relationship Id="rId1" Type="http://schemas.openxmlformats.org/officeDocument/2006/relationships/vmlDrawing" Target="../drawings/vmlDrawing169.vml"/><Relationship Id="rId6" Type="http://schemas.openxmlformats.org/officeDocument/2006/relationships/oleObject" Target="../embeddings/oleObject564.bin"/><Relationship Id="rId5" Type="http://schemas.openxmlformats.org/officeDocument/2006/relationships/oleObject" Target="../embeddings/oleObject563.bin"/><Relationship Id="rId4" Type="http://schemas.openxmlformats.org/officeDocument/2006/relationships/slideLayout" Target="../slideLayouts/slideLayout2.xml"/><Relationship Id="rId9" Type="http://schemas.openxmlformats.org/officeDocument/2006/relationships/image" Target="../media/image606.png"/></Relationships>
</file>

<file path=ppt/slides/_rels/slide1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17.vml"/><Relationship Id="rId5" Type="http://schemas.openxmlformats.org/officeDocument/2006/relationships/oleObject" Target="../embeddings/oleObject52.bin"/><Relationship Id="rId4"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tags" Target="../tags/tag340.xml"/><Relationship Id="rId7" Type="http://schemas.openxmlformats.org/officeDocument/2006/relationships/image" Target="../media/image609.png"/><Relationship Id="rId2" Type="http://schemas.openxmlformats.org/officeDocument/2006/relationships/tags" Target="../tags/tag339.xml"/><Relationship Id="rId1" Type="http://schemas.openxmlformats.org/officeDocument/2006/relationships/vmlDrawing" Target="../drawings/vmlDrawing170.vml"/><Relationship Id="rId6" Type="http://schemas.openxmlformats.org/officeDocument/2006/relationships/oleObject" Target="../embeddings/oleObject566.bin"/><Relationship Id="rId5" Type="http://schemas.openxmlformats.org/officeDocument/2006/relationships/oleObject" Target="../embeddings/oleObject565.bin"/><Relationship Id="rId4" Type="http://schemas.openxmlformats.org/officeDocument/2006/relationships/slideLayout" Target="../slideLayouts/slideLayout2.xml"/><Relationship Id="rId9" Type="http://schemas.openxmlformats.org/officeDocument/2006/relationships/image" Target="../media/image611.png"/></Relationships>
</file>

<file path=ppt/slides/_rels/slide171.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vmlDrawing" Target="../drawings/vmlDrawing171.vml"/><Relationship Id="rId6" Type="http://schemas.openxmlformats.org/officeDocument/2006/relationships/oleObject" Target="../embeddings/oleObject568.bin"/><Relationship Id="rId5" Type="http://schemas.openxmlformats.org/officeDocument/2006/relationships/oleObject" Target="../embeddings/oleObject567.bin"/><Relationship Id="rId4"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619.png"/><Relationship Id="rId3" Type="http://schemas.openxmlformats.org/officeDocument/2006/relationships/tags" Target="../tags/tag344.xml"/><Relationship Id="rId7" Type="http://schemas.openxmlformats.org/officeDocument/2006/relationships/image" Target="../media/image618.png"/><Relationship Id="rId2" Type="http://schemas.openxmlformats.org/officeDocument/2006/relationships/tags" Target="../tags/tag343.xml"/><Relationship Id="rId1" Type="http://schemas.openxmlformats.org/officeDocument/2006/relationships/vmlDrawing" Target="../drawings/vmlDrawing172.vml"/><Relationship Id="rId6" Type="http://schemas.openxmlformats.org/officeDocument/2006/relationships/image" Target="../media/image617.png"/><Relationship Id="rId5" Type="http://schemas.openxmlformats.org/officeDocument/2006/relationships/oleObject" Target="../embeddings/oleObject569.bin"/><Relationship Id="rId10" Type="http://schemas.openxmlformats.org/officeDocument/2006/relationships/oleObject" Target="../embeddings/oleObject571.bin"/><Relationship Id="rId4" Type="http://schemas.openxmlformats.org/officeDocument/2006/relationships/slideLayout" Target="../slideLayouts/slideLayout2.xml"/><Relationship Id="rId9" Type="http://schemas.openxmlformats.org/officeDocument/2006/relationships/oleObject" Target="../embeddings/oleObject570.bin"/></Relationships>
</file>

<file path=ppt/slides/_rels/slide173.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vmlDrawing" Target="../drawings/vmlDrawing173.vml"/><Relationship Id="rId6" Type="http://schemas.openxmlformats.org/officeDocument/2006/relationships/oleObject" Target="../embeddings/oleObject573.bin"/><Relationship Id="rId5" Type="http://schemas.openxmlformats.org/officeDocument/2006/relationships/oleObject" Target="../embeddings/oleObject572.bin"/><Relationship Id="rId4"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vmlDrawing" Target="../drawings/vmlDrawing174.vml"/><Relationship Id="rId5" Type="http://schemas.openxmlformats.org/officeDocument/2006/relationships/oleObject" Target="../embeddings/oleObject574.bin"/><Relationship Id="rId4"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vmlDrawing" Target="../drawings/vmlDrawing175.vml"/><Relationship Id="rId5" Type="http://schemas.openxmlformats.org/officeDocument/2006/relationships/oleObject" Target="../embeddings/oleObject575.bin"/><Relationship Id="rId4"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vmlDrawing" Target="../drawings/vmlDrawing176.vml"/><Relationship Id="rId5" Type="http://schemas.openxmlformats.org/officeDocument/2006/relationships/oleObject" Target="../embeddings/oleObject576.bin"/><Relationship Id="rId4"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579.bin"/><Relationship Id="rId3" Type="http://schemas.openxmlformats.org/officeDocument/2006/relationships/tags" Target="../tags/tag354.xml"/><Relationship Id="rId7" Type="http://schemas.openxmlformats.org/officeDocument/2006/relationships/oleObject" Target="../embeddings/oleObject578.bin"/><Relationship Id="rId2" Type="http://schemas.openxmlformats.org/officeDocument/2006/relationships/tags" Target="../tags/tag353.xml"/><Relationship Id="rId1" Type="http://schemas.openxmlformats.org/officeDocument/2006/relationships/vmlDrawing" Target="../drawings/vmlDrawing177.vml"/><Relationship Id="rId6" Type="http://schemas.openxmlformats.org/officeDocument/2006/relationships/image" Target="../media/image631.png"/><Relationship Id="rId11" Type="http://schemas.openxmlformats.org/officeDocument/2006/relationships/oleObject" Target="../embeddings/oleObject582.bin"/><Relationship Id="rId5" Type="http://schemas.openxmlformats.org/officeDocument/2006/relationships/oleObject" Target="../embeddings/oleObject577.bin"/><Relationship Id="rId10" Type="http://schemas.openxmlformats.org/officeDocument/2006/relationships/oleObject" Target="../embeddings/oleObject581.bin"/><Relationship Id="rId4" Type="http://schemas.openxmlformats.org/officeDocument/2006/relationships/slideLayout" Target="../slideLayouts/slideLayout2.xml"/><Relationship Id="rId9" Type="http://schemas.openxmlformats.org/officeDocument/2006/relationships/oleObject" Target="../embeddings/oleObject580.bin"/></Relationships>
</file>

<file path=ppt/slides/_rels/slide178.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vmlDrawing" Target="../drawings/vmlDrawing178.vml"/><Relationship Id="rId6" Type="http://schemas.openxmlformats.org/officeDocument/2006/relationships/image" Target="../media/image633.png"/><Relationship Id="rId5" Type="http://schemas.openxmlformats.org/officeDocument/2006/relationships/oleObject" Target="../embeddings/oleObject583.bin"/><Relationship Id="rId4"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587.bin"/><Relationship Id="rId3" Type="http://schemas.openxmlformats.org/officeDocument/2006/relationships/tags" Target="../tags/tag358.xml"/><Relationship Id="rId7" Type="http://schemas.openxmlformats.org/officeDocument/2006/relationships/oleObject" Target="../embeddings/oleObject586.bin"/><Relationship Id="rId2" Type="http://schemas.openxmlformats.org/officeDocument/2006/relationships/tags" Target="../tags/tag357.xml"/><Relationship Id="rId1" Type="http://schemas.openxmlformats.org/officeDocument/2006/relationships/vmlDrawing" Target="../drawings/vmlDrawing179.vml"/><Relationship Id="rId6" Type="http://schemas.openxmlformats.org/officeDocument/2006/relationships/oleObject" Target="../embeddings/oleObject585.bin"/><Relationship Id="rId11" Type="http://schemas.openxmlformats.org/officeDocument/2006/relationships/oleObject" Target="../embeddings/oleObject590.bin"/><Relationship Id="rId5" Type="http://schemas.openxmlformats.org/officeDocument/2006/relationships/oleObject" Target="../embeddings/oleObject584.bin"/><Relationship Id="rId10" Type="http://schemas.openxmlformats.org/officeDocument/2006/relationships/oleObject" Target="../embeddings/oleObject589.bin"/><Relationship Id="rId4" Type="http://schemas.openxmlformats.org/officeDocument/2006/relationships/slideLayout" Target="../slideLayouts/slideLayout2.xml"/><Relationship Id="rId9" Type="http://schemas.openxmlformats.org/officeDocument/2006/relationships/oleObject" Target="../embeddings/oleObject588.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tags" Target="../tags/tag36.xml"/><Relationship Id="rId7" Type="http://schemas.openxmlformats.org/officeDocument/2006/relationships/oleObject" Target="../embeddings/oleObject55.bin"/><Relationship Id="rId12" Type="http://schemas.openxmlformats.org/officeDocument/2006/relationships/oleObject" Target="../embeddings/oleObject60.bin"/><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oleObject" Target="../embeddings/oleObject54.bin"/><Relationship Id="rId11" Type="http://schemas.openxmlformats.org/officeDocument/2006/relationships/oleObject" Target="../embeddings/oleObject59.bin"/><Relationship Id="rId5" Type="http://schemas.openxmlformats.org/officeDocument/2006/relationships/oleObject" Target="../embeddings/oleObject53.bin"/><Relationship Id="rId10" Type="http://schemas.openxmlformats.org/officeDocument/2006/relationships/oleObject" Target="../embeddings/oleObject58.bin"/><Relationship Id="rId4" Type="http://schemas.openxmlformats.org/officeDocument/2006/relationships/slideLayout" Target="../slideLayouts/slideLayout2.xml"/><Relationship Id="rId9" Type="http://schemas.openxmlformats.org/officeDocument/2006/relationships/oleObject" Target="../embeddings/oleObject57.bin"/></Relationships>
</file>

<file path=ppt/slides/_rels/slide180.xml.rels><?xml version="1.0" encoding="UTF-8" standalone="yes"?>
<Relationships xmlns="http://schemas.openxmlformats.org/package/2006/relationships"><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vmlDrawing" Target="../drawings/vmlDrawing180.vml"/><Relationship Id="rId6" Type="http://schemas.openxmlformats.org/officeDocument/2006/relationships/oleObject" Target="../embeddings/oleObject592.bin"/><Relationship Id="rId5" Type="http://schemas.openxmlformats.org/officeDocument/2006/relationships/oleObject" Target="../embeddings/oleObject591.bin"/><Relationship Id="rId4"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oleObject" Target="../embeddings/oleObject596.bin"/><Relationship Id="rId3" Type="http://schemas.openxmlformats.org/officeDocument/2006/relationships/tags" Target="../tags/tag362.xml"/><Relationship Id="rId7" Type="http://schemas.openxmlformats.org/officeDocument/2006/relationships/oleObject" Target="../embeddings/oleObject595.bin"/><Relationship Id="rId2" Type="http://schemas.openxmlformats.org/officeDocument/2006/relationships/tags" Target="../tags/tag361.xml"/><Relationship Id="rId1" Type="http://schemas.openxmlformats.org/officeDocument/2006/relationships/vmlDrawing" Target="../drawings/vmlDrawing181.vml"/><Relationship Id="rId6" Type="http://schemas.openxmlformats.org/officeDocument/2006/relationships/oleObject" Target="../embeddings/oleObject594.bin"/><Relationship Id="rId11" Type="http://schemas.openxmlformats.org/officeDocument/2006/relationships/oleObject" Target="../embeddings/oleObject599.bin"/><Relationship Id="rId5" Type="http://schemas.openxmlformats.org/officeDocument/2006/relationships/oleObject" Target="../embeddings/oleObject593.bin"/><Relationship Id="rId10" Type="http://schemas.openxmlformats.org/officeDocument/2006/relationships/oleObject" Target="../embeddings/oleObject598.bin"/><Relationship Id="rId4" Type="http://schemas.openxmlformats.org/officeDocument/2006/relationships/slideLayout" Target="../slideLayouts/slideLayout2.xml"/><Relationship Id="rId9" Type="http://schemas.openxmlformats.org/officeDocument/2006/relationships/oleObject" Target="../embeddings/oleObject597.bin"/></Relationships>
</file>

<file path=ppt/slides/_rels/slide182.xml.rels><?xml version="1.0" encoding="UTF-8" standalone="yes"?>
<Relationships xmlns="http://schemas.openxmlformats.org/package/2006/relationships"><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vmlDrawing" Target="../drawings/vmlDrawing182.vml"/><Relationship Id="rId6" Type="http://schemas.openxmlformats.org/officeDocument/2006/relationships/oleObject" Target="../embeddings/oleObject601.bin"/><Relationship Id="rId5" Type="http://schemas.openxmlformats.org/officeDocument/2006/relationships/oleObject" Target="../embeddings/oleObject600.bin"/><Relationship Id="rId4"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183.vml"/><Relationship Id="rId6" Type="http://schemas.openxmlformats.org/officeDocument/2006/relationships/oleObject" Target="../embeddings/oleObject603.bin"/><Relationship Id="rId5" Type="http://schemas.openxmlformats.org/officeDocument/2006/relationships/oleObject" Target="../embeddings/oleObject602.bin"/><Relationship Id="rId4"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tags" Target="../tags/tag368.xml"/><Relationship Id="rId7" Type="http://schemas.openxmlformats.org/officeDocument/2006/relationships/image" Target="../media/image656.png"/><Relationship Id="rId2" Type="http://schemas.openxmlformats.org/officeDocument/2006/relationships/tags" Target="../tags/tag367.xml"/><Relationship Id="rId1" Type="http://schemas.openxmlformats.org/officeDocument/2006/relationships/vmlDrawing" Target="../drawings/vmlDrawing184.vml"/><Relationship Id="rId6" Type="http://schemas.openxmlformats.org/officeDocument/2006/relationships/oleObject" Target="../embeddings/oleObject605.bin"/><Relationship Id="rId5" Type="http://schemas.openxmlformats.org/officeDocument/2006/relationships/oleObject" Target="../embeddings/oleObject604.bin"/><Relationship Id="rId4"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tags" Target="../tags/tag370.xml"/><Relationship Id="rId7" Type="http://schemas.openxmlformats.org/officeDocument/2006/relationships/oleObject" Target="../embeddings/oleObject608.bin"/><Relationship Id="rId2" Type="http://schemas.openxmlformats.org/officeDocument/2006/relationships/tags" Target="../tags/tag369.xml"/><Relationship Id="rId1" Type="http://schemas.openxmlformats.org/officeDocument/2006/relationships/vmlDrawing" Target="../drawings/vmlDrawing185.vml"/><Relationship Id="rId6" Type="http://schemas.openxmlformats.org/officeDocument/2006/relationships/oleObject" Target="../embeddings/oleObject607.bin"/><Relationship Id="rId5" Type="http://schemas.openxmlformats.org/officeDocument/2006/relationships/oleObject" Target="../embeddings/oleObject606.bin"/><Relationship Id="rId4"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vmlDrawing" Target="../drawings/vmlDrawing186.vml"/><Relationship Id="rId6" Type="http://schemas.openxmlformats.org/officeDocument/2006/relationships/oleObject" Target="../embeddings/oleObject610.bin"/><Relationship Id="rId5" Type="http://schemas.openxmlformats.org/officeDocument/2006/relationships/oleObject" Target="../embeddings/oleObject609.bin"/><Relationship Id="rId4"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vmlDrawing" Target="../drawings/vmlDrawing187.vml"/><Relationship Id="rId6" Type="http://schemas.openxmlformats.org/officeDocument/2006/relationships/oleObject" Target="../embeddings/oleObject612.bin"/><Relationship Id="rId5" Type="http://schemas.openxmlformats.org/officeDocument/2006/relationships/oleObject" Target="../embeddings/oleObject611.bin"/><Relationship Id="rId4"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vmlDrawing" Target="../drawings/vmlDrawing188.vml"/><Relationship Id="rId6" Type="http://schemas.openxmlformats.org/officeDocument/2006/relationships/oleObject" Target="../embeddings/oleObject614.bin"/><Relationship Id="rId5" Type="http://schemas.openxmlformats.org/officeDocument/2006/relationships/oleObject" Target="../embeddings/oleObject613.bin"/><Relationship Id="rId4"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vmlDrawing" Target="../drawings/vmlDrawing189.vml"/><Relationship Id="rId6" Type="http://schemas.openxmlformats.org/officeDocument/2006/relationships/oleObject" Target="../embeddings/oleObject616.bin"/><Relationship Id="rId5" Type="http://schemas.openxmlformats.org/officeDocument/2006/relationships/oleObject" Target="../embeddings/oleObject615.bin"/><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vmlDrawing" Target="../drawings/vmlDrawing190.vml"/><Relationship Id="rId6" Type="http://schemas.openxmlformats.org/officeDocument/2006/relationships/oleObject" Target="../embeddings/oleObject618.bin"/><Relationship Id="rId5" Type="http://schemas.openxmlformats.org/officeDocument/2006/relationships/oleObject" Target="../embeddings/oleObject617.bin"/><Relationship Id="rId4"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oleObject" Target="../embeddings/oleObject622.bin"/><Relationship Id="rId3" Type="http://schemas.openxmlformats.org/officeDocument/2006/relationships/tags" Target="../tags/tag382.xml"/><Relationship Id="rId7" Type="http://schemas.openxmlformats.org/officeDocument/2006/relationships/oleObject" Target="../embeddings/oleObject621.bin"/><Relationship Id="rId2" Type="http://schemas.openxmlformats.org/officeDocument/2006/relationships/tags" Target="../tags/tag381.xml"/><Relationship Id="rId1" Type="http://schemas.openxmlformats.org/officeDocument/2006/relationships/vmlDrawing" Target="../drawings/vmlDrawing191.vml"/><Relationship Id="rId6" Type="http://schemas.openxmlformats.org/officeDocument/2006/relationships/oleObject" Target="../embeddings/oleObject620.bin"/><Relationship Id="rId5" Type="http://schemas.openxmlformats.org/officeDocument/2006/relationships/oleObject" Target="../embeddings/oleObject619.bin"/><Relationship Id="rId10" Type="http://schemas.openxmlformats.org/officeDocument/2006/relationships/oleObject" Target="../embeddings/oleObject624.bin"/><Relationship Id="rId4" Type="http://schemas.openxmlformats.org/officeDocument/2006/relationships/slideLayout" Target="../slideLayouts/slideLayout2.xml"/><Relationship Id="rId9" Type="http://schemas.openxmlformats.org/officeDocument/2006/relationships/oleObject" Target="../embeddings/oleObject623.bin"/></Relationships>
</file>

<file path=ppt/slides/_rels/slide192.xml.rels><?xml version="1.0" encoding="UTF-8" standalone="yes"?>
<Relationships xmlns="http://schemas.openxmlformats.org/package/2006/relationships"><Relationship Id="rId8" Type="http://schemas.openxmlformats.org/officeDocument/2006/relationships/image" Target="../media/image677.png"/><Relationship Id="rId3" Type="http://schemas.openxmlformats.org/officeDocument/2006/relationships/tags" Target="../tags/tag384.xml"/><Relationship Id="rId7" Type="http://schemas.openxmlformats.org/officeDocument/2006/relationships/image" Target="../media/image676.png"/><Relationship Id="rId2" Type="http://schemas.openxmlformats.org/officeDocument/2006/relationships/tags" Target="../tags/tag383.xml"/><Relationship Id="rId1" Type="http://schemas.openxmlformats.org/officeDocument/2006/relationships/vmlDrawing" Target="../drawings/vmlDrawing192.vml"/><Relationship Id="rId6" Type="http://schemas.openxmlformats.org/officeDocument/2006/relationships/image" Target="../media/image617.png"/><Relationship Id="rId5" Type="http://schemas.openxmlformats.org/officeDocument/2006/relationships/oleObject" Target="../embeddings/oleObject625.bin"/><Relationship Id="rId4" Type="http://schemas.openxmlformats.org/officeDocument/2006/relationships/slideLayout" Target="../slideLayouts/slideLayout2.xml"/><Relationship Id="rId9" Type="http://schemas.openxmlformats.org/officeDocument/2006/relationships/oleObject" Target="../embeddings/oleObject626.bin"/></Relationships>
</file>

<file path=ppt/slides/_rels/slide193.xml.rels><?xml version="1.0" encoding="UTF-8" standalone="yes"?>
<Relationships xmlns="http://schemas.openxmlformats.org/package/2006/relationships"><Relationship Id="rId8" Type="http://schemas.openxmlformats.org/officeDocument/2006/relationships/oleObject" Target="../embeddings/oleObject630.bin"/><Relationship Id="rId3" Type="http://schemas.openxmlformats.org/officeDocument/2006/relationships/tags" Target="../tags/tag386.xml"/><Relationship Id="rId7" Type="http://schemas.openxmlformats.org/officeDocument/2006/relationships/oleObject" Target="../embeddings/oleObject629.bin"/><Relationship Id="rId2" Type="http://schemas.openxmlformats.org/officeDocument/2006/relationships/tags" Target="../tags/tag385.xml"/><Relationship Id="rId1" Type="http://schemas.openxmlformats.org/officeDocument/2006/relationships/vmlDrawing" Target="../drawings/vmlDrawing193.vml"/><Relationship Id="rId6" Type="http://schemas.openxmlformats.org/officeDocument/2006/relationships/oleObject" Target="../embeddings/oleObject628.bin"/><Relationship Id="rId11" Type="http://schemas.openxmlformats.org/officeDocument/2006/relationships/oleObject" Target="../embeddings/oleObject633.bin"/><Relationship Id="rId5" Type="http://schemas.openxmlformats.org/officeDocument/2006/relationships/oleObject" Target="../embeddings/oleObject627.bin"/><Relationship Id="rId10" Type="http://schemas.openxmlformats.org/officeDocument/2006/relationships/oleObject" Target="../embeddings/oleObject632.bin"/><Relationship Id="rId4" Type="http://schemas.openxmlformats.org/officeDocument/2006/relationships/slideLayout" Target="../slideLayouts/slideLayout2.xml"/><Relationship Id="rId9" Type="http://schemas.openxmlformats.org/officeDocument/2006/relationships/oleObject" Target="../embeddings/oleObject631.bin"/></Relationships>
</file>

<file path=ppt/slides/_rels/slide194.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tags" Target="../tags/tag388.xml"/><Relationship Id="rId7" Type="http://schemas.openxmlformats.org/officeDocument/2006/relationships/image" Target="../media/image689.png"/><Relationship Id="rId2" Type="http://schemas.openxmlformats.org/officeDocument/2006/relationships/tags" Target="../tags/tag387.xml"/><Relationship Id="rId1" Type="http://schemas.openxmlformats.org/officeDocument/2006/relationships/vmlDrawing" Target="../drawings/vmlDrawing194.vml"/><Relationship Id="rId6" Type="http://schemas.openxmlformats.org/officeDocument/2006/relationships/image" Target="../media/image688.png"/><Relationship Id="rId5" Type="http://schemas.openxmlformats.org/officeDocument/2006/relationships/oleObject" Target="../embeddings/oleObject634.bin"/><Relationship Id="rId10" Type="http://schemas.openxmlformats.org/officeDocument/2006/relationships/oleObject" Target="../embeddings/oleObject636.bin"/><Relationship Id="rId4" Type="http://schemas.openxmlformats.org/officeDocument/2006/relationships/slideLayout" Target="../slideLayouts/slideLayout2.xml"/><Relationship Id="rId9" Type="http://schemas.openxmlformats.org/officeDocument/2006/relationships/oleObject" Target="../embeddings/oleObject635.bin"/></Relationships>
</file>

<file path=ppt/slides/_rels/slide195.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vmlDrawing" Target="../drawings/vmlDrawing195.vml"/><Relationship Id="rId5" Type="http://schemas.openxmlformats.org/officeDocument/2006/relationships/oleObject" Target="../embeddings/oleObject637.bin"/><Relationship Id="rId4"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641.bin"/><Relationship Id="rId3" Type="http://schemas.openxmlformats.org/officeDocument/2006/relationships/tags" Target="../tags/tag392.xml"/><Relationship Id="rId7" Type="http://schemas.openxmlformats.org/officeDocument/2006/relationships/oleObject" Target="../embeddings/oleObject640.bin"/><Relationship Id="rId2" Type="http://schemas.openxmlformats.org/officeDocument/2006/relationships/tags" Target="../tags/tag391.xml"/><Relationship Id="rId1" Type="http://schemas.openxmlformats.org/officeDocument/2006/relationships/vmlDrawing" Target="../drawings/vmlDrawing196.vml"/><Relationship Id="rId6" Type="http://schemas.openxmlformats.org/officeDocument/2006/relationships/oleObject" Target="../embeddings/oleObject639.bin"/><Relationship Id="rId5" Type="http://schemas.openxmlformats.org/officeDocument/2006/relationships/oleObject" Target="../embeddings/oleObject638.bin"/><Relationship Id="rId10" Type="http://schemas.openxmlformats.org/officeDocument/2006/relationships/oleObject" Target="../embeddings/oleObject643.bin"/><Relationship Id="rId4" Type="http://schemas.openxmlformats.org/officeDocument/2006/relationships/slideLayout" Target="../slideLayouts/slideLayout2.xml"/><Relationship Id="rId9" Type="http://schemas.openxmlformats.org/officeDocument/2006/relationships/oleObject" Target="../embeddings/oleObject642.bin"/></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647.bin"/><Relationship Id="rId3" Type="http://schemas.openxmlformats.org/officeDocument/2006/relationships/tags" Target="../tags/tag394.xml"/><Relationship Id="rId7" Type="http://schemas.openxmlformats.org/officeDocument/2006/relationships/oleObject" Target="../embeddings/oleObject646.bin"/><Relationship Id="rId2" Type="http://schemas.openxmlformats.org/officeDocument/2006/relationships/tags" Target="../tags/tag393.xml"/><Relationship Id="rId1" Type="http://schemas.openxmlformats.org/officeDocument/2006/relationships/vmlDrawing" Target="../drawings/vmlDrawing197.vml"/><Relationship Id="rId6" Type="http://schemas.openxmlformats.org/officeDocument/2006/relationships/oleObject" Target="../embeddings/oleObject645.bin"/><Relationship Id="rId11" Type="http://schemas.openxmlformats.org/officeDocument/2006/relationships/oleObject" Target="../embeddings/oleObject649.bin"/><Relationship Id="rId5" Type="http://schemas.openxmlformats.org/officeDocument/2006/relationships/oleObject" Target="../embeddings/oleObject644.bin"/><Relationship Id="rId10" Type="http://schemas.openxmlformats.org/officeDocument/2006/relationships/image" Target="../media/image704.emf"/><Relationship Id="rId4" Type="http://schemas.openxmlformats.org/officeDocument/2006/relationships/slideLayout" Target="../slideLayouts/slideLayout2.xml"/><Relationship Id="rId9" Type="http://schemas.openxmlformats.org/officeDocument/2006/relationships/oleObject" Target="../embeddings/oleObject648.bin"/></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653.bin"/><Relationship Id="rId3" Type="http://schemas.openxmlformats.org/officeDocument/2006/relationships/tags" Target="../tags/tag396.xml"/><Relationship Id="rId7" Type="http://schemas.openxmlformats.org/officeDocument/2006/relationships/oleObject" Target="../embeddings/oleObject652.bin"/><Relationship Id="rId2" Type="http://schemas.openxmlformats.org/officeDocument/2006/relationships/tags" Target="../tags/tag395.xml"/><Relationship Id="rId1" Type="http://schemas.openxmlformats.org/officeDocument/2006/relationships/vmlDrawing" Target="../drawings/vmlDrawing198.vml"/><Relationship Id="rId6" Type="http://schemas.openxmlformats.org/officeDocument/2006/relationships/oleObject" Target="../embeddings/oleObject651.bin"/><Relationship Id="rId11" Type="http://schemas.openxmlformats.org/officeDocument/2006/relationships/oleObject" Target="../embeddings/oleObject656.bin"/><Relationship Id="rId5" Type="http://schemas.openxmlformats.org/officeDocument/2006/relationships/oleObject" Target="../embeddings/oleObject650.bin"/><Relationship Id="rId10" Type="http://schemas.openxmlformats.org/officeDocument/2006/relationships/oleObject" Target="../embeddings/oleObject655.bin"/><Relationship Id="rId4" Type="http://schemas.openxmlformats.org/officeDocument/2006/relationships/slideLayout" Target="../slideLayouts/slideLayout2.xml"/><Relationship Id="rId9" Type="http://schemas.openxmlformats.org/officeDocument/2006/relationships/oleObject" Target="../embeddings/oleObject654.bin"/></Relationships>
</file>

<file path=ppt/slides/_rels/slide199.xml.rels><?xml version="1.0" encoding="UTF-8" standalone="yes"?>
<Relationships xmlns="http://schemas.openxmlformats.org/package/2006/relationships"><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vmlDrawing" Target="../drawings/vmlDrawing199.vml"/><Relationship Id="rId5" Type="http://schemas.openxmlformats.org/officeDocument/2006/relationships/oleObject" Target="../embeddings/oleObject657.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4.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13.wmf"/><Relationship Id="rId10" Type="http://schemas.openxmlformats.org/officeDocument/2006/relationships/image" Target="../media/image14.wmf"/><Relationship Id="rId4" Type="http://schemas.openxmlformats.org/officeDocument/2006/relationships/slideLayout" Target="../slideLayouts/slideLayout2.xml"/><Relationship Id="rId9"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tags" Target="../tags/tag40.xml"/><Relationship Id="rId7" Type="http://schemas.openxmlformats.org/officeDocument/2006/relationships/oleObject" Target="../embeddings/oleObject65.bin"/><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oleObject" Target="../embeddings/oleObject64.bin"/><Relationship Id="rId11" Type="http://schemas.openxmlformats.org/officeDocument/2006/relationships/oleObject" Target="../embeddings/oleObject69.bin"/><Relationship Id="rId5" Type="http://schemas.openxmlformats.org/officeDocument/2006/relationships/oleObject" Target="../embeddings/oleObject63.bin"/><Relationship Id="rId10" Type="http://schemas.openxmlformats.org/officeDocument/2006/relationships/oleObject" Target="../embeddings/oleObject68.bin"/><Relationship Id="rId4" Type="http://schemas.openxmlformats.org/officeDocument/2006/relationships/slideLayout" Target="../slideLayouts/slideLayout2.xml"/><Relationship Id="rId9" Type="http://schemas.openxmlformats.org/officeDocument/2006/relationships/oleObject" Target="../embeddings/oleObject67.bin"/></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661.bin"/><Relationship Id="rId3" Type="http://schemas.openxmlformats.org/officeDocument/2006/relationships/tags" Target="../tags/tag400.xml"/><Relationship Id="rId7" Type="http://schemas.openxmlformats.org/officeDocument/2006/relationships/oleObject" Target="../embeddings/oleObject660.bin"/><Relationship Id="rId2" Type="http://schemas.openxmlformats.org/officeDocument/2006/relationships/tags" Target="../tags/tag399.xml"/><Relationship Id="rId1" Type="http://schemas.openxmlformats.org/officeDocument/2006/relationships/vmlDrawing" Target="../drawings/vmlDrawing200.vml"/><Relationship Id="rId6" Type="http://schemas.openxmlformats.org/officeDocument/2006/relationships/oleObject" Target="../embeddings/oleObject659.bin"/><Relationship Id="rId5" Type="http://schemas.openxmlformats.org/officeDocument/2006/relationships/oleObject" Target="../embeddings/oleObject658.bin"/><Relationship Id="rId10" Type="http://schemas.openxmlformats.org/officeDocument/2006/relationships/oleObject" Target="../embeddings/oleObject663.bin"/><Relationship Id="rId4" Type="http://schemas.openxmlformats.org/officeDocument/2006/relationships/slideLayout" Target="../slideLayouts/slideLayout2.xml"/><Relationship Id="rId9" Type="http://schemas.openxmlformats.org/officeDocument/2006/relationships/oleObject" Target="../embeddings/oleObject662.bin"/></Relationships>
</file>

<file path=ppt/slides/_rels/slide201.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vmlDrawing" Target="../drawings/vmlDrawing201.vml"/><Relationship Id="rId6" Type="http://schemas.openxmlformats.org/officeDocument/2006/relationships/oleObject" Target="../embeddings/oleObject665.bin"/><Relationship Id="rId5" Type="http://schemas.openxmlformats.org/officeDocument/2006/relationships/oleObject" Target="../embeddings/oleObject664.bin"/><Relationship Id="rId4"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725.png"/><Relationship Id="rId3" Type="http://schemas.openxmlformats.org/officeDocument/2006/relationships/tags" Target="../tags/tag404.xml"/><Relationship Id="rId7" Type="http://schemas.openxmlformats.org/officeDocument/2006/relationships/image" Target="../media/image724.png"/><Relationship Id="rId2" Type="http://schemas.openxmlformats.org/officeDocument/2006/relationships/tags" Target="../tags/tag403.xml"/><Relationship Id="rId1" Type="http://schemas.openxmlformats.org/officeDocument/2006/relationships/vmlDrawing" Target="../drawings/vmlDrawing202.vml"/><Relationship Id="rId6" Type="http://schemas.openxmlformats.org/officeDocument/2006/relationships/image" Target="../media/image723.png"/><Relationship Id="rId5" Type="http://schemas.openxmlformats.org/officeDocument/2006/relationships/oleObject" Target="../embeddings/oleObject666.bin"/><Relationship Id="rId4" Type="http://schemas.openxmlformats.org/officeDocument/2006/relationships/slideLayout" Target="../slideLayouts/slideLayout2.xml"/><Relationship Id="rId9" Type="http://schemas.openxmlformats.org/officeDocument/2006/relationships/oleObject" Target="../embeddings/oleObject667.bin"/></Relationships>
</file>

<file path=ppt/slides/_rels/slide203.xml.rels><?xml version="1.0" encoding="UTF-8" standalone="yes"?>
<Relationships xmlns="http://schemas.openxmlformats.org/package/2006/relationships"><Relationship Id="rId8" Type="http://schemas.openxmlformats.org/officeDocument/2006/relationships/oleObject" Target="../embeddings/oleObject670.bin"/><Relationship Id="rId3" Type="http://schemas.openxmlformats.org/officeDocument/2006/relationships/tags" Target="../tags/tag406.xml"/><Relationship Id="rId7" Type="http://schemas.openxmlformats.org/officeDocument/2006/relationships/oleObject" Target="../embeddings/oleObject669.bin"/><Relationship Id="rId2" Type="http://schemas.openxmlformats.org/officeDocument/2006/relationships/tags" Target="../tags/tag405.xml"/><Relationship Id="rId1" Type="http://schemas.openxmlformats.org/officeDocument/2006/relationships/vmlDrawing" Target="../drawings/vmlDrawing203.vml"/><Relationship Id="rId6" Type="http://schemas.openxmlformats.org/officeDocument/2006/relationships/image" Target="../media/image732.png"/><Relationship Id="rId11" Type="http://schemas.openxmlformats.org/officeDocument/2006/relationships/oleObject" Target="../embeddings/oleObject673.bin"/><Relationship Id="rId5" Type="http://schemas.openxmlformats.org/officeDocument/2006/relationships/oleObject" Target="../embeddings/oleObject668.bin"/><Relationship Id="rId10" Type="http://schemas.openxmlformats.org/officeDocument/2006/relationships/oleObject" Target="../embeddings/oleObject672.bin"/><Relationship Id="rId4" Type="http://schemas.openxmlformats.org/officeDocument/2006/relationships/slideLayout" Target="../slideLayouts/slideLayout2.xml"/><Relationship Id="rId9" Type="http://schemas.openxmlformats.org/officeDocument/2006/relationships/oleObject" Target="../embeddings/oleObject671.bin"/></Relationships>
</file>

<file path=ppt/slides/_rels/slide204.xml.rels><?xml version="1.0" encoding="UTF-8" standalone="yes"?>
<Relationships xmlns="http://schemas.openxmlformats.org/package/2006/relationships"><Relationship Id="rId8" Type="http://schemas.openxmlformats.org/officeDocument/2006/relationships/oleObject" Target="../embeddings/oleObject677.bin"/><Relationship Id="rId3" Type="http://schemas.openxmlformats.org/officeDocument/2006/relationships/tags" Target="../tags/tag408.xml"/><Relationship Id="rId7" Type="http://schemas.openxmlformats.org/officeDocument/2006/relationships/oleObject" Target="../embeddings/oleObject676.bin"/><Relationship Id="rId2" Type="http://schemas.openxmlformats.org/officeDocument/2006/relationships/tags" Target="../tags/tag407.xml"/><Relationship Id="rId1" Type="http://schemas.openxmlformats.org/officeDocument/2006/relationships/vmlDrawing" Target="../drawings/vmlDrawing204.vml"/><Relationship Id="rId6" Type="http://schemas.openxmlformats.org/officeDocument/2006/relationships/oleObject" Target="../embeddings/oleObject675.bin"/><Relationship Id="rId5" Type="http://schemas.openxmlformats.org/officeDocument/2006/relationships/oleObject" Target="../embeddings/oleObject674.bin"/><Relationship Id="rId10" Type="http://schemas.openxmlformats.org/officeDocument/2006/relationships/oleObject" Target="../embeddings/oleObject679.bin"/><Relationship Id="rId4" Type="http://schemas.openxmlformats.org/officeDocument/2006/relationships/slideLayout" Target="../slideLayouts/slideLayout2.xml"/><Relationship Id="rId9" Type="http://schemas.openxmlformats.org/officeDocument/2006/relationships/oleObject" Target="../embeddings/oleObject678.bin"/></Relationships>
</file>

<file path=ppt/slides/_rels/slide205.xml.rels><?xml version="1.0" encoding="UTF-8" standalone="yes"?>
<Relationships xmlns="http://schemas.openxmlformats.org/package/2006/relationships"><Relationship Id="rId8" Type="http://schemas.openxmlformats.org/officeDocument/2006/relationships/oleObject" Target="../embeddings/oleObject683.bin"/><Relationship Id="rId3" Type="http://schemas.openxmlformats.org/officeDocument/2006/relationships/tags" Target="../tags/tag410.xml"/><Relationship Id="rId7" Type="http://schemas.openxmlformats.org/officeDocument/2006/relationships/oleObject" Target="../embeddings/oleObject682.bin"/><Relationship Id="rId2" Type="http://schemas.openxmlformats.org/officeDocument/2006/relationships/tags" Target="../tags/tag409.xml"/><Relationship Id="rId1" Type="http://schemas.openxmlformats.org/officeDocument/2006/relationships/vmlDrawing" Target="../drawings/vmlDrawing205.vml"/><Relationship Id="rId6" Type="http://schemas.openxmlformats.org/officeDocument/2006/relationships/oleObject" Target="../embeddings/oleObject681.bin"/><Relationship Id="rId5" Type="http://schemas.openxmlformats.org/officeDocument/2006/relationships/oleObject" Target="../embeddings/oleObject680.bin"/><Relationship Id="rId10" Type="http://schemas.openxmlformats.org/officeDocument/2006/relationships/oleObject" Target="../embeddings/oleObject685.bin"/><Relationship Id="rId4" Type="http://schemas.openxmlformats.org/officeDocument/2006/relationships/slideLayout" Target="../slideLayouts/slideLayout2.xml"/><Relationship Id="rId9" Type="http://schemas.openxmlformats.org/officeDocument/2006/relationships/oleObject" Target="../embeddings/oleObject684.bin"/></Relationships>
</file>

<file path=ppt/slides/_rels/slide206.xml.rels><?xml version="1.0" encoding="UTF-8" standalone="yes"?>
<Relationships xmlns="http://schemas.openxmlformats.org/package/2006/relationships"><Relationship Id="rId8" Type="http://schemas.openxmlformats.org/officeDocument/2006/relationships/oleObject" Target="../embeddings/oleObject689.bin"/><Relationship Id="rId3" Type="http://schemas.openxmlformats.org/officeDocument/2006/relationships/tags" Target="../tags/tag412.xml"/><Relationship Id="rId7" Type="http://schemas.openxmlformats.org/officeDocument/2006/relationships/oleObject" Target="../embeddings/oleObject688.bin"/><Relationship Id="rId2" Type="http://schemas.openxmlformats.org/officeDocument/2006/relationships/tags" Target="../tags/tag411.xml"/><Relationship Id="rId1" Type="http://schemas.openxmlformats.org/officeDocument/2006/relationships/vmlDrawing" Target="../drawings/vmlDrawing206.vml"/><Relationship Id="rId6" Type="http://schemas.openxmlformats.org/officeDocument/2006/relationships/oleObject" Target="../embeddings/oleObject687.bin"/><Relationship Id="rId5" Type="http://schemas.openxmlformats.org/officeDocument/2006/relationships/oleObject" Target="../embeddings/oleObject686.bin"/><Relationship Id="rId10" Type="http://schemas.openxmlformats.org/officeDocument/2006/relationships/oleObject" Target="../embeddings/oleObject691.bin"/><Relationship Id="rId4" Type="http://schemas.openxmlformats.org/officeDocument/2006/relationships/slideLayout" Target="../slideLayouts/slideLayout2.xml"/><Relationship Id="rId9" Type="http://schemas.openxmlformats.org/officeDocument/2006/relationships/oleObject" Target="../embeddings/oleObject690.bin"/></Relationships>
</file>

<file path=ppt/slides/_rels/slide207.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vmlDrawing" Target="../drawings/vmlDrawing207.vml"/><Relationship Id="rId6" Type="http://schemas.openxmlformats.org/officeDocument/2006/relationships/oleObject" Target="../embeddings/oleObject693.bin"/><Relationship Id="rId5" Type="http://schemas.openxmlformats.org/officeDocument/2006/relationships/oleObject" Target="../embeddings/oleObject692.bin"/><Relationship Id="rId4"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oleObject" Target="../embeddings/oleObject697.bin"/><Relationship Id="rId13" Type="http://schemas.openxmlformats.org/officeDocument/2006/relationships/oleObject" Target="../embeddings/oleObject702.bin"/><Relationship Id="rId3" Type="http://schemas.openxmlformats.org/officeDocument/2006/relationships/tags" Target="../tags/tag416.xml"/><Relationship Id="rId7" Type="http://schemas.openxmlformats.org/officeDocument/2006/relationships/oleObject" Target="../embeddings/oleObject696.bin"/><Relationship Id="rId12" Type="http://schemas.openxmlformats.org/officeDocument/2006/relationships/oleObject" Target="../embeddings/oleObject701.bin"/><Relationship Id="rId2" Type="http://schemas.openxmlformats.org/officeDocument/2006/relationships/tags" Target="../tags/tag415.xml"/><Relationship Id="rId1" Type="http://schemas.openxmlformats.org/officeDocument/2006/relationships/vmlDrawing" Target="../drawings/vmlDrawing208.vml"/><Relationship Id="rId6" Type="http://schemas.openxmlformats.org/officeDocument/2006/relationships/oleObject" Target="../embeddings/oleObject695.bin"/><Relationship Id="rId11" Type="http://schemas.openxmlformats.org/officeDocument/2006/relationships/oleObject" Target="../embeddings/oleObject700.bin"/><Relationship Id="rId5" Type="http://schemas.openxmlformats.org/officeDocument/2006/relationships/oleObject" Target="../embeddings/oleObject694.bin"/><Relationship Id="rId15" Type="http://schemas.openxmlformats.org/officeDocument/2006/relationships/oleObject" Target="../embeddings/oleObject704.bin"/><Relationship Id="rId10" Type="http://schemas.openxmlformats.org/officeDocument/2006/relationships/oleObject" Target="../embeddings/oleObject699.bin"/><Relationship Id="rId4" Type="http://schemas.openxmlformats.org/officeDocument/2006/relationships/slideLayout" Target="../slideLayouts/slideLayout2.xml"/><Relationship Id="rId9" Type="http://schemas.openxmlformats.org/officeDocument/2006/relationships/oleObject" Target="../embeddings/oleObject698.bin"/><Relationship Id="rId14" Type="http://schemas.openxmlformats.org/officeDocument/2006/relationships/oleObject" Target="../embeddings/oleObject703.bin"/></Relationships>
</file>

<file path=ppt/slides/_rels/slide209.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vmlDrawing" Target="../drawings/vmlDrawing209.vml"/><Relationship Id="rId5" Type="http://schemas.openxmlformats.org/officeDocument/2006/relationships/oleObject" Target="../embeddings/oleObject705.bin"/><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tags" Target="../tags/tag42.xml"/><Relationship Id="rId7" Type="http://schemas.openxmlformats.org/officeDocument/2006/relationships/oleObject" Target="../embeddings/oleObject72.bin"/><Relationship Id="rId12" Type="http://schemas.openxmlformats.org/officeDocument/2006/relationships/oleObject" Target="../embeddings/oleObject77.bin"/><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oleObject" Target="../embeddings/oleObject71.bin"/><Relationship Id="rId11" Type="http://schemas.openxmlformats.org/officeDocument/2006/relationships/oleObject" Target="../embeddings/oleObject76.bin"/><Relationship Id="rId5" Type="http://schemas.openxmlformats.org/officeDocument/2006/relationships/oleObject" Target="../embeddings/oleObject70.bin"/><Relationship Id="rId10" Type="http://schemas.openxmlformats.org/officeDocument/2006/relationships/oleObject" Target="../embeddings/oleObject75.bin"/><Relationship Id="rId4" Type="http://schemas.openxmlformats.org/officeDocument/2006/relationships/slideLayout" Target="../slideLayouts/slideLayout2.xml"/><Relationship Id="rId9" Type="http://schemas.openxmlformats.org/officeDocument/2006/relationships/oleObject" Target="../embeddings/oleObject74.bin"/></Relationships>
</file>

<file path=ppt/slides/_rels/slide210.xml.rels><?xml version="1.0" encoding="UTF-8" standalone="yes"?>
<Relationships xmlns="http://schemas.openxmlformats.org/package/2006/relationships"><Relationship Id="rId8" Type="http://schemas.openxmlformats.org/officeDocument/2006/relationships/image" Target="../media/image767.png"/><Relationship Id="rId3" Type="http://schemas.openxmlformats.org/officeDocument/2006/relationships/tags" Target="../tags/tag420.xml"/><Relationship Id="rId7" Type="http://schemas.openxmlformats.org/officeDocument/2006/relationships/image" Target="../media/image766.png"/><Relationship Id="rId2" Type="http://schemas.openxmlformats.org/officeDocument/2006/relationships/tags" Target="../tags/tag419.xml"/><Relationship Id="rId1" Type="http://schemas.openxmlformats.org/officeDocument/2006/relationships/vmlDrawing" Target="../drawings/vmlDrawing210.vml"/><Relationship Id="rId6" Type="http://schemas.openxmlformats.org/officeDocument/2006/relationships/image" Target="../media/image765.png"/><Relationship Id="rId5" Type="http://schemas.openxmlformats.org/officeDocument/2006/relationships/oleObject" Target="../embeddings/oleObject706.bin"/><Relationship Id="rId4" Type="http://schemas.openxmlformats.org/officeDocument/2006/relationships/slideLayout" Target="../slideLayouts/slideLayout2.xml"/><Relationship Id="rId9" Type="http://schemas.openxmlformats.org/officeDocument/2006/relationships/oleObject" Target="../embeddings/oleObject707.bin"/></Relationships>
</file>

<file path=ppt/slides/_rels/slide211.xml.rels><?xml version="1.0" encoding="UTF-8" standalone="yes"?>
<Relationships xmlns="http://schemas.openxmlformats.org/package/2006/relationships"><Relationship Id="rId8" Type="http://schemas.openxmlformats.org/officeDocument/2006/relationships/image" Target="../media/image772.png"/><Relationship Id="rId3" Type="http://schemas.openxmlformats.org/officeDocument/2006/relationships/tags" Target="../tags/tag422.xml"/><Relationship Id="rId7" Type="http://schemas.openxmlformats.org/officeDocument/2006/relationships/image" Target="../media/image771.png"/><Relationship Id="rId2" Type="http://schemas.openxmlformats.org/officeDocument/2006/relationships/tags" Target="../tags/tag421.xml"/><Relationship Id="rId1" Type="http://schemas.openxmlformats.org/officeDocument/2006/relationships/vmlDrawing" Target="../drawings/vmlDrawing211.vml"/><Relationship Id="rId6" Type="http://schemas.openxmlformats.org/officeDocument/2006/relationships/image" Target="../media/image770.png"/><Relationship Id="rId5" Type="http://schemas.openxmlformats.org/officeDocument/2006/relationships/oleObject" Target="../embeddings/oleObject708.bin"/><Relationship Id="rId4" Type="http://schemas.openxmlformats.org/officeDocument/2006/relationships/slideLayout" Target="../slideLayouts/slideLayout2.xml"/><Relationship Id="rId9" Type="http://schemas.openxmlformats.org/officeDocument/2006/relationships/oleObject" Target="../embeddings/oleObject709.bin"/></Relationships>
</file>

<file path=ppt/slides/_rels/slide212.xml.rels><?xml version="1.0" encoding="UTF-8" standalone="yes"?>
<Relationships xmlns="http://schemas.openxmlformats.org/package/2006/relationships"><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vmlDrawing" Target="../drawings/vmlDrawing212.vml"/><Relationship Id="rId5" Type="http://schemas.openxmlformats.org/officeDocument/2006/relationships/oleObject" Target="../embeddings/oleObject710.bin"/><Relationship Id="rId4"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oleObject" Target="../embeddings/oleObject714.bin"/><Relationship Id="rId3" Type="http://schemas.openxmlformats.org/officeDocument/2006/relationships/tags" Target="../tags/tag426.xml"/><Relationship Id="rId7" Type="http://schemas.openxmlformats.org/officeDocument/2006/relationships/oleObject" Target="../embeddings/oleObject713.bin"/><Relationship Id="rId2" Type="http://schemas.openxmlformats.org/officeDocument/2006/relationships/tags" Target="../tags/tag425.xml"/><Relationship Id="rId1" Type="http://schemas.openxmlformats.org/officeDocument/2006/relationships/vmlDrawing" Target="../drawings/vmlDrawing213.vml"/><Relationship Id="rId6" Type="http://schemas.openxmlformats.org/officeDocument/2006/relationships/oleObject" Target="../embeddings/oleObject712.bin"/><Relationship Id="rId11" Type="http://schemas.openxmlformats.org/officeDocument/2006/relationships/oleObject" Target="../embeddings/oleObject717.bin"/><Relationship Id="rId5" Type="http://schemas.openxmlformats.org/officeDocument/2006/relationships/oleObject" Target="../embeddings/oleObject711.bin"/><Relationship Id="rId10" Type="http://schemas.openxmlformats.org/officeDocument/2006/relationships/oleObject" Target="../embeddings/oleObject716.bin"/><Relationship Id="rId4" Type="http://schemas.openxmlformats.org/officeDocument/2006/relationships/slideLayout" Target="../slideLayouts/slideLayout2.xml"/><Relationship Id="rId9" Type="http://schemas.openxmlformats.org/officeDocument/2006/relationships/oleObject" Target="../embeddings/oleObject715.bin"/></Relationships>
</file>

<file path=ppt/slides/_rels/slide214.xml.rels><?xml version="1.0" encoding="UTF-8" standalone="yes"?>
<Relationships xmlns="http://schemas.openxmlformats.org/package/2006/relationships"><Relationship Id="rId3" Type="http://schemas.openxmlformats.org/officeDocument/2006/relationships/tags" Target="../tags/tag428.xml"/><Relationship Id="rId7" Type="http://schemas.openxmlformats.org/officeDocument/2006/relationships/oleObject" Target="../embeddings/oleObject720.bin"/><Relationship Id="rId2" Type="http://schemas.openxmlformats.org/officeDocument/2006/relationships/tags" Target="../tags/tag427.xml"/><Relationship Id="rId1" Type="http://schemas.openxmlformats.org/officeDocument/2006/relationships/vmlDrawing" Target="../drawings/vmlDrawing214.vml"/><Relationship Id="rId6" Type="http://schemas.openxmlformats.org/officeDocument/2006/relationships/oleObject" Target="../embeddings/oleObject719.bin"/><Relationship Id="rId5" Type="http://schemas.openxmlformats.org/officeDocument/2006/relationships/oleObject" Target="../embeddings/oleObject718.bin"/><Relationship Id="rId4"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oleObject" Target="../embeddings/oleObject724.bin"/><Relationship Id="rId3" Type="http://schemas.openxmlformats.org/officeDocument/2006/relationships/tags" Target="../tags/tag430.xml"/><Relationship Id="rId7" Type="http://schemas.openxmlformats.org/officeDocument/2006/relationships/oleObject" Target="../embeddings/oleObject723.bin"/><Relationship Id="rId2" Type="http://schemas.openxmlformats.org/officeDocument/2006/relationships/tags" Target="../tags/tag429.xml"/><Relationship Id="rId1" Type="http://schemas.openxmlformats.org/officeDocument/2006/relationships/vmlDrawing" Target="../drawings/vmlDrawing215.vml"/><Relationship Id="rId6" Type="http://schemas.openxmlformats.org/officeDocument/2006/relationships/oleObject" Target="../embeddings/oleObject722.bin"/><Relationship Id="rId11" Type="http://schemas.openxmlformats.org/officeDocument/2006/relationships/oleObject" Target="../embeddings/oleObject727.bin"/><Relationship Id="rId5" Type="http://schemas.openxmlformats.org/officeDocument/2006/relationships/oleObject" Target="../embeddings/oleObject721.bin"/><Relationship Id="rId10" Type="http://schemas.openxmlformats.org/officeDocument/2006/relationships/oleObject" Target="../embeddings/oleObject726.bin"/><Relationship Id="rId4" Type="http://schemas.openxmlformats.org/officeDocument/2006/relationships/slideLayout" Target="../slideLayouts/slideLayout2.xml"/><Relationship Id="rId9" Type="http://schemas.openxmlformats.org/officeDocument/2006/relationships/oleObject" Target="../embeddings/oleObject725.bin"/></Relationships>
</file>

<file path=ppt/slides/_rels/slide216.xml.rels><?xml version="1.0" encoding="UTF-8" standalone="yes"?>
<Relationships xmlns="http://schemas.openxmlformats.org/package/2006/relationships"><Relationship Id="rId8" Type="http://schemas.openxmlformats.org/officeDocument/2006/relationships/oleObject" Target="../embeddings/oleObject731.bin"/><Relationship Id="rId3" Type="http://schemas.openxmlformats.org/officeDocument/2006/relationships/tags" Target="../tags/tag432.xml"/><Relationship Id="rId7" Type="http://schemas.openxmlformats.org/officeDocument/2006/relationships/oleObject" Target="../embeddings/oleObject730.bin"/><Relationship Id="rId2" Type="http://schemas.openxmlformats.org/officeDocument/2006/relationships/tags" Target="../tags/tag431.xml"/><Relationship Id="rId1" Type="http://schemas.openxmlformats.org/officeDocument/2006/relationships/vmlDrawing" Target="../drawings/vmlDrawing216.vml"/><Relationship Id="rId6" Type="http://schemas.openxmlformats.org/officeDocument/2006/relationships/oleObject" Target="../embeddings/oleObject729.bin"/><Relationship Id="rId11" Type="http://schemas.openxmlformats.org/officeDocument/2006/relationships/oleObject" Target="../embeddings/oleObject734.bin"/><Relationship Id="rId5" Type="http://schemas.openxmlformats.org/officeDocument/2006/relationships/oleObject" Target="../embeddings/oleObject728.bin"/><Relationship Id="rId10" Type="http://schemas.openxmlformats.org/officeDocument/2006/relationships/oleObject" Target="../embeddings/oleObject733.bin"/><Relationship Id="rId4" Type="http://schemas.openxmlformats.org/officeDocument/2006/relationships/slideLayout" Target="../slideLayouts/slideLayout2.xml"/><Relationship Id="rId9" Type="http://schemas.openxmlformats.org/officeDocument/2006/relationships/oleObject" Target="../embeddings/oleObject732.bin"/></Relationships>
</file>

<file path=ppt/slides/_rels/slide217.xml.rels><?xml version="1.0" encoding="UTF-8" standalone="yes"?>
<Relationships xmlns="http://schemas.openxmlformats.org/package/2006/relationships"><Relationship Id="rId8" Type="http://schemas.openxmlformats.org/officeDocument/2006/relationships/oleObject" Target="../embeddings/oleObject738.bin"/><Relationship Id="rId3" Type="http://schemas.openxmlformats.org/officeDocument/2006/relationships/tags" Target="../tags/tag434.xml"/><Relationship Id="rId7" Type="http://schemas.openxmlformats.org/officeDocument/2006/relationships/oleObject" Target="../embeddings/oleObject737.bin"/><Relationship Id="rId2" Type="http://schemas.openxmlformats.org/officeDocument/2006/relationships/tags" Target="../tags/tag433.xml"/><Relationship Id="rId1" Type="http://schemas.openxmlformats.org/officeDocument/2006/relationships/vmlDrawing" Target="../drawings/vmlDrawing217.vml"/><Relationship Id="rId6" Type="http://schemas.openxmlformats.org/officeDocument/2006/relationships/oleObject" Target="../embeddings/oleObject736.bin"/><Relationship Id="rId11" Type="http://schemas.openxmlformats.org/officeDocument/2006/relationships/oleObject" Target="../embeddings/oleObject741.bin"/><Relationship Id="rId5" Type="http://schemas.openxmlformats.org/officeDocument/2006/relationships/oleObject" Target="../embeddings/oleObject735.bin"/><Relationship Id="rId10" Type="http://schemas.openxmlformats.org/officeDocument/2006/relationships/oleObject" Target="../embeddings/oleObject740.bin"/><Relationship Id="rId4" Type="http://schemas.openxmlformats.org/officeDocument/2006/relationships/slideLayout" Target="../slideLayouts/slideLayout2.xml"/><Relationship Id="rId9" Type="http://schemas.openxmlformats.org/officeDocument/2006/relationships/oleObject" Target="../embeddings/oleObject739.bin"/></Relationships>
</file>

<file path=ppt/slides/_rels/slide218.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vmlDrawing" Target="../drawings/vmlDrawing218.vml"/><Relationship Id="rId5" Type="http://schemas.openxmlformats.org/officeDocument/2006/relationships/oleObject" Target="../embeddings/oleObject742.bin"/><Relationship Id="rId4"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oleObject" Target="../embeddings/oleObject746.bin"/><Relationship Id="rId3" Type="http://schemas.openxmlformats.org/officeDocument/2006/relationships/tags" Target="../tags/tag438.xml"/><Relationship Id="rId7" Type="http://schemas.openxmlformats.org/officeDocument/2006/relationships/oleObject" Target="../embeddings/oleObject745.bin"/><Relationship Id="rId12" Type="http://schemas.openxmlformats.org/officeDocument/2006/relationships/oleObject" Target="../embeddings/oleObject750.bin"/><Relationship Id="rId2" Type="http://schemas.openxmlformats.org/officeDocument/2006/relationships/tags" Target="../tags/tag437.xml"/><Relationship Id="rId1" Type="http://schemas.openxmlformats.org/officeDocument/2006/relationships/vmlDrawing" Target="../drawings/vmlDrawing219.vml"/><Relationship Id="rId6" Type="http://schemas.openxmlformats.org/officeDocument/2006/relationships/oleObject" Target="../embeddings/oleObject744.bin"/><Relationship Id="rId11" Type="http://schemas.openxmlformats.org/officeDocument/2006/relationships/oleObject" Target="../embeddings/oleObject749.bin"/><Relationship Id="rId5" Type="http://schemas.openxmlformats.org/officeDocument/2006/relationships/oleObject" Target="../embeddings/oleObject743.bin"/><Relationship Id="rId10" Type="http://schemas.openxmlformats.org/officeDocument/2006/relationships/oleObject" Target="../embeddings/oleObject748.bin"/><Relationship Id="rId4" Type="http://schemas.openxmlformats.org/officeDocument/2006/relationships/slideLayout" Target="../slideLayouts/slideLayout2.xml"/><Relationship Id="rId9" Type="http://schemas.openxmlformats.org/officeDocument/2006/relationships/oleObject" Target="../embeddings/oleObject747.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oleObject" Target="../embeddings/oleObject86.bin"/><Relationship Id="rId3" Type="http://schemas.openxmlformats.org/officeDocument/2006/relationships/tags" Target="../tags/tag44.xml"/><Relationship Id="rId7" Type="http://schemas.openxmlformats.org/officeDocument/2006/relationships/oleObject" Target="../embeddings/oleObject80.bin"/><Relationship Id="rId12" Type="http://schemas.openxmlformats.org/officeDocument/2006/relationships/oleObject" Target="../embeddings/oleObject85.bin"/><Relationship Id="rId2" Type="http://schemas.openxmlformats.org/officeDocument/2006/relationships/tags" Target="../tags/tag43.xml"/><Relationship Id="rId1" Type="http://schemas.openxmlformats.org/officeDocument/2006/relationships/vmlDrawing" Target="../drawings/vmlDrawing22.vml"/><Relationship Id="rId6" Type="http://schemas.openxmlformats.org/officeDocument/2006/relationships/oleObject" Target="../embeddings/oleObject79.bin"/><Relationship Id="rId11" Type="http://schemas.openxmlformats.org/officeDocument/2006/relationships/oleObject" Target="../embeddings/oleObject84.bin"/><Relationship Id="rId5" Type="http://schemas.openxmlformats.org/officeDocument/2006/relationships/oleObject" Target="../embeddings/oleObject78.bin"/><Relationship Id="rId10" Type="http://schemas.openxmlformats.org/officeDocument/2006/relationships/oleObject" Target="../embeddings/oleObject83.bin"/><Relationship Id="rId4" Type="http://schemas.openxmlformats.org/officeDocument/2006/relationships/slideLayout" Target="../slideLayouts/slideLayout2.xml"/><Relationship Id="rId9" Type="http://schemas.openxmlformats.org/officeDocument/2006/relationships/oleObject" Target="../embeddings/oleObject82.bin"/></Relationships>
</file>

<file path=ppt/slides/_rels/slide220.xml.rels><?xml version="1.0" encoding="UTF-8" standalone="yes"?>
<Relationships xmlns="http://schemas.openxmlformats.org/package/2006/relationships"><Relationship Id="rId3" Type="http://schemas.openxmlformats.org/officeDocument/2006/relationships/tags" Target="../tags/tag440.xml"/><Relationship Id="rId2" Type="http://schemas.openxmlformats.org/officeDocument/2006/relationships/tags" Target="../tags/tag439.xml"/><Relationship Id="rId1" Type="http://schemas.openxmlformats.org/officeDocument/2006/relationships/vmlDrawing" Target="../drawings/vmlDrawing220.vml"/><Relationship Id="rId6" Type="http://schemas.openxmlformats.org/officeDocument/2006/relationships/oleObject" Target="../embeddings/oleObject752.bin"/><Relationship Id="rId5" Type="http://schemas.openxmlformats.org/officeDocument/2006/relationships/oleObject" Target="../embeddings/oleObject751.bin"/><Relationship Id="rId4"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tags" Target="../tags/tag442.xml"/><Relationship Id="rId2" Type="http://schemas.openxmlformats.org/officeDocument/2006/relationships/tags" Target="../tags/tag441.xml"/><Relationship Id="rId1" Type="http://schemas.openxmlformats.org/officeDocument/2006/relationships/vmlDrawing" Target="../drawings/vmlDrawing221.vml"/><Relationship Id="rId6" Type="http://schemas.openxmlformats.org/officeDocument/2006/relationships/oleObject" Target="../embeddings/oleObject754.bin"/><Relationship Id="rId5" Type="http://schemas.openxmlformats.org/officeDocument/2006/relationships/oleObject" Target="../embeddings/oleObject753.bin"/><Relationship Id="rId4"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vmlDrawing" Target="../drawings/vmlDrawing222.vml"/><Relationship Id="rId6" Type="http://schemas.openxmlformats.org/officeDocument/2006/relationships/oleObject" Target="../embeddings/oleObject756.bin"/><Relationship Id="rId5" Type="http://schemas.openxmlformats.org/officeDocument/2006/relationships/oleObject" Target="../embeddings/oleObject755.bin"/><Relationship Id="rId4"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vmlDrawing" Target="../drawings/vmlDrawing223.vml"/><Relationship Id="rId6" Type="http://schemas.openxmlformats.org/officeDocument/2006/relationships/image" Target="NULL"/><Relationship Id="rId5" Type="http://schemas.openxmlformats.org/officeDocument/2006/relationships/oleObject" Target="../embeddings/oleObject757.bin"/><Relationship Id="rId4"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oleObject" Target="../embeddings/oleObject761.bin"/><Relationship Id="rId3" Type="http://schemas.openxmlformats.org/officeDocument/2006/relationships/tags" Target="../tags/tag448.xml"/><Relationship Id="rId7" Type="http://schemas.openxmlformats.org/officeDocument/2006/relationships/oleObject" Target="../embeddings/oleObject760.bin"/><Relationship Id="rId2" Type="http://schemas.openxmlformats.org/officeDocument/2006/relationships/tags" Target="../tags/tag447.xml"/><Relationship Id="rId1" Type="http://schemas.openxmlformats.org/officeDocument/2006/relationships/vmlDrawing" Target="../drawings/vmlDrawing224.vml"/><Relationship Id="rId6" Type="http://schemas.openxmlformats.org/officeDocument/2006/relationships/oleObject" Target="../embeddings/oleObject759.bin"/><Relationship Id="rId5" Type="http://schemas.openxmlformats.org/officeDocument/2006/relationships/oleObject" Target="../embeddings/oleObject758.bin"/><Relationship Id="rId4"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vmlDrawing" Target="../drawings/vmlDrawing225.vml"/><Relationship Id="rId6" Type="http://schemas.openxmlformats.org/officeDocument/2006/relationships/oleObject" Target="../embeddings/oleObject763.bin"/><Relationship Id="rId5" Type="http://schemas.openxmlformats.org/officeDocument/2006/relationships/oleObject" Target="../embeddings/oleObject762.bin"/><Relationship Id="rId4"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tags" Target="../tags/tag452.xml"/><Relationship Id="rId2" Type="http://schemas.openxmlformats.org/officeDocument/2006/relationships/tags" Target="../tags/tag451.xml"/><Relationship Id="rId1" Type="http://schemas.openxmlformats.org/officeDocument/2006/relationships/vmlDrawing" Target="../drawings/vmlDrawing226.vml"/><Relationship Id="rId6" Type="http://schemas.openxmlformats.org/officeDocument/2006/relationships/oleObject" Target="../embeddings/oleObject765.bin"/><Relationship Id="rId5" Type="http://schemas.openxmlformats.org/officeDocument/2006/relationships/oleObject" Target="../embeddings/oleObject764.bin"/><Relationship Id="rId4"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oleObject" Target="../embeddings/oleObject769.bin"/><Relationship Id="rId3" Type="http://schemas.openxmlformats.org/officeDocument/2006/relationships/tags" Target="../tags/tag454.xml"/><Relationship Id="rId7" Type="http://schemas.openxmlformats.org/officeDocument/2006/relationships/oleObject" Target="../embeddings/oleObject768.bin"/><Relationship Id="rId2" Type="http://schemas.openxmlformats.org/officeDocument/2006/relationships/tags" Target="../tags/tag453.xml"/><Relationship Id="rId1" Type="http://schemas.openxmlformats.org/officeDocument/2006/relationships/vmlDrawing" Target="../drawings/vmlDrawing227.vml"/><Relationship Id="rId6" Type="http://schemas.openxmlformats.org/officeDocument/2006/relationships/oleObject" Target="../embeddings/oleObject767.bin"/><Relationship Id="rId11" Type="http://schemas.openxmlformats.org/officeDocument/2006/relationships/oleObject" Target="../embeddings/oleObject772.bin"/><Relationship Id="rId5" Type="http://schemas.openxmlformats.org/officeDocument/2006/relationships/oleObject" Target="../embeddings/oleObject766.bin"/><Relationship Id="rId10" Type="http://schemas.openxmlformats.org/officeDocument/2006/relationships/oleObject" Target="../embeddings/oleObject771.bin"/><Relationship Id="rId4" Type="http://schemas.openxmlformats.org/officeDocument/2006/relationships/slideLayout" Target="../slideLayouts/slideLayout2.xml"/><Relationship Id="rId9" Type="http://schemas.openxmlformats.org/officeDocument/2006/relationships/oleObject" Target="../embeddings/oleObject770.bin"/></Relationships>
</file>

<file path=ppt/slides/_rels/slide228.xml.rels><?xml version="1.0" encoding="UTF-8" standalone="yes"?>
<Relationships xmlns="http://schemas.openxmlformats.org/package/2006/relationships"><Relationship Id="rId8" Type="http://schemas.openxmlformats.org/officeDocument/2006/relationships/oleObject" Target="../embeddings/oleObject776.bin"/><Relationship Id="rId3" Type="http://schemas.openxmlformats.org/officeDocument/2006/relationships/tags" Target="../tags/tag456.xml"/><Relationship Id="rId7" Type="http://schemas.openxmlformats.org/officeDocument/2006/relationships/oleObject" Target="../embeddings/oleObject775.bin"/><Relationship Id="rId2" Type="http://schemas.openxmlformats.org/officeDocument/2006/relationships/tags" Target="../tags/tag455.xml"/><Relationship Id="rId1" Type="http://schemas.openxmlformats.org/officeDocument/2006/relationships/vmlDrawing" Target="../drawings/vmlDrawing228.vml"/><Relationship Id="rId6" Type="http://schemas.openxmlformats.org/officeDocument/2006/relationships/oleObject" Target="../embeddings/oleObject774.bin"/><Relationship Id="rId11" Type="http://schemas.openxmlformats.org/officeDocument/2006/relationships/oleObject" Target="../embeddings/oleObject779.bin"/><Relationship Id="rId5" Type="http://schemas.openxmlformats.org/officeDocument/2006/relationships/oleObject" Target="../embeddings/oleObject773.bin"/><Relationship Id="rId10" Type="http://schemas.openxmlformats.org/officeDocument/2006/relationships/oleObject" Target="../embeddings/oleObject778.bin"/><Relationship Id="rId4" Type="http://schemas.openxmlformats.org/officeDocument/2006/relationships/slideLayout" Target="../slideLayouts/slideLayout2.xml"/><Relationship Id="rId9" Type="http://schemas.openxmlformats.org/officeDocument/2006/relationships/oleObject" Target="../embeddings/oleObject777.bin"/></Relationships>
</file>

<file path=ppt/slides/_rels/slide229.xml.rels><?xml version="1.0" encoding="UTF-8" standalone="yes"?>
<Relationships xmlns="http://schemas.openxmlformats.org/package/2006/relationships"><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vmlDrawing" Target="../drawings/vmlDrawing229.vml"/><Relationship Id="rId5" Type="http://schemas.openxmlformats.org/officeDocument/2006/relationships/oleObject" Target="../embeddings/oleObject780.bin"/><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08.png"/><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oleObject" Target="../embeddings/oleObject88.bin"/><Relationship Id="rId5" Type="http://schemas.openxmlformats.org/officeDocument/2006/relationships/oleObject" Target="../embeddings/oleObject87.bin"/><Relationship Id="rId4"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vmlDrawing" Target="../drawings/vmlDrawing230.vml"/><Relationship Id="rId6" Type="http://schemas.openxmlformats.org/officeDocument/2006/relationships/oleObject" Target="../embeddings/oleObject782.bin"/><Relationship Id="rId5" Type="http://schemas.openxmlformats.org/officeDocument/2006/relationships/oleObject" Target="../embeddings/oleObject781.bin"/><Relationship Id="rId4"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tags" Target="../tags/tag462.xml"/><Relationship Id="rId2" Type="http://schemas.openxmlformats.org/officeDocument/2006/relationships/tags" Target="../tags/tag461.xml"/><Relationship Id="rId1" Type="http://schemas.openxmlformats.org/officeDocument/2006/relationships/vmlDrawing" Target="../drawings/vmlDrawing231.vml"/><Relationship Id="rId6" Type="http://schemas.openxmlformats.org/officeDocument/2006/relationships/oleObject" Target="../embeddings/oleObject784.bin"/><Relationship Id="rId5" Type="http://schemas.openxmlformats.org/officeDocument/2006/relationships/oleObject" Target="../embeddings/oleObject783.bin"/><Relationship Id="rId4"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oleObject" Target="../embeddings/oleObject788.bin"/><Relationship Id="rId3" Type="http://schemas.openxmlformats.org/officeDocument/2006/relationships/tags" Target="../tags/tag464.xml"/><Relationship Id="rId7" Type="http://schemas.openxmlformats.org/officeDocument/2006/relationships/oleObject" Target="../embeddings/oleObject787.bin"/><Relationship Id="rId2" Type="http://schemas.openxmlformats.org/officeDocument/2006/relationships/tags" Target="../tags/tag463.xml"/><Relationship Id="rId1" Type="http://schemas.openxmlformats.org/officeDocument/2006/relationships/vmlDrawing" Target="../drawings/vmlDrawing232.vml"/><Relationship Id="rId6" Type="http://schemas.openxmlformats.org/officeDocument/2006/relationships/oleObject" Target="../embeddings/oleObject786.bin"/><Relationship Id="rId5" Type="http://schemas.openxmlformats.org/officeDocument/2006/relationships/oleObject" Target="../embeddings/oleObject785.bin"/><Relationship Id="rId10" Type="http://schemas.openxmlformats.org/officeDocument/2006/relationships/oleObject" Target="../embeddings/oleObject790.bin"/><Relationship Id="rId4" Type="http://schemas.openxmlformats.org/officeDocument/2006/relationships/slideLayout" Target="../slideLayouts/slideLayout2.xml"/><Relationship Id="rId9" Type="http://schemas.openxmlformats.org/officeDocument/2006/relationships/oleObject" Target="../embeddings/oleObject789.bin"/></Relationships>
</file>

<file path=ppt/slides/_rels/slide233.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vmlDrawing" Target="../drawings/vmlDrawing233.vml"/><Relationship Id="rId6" Type="http://schemas.openxmlformats.org/officeDocument/2006/relationships/oleObject" Target="../embeddings/oleObject792.bin"/><Relationship Id="rId5" Type="http://schemas.openxmlformats.org/officeDocument/2006/relationships/oleObject" Target="../embeddings/oleObject791.bin"/><Relationship Id="rId4"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tags" Target="../tags/tag468.xml"/><Relationship Id="rId2" Type="http://schemas.openxmlformats.org/officeDocument/2006/relationships/tags" Target="../tags/tag467.xml"/><Relationship Id="rId1" Type="http://schemas.openxmlformats.org/officeDocument/2006/relationships/vmlDrawing" Target="../drawings/vmlDrawing234.vml"/><Relationship Id="rId6" Type="http://schemas.openxmlformats.org/officeDocument/2006/relationships/oleObject" Target="../embeddings/oleObject794.bin"/><Relationship Id="rId5" Type="http://schemas.openxmlformats.org/officeDocument/2006/relationships/oleObject" Target="../embeddings/oleObject793.bin"/><Relationship Id="rId4"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vmlDrawing" Target="../drawings/vmlDrawing235.vml"/><Relationship Id="rId6" Type="http://schemas.openxmlformats.org/officeDocument/2006/relationships/oleObject" Target="../embeddings/oleObject796.bin"/><Relationship Id="rId5" Type="http://schemas.openxmlformats.org/officeDocument/2006/relationships/oleObject" Target="../embeddings/oleObject795.bin"/><Relationship Id="rId4"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8" Type="http://schemas.openxmlformats.org/officeDocument/2006/relationships/oleObject" Target="../embeddings/oleObject800.bin"/><Relationship Id="rId3" Type="http://schemas.openxmlformats.org/officeDocument/2006/relationships/tags" Target="../tags/tag472.xml"/><Relationship Id="rId7" Type="http://schemas.openxmlformats.org/officeDocument/2006/relationships/oleObject" Target="../embeddings/oleObject799.bin"/><Relationship Id="rId2" Type="http://schemas.openxmlformats.org/officeDocument/2006/relationships/tags" Target="../tags/tag471.xml"/><Relationship Id="rId1" Type="http://schemas.openxmlformats.org/officeDocument/2006/relationships/vmlDrawing" Target="../drawings/vmlDrawing236.vml"/><Relationship Id="rId6" Type="http://schemas.openxmlformats.org/officeDocument/2006/relationships/oleObject" Target="../embeddings/oleObject798.bin"/><Relationship Id="rId11" Type="http://schemas.openxmlformats.org/officeDocument/2006/relationships/oleObject" Target="../embeddings/oleObject803.bin"/><Relationship Id="rId5" Type="http://schemas.openxmlformats.org/officeDocument/2006/relationships/oleObject" Target="../embeddings/oleObject797.bin"/><Relationship Id="rId10" Type="http://schemas.openxmlformats.org/officeDocument/2006/relationships/oleObject" Target="../embeddings/oleObject802.bin"/><Relationship Id="rId4" Type="http://schemas.openxmlformats.org/officeDocument/2006/relationships/slideLayout" Target="../slideLayouts/slideLayout2.xml"/><Relationship Id="rId9" Type="http://schemas.openxmlformats.org/officeDocument/2006/relationships/oleObject" Target="../embeddings/oleObject801.bin"/></Relationships>
</file>

<file path=ppt/slides/_rels/slide237.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237.vml"/><Relationship Id="rId6" Type="http://schemas.openxmlformats.org/officeDocument/2006/relationships/oleObject" Target="../embeddings/oleObject805.bin"/><Relationship Id="rId5" Type="http://schemas.openxmlformats.org/officeDocument/2006/relationships/oleObject" Target="../embeddings/oleObject804.bin"/><Relationship Id="rId4"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809.bin"/><Relationship Id="rId3" Type="http://schemas.openxmlformats.org/officeDocument/2006/relationships/tags" Target="../tags/tag476.xml"/><Relationship Id="rId7" Type="http://schemas.openxmlformats.org/officeDocument/2006/relationships/oleObject" Target="../embeddings/oleObject808.bin"/><Relationship Id="rId2" Type="http://schemas.openxmlformats.org/officeDocument/2006/relationships/tags" Target="../tags/tag475.xml"/><Relationship Id="rId1" Type="http://schemas.openxmlformats.org/officeDocument/2006/relationships/vmlDrawing" Target="../drawings/vmlDrawing238.vml"/><Relationship Id="rId6" Type="http://schemas.openxmlformats.org/officeDocument/2006/relationships/oleObject" Target="../embeddings/oleObject807.bin"/><Relationship Id="rId5" Type="http://schemas.openxmlformats.org/officeDocument/2006/relationships/oleObject" Target="../embeddings/oleObject806.bin"/><Relationship Id="rId4" Type="http://schemas.openxmlformats.org/officeDocument/2006/relationships/slideLayout" Target="../slideLayouts/slideLayout2.xml"/><Relationship Id="rId9" Type="http://schemas.openxmlformats.org/officeDocument/2006/relationships/oleObject" Target="../embeddings/oleObject810.bin"/></Relationships>
</file>

<file path=ppt/slides/_rels/slide239.xml.rels><?xml version="1.0" encoding="UTF-8" standalone="yes"?>
<Relationships xmlns="http://schemas.openxmlformats.org/package/2006/relationships"><Relationship Id="rId8" Type="http://schemas.openxmlformats.org/officeDocument/2006/relationships/oleObject" Target="../embeddings/oleObject814.bin"/><Relationship Id="rId3" Type="http://schemas.openxmlformats.org/officeDocument/2006/relationships/tags" Target="../tags/tag478.xml"/><Relationship Id="rId7" Type="http://schemas.openxmlformats.org/officeDocument/2006/relationships/oleObject" Target="../embeddings/oleObject813.bin"/><Relationship Id="rId2" Type="http://schemas.openxmlformats.org/officeDocument/2006/relationships/tags" Target="../tags/tag477.xml"/><Relationship Id="rId1" Type="http://schemas.openxmlformats.org/officeDocument/2006/relationships/vmlDrawing" Target="../drawings/vmlDrawing239.vml"/><Relationship Id="rId6" Type="http://schemas.openxmlformats.org/officeDocument/2006/relationships/oleObject" Target="../embeddings/oleObject812.bin"/><Relationship Id="rId11" Type="http://schemas.openxmlformats.org/officeDocument/2006/relationships/oleObject" Target="../embeddings/oleObject817.bin"/><Relationship Id="rId5" Type="http://schemas.openxmlformats.org/officeDocument/2006/relationships/oleObject" Target="../embeddings/oleObject811.bin"/><Relationship Id="rId10" Type="http://schemas.openxmlformats.org/officeDocument/2006/relationships/oleObject" Target="../embeddings/oleObject816.bin"/><Relationship Id="rId4" Type="http://schemas.openxmlformats.org/officeDocument/2006/relationships/slideLayout" Target="../slideLayouts/slideLayout2.xml"/><Relationship Id="rId9" Type="http://schemas.openxmlformats.org/officeDocument/2006/relationships/oleObject" Target="../embeddings/oleObject815.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tags" Target="../tags/tag48.xml"/><Relationship Id="rId7" Type="http://schemas.openxmlformats.org/officeDocument/2006/relationships/oleObject" Target="../embeddings/oleObject91.bin"/><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oleObject" Target="../embeddings/oleObject90.bin"/><Relationship Id="rId11" Type="http://schemas.openxmlformats.org/officeDocument/2006/relationships/oleObject" Target="../embeddings/oleObject95.bin"/><Relationship Id="rId5" Type="http://schemas.openxmlformats.org/officeDocument/2006/relationships/oleObject" Target="../embeddings/oleObject89.bin"/><Relationship Id="rId10" Type="http://schemas.openxmlformats.org/officeDocument/2006/relationships/oleObject" Target="../embeddings/oleObject94.bin"/><Relationship Id="rId4" Type="http://schemas.openxmlformats.org/officeDocument/2006/relationships/slideLayout" Target="../slideLayouts/slideLayout2.xml"/><Relationship Id="rId9" Type="http://schemas.openxmlformats.org/officeDocument/2006/relationships/oleObject" Target="../embeddings/oleObject93.bin"/></Relationships>
</file>

<file path=ppt/slides/_rels/slide240.xml.rels><?xml version="1.0" encoding="UTF-8" standalone="yes"?>
<Relationships xmlns="http://schemas.openxmlformats.org/package/2006/relationships"><Relationship Id="rId8" Type="http://schemas.openxmlformats.org/officeDocument/2006/relationships/oleObject" Target="../embeddings/oleObject821.bin"/><Relationship Id="rId3" Type="http://schemas.openxmlformats.org/officeDocument/2006/relationships/tags" Target="../tags/tag480.xml"/><Relationship Id="rId7" Type="http://schemas.openxmlformats.org/officeDocument/2006/relationships/oleObject" Target="../embeddings/oleObject820.bin"/><Relationship Id="rId2" Type="http://schemas.openxmlformats.org/officeDocument/2006/relationships/tags" Target="../tags/tag479.xml"/><Relationship Id="rId1" Type="http://schemas.openxmlformats.org/officeDocument/2006/relationships/vmlDrawing" Target="../drawings/vmlDrawing240.vml"/><Relationship Id="rId6" Type="http://schemas.openxmlformats.org/officeDocument/2006/relationships/oleObject" Target="../embeddings/oleObject819.bin"/><Relationship Id="rId11" Type="http://schemas.openxmlformats.org/officeDocument/2006/relationships/oleObject" Target="../embeddings/oleObject824.bin"/><Relationship Id="rId5" Type="http://schemas.openxmlformats.org/officeDocument/2006/relationships/oleObject" Target="../embeddings/oleObject818.bin"/><Relationship Id="rId10" Type="http://schemas.openxmlformats.org/officeDocument/2006/relationships/oleObject" Target="../embeddings/oleObject823.bin"/><Relationship Id="rId4" Type="http://schemas.openxmlformats.org/officeDocument/2006/relationships/slideLayout" Target="../slideLayouts/slideLayout2.xml"/><Relationship Id="rId9" Type="http://schemas.openxmlformats.org/officeDocument/2006/relationships/oleObject" Target="../embeddings/oleObject822.bin"/></Relationships>
</file>

<file path=ppt/slides/_rels/slide241.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vmlDrawing" Target="../drawings/vmlDrawing241.vml"/><Relationship Id="rId6" Type="http://schemas.openxmlformats.org/officeDocument/2006/relationships/oleObject" Target="../embeddings/oleObject826.bin"/><Relationship Id="rId5" Type="http://schemas.openxmlformats.org/officeDocument/2006/relationships/oleObject" Target="../embeddings/oleObject825.bin"/><Relationship Id="rId4"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vmlDrawing" Target="../drawings/vmlDrawing242.vml"/><Relationship Id="rId6" Type="http://schemas.openxmlformats.org/officeDocument/2006/relationships/oleObject" Target="../embeddings/oleObject828.bin"/><Relationship Id="rId5" Type="http://schemas.openxmlformats.org/officeDocument/2006/relationships/oleObject" Target="../embeddings/oleObject827.bin"/><Relationship Id="rId4"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tags" Target="../tags/tag486.xml"/><Relationship Id="rId2" Type="http://schemas.openxmlformats.org/officeDocument/2006/relationships/tags" Target="../tags/tag485.xml"/><Relationship Id="rId1" Type="http://schemas.openxmlformats.org/officeDocument/2006/relationships/vmlDrawing" Target="../drawings/vmlDrawing243.vml"/><Relationship Id="rId6" Type="http://schemas.openxmlformats.org/officeDocument/2006/relationships/image" Target="NULL"/><Relationship Id="rId5" Type="http://schemas.openxmlformats.org/officeDocument/2006/relationships/oleObject" Target="../embeddings/oleObject829.bin"/><Relationship Id="rId4"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8" Type="http://schemas.openxmlformats.org/officeDocument/2006/relationships/oleObject" Target="../embeddings/oleObject833.bin"/><Relationship Id="rId3" Type="http://schemas.openxmlformats.org/officeDocument/2006/relationships/tags" Target="../tags/tag488.xml"/><Relationship Id="rId7" Type="http://schemas.openxmlformats.org/officeDocument/2006/relationships/oleObject" Target="../embeddings/oleObject832.bin"/><Relationship Id="rId2" Type="http://schemas.openxmlformats.org/officeDocument/2006/relationships/tags" Target="../tags/tag487.xml"/><Relationship Id="rId1" Type="http://schemas.openxmlformats.org/officeDocument/2006/relationships/vmlDrawing" Target="../drawings/vmlDrawing244.vml"/><Relationship Id="rId6" Type="http://schemas.openxmlformats.org/officeDocument/2006/relationships/oleObject" Target="../embeddings/oleObject831.bin"/><Relationship Id="rId5" Type="http://schemas.openxmlformats.org/officeDocument/2006/relationships/oleObject" Target="../embeddings/oleObject830.bin"/><Relationship Id="rId4"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oleObject" Target="../embeddings/oleObject837.bin"/><Relationship Id="rId3" Type="http://schemas.openxmlformats.org/officeDocument/2006/relationships/tags" Target="../tags/tag490.xml"/><Relationship Id="rId7" Type="http://schemas.openxmlformats.org/officeDocument/2006/relationships/oleObject" Target="../embeddings/oleObject836.bin"/><Relationship Id="rId2" Type="http://schemas.openxmlformats.org/officeDocument/2006/relationships/tags" Target="../tags/tag489.xml"/><Relationship Id="rId1" Type="http://schemas.openxmlformats.org/officeDocument/2006/relationships/vmlDrawing" Target="../drawings/vmlDrawing245.vml"/><Relationship Id="rId6" Type="http://schemas.openxmlformats.org/officeDocument/2006/relationships/oleObject" Target="../embeddings/oleObject835.bin"/><Relationship Id="rId11" Type="http://schemas.openxmlformats.org/officeDocument/2006/relationships/oleObject" Target="../embeddings/oleObject840.bin"/><Relationship Id="rId5" Type="http://schemas.openxmlformats.org/officeDocument/2006/relationships/oleObject" Target="../embeddings/oleObject834.bin"/><Relationship Id="rId10" Type="http://schemas.openxmlformats.org/officeDocument/2006/relationships/oleObject" Target="../embeddings/oleObject839.bin"/><Relationship Id="rId4" Type="http://schemas.openxmlformats.org/officeDocument/2006/relationships/slideLayout" Target="../slideLayouts/slideLayout2.xml"/><Relationship Id="rId9" Type="http://schemas.openxmlformats.org/officeDocument/2006/relationships/oleObject" Target="../embeddings/oleObject838.bin"/></Relationships>
</file>

<file path=ppt/slides/_rels/slide246.xml.rels><?xml version="1.0" encoding="UTF-8" standalone="yes"?>
<Relationships xmlns="http://schemas.openxmlformats.org/package/2006/relationships"><Relationship Id="rId3" Type="http://schemas.openxmlformats.org/officeDocument/2006/relationships/tags" Target="../tags/tag492.xml"/><Relationship Id="rId2" Type="http://schemas.openxmlformats.org/officeDocument/2006/relationships/tags" Target="../tags/tag491.xml"/><Relationship Id="rId1" Type="http://schemas.openxmlformats.org/officeDocument/2006/relationships/vmlDrawing" Target="../drawings/vmlDrawing246.vml"/><Relationship Id="rId6" Type="http://schemas.openxmlformats.org/officeDocument/2006/relationships/oleObject" Target="../embeddings/oleObject842.bin"/><Relationship Id="rId5" Type="http://schemas.openxmlformats.org/officeDocument/2006/relationships/oleObject" Target="../embeddings/oleObject841.bin"/><Relationship Id="rId4"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vmlDrawing" Target="../drawings/vmlDrawing247.vml"/><Relationship Id="rId6" Type="http://schemas.openxmlformats.org/officeDocument/2006/relationships/oleObject" Target="../embeddings/oleObject844.bin"/><Relationship Id="rId5" Type="http://schemas.openxmlformats.org/officeDocument/2006/relationships/oleObject" Target="../embeddings/oleObject843.bin"/><Relationship Id="rId4"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tags" Target="../tags/tag496.xml"/><Relationship Id="rId2" Type="http://schemas.openxmlformats.org/officeDocument/2006/relationships/tags" Target="../tags/tag495.xml"/><Relationship Id="rId1" Type="http://schemas.openxmlformats.org/officeDocument/2006/relationships/vmlDrawing" Target="../drawings/vmlDrawing248.vml"/><Relationship Id="rId6" Type="http://schemas.openxmlformats.org/officeDocument/2006/relationships/oleObject" Target="../embeddings/oleObject846.bin"/><Relationship Id="rId5" Type="http://schemas.openxmlformats.org/officeDocument/2006/relationships/oleObject" Target="../embeddings/oleObject845.bin"/><Relationship Id="rId4"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8" Type="http://schemas.openxmlformats.org/officeDocument/2006/relationships/oleObject" Target="../embeddings/oleObject850.bin"/><Relationship Id="rId3" Type="http://schemas.openxmlformats.org/officeDocument/2006/relationships/tags" Target="../tags/tag498.xml"/><Relationship Id="rId7" Type="http://schemas.openxmlformats.org/officeDocument/2006/relationships/oleObject" Target="../embeddings/oleObject849.bin"/><Relationship Id="rId2" Type="http://schemas.openxmlformats.org/officeDocument/2006/relationships/tags" Target="../tags/tag497.xml"/><Relationship Id="rId1" Type="http://schemas.openxmlformats.org/officeDocument/2006/relationships/vmlDrawing" Target="../drawings/vmlDrawing249.vml"/><Relationship Id="rId6" Type="http://schemas.openxmlformats.org/officeDocument/2006/relationships/oleObject" Target="../embeddings/oleObject848.bin"/><Relationship Id="rId11" Type="http://schemas.openxmlformats.org/officeDocument/2006/relationships/oleObject" Target="../embeddings/oleObject853.bin"/><Relationship Id="rId5" Type="http://schemas.openxmlformats.org/officeDocument/2006/relationships/oleObject" Target="../embeddings/oleObject847.bin"/><Relationship Id="rId10" Type="http://schemas.openxmlformats.org/officeDocument/2006/relationships/oleObject" Target="../embeddings/oleObject852.bin"/><Relationship Id="rId4" Type="http://schemas.openxmlformats.org/officeDocument/2006/relationships/slideLayout" Target="../slideLayouts/slideLayout2.xml"/><Relationship Id="rId9" Type="http://schemas.openxmlformats.org/officeDocument/2006/relationships/oleObject" Target="../embeddings/oleObject851.bin"/></Relationships>
</file>

<file path=ppt/slides/_rels/slide25.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oleObject" Target="../embeddings/oleObject98.bin"/><Relationship Id="rId2" Type="http://schemas.openxmlformats.org/officeDocument/2006/relationships/tags" Target="../tags/tag49.xml"/><Relationship Id="rId1" Type="http://schemas.openxmlformats.org/officeDocument/2006/relationships/vmlDrawing" Target="../drawings/vmlDrawing25.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vmlDrawing" Target="../drawings/vmlDrawing250.vml"/><Relationship Id="rId6" Type="http://schemas.openxmlformats.org/officeDocument/2006/relationships/oleObject" Target="../embeddings/oleObject855.bin"/><Relationship Id="rId5" Type="http://schemas.openxmlformats.org/officeDocument/2006/relationships/oleObject" Target="../embeddings/oleObject854.bin"/><Relationship Id="rId4"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vmlDrawing" Target="../drawings/vmlDrawing251.vml"/><Relationship Id="rId5" Type="http://schemas.openxmlformats.org/officeDocument/2006/relationships/oleObject" Target="../embeddings/oleObject856.bin"/><Relationship Id="rId4"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vmlDrawing" Target="../drawings/vmlDrawing252.vml"/><Relationship Id="rId5" Type="http://schemas.openxmlformats.org/officeDocument/2006/relationships/oleObject" Target="../embeddings/oleObject857.bin"/><Relationship Id="rId4"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8" Type="http://schemas.openxmlformats.org/officeDocument/2006/relationships/oleObject" Target="../embeddings/oleObject861.bin"/><Relationship Id="rId3" Type="http://schemas.openxmlformats.org/officeDocument/2006/relationships/tags" Target="../tags/tag506.xml"/><Relationship Id="rId7" Type="http://schemas.openxmlformats.org/officeDocument/2006/relationships/oleObject" Target="../embeddings/oleObject860.bin"/><Relationship Id="rId2" Type="http://schemas.openxmlformats.org/officeDocument/2006/relationships/tags" Target="../tags/tag505.xml"/><Relationship Id="rId1" Type="http://schemas.openxmlformats.org/officeDocument/2006/relationships/vmlDrawing" Target="../drawings/vmlDrawing253.vml"/><Relationship Id="rId6" Type="http://schemas.openxmlformats.org/officeDocument/2006/relationships/oleObject" Target="../embeddings/oleObject859.bin"/><Relationship Id="rId11" Type="http://schemas.openxmlformats.org/officeDocument/2006/relationships/oleObject" Target="../embeddings/oleObject864.bin"/><Relationship Id="rId5" Type="http://schemas.openxmlformats.org/officeDocument/2006/relationships/oleObject" Target="../embeddings/oleObject858.bin"/><Relationship Id="rId10" Type="http://schemas.openxmlformats.org/officeDocument/2006/relationships/oleObject" Target="../embeddings/oleObject863.bin"/><Relationship Id="rId4" Type="http://schemas.openxmlformats.org/officeDocument/2006/relationships/slideLayout" Target="../slideLayouts/slideLayout2.xml"/><Relationship Id="rId9" Type="http://schemas.openxmlformats.org/officeDocument/2006/relationships/oleObject" Target="../embeddings/oleObject862.bin"/></Relationships>
</file>

<file path=ppt/slides/_rels/slide254.xml.rels><?xml version="1.0" encoding="UTF-8" standalone="yes"?>
<Relationships xmlns="http://schemas.openxmlformats.org/package/2006/relationships"><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vmlDrawing" Target="../drawings/vmlDrawing254.vml"/><Relationship Id="rId6" Type="http://schemas.openxmlformats.org/officeDocument/2006/relationships/oleObject" Target="../embeddings/oleObject866.bin"/><Relationship Id="rId5" Type="http://schemas.openxmlformats.org/officeDocument/2006/relationships/oleObject" Target="../embeddings/oleObject865.bin"/><Relationship Id="rId4"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vmlDrawing" Target="../drawings/vmlDrawing255.vml"/><Relationship Id="rId6" Type="http://schemas.openxmlformats.org/officeDocument/2006/relationships/oleObject" Target="../embeddings/oleObject868.bin"/><Relationship Id="rId5" Type="http://schemas.openxmlformats.org/officeDocument/2006/relationships/oleObject" Target="../embeddings/oleObject867.bin"/><Relationship Id="rId4"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oleObject" Target="../embeddings/oleObject872.bin"/><Relationship Id="rId3" Type="http://schemas.openxmlformats.org/officeDocument/2006/relationships/tags" Target="../tags/tag512.xml"/><Relationship Id="rId7" Type="http://schemas.openxmlformats.org/officeDocument/2006/relationships/oleObject" Target="../embeddings/oleObject871.bin"/><Relationship Id="rId2" Type="http://schemas.openxmlformats.org/officeDocument/2006/relationships/tags" Target="../tags/tag511.xml"/><Relationship Id="rId1" Type="http://schemas.openxmlformats.org/officeDocument/2006/relationships/vmlDrawing" Target="../drawings/vmlDrawing256.vml"/><Relationship Id="rId6" Type="http://schemas.openxmlformats.org/officeDocument/2006/relationships/oleObject" Target="../embeddings/oleObject870.bin"/><Relationship Id="rId11" Type="http://schemas.openxmlformats.org/officeDocument/2006/relationships/oleObject" Target="../embeddings/oleObject875.bin"/><Relationship Id="rId5" Type="http://schemas.openxmlformats.org/officeDocument/2006/relationships/oleObject" Target="../embeddings/oleObject869.bin"/><Relationship Id="rId10" Type="http://schemas.openxmlformats.org/officeDocument/2006/relationships/oleObject" Target="../embeddings/oleObject874.bin"/><Relationship Id="rId4" Type="http://schemas.openxmlformats.org/officeDocument/2006/relationships/slideLayout" Target="../slideLayouts/slideLayout2.xml"/><Relationship Id="rId9" Type="http://schemas.openxmlformats.org/officeDocument/2006/relationships/oleObject" Target="../embeddings/oleObject873.bin"/></Relationships>
</file>

<file path=ppt/slides/_rels/slide257.xml.rels><?xml version="1.0" encoding="UTF-8" standalone="yes"?>
<Relationships xmlns="http://schemas.openxmlformats.org/package/2006/relationships"><Relationship Id="rId8" Type="http://schemas.openxmlformats.org/officeDocument/2006/relationships/oleObject" Target="../embeddings/oleObject879.bin"/><Relationship Id="rId13" Type="http://schemas.openxmlformats.org/officeDocument/2006/relationships/oleObject" Target="../embeddings/oleObject884.bin"/><Relationship Id="rId3" Type="http://schemas.openxmlformats.org/officeDocument/2006/relationships/tags" Target="../tags/tag514.xml"/><Relationship Id="rId7" Type="http://schemas.openxmlformats.org/officeDocument/2006/relationships/oleObject" Target="../embeddings/oleObject878.bin"/><Relationship Id="rId12" Type="http://schemas.openxmlformats.org/officeDocument/2006/relationships/oleObject" Target="../embeddings/oleObject883.bin"/><Relationship Id="rId2" Type="http://schemas.openxmlformats.org/officeDocument/2006/relationships/tags" Target="../tags/tag513.xml"/><Relationship Id="rId1" Type="http://schemas.openxmlformats.org/officeDocument/2006/relationships/vmlDrawing" Target="../drawings/vmlDrawing257.vml"/><Relationship Id="rId6" Type="http://schemas.openxmlformats.org/officeDocument/2006/relationships/oleObject" Target="../embeddings/oleObject877.bin"/><Relationship Id="rId11" Type="http://schemas.openxmlformats.org/officeDocument/2006/relationships/oleObject" Target="../embeddings/oleObject882.bin"/><Relationship Id="rId5" Type="http://schemas.openxmlformats.org/officeDocument/2006/relationships/oleObject" Target="../embeddings/oleObject876.bin"/><Relationship Id="rId10" Type="http://schemas.openxmlformats.org/officeDocument/2006/relationships/oleObject" Target="../embeddings/oleObject881.bin"/><Relationship Id="rId4" Type="http://schemas.openxmlformats.org/officeDocument/2006/relationships/slideLayout" Target="../slideLayouts/slideLayout2.xml"/><Relationship Id="rId9" Type="http://schemas.openxmlformats.org/officeDocument/2006/relationships/oleObject" Target="../embeddings/oleObject880.bin"/></Relationships>
</file>

<file path=ppt/slides/_rels/slide258.xml.rels><?xml version="1.0" encoding="UTF-8" standalone="yes"?>
<Relationships xmlns="http://schemas.openxmlformats.org/package/2006/relationships"><Relationship Id="rId8" Type="http://schemas.openxmlformats.org/officeDocument/2006/relationships/oleObject" Target="../embeddings/oleObject888.bin"/><Relationship Id="rId3" Type="http://schemas.openxmlformats.org/officeDocument/2006/relationships/tags" Target="../tags/tag516.xml"/><Relationship Id="rId7" Type="http://schemas.openxmlformats.org/officeDocument/2006/relationships/oleObject" Target="../embeddings/oleObject887.bin"/><Relationship Id="rId2" Type="http://schemas.openxmlformats.org/officeDocument/2006/relationships/tags" Target="../tags/tag515.xml"/><Relationship Id="rId1" Type="http://schemas.openxmlformats.org/officeDocument/2006/relationships/vmlDrawing" Target="../drawings/vmlDrawing258.vml"/><Relationship Id="rId6" Type="http://schemas.openxmlformats.org/officeDocument/2006/relationships/oleObject" Target="../embeddings/oleObject886.bin"/><Relationship Id="rId11" Type="http://schemas.openxmlformats.org/officeDocument/2006/relationships/oleObject" Target="../embeddings/oleObject891.bin"/><Relationship Id="rId5" Type="http://schemas.openxmlformats.org/officeDocument/2006/relationships/oleObject" Target="../embeddings/oleObject885.bin"/><Relationship Id="rId10" Type="http://schemas.openxmlformats.org/officeDocument/2006/relationships/oleObject" Target="../embeddings/oleObject890.bin"/><Relationship Id="rId4" Type="http://schemas.openxmlformats.org/officeDocument/2006/relationships/slideLayout" Target="../slideLayouts/slideLayout2.xml"/><Relationship Id="rId9" Type="http://schemas.openxmlformats.org/officeDocument/2006/relationships/oleObject" Target="../embeddings/oleObject889.bin"/></Relationships>
</file>

<file path=ppt/slides/_rels/slide259.xml.rels><?xml version="1.0" encoding="UTF-8" standalone="yes"?>
<Relationships xmlns="http://schemas.openxmlformats.org/package/2006/relationships"><Relationship Id="rId3" Type="http://schemas.openxmlformats.org/officeDocument/2006/relationships/tags" Target="../tags/tag518.xml"/><Relationship Id="rId2" Type="http://schemas.openxmlformats.org/officeDocument/2006/relationships/tags" Target="../tags/tag517.xml"/><Relationship Id="rId1" Type="http://schemas.openxmlformats.org/officeDocument/2006/relationships/vmlDrawing" Target="../drawings/vmlDrawing259.vml"/><Relationship Id="rId6" Type="http://schemas.openxmlformats.org/officeDocument/2006/relationships/oleObject" Target="../embeddings/oleObject893.bin"/><Relationship Id="rId5" Type="http://schemas.openxmlformats.org/officeDocument/2006/relationships/oleObject" Target="../embeddings/oleObject892.bin"/><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tags" Target="../tags/tag52.xml"/><Relationship Id="rId7" Type="http://schemas.openxmlformats.org/officeDocument/2006/relationships/oleObject" Target="../embeddings/oleObject101.bin"/><Relationship Id="rId2" Type="http://schemas.openxmlformats.org/officeDocument/2006/relationships/tags" Target="../tags/tag51.xml"/><Relationship Id="rId1" Type="http://schemas.openxmlformats.org/officeDocument/2006/relationships/vmlDrawing" Target="../drawings/vmlDrawing26.vml"/><Relationship Id="rId6" Type="http://schemas.openxmlformats.org/officeDocument/2006/relationships/oleObject" Target="../embeddings/oleObject100.bin"/><Relationship Id="rId5" Type="http://schemas.openxmlformats.org/officeDocument/2006/relationships/oleObject" Target="../embeddings/oleObject99.bin"/><Relationship Id="rId10" Type="http://schemas.openxmlformats.org/officeDocument/2006/relationships/oleObject" Target="../embeddings/oleObject104.bin"/><Relationship Id="rId4" Type="http://schemas.openxmlformats.org/officeDocument/2006/relationships/slideLayout" Target="../slideLayouts/slideLayout2.xml"/><Relationship Id="rId9" Type="http://schemas.openxmlformats.org/officeDocument/2006/relationships/oleObject" Target="../embeddings/oleObject103.bin"/></Relationships>
</file>

<file path=ppt/slides/_rels/slide260.xml.rels><?xml version="1.0" encoding="UTF-8" standalone="yes"?>
<Relationships xmlns="http://schemas.openxmlformats.org/package/2006/relationships"><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vmlDrawing" Target="../drawings/vmlDrawing260.vml"/><Relationship Id="rId6" Type="http://schemas.openxmlformats.org/officeDocument/2006/relationships/oleObject" Target="../embeddings/oleObject895.bin"/><Relationship Id="rId5" Type="http://schemas.openxmlformats.org/officeDocument/2006/relationships/oleObject" Target="../embeddings/oleObject894.bin"/><Relationship Id="rId4"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vmlDrawing" Target="../drawings/vmlDrawing261.vml"/><Relationship Id="rId6" Type="http://schemas.openxmlformats.org/officeDocument/2006/relationships/oleObject" Target="../embeddings/oleObject897.bin"/><Relationship Id="rId5" Type="http://schemas.openxmlformats.org/officeDocument/2006/relationships/oleObject" Target="../embeddings/oleObject896.bin"/><Relationship Id="rId4"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8" Type="http://schemas.openxmlformats.org/officeDocument/2006/relationships/oleObject" Target="../embeddings/oleObject901.bin"/><Relationship Id="rId3" Type="http://schemas.openxmlformats.org/officeDocument/2006/relationships/tags" Target="../tags/tag524.xml"/><Relationship Id="rId7" Type="http://schemas.openxmlformats.org/officeDocument/2006/relationships/oleObject" Target="../embeddings/oleObject900.bin"/><Relationship Id="rId2" Type="http://schemas.openxmlformats.org/officeDocument/2006/relationships/tags" Target="../tags/tag523.xml"/><Relationship Id="rId1" Type="http://schemas.openxmlformats.org/officeDocument/2006/relationships/vmlDrawing" Target="../drawings/vmlDrawing262.vml"/><Relationship Id="rId6" Type="http://schemas.openxmlformats.org/officeDocument/2006/relationships/oleObject" Target="../embeddings/oleObject899.bin"/><Relationship Id="rId5" Type="http://schemas.openxmlformats.org/officeDocument/2006/relationships/oleObject" Target="../embeddings/oleObject898.bin"/><Relationship Id="rId10" Type="http://schemas.openxmlformats.org/officeDocument/2006/relationships/oleObject" Target="../embeddings/oleObject903.bin"/><Relationship Id="rId4" Type="http://schemas.openxmlformats.org/officeDocument/2006/relationships/slideLayout" Target="../slideLayouts/slideLayout2.xml"/><Relationship Id="rId9" Type="http://schemas.openxmlformats.org/officeDocument/2006/relationships/oleObject" Target="../embeddings/oleObject902.bin"/></Relationships>
</file>

<file path=ppt/slides/_rels/slide263.xml.rels><?xml version="1.0" encoding="UTF-8" standalone="yes"?>
<Relationships xmlns="http://schemas.openxmlformats.org/package/2006/relationships"><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vmlDrawing" Target="../drawings/vmlDrawing263.vml"/><Relationship Id="rId6" Type="http://schemas.openxmlformats.org/officeDocument/2006/relationships/oleObject" Target="../embeddings/oleObject905.bin"/><Relationship Id="rId5" Type="http://schemas.openxmlformats.org/officeDocument/2006/relationships/oleObject" Target="../embeddings/oleObject904.bin"/><Relationship Id="rId4"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8" Type="http://schemas.openxmlformats.org/officeDocument/2006/relationships/oleObject" Target="../embeddings/oleObject909.bin"/><Relationship Id="rId3" Type="http://schemas.openxmlformats.org/officeDocument/2006/relationships/tags" Target="../tags/tag528.xml"/><Relationship Id="rId7" Type="http://schemas.openxmlformats.org/officeDocument/2006/relationships/oleObject" Target="../embeddings/oleObject908.bin"/><Relationship Id="rId2" Type="http://schemas.openxmlformats.org/officeDocument/2006/relationships/tags" Target="../tags/tag527.xml"/><Relationship Id="rId1" Type="http://schemas.openxmlformats.org/officeDocument/2006/relationships/vmlDrawing" Target="../drawings/vmlDrawing264.vml"/><Relationship Id="rId6" Type="http://schemas.openxmlformats.org/officeDocument/2006/relationships/oleObject" Target="../embeddings/oleObject907.bin"/><Relationship Id="rId11" Type="http://schemas.openxmlformats.org/officeDocument/2006/relationships/oleObject" Target="../embeddings/oleObject912.bin"/><Relationship Id="rId5" Type="http://schemas.openxmlformats.org/officeDocument/2006/relationships/oleObject" Target="../embeddings/oleObject906.bin"/><Relationship Id="rId10" Type="http://schemas.openxmlformats.org/officeDocument/2006/relationships/oleObject" Target="../embeddings/oleObject911.bin"/><Relationship Id="rId4" Type="http://schemas.openxmlformats.org/officeDocument/2006/relationships/slideLayout" Target="../slideLayouts/slideLayout2.xml"/><Relationship Id="rId9" Type="http://schemas.openxmlformats.org/officeDocument/2006/relationships/oleObject" Target="../embeddings/oleObject910.bin"/></Relationships>
</file>

<file path=ppt/slides/_rels/slide265.xml.rels><?xml version="1.0" encoding="UTF-8" standalone="yes"?>
<Relationships xmlns="http://schemas.openxmlformats.org/package/2006/relationships"><Relationship Id="rId8" Type="http://schemas.openxmlformats.org/officeDocument/2006/relationships/oleObject" Target="../embeddings/oleObject916.bin"/><Relationship Id="rId3" Type="http://schemas.openxmlformats.org/officeDocument/2006/relationships/tags" Target="../tags/tag530.xml"/><Relationship Id="rId7" Type="http://schemas.openxmlformats.org/officeDocument/2006/relationships/oleObject" Target="../embeddings/oleObject915.bin"/><Relationship Id="rId2" Type="http://schemas.openxmlformats.org/officeDocument/2006/relationships/tags" Target="../tags/tag529.xml"/><Relationship Id="rId1" Type="http://schemas.openxmlformats.org/officeDocument/2006/relationships/vmlDrawing" Target="../drawings/vmlDrawing265.vml"/><Relationship Id="rId6" Type="http://schemas.openxmlformats.org/officeDocument/2006/relationships/oleObject" Target="../embeddings/oleObject914.bin"/><Relationship Id="rId11" Type="http://schemas.openxmlformats.org/officeDocument/2006/relationships/oleObject" Target="../embeddings/oleObject919.bin"/><Relationship Id="rId5" Type="http://schemas.openxmlformats.org/officeDocument/2006/relationships/oleObject" Target="../embeddings/oleObject913.bin"/><Relationship Id="rId10" Type="http://schemas.openxmlformats.org/officeDocument/2006/relationships/oleObject" Target="../embeddings/oleObject918.bin"/><Relationship Id="rId4" Type="http://schemas.openxmlformats.org/officeDocument/2006/relationships/slideLayout" Target="../slideLayouts/slideLayout2.xml"/><Relationship Id="rId9" Type="http://schemas.openxmlformats.org/officeDocument/2006/relationships/oleObject" Target="../embeddings/oleObject917.bin"/></Relationships>
</file>

<file path=ppt/slides/_rels/slide266.xml.rels><?xml version="1.0" encoding="UTF-8" standalone="yes"?>
<Relationships xmlns="http://schemas.openxmlformats.org/package/2006/relationships"><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vmlDrawing" Target="../drawings/vmlDrawing266.vml"/><Relationship Id="rId5" Type="http://schemas.openxmlformats.org/officeDocument/2006/relationships/oleObject" Target="../embeddings/oleObject920.bin"/><Relationship Id="rId4"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8" Type="http://schemas.openxmlformats.org/officeDocument/2006/relationships/oleObject" Target="../embeddings/oleObject924.bin"/><Relationship Id="rId3" Type="http://schemas.openxmlformats.org/officeDocument/2006/relationships/tags" Target="../tags/tag534.xml"/><Relationship Id="rId7" Type="http://schemas.openxmlformats.org/officeDocument/2006/relationships/oleObject" Target="../embeddings/oleObject923.bin"/><Relationship Id="rId2" Type="http://schemas.openxmlformats.org/officeDocument/2006/relationships/tags" Target="../tags/tag533.xml"/><Relationship Id="rId1" Type="http://schemas.openxmlformats.org/officeDocument/2006/relationships/vmlDrawing" Target="../drawings/vmlDrawing267.vml"/><Relationship Id="rId6" Type="http://schemas.openxmlformats.org/officeDocument/2006/relationships/oleObject" Target="../embeddings/oleObject922.bin"/><Relationship Id="rId11" Type="http://schemas.openxmlformats.org/officeDocument/2006/relationships/oleObject" Target="../embeddings/oleObject927.bin"/><Relationship Id="rId5" Type="http://schemas.openxmlformats.org/officeDocument/2006/relationships/oleObject" Target="../embeddings/oleObject921.bin"/><Relationship Id="rId10" Type="http://schemas.openxmlformats.org/officeDocument/2006/relationships/oleObject" Target="../embeddings/oleObject926.bin"/><Relationship Id="rId4" Type="http://schemas.openxmlformats.org/officeDocument/2006/relationships/slideLayout" Target="../slideLayouts/slideLayout2.xml"/><Relationship Id="rId9" Type="http://schemas.openxmlformats.org/officeDocument/2006/relationships/oleObject" Target="../embeddings/oleObject925.bin"/></Relationships>
</file>

<file path=ppt/slides/_rels/slide268.xml.rels><?xml version="1.0" encoding="UTF-8" standalone="yes"?>
<Relationships xmlns="http://schemas.openxmlformats.org/package/2006/relationships"><Relationship Id="rId3" Type="http://schemas.openxmlformats.org/officeDocument/2006/relationships/tags" Target="../tags/tag536.xml"/><Relationship Id="rId2" Type="http://schemas.openxmlformats.org/officeDocument/2006/relationships/tags" Target="../tags/tag535.xml"/><Relationship Id="rId1" Type="http://schemas.openxmlformats.org/officeDocument/2006/relationships/vmlDrawing" Target="../drawings/vmlDrawing268.vml"/><Relationship Id="rId6" Type="http://schemas.openxmlformats.org/officeDocument/2006/relationships/oleObject" Target="../embeddings/oleObject929.bin"/><Relationship Id="rId5" Type="http://schemas.openxmlformats.org/officeDocument/2006/relationships/oleObject" Target="../embeddings/oleObject928.bin"/><Relationship Id="rId4"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oleObject" Target="../embeddings/oleObject933.bin"/><Relationship Id="rId3" Type="http://schemas.openxmlformats.org/officeDocument/2006/relationships/tags" Target="../tags/tag538.xml"/><Relationship Id="rId7" Type="http://schemas.openxmlformats.org/officeDocument/2006/relationships/oleObject" Target="../embeddings/oleObject932.bin"/><Relationship Id="rId2" Type="http://schemas.openxmlformats.org/officeDocument/2006/relationships/tags" Target="../tags/tag537.xml"/><Relationship Id="rId1" Type="http://schemas.openxmlformats.org/officeDocument/2006/relationships/vmlDrawing" Target="../drawings/vmlDrawing269.vml"/><Relationship Id="rId6" Type="http://schemas.openxmlformats.org/officeDocument/2006/relationships/oleObject" Target="../embeddings/oleObject931.bin"/><Relationship Id="rId11" Type="http://schemas.openxmlformats.org/officeDocument/2006/relationships/oleObject" Target="../embeddings/oleObject936.bin"/><Relationship Id="rId5" Type="http://schemas.openxmlformats.org/officeDocument/2006/relationships/oleObject" Target="../embeddings/oleObject930.bin"/><Relationship Id="rId10" Type="http://schemas.openxmlformats.org/officeDocument/2006/relationships/oleObject" Target="../embeddings/oleObject935.bin"/><Relationship Id="rId4" Type="http://schemas.openxmlformats.org/officeDocument/2006/relationships/slideLayout" Target="../slideLayouts/slideLayout2.xml"/><Relationship Id="rId9" Type="http://schemas.openxmlformats.org/officeDocument/2006/relationships/oleObject" Target="../embeddings/oleObject934.bin"/></Relationships>
</file>

<file path=ppt/slides/_rels/slide2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54.xml"/><Relationship Id="rId7" Type="http://schemas.openxmlformats.org/officeDocument/2006/relationships/image" Target="../media/image128.png"/><Relationship Id="rId2" Type="http://schemas.openxmlformats.org/officeDocument/2006/relationships/tags" Target="../tags/tag53.xml"/><Relationship Id="rId1" Type="http://schemas.openxmlformats.org/officeDocument/2006/relationships/vmlDrawing" Target="../drawings/vmlDrawing27.v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oleObject" Target="../embeddings/oleObject106.bin"/><Relationship Id="rId4" Type="http://schemas.openxmlformats.org/officeDocument/2006/relationships/slideLayout" Target="../slideLayouts/slideLayout2.xml"/><Relationship Id="rId9" Type="http://schemas.openxmlformats.org/officeDocument/2006/relationships/oleObject" Target="../embeddings/oleObject105.bin"/></Relationships>
</file>

<file path=ppt/slides/_rels/slide270.xml.rels><?xml version="1.0" encoding="UTF-8" standalone="yes"?>
<Relationships xmlns="http://schemas.openxmlformats.org/package/2006/relationships"><Relationship Id="rId3" Type="http://schemas.openxmlformats.org/officeDocument/2006/relationships/tags" Target="../tags/tag540.xml"/><Relationship Id="rId7" Type="http://schemas.openxmlformats.org/officeDocument/2006/relationships/oleObject" Target="../embeddings/oleObject938.bin"/><Relationship Id="rId2" Type="http://schemas.openxmlformats.org/officeDocument/2006/relationships/tags" Target="../tags/tag539.xml"/><Relationship Id="rId1" Type="http://schemas.openxmlformats.org/officeDocument/2006/relationships/vmlDrawing" Target="../drawings/vmlDrawing270.vml"/><Relationship Id="rId6" Type="http://schemas.openxmlformats.org/officeDocument/2006/relationships/image" Target="../media/image1000.png"/><Relationship Id="rId5" Type="http://schemas.openxmlformats.org/officeDocument/2006/relationships/oleObject" Target="../embeddings/oleObject937.bin"/><Relationship Id="rId4"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oleObject" Target="../embeddings/oleObject942.bin"/><Relationship Id="rId3" Type="http://schemas.openxmlformats.org/officeDocument/2006/relationships/tags" Target="../tags/tag542.xml"/><Relationship Id="rId7" Type="http://schemas.openxmlformats.org/officeDocument/2006/relationships/oleObject" Target="../embeddings/oleObject941.bin"/><Relationship Id="rId2" Type="http://schemas.openxmlformats.org/officeDocument/2006/relationships/tags" Target="../tags/tag541.xml"/><Relationship Id="rId1" Type="http://schemas.openxmlformats.org/officeDocument/2006/relationships/vmlDrawing" Target="../drawings/vmlDrawing271.vml"/><Relationship Id="rId6" Type="http://schemas.openxmlformats.org/officeDocument/2006/relationships/oleObject" Target="../embeddings/oleObject940.bin"/><Relationship Id="rId11" Type="http://schemas.openxmlformats.org/officeDocument/2006/relationships/oleObject" Target="../embeddings/oleObject945.bin"/><Relationship Id="rId5" Type="http://schemas.openxmlformats.org/officeDocument/2006/relationships/oleObject" Target="../embeddings/oleObject939.bin"/><Relationship Id="rId10" Type="http://schemas.openxmlformats.org/officeDocument/2006/relationships/oleObject" Target="../embeddings/oleObject944.bin"/><Relationship Id="rId4" Type="http://schemas.openxmlformats.org/officeDocument/2006/relationships/slideLayout" Target="../slideLayouts/slideLayout2.xml"/><Relationship Id="rId9" Type="http://schemas.openxmlformats.org/officeDocument/2006/relationships/oleObject" Target="../embeddings/oleObject943.bin"/></Relationships>
</file>

<file path=ppt/slides/_rels/slide272.xml.rels><?xml version="1.0" encoding="UTF-8" standalone="yes"?>
<Relationships xmlns="http://schemas.openxmlformats.org/package/2006/relationships"><Relationship Id="rId3" Type="http://schemas.openxmlformats.org/officeDocument/2006/relationships/tags" Target="../tags/tag544.xml"/><Relationship Id="rId2" Type="http://schemas.openxmlformats.org/officeDocument/2006/relationships/tags" Target="../tags/tag543.xml"/><Relationship Id="rId1" Type="http://schemas.openxmlformats.org/officeDocument/2006/relationships/vmlDrawing" Target="../drawings/vmlDrawing272.vml"/><Relationship Id="rId6" Type="http://schemas.openxmlformats.org/officeDocument/2006/relationships/oleObject" Target="../embeddings/oleObject947.bin"/><Relationship Id="rId5" Type="http://schemas.openxmlformats.org/officeDocument/2006/relationships/oleObject" Target="../embeddings/oleObject946.bin"/><Relationship Id="rId4"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tags" Target="../tags/tag546.xml"/><Relationship Id="rId2" Type="http://schemas.openxmlformats.org/officeDocument/2006/relationships/tags" Target="../tags/tag545.xml"/><Relationship Id="rId1" Type="http://schemas.openxmlformats.org/officeDocument/2006/relationships/vmlDrawing" Target="../drawings/vmlDrawing273.vml"/><Relationship Id="rId5" Type="http://schemas.openxmlformats.org/officeDocument/2006/relationships/oleObject" Target="../embeddings/oleObject948.bin"/><Relationship Id="rId4"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tags" Target="../tags/tag548.xml"/><Relationship Id="rId2" Type="http://schemas.openxmlformats.org/officeDocument/2006/relationships/tags" Target="../tags/tag547.xml"/><Relationship Id="rId1" Type="http://schemas.openxmlformats.org/officeDocument/2006/relationships/vmlDrawing" Target="../drawings/vmlDrawing274.vml"/><Relationship Id="rId6" Type="http://schemas.openxmlformats.org/officeDocument/2006/relationships/oleObject" Target="../embeddings/oleObject950.bin"/><Relationship Id="rId5" Type="http://schemas.openxmlformats.org/officeDocument/2006/relationships/oleObject" Target="../embeddings/oleObject949.bin"/><Relationship Id="rId4"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8" Type="http://schemas.openxmlformats.org/officeDocument/2006/relationships/oleObject" Target="../embeddings/oleObject954.bin"/><Relationship Id="rId3" Type="http://schemas.openxmlformats.org/officeDocument/2006/relationships/tags" Target="../tags/tag550.xml"/><Relationship Id="rId7" Type="http://schemas.openxmlformats.org/officeDocument/2006/relationships/oleObject" Target="../embeddings/oleObject953.bin"/><Relationship Id="rId2" Type="http://schemas.openxmlformats.org/officeDocument/2006/relationships/tags" Target="../tags/tag549.xml"/><Relationship Id="rId1" Type="http://schemas.openxmlformats.org/officeDocument/2006/relationships/vmlDrawing" Target="../drawings/vmlDrawing275.vml"/><Relationship Id="rId6" Type="http://schemas.openxmlformats.org/officeDocument/2006/relationships/oleObject" Target="../embeddings/oleObject952.bin"/><Relationship Id="rId5" Type="http://schemas.openxmlformats.org/officeDocument/2006/relationships/oleObject" Target="../embeddings/oleObject951.bin"/><Relationship Id="rId10" Type="http://schemas.openxmlformats.org/officeDocument/2006/relationships/oleObject" Target="../embeddings/oleObject956.bin"/><Relationship Id="rId4" Type="http://schemas.openxmlformats.org/officeDocument/2006/relationships/slideLayout" Target="../slideLayouts/slideLayout2.xml"/><Relationship Id="rId9" Type="http://schemas.openxmlformats.org/officeDocument/2006/relationships/oleObject" Target="../embeddings/oleObject955.bin"/></Relationships>
</file>

<file path=ppt/slides/_rels/slide276.xml.rels><?xml version="1.0" encoding="UTF-8" standalone="yes"?>
<Relationships xmlns="http://schemas.openxmlformats.org/package/2006/relationships"><Relationship Id="rId3" Type="http://schemas.openxmlformats.org/officeDocument/2006/relationships/tags" Target="../tags/tag552.xml"/><Relationship Id="rId2" Type="http://schemas.openxmlformats.org/officeDocument/2006/relationships/tags" Target="../tags/tag551.xml"/><Relationship Id="rId1" Type="http://schemas.openxmlformats.org/officeDocument/2006/relationships/vmlDrawing" Target="../drawings/vmlDrawing276.vml"/><Relationship Id="rId6" Type="http://schemas.openxmlformats.org/officeDocument/2006/relationships/oleObject" Target="../embeddings/oleObject958.bin"/><Relationship Id="rId5" Type="http://schemas.openxmlformats.org/officeDocument/2006/relationships/oleObject" Target="../embeddings/oleObject957.bin"/><Relationship Id="rId4"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8" Type="http://schemas.openxmlformats.org/officeDocument/2006/relationships/oleObject" Target="../embeddings/oleObject962.bin"/><Relationship Id="rId3" Type="http://schemas.openxmlformats.org/officeDocument/2006/relationships/tags" Target="../tags/tag554.xml"/><Relationship Id="rId7" Type="http://schemas.openxmlformats.org/officeDocument/2006/relationships/oleObject" Target="../embeddings/oleObject961.bin"/><Relationship Id="rId2" Type="http://schemas.openxmlformats.org/officeDocument/2006/relationships/tags" Target="../tags/tag553.xml"/><Relationship Id="rId1" Type="http://schemas.openxmlformats.org/officeDocument/2006/relationships/vmlDrawing" Target="../drawings/vmlDrawing277.vml"/><Relationship Id="rId6" Type="http://schemas.openxmlformats.org/officeDocument/2006/relationships/oleObject" Target="../embeddings/oleObject960.bin"/><Relationship Id="rId5" Type="http://schemas.openxmlformats.org/officeDocument/2006/relationships/oleObject" Target="../embeddings/oleObject959.bin"/><Relationship Id="rId10" Type="http://schemas.openxmlformats.org/officeDocument/2006/relationships/oleObject" Target="../embeddings/oleObject964.bin"/><Relationship Id="rId4" Type="http://schemas.openxmlformats.org/officeDocument/2006/relationships/slideLayout" Target="../slideLayouts/slideLayout2.xml"/><Relationship Id="rId9" Type="http://schemas.openxmlformats.org/officeDocument/2006/relationships/oleObject" Target="../embeddings/oleObject963.bin"/></Relationships>
</file>

<file path=ppt/slides/_rels/slide278.xml.rels><?xml version="1.0" encoding="UTF-8" standalone="yes"?>
<Relationships xmlns="http://schemas.openxmlformats.org/package/2006/relationships"><Relationship Id="rId8" Type="http://schemas.openxmlformats.org/officeDocument/2006/relationships/oleObject" Target="../embeddings/oleObject968.bin"/><Relationship Id="rId3" Type="http://schemas.openxmlformats.org/officeDocument/2006/relationships/tags" Target="../tags/tag556.xml"/><Relationship Id="rId7" Type="http://schemas.openxmlformats.org/officeDocument/2006/relationships/oleObject" Target="../embeddings/oleObject967.bin"/><Relationship Id="rId2" Type="http://schemas.openxmlformats.org/officeDocument/2006/relationships/tags" Target="../tags/tag555.xml"/><Relationship Id="rId1" Type="http://schemas.openxmlformats.org/officeDocument/2006/relationships/vmlDrawing" Target="../drawings/vmlDrawing278.vml"/><Relationship Id="rId6" Type="http://schemas.openxmlformats.org/officeDocument/2006/relationships/oleObject" Target="../embeddings/oleObject966.bin"/><Relationship Id="rId5" Type="http://schemas.openxmlformats.org/officeDocument/2006/relationships/oleObject" Target="../embeddings/oleObject965.bin"/><Relationship Id="rId10" Type="http://schemas.openxmlformats.org/officeDocument/2006/relationships/oleObject" Target="../embeddings/oleObject970.bin"/><Relationship Id="rId4" Type="http://schemas.openxmlformats.org/officeDocument/2006/relationships/slideLayout" Target="../slideLayouts/slideLayout2.xml"/><Relationship Id="rId9" Type="http://schemas.openxmlformats.org/officeDocument/2006/relationships/oleObject" Target="../embeddings/oleObject969.bin"/></Relationships>
</file>

<file path=ppt/slides/_rels/slide279.xml.rels><?xml version="1.0" encoding="UTF-8" standalone="yes"?>
<Relationships xmlns="http://schemas.openxmlformats.org/package/2006/relationships"><Relationship Id="rId3" Type="http://schemas.openxmlformats.org/officeDocument/2006/relationships/tags" Target="../tags/tag558.xml"/><Relationship Id="rId2" Type="http://schemas.openxmlformats.org/officeDocument/2006/relationships/tags" Target="../tags/tag557.xml"/><Relationship Id="rId1" Type="http://schemas.openxmlformats.org/officeDocument/2006/relationships/vmlDrawing" Target="../drawings/vmlDrawing279.vml"/><Relationship Id="rId5" Type="http://schemas.openxmlformats.org/officeDocument/2006/relationships/oleObject" Target="../embeddings/oleObject971.bin"/><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10.bin"/><Relationship Id="rId3" Type="http://schemas.openxmlformats.org/officeDocument/2006/relationships/tags" Target="../tags/tag56.xml"/><Relationship Id="rId7" Type="http://schemas.openxmlformats.org/officeDocument/2006/relationships/oleObject" Target="../embeddings/oleObject109.bin"/><Relationship Id="rId12" Type="http://schemas.openxmlformats.org/officeDocument/2006/relationships/image" Target="../media/image137.png"/><Relationship Id="rId2" Type="http://schemas.openxmlformats.org/officeDocument/2006/relationships/tags" Target="../tags/tag55.xml"/><Relationship Id="rId1" Type="http://schemas.openxmlformats.org/officeDocument/2006/relationships/vmlDrawing" Target="../drawings/vmlDrawing28.vml"/><Relationship Id="rId6" Type="http://schemas.openxmlformats.org/officeDocument/2006/relationships/oleObject" Target="../embeddings/oleObject108.bin"/><Relationship Id="rId11" Type="http://schemas.openxmlformats.org/officeDocument/2006/relationships/oleObject" Target="../embeddings/oleObject113.bin"/><Relationship Id="rId5" Type="http://schemas.openxmlformats.org/officeDocument/2006/relationships/oleObject" Target="../embeddings/oleObject107.bin"/><Relationship Id="rId10" Type="http://schemas.openxmlformats.org/officeDocument/2006/relationships/oleObject" Target="../embeddings/oleObject112.bin"/><Relationship Id="rId4" Type="http://schemas.openxmlformats.org/officeDocument/2006/relationships/slideLayout" Target="../slideLayouts/slideLayout2.xml"/><Relationship Id="rId9" Type="http://schemas.openxmlformats.org/officeDocument/2006/relationships/oleObject" Target="../embeddings/oleObject111.bin"/></Relationships>
</file>

<file path=ppt/slides/_rels/slide280.xml.rels><?xml version="1.0" encoding="UTF-8" standalone="yes"?>
<Relationships xmlns="http://schemas.openxmlformats.org/package/2006/relationships"><Relationship Id="rId8" Type="http://schemas.openxmlformats.org/officeDocument/2006/relationships/oleObject" Target="../embeddings/oleObject975.bin"/><Relationship Id="rId3" Type="http://schemas.openxmlformats.org/officeDocument/2006/relationships/tags" Target="../tags/tag560.xml"/><Relationship Id="rId7" Type="http://schemas.openxmlformats.org/officeDocument/2006/relationships/oleObject" Target="../embeddings/oleObject974.bin"/><Relationship Id="rId2" Type="http://schemas.openxmlformats.org/officeDocument/2006/relationships/tags" Target="../tags/tag559.xml"/><Relationship Id="rId1" Type="http://schemas.openxmlformats.org/officeDocument/2006/relationships/vmlDrawing" Target="../drawings/vmlDrawing280.vml"/><Relationship Id="rId6" Type="http://schemas.openxmlformats.org/officeDocument/2006/relationships/oleObject" Target="../embeddings/oleObject973.bin"/><Relationship Id="rId11" Type="http://schemas.openxmlformats.org/officeDocument/2006/relationships/oleObject" Target="../embeddings/oleObject978.bin"/><Relationship Id="rId5" Type="http://schemas.openxmlformats.org/officeDocument/2006/relationships/oleObject" Target="../embeddings/oleObject972.bin"/><Relationship Id="rId10" Type="http://schemas.openxmlformats.org/officeDocument/2006/relationships/oleObject" Target="../embeddings/oleObject977.bin"/><Relationship Id="rId4" Type="http://schemas.openxmlformats.org/officeDocument/2006/relationships/slideLayout" Target="../slideLayouts/slideLayout2.xml"/><Relationship Id="rId9" Type="http://schemas.openxmlformats.org/officeDocument/2006/relationships/oleObject" Target="../embeddings/oleObject976.bin"/></Relationships>
</file>

<file path=ppt/slides/_rels/slide281.xml.rels><?xml version="1.0" encoding="UTF-8" standalone="yes"?>
<Relationships xmlns="http://schemas.openxmlformats.org/package/2006/relationships"><Relationship Id="rId8" Type="http://schemas.openxmlformats.org/officeDocument/2006/relationships/oleObject" Target="../embeddings/oleObject982.bin"/><Relationship Id="rId3" Type="http://schemas.openxmlformats.org/officeDocument/2006/relationships/tags" Target="../tags/tag562.xml"/><Relationship Id="rId7" Type="http://schemas.openxmlformats.org/officeDocument/2006/relationships/oleObject" Target="../embeddings/oleObject981.bin"/><Relationship Id="rId2" Type="http://schemas.openxmlformats.org/officeDocument/2006/relationships/tags" Target="../tags/tag561.xml"/><Relationship Id="rId1" Type="http://schemas.openxmlformats.org/officeDocument/2006/relationships/vmlDrawing" Target="../drawings/vmlDrawing281.vml"/><Relationship Id="rId6" Type="http://schemas.openxmlformats.org/officeDocument/2006/relationships/oleObject" Target="../embeddings/oleObject980.bin"/><Relationship Id="rId5" Type="http://schemas.openxmlformats.org/officeDocument/2006/relationships/oleObject" Target="../embeddings/oleObject979.bin"/><Relationship Id="rId10" Type="http://schemas.openxmlformats.org/officeDocument/2006/relationships/oleObject" Target="../embeddings/oleObject984.bin"/><Relationship Id="rId4" Type="http://schemas.openxmlformats.org/officeDocument/2006/relationships/slideLayout" Target="../slideLayouts/slideLayout2.xml"/><Relationship Id="rId9" Type="http://schemas.openxmlformats.org/officeDocument/2006/relationships/oleObject" Target="../embeddings/oleObject983.bin"/></Relationships>
</file>

<file path=ppt/slides/_rels/slide282.xml.rels><?xml version="1.0" encoding="UTF-8" standalone="yes"?>
<Relationships xmlns="http://schemas.openxmlformats.org/package/2006/relationships"><Relationship Id="rId8" Type="http://schemas.openxmlformats.org/officeDocument/2006/relationships/oleObject" Target="../embeddings/oleObject988.bin"/><Relationship Id="rId3" Type="http://schemas.openxmlformats.org/officeDocument/2006/relationships/tags" Target="../tags/tag564.xml"/><Relationship Id="rId7" Type="http://schemas.openxmlformats.org/officeDocument/2006/relationships/oleObject" Target="../embeddings/oleObject987.bin"/><Relationship Id="rId2" Type="http://schemas.openxmlformats.org/officeDocument/2006/relationships/tags" Target="../tags/tag563.xml"/><Relationship Id="rId1" Type="http://schemas.openxmlformats.org/officeDocument/2006/relationships/vmlDrawing" Target="../drawings/vmlDrawing282.vml"/><Relationship Id="rId6" Type="http://schemas.openxmlformats.org/officeDocument/2006/relationships/oleObject" Target="../embeddings/oleObject986.bin"/><Relationship Id="rId5" Type="http://schemas.openxmlformats.org/officeDocument/2006/relationships/oleObject" Target="../embeddings/oleObject985.bin"/><Relationship Id="rId10" Type="http://schemas.openxmlformats.org/officeDocument/2006/relationships/oleObject" Target="../embeddings/oleObject990.bin"/><Relationship Id="rId4" Type="http://schemas.openxmlformats.org/officeDocument/2006/relationships/slideLayout" Target="../slideLayouts/slideLayout2.xml"/><Relationship Id="rId9" Type="http://schemas.openxmlformats.org/officeDocument/2006/relationships/oleObject" Target="../embeddings/oleObject989.bin"/></Relationships>
</file>

<file path=ppt/slides/_rels/slide283.xml.rels><?xml version="1.0" encoding="UTF-8" standalone="yes"?>
<Relationships xmlns="http://schemas.openxmlformats.org/package/2006/relationships"><Relationship Id="rId8" Type="http://schemas.openxmlformats.org/officeDocument/2006/relationships/oleObject" Target="../embeddings/oleObject994.bin"/><Relationship Id="rId3" Type="http://schemas.openxmlformats.org/officeDocument/2006/relationships/tags" Target="../tags/tag566.xml"/><Relationship Id="rId7" Type="http://schemas.openxmlformats.org/officeDocument/2006/relationships/oleObject" Target="../embeddings/oleObject993.bin"/><Relationship Id="rId2" Type="http://schemas.openxmlformats.org/officeDocument/2006/relationships/tags" Target="../tags/tag565.xml"/><Relationship Id="rId1" Type="http://schemas.openxmlformats.org/officeDocument/2006/relationships/vmlDrawing" Target="../drawings/vmlDrawing283.vml"/><Relationship Id="rId6" Type="http://schemas.openxmlformats.org/officeDocument/2006/relationships/oleObject" Target="../embeddings/oleObject992.bin"/><Relationship Id="rId5" Type="http://schemas.openxmlformats.org/officeDocument/2006/relationships/oleObject" Target="../embeddings/oleObject991.bin"/><Relationship Id="rId10" Type="http://schemas.openxmlformats.org/officeDocument/2006/relationships/oleObject" Target="../embeddings/oleObject996.bin"/><Relationship Id="rId4" Type="http://schemas.openxmlformats.org/officeDocument/2006/relationships/slideLayout" Target="../slideLayouts/slideLayout2.xml"/><Relationship Id="rId9" Type="http://schemas.openxmlformats.org/officeDocument/2006/relationships/oleObject" Target="../embeddings/oleObject995.bin"/></Relationships>
</file>

<file path=ppt/slides/_rels/slide284.xml.rels><?xml version="1.0" encoding="UTF-8" standalone="yes"?>
<Relationships xmlns="http://schemas.openxmlformats.org/package/2006/relationships"><Relationship Id="rId8" Type="http://schemas.openxmlformats.org/officeDocument/2006/relationships/oleObject" Target="../embeddings/oleObject1000.bin"/><Relationship Id="rId3" Type="http://schemas.openxmlformats.org/officeDocument/2006/relationships/tags" Target="../tags/tag568.xml"/><Relationship Id="rId7" Type="http://schemas.openxmlformats.org/officeDocument/2006/relationships/oleObject" Target="../embeddings/oleObject999.bin"/><Relationship Id="rId2" Type="http://schemas.openxmlformats.org/officeDocument/2006/relationships/tags" Target="../tags/tag567.xml"/><Relationship Id="rId1" Type="http://schemas.openxmlformats.org/officeDocument/2006/relationships/vmlDrawing" Target="../drawings/vmlDrawing284.vml"/><Relationship Id="rId6" Type="http://schemas.openxmlformats.org/officeDocument/2006/relationships/oleObject" Target="../embeddings/oleObject998.bin"/><Relationship Id="rId5" Type="http://schemas.openxmlformats.org/officeDocument/2006/relationships/oleObject" Target="../embeddings/oleObject997.bin"/><Relationship Id="rId10" Type="http://schemas.openxmlformats.org/officeDocument/2006/relationships/oleObject" Target="../embeddings/oleObject1002.bin"/><Relationship Id="rId4" Type="http://schemas.openxmlformats.org/officeDocument/2006/relationships/slideLayout" Target="../slideLayouts/slideLayout2.xml"/><Relationship Id="rId9" Type="http://schemas.openxmlformats.org/officeDocument/2006/relationships/oleObject" Target="../embeddings/oleObject1001.bin"/></Relationships>
</file>

<file path=ppt/slides/_rels/slide285.xml.rels><?xml version="1.0" encoding="UTF-8" standalone="yes"?>
<Relationships xmlns="http://schemas.openxmlformats.org/package/2006/relationships"><Relationship Id="rId3" Type="http://schemas.openxmlformats.org/officeDocument/2006/relationships/tags" Target="../tags/tag570.xml"/><Relationship Id="rId2" Type="http://schemas.openxmlformats.org/officeDocument/2006/relationships/tags" Target="../tags/tag569.xml"/><Relationship Id="rId1" Type="http://schemas.openxmlformats.org/officeDocument/2006/relationships/vmlDrawing" Target="../drawings/vmlDrawing285.vml"/><Relationship Id="rId5" Type="http://schemas.openxmlformats.org/officeDocument/2006/relationships/oleObject" Target="../embeddings/oleObject1003.bin"/><Relationship Id="rId4"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tags" Target="../tags/tag572.xml"/><Relationship Id="rId2" Type="http://schemas.openxmlformats.org/officeDocument/2006/relationships/tags" Target="../tags/tag571.xml"/><Relationship Id="rId1" Type="http://schemas.openxmlformats.org/officeDocument/2006/relationships/vmlDrawing" Target="../drawings/vmlDrawing286.vml"/><Relationship Id="rId5" Type="http://schemas.openxmlformats.org/officeDocument/2006/relationships/oleObject" Target="../embeddings/oleObject1004.bin"/><Relationship Id="rId4"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tags" Target="../tags/tag574.xml"/><Relationship Id="rId2" Type="http://schemas.openxmlformats.org/officeDocument/2006/relationships/tags" Target="../tags/tag573.xml"/><Relationship Id="rId1" Type="http://schemas.openxmlformats.org/officeDocument/2006/relationships/vmlDrawing" Target="../drawings/vmlDrawing287.vml"/><Relationship Id="rId6" Type="http://schemas.openxmlformats.org/officeDocument/2006/relationships/image" Target="../media/image1068.png"/><Relationship Id="rId5" Type="http://schemas.openxmlformats.org/officeDocument/2006/relationships/oleObject" Target="../embeddings/oleObject1005.bin"/><Relationship Id="rId4"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tags" Target="../tags/tag576.xml"/><Relationship Id="rId2" Type="http://schemas.openxmlformats.org/officeDocument/2006/relationships/tags" Target="../tags/tag575.xml"/><Relationship Id="rId1" Type="http://schemas.openxmlformats.org/officeDocument/2006/relationships/vmlDrawing" Target="../drawings/vmlDrawing288.vml"/><Relationship Id="rId5" Type="http://schemas.openxmlformats.org/officeDocument/2006/relationships/oleObject" Target="../embeddings/oleObject1006.bin"/><Relationship Id="rId4"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8" Type="http://schemas.openxmlformats.org/officeDocument/2006/relationships/oleObject" Target="../embeddings/oleObject1010.bin"/><Relationship Id="rId3" Type="http://schemas.openxmlformats.org/officeDocument/2006/relationships/tags" Target="../tags/tag578.xml"/><Relationship Id="rId7" Type="http://schemas.openxmlformats.org/officeDocument/2006/relationships/oleObject" Target="../embeddings/oleObject1009.bin"/><Relationship Id="rId2" Type="http://schemas.openxmlformats.org/officeDocument/2006/relationships/tags" Target="../tags/tag577.xml"/><Relationship Id="rId1" Type="http://schemas.openxmlformats.org/officeDocument/2006/relationships/vmlDrawing" Target="../drawings/vmlDrawing289.vml"/><Relationship Id="rId6" Type="http://schemas.openxmlformats.org/officeDocument/2006/relationships/oleObject" Target="../embeddings/oleObject1008.bin"/><Relationship Id="rId5" Type="http://schemas.openxmlformats.org/officeDocument/2006/relationships/oleObject" Target="../embeddings/oleObject1007.bin"/><Relationship Id="rId10" Type="http://schemas.openxmlformats.org/officeDocument/2006/relationships/oleObject" Target="../embeddings/oleObject1012.bin"/><Relationship Id="rId4" Type="http://schemas.openxmlformats.org/officeDocument/2006/relationships/slideLayout" Target="../slideLayouts/slideLayout2.xml"/><Relationship Id="rId9" Type="http://schemas.openxmlformats.org/officeDocument/2006/relationships/oleObject" Target="../embeddings/oleObject1011.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tags" Target="../tags/tag58.xml"/><Relationship Id="rId7" Type="http://schemas.openxmlformats.org/officeDocument/2006/relationships/oleObject" Target="../embeddings/oleObject116.bin"/><Relationship Id="rId2" Type="http://schemas.openxmlformats.org/officeDocument/2006/relationships/tags" Target="../tags/tag57.xml"/><Relationship Id="rId1" Type="http://schemas.openxmlformats.org/officeDocument/2006/relationships/vmlDrawing" Target="../drawings/vmlDrawing29.vml"/><Relationship Id="rId6" Type="http://schemas.openxmlformats.org/officeDocument/2006/relationships/oleObject" Target="../embeddings/oleObject115.bin"/><Relationship Id="rId11" Type="http://schemas.openxmlformats.org/officeDocument/2006/relationships/oleObject" Target="../embeddings/oleObject120.bin"/><Relationship Id="rId5" Type="http://schemas.openxmlformats.org/officeDocument/2006/relationships/oleObject" Target="../embeddings/oleObject114.bin"/><Relationship Id="rId10" Type="http://schemas.openxmlformats.org/officeDocument/2006/relationships/oleObject" Target="../embeddings/oleObject119.bin"/><Relationship Id="rId4" Type="http://schemas.openxmlformats.org/officeDocument/2006/relationships/slideLayout" Target="../slideLayouts/slideLayout2.xml"/><Relationship Id="rId9" Type="http://schemas.openxmlformats.org/officeDocument/2006/relationships/oleObject" Target="../embeddings/oleObject118.bin"/></Relationships>
</file>

<file path=ppt/slides/_rels/slide290.xml.rels><?xml version="1.0" encoding="UTF-8" standalone="yes"?>
<Relationships xmlns="http://schemas.openxmlformats.org/package/2006/relationships"><Relationship Id="rId8" Type="http://schemas.openxmlformats.org/officeDocument/2006/relationships/oleObject" Target="../embeddings/oleObject1016.bin"/><Relationship Id="rId3" Type="http://schemas.openxmlformats.org/officeDocument/2006/relationships/tags" Target="../tags/tag580.xml"/><Relationship Id="rId7" Type="http://schemas.openxmlformats.org/officeDocument/2006/relationships/oleObject" Target="../embeddings/oleObject1015.bin"/><Relationship Id="rId2" Type="http://schemas.openxmlformats.org/officeDocument/2006/relationships/tags" Target="../tags/tag579.xml"/><Relationship Id="rId1" Type="http://schemas.openxmlformats.org/officeDocument/2006/relationships/vmlDrawing" Target="../drawings/vmlDrawing290.vml"/><Relationship Id="rId6" Type="http://schemas.openxmlformats.org/officeDocument/2006/relationships/oleObject" Target="../embeddings/oleObject1014.bin"/><Relationship Id="rId5" Type="http://schemas.openxmlformats.org/officeDocument/2006/relationships/oleObject" Target="../embeddings/oleObject1013.bin"/><Relationship Id="rId10" Type="http://schemas.openxmlformats.org/officeDocument/2006/relationships/oleObject" Target="../embeddings/oleObject1018.bin"/><Relationship Id="rId4" Type="http://schemas.openxmlformats.org/officeDocument/2006/relationships/slideLayout" Target="../slideLayouts/slideLayout2.xml"/><Relationship Id="rId9" Type="http://schemas.openxmlformats.org/officeDocument/2006/relationships/oleObject" Target="../embeddings/oleObject1017.bin"/></Relationships>
</file>

<file path=ppt/slides/_rels/slide291.xml.rels><?xml version="1.0" encoding="UTF-8" standalone="yes"?>
<Relationships xmlns="http://schemas.openxmlformats.org/package/2006/relationships"><Relationship Id="rId8" Type="http://schemas.openxmlformats.org/officeDocument/2006/relationships/oleObject" Target="../embeddings/oleObject1022.bin"/><Relationship Id="rId3" Type="http://schemas.openxmlformats.org/officeDocument/2006/relationships/tags" Target="../tags/tag582.xml"/><Relationship Id="rId7" Type="http://schemas.openxmlformats.org/officeDocument/2006/relationships/oleObject" Target="../embeddings/oleObject1021.bin"/><Relationship Id="rId2" Type="http://schemas.openxmlformats.org/officeDocument/2006/relationships/tags" Target="../tags/tag581.xml"/><Relationship Id="rId1" Type="http://schemas.openxmlformats.org/officeDocument/2006/relationships/vmlDrawing" Target="../drawings/vmlDrawing291.vml"/><Relationship Id="rId6" Type="http://schemas.openxmlformats.org/officeDocument/2006/relationships/oleObject" Target="../embeddings/oleObject1020.bin"/><Relationship Id="rId5" Type="http://schemas.openxmlformats.org/officeDocument/2006/relationships/oleObject" Target="../embeddings/oleObject1019.bin"/><Relationship Id="rId10" Type="http://schemas.openxmlformats.org/officeDocument/2006/relationships/oleObject" Target="../embeddings/oleObject1024.bin"/><Relationship Id="rId4" Type="http://schemas.openxmlformats.org/officeDocument/2006/relationships/slideLayout" Target="../slideLayouts/slideLayout2.xml"/><Relationship Id="rId9" Type="http://schemas.openxmlformats.org/officeDocument/2006/relationships/oleObject" Target="../embeddings/oleObject1023.bin"/></Relationships>
</file>

<file path=ppt/slides/_rels/slide292.xml.rels><?xml version="1.0" encoding="UTF-8" standalone="yes"?>
<Relationships xmlns="http://schemas.openxmlformats.org/package/2006/relationships"><Relationship Id="rId8" Type="http://schemas.openxmlformats.org/officeDocument/2006/relationships/oleObject" Target="../embeddings/oleObject1028.bin"/><Relationship Id="rId3" Type="http://schemas.openxmlformats.org/officeDocument/2006/relationships/tags" Target="../tags/tag584.xml"/><Relationship Id="rId7" Type="http://schemas.openxmlformats.org/officeDocument/2006/relationships/oleObject" Target="../embeddings/oleObject1027.bin"/><Relationship Id="rId2" Type="http://schemas.openxmlformats.org/officeDocument/2006/relationships/tags" Target="../tags/tag583.xml"/><Relationship Id="rId1" Type="http://schemas.openxmlformats.org/officeDocument/2006/relationships/vmlDrawing" Target="../drawings/vmlDrawing292.vml"/><Relationship Id="rId6" Type="http://schemas.openxmlformats.org/officeDocument/2006/relationships/oleObject" Target="../embeddings/oleObject1026.bin"/><Relationship Id="rId11" Type="http://schemas.openxmlformats.org/officeDocument/2006/relationships/oleObject" Target="../embeddings/oleObject1030.bin"/><Relationship Id="rId5" Type="http://schemas.openxmlformats.org/officeDocument/2006/relationships/oleObject" Target="../embeddings/oleObject1025.bin"/><Relationship Id="rId10" Type="http://schemas.openxmlformats.org/officeDocument/2006/relationships/image" Target="../media/image1094.png"/><Relationship Id="rId4" Type="http://schemas.openxmlformats.org/officeDocument/2006/relationships/slideLayout" Target="../slideLayouts/slideLayout2.xml"/><Relationship Id="rId9" Type="http://schemas.openxmlformats.org/officeDocument/2006/relationships/oleObject" Target="../embeddings/oleObject1029.bin"/></Relationships>
</file>

<file path=ppt/slides/_rels/slide293.xml.rels><?xml version="1.0" encoding="UTF-8" standalone="yes"?>
<Relationships xmlns="http://schemas.openxmlformats.org/package/2006/relationships"><Relationship Id="rId8" Type="http://schemas.openxmlformats.org/officeDocument/2006/relationships/oleObject" Target="../embeddings/oleObject1034.bin"/><Relationship Id="rId3" Type="http://schemas.openxmlformats.org/officeDocument/2006/relationships/tags" Target="../tags/tag586.xml"/><Relationship Id="rId7" Type="http://schemas.openxmlformats.org/officeDocument/2006/relationships/oleObject" Target="../embeddings/oleObject1033.bin"/><Relationship Id="rId2" Type="http://schemas.openxmlformats.org/officeDocument/2006/relationships/tags" Target="../tags/tag585.xml"/><Relationship Id="rId1" Type="http://schemas.openxmlformats.org/officeDocument/2006/relationships/vmlDrawing" Target="../drawings/vmlDrawing293.vml"/><Relationship Id="rId6" Type="http://schemas.openxmlformats.org/officeDocument/2006/relationships/oleObject" Target="../embeddings/oleObject1032.bin"/><Relationship Id="rId11" Type="http://schemas.openxmlformats.org/officeDocument/2006/relationships/oleObject" Target="../embeddings/oleObject1037.bin"/><Relationship Id="rId5" Type="http://schemas.openxmlformats.org/officeDocument/2006/relationships/oleObject" Target="../embeddings/oleObject1031.bin"/><Relationship Id="rId10" Type="http://schemas.openxmlformats.org/officeDocument/2006/relationships/oleObject" Target="../embeddings/oleObject1036.bin"/><Relationship Id="rId4" Type="http://schemas.openxmlformats.org/officeDocument/2006/relationships/slideLayout" Target="../slideLayouts/slideLayout2.xml"/><Relationship Id="rId9" Type="http://schemas.openxmlformats.org/officeDocument/2006/relationships/oleObject" Target="../embeddings/oleObject1035.bin"/></Relationships>
</file>

<file path=ppt/slides/_rels/slide294.xml.rels><?xml version="1.0" encoding="UTF-8" standalone="yes"?>
<Relationships xmlns="http://schemas.openxmlformats.org/package/2006/relationships"><Relationship Id="rId3" Type="http://schemas.openxmlformats.org/officeDocument/2006/relationships/tags" Target="../tags/tag588.xml"/><Relationship Id="rId2" Type="http://schemas.openxmlformats.org/officeDocument/2006/relationships/tags" Target="../tags/tag587.xml"/><Relationship Id="rId1" Type="http://schemas.openxmlformats.org/officeDocument/2006/relationships/vmlDrawing" Target="../drawings/vmlDrawing294.vml"/><Relationship Id="rId5" Type="http://schemas.openxmlformats.org/officeDocument/2006/relationships/oleObject" Target="../embeddings/oleObject1038.bin"/><Relationship Id="rId4"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tags" Target="../tags/tag590.xml"/><Relationship Id="rId2" Type="http://schemas.openxmlformats.org/officeDocument/2006/relationships/tags" Target="../tags/tag589.xml"/><Relationship Id="rId1" Type="http://schemas.openxmlformats.org/officeDocument/2006/relationships/vmlDrawing" Target="../drawings/vmlDrawing295.vml"/><Relationship Id="rId5" Type="http://schemas.openxmlformats.org/officeDocument/2006/relationships/oleObject" Target="../embeddings/oleObject1039.bin"/><Relationship Id="rId4"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tags" Target="../tags/tag592.xml"/><Relationship Id="rId7" Type="http://schemas.openxmlformats.org/officeDocument/2006/relationships/oleObject" Target="../embeddings/oleObject1042.bin"/><Relationship Id="rId2" Type="http://schemas.openxmlformats.org/officeDocument/2006/relationships/tags" Target="../tags/tag591.xml"/><Relationship Id="rId1" Type="http://schemas.openxmlformats.org/officeDocument/2006/relationships/vmlDrawing" Target="../drawings/vmlDrawing296.vml"/><Relationship Id="rId6" Type="http://schemas.openxmlformats.org/officeDocument/2006/relationships/oleObject" Target="../embeddings/oleObject1041.bin"/><Relationship Id="rId5" Type="http://schemas.openxmlformats.org/officeDocument/2006/relationships/oleObject" Target="../embeddings/oleObject1040.bin"/><Relationship Id="rId4"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8" Type="http://schemas.openxmlformats.org/officeDocument/2006/relationships/oleObject" Target="../embeddings/oleObject1046.bin"/><Relationship Id="rId3" Type="http://schemas.openxmlformats.org/officeDocument/2006/relationships/tags" Target="../tags/tag594.xml"/><Relationship Id="rId7" Type="http://schemas.openxmlformats.org/officeDocument/2006/relationships/oleObject" Target="../embeddings/oleObject1045.bin"/><Relationship Id="rId2" Type="http://schemas.openxmlformats.org/officeDocument/2006/relationships/tags" Target="../tags/tag593.xml"/><Relationship Id="rId1" Type="http://schemas.openxmlformats.org/officeDocument/2006/relationships/vmlDrawing" Target="../drawings/vmlDrawing297.vml"/><Relationship Id="rId6" Type="http://schemas.openxmlformats.org/officeDocument/2006/relationships/oleObject" Target="../embeddings/oleObject1044.bin"/><Relationship Id="rId5" Type="http://schemas.openxmlformats.org/officeDocument/2006/relationships/oleObject" Target="../embeddings/oleObject1043.bin"/><Relationship Id="rId10" Type="http://schemas.openxmlformats.org/officeDocument/2006/relationships/oleObject" Target="../embeddings/oleObject1048.bin"/><Relationship Id="rId4" Type="http://schemas.openxmlformats.org/officeDocument/2006/relationships/slideLayout" Target="../slideLayouts/slideLayout2.xml"/><Relationship Id="rId9" Type="http://schemas.openxmlformats.org/officeDocument/2006/relationships/oleObject" Target="../embeddings/oleObject1047.bin"/></Relationships>
</file>

<file path=ppt/slides/_rels/slide298.xml.rels><?xml version="1.0" encoding="UTF-8" standalone="yes"?>
<Relationships xmlns="http://schemas.openxmlformats.org/package/2006/relationships"><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vmlDrawing" Target="../drawings/vmlDrawing298.vml"/><Relationship Id="rId5" Type="http://schemas.openxmlformats.org/officeDocument/2006/relationships/oleObject" Target="../embeddings/oleObject1049.bin"/><Relationship Id="rId4"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8" Type="http://schemas.openxmlformats.org/officeDocument/2006/relationships/oleObject" Target="../embeddings/oleObject1053.bin"/><Relationship Id="rId3" Type="http://schemas.openxmlformats.org/officeDocument/2006/relationships/tags" Target="../tags/tag598.xml"/><Relationship Id="rId7" Type="http://schemas.openxmlformats.org/officeDocument/2006/relationships/oleObject" Target="../embeddings/oleObject1052.bin"/><Relationship Id="rId2" Type="http://schemas.openxmlformats.org/officeDocument/2006/relationships/tags" Target="../tags/tag597.xml"/><Relationship Id="rId1" Type="http://schemas.openxmlformats.org/officeDocument/2006/relationships/vmlDrawing" Target="../drawings/vmlDrawing299.vml"/><Relationship Id="rId6" Type="http://schemas.openxmlformats.org/officeDocument/2006/relationships/oleObject" Target="../embeddings/oleObject1051.bin"/><Relationship Id="rId11" Type="http://schemas.openxmlformats.org/officeDocument/2006/relationships/oleObject" Target="../embeddings/oleObject1056.bin"/><Relationship Id="rId5" Type="http://schemas.openxmlformats.org/officeDocument/2006/relationships/oleObject" Target="../embeddings/oleObject1050.bin"/><Relationship Id="rId10" Type="http://schemas.openxmlformats.org/officeDocument/2006/relationships/oleObject" Target="../embeddings/oleObject1055.bin"/><Relationship Id="rId4" Type="http://schemas.openxmlformats.org/officeDocument/2006/relationships/slideLayout" Target="../slideLayouts/slideLayout2.xml"/><Relationship Id="rId9" Type="http://schemas.openxmlformats.org/officeDocument/2006/relationships/oleObject" Target="../embeddings/oleObject1054.bin"/></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vmlDrawing" Target="../drawings/vmlDrawing30.vml"/><Relationship Id="rId5" Type="http://schemas.openxmlformats.org/officeDocument/2006/relationships/oleObject" Target="../embeddings/oleObject121.bin"/><Relationship Id="rId4"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tags" Target="../tags/tag600.xml"/><Relationship Id="rId2" Type="http://schemas.openxmlformats.org/officeDocument/2006/relationships/tags" Target="../tags/tag599.xml"/><Relationship Id="rId1" Type="http://schemas.openxmlformats.org/officeDocument/2006/relationships/vmlDrawing" Target="../drawings/vmlDrawing300.vml"/><Relationship Id="rId6" Type="http://schemas.openxmlformats.org/officeDocument/2006/relationships/image" Target="../media/image1068.png"/><Relationship Id="rId5" Type="http://schemas.openxmlformats.org/officeDocument/2006/relationships/oleObject" Target="../embeddings/oleObject1057.bin"/><Relationship Id="rId4"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8" Type="http://schemas.openxmlformats.org/officeDocument/2006/relationships/oleObject" Target="../embeddings/oleObject1061.bin"/><Relationship Id="rId3" Type="http://schemas.openxmlformats.org/officeDocument/2006/relationships/tags" Target="../tags/tag602.xml"/><Relationship Id="rId7" Type="http://schemas.openxmlformats.org/officeDocument/2006/relationships/oleObject" Target="../embeddings/oleObject1060.bin"/><Relationship Id="rId2" Type="http://schemas.openxmlformats.org/officeDocument/2006/relationships/tags" Target="../tags/tag601.xml"/><Relationship Id="rId1" Type="http://schemas.openxmlformats.org/officeDocument/2006/relationships/vmlDrawing" Target="../drawings/vmlDrawing301.vml"/><Relationship Id="rId6" Type="http://schemas.openxmlformats.org/officeDocument/2006/relationships/oleObject" Target="../embeddings/oleObject1059.bin"/><Relationship Id="rId11" Type="http://schemas.openxmlformats.org/officeDocument/2006/relationships/oleObject" Target="../embeddings/oleObject1064.bin"/><Relationship Id="rId5" Type="http://schemas.openxmlformats.org/officeDocument/2006/relationships/oleObject" Target="../embeddings/oleObject1058.bin"/><Relationship Id="rId10" Type="http://schemas.openxmlformats.org/officeDocument/2006/relationships/oleObject" Target="../embeddings/oleObject1063.bin"/><Relationship Id="rId4" Type="http://schemas.openxmlformats.org/officeDocument/2006/relationships/slideLayout" Target="../slideLayouts/slideLayout2.xml"/><Relationship Id="rId9" Type="http://schemas.openxmlformats.org/officeDocument/2006/relationships/oleObject" Target="../embeddings/oleObject1062.bin"/></Relationships>
</file>

<file path=ppt/slides/_rels/slide302.xml.rels><?xml version="1.0" encoding="UTF-8" standalone="yes"?>
<Relationships xmlns="http://schemas.openxmlformats.org/package/2006/relationships"><Relationship Id="rId8" Type="http://schemas.openxmlformats.org/officeDocument/2006/relationships/oleObject" Target="../embeddings/oleObject1068.bin"/><Relationship Id="rId3" Type="http://schemas.openxmlformats.org/officeDocument/2006/relationships/tags" Target="../tags/tag604.xml"/><Relationship Id="rId7" Type="http://schemas.openxmlformats.org/officeDocument/2006/relationships/oleObject" Target="../embeddings/oleObject1067.bin"/><Relationship Id="rId2" Type="http://schemas.openxmlformats.org/officeDocument/2006/relationships/tags" Target="../tags/tag603.xml"/><Relationship Id="rId1" Type="http://schemas.openxmlformats.org/officeDocument/2006/relationships/vmlDrawing" Target="../drawings/vmlDrawing302.vml"/><Relationship Id="rId6" Type="http://schemas.openxmlformats.org/officeDocument/2006/relationships/oleObject" Target="../embeddings/oleObject1066.bin"/><Relationship Id="rId11" Type="http://schemas.openxmlformats.org/officeDocument/2006/relationships/oleObject" Target="../embeddings/oleObject1071.bin"/><Relationship Id="rId5" Type="http://schemas.openxmlformats.org/officeDocument/2006/relationships/oleObject" Target="../embeddings/oleObject1065.bin"/><Relationship Id="rId10" Type="http://schemas.openxmlformats.org/officeDocument/2006/relationships/oleObject" Target="../embeddings/oleObject1070.bin"/><Relationship Id="rId4" Type="http://schemas.openxmlformats.org/officeDocument/2006/relationships/slideLayout" Target="../slideLayouts/slideLayout2.xml"/><Relationship Id="rId9" Type="http://schemas.openxmlformats.org/officeDocument/2006/relationships/oleObject" Target="../embeddings/oleObject1069.bin"/></Relationships>
</file>

<file path=ppt/slides/_rels/slide303.xml.rels><?xml version="1.0" encoding="UTF-8" standalone="yes"?>
<Relationships xmlns="http://schemas.openxmlformats.org/package/2006/relationships"><Relationship Id="rId3" Type="http://schemas.openxmlformats.org/officeDocument/2006/relationships/tags" Target="../tags/tag606.xml"/><Relationship Id="rId2" Type="http://schemas.openxmlformats.org/officeDocument/2006/relationships/tags" Target="../tags/tag605.xml"/><Relationship Id="rId1" Type="http://schemas.openxmlformats.org/officeDocument/2006/relationships/vmlDrawing" Target="../drawings/vmlDrawing303.vml"/><Relationship Id="rId6" Type="http://schemas.openxmlformats.org/officeDocument/2006/relationships/oleObject" Target="../embeddings/oleObject1073.bin"/><Relationship Id="rId5" Type="http://schemas.openxmlformats.org/officeDocument/2006/relationships/oleObject" Target="../embeddings/oleObject1072.bin"/><Relationship Id="rId4"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tags" Target="../tags/tag608.xml"/><Relationship Id="rId2" Type="http://schemas.openxmlformats.org/officeDocument/2006/relationships/tags" Target="../tags/tag607.xml"/><Relationship Id="rId1" Type="http://schemas.openxmlformats.org/officeDocument/2006/relationships/vmlDrawing" Target="../drawings/vmlDrawing304.vml"/><Relationship Id="rId6" Type="http://schemas.openxmlformats.org/officeDocument/2006/relationships/oleObject" Target="../embeddings/oleObject1075.bin"/><Relationship Id="rId5" Type="http://schemas.openxmlformats.org/officeDocument/2006/relationships/oleObject" Target="../embeddings/oleObject1074.bin"/><Relationship Id="rId4"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tags" Target="../tags/tag610.xml"/><Relationship Id="rId2" Type="http://schemas.openxmlformats.org/officeDocument/2006/relationships/tags" Target="../tags/tag609.xml"/><Relationship Id="rId1" Type="http://schemas.openxmlformats.org/officeDocument/2006/relationships/vmlDrawing" Target="../drawings/vmlDrawing305.vml"/><Relationship Id="rId6" Type="http://schemas.openxmlformats.org/officeDocument/2006/relationships/oleObject" Target="../embeddings/oleObject1077.bin"/><Relationship Id="rId5" Type="http://schemas.openxmlformats.org/officeDocument/2006/relationships/oleObject" Target="../embeddings/oleObject1076.bin"/><Relationship Id="rId4"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8" Type="http://schemas.openxmlformats.org/officeDocument/2006/relationships/oleObject" Target="../embeddings/oleObject1081.bin"/><Relationship Id="rId3" Type="http://schemas.openxmlformats.org/officeDocument/2006/relationships/tags" Target="../tags/tag612.xml"/><Relationship Id="rId7" Type="http://schemas.openxmlformats.org/officeDocument/2006/relationships/oleObject" Target="../embeddings/oleObject1080.bin"/><Relationship Id="rId2" Type="http://schemas.openxmlformats.org/officeDocument/2006/relationships/tags" Target="../tags/tag611.xml"/><Relationship Id="rId1" Type="http://schemas.openxmlformats.org/officeDocument/2006/relationships/vmlDrawing" Target="../drawings/vmlDrawing306.vml"/><Relationship Id="rId6" Type="http://schemas.openxmlformats.org/officeDocument/2006/relationships/oleObject" Target="../embeddings/oleObject1079.bin"/><Relationship Id="rId5" Type="http://schemas.openxmlformats.org/officeDocument/2006/relationships/oleObject" Target="../embeddings/oleObject1078.bin"/><Relationship Id="rId10" Type="http://schemas.openxmlformats.org/officeDocument/2006/relationships/oleObject" Target="../embeddings/oleObject1083.bin"/><Relationship Id="rId4" Type="http://schemas.openxmlformats.org/officeDocument/2006/relationships/slideLayout" Target="../slideLayouts/slideLayout2.xml"/><Relationship Id="rId9" Type="http://schemas.openxmlformats.org/officeDocument/2006/relationships/oleObject" Target="../embeddings/oleObject1082.bin"/></Relationships>
</file>

<file path=ppt/slides/_rels/slide307.xml.rels><?xml version="1.0" encoding="UTF-8" standalone="yes"?>
<Relationships xmlns="http://schemas.openxmlformats.org/package/2006/relationships"><Relationship Id="rId3" Type="http://schemas.openxmlformats.org/officeDocument/2006/relationships/tags" Target="../tags/tag614.xml"/><Relationship Id="rId2" Type="http://schemas.openxmlformats.org/officeDocument/2006/relationships/tags" Target="../tags/tag613.xml"/><Relationship Id="rId1" Type="http://schemas.openxmlformats.org/officeDocument/2006/relationships/vmlDrawing" Target="../drawings/vmlDrawing307.vml"/><Relationship Id="rId6" Type="http://schemas.openxmlformats.org/officeDocument/2006/relationships/image" Target="../media/image1149.png"/><Relationship Id="rId5" Type="http://schemas.openxmlformats.org/officeDocument/2006/relationships/oleObject" Target="../embeddings/oleObject1084.bin"/><Relationship Id="rId4"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tags" Target="../tags/tag616.xml"/><Relationship Id="rId2" Type="http://schemas.openxmlformats.org/officeDocument/2006/relationships/tags" Target="../tags/tag615.xml"/><Relationship Id="rId1" Type="http://schemas.openxmlformats.org/officeDocument/2006/relationships/vmlDrawing" Target="../drawings/vmlDrawing308.vml"/><Relationship Id="rId5" Type="http://schemas.openxmlformats.org/officeDocument/2006/relationships/oleObject" Target="../embeddings/oleObject1085.bin"/><Relationship Id="rId4"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tags" Target="../tags/tag618.xml"/><Relationship Id="rId7" Type="http://schemas.openxmlformats.org/officeDocument/2006/relationships/oleObject" Target="../embeddings/oleObject1088.bin"/><Relationship Id="rId2" Type="http://schemas.openxmlformats.org/officeDocument/2006/relationships/tags" Target="../tags/tag617.xml"/><Relationship Id="rId1" Type="http://schemas.openxmlformats.org/officeDocument/2006/relationships/vmlDrawing" Target="../drawings/vmlDrawing309.vml"/><Relationship Id="rId6" Type="http://schemas.openxmlformats.org/officeDocument/2006/relationships/oleObject" Target="../embeddings/oleObject1087.bin"/><Relationship Id="rId5" Type="http://schemas.openxmlformats.org/officeDocument/2006/relationships/oleObject" Target="../embeddings/oleObject1086.bin"/><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25.bin"/><Relationship Id="rId3" Type="http://schemas.openxmlformats.org/officeDocument/2006/relationships/tags" Target="../tags/tag62.xml"/><Relationship Id="rId7" Type="http://schemas.openxmlformats.org/officeDocument/2006/relationships/oleObject" Target="../embeddings/oleObject124.bin"/><Relationship Id="rId2" Type="http://schemas.openxmlformats.org/officeDocument/2006/relationships/tags" Target="../tags/tag61.xml"/><Relationship Id="rId1" Type="http://schemas.openxmlformats.org/officeDocument/2006/relationships/vmlDrawing" Target="../drawings/vmlDrawing31.vml"/><Relationship Id="rId6" Type="http://schemas.openxmlformats.org/officeDocument/2006/relationships/oleObject" Target="../embeddings/oleObject123.bin"/><Relationship Id="rId11" Type="http://schemas.openxmlformats.org/officeDocument/2006/relationships/oleObject" Target="../embeddings/oleObject128.bin"/><Relationship Id="rId5" Type="http://schemas.openxmlformats.org/officeDocument/2006/relationships/oleObject" Target="../embeddings/oleObject122.bin"/><Relationship Id="rId10" Type="http://schemas.openxmlformats.org/officeDocument/2006/relationships/oleObject" Target="../embeddings/oleObject127.bin"/><Relationship Id="rId4" Type="http://schemas.openxmlformats.org/officeDocument/2006/relationships/slideLayout" Target="../slideLayouts/slideLayout2.xml"/><Relationship Id="rId9" Type="http://schemas.openxmlformats.org/officeDocument/2006/relationships/oleObject" Target="../embeddings/oleObject126.bin"/></Relationships>
</file>

<file path=ppt/slides/_rels/slide310.xml.rels><?xml version="1.0" encoding="UTF-8" standalone="yes"?>
<Relationships xmlns="http://schemas.openxmlformats.org/package/2006/relationships"><Relationship Id="rId3" Type="http://schemas.openxmlformats.org/officeDocument/2006/relationships/tags" Target="../tags/tag620.xml"/><Relationship Id="rId7" Type="http://schemas.openxmlformats.org/officeDocument/2006/relationships/image" Target="../media/image1156.png"/><Relationship Id="rId2" Type="http://schemas.openxmlformats.org/officeDocument/2006/relationships/tags" Target="../tags/tag619.xml"/><Relationship Id="rId1" Type="http://schemas.openxmlformats.org/officeDocument/2006/relationships/vmlDrawing" Target="../drawings/vmlDrawing310.vml"/><Relationship Id="rId6" Type="http://schemas.openxmlformats.org/officeDocument/2006/relationships/oleObject" Target="../embeddings/oleObject1090.bin"/><Relationship Id="rId5" Type="http://schemas.openxmlformats.org/officeDocument/2006/relationships/oleObject" Target="../embeddings/oleObject1089.bin"/><Relationship Id="rId4"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tags" Target="../tags/tag622.xml"/><Relationship Id="rId2" Type="http://schemas.openxmlformats.org/officeDocument/2006/relationships/tags" Target="../tags/tag621.xml"/><Relationship Id="rId1" Type="http://schemas.openxmlformats.org/officeDocument/2006/relationships/vmlDrawing" Target="../drawings/vmlDrawing311.vml"/><Relationship Id="rId6" Type="http://schemas.openxmlformats.org/officeDocument/2006/relationships/image" Target="../media/image1149.png"/><Relationship Id="rId5" Type="http://schemas.openxmlformats.org/officeDocument/2006/relationships/oleObject" Target="../embeddings/oleObject1091.bin"/><Relationship Id="rId4"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vmlDrawing" Target="../drawings/vmlDrawing312.vml"/><Relationship Id="rId5" Type="http://schemas.openxmlformats.org/officeDocument/2006/relationships/oleObject" Target="../embeddings/oleObject1092.bin"/><Relationship Id="rId4"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tags" Target="../tags/tag626.xml"/><Relationship Id="rId7" Type="http://schemas.openxmlformats.org/officeDocument/2006/relationships/image" Target="../media/image1161.png"/><Relationship Id="rId2" Type="http://schemas.openxmlformats.org/officeDocument/2006/relationships/tags" Target="../tags/tag625.xml"/><Relationship Id="rId1" Type="http://schemas.openxmlformats.org/officeDocument/2006/relationships/vmlDrawing" Target="../drawings/vmlDrawing313.vml"/><Relationship Id="rId6" Type="http://schemas.openxmlformats.org/officeDocument/2006/relationships/oleObject" Target="../embeddings/oleObject1094.bin"/><Relationship Id="rId5" Type="http://schemas.openxmlformats.org/officeDocument/2006/relationships/oleObject" Target="../embeddings/oleObject1093.bin"/><Relationship Id="rId4"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tags" Target="../tags/tag628.xml"/><Relationship Id="rId2" Type="http://schemas.openxmlformats.org/officeDocument/2006/relationships/tags" Target="../tags/tag627.xml"/><Relationship Id="rId1" Type="http://schemas.openxmlformats.org/officeDocument/2006/relationships/vmlDrawing" Target="../drawings/vmlDrawing314.vml"/><Relationship Id="rId6" Type="http://schemas.openxmlformats.org/officeDocument/2006/relationships/oleObject" Target="../embeddings/oleObject1096.bin"/><Relationship Id="rId5" Type="http://schemas.openxmlformats.org/officeDocument/2006/relationships/oleObject" Target="../embeddings/oleObject1095.bin"/><Relationship Id="rId4"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tags" Target="../tags/tag630.xml"/><Relationship Id="rId7" Type="http://schemas.openxmlformats.org/officeDocument/2006/relationships/image" Target="../media/image1156.png"/><Relationship Id="rId2" Type="http://schemas.openxmlformats.org/officeDocument/2006/relationships/tags" Target="../tags/tag629.xml"/><Relationship Id="rId1" Type="http://schemas.openxmlformats.org/officeDocument/2006/relationships/vmlDrawing" Target="../drawings/vmlDrawing315.vml"/><Relationship Id="rId6" Type="http://schemas.openxmlformats.org/officeDocument/2006/relationships/oleObject" Target="../embeddings/oleObject1098.bin"/><Relationship Id="rId5" Type="http://schemas.openxmlformats.org/officeDocument/2006/relationships/oleObject" Target="../embeddings/oleObject1097.bin"/><Relationship Id="rId4"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vmlDrawing" Target="../drawings/vmlDrawing316.vml"/><Relationship Id="rId5" Type="http://schemas.openxmlformats.org/officeDocument/2006/relationships/oleObject" Target="../embeddings/oleObject1099.bin"/><Relationship Id="rId4"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tags" Target="../tags/tag634.xml"/><Relationship Id="rId2" Type="http://schemas.openxmlformats.org/officeDocument/2006/relationships/tags" Target="../tags/tag633.xml"/><Relationship Id="rId1" Type="http://schemas.openxmlformats.org/officeDocument/2006/relationships/vmlDrawing" Target="../drawings/vmlDrawing317.vml"/><Relationship Id="rId6" Type="http://schemas.openxmlformats.org/officeDocument/2006/relationships/oleObject" Target="../embeddings/oleObject1101.bin"/><Relationship Id="rId5" Type="http://schemas.openxmlformats.org/officeDocument/2006/relationships/oleObject" Target="../embeddings/oleObject1100.bin"/><Relationship Id="rId4"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8" Type="http://schemas.openxmlformats.org/officeDocument/2006/relationships/oleObject" Target="../embeddings/oleObject1105.bin"/><Relationship Id="rId3" Type="http://schemas.openxmlformats.org/officeDocument/2006/relationships/tags" Target="../tags/tag636.xml"/><Relationship Id="rId7" Type="http://schemas.openxmlformats.org/officeDocument/2006/relationships/oleObject" Target="../embeddings/oleObject1104.bin"/><Relationship Id="rId2" Type="http://schemas.openxmlformats.org/officeDocument/2006/relationships/tags" Target="../tags/tag635.xml"/><Relationship Id="rId1" Type="http://schemas.openxmlformats.org/officeDocument/2006/relationships/vmlDrawing" Target="../drawings/vmlDrawing318.vml"/><Relationship Id="rId6" Type="http://schemas.openxmlformats.org/officeDocument/2006/relationships/oleObject" Target="../embeddings/oleObject1103.bin"/><Relationship Id="rId5" Type="http://schemas.openxmlformats.org/officeDocument/2006/relationships/oleObject" Target="../embeddings/oleObject1102.bin"/><Relationship Id="rId10" Type="http://schemas.openxmlformats.org/officeDocument/2006/relationships/oleObject" Target="../embeddings/oleObject1107.bin"/><Relationship Id="rId4" Type="http://schemas.openxmlformats.org/officeDocument/2006/relationships/slideLayout" Target="../slideLayouts/slideLayout2.xml"/><Relationship Id="rId9" Type="http://schemas.openxmlformats.org/officeDocument/2006/relationships/oleObject" Target="../embeddings/oleObject1106.bin"/></Relationships>
</file>

<file path=ppt/slides/_rels/slide319.xml.rels><?xml version="1.0" encoding="UTF-8" standalone="yes"?>
<Relationships xmlns="http://schemas.openxmlformats.org/package/2006/relationships"><Relationship Id="rId3" Type="http://schemas.openxmlformats.org/officeDocument/2006/relationships/tags" Target="../tags/tag638.xml"/><Relationship Id="rId2" Type="http://schemas.openxmlformats.org/officeDocument/2006/relationships/tags" Target="../tags/tag637.xml"/><Relationship Id="rId1" Type="http://schemas.openxmlformats.org/officeDocument/2006/relationships/vmlDrawing" Target="../drawings/vmlDrawing319.vml"/><Relationship Id="rId6" Type="http://schemas.openxmlformats.org/officeDocument/2006/relationships/image" Target="../media/image1176.png"/><Relationship Id="rId5" Type="http://schemas.openxmlformats.org/officeDocument/2006/relationships/oleObject" Target="../embeddings/oleObject1108.bin"/><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32.vml"/><Relationship Id="rId5" Type="http://schemas.openxmlformats.org/officeDocument/2006/relationships/oleObject" Target="../embeddings/oleObject129.bin"/><Relationship Id="rId4"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tags" Target="../tags/tag640.xml"/><Relationship Id="rId7" Type="http://schemas.openxmlformats.org/officeDocument/2006/relationships/oleObject" Target="../embeddings/oleObject1110.bin"/><Relationship Id="rId2" Type="http://schemas.openxmlformats.org/officeDocument/2006/relationships/tags" Target="../tags/tag639.xml"/><Relationship Id="rId1" Type="http://schemas.openxmlformats.org/officeDocument/2006/relationships/vmlDrawing" Target="../drawings/vmlDrawing320.vml"/><Relationship Id="rId6" Type="http://schemas.openxmlformats.org/officeDocument/2006/relationships/image" Target="../media/image1156.png"/><Relationship Id="rId5" Type="http://schemas.openxmlformats.org/officeDocument/2006/relationships/oleObject" Target="../embeddings/oleObject1109.bin"/><Relationship Id="rId4"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8" Type="http://schemas.openxmlformats.org/officeDocument/2006/relationships/oleObject" Target="../embeddings/oleObject1114.bin"/><Relationship Id="rId3" Type="http://schemas.openxmlformats.org/officeDocument/2006/relationships/tags" Target="../tags/tag642.xml"/><Relationship Id="rId7" Type="http://schemas.openxmlformats.org/officeDocument/2006/relationships/oleObject" Target="../embeddings/oleObject1113.bin"/><Relationship Id="rId2" Type="http://schemas.openxmlformats.org/officeDocument/2006/relationships/tags" Target="../tags/tag641.xml"/><Relationship Id="rId1" Type="http://schemas.openxmlformats.org/officeDocument/2006/relationships/vmlDrawing" Target="../drawings/vmlDrawing321.vml"/><Relationship Id="rId6" Type="http://schemas.openxmlformats.org/officeDocument/2006/relationships/oleObject" Target="../embeddings/oleObject1112.bin"/><Relationship Id="rId11" Type="http://schemas.openxmlformats.org/officeDocument/2006/relationships/oleObject" Target="../embeddings/oleObject1117.bin"/><Relationship Id="rId5" Type="http://schemas.openxmlformats.org/officeDocument/2006/relationships/oleObject" Target="../embeddings/oleObject1111.bin"/><Relationship Id="rId10" Type="http://schemas.openxmlformats.org/officeDocument/2006/relationships/oleObject" Target="../embeddings/oleObject1116.bin"/><Relationship Id="rId4" Type="http://schemas.openxmlformats.org/officeDocument/2006/relationships/slideLayout" Target="../slideLayouts/slideLayout2.xml"/><Relationship Id="rId9" Type="http://schemas.openxmlformats.org/officeDocument/2006/relationships/oleObject" Target="../embeddings/oleObject1115.bin"/></Relationships>
</file>

<file path=ppt/slides/_rels/slide322.xml.rels><?xml version="1.0" encoding="UTF-8" standalone="yes"?>
<Relationships xmlns="http://schemas.openxmlformats.org/package/2006/relationships"><Relationship Id="rId3" Type="http://schemas.openxmlformats.org/officeDocument/2006/relationships/tags" Target="../tags/tag644.xml"/><Relationship Id="rId2" Type="http://schemas.openxmlformats.org/officeDocument/2006/relationships/tags" Target="../tags/tag643.xml"/><Relationship Id="rId1" Type="http://schemas.openxmlformats.org/officeDocument/2006/relationships/vmlDrawing" Target="../drawings/vmlDrawing322.vml"/><Relationship Id="rId6" Type="http://schemas.openxmlformats.org/officeDocument/2006/relationships/oleObject" Target="../embeddings/oleObject1119.bin"/><Relationship Id="rId5" Type="http://schemas.openxmlformats.org/officeDocument/2006/relationships/oleObject" Target="../embeddings/oleObject1118.bin"/><Relationship Id="rId4"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8" Type="http://schemas.openxmlformats.org/officeDocument/2006/relationships/oleObject" Target="../embeddings/oleObject1123.bin"/><Relationship Id="rId3" Type="http://schemas.openxmlformats.org/officeDocument/2006/relationships/tags" Target="../tags/tag646.xml"/><Relationship Id="rId7" Type="http://schemas.openxmlformats.org/officeDocument/2006/relationships/oleObject" Target="../embeddings/oleObject1122.bin"/><Relationship Id="rId2" Type="http://schemas.openxmlformats.org/officeDocument/2006/relationships/tags" Target="../tags/tag645.xml"/><Relationship Id="rId1" Type="http://schemas.openxmlformats.org/officeDocument/2006/relationships/vmlDrawing" Target="../drawings/vmlDrawing323.vml"/><Relationship Id="rId6" Type="http://schemas.openxmlformats.org/officeDocument/2006/relationships/oleObject" Target="../embeddings/oleObject1121.bin"/><Relationship Id="rId11" Type="http://schemas.openxmlformats.org/officeDocument/2006/relationships/oleObject" Target="../embeddings/oleObject1126.bin"/><Relationship Id="rId5" Type="http://schemas.openxmlformats.org/officeDocument/2006/relationships/oleObject" Target="../embeddings/oleObject1120.bin"/><Relationship Id="rId10" Type="http://schemas.openxmlformats.org/officeDocument/2006/relationships/oleObject" Target="../embeddings/oleObject1125.bin"/><Relationship Id="rId4" Type="http://schemas.openxmlformats.org/officeDocument/2006/relationships/slideLayout" Target="../slideLayouts/slideLayout2.xml"/><Relationship Id="rId9" Type="http://schemas.openxmlformats.org/officeDocument/2006/relationships/oleObject" Target="../embeddings/oleObject1124.bin"/></Relationships>
</file>

<file path=ppt/slides/_rels/slide324.xml.rels><?xml version="1.0" encoding="UTF-8" standalone="yes"?>
<Relationships xmlns="http://schemas.openxmlformats.org/package/2006/relationships"><Relationship Id="rId3" Type="http://schemas.openxmlformats.org/officeDocument/2006/relationships/tags" Target="../tags/tag648.xml"/><Relationship Id="rId2" Type="http://schemas.openxmlformats.org/officeDocument/2006/relationships/tags" Target="../tags/tag647.xml"/><Relationship Id="rId1" Type="http://schemas.openxmlformats.org/officeDocument/2006/relationships/vmlDrawing" Target="../drawings/vmlDrawing324.vml"/><Relationship Id="rId6" Type="http://schemas.openxmlformats.org/officeDocument/2006/relationships/image" Target="../media/image1196.png"/><Relationship Id="rId5" Type="http://schemas.openxmlformats.org/officeDocument/2006/relationships/oleObject" Target="../embeddings/oleObject1127.bin"/><Relationship Id="rId4"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tags" Target="../tags/tag650.xml"/><Relationship Id="rId2" Type="http://schemas.openxmlformats.org/officeDocument/2006/relationships/tags" Target="../tags/tag649.xml"/><Relationship Id="rId1" Type="http://schemas.openxmlformats.org/officeDocument/2006/relationships/vmlDrawing" Target="../drawings/vmlDrawing325.vml"/><Relationship Id="rId6" Type="http://schemas.openxmlformats.org/officeDocument/2006/relationships/oleObject" Target="../embeddings/oleObject1129.bin"/><Relationship Id="rId5" Type="http://schemas.openxmlformats.org/officeDocument/2006/relationships/oleObject" Target="../embeddings/oleObject1128.bin"/><Relationship Id="rId4"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8" Type="http://schemas.openxmlformats.org/officeDocument/2006/relationships/oleObject" Target="../embeddings/oleObject1133.bin"/><Relationship Id="rId3" Type="http://schemas.openxmlformats.org/officeDocument/2006/relationships/tags" Target="../tags/tag652.xml"/><Relationship Id="rId7" Type="http://schemas.openxmlformats.org/officeDocument/2006/relationships/oleObject" Target="../embeddings/oleObject1132.bin"/><Relationship Id="rId2" Type="http://schemas.openxmlformats.org/officeDocument/2006/relationships/tags" Target="../tags/tag651.xml"/><Relationship Id="rId1" Type="http://schemas.openxmlformats.org/officeDocument/2006/relationships/vmlDrawing" Target="../drawings/vmlDrawing326.vml"/><Relationship Id="rId6" Type="http://schemas.openxmlformats.org/officeDocument/2006/relationships/oleObject" Target="../embeddings/oleObject1131.bin"/><Relationship Id="rId11" Type="http://schemas.openxmlformats.org/officeDocument/2006/relationships/oleObject" Target="../embeddings/oleObject1136.bin"/><Relationship Id="rId5" Type="http://schemas.openxmlformats.org/officeDocument/2006/relationships/oleObject" Target="../embeddings/oleObject1130.bin"/><Relationship Id="rId10" Type="http://schemas.openxmlformats.org/officeDocument/2006/relationships/oleObject" Target="../embeddings/oleObject1135.bin"/><Relationship Id="rId4" Type="http://schemas.openxmlformats.org/officeDocument/2006/relationships/slideLayout" Target="../slideLayouts/slideLayout2.xml"/><Relationship Id="rId9" Type="http://schemas.openxmlformats.org/officeDocument/2006/relationships/oleObject" Target="../embeddings/oleObject1134.bin"/></Relationships>
</file>

<file path=ppt/slides/_rels/slide327.xml.rels><?xml version="1.0" encoding="UTF-8" standalone="yes"?>
<Relationships xmlns="http://schemas.openxmlformats.org/package/2006/relationships"><Relationship Id="rId8" Type="http://schemas.openxmlformats.org/officeDocument/2006/relationships/oleObject" Target="../embeddings/oleObject1140.bin"/><Relationship Id="rId3" Type="http://schemas.openxmlformats.org/officeDocument/2006/relationships/tags" Target="../tags/tag654.xml"/><Relationship Id="rId7" Type="http://schemas.openxmlformats.org/officeDocument/2006/relationships/oleObject" Target="../embeddings/oleObject1139.bin"/><Relationship Id="rId2" Type="http://schemas.openxmlformats.org/officeDocument/2006/relationships/tags" Target="../tags/tag653.xml"/><Relationship Id="rId1" Type="http://schemas.openxmlformats.org/officeDocument/2006/relationships/vmlDrawing" Target="../drawings/vmlDrawing327.vml"/><Relationship Id="rId6" Type="http://schemas.openxmlformats.org/officeDocument/2006/relationships/oleObject" Target="../embeddings/oleObject1138.bin"/><Relationship Id="rId5" Type="http://schemas.openxmlformats.org/officeDocument/2006/relationships/oleObject" Target="../embeddings/oleObject1137.bin"/><Relationship Id="rId10" Type="http://schemas.openxmlformats.org/officeDocument/2006/relationships/oleObject" Target="../embeddings/oleObject1142.bin"/><Relationship Id="rId4" Type="http://schemas.openxmlformats.org/officeDocument/2006/relationships/slideLayout" Target="../slideLayouts/slideLayout2.xml"/><Relationship Id="rId9" Type="http://schemas.openxmlformats.org/officeDocument/2006/relationships/oleObject" Target="../embeddings/oleObject1141.bin"/></Relationships>
</file>

<file path=ppt/slides/_rels/slide328.xml.rels><?xml version="1.0" encoding="UTF-8" standalone="yes"?>
<Relationships xmlns="http://schemas.openxmlformats.org/package/2006/relationships"><Relationship Id="rId8" Type="http://schemas.openxmlformats.org/officeDocument/2006/relationships/oleObject" Target="../embeddings/oleObject1146.bin"/><Relationship Id="rId3" Type="http://schemas.openxmlformats.org/officeDocument/2006/relationships/tags" Target="../tags/tag656.xml"/><Relationship Id="rId7" Type="http://schemas.openxmlformats.org/officeDocument/2006/relationships/oleObject" Target="../embeddings/oleObject1145.bin"/><Relationship Id="rId2" Type="http://schemas.openxmlformats.org/officeDocument/2006/relationships/tags" Target="../tags/tag655.xml"/><Relationship Id="rId1" Type="http://schemas.openxmlformats.org/officeDocument/2006/relationships/vmlDrawing" Target="../drawings/vmlDrawing328.vml"/><Relationship Id="rId6" Type="http://schemas.openxmlformats.org/officeDocument/2006/relationships/oleObject" Target="../embeddings/oleObject1144.bin"/><Relationship Id="rId5" Type="http://schemas.openxmlformats.org/officeDocument/2006/relationships/oleObject" Target="../embeddings/oleObject1143.bin"/><Relationship Id="rId10" Type="http://schemas.openxmlformats.org/officeDocument/2006/relationships/oleObject" Target="../embeddings/oleObject1148.bin"/><Relationship Id="rId4" Type="http://schemas.openxmlformats.org/officeDocument/2006/relationships/slideLayout" Target="../slideLayouts/slideLayout2.xml"/><Relationship Id="rId9" Type="http://schemas.openxmlformats.org/officeDocument/2006/relationships/oleObject" Target="../embeddings/oleObject1147.bin"/></Relationships>
</file>

<file path=ppt/slides/_rels/slide329.xml.rels><?xml version="1.0" encoding="UTF-8" standalone="yes"?>
<Relationships xmlns="http://schemas.openxmlformats.org/package/2006/relationships"><Relationship Id="rId8" Type="http://schemas.openxmlformats.org/officeDocument/2006/relationships/oleObject" Target="../embeddings/oleObject1152.bin"/><Relationship Id="rId3" Type="http://schemas.openxmlformats.org/officeDocument/2006/relationships/tags" Target="../tags/tag658.xml"/><Relationship Id="rId7" Type="http://schemas.openxmlformats.org/officeDocument/2006/relationships/oleObject" Target="../embeddings/oleObject1151.bin"/><Relationship Id="rId2" Type="http://schemas.openxmlformats.org/officeDocument/2006/relationships/tags" Target="../tags/tag657.xml"/><Relationship Id="rId1" Type="http://schemas.openxmlformats.org/officeDocument/2006/relationships/vmlDrawing" Target="../drawings/vmlDrawing329.vml"/><Relationship Id="rId6" Type="http://schemas.openxmlformats.org/officeDocument/2006/relationships/oleObject" Target="../embeddings/oleObject1150.bin"/><Relationship Id="rId5" Type="http://schemas.openxmlformats.org/officeDocument/2006/relationships/oleObject" Target="../embeddings/oleObject1149.bin"/><Relationship Id="rId10" Type="http://schemas.openxmlformats.org/officeDocument/2006/relationships/oleObject" Target="../embeddings/oleObject1154.bin"/><Relationship Id="rId4" Type="http://schemas.openxmlformats.org/officeDocument/2006/relationships/slideLayout" Target="../slideLayouts/slideLayout2.xml"/><Relationship Id="rId9" Type="http://schemas.openxmlformats.org/officeDocument/2006/relationships/oleObject" Target="../embeddings/oleObject1153.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tags" Target="../tags/tag66.xml"/><Relationship Id="rId7" Type="http://schemas.openxmlformats.org/officeDocument/2006/relationships/oleObject" Target="../embeddings/oleObject132.bin"/><Relationship Id="rId2" Type="http://schemas.openxmlformats.org/officeDocument/2006/relationships/tags" Target="../tags/tag65.xml"/><Relationship Id="rId1" Type="http://schemas.openxmlformats.org/officeDocument/2006/relationships/vmlDrawing" Target="../drawings/vmlDrawing33.vml"/><Relationship Id="rId6" Type="http://schemas.openxmlformats.org/officeDocument/2006/relationships/oleObject" Target="../embeddings/oleObject131.bin"/><Relationship Id="rId11" Type="http://schemas.openxmlformats.org/officeDocument/2006/relationships/oleObject" Target="../embeddings/oleObject136.bin"/><Relationship Id="rId5" Type="http://schemas.openxmlformats.org/officeDocument/2006/relationships/oleObject" Target="../embeddings/oleObject130.bin"/><Relationship Id="rId10" Type="http://schemas.openxmlformats.org/officeDocument/2006/relationships/oleObject" Target="../embeddings/oleObject135.bin"/><Relationship Id="rId4" Type="http://schemas.openxmlformats.org/officeDocument/2006/relationships/slideLayout" Target="../slideLayouts/slideLayout2.xml"/><Relationship Id="rId9" Type="http://schemas.openxmlformats.org/officeDocument/2006/relationships/oleObject" Target="../embeddings/oleObject134.bin"/></Relationships>
</file>

<file path=ppt/slides/_rels/slide330.xml.rels><?xml version="1.0" encoding="UTF-8" standalone="yes"?>
<Relationships xmlns="http://schemas.openxmlformats.org/package/2006/relationships"><Relationship Id="rId8" Type="http://schemas.openxmlformats.org/officeDocument/2006/relationships/oleObject" Target="../embeddings/oleObject1158.bin"/><Relationship Id="rId3" Type="http://schemas.openxmlformats.org/officeDocument/2006/relationships/tags" Target="../tags/tag660.xml"/><Relationship Id="rId7" Type="http://schemas.openxmlformats.org/officeDocument/2006/relationships/oleObject" Target="../embeddings/oleObject1157.bin"/><Relationship Id="rId2" Type="http://schemas.openxmlformats.org/officeDocument/2006/relationships/tags" Target="../tags/tag659.xml"/><Relationship Id="rId1" Type="http://schemas.openxmlformats.org/officeDocument/2006/relationships/vmlDrawing" Target="../drawings/vmlDrawing330.vml"/><Relationship Id="rId6" Type="http://schemas.openxmlformats.org/officeDocument/2006/relationships/oleObject" Target="../embeddings/oleObject1156.bin"/><Relationship Id="rId11" Type="http://schemas.openxmlformats.org/officeDocument/2006/relationships/oleObject" Target="../embeddings/oleObject1161.bin"/><Relationship Id="rId5" Type="http://schemas.openxmlformats.org/officeDocument/2006/relationships/oleObject" Target="../embeddings/oleObject1155.bin"/><Relationship Id="rId10" Type="http://schemas.openxmlformats.org/officeDocument/2006/relationships/oleObject" Target="../embeddings/oleObject1160.bin"/><Relationship Id="rId4" Type="http://schemas.openxmlformats.org/officeDocument/2006/relationships/slideLayout" Target="../slideLayouts/slideLayout2.xml"/><Relationship Id="rId9" Type="http://schemas.openxmlformats.org/officeDocument/2006/relationships/oleObject" Target="../embeddings/oleObject1159.bin"/></Relationships>
</file>

<file path=ppt/slides/_rels/slide331.xml.rels><?xml version="1.0" encoding="UTF-8" standalone="yes"?>
<Relationships xmlns="http://schemas.openxmlformats.org/package/2006/relationships"><Relationship Id="rId8" Type="http://schemas.openxmlformats.org/officeDocument/2006/relationships/oleObject" Target="../embeddings/oleObject1165.bin"/><Relationship Id="rId3" Type="http://schemas.openxmlformats.org/officeDocument/2006/relationships/tags" Target="../tags/tag662.xml"/><Relationship Id="rId7" Type="http://schemas.openxmlformats.org/officeDocument/2006/relationships/oleObject" Target="../embeddings/oleObject1164.bin"/><Relationship Id="rId2" Type="http://schemas.openxmlformats.org/officeDocument/2006/relationships/tags" Target="../tags/tag661.xml"/><Relationship Id="rId1" Type="http://schemas.openxmlformats.org/officeDocument/2006/relationships/vmlDrawing" Target="../drawings/vmlDrawing331.vml"/><Relationship Id="rId6" Type="http://schemas.openxmlformats.org/officeDocument/2006/relationships/oleObject" Target="../embeddings/oleObject1163.bin"/><Relationship Id="rId5" Type="http://schemas.openxmlformats.org/officeDocument/2006/relationships/oleObject" Target="../embeddings/oleObject1162.bin"/><Relationship Id="rId10" Type="http://schemas.openxmlformats.org/officeDocument/2006/relationships/oleObject" Target="../embeddings/oleObject1167.bin"/><Relationship Id="rId4" Type="http://schemas.openxmlformats.org/officeDocument/2006/relationships/slideLayout" Target="../slideLayouts/slideLayout2.xml"/><Relationship Id="rId9" Type="http://schemas.openxmlformats.org/officeDocument/2006/relationships/oleObject" Target="../embeddings/oleObject1166.bin"/></Relationships>
</file>

<file path=ppt/slides/_rels/slide332.xml.rels><?xml version="1.0" encoding="UTF-8" standalone="yes"?>
<Relationships xmlns="http://schemas.openxmlformats.org/package/2006/relationships"><Relationship Id="rId8" Type="http://schemas.openxmlformats.org/officeDocument/2006/relationships/oleObject" Target="../embeddings/oleObject1171.bin"/><Relationship Id="rId13" Type="http://schemas.openxmlformats.org/officeDocument/2006/relationships/oleObject" Target="../embeddings/oleObject1176.bin"/><Relationship Id="rId3" Type="http://schemas.openxmlformats.org/officeDocument/2006/relationships/tags" Target="../tags/tag664.xml"/><Relationship Id="rId7" Type="http://schemas.openxmlformats.org/officeDocument/2006/relationships/oleObject" Target="../embeddings/oleObject1170.bin"/><Relationship Id="rId12" Type="http://schemas.openxmlformats.org/officeDocument/2006/relationships/oleObject" Target="../embeddings/oleObject1175.bin"/><Relationship Id="rId2" Type="http://schemas.openxmlformats.org/officeDocument/2006/relationships/tags" Target="../tags/tag663.xml"/><Relationship Id="rId1" Type="http://schemas.openxmlformats.org/officeDocument/2006/relationships/vmlDrawing" Target="../drawings/vmlDrawing332.vml"/><Relationship Id="rId6" Type="http://schemas.openxmlformats.org/officeDocument/2006/relationships/oleObject" Target="../embeddings/oleObject1169.bin"/><Relationship Id="rId11" Type="http://schemas.openxmlformats.org/officeDocument/2006/relationships/oleObject" Target="../embeddings/oleObject1174.bin"/><Relationship Id="rId5" Type="http://schemas.openxmlformats.org/officeDocument/2006/relationships/oleObject" Target="../embeddings/oleObject1168.bin"/><Relationship Id="rId15" Type="http://schemas.openxmlformats.org/officeDocument/2006/relationships/oleObject" Target="../embeddings/oleObject1178.bin"/><Relationship Id="rId10" Type="http://schemas.openxmlformats.org/officeDocument/2006/relationships/oleObject" Target="../embeddings/oleObject1173.bin"/><Relationship Id="rId4" Type="http://schemas.openxmlformats.org/officeDocument/2006/relationships/slideLayout" Target="../slideLayouts/slideLayout2.xml"/><Relationship Id="rId9" Type="http://schemas.openxmlformats.org/officeDocument/2006/relationships/oleObject" Target="../embeddings/oleObject1172.bin"/><Relationship Id="rId14" Type="http://schemas.openxmlformats.org/officeDocument/2006/relationships/oleObject" Target="../embeddings/oleObject1177.bin"/></Relationships>
</file>

<file path=ppt/slides/_rels/slide333.xml.rels><?xml version="1.0" encoding="UTF-8" standalone="yes"?>
<Relationships xmlns="http://schemas.openxmlformats.org/package/2006/relationships"><Relationship Id="rId8" Type="http://schemas.openxmlformats.org/officeDocument/2006/relationships/oleObject" Target="../embeddings/oleObject1182.bin"/><Relationship Id="rId3" Type="http://schemas.openxmlformats.org/officeDocument/2006/relationships/tags" Target="../tags/tag666.xml"/><Relationship Id="rId7" Type="http://schemas.openxmlformats.org/officeDocument/2006/relationships/oleObject" Target="../embeddings/oleObject1181.bin"/><Relationship Id="rId2" Type="http://schemas.openxmlformats.org/officeDocument/2006/relationships/tags" Target="../tags/tag665.xml"/><Relationship Id="rId1" Type="http://schemas.openxmlformats.org/officeDocument/2006/relationships/vmlDrawing" Target="../drawings/vmlDrawing333.vml"/><Relationship Id="rId6" Type="http://schemas.openxmlformats.org/officeDocument/2006/relationships/oleObject" Target="../embeddings/oleObject1180.bin"/><Relationship Id="rId11" Type="http://schemas.openxmlformats.org/officeDocument/2006/relationships/oleObject" Target="../embeddings/oleObject1185.bin"/><Relationship Id="rId5" Type="http://schemas.openxmlformats.org/officeDocument/2006/relationships/oleObject" Target="../embeddings/oleObject1179.bin"/><Relationship Id="rId10" Type="http://schemas.openxmlformats.org/officeDocument/2006/relationships/oleObject" Target="../embeddings/oleObject1184.bin"/><Relationship Id="rId4" Type="http://schemas.openxmlformats.org/officeDocument/2006/relationships/slideLayout" Target="../slideLayouts/slideLayout2.xml"/><Relationship Id="rId9" Type="http://schemas.openxmlformats.org/officeDocument/2006/relationships/oleObject" Target="../embeddings/oleObject1183.bin"/></Relationships>
</file>

<file path=ppt/slides/_rels/slide334.xml.rels><?xml version="1.0" encoding="UTF-8" standalone="yes"?>
<Relationships xmlns="http://schemas.openxmlformats.org/package/2006/relationships"><Relationship Id="rId8" Type="http://schemas.openxmlformats.org/officeDocument/2006/relationships/oleObject" Target="../embeddings/oleObject1189.bin"/><Relationship Id="rId3" Type="http://schemas.openxmlformats.org/officeDocument/2006/relationships/tags" Target="../tags/tag668.xml"/><Relationship Id="rId7" Type="http://schemas.openxmlformats.org/officeDocument/2006/relationships/oleObject" Target="../embeddings/oleObject1188.bin"/><Relationship Id="rId2" Type="http://schemas.openxmlformats.org/officeDocument/2006/relationships/tags" Target="../tags/tag667.xml"/><Relationship Id="rId1" Type="http://schemas.openxmlformats.org/officeDocument/2006/relationships/vmlDrawing" Target="../drawings/vmlDrawing334.vml"/><Relationship Id="rId6" Type="http://schemas.openxmlformats.org/officeDocument/2006/relationships/oleObject" Target="../embeddings/oleObject1187.bin"/><Relationship Id="rId5" Type="http://schemas.openxmlformats.org/officeDocument/2006/relationships/oleObject" Target="../embeddings/oleObject1186.bin"/><Relationship Id="rId10" Type="http://schemas.openxmlformats.org/officeDocument/2006/relationships/oleObject" Target="../embeddings/oleObject1191.bin"/><Relationship Id="rId4" Type="http://schemas.openxmlformats.org/officeDocument/2006/relationships/slideLayout" Target="../slideLayouts/slideLayout2.xml"/><Relationship Id="rId9" Type="http://schemas.openxmlformats.org/officeDocument/2006/relationships/oleObject" Target="../embeddings/oleObject1190.bin"/></Relationships>
</file>

<file path=ppt/slides/_rels/slide335.xml.rels><?xml version="1.0" encoding="UTF-8" standalone="yes"?>
<Relationships xmlns="http://schemas.openxmlformats.org/package/2006/relationships"><Relationship Id="rId8" Type="http://schemas.openxmlformats.org/officeDocument/2006/relationships/oleObject" Target="../embeddings/oleObject1195.bin"/><Relationship Id="rId3" Type="http://schemas.openxmlformats.org/officeDocument/2006/relationships/tags" Target="../tags/tag670.xml"/><Relationship Id="rId7" Type="http://schemas.openxmlformats.org/officeDocument/2006/relationships/oleObject" Target="../embeddings/oleObject1194.bin"/><Relationship Id="rId12" Type="http://schemas.openxmlformats.org/officeDocument/2006/relationships/oleObject" Target="../embeddings/oleObject1199.bin"/><Relationship Id="rId2" Type="http://schemas.openxmlformats.org/officeDocument/2006/relationships/tags" Target="../tags/tag669.xml"/><Relationship Id="rId1" Type="http://schemas.openxmlformats.org/officeDocument/2006/relationships/vmlDrawing" Target="../drawings/vmlDrawing335.vml"/><Relationship Id="rId6" Type="http://schemas.openxmlformats.org/officeDocument/2006/relationships/oleObject" Target="../embeddings/oleObject1193.bin"/><Relationship Id="rId11" Type="http://schemas.openxmlformats.org/officeDocument/2006/relationships/oleObject" Target="../embeddings/oleObject1198.bin"/><Relationship Id="rId5" Type="http://schemas.openxmlformats.org/officeDocument/2006/relationships/oleObject" Target="../embeddings/oleObject1192.bin"/><Relationship Id="rId10" Type="http://schemas.openxmlformats.org/officeDocument/2006/relationships/oleObject" Target="../embeddings/oleObject1197.bin"/><Relationship Id="rId4" Type="http://schemas.openxmlformats.org/officeDocument/2006/relationships/slideLayout" Target="../slideLayouts/slideLayout2.xml"/><Relationship Id="rId9" Type="http://schemas.openxmlformats.org/officeDocument/2006/relationships/oleObject" Target="../embeddings/oleObject1196.bin"/></Relationships>
</file>

<file path=ppt/slides/_rels/slide336.xml.rels><?xml version="1.0" encoding="UTF-8" standalone="yes"?>
<Relationships xmlns="http://schemas.openxmlformats.org/package/2006/relationships"><Relationship Id="rId8" Type="http://schemas.openxmlformats.org/officeDocument/2006/relationships/oleObject" Target="../embeddings/oleObject1203.bin"/><Relationship Id="rId3" Type="http://schemas.openxmlformats.org/officeDocument/2006/relationships/tags" Target="../tags/tag672.xml"/><Relationship Id="rId7" Type="http://schemas.openxmlformats.org/officeDocument/2006/relationships/oleObject" Target="../embeddings/oleObject1202.bin"/><Relationship Id="rId2" Type="http://schemas.openxmlformats.org/officeDocument/2006/relationships/tags" Target="../tags/tag671.xml"/><Relationship Id="rId1" Type="http://schemas.openxmlformats.org/officeDocument/2006/relationships/vmlDrawing" Target="../drawings/vmlDrawing336.vml"/><Relationship Id="rId6" Type="http://schemas.openxmlformats.org/officeDocument/2006/relationships/oleObject" Target="../embeddings/oleObject1201.bin"/><Relationship Id="rId11" Type="http://schemas.openxmlformats.org/officeDocument/2006/relationships/oleObject" Target="../embeddings/oleObject1206.bin"/><Relationship Id="rId5" Type="http://schemas.openxmlformats.org/officeDocument/2006/relationships/oleObject" Target="../embeddings/oleObject1200.bin"/><Relationship Id="rId10" Type="http://schemas.openxmlformats.org/officeDocument/2006/relationships/oleObject" Target="../embeddings/oleObject1205.bin"/><Relationship Id="rId4" Type="http://schemas.openxmlformats.org/officeDocument/2006/relationships/slideLayout" Target="../slideLayouts/slideLayout2.xml"/><Relationship Id="rId9" Type="http://schemas.openxmlformats.org/officeDocument/2006/relationships/oleObject" Target="../embeddings/oleObject1204.bin"/></Relationships>
</file>

<file path=ppt/slides/_rels/slide337.xml.rels><?xml version="1.0" encoding="UTF-8" standalone="yes"?>
<Relationships xmlns="http://schemas.openxmlformats.org/package/2006/relationships"><Relationship Id="rId8" Type="http://schemas.openxmlformats.org/officeDocument/2006/relationships/oleObject" Target="../embeddings/oleObject1210.bin"/><Relationship Id="rId3" Type="http://schemas.openxmlformats.org/officeDocument/2006/relationships/tags" Target="../tags/tag674.xml"/><Relationship Id="rId7" Type="http://schemas.openxmlformats.org/officeDocument/2006/relationships/oleObject" Target="../embeddings/oleObject1209.bin"/><Relationship Id="rId2" Type="http://schemas.openxmlformats.org/officeDocument/2006/relationships/tags" Target="../tags/tag673.xml"/><Relationship Id="rId1" Type="http://schemas.openxmlformats.org/officeDocument/2006/relationships/vmlDrawing" Target="../drawings/vmlDrawing337.vml"/><Relationship Id="rId6" Type="http://schemas.openxmlformats.org/officeDocument/2006/relationships/oleObject" Target="../embeddings/oleObject1208.bin"/><Relationship Id="rId11" Type="http://schemas.openxmlformats.org/officeDocument/2006/relationships/oleObject" Target="../embeddings/oleObject1213.bin"/><Relationship Id="rId5" Type="http://schemas.openxmlformats.org/officeDocument/2006/relationships/oleObject" Target="../embeddings/oleObject1207.bin"/><Relationship Id="rId10" Type="http://schemas.openxmlformats.org/officeDocument/2006/relationships/oleObject" Target="../embeddings/oleObject1212.bin"/><Relationship Id="rId4" Type="http://schemas.openxmlformats.org/officeDocument/2006/relationships/slideLayout" Target="../slideLayouts/slideLayout2.xml"/><Relationship Id="rId9" Type="http://schemas.openxmlformats.org/officeDocument/2006/relationships/oleObject" Target="../embeddings/oleObject1211.bin"/></Relationships>
</file>

<file path=ppt/slides/_rels/slide338.xml.rels><?xml version="1.0" encoding="UTF-8" standalone="yes"?>
<Relationships xmlns="http://schemas.openxmlformats.org/package/2006/relationships"><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vmlDrawing" Target="../drawings/vmlDrawing338.vml"/><Relationship Id="rId6" Type="http://schemas.openxmlformats.org/officeDocument/2006/relationships/oleObject" Target="../embeddings/oleObject1215.bin"/><Relationship Id="rId5" Type="http://schemas.openxmlformats.org/officeDocument/2006/relationships/oleObject" Target="../embeddings/oleObject1214.bin"/><Relationship Id="rId4"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8" Type="http://schemas.openxmlformats.org/officeDocument/2006/relationships/oleObject" Target="../embeddings/oleObject1219.bin"/><Relationship Id="rId3" Type="http://schemas.openxmlformats.org/officeDocument/2006/relationships/tags" Target="../tags/tag678.xml"/><Relationship Id="rId7" Type="http://schemas.openxmlformats.org/officeDocument/2006/relationships/oleObject" Target="../embeddings/oleObject1218.bin"/><Relationship Id="rId2" Type="http://schemas.openxmlformats.org/officeDocument/2006/relationships/tags" Target="../tags/tag677.xml"/><Relationship Id="rId1" Type="http://schemas.openxmlformats.org/officeDocument/2006/relationships/vmlDrawing" Target="../drawings/vmlDrawing339.vml"/><Relationship Id="rId6" Type="http://schemas.openxmlformats.org/officeDocument/2006/relationships/oleObject" Target="../embeddings/oleObject1217.bin"/><Relationship Id="rId5" Type="http://schemas.openxmlformats.org/officeDocument/2006/relationships/oleObject" Target="../embeddings/oleObject1216.bin"/><Relationship Id="rId10" Type="http://schemas.openxmlformats.org/officeDocument/2006/relationships/oleObject" Target="../embeddings/oleObject1221.bin"/><Relationship Id="rId4" Type="http://schemas.openxmlformats.org/officeDocument/2006/relationships/slideLayout" Target="../slideLayouts/slideLayout2.xml"/><Relationship Id="rId9" Type="http://schemas.openxmlformats.org/officeDocument/2006/relationships/oleObject" Target="../embeddings/oleObject1220.bin"/></Relationships>
</file>

<file path=ppt/slides/_rels/slide34.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vmlDrawing" Target="../drawings/vmlDrawing34.vml"/><Relationship Id="rId5" Type="http://schemas.openxmlformats.org/officeDocument/2006/relationships/oleObject" Target="../embeddings/oleObject137.bin"/><Relationship Id="rId4"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oleObject" Target="../embeddings/oleObject1225.bin"/><Relationship Id="rId3" Type="http://schemas.openxmlformats.org/officeDocument/2006/relationships/tags" Target="../tags/tag680.xml"/><Relationship Id="rId7" Type="http://schemas.openxmlformats.org/officeDocument/2006/relationships/oleObject" Target="../embeddings/oleObject1224.bin"/><Relationship Id="rId2" Type="http://schemas.openxmlformats.org/officeDocument/2006/relationships/tags" Target="../tags/tag679.xml"/><Relationship Id="rId1" Type="http://schemas.openxmlformats.org/officeDocument/2006/relationships/vmlDrawing" Target="../drawings/vmlDrawing340.vml"/><Relationship Id="rId6" Type="http://schemas.openxmlformats.org/officeDocument/2006/relationships/oleObject" Target="../embeddings/oleObject1223.bin"/><Relationship Id="rId11" Type="http://schemas.openxmlformats.org/officeDocument/2006/relationships/oleObject" Target="../embeddings/oleObject1228.bin"/><Relationship Id="rId5" Type="http://schemas.openxmlformats.org/officeDocument/2006/relationships/oleObject" Target="../embeddings/oleObject1222.bin"/><Relationship Id="rId10" Type="http://schemas.openxmlformats.org/officeDocument/2006/relationships/oleObject" Target="../embeddings/oleObject1227.bin"/><Relationship Id="rId4" Type="http://schemas.openxmlformats.org/officeDocument/2006/relationships/slideLayout" Target="../slideLayouts/slideLayout2.xml"/><Relationship Id="rId9" Type="http://schemas.openxmlformats.org/officeDocument/2006/relationships/oleObject" Target="../embeddings/oleObject1226.bin"/></Relationships>
</file>

<file path=ppt/slides/_rels/slide341.xml.rels><?xml version="1.0" encoding="UTF-8" standalone="yes"?>
<Relationships xmlns="http://schemas.openxmlformats.org/package/2006/relationships"><Relationship Id="rId8" Type="http://schemas.openxmlformats.org/officeDocument/2006/relationships/oleObject" Target="../embeddings/oleObject1232.bin"/><Relationship Id="rId3" Type="http://schemas.openxmlformats.org/officeDocument/2006/relationships/tags" Target="../tags/tag682.xml"/><Relationship Id="rId7" Type="http://schemas.openxmlformats.org/officeDocument/2006/relationships/oleObject" Target="../embeddings/oleObject1231.bin"/><Relationship Id="rId2" Type="http://schemas.openxmlformats.org/officeDocument/2006/relationships/tags" Target="../tags/tag681.xml"/><Relationship Id="rId1" Type="http://schemas.openxmlformats.org/officeDocument/2006/relationships/vmlDrawing" Target="../drawings/vmlDrawing341.vml"/><Relationship Id="rId6" Type="http://schemas.openxmlformats.org/officeDocument/2006/relationships/oleObject" Target="../embeddings/oleObject1230.bin"/><Relationship Id="rId5" Type="http://schemas.openxmlformats.org/officeDocument/2006/relationships/oleObject" Target="../embeddings/oleObject1229.bin"/><Relationship Id="rId10" Type="http://schemas.openxmlformats.org/officeDocument/2006/relationships/oleObject" Target="../embeddings/oleObject1234.bin"/><Relationship Id="rId4" Type="http://schemas.openxmlformats.org/officeDocument/2006/relationships/slideLayout" Target="../slideLayouts/slideLayout2.xml"/><Relationship Id="rId9" Type="http://schemas.openxmlformats.org/officeDocument/2006/relationships/oleObject" Target="../embeddings/oleObject1233.bin"/></Relationships>
</file>

<file path=ppt/slides/_rels/slide342.xml.rels><?xml version="1.0" encoding="UTF-8" standalone="yes"?>
<Relationships xmlns="http://schemas.openxmlformats.org/package/2006/relationships"><Relationship Id="rId8" Type="http://schemas.openxmlformats.org/officeDocument/2006/relationships/oleObject" Target="../embeddings/oleObject1238.bin"/><Relationship Id="rId3" Type="http://schemas.openxmlformats.org/officeDocument/2006/relationships/tags" Target="../tags/tag684.xml"/><Relationship Id="rId7" Type="http://schemas.openxmlformats.org/officeDocument/2006/relationships/oleObject" Target="../embeddings/oleObject1237.bin"/><Relationship Id="rId2" Type="http://schemas.openxmlformats.org/officeDocument/2006/relationships/tags" Target="../tags/tag683.xml"/><Relationship Id="rId1" Type="http://schemas.openxmlformats.org/officeDocument/2006/relationships/vmlDrawing" Target="../drawings/vmlDrawing342.vml"/><Relationship Id="rId6" Type="http://schemas.openxmlformats.org/officeDocument/2006/relationships/oleObject" Target="../embeddings/oleObject1236.bin"/><Relationship Id="rId5" Type="http://schemas.openxmlformats.org/officeDocument/2006/relationships/oleObject" Target="../embeddings/oleObject1235.bin"/><Relationship Id="rId10" Type="http://schemas.openxmlformats.org/officeDocument/2006/relationships/oleObject" Target="../embeddings/oleObject1240.bin"/><Relationship Id="rId4" Type="http://schemas.openxmlformats.org/officeDocument/2006/relationships/slideLayout" Target="../slideLayouts/slideLayout2.xml"/><Relationship Id="rId9" Type="http://schemas.openxmlformats.org/officeDocument/2006/relationships/oleObject" Target="../embeddings/oleObject1239.bin"/></Relationships>
</file>

<file path=ppt/slides/_rels/slide343.xml.rels><?xml version="1.0" encoding="UTF-8" standalone="yes"?>
<Relationships xmlns="http://schemas.openxmlformats.org/package/2006/relationships"><Relationship Id="rId8" Type="http://schemas.openxmlformats.org/officeDocument/2006/relationships/oleObject" Target="../embeddings/oleObject1244.bin"/><Relationship Id="rId3" Type="http://schemas.openxmlformats.org/officeDocument/2006/relationships/tags" Target="../tags/tag686.xml"/><Relationship Id="rId7" Type="http://schemas.openxmlformats.org/officeDocument/2006/relationships/oleObject" Target="../embeddings/oleObject1243.bin"/><Relationship Id="rId2" Type="http://schemas.openxmlformats.org/officeDocument/2006/relationships/tags" Target="../tags/tag685.xml"/><Relationship Id="rId1" Type="http://schemas.openxmlformats.org/officeDocument/2006/relationships/vmlDrawing" Target="../drawings/vmlDrawing343.vml"/><Relationship Id="rId6" Type="http://schemas.openxmlformats.org/officeDocument/2006/relationships/oleObject" Target="../embeddings/oleObject1242.bin"/><Relationship Id="rId5" Type="http://schemas.openxmlformats.org/officeDocument/2006/relationships/oleObject" Target="../embeddings/oleObject1241.bin"/><Relationship Id="rId10" Type="http://schemas.openxmlformats.org/officeDocument/2006/relationships/oleObject" Target="../embeddings/oleObject1246.bin"/><Relationship Id="rId4" Type="http://schemas.openxmlformats.org/officeDocument/2006/relationships/slideLayout" Target="../slideLayouts/slideLayout2.xml"/><Relationship Id="rId9" Type="http://schemas.openxmlformats.org/officeDocument/2006/relationships/oleObject" Target="../embeddings/oleObject1245.bin"/></Relationships>
</file>

<file path=ppt/slides/_rels/slide344.xml.rels><?xml version="1.0" encoding="UTF-8" standalone="yes"?>
<Relationships xmlns="http://schemas.openxmlformats.org/package/2006/relationships"><Relationship Id="rId8" Type="http://schemas.openxmlformats.org/officeDocument/2006/relationships/oleObject" Target="../embeddings/oleObject1250.bin"/><Relationship Id="rId3" Type="http://schemas.openxmlformats.org/officeDocument/2006/relationships/tags" Target="../tags/tag688.xml"/><Relationship Id="rId7" Type="http://schemas.openxmlformats.org/officeDocument/2006/relationships/oleObject" Target="../embeddings/oleObject1249.bin"/><Relationship Id="rId2" Type="http://schemas.openxmlformats.org/officeDocument/2006/relationships/tags" Target="../tags/tag687.xml"/><Relationship Id="rId1" Type="http://schemas.openxmlformats.org/officeDocument/2006/relationships/vmlDrawing" Target="../drawings/vmlDrawing344.vml"/><Relationship Id="rId6" Type="http://schemas.openxmlformats.org/officeDocument/2006/relationships/oleObject" Target="../embeddings/oleObject1248.bin"/><Relationship Id="rId11" Type="http://schemas.openxmlformats.org/officeDocument/2006/relationships/oleObject" Target="../embeddings/oleObject1253.bin"/><Relationship Id="rId5" Type="http://schemas.openxmlformats.org/officeDocument/2006/relationships/oleObject" Target="../embeddings/oleObject1247.bin"/><Relationship Id="rId10" Type="http://schemas.openxmlformats.org/officeDocument/2006/relationships/oleObject" Target="../embeddings/oleObject1252.bin"/><Relationship Id="rId4" Type="http://schemas.openxmlformats.org/officeDocument/2006/relationships/slideLayout" Target="../slideLayouts/slideLayout2.xml"/><Relationship Id="rId9" Type="http://schemas.openxmlformats.org/officeDocument/2006/relationships/oleObject" Target="../embeddings/oleObject1251.bin"/></Relationships>
</file>

<file path=ppt/slides/_rels/slide345.xml.rels><?xml version="1.0" encoding="UTF-8" standalone="yes"?>
<Relationships xmlns="http://schemas.openxmlformats.org/package/2006/relationships"><Relationship Id="rId8" Type="http://schemas.openxmlformats.org/officeDocument/2006/relationships/oleObject" Target="../embeddings/oleObject1257.bin"/><Relationship Id="rId3" Type="http://schemas.openxmlformats.org/officeDocument/2006/relationships/tags" Target="../tags/tag690.xml"/><Relationship Id="rId7" Type="http://schemas.openxmlformats.org/officeDocument/2006/relationships/oleObject" Target="../embeddings/oleObject1256.bin"/><Relationship Id="rId2" Type="http://schemas.openxmlformats.org/officeDocument/2006/relationships/tags" Target="../tags/tag689.xml"/><Relationship Id="rId1" Type="http://schemas.openxmlformats.org/officeDocument/2006/relationships/vmlDrawing" Target="../drawings/vmlDrawing345.vml"/><Relationship Id="rId6" Type="http://schemas.openxmlformats.org/officeDocument/2006/relationships/oleObject" Target="../embeddings/oleObject1255.bin"/><Relationship Id="rId11" Type="http://schemas.openxmlformats.org/officeDocument/2006/relationships/oleObject" Target="../embeddings/oleObject1260.bin"/><Relationship Id="rId5" Type="http://schemas.openxmlformats.org/officeDocument/2006/relationships/oleObject" Target="../embeddings/oleObject1254.bin"/><Relationship Id="rId10" Type="http://schemas.openxmlformats.org/officeDocument/2006/relationships/oleObject" Target="../embeddings/oleObject1259.bin"/><Relationship Id="rId4" Type="http://schemas.openxmlformats.org/officeDocument/2006/relationships/slideLayout" Target="../slideLayouts/slideLayout2.xml"/><Relationship Id="rId9" Type="http://schemas.openxmlformats.org/officeDocument/2006/relationships/oleObject" Target="../embeddings/oleObject1258.bin"/></Relationships>
</file>

<file path=ppt/slides/_rels/slide346.xml.rels><?xml version="1.0" encoding="UTF-8" standalone="yes"?>
<Relationships xmlns="http://schemas.openxmlformats.org/package/2006/relationships"><Relationship Id="rId8" Type="http://schemas.openxmlformats.org/officeDocument/2006/relationships/oleObject" Target="../embeddings/oleObject1264.bin"/><Relationship Id="rId3" Type="http://schemas.openxmlformats.org/officeDocument/2006/relationships/tags" Target="../tags/tag692.xml"/><Relationship Id="rId7" Type="http://schemas.openxmlformats.org/officeDocument/2006/relationships/oleObject" Target="../embeddings/oleObject1263.bin"/><Relationship Id="rId2" Type="http://schemas.openxmlformats.org/officeDocument/2006/relationships/tags" Target="../tags/tag691.xml"/><Relationship Id="rId1" Type="http://schemas.openxmlformats.org/officeDocument/2006/relationships/vmlDrawing" Target="../drawings/vmlDrawing346.vml"/><Relationship Id="rId6" Type="http://schemas.openxmlformats.org/officeDocument/2006/relationships/oleObject" Target="../embeddings/oleObject1262.bin"/><Relationship Id="rId5" Type="http://schemas.openxmlformats.org/officeDocument/2006/relationships/oleObject" Target="../embeddings/oleObject1261.bin"/><Relationship Id="rId10" Type="http://schemas.openxmlformats.org/officeDocument/2006/relationships/oleObject" Target="../embeddings/oleObject1266.bin"/><Relationship Id="rId4" Type="http://schemas.openxmlformats.org/officeDocument/2006/relationships/slideLayout" Target="../slideLayouts/slideLayout2.xml"/><Relationship Id="rId9" Type="http://schemas.openxmlformats.org/officeDocument/2006/relationships/oleObject" Target="../embeddings/oleObject1265.bin"/></Relationships>
</file>

<file path=ppt/slides/_rels/slide347.xml.rels><?xml version="1.0" encoding="UTF-8" standalone="yes"?>
<Relationships xmlns="http://schemas.openxmlformats.org/package/2006/relationships"><Relationship Id="rId8" Type="http://schemas.openxmlformats.org/officeDocument/2006/relationships/oleObject" Target="../embeddings/oleObject1270.bin"/><Relationship Id="rId3" Type="http://schemas.openxmlformats.org/officeDocument/2006/relationships/tags" Target="../tags/tag694.xml"/><Relationship Id="rId7" Type="http://schemas.openxmlformats.org/officeDocument/2006/relationships/oleObject" Target="../embeddings/oleObject1269.bin"/><Relationship Id="rId2" Type="http://schemas.openxmlformats.org/officeDocument/2006/relationships/tags" Target="../tags/tag693.xml"/><Relationship Id="rId1" Type="http://schemas.openxmlformats.org/officeDocument/2006/relationships/vmlDrawing" Target="../drawings/vmlDrawing347.vml"/><Relationship Id="rId6" Type="http://schemas.openxmlformats.org/officeDocument/2006/relationships/oleObject" Target="../embeddings/oleObject1268.bin"/><Relationship Id="rId5" Type="http://schemas.openxmlformats.org/officeDocument/2006/relationships/oleObject" Target="../embeddings/oleObject1267.bin"/><Relationship Id="rId4" Type="http://schemas.openxmlformats.org/officeDocument/2006/relationships/slideLayout" Target="../slideLayouts/slideLayout2.xml"/><Relationship Id="rId9" Type="http://schemas.openxmlformats.org/officeDocument/2006/relationships/oleObject" Target="../embeddings/oleObject1271.bin"/></Relationships>
</file>

<file path=ppt/slides/_rels/slide348.xml.rels><?xml version="1.0" encoding="UTF-8" standalone="yes"?>
<Relationships xmlns="http://schemas.openxmlformats.org/package/2006/relationships"><Relationship Id="rId8" Type="http://schemas.openxmlformats.org/officeDocument/2006/relationships/oleObject" Target="../embeddings/oleObject1275.bin"/><Relationship Id="rId3" Type="http://schemas.openxmlformats.org/officeDocument/2006/relationships/tags" Target="../tags/tag696.xml"/><Relationship Id="rId7" Type="http://schemas.openxmlformats.org/officeDocument/2006/relationships/oleObject" Target="../embeddings/oleObject1274.bin"/><Relationship Id="rId2" Type="http://schemas.openxmlformats.org/officeDocument/2006/relationships/tags" Target="../tags/tag695.xml"/><Relationship Id="rId1" Type="http://schemas.openxmlformats.org/officeDocument/2006/relationships/vmlDrawing" Target="../drawings/vmlDrawing348.vml"/><Relationship Id="rId6" Type="http://schemas.openxmlformats.org/officeDocument/2006/relationships/oleObject" Target="../embeddings/oleObject1273.bin"/><Relationship Id="rId5" Type="http://schemas.openxmlformats.org/officeDocument/2006/relationships/oleObject" Target="../embeddings/oleObject1272.bin"/><Relationship Id="rId10" Type="http://schemas.openxmlformats.org/officeDocument/2006/relationships/oleObject" Target="../embeddings/oleObject1277.bin"/><Relationship Id="rId4" Type="http://schemas.openxmlformats.org/officeDocument/2006/relationships/slideLayout" Target="../slideLayouts/slideLayout2.xml"/><Relationship Id="rId9" Type="http://schemas.openxmlformats.org/officeDocument/2006/relationships/oleObject" Target="../embeddings/oleObject1276.bin"/></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1281.bin"/><Relationship Id="rId3" Type="http://schemas.openxmlformats.org/officeDocument/2006/relationships/tags" Target="../tags/tag698.xml"/><Relationship Id="rId7" Type="http://schemas.openxmlformats.org/officeDocument/2006/relationships/oleObject" Target="../embeddings/oleObject1280.bin"/><Relationship Id="rId2" Type="http://schemas.openxmlformats.org/officeDocument/2006/relationships/tags" Target="../tags/tag697.xml"/><Relationship Id="rId1" Type="http://schemas.openxmlformats.org/officeDocument/2006/relationships/vmlDrawing" Target="../drawings/vmlDrawing349.vml"/><Relationship Id="rId6" Type="http://schemas.openxmlformats.org/officeDocument/2006/relationships/oleObject" Target="../embeddings/oleObject1279.bin"/><Relationship Id="rId11" Type="http://schemas.openxmlformats.org/officeDocument/2006/relationships/image" Target="NULL"/><Relationship Id="rId5" Type="http://schemas.openxmlformats.org/officeDocument/2006/relationships/oleObject" Target="../embeddings/oleObject1278.bin"/><Relationship Id="rId10" Type="http://schemas.openxmlformats.org/officeDocument/2006/relationships/oleObject" Target="../embeddings/oleObject1282.bin"/><Relationship Id="rId4" Type="http://schemas.openxmlformats.org/officeDocument/2006/relationships/slideLayout" Target="../slideLayouts/slideLayout2.xm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vmlDrawing" Target="../drawings/vmlDrawing35.vml"/><Relationship Id="rId6" Type="http://schemas.openxmlformats.org/officeDocument/2006/relationships/image" Target="../media/image163.png"/><Relationship Id="rId5" Type="http://schemas.openxmlformats.org/officeDocument/2006/relationships/oleObject" Target="../embeddings/oleObject138.bin"/><Relationship Id="rId4"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tags" Target="../tags/tag700.xml"/><Relationship Id="rId2" Type="http://schemas.openxmlformats.org/officeDocument/2006/relationships/tags" Target="../tags/tag699.xml"/><Relationship Id="rId1" Type="http://schemas.openxmlformats.org/officeDocument/2006/relationships/vmlDrawing" Target="../drawings/vmlDrawing350.vml"/><Relationship Id="rId6" Type="http://schemas.openxmlformats.org/officeDocument/2006/relationships/oleObject" Target="../embeddings/oleObject1284.bin"/><Relationship Id="rId5" Type="http://schemas.openxmlformats.org/officeDocument/2006/relationships/oleObject" Target="../embeddings/oleObject1283.bin"/><Relationship Id="rId4"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8" Type="http://schemas.openxmlformats.org/officeDocument/2006/relationships/oleObject" Target="../embeddings/oleObject1288.bin"/><Relationship Id="rId3" Type="http://schemas.openxmlformats.org/officeDocument/2006/relationships/tags" Target="../tags/tag702.xml"/><Relationship Id="rId7" Type="http://schemas.openxmlformats.org/officeDocument/2006/relationships/oleObject" Target="../embeddings/oleObject1287.bin"/><Relationship Id="rId2" Type="http://schemas.openxmlformats.org/officeDocument/2006/relationships/tags" Target="../tags/tag701.xml"/><Relationship Id="rId1" Type="http://schemas.openxmlformats.org/officeDocument/2006/relationships/vmlDrawing" Target="../drawings/vmlDrawing351.vml"/><Relationship Id="rId6" Type="http://schemas.openxmlformats.org/officeDocument/2006/relationships/oleObject" Target="../embeddings/oleObject1286.bin"/><Relationship Id="rId5" Type="http://schemas.openxmlformats.org/officeDocument/2006/relationships/oleObject" Target="../embeddings/oleObject1285.bin"/><Relationship Id="rId10" Type="http://schemas.openxmlformats.org/officeDocument/2006/relationships/oleObject" Target="../embeddings/oleObject1290.bin"/><Relationship Id="rId4" Type="http://schemas.openxmlformats.org/officeDocument/2006/relationships/slideLayout" Target="../slideLayouts/slideLayout2.xml"/><Relationship Id="rId9" Type="http://schemas.openxmlformats.org/officeDocument/2006/relationships/oleObject" Target="../embeddings/oleObject1289.bin"/></Relationships>
</file>

<file path=ppt/slides/_rels/slide3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704.xml"/><Relationship Id="rId7" Type="http://schemas.openxmlformats.org/officeDocument/2006/relationships/image" Target="NULL"/><Relationship Id="rId2" Type="http://schemas.openxmlformats.org/officeDocument/2006/relationships/tags" Target="../tags/tag703.xml"/><Relationship Id="rId1" Type="http://schemas.openxmlformats.org/officeDocument/2006/relationships/vmlDrawing" Target="../drawings/vmlDrawing352.vml"/><Relationship Id="rId6" Type="http://schemas.openxmlformats.org/officeDocument/2006/relationships/oleObject" Target="../embeddings/oleObject1292.bin"/><Relationship Id="rId11" Type="http://schemas.openxmlformats.org/officeDocument/2006/relationships/image" Target="NULL"/><Relationship Id="rId5" Type="http://schemas.openxmlformats.org/officeDocument/2006/relationships/oleObject" Target="../embeddings/oleObject1291.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353.xml.rels><?xml version="1.0" encoding="UTF-8" standalone="yes"?>
<Relationships xmlns="http://schemas.openxmlformats.org/package/2006/relationships"><Relationship Id="rId3" Type="http://schemas.openxmlformats.org/officeDocument/2006/relationships/tags" Target="../tags/tag706.xml"/><Relationship Id="rId7" Type="http://schemas.openxmlformats.org/officeDocument/2006/relationships/oleObject" Target="../embeddings/oleObject1295.bin"/><Relationship Id="rId2" Type="http://schemas.openxmlformats.org/officeDocument/2006/relationships/tags" Target="../tags/tag705.xml"/><Relationship Id="rId1" Type="http://schemas.openxmlformats.org/officeDocument/2006/relationships/vmlDrawing" Target="../drawings/vmlDrawing353.vml"/><Relationship Id="rId6" Type="http://schemas.openxmlformats.org/officeDocument/2006/relationships/oleObject" Target="../embeddings/oleObject1294.bin"/><Relationship Id="rId5" Type="http://schemas.openxmlformats.org/officeDocument/2006/relationships/oleObject" Target="../embeddings/oleObject1293.bin"/><Relationship Id="rId4"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8" Type="http://schemas.openxmlformats.org/officeDocument/2006/relationships/image" Target="../media/image1364.png"/><Relationship Id="rId13" Type="http://schemas.openxmlformats.org/officeDocument/2006/relationships/image" Target="../media/image1369.png"/><Relationship Id="rId3" Type="http://schemas.openxmlformats.org/officeDocument/2006/relationships/tags" Target="../tags/tag708.xml"/><Relationship Id="rId7" Type="http://schemas.openxmlformats.org/officeDocument/2006/relationships/oleObject" Target="../embeddings/oleObject1297.bin"/><Relationship Id="rId12" Type="http://schemas.openxmlformats.org/officeDocument/2006/relationships/image" Target="../media/image1368.png"/><Relationship Id="rId2" Type="http://schemas.openxmlformats.org/officeDocument/2006/relationships/tags" Target="../tags/tag707.xml"/><Relationship Id="rId1" Type="http://schemas.openxmlformats.org/officeDocument/2006/relationships/vmlDrawing" Target="../drawings/vmlDrawing354.vml"/><Relationship Id="rId6" Type="http://schemas.openxmlformats.org/officeDocument/2006/relationships/oleObject" Target="../embeddings/oleObject1296.bin"/><Relationship Id="rId11" Type="http://schemas.openxmlformats.org/officeDocument/2006/relationships/image" Target="../media/image1367.png"/><Relationship Id="rId5" Type="http://schemas.openxmlformats.org/officeDocument/2006/relationships/image" Target="../media/image1363.png"/><Relationship Id="rId15" Type="http://schemas.openxmlformats.org/officeDocument/2006/relationships/image" Target="../media/image1371.png"/><Relationship Id="rId10" Type="http://schemas.openxmlformats.org/officeDocument/2006/relationships/image" Target="../media/image1366.png"/><Relationship Id="rId4" Type="http://schemas.openxmlformats.org/officeDocument/2006/relationships/slideLayout" Target="../slideLayouts/slideLayout2.xml"/><Relationship Id="rId9" Type="http://schemas.openxmlformats.org/officeDocument/2006/relationships/image" Target="../media/image1365.png"/><Relationship Id="rId14" Type="http://schemas.openxmlformats.org/officeDocument/2006/relationships/image" Target="../media/image1370.png"/></Relationships>
</file>

<file path=ppt/slides/_rels/slide355.xml.rels><?xml version="1.0" encoding="UTF-8" standalone="yes"?>
<Relationships xmlns="http://schemas.openxmlformats.org/package/2006/relationships"><Relationship Id="rId8" Type="http://schemas.openxmlformats.org/officeDocument/2006/relationships/oleObject" Target="../embeddings/oleObject1301.bin"/><Relationship Id="rId3" Type="http://schemas.openxmlformats.org/officeDocument/2006/relationships/tags" Target="../tags/tag710.xml"/><Relationship Id="rId7" Type="http://schemas.openxmlformats.org/officeDocument/2006/relationships/oleObject" Target="../embeddings/oleObject1300.bin"/><Relationship Id="rId2" Type="http://schemas.openxmlformats.org/officeDocument/2006/relationships/tags" Target="../tags/tag709.xml"/><Relationship Id="rId1" Type="http://schemas.openxmlformats.org/officeDocument/2006/relationships/vmlDrawing" Target="../drawings/vmlDrawing355.vml"/><Relationship Id="rId6" Type="http://schemas.openxmlformats.org/officeDocument/2006/relationships/oleObject" Target="../embeddings/oleObject1299.bin"/><Relationship Id="rId5" Type="http://schemas.openxmlformats.org/officeDocument/2006/relationships/oleObject" Target="../embeddings/oleObject1298.bin"/><Relationship Id="rId10" Type="http://schemas.openxmlformats.org/officeDocument/2006/relationships/oleObject" Target="../embeddings/oleObject1303.bin"/><Relationship Id="rId4" Type="http://schemas.openxmlformats.org/officeDocument/2006/relationships/slideLayout" Target="../slideLayouts/slideLayout2.xml"/><Relationship Id="rId9" Type="http://schemas.openxmlformats.org/officeDocument/2006/relationships/oleObject" Target="../embeddings/oleObject1302.bin"/></Relationships>
</file>

<file path=ppt/slides/_rels/slide356.xml.rels><?xml version="1.0" encoding="UTF-8" standalone="yes"?>
<Relationships xmlns="http://schemas.openxmlformats.org/package/2006/relationships"><Relationship Id="rId3" Type="http://schemas.openxmlformats.org/officeDocument/2006/relationships/tags" Target="../tags/tag712.xml"/><Relationship Id="rId2" Type="http://schemas.openxmlformats.org/officeDocument/2006/relationships/tags" Target="../tags/tag711.xml"/><Relationship Id="rId1" Type="http://schemas.openxmlformats.org/officeDocument/2006/relationships/vmlDrawing" Target="../drawings/vmlDrawing356.vml"/><Relationship Id="rId6" Type="http://schemas.openxmlformats.org/officeDocument/2006/relationships/oleObject" Target="../embeddings/oleObject1305.bin"/><Relationship Id="rId5" Type="http://schemas.openxmlformats.org/officeDocument/2006/relationships/oleObject" Target="../embeddings/oleObject1304.bin"/><Relationship Id="rId4"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tags" Target="../tags/tag714.xml"/><Relationship Id="rId2" Type="http://schemas.openxmlformats.org/officeDocument/2006/relationships/tags" Target="../tags/tag713.xml"/><Relationship Id="rId1" Type="http://schemas.openxmlformats.org/officeDocument/2006/relationships/vmlDrawing" Target="../drawings/vmlDrawing357.vml"/><Relationship Id="rId6" Type="http://schemas.openxmlformats.org/officeDocument/2006/relationships/oleObject" Target="../embeddings/oleObject1307.bin"/><Relationship Id="rId5" Type="http://schemas.openxmlformats.org/officeDocument/2006/relationships/oleObject" Target="../embeddings/oleObject1306.bin"/><Relationship Id="rId4"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716.xml"/><Relationship Id="rId7" Type="http://schemas.openxmlformats.org/officeDocument/2006/relationships/oleObject" Target="../embeddings/oleObject1309.bin"/><Relationship Id="rId2" Type="http://schemas.openxmlformats.org/officeDocument/2006/relationships/tags" Target="../tags/tag715.xml"/><Relationship Id="rId1" Type="http://schemas.openxmlformats.org/officeDocument/2006/relationships/vmlDrawing" Target="../drawings/vmlDrawing358.vml"/><Relationship Id="rId6" Type="http://schemas.openxmlformats.org/officeDocument/2006/relationships/image" Target="NULL"/><Relationship Id="rId5" Type="http://schemas.openxmlformats.org/officeDocument/2006/relationships/oleObject" Target="../embeddings/oleObject1308.bin"/><Relationship Id="rId4"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tags" Target="../tags/tag718.xml"/><Relationship Id="rId2" Type="http://schemas.openxmlformats.org/officeDocument/2006/relationships/tags" Target="../tags/tag717.xml"/><Relationship Id="rId1" Type="http://schemas.openxmlformats.org/officeDocument/2006/relationships/vmlDrawing" Target="../drawings/vmlDrawing359.vml"/><Relationship Id="rId6" Type="http://schemas.openxmlformats.org/officeDocument/2006/relationships/image" Target="NULL"/><Relationship Id="rId5" Type="http://schemas.openxmlformats.org/officeDocument/2006/relationships/oleObject" Target="../embeddings/oleObject1310.bin"/><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72.xml"/><Relationship Id="rId7" Type="http://schemas.openxmlformats.org/officeDocument/2006/relationships/image" Target="../media/image167.png"/><Relationship Id="rId2" Type="http://schemas.openxmlformats.org/officeDocument/2006/relationships/tags" Target="../tags/tag71.xml"/><Relationship Id="rId1" Type="http://schemas.openxmlformats.org/officeDocument/2006/relationships/vmlDrawing" Target="../drawings/vmlDrawing36.vml"/><Relationship Id="rId6" Type="http://schemas.openxmlformats.org/officeDocument/2006/relationships/image" Target="../media/image166.png"/><Relationship Id="rId5" Type="http://schemas.openxmlformats.org/officeDocument/2006/relationships/oleObject" Target="../embeddings/oleObject139.bin"/><Relationship Id="rId4" Type="http://schemas.openxmlformats.org/officeDocument/2006/relationships/slideLayout" Target="../slideLayouts/slideLayout2.xml"/><Relationship Id="rId9" Type="http://schemas.openxmlformats.org/officeDocument/2006/relationships/oleObject" Target="../embeddings/oleObject140.bin"/></Relationships>
</file>

<file path=ppt/slides/_rels/slide36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720.xml"/><Relationship Id="rId7" Type="http://schemas.openxmlformats.org/officeDocument/2006/relationships/image" Target="NULL"/><Relationship Id="rId2" Type="http://schemas.openxmlformats.org/officeDocument/2006/relationships/tags" Target="../tags/tag719.xml"/><Relationship Id="rId1" Type="http://schemas.openxmlformats.org/officeDocument/2006/relationships/vmlDrawing" Target="../drawings/vmlDrawing360.vml"/><Relationship Id="rId6" Type="http://schemas.openxmlformats.org/officeDocument/2006/relationships/image" Target="../media/image1381.wmf"/><Relationship Id="rId11" Type="http://schemas.openxmlformats.org/officeDocument/2006/relationships/image" Target="NULL"/><Relationship Id="rId5" Type="http://schemas.openxmlformats.org/officeDocument/2006/relationships/oleObject" Target="../embeddings/oleObject1311.bin"/><Relationship Id="rId10" Type="http://schemas.openxmlformats.org/officeDocument/2006/relationships/image" Target="../media/image1382.wmf"/><Relationship Id="rId4" Type="http://schemas.openxmlformats.org/officeDocument/2006/relationships/slideLayout" Target="../slideLayouts/slideLayout2.xml"/><Relationship Id="rId9" Type="http://schemas.openxmlformats.org/officeDocument/2006/relationships/image" Target="NULL"/></Relationships>
</file>

<file path=ppt/slides/_rels/slide361.xml.rels><?xml version="1.0" encoding="UTF-8" standalone="yes"?>
<Relationships xmlns="http://schemas.openxmlformats.org/package/2006/relationships"><Relationship Id="rId3" Type="http://schemas.openxmlformats.org/officeDocument/2006/relationships/tags" Target="../tags/tag722.xml"/><Relationship Id="rId7" Type="http://schemas.openxmlformats.org/officeDocument/2006/relationships/image" Target="../media/image1385.png"/><Relationship Id="rId2" Type="http://schemas.openxmlformats.org/officeDocument/2006/relationships/tags" Target="../tags/tag721.xml"/><Relationship Id="rId1" Type="http://schemas.openxmlformats.org/officeDocument/2006/relationships/vmlDrawing" Target="../drawings/vmlDrawing361.vml"/><Relationship Id="rId6" Type="http://schemas.openxmlformats.org/officeDocument/2006/relationships/oleObject" Target="../embeddings/oleObject1313.bin"/><Relationship Id="rId5" Type="http://schemas.openxmlformats.org/officeDocument/2006/relationships/oleObject" Target="../embeddings/oleObject1312.bin"/><Relationship Id="rId4"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8" Type="http://schemas.openxmlformats.org/officeDocument/2006/relationships/image" Target="../media/image1387.wmf"/><Relationship Id="rId3" Type="http://schemas.openxmlformats.org/officeDocument/2006/relationships/tags" Target="../tags/tag724.xml"/><Relationship Id="rId7" Type="http://schemas.openxmlformats.org/officeDocument/2006/relationships/image" Target="NULL"/><Relationship Id="rId2" Type="http://schemas.openxmlformats.org/officeDocument/2006/relationships/tags" Target="../tags/tag723.xml"/><Relationship Id="rId1" Type="http://schemas.openxmlformats.org/officeDocument/2006/relationships/vmlDrawing" Target="../drawings/vmlDrawing362.vml"/><Relationship Id="rId6" Type="http://schemas.openxmlformats.org/officeDocument/2006/relationships/image" Target="NULL"/><Relationship Id="rId5" Type="http://schemas.openxmlformats.org/officeDocument/2006/relationships/oleObject" Target="../embeddings/oleObject1314.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36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726.xml"/><Relationship Id="rId7" Type="http://schemas.openxmlformats.org/officeDocument/2006/relationships/image" Target="NULL"/><Relationship Id="rId2" Type="http://schemas.openxmlformats.org/officeDocument/2006/relationships/tags" Target="../tags/tag725.xml"/><Relationship Id="rId1" Type="http://schemas.openxmlformats.org/officeDocument/2006/relationships/vmlDrawing" Target="../drawings/vmlDrawing363.vml"/><Relationship Id="rId6" Type="http://schemas.openxmlformats.org/officeDocument/2006/relationships/oleObject" Target="../embeddings/oleObject1316.bin"/><Relationship Id="rId11" Type="http://schemas.openxmlformats.org/officeDocument/2006/relationships/image" Target="NULL"/><Relationship Id="rId5" Type="http://schemas.openxmlformats.org/officeDocument/2006/relationships/oleObject" Target="../embeddings/oleObject1315.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36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728.xml"/><Relationship Id="rId7" Type="http://schemas.openxmlformats.org/officeDocument/2006/relationships/image" Target="NULL"/><Relationship Id="rId2" Type="http://schemas.openxmlformats.org/officeDocument/2006/relationships/tags" Target="../tags/tag727.xml"/><Relationship Id="rId1" Type="http://schemas.openxmlformats.org/officeDocument/2006/relationships/vmlDrawing" Target="../drawings/vmlDrawing364.vml"/><Relationship Id="rId6" Type="http://schemas.openxmlformats.org/officeDocument/2006/relationships/image" Target="../media/image1392.wmf"/><Relationship Id="rId11" Type="http://schemas.openxmlformats.org/officeDocument/2006/relationships/oleObject" Target="../embeddings/oleObject1318.bin"/><Relationship Id="rId5" Type="http://schemas.openxmlformats.org/officeDocument/2006/relationships/oleObject" Target="../embeddings/oleObject1317.bin"/><Relationship Id="rId10" Type="http://schemas.openxmlformats.org/officeDocument/2006/relationships/image" Target="../media/image1393.wmf"/><Relationship Id="rId4" Type="http://schemas.openxmlformats.org/officeDocument/2006/relationships/slideLayout" Target="../slideLayouts/slideLayout2.xml"/><Relationship Id="rId9" Type="http://schemas.openxmlformats.org/officeDocument/2006/relationships/image" Target="NULL"/></Relationships>
</file>

<file path=ppt/slides/_rels/slide3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730.xml"/><Relationship Id="rId7" Type="http://schemas.openxmlformats.org/officeDocument/2006/relationships/image" Target="NULL"/><Relationship Id="rId2" Type="http://schemas.openxmlformats.org/officeDocument/2006/relationships/tags" Target="../tags/tag729.xml"/><Relationship Id="rId1" Type="http://schemas.openxmlformats.org/officeDocument/2006/relationships/vmlDrawing" Target="../drawings/vmlDrawing365.vml"/><Relationship Id="rId6" Type="http://schemas.openxmlformats.org/officeDocument/2006/relationships/oleObject" Target="../embeddings/oleObject1320.bin"/><Relationship Id="rId11" Type="http://schemas.openxmlformats.org/officeDocument/2006/relationships/image" Target="NULL"/><Relationship Id="rId5" Type="http://schemas.openxmlformats.org/officeDocument/2006/relationships/oleObject" Target="../embeddings/oleObject1319.bin"/><Relationship Id="rId10" Type="http://schemas.openxmlformats.org/officeDocument/2006/relationships/image" Target="../media/image1396.wmf"/><Relationship Id="rId4" Type="http://schemas.openxmlformats.org/officeDocument/2006/relationships/slideLayout" Target="../slideLayouts/slideLayout2.xml"/><Relationship Id="rId9" Type="http://schemas.openxmlformats.org/officeDocument/2006/relationships/image" Target="NULL"/></Relationships>
</file>

<file path=ppt/slides/_rels/slide366.xml.rels><?xml version="1.0" encoding="UTF-8" standalone="yes"?>
<Relationships xmlns="http://schemas.openxmlformats.org/package/2006/relationships"><Relationship Id="rId8" Type="http://schemas.openxmlformats.org/officeDocument/2006/relationships/oleObject" Target="../embeddings/oleObject1324.bin"/><Relationship Id="rId3" Type="http://schemas.openxmlformats.org/officeDocument/2006/relationships/tags" Target="../tags/tag732.xml"/><Relationship Id="rId7" Type="http://schemas.openxmlformats.org/officeDocument/2006/relationships/oleObject" Target="../embeddings/oleObject1323.bin"/><Relationship Id="rId2" Type="http://schemas.openxmlformats.org/officeDocument/2006/relationships/tags" Target="../tags/tag731.xml"/><Relationship Id="rId1" Type="http://schemas.openxmlformats.org/officeDocument/2006/relationships/vmlDrawing" Target="../drawings/vmlDrawing366.vml"/><Relationship Id="rId6" Type="http://schemas.openxmlformats.org/officeDocument/2006/relationships/oleObject" Target="../embeddings/oleObject1322.bin"/><Relationship Id="rId5" Type="http://schemas.openxmlformats.org/officeDocument/2006/relationships/oleObject" Target="../embeddings/oleObject1321.bin"/><Relationship Id="rId10" Type="http://schemas.openxmlformats.org/officeDocument/2006/relationships/oleObject" Target="../embeddings/oleObject1326.bin"/><Relationship Id="rId4" Type="http://schemas.openxmlformats.org/officeDocument/2006/relationships/slideLayout" Target="../slideLayouts/slideLayout2.xml"/><Relationship Id="rId9" Type="http://schemas.openxmlformats.org/officeDocument/2006/relationships/oleObject" Target="../embeddings/oleObject1325.bin"/></Relationships>
</file>

<file path=ppt/slides/_rels/slide367.xml.rels><?xml version="1.0" encoding="UTF-8" standalone="yes"?>
<Relationships xmlns="http://schemas.openxmlformats.org/package/2006/relationships"><Relationship Id="rId3" Type="http://schemas.openxmlformats.org/officeDocument/2006/relationships/tags" Target="../tags/tag734.xml"/><Relationship Id="rId2" Type="http://schemas.openxmlformats.org/officeDocument/2006/relationships/tags" Target="../tags/tag733.xml"/><Relationship Id="rId1" Type="http://schemas.openxmlformats.org/officeDocument/2006/relationships/vmlDrawing" Target="../drawings/vmlDrawing367.vml"/><Relationship Id="rId6" Type="http://schemas.openxmlformats.org/officeDocument/2006/relationships/oleObject" Target="../embeddings/oleObject1328.bin"/><Relationship Id="rId5" Type="http://schemas.openxmlformats.org/officeDocument/2006/relationships/oleObject" Target="../embeddings/oleObject1327.bin"/><Relationship Id="rId4"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tags" Target="../tags/tag736.xml"/><Relationship Id="rId7" Type="http://schemas.openxmlformats.org/officeDocument/2006/relationships/oleObject" Target="../embeddings/oleObject1331.bin"/><Relationship Id="rId2" Type="http://schemas.openxmlformats.org/officeDocument/2006/relationships/tags" Target="../tags/tag735.xml"/><Relationship Id="rId1" Type="http://schemas.openxmlformats.org/officeDocument/2006/relationships/vmlDrawing" Target="../drawings/vmlDrawing368.vml"/><Relationship Id="rId6" Type="http://schemas.openxmlformats.org/officeDocument/2006/relationships/oleObject" Target="../embeddings/oleObject1330.bin"/><Relationship Id="rId5" Type="http://schemas.openxmlformats.org/officeDocument/2006/relationships/oleObject" Target="../embeddings/oleObject1329.bin"/><Relationship Id="rId4"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tags" Target="../tags/tag738.xml"/><Relationship Id="rId2" Type="http://schemas.openxmlformats.org/officeDocument/2006/relationships/tags" Target="../tags/tag737.xml"/><Relationship Id="rId1" Type="http://schemas.openxmlformats.org/officeDocument/2006/relationships/vmlDrawing" Target="../drawings/vmlDrawing369.vml"/><Relationship Id="rId6" Type="http://schemas.openxmlformats.org/officeDocument/2006/relationships/oleObject" Target="../embeddings/oleObject1333.bin"/><Relationship Id="rId5" Type="http://schemas.openxmlformats.org/officeDocument/2006/relationships/oleObject" Target="../embeddings/oleObject1332.bin"/><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oleObject" Target="../embeddings/oleObject149.bin"/><Relationship Id="rId3" Type="http://schemas.openxmlformats.org/officeDocument/2006/relationships/tags" Target="../tags/tag74.xml"/><Relationship Id="rId7" Type="http://schemas.openxmlformats.org/officeDocument/2006/relationships/oleObject" Target="../embeddings/oleObject143.bin"/><Relationship Id="rId12" Type="http://schemas.openxmlformats.org/officeDocument/2006/relationships/oleObject" Target="../embeddings/oleObject148.bin"/><Relationship Id="rId2" Type="http://schemas.openxmlformats.org/officeDocument/2006/relationships/tags" Target="../tags/tag73.xml"/><Relationship Id="rId1" Type="http://schemas.openxmlformats.org/officeDocument/2006/relationships/vmlDrawing" Target="../drawings/vmlDrawing37.vml"/><Relationship Id="rId6" Type="http://schemas.openxmlformats.org/officeDocument/2006/relationships/oleObject" Target="../embeddings/oleObject142.bin"/><Relationship Id="rId11" Type="http://schemas.openxmlformats.org/officeDocument/2006/relationships/oleObject" Target="../embeddings/oleObject147.bin"/><Relationship Id="rId5" Type="http://schemas.openxmlformats.org/officeDocument/2006/relationships/oleObject" Target="../embeddings/oleObject141.bin"/><Relationship Id="rId10" Type="http://schemas.openxmlformats.org/officeDocument/2006/relationships/oleObject" Target="../embeddings/oleObject146.bin"/><Relationship Id="rId4" Type="http://schemas.openxmlformats.org/officeDocument/2006/relationships/slideLayout" Target="../slideLayouts/slideLayout2.xml"/><Relationship Id="rId9" Type="http://schemas.openxmlformats.org/officeDocument/2006/relationships/oleObject" Target="../embeddings/oleObject145.bin"/><Relationship Id="rId14" Type="http://schemas.openxmlformats.org/officeDocument/2006/relationships/oleObject" Target="../embeddings/oleObject150.bin"/></Relationships>
</file>

<file path=ppt/slides/_rels/slide370.xml.rels><?xml version="1.0" encoding="UTF-8" standalone="yes"?>
<Relationships xmlns="http://schemas.openxmlformats.org/package/2006/relationships"><Relationship Id="rId3" Type="http://schemas.openxmlformats.org/officeDocument/2006/relationships/tags" Target="../tags/tag740.xml"/><Relationship Id="rId2" Type="http://schemas.openxmlformats.org/officeDocument/2006/relationships/tags" Target="../tags/tag739.xml"/><Relationship Id="rId1" Type="http://schemas.openxmlformats.org/officeDocument/2006/relationships/vmlDrawing" Target="../drawings/vmlDrawing370.vml"/><Relationship Id="rId5" Type="http://schemas.openxmlformats.org/officeDocument/2006/relationships/oleObject" Target="../embeddings/oleObject1334.bin"/><Relationship Id="rId4"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8" Type="http://schemas.openxmlformats.org/officeDocument/2006/relationships/oleObject" Target="../embeddings/oleObject1338.bin"/><Relationship Id="rId3" Type="http://schemas.openxmlformats.org/officeDocument/2006/relationships/tags" Target="../tags/tag742.xml"/><Relationship Id="rId7" Type="http://schemas.openxmlformats.org/officeDocument/2006/relationships/oleObject" Target="../embeddings/oleObject1337.bin"/><Relationship Id="rId2" Type="http://schemas.openxmlformats.org/officeDocument/2006/relationships/tags" Target="../tags/tag741.xml"/><Relationship Id="rId1" Type="http://schemas.openxmlformats.org/officeDocument/2006/relationships/vmlDrawing" Target="../drawings/vmlDrawing371.vml"/><Relationship Id="rId6" Type="http://schemas.openxmlformats.org/officeDocument/2006/relationships/oleObject" Target="../embeddings/oleObject1336.bin"/><Relationship Id="rId5" Type="http://schemas.openxmlformats.org/officeDocument/2006/relationships/oleObject" Target="../embeddings/oleObject1335.bin"/><Relationship Id="rId10" Type="http://schemas.openxmlformats.org/officeDocument/2006/relationships/oleObject" Target="../embeddings/oleObject1340.bin"/><Relationship Id="rId4" Type="http://schemas.openxmlformats.org/officeDocument/2006/relationships/slideLayout" Target="../slideLayouts/slideLayout2.xml"/><Relationship Id="rId9" Type="http://schemas.openxmlformats.org/officeDocument/2006/relationships/oleObject" Target="../embeddings/oleObject1339.bin"/></Relationships>
</file>

<file path=ppt/slides/_rels/slide372.xml.rels><?xml version="1.0" encoding="UTF-8" standalone="yes"?>
<Relationships xmlns="http://schemas.openxmlformats.org/package/2006/relationships"><Relationship Id="rId3" Type="http://schemas.openxmlformats.org/officeDocument/2006/relationships/tags" Target="../tags/tag744.xml"/><Relationship Id="rId2" Type="http://schemas.openxmlformats.org/officeDocument/2006/relationships/tags" Target="../tags/tag743.xml"/><Relationship Id="rId1" Type="http://schemas.openxmlformats.org/officeDocument/2006/relationships/vmlDrawing" Target="../drawings/vmlDrawing372.vml"/><Relationship Id="rId6" Type="http://schemas.openxmlformats.org/officeDocument/2006/relationships/oleObject" Target="../embeddings/oleObject1342.bin"/><Relationship Id="rId5" Type="http://schemas.openxmlformats.org/officeDocument/2006/relationships/oleObject" Target="../embeddings/oleObject1341.bin"/><Relationship Id="rId4"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tags" Target="../tags/tag746.xml"/><Relationship Id="rId2" Type="http://schemas.openxmlformats.org/officeDocument/2006/relationships/tags" Target="../tags/tag745.xml"/><Relationship Id="rId1" Type="http://schemas.openxmlformats.org/officeDocument/2006/relationships/vmlDrawing" Target="../drawings/vmlDrawing373.vml"/><Relationship Id="rId6" Type="http://schemas.openxmlformats.org/officeDocument/2006/relationships/image" Target="../media/image1420.png"/><Relationship Id="rId5" Type="http://schemas.openxmlformats.org/officeDocument/2006/relationships/oleObject" Target="../embeddings/oleObject1343.bin"/><Relationship Id="rId4"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8" Type="http://schemas.openxmlformats.org/officeDocument/2006/relationships/oleObject" Target="../embeddings/oleObject1347.bin"/><Relationship Id="rId3" Type="http://schemas.openxmlformats.org/officeDocument/2006/relationships/tags" Target="../tags/tag748.xml"/><Relationship Id="rId7" Type="http://schemas.openxmlformats.org/officeDocument/2006/relationships/oleObject" Target="../embeddings/oleObject1346.bin"/><Relationship Id="rId2" Type="http://schemas.openxmlformats.org/officeDocument/2006/relationships/tags" Target="../tags/tag747.xml"/><Relationship Id="rId1" Type="http://schemas.openxmlformats.org/officeDocument/2006/relationships/vmlDrawing" Target="../drawings/vmlDrawing374.vml"/><Relationship Id="rId6" Type="http://schemas.openxmlformats.org/officeDocument/2006/relationships/oleObject" Target="../embeddings/oleObject1345.bin"/><Relationship Id="rId5" Type="http://schemas.openxmlformats.org/officeDocument/2006/relationships/oleObject" Target="../embeddings/oleObject1344.bin"/><Relationship Id="rId4" Type="http://schemas.openxmlformats.org/officeDocument/2006/relationships/slideLayout" Target="../slideLayouts/slideLayout2.xml"/><Relationship Id="rId9" Type="http://schemas.openxmlformats.org/officeDocument/2006/relationships/oleObject" Target="../embeddings/oleObject1348.bin"/></Relationships>
</file>

<file path=ppt/slides/_rels/slide375.xml.rels><?xml version="1.0" encoding="UTF-8" standalone="yes"?>
<Relationships xmlns="http://schemas.openxmlformats.org/package/2006/relationships"><Relationship Id="rId3" Type="http://schemas.openxmlformats.org/officeDocument/2006/relationships/tags" Target="../tags/tag750.xml"/><Relationship Id="rId2" Type="http://schemas.openxmlformats.org/officeDocument/2006/relationships/tags" Target="../tags/tag749.xml"/><Relationship Id="rId1" Type="http://schemas.openxmlformats.org/officeDocument/2006/relationships/vmlDrawing" Target="../drawings/vmlDrawing375.vml"/><Relationship Id="rId6" Type="http://schemas.openxmlformats.org/officeDocument/2006/relationships/oleObject" Target="../embeddings/oleObject1350.bin"/><Relationship Id="rId5" Type="http://schemas.openxmlformats.org/officeDocument/2006/relationships/oleObject" Target="../embeddings/oleObject1349.bin"/><Relationship Id="rId4"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8" Type="http://schemas.openxmlformats.org/officeDocument/2006/relationships/oleObject" Target="../embeddings/oleObject1354.bin"/><Relationship Id="rId3" Type="http://schemas.openxmlformats.org/officeDocument/2006/relationships/tags" Target="../tags/tag752.xml"/><Relationship Id="rId7" Type="http://schemas.openxmlformats.org/officeDocument/2006/relationships/oleObject" Target="../embeddings/oleObject1353.bin"/><Relationship Id="rId2" Type="http://schemas.openxmlformats.org/officeDocument/2006/relationships/tags" Target="../tags/tag751.xml"/><Relationship Id="rId1" Type="http://schemas.openxmlformats.org/officeDocument/2006/relationships/vmlDrawing" Target="../drawings/vmlDrawing376.vml"/><Relationship Id="rId6" Type="http://schemas.openxmlformats.org/officeDocument/2006/relationships/oleObject" Target="../embeddings/oleObject1352.bin"/><Relationship Id="rId5" Type="http://schemas.openxmlformats.org/officeDocument/2006/relationships/oleObject" Target="../embeddings/oleObject1351.bin"/><Relationship Id="rId10" Type="http://schemas.openxmlformats.org/officeDocument/2006/relationships/oleObject" Target="../embeddings/oleObject1356.bin"/><Relationship Id="rId4" Type="http://schemas.openxmlformats.org/officeDocument/2006/relationships/slideLayout" Target="../slideLayouts/slideLayout2.xml"/><Relationship Id="rId9" Type="http://schemas.openxmlformats.org/officeDocument/2006/relationships/oleObject" Target="../embeddings/oleObject1355.bin"/></Relationships>
</file>

<file path=ppt/slides/_rels/slide377.xml.rels><?xml version="1.0" encoding="UTF-8" standalone="yes"?>
<Relationships xmlns="http://schemas.openxmlformats.org/package/2006/relationships"><Relationship Id="rId8" Type="http://schemas.openxmlformats.org/officeDocument/2006/relationships/oleObject" Target="../embeddings/oleObject1360.bin"/><Relationship Id="rId3" Type="http://schemas.openxmlformats.org/officeDocument/2006/relationships/tags" Target="../tags/tag754.xml"/><Relationship Id="rId7" Type="http://schemas.openxmlformats.org/officeDocument/2006/relationships/oleObject" Target="../embeddings/oleObject1359.bin"/><Relationship Id="rId2" Type="http://schemas.openxmlformats.org/officeDocument/2006/relationships/tags" Target="../tags/tag753.xml"/><Relationship Id="rId1" Type="http://schemas.openxmlformats.org/officeDocument/2006/relationships/vmlDrawing" Target="../drawings/vmlDrawing377.vml"/><Relationship Id="rId6" Type="http://schemas.openxmlformats.org/officeDocument/2006/relationships/oleObject" Target="../embeddings/oleObject1358.bin"/><Relationship Id="rId11" Type="http://schemas.openxmlformats.org/officeDocument/2006/relationships/oleObject" Target="../embeddings/oleObject1363.bin"/><Relationship Id="rId5" Type="http://schemas.openxmlformats.org/officeDocument/2006/relationships/oleObject" Target="../embeddings/oleObject1357.bin"/><Relationship Id="rId10" Type="http://schemas.openxmlformats.org/officeDocument/2006/relationships/oleObject" Target="../embeddings/oleObject1362.bin"/><Relationship Id="rId4" Type="http://schemas.openxmlformats.org/officeDocument/2006/relationships/slideLayout" Target="../slideLayouts/slideLayout2.xml"/><Relationship Id="rId9" Type="http://schemas.openxmlformats.org/officeDocument/2006/relationships/oleObject" Target="../embeddings/oleObject1361.bin"/></Relationships>
</file>

<file path=ppt/slides/_rels/slide378.xml.rels><?xml version="1.0" encoding="UTF-8" standalone="yes"?>
<Relationships xmlns="http://schemas.openxmlformats.org/package/2006/relationships"><Relationship Id="rId8" Type="http://schemas.openxmlformats.org/officeDocument/2006/relationships/oleObject" Target="../embeddings/oleObject1367.bin"/><Relationship Id="rId3" Type="http://schemas.openxmlformats.org/officeDocument/2006/relationships/tags" Target="../tags/tag756.xml"/><Relationship Id="rId7" Type="http://schemas.openxmlformats.org/officeDocument/2006/relationships/oleObject" Target="../embeddings/oleObject1366.bin"/><Relationship Id="rId2" Type="http://schemas.openxmlformats.org/officeDocument/2006/relationships/tags" Target="../tags/tag755.xml"/><Relationship Id="rId1" Type="http://schemas.openxmlformats.org/officeDocument/2006/relationships/vmlDrawing" Target="../drawings/vmlDrawing378.vml"/><Relationship Id="rId6" Type="http://schemas.openxmlformats.org/officeDocument/2006/relationships/oleObject" Target="../embeddings/oleObject1365.bin"/><Relationship Id="rId5" Type="http://schemas.openxmlformats.org/officeDocument/2006/relationships/oleObject" Target="../embeddings/oleObject1364.bin"/><Relationship Id="rId10" Type="http://schemas.openxmlformats.org/officeDocument/2006/relationships/oleObject" Target="../embeddings/oleObject1369.bin"/><Relationship Id="rId4" Type="http://schemas.openxmlformats.org/officeDocument/2006/relationships/slideLayout" Target="../slideLayouts/slideLayout2.xml"/><Relationship Id="rId9" Type="http://schemas.openxmlformats.org/officeDocument/2006/relationships/oleObject" Target="../embeddings/oleObject1368.bin"/></Relationships>
</file>

<file path=ppt/slides/_rels/slide379.xml.rels><?xml version="1.0" encoding="UTF-8" standalone="yes"?>
<Relationships xmlns="http://schemas.openxmlformats.org/package/2006/relationships"><Relationship Id="rId8" Type="http://schemas.openxmlformats.org/officeDocument/2006/relationships/oleObject" Target="../embeddings/oleObject1373.bin"/><Relationship Id="rId3" Type="http://schemas.openxmlformats.org/officeDocument/2006/relationships/tags" Target="../tags/tag758.xml"/><Relationship Id="rId7" Type="http://schemas.openxmlformats.org/officeDocument/2006/relationships/oleObject" Target="../embeddings/oleObject1372.bin"/><Relationship Id="rId2" Type="http://schemas.openxmlformats.org/officeDocument/2006/relationships/tags" Target="../tags/tag757.xml"/><Relationship Id="rId1" Type="http://schemas.openxmlformats.org/officeDocument/2006/relationships/vmlDrawing" Target="../drawings/vmlDrawing379.vml"/><Relationship Id="rId6" Type="http://schemas.openxmlformats.org/officeDocument/2006/relationships/oleObject" Target="../embeddings/oleObject1371.bin"/><Relationship Id="rId5" Type="http://schemas.openxmlformats.org/officeDocument/2006/relationships/oleObject" Target="../embeddings/oleObject1370.bin"/><Relationship Id="rId10" Type="http://schemas.openxmlformats.org/officeDocument/2006/relationships/oleObject" Target="../embeddings/oleObject1375.bin"/><Relationship Id="rId4" Type="http://schemas.openxmlformats.org/officeDocument/2006/relationships/slideLayout" Target="../slideLayouts/slideLayout2.xml"/><Relationship Id="rId9" Type="http://schemas.openxmlformats.org/officeDocument/2006/relationships/oleObject" Target="../embeddings/oleObject1374.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tags" Target="../tags/tag76.xml"/><Relationship Id="rId7" Type="http://schemas.openxmlformats.org/officeDocument/2006/relationships/oleObject" Target="../embeddings/oleObject152.bin"/><Relationship Id="rId2" Type="http://schemas.openxmlformats.org/officeDocument/2006/relationships/tags" Target="../tags/tag75.xml"/><Relationship Id="rId1" Type="http://schemas.openxmlformats.org/officeDocument/2006/relationships/vmlDrawing" Target="../drawings/vmlDrawing38.vml"/><Relationship Id="rId6" Type="http://schemas.openxmlformats.org/officeDocument/2006/relationships/image" Target="NULL"/><Relationship Id="rId5" Type="http://schemas.openxmlformats.org/officeDocument/2006/relationships/oleObject" Target="../embeddings/oleObject151.bin"/><Relationship Id="rId4"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8" Type="http://schemas.openxmlformats.org/officeDocument/2006/relationships/oleObject" Target="../embeddings/oleObject1379.bin"/><Relationship Id="rId3" Type="http://schemas.openxmlformats.org/officeDocument/2006/relationships/tags" Target="../tags/tag760.xml"/><Relationship Id="rId7" Type="http://schemas.openxmlformats.org/officeDocument/2006/relationships/oleObject" Target="../embeddings/oleObject1378.bin"/><Relationship Id="rId2" Type="http://schemas.openxmlformats.org/officeDocument/2006/relationships/tags" Target="../tags/tag759.xml"/><Relationship Id="rId1" Type="http://schemas.openxmlformats.org/officeDocument/2006/relationships/vmlDrawing" Target="../drawings/vmlDrawing380.vml"/><Relationship Id="rId6" Type="http://schemas.openxmlformats.org/officeDocument/2006/relationships/oleObject" Target="../embeddings/oleObject1377.bin"/><Relationship Id="rId11" Type="http://schemas.openxmlformats.org/officeDocument/2006/relationships/oleObject" Target="../embeddings/oleObject1382.bin"/><Relationship Id="rId5" Type="http://schemas.openxmlformats.org/officeDocument/2006/relationships/oleObject" Target="../embeddings/oleObject1376.bin"/><Relationship Id="rId10" Type="http://schemas.openxmlformats.org/officeDocument/2006/relationships/oleObject" Target="../embeddings/oleObject1381.bin"/><Relationship Id="rId4" Type="http://schemas.openxmlformats.org/officeDocument/2006/relationships/slideLayout" Target="../slideLayouts/slideLayout2.xml"/><Relationship Id="rId9" Type="http://schemas.openxmlformats.org/officeDocument/2006/relationships/oleObject" Target="../embeddings/oleObject1380.bin"/></Relationships>
</file>

<file path=ppt/slides/_rels/slide381.xml.rels><?xml version="1.0" encoding="UTF-8" standalone="yes"?>
<Relationships xmlns="http://schemas.openxmlformats.org/package/2006/relationships"><Relationship Id="rId8" Type="http://schemas.openxmlformats.org/officeDocument/2006/relationships/oleObject" Target="../embeddings/oleObject1386.bin"/><Relationship Id="rId3" Type="http://schemas.openxmlformats.org/officeDocument/2006/relationships/tags" Target="../tags/tag762.xml"/><Relationship Id="rId7" Type="http://schemas.openxmlformats.org/officeDocument/2006/relationships/oleObject" Target="../embeddings/oleObject1385.bin"/><Relationship Id="rId2" Type="http://schemas.openxmlformats.org/officeDocument/2006/relationships/tags" Target="../tags/tag761.xml"/><Relationship Id="rId1" Type="http://schemas.openxmlformats.org/officeDocument/2006/relationships/vmlDrawing" Target="../drawings/vmlDrawing381.vml"/><Relationship Id="rId6" Type="http://schemas.openxmlformats.org/officeDocument/2006/relationships/oleObject" Target="../embeddings/oleObject1384.bin"/><Relationship Id="rId11" Type="http://schemas.openxmlformats.org/officeDocument/2006/relationships/oleObject" Target="../embeddings/oleObject1389.bin"/><Relationship Id="rId5" Type="http://schemas.openxmlformats.org/officeDocument/2006/relationships/oleObject" Target="../embeddings/oleObject1383.bin"/><Relationship Id="rId10" Type="http://schemas.openxmlformats.org/officeDocument/2006/relationships/oleObject" Target="../embeddings/oleObject1388.bin"/><Relationship Id="rId4" Type="http://schemas.openxmlformats.org/officeDocument/2006/relationships/slideLayout" Target="../slideLayouts/slideLayout2.xml"/><Relationship Id="rId9" Type="http://schemas.openxmlformats.org/officeDocument/2006/relationships/oleObject" Target="../embeddings/oleObject1387.bin"/></Relationships>
</file>

<file path=ppt/slides/_rels/slide382.xml.rels><?xml version="1.0" encoding="UTF-8" standalone="yes"?>
<Relationships xmlns="http://schemas.openxmlformats.org/package/2006/relationships"><Relationship Id="rId8" Type="http://schemas.openxmlformats.org/officeDocument/2006/relationships/oleObject" Target="../embeddings/oleObject1393.bin"/><Relationship Id="rId3" Type="http://schemas.openxmlformats.org/officeDocument/2006/relationships/tags" Target="../tags/tag764.xml"/><Relationship Id="rId7" Type="http://schemas.openxmlformats.org/officeDocument/2006/relationships/oleObject" Target="../embeddings/oleObject1392.bin"/><Relationship Id="rId2" Type="http://schemas.openxmlformats.org/officeDocument/2006/relationships/tags" Target="../tags/tag763.xml"/><Relationship Id="rId1" Type="http://schemas.openxmlformats.org/officeDocument/2006/relationships/vmlDrawing" Target="../drawings/vmlDrawing382.vml"/><Relationship Id="rId6" Type="http://schemas.openxmlformats.org/officeDocument/2006/relationships/oleObject" Target="../embeddings/oleObject1391.bin"/><Relationship Id="rId5" Type="http://schemas.openxmlformats.org/officeDocument/2006/relationships/oleObject" Target="../embeddings/oleObject1390.bin"/><Relationship Id="rId10" Type="http://schemas.openxmlformats.org/officeDocument/2006/relationships/oleObject" Target="../embeddings/oleObject1395.bin"/><Relationship Id="rId4" Type="http://schemas.openxmlformats.org/officeDocument/2006/relationships/slideLayout" Target="../slideLayouts/slideLayout2.xml"/><Relationship Id="rId9" Type="http://schemas.openxmlformats.org/officeDocument/2006/relationships/oleObject" Target="../embeddings/oleObject1394.bin"/></Relationships>
</file>

<file path=ppt/slides/_rels/slide383.xml.rels><?xml version="1.0" encoding="UTF-8" standalone="yes"?>
<Relationships xmlns="http://schemas.openxmlformats.org/package/2006/relationships"><Relationship Id="rId8" Type="http://schemas.openxmlformats.org/officeDocument/2006/relationships/oleObject" Target="../embeddings/oleObject1399.bin"/><Relationship Id="rId3" Type="http://schemas.openxmlformats.org/officeDocument/2006/relationships/tags" Target="../tags/tag766.xml"/><Relationship Id="rId7" Type="http://schemas.openxmlformats.org/officeDocument/2006/relationships/oleObject" Target="../embeddings/oleObject1398.bin"/><Relationship Id="rId2" Type="http://schemas.openxmlformats.org/officeDocument/2006/relationships/tags" Target="../tags/tag765.xml"/><Relationship Id="rId1" Type="http://schemas.openxmlformats.org/officeDocument/2006/relationships/vmlDrawing" Target="../drawings/vmlDrawing383.vml"/><Relationship Id="rId6" Type="http://schemas.openxmlformats.org/officeDocument/2006/relationships/oleObject" Target="../embeddings/oleObject1397.bin"/><Relationship Id="rId11" Type="http://schemas.openxmlformats.org/officeDocument/2006/relationships/oleObject" Target="../embeddings/oleObject1402.bin"/><Relationship Id="rId5" Type="http://schemas.openxmlformats.org/officeDocument/2006/relationships/oleObject" Target="../embeddings/oleObject1396.bin"/><Relationship Id="rId10" Type="http://schemas.openxmlformats.org/officeDocument/2006/relationships/oleObject" Target="../embeddings/oleObject1401.bin"/><Relationship Id="rId4" Type="http://schemas.openxmlformats.org/officeDocument/2006/relationships/slideLayout" Target="../slideLayouts/slideLayout2.xml"/><Relationship Id="rId9" Type="http://schemas.openxmlformats.org/officeDocument/2006/relationships/oleObject" Target="../embeddings/oleObject1400.bin"/></Relationships>
</file>

<file path=ppt/slides/_rels/slide384.xml.rels><?xml version="1.0" encoding="UTF-8" standalone="yes"?>
<Relationships xmlns="http://schemas.openxmlformats.org/package/2006/relationships"><Relationship Id="rId8" Type="http://schemas.openxmlformats.org/officeDocument/2006/relationships/oleObject" Target="../embeddings/oleObject1406.bin"/><Relationship Id="rId3" Type="http://schemas.openxmlformats.org/officeDocument/2006/relationships/tags" Target="../tags/tag768.xml"/><Relationship Id="rId7" Type="http://schemas.openxmlformats.org/officeDocument/2006/relationships/oleObject" Target="../embeddings/oleObject1405.bin"/><Relationship Id="rId2" Type="http://schemas.openxmlformats.org/officeDocument/2006/relationships/tags" Target="../tags/tag767.xml"/><Relationship Id="rId1" Type="http://schemas.openxmlformats.org/officeDocument/2006/relationships/vmlDrawing" Target="../drawings/vmlDrawing384.vml"/><Relationship Id="rId6" Type="http://schemas.openxmlformats.org/officeDocument/2006/relationships/oleObject" Target="../embeddings/oleObject1404.bin"/><Relationship Id="rId11" Type="http://schemas.openxmlformats.org/officeDocument/2006/relationships/oleObject" Target="../embeddings/oleObject1409.bin"/><Relationship Id="rId5" Type="http://schemas.openxmlformats.org/officeDocument/2006/relationships/oleObject" Target="../embeddings/oleObject1403.bin"/><Relationship Id="rId10" Type="http://schemas.openxmlformats.org/officeDocument/2006/relationships/oleObject" Target="../embeddings/oleObject1408.bin"/><Relationship Id="rId4" Type="http://schemas.openxmlformats.org/officeDocument/2006/relationships/slideLayout" Target="../slideLayouts/slideLayout2.xml"/><Relationship Id="rId9" Type="http://schemas.openxmlformats.org/officeDocument/2006/relationships/oleObject" Target="../embeddings/oleObject1407.bin"/></Relationships>
</file>

<file path=ppt/slides/_rels/slide385.xml.rels><?xml version="1.0" encoding="UTF-8" standalone="yes"?>
<Relationships xmlns="http://schemas.openxmlformats.org/package/2006/relationships"><Relationship Id="rId8" Type="http://schemas.openxmlformats.org/officeDocument/2006/relationships/oleObject" Target="../embeddings/oleObject1413.bin"/><Relationship Id="rId3" Type="http://schemas.openxmlformats.org/officeDocument/2006/relationships/tags" Target="../tags/tag770.xml"/><Relationship Id="rId7" Type="http://schemas.openxmlformats.org/officeDocument/2006/relationships/oleObject" Target="../embeddings/oleObject1412.bin"/><Relationship Id="rId2" Type="http://schemas.openxmlformats.org/officeDocument/2006/relationships/tags" Target="../tags/tag769.xml"/><Relationship Id="rId1" Type="http://schemas.openxmlformats.org/officeDocument/2006/relationships/vmlDrawing" Target="../drawings/vmlDrawing385.vml"/><Relationship Id="rId6" Type="http://schemas.openxmlformats.org/officeDocument/2006/relationships/oleObject" Target="../embeddings/oleObject1411.bin"/><Relationship Id="rId11" Type="http://schemas.openxmlformats.org/officeDocument/2006/relationships/oleObject" Target="../embeddings/oleObject1416.bin"/><Relationship Id="rId5" Type="http://schemas.openxmlformats.org/officeDocument/2006/relationships/oleObject" Target="../embeddings/oleObject1410.bin"/><Relationship Id="rId10" Type="http://schemas.openxmlformats.org/officeDocument/2006/relationships/oleObject" Target="../embeddings/oleObject1415.bin"/><Relationship Id="rId4" Type="http://schemas.openxmlformats.org/officeDocument/2006/relationships/slideLayout" Target="../slideLayouts/slideLayout2.xml"/><Relationship Id="rId9" Type="http://schemas.openxmlformats.org/officeDocument/2006/relationships/oleObject" Target="../embeddings/oleObject1414.bin"/></Relationships>
</file>

<file path=ppt/slides/_rels/slide386.xml.rels><?xml version="1.0" encoding="UTF-8" standalone="yes"?>
<Relationships xmlns="http://schemas.openxmlformats.org/package/2006/relationships"><Relationship Id="rId8" Type="http://schemas.openxmlformats.org/officeDocument/2006/relationships/oleObject" Target="../embeddings/oleObject1420.bin"/><Relationship Id="rId3" Type="http://schemas.openxmlformats.org/officeDocument/2006/relationships/tags" Target="../tags/tag772.xml"/><Relationship Id="rId7" Type="http://schemas.openxmlformats.org/officeDocument/2006/relationships/oleObject" Target="../embeddings/oleObject1419.bin"/><Relationship Id="rId2" Type="http://schemas.openxmlformats.org/officeDocument/2006/relationships/tags" Target="../tags/tag771.xml"/><Relationship Id="rId1" Type="http://schemas.openxmlformats.org/officeDocument/2006/relationships/vmlDrawing" Target="../drawings/vmlDrawing386.vml"/><Relationship Id="rId6" Type="http://schemas.openxmlformats.org/officeDocument/2006/relationships/oleObject" Target="../embeddings/oleObject1418.bin"/><Relationship Id="rId11" Type="http://schemas.openxmlformats.org/officeDocument/2006/relationships/oleObject" Target="../embeddings/oleObject1423.bin"/><Relationship Id="rId5" Type="http://schemas.openxmlformats.org/officeDocument/2006/relationships/oleObject" Target="../embeddings/oleObject1417.bin"/><Relationship Id="rId10" Type="http://schemas.openxmlformats.org/officeDocument/2006/relationships/oleObject" Target="../embeddings/oleObject1422.bin"/><Relationship Id="rId4" Type="http://schemas.openxmlformats.org/officeDocument/2006/relationships/slideLayout" Target="../slideLayouts/slideLayout2.xml"/><Relationship Id="rId9" Type="http://schemas.openxmlformats.org/officeDocument/2006/relationships/oleObject" Target="../embeddings/oleObject1421.bin"/></Relationships>
</file>

<file path=ppt/slides/_rels/slide387.xml.rels><?xml version="1.0" encoding="UTF-8" standalone="yes"?>
<Relationships xmlns="http://schemas.openxmlformats.org/package/2006/relationships"><Relationship Id="rId8" Type="http://schemas.openxmlformats.org/officeDocument/2006/relationships/oleObject" Target="../embeddings/oleObject1427.bin"/><Relationship Id="rId3" Type="http://schemas.openxmlformats.org/officeDocument/2006/relationships/tags" Target="../tags/tag774.xml"/><Relationship Id="rId7" Type="http://schemas.openxmlformats.org/officeDocument/2006/relationships/oleObject" Target="../embeddings/oleObject1426.bin"/><Relationship Id="rId2" Type="http://schemas.openxmlformats.org/officeDocument/2006/relationships/tags" Target="../tags/tag773.xml"/><Relationship Id="rId1" Type="http://schemas.openxmlformats.org/officeDocument/2006/relationships/vmlDrawing" Target="../drawings/vmlDrawing387.vml"/><Relationship Id="rId6" Type="http://schemas.openxmlformats.org/officeDocument/2006/relationships/oleObject" Target="../embeddings/oleObject1425.bin"/><Relationship Id="rId5" Type="http://schemas.openxmlformats.org/officeDocument/2006/relationships/oleObject" Target="../embeddings/oleObject1424.bin"/><Relationship Id="rId10" Type="http://schemas.openxmlformats.org/officeDocument/2006/relationships/oleObject" Target="../embeddings/oleObject1429.bin"/><Relationship Id="rId4" Type="http://schemas.openxmlformats.org/officeDocument/2006/relationships/slideLayout" Target="../slideLayouts/slideLayout2.xml"/><Relationship Id="rId9" Type="http://schemas.openxmlformats.org/officeDocument/2006/relationships/oleObject" Target="../embeddings/oleObject1428.bin"/></Relationships>
</file>

<file path=ppt/slides/_rels/slide388.xml.rels><?xml version="1.0" encoding="UTF-8" standalone="yes"?>
<Relationships xmlns="http://schemas.openxmlformats.org/package/2006/relationships"><Relationship Id="rId3" Type="http://schemas.openxmlformats.org/officeDocument/2006/relationships/tags" Target="../tags/tag776.xml"/><Relationship Id="rId2" Type="http://schemas.openxmlformats.org/officeDocument/2006/relationships/tags" Target="../tags/tag775.xml"/><Relationship Id="rId1" Type="http://schemas.openxmlformats.org/officeDocument/2006/relationships/vmlDrawing" Target="../drawings/vmlDrawing388.vml"/><Relationship Id="rId6" Type="http://schemas.openxmlformats.org/officeDocument/2006/relationships/oleObject" Target="../embeddings/oleObject1431.bin"/><Relationship Id="rId5" Type="http://schemas.openxmlformats.org/officeDocument/2006/relationships/oleObject" Target="../embeddings/oleObject1430.bin"/><Relationship Id="rId4"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8" Type="http://schemas.openxmlformats.org/officeDocument/2006/relationships/oleObject" Target="../embeddings/oleObject1435.bin"/><Relationship Id="rId3" Type="http://schemas.openxmlformats.org/officeDocument/2006/relationships/tags" Target="../tags/tag778.xml"/><Relationship Id="rId7" Type="http://schemas.openxmlformats.org/officeDocument/2006/relationships/oleObject" Target="../embeddings/oleObject1434.bin"/><Relationship Id="rId2" Type="http://schemas.openxmlformats.org/officeDocument/2006/relationships/tags" Target="../tags/tag777.xml"/><Relationship Id="rId1" Type="http://schemas.openxmlformats.org/officeDocument/2006/relationships/vmlDrawing" Target="../drawings/vmlDrawing389.vml"/><Relationship Id="rId6" Type="http://schemas.openxmlformats.org/officeDocument/2006/relationships/oleObject" Target="../embeddings/oleObject1433.bin"/><Relationship Id="rId11" Type="http://schemas.openxmlformats.org/officeDocument/2006/relationships/oleObject" Target="../embeddings/oleObject1438.bin"/><Relationship Id="rId5" Type="http://schemas.openxmlformats.org/officeDocument/2006/relationships/oleObject" Target="../embeddings/oleObject1432.bin"/><Relationship Id="rId10" Type="http://schemas.openxmlformats.org/officeDocument/2006/relationships/oleObject" Target="../embeddings/oleObject1437.bin"/><Relationship Id="rId4" Type="http://schemas.openxmlformats.org/officeDocument/2006/relationships/slideLayout" Target="../slideLayouts/slideLayout2.xml"/><Relationship Id="rId9" Type="http://schemas.openxmlformats.org/officeDocument/2006/relationships/oleObject" Target="../embeddings/oleObject1436.bin"/></Relationships>
</file>

<file path=ppt/slides/_rels/slide39.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39.vml"/><Relationship Id="rId6" Type="http://schemas.openxmlformats.org/officeDocument/2006/relationships/oleObject" Target="../embeddings/oleObject155.bin"/><Relationship Id="rId5" Type="http://schemas.openxmlformats.org/officeDocument/2006/relationships/oleObject" Target="../embeddings/oleObject154.bin"/><Relationship Id="rId4"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8" Type="http://schemas.openxmlformats.org/officeDocument/2006/relationships/oleObject" Target="../embeddings/oleObject1442.bin"/><Relationship Id="rId3" Type="http://schemas.openxmlformats.org/officeDocument/2006/relationships/tags" Target="../tags/tag780.xml"/><Relationship Id="rId7" Type="http://schemas.openxmlformats.org/officeDocument/2006/relationships/oleObject" Target="../embeddings/oleObject1441.bin"/><Relationship Id="rId2" Type="http://schemas.openxmlformats.org/officeDocument/2006/relationships/tags" Target="../tags/tag779.xml"/><Relationship Id="rId1" Type="http://schemas.openxmlformats.org/officeDocument/2006/relationships/vmlDrawing" Target="../drawings/vmlDrawing390.vml"/><Relationship Id="rId6" Type="http://schemas.openxmlformats.org/officeDocument/2006/relationships/oleObject" Target="../embeddings/oleObject1440.bin"/><Relationship Id="rId5" Type="http://schemas.openxmlformats.org/officeDocument/2006/relationships/oleObject" Target="../embeddings/oleObject1439.bin"/><Relationship Id="rId10" Type="http://schemas.openxmlformats.org/officeDocument/2006/relationships/oleObject" Target="../embeddings/oleObject1444.bin"/><Relationship Id="rId4" Type="http://schemas.openxmlformats.org/officeDocument/2006/relationships/slideLayout" Target="../slideLayouts/slideLayout2.xml"/><Relationship Id="rId9" Type="http://schemas.openxmlformats.org/officeDocument/2006/relationships/oleObject" Target="../embeddings/oleObject1443.bin"/></Relationships>
</file>

<file path=ppt/slides/_rels/slide391.xml.rels><?xml version="1.0" encoding="UTF-8" standalone="yes"?>
<Relationships xmlns="http://schemas.openxmlformats.org/package/2006/relationships"><Relationship Id="rId8" Type="http://schemas.openxmlformats.org/officeDocument/2006/relationships/oleObject" Target="../embeddings/oleObject1448.bin"/><Relationship Id="rId3" Type="http://schemas.openxmlformats.org/officeDocument/2006/relationships/tags" Target="../tags/tag782.xml"/><Relationship Id="rId7" Type="http://schemas.openxmlformats.org/officeDocument/2006/relationships/oleObject" Target="../embeddings/oleObject1447.bin"/><Relationship Id="rId2" Type="http://schemas.openxmlformats.org/officeDocument/2006/relationships/tags" Target="../tags/tag781.xml"/><Relationship Id="rId1" Type="http://schemas.openxmlformats.org/officeDocument/2006/relationships/vmlDrawing" Target="../drawings/vmlDrawing391.vml"/><Relationship Id="rId6" Type="http://schemas.openxmlformats.org/officeDocument/2006/relationships/oleObject" Target="../embeddings/oleObject1446.bin"/><Relationship Id="rId5" Type="http://schemas.openxmlformats.org/officeDocument/2006/relationships/oleObject" Target="../embeddings/oleObject1445.bin"/><Relationship Id="rId10" Type="http://schemas.openxmlformats.org/officeDocument/2006/relationships/oleObject" Target="../embeddings/oleObject1450.bin"/><Relationship Id="rId4" Type="http://schemas.openxmlformats.org/officeDocument/2006/relationships/slideLayout" Target="../slideLayouts/slideLayout2.xml"/><Relationship Id="rId9" Type="http://schemas.openxmlformats.org/officeDocument/2006/relationships/oleObject" Target="../embeddings/oleObject1449.bin"/></Relationships>
</file>

<file path=ppt/slides/_rels/slide392.xml.rels><?xml version="1.0" encoding="UTF-8" standalone="yes"?>
<Relationships xmlns="http://schemas.openxmlformats.org/package/2006/relationships"><Relationship Id="rId3" Type="http://schemas.openxmlformats.org/officeDocument/2006/relationships/tags" Target="../tags/tag784.xml"/><Relationship Id="rId2" Type="http://schemas.openxmlformats.org/officeDocument/2006/relationships/tags" Target="../tags/tag783.xml"/><Relationship Id="rId1" Type="http://schemas.openxmlformats.org/officeDocument/2006/relationships/vmlDrawing" Target="../drawings/vmlDrawing392.vml"/><Relationship Id="rId5" Type="http://schemas.openxmlformats.org/officeDocument/2006/relationships/oleObject" Target="../embeddings/oleObject1451.bin"/><Relationship Id="rId4"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8" Type="http://schemas.openxmlformats.org/officeDocument/2006/relationships/oleObject" Target="../embeddings/oleObject1455.bin"/><Relationship Id="rId3" Type="http://schemas.openxmlformats.org/officeDocument/2006/relationships/tags" Target="../tags/tag786.xml"/><Relationship Id="rId7" Type="http://schemas.openxmlformats.org/officeDocument/2006/relationships/oleObject" Target="../embeddings/oleObject1454.bin"/><Relationship Id="rId2" Type="http://schemas.openxmlformats.org/officeDocument/2006/relationships/tags" Target="../tags/tag785.xml"/><Relationship Id="rId1" Type="http://schemas.openxmlformats.org/officeDocument/2006/relationships/vmlDrawing" Target="../drawings/vmlDrawing393.vml"/><Relationship Id="rId6" Type="http://schemas.openxmlformats.org/officeDocument/2006/relationships/oleObject" Target="../embeddings/oleObject1453.bin"/><Relationship Id="rId5" Type="http://schemas.openxmlformats.org/officeDocument/2006/relationships/oleObject" Target="../embeddings/oleObject1452.bin"/><Relationship Id="rId10" Type="http://schemas.openxmlformats.org/officeDocument/2006/relationships/oleObject" Target="../embeddings/oleObject1457.bin"/><Relationship Id="rId4" Type="http://schemas.openxmlformats.org/officeDocument/2006/relationships/slideLayout" Target="../slideLayouts/slideLayout2.xml"/><Relationship Id="rId9" Type="http://schemas.openxmlformats.org/officeDocument/2006/relationships/oleObject" Target="../embeddings/oleObject1456.bin"/></Relationships>
</file>

<file path=ppt/slides/_rels/slide394.xml.rels><?xml version="1.0" encoding="UTF-8" standalone="yes"?>
<Relationships xmlns="http://schemas.openxmlformats.org/package/2006/relationships"><Relationship Id="rId3" Type="http://schemas.openxmlformats.org/officeDocument/2006/relationships/tags" Target="../tags/tag788.xml"/><Relationship Id="rId2" Type="http://schemas.openxmlformats.org/officeDocument/2006/relationships/tags" Target="../tags/tag787.xml"/><Relationship Id="rId1" Type="http://schemas.openxmlformats.org/officeDocument/2006/relationships/vmlDrawing" Target="../drawings/vmlDrawing394.vml"/><Relationship Id="rId6" Type="http://schemas.openxmlformats.org/officeDocument/2006/relationships/oleObject" Target="../embeddings/oleObject1459.bin"/><Relationship Id="rId5" Type="http://schemas.openxmlformats.org/officeDocument/2006/relationships/oleObject" Target="../embeddings/oleObject1458.bin"/><Relationship Id="rId4"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8" Type="http://schemas.openxmlformats.org/officeDocument/2006/relationships/oleObject" Target="../embeddings/oleObject1463.bin"/><Relationship Id="rId3" Type="http://schemas.openxmlformats.org/officeDocument/2006/relationships/tags" Target="../tags/tag790.xml"/><Relationship Id="rId7" Type="http://schemas.openxmlformats.org/officeDocument/2006/relationships/oleObject" Target="../embeddings/oleObject1462.bin"/><Relationship Id="rId2" Type="http://schemas.openxmlformats.org/officeDocument/2006/relationships/tags" Target="../tags/tag789.xml"/><Relationship Id="rId1" Type="http://schemas.openxmlformats.org/officeDocument/2006/relationships/vmlDrawing" Target="../drawings/vmlDrawing395.vml"/><Relationship Id="rId6" Type="http://schemas.openxmlformats.org/officeDocument/2006/relationships/oleObject" Target="../embeddings/oleObject1461.bin"/><Relationship Id="rId11" Type="http://schemas.openxmlformats.org/officeDocument/2006/relationships/oleObject" Target="../embeddings/oleObject1466.bin"/><Relationship Id="rId5" Type="http://schemas.openxmlformats.org/officeDocument/2006/relationships/oleObject" Target="../embeddings/oleObject1460.bin"/><Relationship Id="rId10" Type="http://schemas.openxmlformats.org/officeDocument/2006/relationships/oleObject" Target="../embeddings/oleObject1465.bin"/><Relationship Id="rId4" Type="http://schemas.openxmlformats.org/officeDocument/2006/relationships/slideLayout" Target="../slideLayouts/slideLayout2.xml"/><Relationship Id="rId9" Type="http://schemas.openxmlformats.org/officeDocument/2006/relationships/oleObject" Target="../embeddings/oleObject1464.bin"/></Relationships>
</file>

<file path=ppt/slides/_rels/slide396.xml.rels><?xml version="1.0" encoding="UTF-8" standalone="yes"?>
<Relationships xmlns="http://schemas.openxmlformats.org/package/2006/relationships"><Relationship Id="rId3" Type="http://schemas.openxmlformats.org/officeDocument/2006/relationships/tags" Target="../tags/tag792.xml"/><Relationship Id="rId2" Type="http://schemas.openxmlformats.org/officeDocument/2006/relationships/tags" Target="../tags/tag791.xml"/><Relationship Id="rId1" Type="http://schemas.openxmlformats.org/officeDocument/2006/relationships/vmlDrawing" Target="../drawings/vmlDrawing396.vml"/><Relationship Id="rId5" Type="http://schemas.openxmlformats.org/officeDocument/2006/relationships/oleObject" Target="../embeddings/oleObject1467.bin"/><Relationship Id="rId4"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tags" Target="../tags/tag794.xml"/><Relationship Id="rId2" Type="http://schemas.openxmlformats.org/officeDocument/2006/relationships/tags" Target="../tags/tag793.xml"/><Relationship Id="rId1" Type="http://schemas.openxmlformats.org/officeDocument/2006/relationships/vmlDrawing" Target="../drawings/vmlDrawing397.vml"/><Relationship Id="rId5" Type="http://schemas.openxmlformats.org/officeDocument/2006/relationships/oleObject" Target="../embeddings/oleObject1468.bin"/><Relationship Id="rId4"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tags" Target="../tags/tag796.xml"/><Relationship Id="rId7" Type="http://schemas.openxmlformats.org/officeDocument/2006/relationships/oleObject" Target="../embeddings/oleObject1471.bin"/><Relationship Id="rId2" Type="http://schemas.openxmlformats.org/officeDocument/2006/relationships/tags" Target="../tags/tag795.xml"/><Relationship Id="rId1" Type="http://schemas.openxmlformats.org/officeDocument/2006/relationships/vmlDrawing" Target="../drawings/vmlDrawing398.vml"/><Relationship Id="rId6" Type="http://schemas.openxmlformats.org/officeDocument/2006/relationships/oleObject" Target="../embeddings/oleObject1470.bin"/><Relationship Id="rId5" Type="http://schemas.openxmlformats.org/officeDocument/2006/relationships/oleObject" Target="../embeddings/oleObject1469.bin"/><Relationship Id="rId4"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tags" Target="../tags/tag798.xml"/><Relationship Id="rId2" Type="http://schemas.openxmlformats.org/officeDocument/2006/relationships/tags" Target="../tags/tag797.xml"/><Relationship Id="rId1" Type="http://schemas.openxmlformats.org/officeDocument/2006/relationships/vmlDrawing" Target="../drawings/vmlDrawing399.vml"/><Relationship Id="rId5" Type="http://schemas.openxmlformats.org/officeDocument/2006/relationships/oleObject" Target="../embeddings/oleObject1472.bin"/><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tags" Target="../tags/tag8.xml"/><Relationship Id="rId7" Type="http://schemas.openxmlformats.org/officeDocument/2006/relationships/image" Target="../media/image19.w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8.wmf"/><Relationship Id="rId11" Type="http://schemas.openxmlformats.org/officeDocument/2006/relationships/image" Target="../media/image23.png"/><Relationship Id="rId5" Type="http://schemas.openxmlformats.org/officeDocument/2006/relationships/oleObject" Target="../embeddings/oleObject8.bin"/><Relationship Id="rId10" Type="http://schemas.openxmlformats.org/officeDocument/2006/relationships/image" Target="../media/image22.wmf"/><Relationship Id="rId4" Type="http://schemas.openxmlformats.org/officeDocument/2006/relationships/slideLayout" Target="../slideLayouts/slideLayout2.xml"/><Relationship Id="rId9" Type="http://schemas.openxmlformats.org/officeDocument/2006/relationships/image" Target="../media/image21.wmf"/></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tags" Target="../tags/tag80.xml"/><Relationship Id="rId7" Type="http://schemas.openxmlformats.org/officeDocument/2006/relationships/oleObject" Target="../embeddings/oleObject158.bin"/><Relationship Id="rId2" Type="http://schemas.openxmlformats.org/officeDocument/2006/relationships/tags" Target="../tags/tag79.xml"/><Relationship Id="rId1" Type="http://schemas.openxmlformats.org/officeDocument/2006/relationships/vmlDrawing" Target="../drawings/vmlDrawing40.vml"/><Relationship Id="rId6" Type="http://schemas.openxmlformats.org/officeDocument/2006/relationships/oleObject" Target="../embeddings/oleObject157.bin"/><Relationship Id="rId11" Type="http://schemas.openxmlformats.org/officeDocument/2006/relationships/oleObject" Target="../embeddings/oleObject162.bin"/><Relationship Id="rId5" Type="http://schemas.openxmlformats.org/officeDocument/2006/relationships/oleObject" Target="../embeddings/oleObject156.bin"/><Relationship Id="rId10" Type="http://schemas.openxmlformats.org/officeDocument/2006/relationships/oleObject" Target="../embeddings/oleObject161.bin"/><Relationship Id="rId4" Type="http://schemas.openxmlformats.org/officeDocument/2006/relationships/slideLayout" Target="../slideLayouts/slideLayout2.xml"/><Relationship Id="rId9" Type="http://schemas.openxmlformats.org/officeDocument/2006/relationships/oleObject" Target="../embeddings/oleObject160.bin"/></Relationships>
</file>

<file path=ppt/slides/_rels/slide400.xml.rels><?xml version="1.0" encoding="UTF-8" standalone="yes"?>
<Relationships xmlns="http://schemas.openxmlformats.org/package/2006/relationships"><Relationship Id="rId8" Type="http://schemas.openxmlformats.org/officeDocument/2006/relationships/oleObject" Target="../embeddings/oleObject1476.bin"/><Relationship Id="rId3" Type="http://schemas.openxmlformats.org/officeDocument/2006/relationships/tags" Target="../tags/tag800.xml"/><Relationship Id="rId7" Type="http://schemas.openxmlformats.org/officeDocument/2006/relationships/oleObject" Target="../embeddings/oleObject1475.bin"/><Relationship Id="rId2" Type="http://schemas.openxmlformats.org/officeDocument/2006/relationships/tags" Target="../tags/tag799.xml"/><Relationship Id="rId1" Type="http://schemas.openxmlformats.org/officeDocument/2006/relationships/vmlDrawing" Target="../drawings/vmlDrawing400.vml"/><Relationship Id="rId6" Type="http://schemas.openxmlformats.org/officeDocument/2006/relationships/oleObject" Target="../embeddings/oleObject1474.bin"/><Relationship Id="rId11" Type="http://schemas.openxmlformats.org/officeDocument/2006/relationships/oleObject" Target="../embeddings/oleObject1479.bin"/><Relationship Id="rId5" Type="http://schemas.openxmlformats.org/officeDocument/2006/relationships/oleObject" Target="../embeddings/oleObject1473.bin"/><Relationship Id="rId10" Type="http://schemas.openxmlformats.org/officeDocument/2006/relationships/oleObject" Target="../embeddings/oleObject1478.bin"/><Relationship Id="rId4" Type="http://schemas.openxmlformats.org/officeDocument/2006/relationships/slideLayout" Target="../slideLayouts/slideLayout2.xml"/><Relationship Id="rId9" Type="http://schemas.openxmlformats.org/officeDocument/2006/relationships/oleObject" Target="../embeddings/oleObject1477.bin"/></Relationships>
</file>

<file path=ppt/slides/_rels/slide401.xml.rels><?xml version="1.0" encoding="UTF-8" standalone="yes"?>
<Relationships xmlns="http://schemas.openxmlformats.org/package/2006/relationships"><Relationship Id="rId3" Type="http://schemas.openxmlformats.org/officeDocument/2006/relationships/tags" Target="../tags/tag802.xml"/><Relationship Id="rId2" Type="http://schemas.openxmlformats.org/officeDocument/2006/relationships/tags" Target="../tags/tag801.xml"/><Relationship Id="rId1" Type="http://schemas.openxmlformats.org/officeDocument/2006/relationships/vmlDrawing" Target="../drawings/vmlDrawing401.vml"/><Relationship Id="rId6" Type="http://schemas.openxmlformats.org/officeDocument/2006/relationships/oleObject" Target="../embeddings/oleObject1481.bin"/><Relationship Id="rId5" Type="http://schemas.openxmlformats.org/officeDocument/2006/relationships/oleObject" Target="../embeddings/oleObject1480.bin"/><Relationship Id="rId4"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8" Type="http://schemas.openxmlformats.org/officeDocument/2006/relationships/oleObject" Target="../embeddings/oleObject1485.bin"/><Relationship Id="rId3" Type="http://schemas.openxmlformats.org/officeDocument/2006/relationships/tags" Target="../tags/tag804.xml"/><Relationship Id="rId7" Type="http://schemas.openxmlformats.org/officeDocument/2006/relationships/oleObject" Target="../embeddings/oleObject1484.bin"/><Relationship Id="rId2" Type="http://schemas.openxmlformats.org/officeDocument/2006/relationships/tags" Target="../tags/tag803.xml"/><Relationship Id="rId1" Type="http://schemas.openxmlformats.org/officeDocument/2006/relationships/vmlDrawing" Target="../drawings/vmlDrawing402.vml"/><Relationship Id="rId6" Type="http://schemas.openxmlformats.org/officeDocument/2006/relationships/oleObject" Target="../embeddings/oleObject1483.bin"/><Relationship Id="rId5" Type="http://schemas.openxmlformats.org/officeDocument/2006/relationships/oleObject" Target="../embeddings/oleObject1482.bin"/><Relationship Id="rId10" Type="http://schemas.openxmlformats.org/officeDocument/2006/relationships/oleObject" Target="../embeddings/oleObject1487.bin"/><Relationship Id="rId4" Type="http://schemas.openxmlformats.org/officeDocument/2006/relationships/slideLayout" Target="../slideLayouts/slideLayout2.xml"/><Relationship Id="rId9" Type="http://schemas.openxmlformats.org/officeDocument/2006/relationships/oleObject" Target="../embeddings/oleObject1486.bin"/></Relationships>
</file>

<file path=ppt/slides/_rels/slide403.xml.rels><?xml version="1.0" encoding="UTF-8" standalone="yes"?>
<Relationships xmlns="http://schemas.openxmlformats.org/package/2006/relationships"><Relationship Id="rId8" Type="http://schemas.openxmlformats.org/officeDocument/2006/relationships/oleObject" Target="../embeddings/oleObject1491.bin"/><Relationship Id="rId3" Type="http://schemas.openxmlformats.org/officeDocument/2006/relationships/tags" Target="../tags/tag806.xml"/><Relationship Id="rId7" Type="http://schemas.openxmlformats.org/officeDocument/2006/relationships/oleObject" Target="../embeddings/oleObject1490.bin"/><Relationship Id="rId2" Type="http://schemas.openxmlformats.org/officeDocument/2006/relationships/tags" Target="../tags/tag805.xml"/><Relationship Id="rId1" Type="http://schemas.openxmlformats.org/officeDocument/2006/relationships/vmlDrawing" Target="../drawings/vmlDrawing403.vml"/><Relationship Id="rId6" Type="http://schemas.openxmlformats.org/officeDocument/2006/relationships/oleObject" Target="../embeddings/oleObject1489.bin"/><Relationship Id="rId5" Type="http://schemas.openxmlformats.org/officeDocument/2006/relationships/oleObject" Target="../embeddings/oleObject1488.bin"/><Relationship Id="rId10" Type="http://schemas.openxmlformats.org/officeDocument/2006/relationships/oleObject" Target="../embeddings/oleObject1493.bin"/><Relationship Id="rId4" Type="http://schemas.openxmlformats.org/officeDocument/2006/relationships/slideLayout" Target="../slideLayouts/slideLayout2.xml"/><Relationship Id="rId9" Type="http://schemas.openxmlformats.org/officeDocument/2006/relationships/oleObject" Target="../embeddings/oleObject1492.bin"/></Relationships>
</file>

<file path=ppt/slides/_rels/slide404.xml.rels><?xml version="1.0" encoding="UTF-8" standalone="yes"?>
<Relationships xmlns="http://schemas.openxmlformats.org/package/2006/relationships"><Relationship Id="rId8" Type="http://schemas.openxmlformats.org/officeDocument/2006/relationships/oleObject" Target="../embeddings/oleObject1497.bin"/><Relationship Id="rId3" Type="http://schemas.openxmlformats.org/officeDocument/2006/relationships/tags" Target="../tags/tag808.xml"/><Relationship Id="rId7" Type="http://schemas.openxmlformats.org/officeDocument/2006/relationships/oleObject" Target="../embeddings/oleObject1496.bin"/><Relationship Id="rId2" Type="http://schemas.openxmlformats.org/officeDocument/2006/relationships/tags" Target="../tags/tag807.xml"/><Relationship Id="rId1" Type="http://schemas.openxmlformats.org/officeDocument/2006/relationships/vmlDrawing" Target="../drawings/vmlDrawing404.vml"/><Relationship Id="rId6" Type="http://schemas.openxmlformats.org/officeDocument/2006/relationships/oleObject" Target="../embeddings/oleObject1495.bin"/><Relationship Id="rId11" Type="http://schemas.openxmlformats.org/officeDocument/2006/relationships/oleObject" Target="../embeddings/oleObject1500.bin"/><Relationship Id="rId5" Type="http://schemas.openxmlformats.org/officeDocument/2006/relationships/oleObject" Target="../embeddings/oleObject1494.bin"/><Relationship Id="rId10" Type="http://schemas.openxmlformats.org/officeDocument/2006/relationships/oleObject" Target="../embeddings/oleObject1499.bin"/><Relationship Id="rId4" Type="http://schemas.openxmlformats.org/officeDocument/2006/relationships/slideLayout" Target="../slideLayouts/slideLayout2.xml"/><Relationship Id="rId9" Type="http://schemas.openxmlformats.org/officeDocument/2006/relationships/oleObject" Target="../embeddings/oleObject1498.bin"/></Relationships>
</file>

<file path=ppt/slides/_rels/slide405.xml.rels><?xml version="1.0" encoding="UTF-8" standalone="yes"?>
<Relationships xmlns="http://schemas.openxmlformats.org/package/2006/relationships"><Relationship Id="rId3" Type="http://schemas.openxmlformats.org/officeDocument/2006/relationships/tags" Target="../tags/tag810.xml"/><Relationship Id="rId2" Type="http://schemas.openxmlformats.org/officeDocument/2006/relationships/tags" Target="../tags/tag809.xml"/><Relationship Id="rId1" Type="http://schemas.openxmlformats.org/officeDocument/2006/relationships/vmlDrawing" Target="../drawings/vmlDrawing405.vml"/><Relationship Id="rId5" Type="http://schemas.openxmlformats.org/officeDocument/2006/relationships/oleObject" Target="../embeddings/oleObject1501.bin"/><Relationship Id="rId4"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tags" Target="../tags/tag812.xml"/><Relationship Id="rId7" Type="http://schemas.openxmlformats.org/officeDocument/2006/relationships/oleObject" Target="../embeddings/oleObject1504.bin"/><Relationship Id="rId2" Type="http://schemas.openxmlformats.org/officeDocument/2006/relationships/tags" Target="../tags/tag811.xml"/><Relationship Id="rId1" Type="http://schemas.openxmlformats.org/officeDocument/2006/relationships/vmlDrawing" Target="../drawings/vmlDrawing406.vml"/><Relationship Id="rId6" Type="http://schemas.openxmlformats.org/officeDocument/2006/relationships/oleObject" Target="../embeddings/oleObject1503.bin"/><Relationship Id="rId5" Type="http://schemas.openxmlformats.org/officeDocument/2006/relationships/oleObject" Target="../embeddings/oleObject1502.bin"/><Relationship Id="rId4"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tags" Target="../tags/tag814.xml"/><Relationship Id="rId7" Type="http://schemas.openxmlformats.org/officeDocument/2006/relationships/oleObject" Target="../embeddings/oleObject1507.bin"/><Relationship Id="rId2" Type="http://schemas.openxmlformats.org/officeDocument/2006/relationships/tags" Target="../tags/tag813.xml"/><Relationship Id="rId1" Type="http://schemas.openxmlformats.org/officeDocument/2006/relationships/vmlDrawing" Target="../drawings/vmlDrawing407.vml"/><Relationship Id="rId6" Type="http://schemas.openxmlformats.org/officeDocument/2006/relationships/oleObject" Target="../embeddings/oleObject1506.bin"/><Relationship Id="rId5" Type="http://schemas.openxmlformats.org/officeDocument/2006/relationships/oleObject" Target="../embeddings/oleObject1505.bin"/><Relationship Id="rId4"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8" Type="http://schemas.openxmlformats.org/officeDocument/2006/relationships/oleObject" Target="../embeddings/oleObject1511.bin"/><Relationship Id="rId3" Type="http://schemas.openxmlformats.org/officeDocument/2006/relationships/tags" Target="../tags/tag816.xml"/><Relationship Id="rId7" Type="http://schemas.openxmlformats.org/officeDocument/2006/relationships/oleObject" Target="../embeddings/oleObject1510.bin"/><Relationship Id="rId2" Type="http://schemas.openxmlformats.org/officeDocument/2006/relationships/tags" Target="../tags/tag815.xml"/><Relationship Id="rId1" Type="http://schemas.openxmlformats.org/officeDocument/2006/relationships/vmlDrawing" Target="../drawings/vmlDrawing408.vml"/><Relationship Id="rId6" Type="http://schemas.openxmlformats.org/officeDocument/2006/relationships/oleObject" Target="../embeddings/oleObject1509.bin"/><Relationship Id="rId5" Type="http://schemas.openxmlformats.org/officeDocument/2006/relationships/oleObject" Target="../embeddings/oleObject1508.bin"/><Relationship Id="rId10" Type="http://schemas.openxmlformats.org/officeDocument/2006/relationships/oleObject" Target="../embeddings/oleObject1513.bin"/><Relationship Id="rId4" Type="http://schemas.openxmlformats.org/officeDocument/2006/relationships/slideLayout" Target="../slideLayouts/slideLayout2.xml"/><Relationship Id="rId9" Type="http://schemas.openxmlformats.org/officeDocument/2006/relationships/oleObject" Target="../embeddings/oleObject1512.bin"/></Relationships>
</file>

<file path=ppt/slides/_rels/slide409.xml.rels><?xml version="1.0" encoding="UTF-8" standalone="yes"?>
<Relationships xmlns="http://schemas.openxmlformats.org/package/2006/relationships"><Relationship Id="rId3" Type="http://schemas.openxmlformats.org/officeDocument/2006/relationships/tags" Target="../tags/tag818.xml"/><Relationship Id="rId2" Type="http://schemas.openxmlformats.org/officeDocument/2006/relationships/tags" Target="../tags/tag817.xml"/><Relationship Id="rId1" Type="http://schemas.openxmlformats.org/officeDocument/2006/relationships/vmlDrawing" Target="../drawings/vmlDrawing409.vml"/><Relationship Id="rId5" Type="http://schemas.openxmlformats.org/officeDocument/2006/relationships/oleObject" Target="../embeddings/oleObject1514.bin"/><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66.bin"/><Relationship Id="rId3" Type="http://schemas.openxmlformats.org/officeDocument/2006/relationships/tags" Target="../tags/tag82.xml"/><Relationship Id="rId7" Type="http://schemas.openxmlformats.org/officeDocument/2006/relationships/oleObject" Target="../embeddings/oleObject165.bin"/><Relationship Id="rId2" Type="http://schemas.openxmlformats.org/officeDocument/2006/relationships/tags" Target="../tags/tag81.xml"/><Relationship Id="rId1" Type="http://schemas.openxmlformats.org/officeDocument/2006/relationships/vmlDrawing" Target="../drawings/vmlDrawing41.vml"/><Relationship Id="rId6" Type="http://schemas.openxmlformats.org/officeDocument/2006/relationships/oleObject" Target="../embeddings/oleObject164.bin"/><Relationship Id="rId5" Type="http://schemas.openxmlformats.org/officeDocument/2006/relationships/oleObject" Target="../embeddings/oleObject163.bin"/><Relationship Id="rId10" Type="http://schemas.openxmlformats.org/officeDocument/2006/relationships/oleObject" Target="../embeddings/oleObject168.bin"/><Relationship Id="rId4" Type="http://schemas.openxmlformats.org/officeDocument/2006/relationships/slideLayout" Target="../slideLayouts/slideLayout2.xml"/><Relationship Id="rId9" Type="http://schemas.openxmlformats.org/officeDocument/2006/relationships/oleObject" Target="../embeddings/oleObject167.bin"/></Relationships>
</file>

<file path=ppt/slides/_rels/slide410.xml.rels><?xml version="1.0" encoding="UTF-8" standalone="yes"?>
<Relationships xmlns="http://schemas.openxmlformats.org/package/2006/relationships"><Relationship Id="rId8" Type="http://schemas.openxmlformats.org/officeDocument/2006/relationships/oleObject" Target="../embeddings/oleObject1518.bin"/><Relationship Id="rId3" Type="http://schemas.openxmlformats.org/officeDocument/2006/relationships/tags" Target="../tags/tag820.xml"/><Relationship Id="rId7" Type="http://schemas.openxmlformats.org/officeDocument/2006/relationships/oleObject" Target="../embeddings/oleObject1517.bin"/><Relationship Id="rId2" Type="http://schemas.openxmlformats.org/officeDocument/2006/relationships/tags" Target="../tags/tag819.xml"/><Relationship Id="rId1" Type="http://schemas.openxmlformats.org/officeDocument/2006/relationships/vmlDrawing" Target="../drawings/vmlDrawing410.vml"/><Relationship Id="rId6" Type="http://schemas.openxmlformats.org/officeDocument/2006/relationships/oleObject" Target="../embeddings/oleObject1516.bin"/><Relationship Id="rId5" Type="http://schemas.openxmlformats.org/officeDocument/2006/relationships/oleObject" Target="../embeddings/oleObject1515.bin"/><Relationship Id="rId4"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tags" Target="../tags/tag822.xml"/><Relationship Id="rId2" Type="http://schemas.openxmlformats.org/officeDocument/2006/relationships/tags" Target="../tags/tag821.xml"/><Relationship Id="rId1" Type="http://schemas.openxmlformats.org/officeDocument/2006/relationships/vmlDrawing" Target="../drawings/vmlDrawing411.vml"/><Relationship Id="rId6" Type="http://schemas.openxmlformats.org/officeDocument/2006/relationships/oleObject" Target="../embeddings/oleObject1520.bin"/><Relationship Id="rId5" Type="http://schemas.openxmlformats.org/officeDocument/2006/relationships/oleObject" Target="../embeddings/oleObject1519.bin"/><Relationship Id="rId4"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tags" Target="../tags/tag824.xml"/><Relationship Id="rId2" Type="http://schemas.openxmlformats.org/officeDocument/2006/relationships/tags" Target="../tags/tag823.xml"/><Relationship Id="rId1" Type="http://schemas.openxmlformats.org/officeDocument/2006/relationships/vmlDrawing" Target="../drawings/vmlDrawing412.vml"/><Relationship Id="rId6" Type="http://schemas.openxmlformats.org/officeDocument/2006/relationships/oleObject" Target="../embeddings/oleObject1522.bin"/><Relationship Id="rId5" Type="http://schemas.openxmlformats.org/officeDocument/2006/relationships/oleObject" Target="../embeddings/oleObject1521.bin"/><Relationship Id="rId4"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vmlDrawing" Target="../drawings/vmlDrawing413.vml"/><Relationship Id="rId6" Type="http://schemas.openxmlformats.org/officeDocument/2006/relationships/oleObject" Target="../embeddings/oleObject1524.bin"/><Relationship Id="rId5" Type="http://schemas.openxmlformats.org/officeDocument/2006/relationships/oleObject" Target="../embeddings/oleObject1523.bin"/><Relationship Id="rId4"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tags" Target="../tags/tag828.xml"/><Relationship Id="rId2" Type="http://schemas.openxmlformats.org/officeDocument/2006/relationships/tags" Target="../tags/tag827.xml"/><Relationship Id="rId1" Type="http://schemas.openxmlformats.org/officeDocument/2006/relationships/vmlDrawing" Target="../drawings/vmlDrawing414.vml"/><Relationship Id="rId5" Type="http://schemas.openxmlformats.org/officeDocument/2006/relationships/oleObject" Target="../embeddings/oleObject1525.bin"/><Relationship Id="rId4"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tags" Target="../tags/tag830.xml"/><Relationship Id="rId2" Type="http://schemas.openxmlformats.org/officeDocument/2006/relationships/tags" Target="../tags/tag829.xml"/><Relationship Id="rId1" Type="http://schemas.openxmlformats.org/officeDocument/2006/relationships/vmlDrawing" Target="../drawings/vmlDrawing415.vml"/><Relationship Id="rId5" Type="http://schemas.openxmlformats.org/officeDocument/2006/relationships/oleObject" Target="../embeddings/oleObject1526.bin"/><Relationship Id="rId4"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tags" Target="../tags/tag832.xml"/><Relationship Id="rId2" Type="http://schemas.openxmlformats.org/officeDocument/2006/relationships/tags" Target="../tags/tag831.xml"/><Relationship Id="rId1" Type="http://schemas.openxmlformats.org/officeDocument/2006/relationships/vmlDrawing" Target="../drawings/vmlDrawing416.vml"/><Relationship Id="rId5" Type="http://schemas.openxmlformats.org/officeDocument/2006/relationships/oleObject" Target="../embeddings/oleObject1527.bin"/><Relationship Id="rId4"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tags" Target="../tags/tag834.xml"/><Relationship Id="rId2" Type="http://schemas.openxmlformats.org/officeDocument/2006/relationships/tags" Target="../tags/tag833.xml"/><Relationship Id="rId1" Type="http://schemas.openxmlformats.org/officeDocument/2006/relationships/vmlDrawing" Target="../drawings/vmlDrawing417.vml"/><Relationship Id="rId6" Type="http://schemas.openxmlformats.org/officeDocument/2006/relationships/oleObject" Target="../embeddings/oleObject1529.bin"/><Relationship Id="rId5" Type="http://schemas.openxmlformats.org/officeDocument/2006/relationships/oleObject" Target="../embeddings/oleObject1528.bin"/><Relationship Id="rId4"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8" Type="http://schemas.openxmlformats.org/officeDocument/2006/relationships/oleObject" Target="../embeddings/oleObject1533.bin"/><Relationship Id="rId3" Type="http://schemas.openxmlformats.org/officeDocument/2006/relationships/tags" Target="../tags/tag836.xml"/><Relationship Id="rId7" Type="http://schemas.openxmlformats.org/officeDocument/2006/relationships/oleObject" Target="../embeddings/oleObject1532.bin"/><Relationship Id="rId2" Type="http://schemas.openxmlformats.org/officeDocument/2006/relationships/tags" Target="../tags/tag835.xml"/><Relationship Id="rId1" Type="http://schemas.openxmlformats.org/officeDocument/2006/relationships/vmlDrawing" Target="../drawings/vmlDrawing418.vml"/><Relationship Id="rId6" Type="http://schemas.openxmlformats.org/officeDocument/2006/relationships/oleObject" Target="../embeddings/oleObject1531.bin"/><Relationship Id="rId11" Type="http://schemas.openxmlformats.org/officeDocument/2006/relationships/oleObject" Target="../embeddings/oleObject1536.bin"/><Relationship Id="rId5" Type="http://schemas.openxmlformats.org/officeDocument/2006/relationships/oleObject" Target="../embeddings/oleObject1530.bin"/><Relationship Id="rId10" Type="http://schemas.openxmlformats.org/officeDocument/2006/relationships/oleObject" Target="../embeddings/oleObject1535.bin"/><Relationship Id="rId4" Type="http://schemas.openxmlformats.org/officeDocument/2006/relationships/slideLayout" Target="../slideLayouts/slideLayout2.xml"/><Relationship Id="rId9" Type="http://schemas.openxmlformats.org/officeDocument/2006/relationships/oleObject" Target="../embeddings/oleObject1534.bin"/></Relationships>
</file>

<file path=ppt/slides/_rels/slide419.xml.rels><?xml version="1.0" encoding="UTF-8" standalone="yes"?>
<Relationships xmlns="http://schemas.openxmlformats.org/package/2006/relationships"><Relationship Id="rId3" Type="http://schemas.openxmlformats.org/officeDocument/2006/relationships/tags" Target="../tags/tag838.xml"/><Relationship Id="rId2" Type="http://schemas.openxmlformats.org/officeDocument/2006/relationships/tags" Target="../tags/tag837.xml"/><Relationship Id="rId1" Type="http://schemas.openxmlformats.org/officeDocument/2006/relationships/vmlDrawing" Target="../drawings/vmlDrawing419.vml"/><Relationship Id="rId6" Type="http://schemas.openxmlformats.org/officeDocument/2006/relationships/oleObject" Target="../embeddings/oleObject1538.bin"/><Relationship Id="rId5" Type="http://schemas.openxmlformats.org/officeDocument/2006/relationships/oleObject" Target="../embeddings/oleObject1537.bin"/><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2.vml"/><Relationship Id="rId5" Type="http://schemas.openxmlformats.org/officeDocument/2006/relationships/oleObject" Target="../embeddings/oleObject169.bin"/><Relationship Id="rId4"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8" Type="http://schemas.openxmlformats.org/officeDocument/2006/relationships/oleObject" Target="../embeddings/oleObject1542.bin"/><Relationship Id="rId13" Type="http://schemas.openxmlformats.org/officeDocument/2006/relationships/oleObject" Target="../embeddings/oleObject1547.bin"/><Relationship Id="rId18" Type="http://schemas.openxmlformats.org/officeDocument/2006/relationships/oleObject" Target="../embeddings/oleObject1552.bin"/><Relationship Id="rId3" Type="http://schemas.openxmlformats.org/officeDocument/2006/relationships/tags" Target="../tags/tag840.xml"/><Relationship Id="rId7" Type="http://schemas.openxmlformats.org/officeDocument/2006/relationships/oleObject" Target="../embeddings/oleObject1541.bin"/><Relationship Id="rId12" Type="http://schemas.openxmlformats.org/officeDocument/2006/relationships/oleObject" Target="../embeddings/oleObject1546.bin"/><Relationship Id="rId17" Type="http://schemas.openxmlformats.org/officeDocument/2006/relationships/oleObject" Target="../embeddings/oleObject1551.bin"/><Relationship Id="rId2" Type="http://schemas.openxmlformats.org/officeDocument/2006/relationships/tags" Target="../tags/tag839.xml"/><Relationship Id="rId16" Type="http://schemas.openxmlformats.org/officeDocument/2006/relationships/oleObject" Target="../embeddings/oleObject1550.bin"/><Relationship Id="rId1" Type="http://schemas.openxmlformats.org/officeDocument/2006/relationships/vmlDrawing" Target="../drawings/vmlDrawing420.vml"/><Relationship Id="rId6" Type="http://schemas.openxmlformats.org/officeDocument/2006/relationships/oleObject" Target="../embeddings/oleObject1540.bin"/><Relationship Id="rId11" Type="http://schemas.openxmlformats.org/officeDocument/2006/relationships/oleObject" Target="../embeddings/oleObject1545.bin"/><Relationship Id="rId5" Type="http://schemas.openxmlformats.org/officeDocument/2006/relationships/oleObject" Target="../embeddings/oleObject1539.bin"/><Relationship Id="rId15" Type="http://schemas.openxmlformats.org/officeDocument/2006/relationships/oleObject" Target="../embeddings/oleObject1549.bin"/><Relationship Id="rId10" Type="http://schemas.openxmlformats.org/officeDocument/2006/relationships/oleObject" Target="../embeddings/oleObject1544.bin"/><Relationship Id="rId4" Type="http://schemas.openxmlformats.org/officeDocument/2006/relationships/slideLayout" Target="../slideLayouts/slideLayout2.xml"/><Relationship Id="rId9" Type="http://schemas.openxmlformats.org/officeDocument/2006/relationships/oleObject" Target="../embeddings/oleObject1543.bin"/><Relationship Id="rId14" Type="http://schemas.openxmlformats.org/officeDocument/2006/relationships/oleObject" Target="../embeddings/oleObject1548.bin"/></Relationships>
</file>

<file path=ppt/slides/_rels/slide421.xml.rels><?xml version="1.0" encoding="UTF-8" standalone="yes"?>
<Relationships xmlns="http://schemas.openxmlformats.org/package/2006/relationships"><Relationship Id="rId8" Type="http://schemas.openxmlformats.org/officeDocument/2006/relationships/oleObject" Target="../embeddings/oleObject1556.bin"/><Relationship Id="rId3" Type="http://schemas.openxmlformats.org/officeDocument/2006/relationships/tags" Target="../tags/tag842.xml"/><Relationship Id="rId7" Type="http://schemas.openxmlformats.org/officeDocument/2006/relationships/oleObject" Target="../embeddings/oleObject1555.bin"/><Relationship Id="rId2" Type="http://schemas.openxmlformats.org/officeDocument/2006/relationships/tags" Target="../tags/tag841.xml"/><Relationship Id="rId1" Type="http://schemas.openxmlformats.org/officeDocument/2006/relationships/vmlDrawing" Target="../drawings/vmlDrawing421.vml"/><Relationship Id="rId6" Type="http://schemas.openxmlformats.org/officeDocument/2006/relationships/oleObject" Target="../embeddings/oleObject1554.bin"/><Relationship Id="rId11" Type="http://schemas.openxmlformats.org/officeDocument/2006/relationships/oleObject" Target="../embeddings/oleObject1559.bin"/><Relationship Id="rId5" Type="http://schemas.openxmlformats.org/officeDocument/2006/relationships/oleObject" Target="../embeddings/oleObject1553.bin"/><Relationship Id="rId10" Type="http://schemas.openxmlformats.org/officeDocument/2006/relationships/oleObject" Target="../embeddings/oleObject1558.bin"/><Relationship Id="rId4" Type="http://schemas.openxmlformats.org/officeDocument/2006/relationships/slideLayout" Target="../slideLayouts/slideLayout2.xml"/><Relationship Id="rId9" Type="http://schemas.openxmlformats.org/officeDocument/2006/relationships/oleObject" Target="../embeddings/oleObject1557.bin"/></Relationships>
</file>

<file path=ppt/slides/_rels/slide422.xml.rels><?xml version="1.0" encoding="UTF-8" standalone="yes"?>
<Relationships xmlns="http://schemas.openxmlformats.org/package/2006/relationships"><Relationship Id="rId8" Type="http://schemas.openxmlformats.org/officeDocument/2006/relationships/oleObject" Target="../embeddings/oleObject1563.bin"/><Relationship Id="rId3" Type="http://schemas.openxmlformats.org/officeDocument/2006/relationships/tags" Target="../tags/tag844.xml"/><Relationship Id="rId7" Type="http://schemas.openxmlformats.org/officeDocument/2006/relationships/oleObject" Target="../embeddings/oleObject1562.bin"/><Relationship Id="rId2" Type="http://schemas.openxmlformats.org/officeDocument/2006/relationships/tags" Target="../tags/tag843.xml"/><Relationship Id="rId1" Type="http://schemas.openxmlformats.org/officeDocument/2006/relationships/vmlDrawing" Target="../drawings/vmlDrawing422.vml"/><Relationship Id="rId6" Type="http://schemas.openxmlformats.org/officeDocument/2006/relationships/oleObject" Target="../embeddings/oleObject1561.bin"/><Relationship Id="rId11" Type="http://schemas.openxmlformats.org/officeDocument/2006/relationships/oleObject" Target="../embeddings/oleObject1566.bin"/><Relationship Id="rId5" Type="http://schemas.openxmlformats.org/officeDocument/2006/relationships/oleObject" Target="../embeddings/oleObject1560.bin"/><Relationship Id="rId10" Type="http://schemas.openxmlformats.org/officeDocument/2006/relationships/oleObject" Target="../embeddings/oleObject1565.bin"/><Relationship Id="rId4" Type="http://schemas.openxmlformats.org/officeDocument/2006/relationships/slideLayout" Target="../slideLayouts/slideLayout2.xml"/><Relationship Id="rId9" Type="http://schemas.openxmlformats.org/officeDocument/2006/relationships/oleObject" Target="../embeddings/oleObject1564.bin"/></Relationships>
</file>

<file path=ppt/slides/_rels/slide423.xml.rels><?xml version="1.0" encoding="UTF-8" standalone="yes"?>
<Relationships xmlns="http://schemas.openxmlformats.org/package/2006/relationships"><Relationship Id="rId8" Type="http://schemas.openxmlformats.org/officeDocument/2006/relationships/oleObject" Target="../embeddings/oleObject1570.bin"/><Relationship Id="rId3" Type="http://schemas.openxmlformats.org/officeDocument/2006/relationships/tags" Target="../tags/tag846.xml"/><Relationship Id="rId7" Type="http://schemas.openxmlformats.org/officeDocument/2006/relationships/oleObject" Target="../embeddings/oleObject1569.bin"/><Relationship Id="rId12" Type="http://schemas.openxmlformats.org/officeDocument/2006/relationships/oleObject" Target="../embeddings/oleObject1574.bin"/><Relationship Id="rId2" Type="http://schemas.openxmlformats.org/officeDocument/2006/relationships/tags" Target="../tags/tag845.xml"/><Relationship Id="rId1" Type="http://schemas.openxmlformats.org/officeDocument/2006/relationships/vmlDrawing" Target="../drawings/vmlDrawing423.vml"/><Relationship Id="rId6" Type="http://schemas.openxmlformats.org/officeDocument/2006/relationships/oleObject" Target="../embeddings/oleObject1568.bin"/><Relationship Id="rId11" Type="http://schemas.openxmlformats.org/officeDocument/2006/relationships/oleObject" Target="../embeddings/oleObject1573.bin"/><Relationship Id="rId5" Type="http://schemas.openxmlformats.org/officeDocument/2006/relationships/oleObject" Target="../embeddings/oleObject1567.bin"/><Relationship Id="rId10" Type="http://schemas.openxmlformats.org/officeDocument/2006/relationships/oleObject" Target="../embeddings/oleObject1572.bin"/><Relationship Id="rId4" Type="http://schemas.openxmlformats.org/officeDocument/2006/relationships/slideLayout" Target="../slideLayouts/slideLayout2.xml"/><Relationship Id="rId9" Type="http://schemas.openxmlformats.org/officeDocument/2006/relationships/oleObject" Target="../embeddings/oleObject1571.bin"/></Relationships>
</file>

<file path=ppt/slides/_rels/slide424.xml.rels><?xml version="1.0" encoding="UTF-8" standalone="yes"?>
<Relationships xmlns="http://schemas.openxmlformats.org/package/2006/relationships"><Relationship Id="rId8" Type="http://schemas.openxmlformats.org/officeDocument/2006/relationships/oleObject" Target="../embeddings/oleObject1578.bin"/><Relationship Id="rId3" Type="http://schemas.openxmlformats.org/officeDocument/2006/relationships/tags" Target="../tags/tag848.xml"/><Relationship Id="rId7" Type="http://schemas.openxmlformats.org/officeDocument/2006/relationships/oleObject" Target="../embeddings/oleObject1577.bin"/><Relationship Id="rId2" Type="http://schemas.openxmlformats.org/officeDocument/2006/relationships/tags" Target="../tags/tag847.xml"/><Relationship Id="rId1" Type="http://schemas.openxmlformats.org/officeDocument/2006/relationships/vmlDrawing" Target="../drawings/vmlDrawing424.vml"/><Relationship Id="rId6" Type="http://schemas.openxmlformats.org/officeDocument/2006/relationships/oleObject" Target="../embeddings/oleObject1576.bin"/><Relationship Id="rId11" Type="http://schemas.openxmlformats.org/officeDocument/2006/relationships/oleObject" Target="../embeddings/oleObject1581.bin"/><Relationship Id="rId5" Type="http://schemas.openxmlformats.org/officeDocument/2006/relationships/oleObject" Target="../embeddings/oleObject1575.bin"/><Relationship Id="rId10" Type="http://schemas.openxmlformats.org/officeDocument/2006/relationships/oleObject" Target="../embeddings/oleObject1580.bin"/><Relationship Id="rId4" Type="http://schemas.openxmlformats.org/officeDocument/2006/relationships/slideLayout" Target="../slideLayouts/slideLayout2.xml"/><Relationship Id="rId9" Type="http://schemas.openxmlformats.org/officeDocument/2006/relationships/oleObject" Target="../embeddings/oleObject1579.bin"/></Relationships>
</file>

<file path=ppt/slides/_rels/slide425.xml.rels><?xml version="1.0" encoding="UTF-8" standalone="yes"?>
<Relationships xmlns="http://schemas.openxmlformats.org/package/2006/relationships"><Relationship Id="rId3" Type="http://schemas.openxmlformats.org/officeDocument/2006/relationships/tags" Target="../tags/tag850.xml"/><Relationship Id="rId7" Type="http://schemas.openxmlformats.org/officeDocument/2006/relationships/oleObject" Target="../embeddings/oleObject1584.bin"/><Relationship Id="rId2" Type="http://schemas.openxmlformats.org/officeDocument/2006/relationships/tags" Target="../tags/tag849.xml"/><Relationship Id="rId1" Type="http://schemas.openxmlformats.org/officeDocument/2006/relationships/vmlDrawing" Target="../drawings/vmlDrawing425.vml"/><Relationship Id="rId6" Type="http://schemas.openxmlformats.org/officeDocument/2006/relationships/oleObject" Target="../embeddings/oleObject1583.bin"/><Relationship Id="rId5" Type="http://schemas.openxmlformats.org/officeDocument/2006/relationships/oleObject" Target="../embeddings/oleObject1582.bin"/><Relationship Id="rId4"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tags" Target="../tags/tag852.xml"/><Relationship Id="rId2" Type="http://schemas.openxmlformats.org/officeDocument/2006/relationships/tags" Target="../tags/tag851.xml"/><Relationship Id="rId1" Type="http://schemas.openxmlformats.org/officeDocument/2006/relationships/vmlDrawing" Target="../drawings/vmlDrawing426.vml"/><Relationship Id="rId6" Type="http://schemas.openxmlformats.org/officeDocument/2006/relationships/oleObject" Target="../embeddings/oleObject1586.bin"/><Relationship Id="rId5" Type="http://schemas.openxmlformats.org/officeDocument/2006/relationships/oleObject" Target="../embeddings/oleObject1585.bin"/><Relationship Id="rId4"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8" Type="http://schemas.openxmlformats.org/officeDocument/2006/relationships/oleObject" Target="../embeddings/oleObject1590.bin"/><Relationship Id="rId3" Type="http://schemas.openxmlformats.org/officeDocument/2006/relationships/tags" Target="../tags/tag854.xml"/><Relationship Id="rId7" Type="http://schemas.openxmlformats.org/officeDocument/2006/relationships/oleObject" Target="../embeddings/oleObject1589.bin"/><Relationship Id="rId12" Type="http://schemas.openxmlformats.org/officeDocument/2006/relationships/oleObject" Target="../embeddings/oleObject1594.bin"/><Relationship Id="rId2" Type="http://schemas.openxmlformats.org/officeDocument/2006/relationships/tags" Target="../tags/tag853.xml"/><Relationship Id="rId1" Type="http://schemas.openxmlformats.org/officeDocument/2006/relationships/vmlDrawing" Target="../drawings/vmlDrawing427.vml"/><Relationship Id="rId6" Type="http://schemas.openxmlformats.org/officeDocument/2006/relationships/oleObject" Target="../embeddings/oleObject1588.bin"/><Relationship Id="rId11" Type="http://schemas.openxmlformats.org/officeDocument/2006/relationships/oleObject" Target="../embeddings/oleObject1593.bin"/><Relationship Id="rId5" Type="http://schemas.openxmlformats.org/officeDocument/2006/relationships/oleObject" Target="../embeddings/oleObject1587.bin"/><Relationship Id="rId10" Type="http://schemas.openxmlformats.org/officeDocument/2006/relationships/oleObject" Target="../embeddings/oleObject1592.bin"/><Relationship Id="rId4" Type="http://schemas.openxmlformats.org/officeDocument/2006/relationships/slideLayout" Target="../slideLayouts/slideLayout2.xml"/><Relationship Id="rId9" Type="http://schemas.openxmlformats.org/officeDocument/2006/relationships/oleObject" Target="../embeddings/oleObject1591.bin"/></Relationships>
</file>

<file path=ppt/slides/_rels/slide428.xml.rels><?xml version="1.0" encoding="UTF-8" standalone="yes"?>
<Relationships xmlns="http://schemas.openxmlformats.org/package/2006/relationships"><Relationship Id="rId3" Type="http://schemas.openxmlformats.org/officeDocument/2006/relationships/tags" Target="../tags/tag856.xml"/><Relationship Id="rId7" Type="http://schemas.openxmlformats.org/officeDocument/2006/relationships/oleObject" Target="../embeddings/oleObject1597.bin"/><Relationship Id="rId2" Type="http://schemas.openxmlformats.org/officeDocument/2006/relationships/tags" Target="../tags/tag855.xml"/><Relationship Id="rId1" Type="http://schemas.openxmlformats.org/officeDocument/2006/relationships/vmlDrawing" Target="../drawings/vmlDrawing428.vml"/><Relationship Id="rId6" Type="http://schemas.openxmlformats.org/officeDocument/2006/relationships/oleObject" Target="../embeddings/oleObject1596.bin"/><Relationship Id="rId5" Type="http://schemas.openxmlformats.org/officeDocument/2006/relationships/oleObject" Target="../embeddings/oleObject1595.bin"/><Relationship Id="rId4"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tags" Target="../tags/tag858.xml"/><Relationship Id="rId2" Type="http://schemas.openxmlformats.org/officeDocument/2006/relationships/tags" Target="../tags/tag857.xml"/><Relationship Id="rId1" Type="http://schemas.openxmlformats.org/officeDocument/2006/relationships/vmlDrawing" Target="../drawings/vmlDrawing429.vml"/><Relationship Id="rId6" Type="http://schemas.openxmlformats.org/officeDocument/2006/relationships/oleObject" Target="../embeddings/oleObject1599.bin"/><Relationship Id="rId5" Type="http://schemas.openxmlformats.org/officeDocument/2006/relationships/oleObject" Target="../embeddings/oleObject1598.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3.vml"/><Relationship Id="rId6" Type="http://schemas.openxmlformats.org/officeDocument/2006/relationships/image" Target="../media/image199.png"/><Relationship Id="rId5" Type="http://schemas.openxmlformats.org/officeDocument/2006/relationships/oleObject" Target="../embeddings/oleObject170.bin"/><Relationship Id="rId4"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tags" Target="../tags/tag860.xml"/><Relationship Id="rId2" Type="http://schemas.openxmlformats.org/officeDocument/2006/relationships/tags" Target="../tags/tag859.xml"/><Relationship Id="rId1" Type="http://schemas.openxmlformats.org/officeDocument/2006/relationships/vmlDrawing" Target="../drawings/vmlDrawing430.vml"/><Relationship Id="rId5" Type="http://schemas.openxmlformats.org/officeDocument/2006/relationships/oleObject" Target="../embeddings/oleObject1600.bin"/><Relationship Id="rId4"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8" Type="http://schemas.openxmlformats.org/officeDocument/2006/relationships/oleObject" Target="../embeddings/oleObject1604.bin"/><Relationship Id="rId3" Type="http://schemas.openxmlformats.org/officeDocument/2006/relationships/tags" Target="../tags/tag862.xml"/><Relationship Id="rId7" Type="http://schemas.openxmlformats.org/officeDocument/2006/relationships/oleObject" Target="../embeddings/oleObject1603.bin"/><Relationship Id="rId12" Type="http://schemas.openxmlformats.org/officeDocument/2006/relationships/oleObject" Target="../embeddings/oleObject1608.bin"/><Relationship Id="rId2" Type="http://schemas.openxmlformats.org/officeDocument/2006/relationships/tags" Target="../tags/tag861.xml"/><Relationship Id="rId1" Type="http://schemas.openxmlformats.org/officeDocument/2006/relationships/vmlDrawing" Target="../drawings/vmlDrawing431.vml"/><Relationship Id="rId6" Type="http://schemas.openxmlformats.org/officeDocument/2006/relationships/oleObject" Target="../embeddings/oleObject1602.bin"/><Relationship Id="rId11" Type="http://schemas.openxmlformats.org/officeDocument/2006/relationships/oleObject" Target="../embeddings/oleObject1607.bin"/><Relationship Id="rId5" Type="http://schemas.openxmlformats.org/officeDocument/2006/relationships/oleObject" Target="../embeddings/oleObject1601.bin"/><Relationship Id="rId10" Type="http://schemas.openxmlformats.org/officeDocument/2006/relationships/oleObject" Target="../embeddings/oleObject1606.bin"/><Relationship Id="rId4" Type="http://schemas.openxmlformats.org/officeDocument/2006/relationships/slideLayout" Target="../slideLayouts/slideLayout2.xml"/><Relationship Id="rId9" Type="http://schemas.openxmlformats.org/officeDocument/2006/relationships/oleObject" Target="../embeddings/oleObject1605.bin"/></Relationships>
</file>

<file path=ppt/slides/_rels/slide432.xml.rels><?xml version="1.0" encoding="UTF-8" standalone="yes"?>
<Relationships xmlns="http://schemas.openxmlformats.org/package/2006/relationships"><Relationship Id="rId8" Type="http://schemas.openxmlformats.org/officeDocument/2006/relationships/oleObject" Target="../embeddings/oleObject1612.bin"/><Relationship Id="rId3" Type="http://schemas.openxmlformats.org/officeDocument/2006/relationships/tags" Target="../tags/tag864.xml"/><Relationship Id="rId7" Type="http://schemas.openxmlformats.org/officeDocument/2006/relationships/oleObject" Target="../embeddings/oleObject1611.bin"/><Relationship Id="rId2" Type="http://schemas.openxmlformats.org/officeDocument/2006/relationships/tags" Target="../tags/tag863.xml"/><Relationship Id="rId1" Type="http://schemas.openxmlformats.org/officeDocument/2006/relationships/vmlDrawing" Target="../drawings/vmlDrawing432.vml"/><Relationship Id="rId6" Type="http://schemas.openxmlformats.org/officeDocument/2006/relationships/oleObject" Target="../embeddings/oleObject1610.bin"/><Relationship Id="rId11" Type="http://schemas.openxmlformats.org/officeDocument/2006/relationships/oleObject" Target="../embeddings/oleObject1615.bin"/><Relationship Id="rId5" Type="http://schemas.openxmlformats.org/officeDocument/2006/relationships/oleObject" Target="../embeddings/oleObject1609.bin"/><Relationship Id="rId10" Type="http://schemas.openxmlformats.org/officeDocument/2006/relationships/oleObject" Target="../embeddings/oleObject1614.bin"/><Relationship Id="rId4" Type="http://schemas.openxmlformats.org/officeDocument/2006/relationships/slideLayout" Target="../slideLayouts/slideLayout2.xml"/><Relationship Id="rId9" Type="http://schemas.openxmlformats.org/officeDocument/2006/relationships/oleObject" Target="../embeddings/oleObject1613.bin"/></Relationships>
</file>

<file path=ppt/slides/_rels/slide433.xml.rels><?xml version="1.0" encoding="UTF-8" standalone="yes"?>
<Relationships xmlns="http://schemas.openxmlformats.org/package/2006/relationships"><Relationship Id="rId3" Type="http://schemas.openxmlformats.org/officeDocument/2006/relationships/tags" Target="../tags/tag866.xml"/><Relationship Id="rId2" Type="http://schemas.openxmlformats.org/officeDocument/2006/relationships/tags" Target="../tags/tag865.xml"/><Relationship Id="rId1" Type="http://schemas.openxmlformats.org/officeDocument/2006/relationships/vmlDrawing" Target="../drawings/vmlDrawing433.vml"/><Relationship Id="rId6" Type="http://schemas.openxmlformats.org/officeDocument/2006/relationships/oleObject" Target="../embeddings/oleObject1617.bin"/><Relationship Id="rId5" Type="http://schemas.openxmlformats.org/officeDocument/2006/relationships/oleObject" Target="../embeddings/oleObject1616.bin"/><Relationship Id="rId4"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tags" Target="../tags/tag868.xml"/><Relationship Id="rId2" Type="http://schemas.openxmlformats.org/officeDocument/2006/relationships/tags" Target="../tags/tag867.xml"/><Relationship Id="rId1" Type="http://schemas.openxmlformats.org/officeDocument/2006/relationships/vmlDrawing" Target="../drawings/vmlDrawing434.vml"/><Relationship Id="rId6" Type="http://schemas.openxmlformats.org/officeDocument/2006/relationships/oleObject" Target="../embeddings/oleObject1619.bin"/><Relationship Id="rId5" Type="http://schemas.openxmlformats.org/officeDocument/2006/relationships/oleObject" Target="../embeddings/oleObject1618.bin"/><Relationship Id="rId4"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8" Type="http://schemas.openxmlformats.org/officeDocument/2006/relationships/oleObject" Target="../embeddings/oleObject1623.bin"/><Relationship Id="rId3" Type="http://schemas.openxmlformats.org/officeDocument/2006/relationships/tags" Target="../tags/tag870.xml"/><Relationship Id="rId7" Type="http://schemas.openxmlformats.org/officeDocument/2006/relationships/oleObject" Target="../embeddings/oleObject1622.bin"/><Relationship Id="rId2" Type="http://schemas.openxmlformats.org/officeDocument/2006/relationships/tags" Target="../tags/tag869.xml"/><Relationship Id="rId1" Type="http://schemas.openxmlformats.org/officeDocument/2006/relationships/vmlDrawing" Target="../drawings/vmlDrawing435.vml"/><Relationship Id="rId6" Type="http://schemas.openxmlformats.org/officeDocument/2006/relationships/oleObject" Target="../embeddings/oleObject1621.bin"/><Relationship Id="rId5" Type="http://schemas.openxmlformats.org/officeDocument/2006/relationships/oleObject" Target="../embeddings/oleObject1620.bin"/><Relationship Id="rId10" Type="http://schemas.openxmlformats.org/officeDocument/2006/relationships/oleObject" Target="../embeddings/oleObject1625.bin"/><Relationship Id="rId4" Type="http://schemas.openxmlformats.org/officeDocument/2006/relationships/slideLayout" Target="../slideLayouts/slideLayout2.xml"/><Relationship Id="rId9" Type="http://schemas.openxmlformats.org/officeDocument/2006/relationships/oleObject" Target="../embeddings/oleObject1624.bin"/></Relationships>
</file>

<file path=ppt/slides/_rels/slide436.xml.rels><?xml version="1.0" encoding="UTF-8" standalone="yes"?>
<Relationships xmlns="http://schemas.openxmlformats.org/package/2006/relationships"><Relationship Id="rId8" Type="http://schemas.openxmlformats.org/officeDocument/2006/relationships/oleObject" Target="../embeddings/oleObject1629.bin"/><Relationship Id="rId3" Type="http://schemas.openxmlformats.org/officeDocument/2006/relationships/tags" Target="../tags/tag872.xml"/><Relationship Id="rId7" Type="http://schemas.openxmlformats.org/officeDocument/2006/relationships/oleObject" Target="../embeddings/oleObject1628.bin"/><Relationship Id="rId2" Type="http://schemas.openxmlformats.org/officeDocument/2006/relationships/tags" Target="../tags/tag871.xml"/><Relationship Id="rId1" Type="http://schemas.openxmlformats.org/officeDocument/2006/relationships/vmlDrawing" Target="../drawings/vmlDrawing436.vml"/><Relationship Id="rId6" Type="http://schemas.openxmlformats.org/officeDocument/2006/relationships/oleObject" Target="../embeddings/oleObject1627.bin"/><Relationship Id="rId11" Type="http://schemas.openxmlformats.org/officeDocument/2006/relationships/oleObject" Target="../embeddings/oleObject1632.bin"/><Relationship Id="rId5" Type="http://schemas.openxmlformats.org/officeDocument/2006/relationships/oleObject" Target="../embeddings/oleObject1626.bin"/><Relationship Id="rId10" Type="http://schemas.openxmlformats.org/officeDocument/2006/relationships/oleObject" Target="../embeddings/oleObject1631.bin"/><Relationship Id="rId4" Type="http://schemas.openxmlformats.org/officeDocument/2006/relationships/slideLayout" Target="../slideLayouts/slideLayout2.xml"/><Relationship Id="rId9" Type="http://schemas.openxmlformats.org/officeDocument/2006/relationships/oleObject" Target="../embeddings/oleObject1630.bin"/></Relationships>
</file>

<file path=ppt/slides/_rels/slide437.xml.rels><?xml version="1.0" encoding="UTF-8" standalone="yes"?>
<Relationships xmlns="http://schemas.openxmlformats.org/package/2006/relationships"><Relationship Id="rId3" Type="http://schemas.openxmlformats.org/officeDocument/2006/relationships/tags" Target="../tags/tag874.xml"/><Relationship Id="rId7" Type="http://schemas.openxmlformats.org/officeDocument/2006/relationships/oleObject" Target="../embeddings/oleObject1635.bin"/><Relationship Id="rId2" Type="http://schemas.openxmlformats.org/officeDocument/2006/relationships/tags" Target="../tags/tag873.xml"/><Relationship Id="rId1" Type="http://schemas.openxmlformats.org/officeDocument/2006/relationships/vmlDrawing" Target="../drawings/vmlDrawing437.vml"/><Relationship Id="rId6" Type="http://schemas.openxmlformats.org/officeDocument/2006/relationships/oleObject" Target="../embeddings/oleObject1634.bin"/><Relationship Id="rId5" Type="http://schemas.openxmlformats.org/officeDocument/2006/relationships/oleObject" Target="../embeddings/oleObject1633.bin"/><Relationship Id="rId4"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tags" Target="../tags/tag876.xml"/><Relationship Id="rId2" Type="http://schemas.openxmlformats.org/officeDocument/2006/relationships/tags" Target="../tags/tag875.xml"/><Relationship Id="rId1" Type="http://schemas.openxmlformats.org/officeDocument/2006/relationships/vmlDrawing" Target="../drawings/vmlDrawing438.vml"/><Relationship Id="rId6" Type="http://schemas.openxmlformats.org/officeDocument/2006/relationships/oleObject" Target="../embeddings/oleObject1637.bin"/><Relationship Id="rId5" Type="http://schemas.openxmlformats.org/officeDocument/2006/relationships/oleObject" Target="../embeddings/oleObject1636.bin"/><Relationship Id="rId4"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8" Type="http://schemas.openxmlformats.org/officeDocument/2006/relationships/oleObject" Target="../embeddings/oleObject1641.bin"/><Relationship Id="rId3" Type="http://schemas.openxmlformats.org/officeDocument/2006/relationships/tags" Target="../tags/tag878.xml"/><Relationship Id="rId7" Type="http://schemas.openxmlformats.org/officeDocument/2006/relationships/oleObject" Target="../embeddings/oleObject1640.bin"/><Relationship Id="rId2" Type="http://schemas.openxmlformats.org/officeDocument/2006/relationships/tags" Target="../tags/tag877.xml"/><Relationship Id="rId1" Type="http://schemas.openxmlformats.org/officeDocument/2006/relationships/vmlDrawing" Target="../drawings/vmlDrawing439.vml"/><Relationship Id="rId6" Type="http://schemas.openxmlformats.org/officeDocument/2006/relationships/oleObject" Target="../embeddings/oleObject1639.bin"/><Relationship Id="rId11" Type="http://schemas.openxmlformats.org/officeDocument/2006/relationships/oleObject" Target="../embeddings/oleObject1644.bin"/><Relationship Id="rId5" Type="http://schemas.openxmlformats.org/officeDocument/2006/relationships/oleObject" Target="../embeddings/oleObject1638.bin"/><Relationship Id="rId10" Type="http://schemas.openxmlformats.org/officeDocument/2006/relationships/oleObject" Target="../embeddings/oleObject1643.bin"/><Relationship Id="rId4" Type="http://schemas.openxmlformats.org/officeDocument/2006/relationships/slideLayout" Target="../slideLayouts/slideLayout2.xml"/><Relationship Id="rId9" Type="http://schemas.openxmlformats.org/officeDocument/2006/relationships/oleObject" Target="../embeddings/oleObject1642.bin"/></Relationships>
</file>

<file path=ppt/slides/_rels/slide44.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44.vml"/><Relationship Id="rId5" Type="http://schemas.openxmlformats.org/officeDocument/2006/relationships/oleObject" Target="../embeddings/oleObject171.bin"/><Relationship Id="rId4"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8" Type="http://schemas.openxmlformats.org/officeDocument/2006/relationships/oleObject" Target="../embeddings/oleObject1648.bin"/><Relationship Id="rId3" Type="http://schemas.openxmlformats.org/officeDocument/2006/relationships/tags" Target="../tags/tag880.xml"/><Relationship Id="rId7" Type="http://schemas.openxmlformats.org/officeDocument/2006/relationships/oleObject" Target="../embeddings/oleObject1647.bin"/><Relationship Id="rId2" Type="http://schemas.openxmlformats.org/officeDocument/2006/relationships/tags" Target="../tags/tag879.xml"/><Relationship Id="rId1" Type="http://schemas.openxmlformats.org/officeDocument/2006/relationships/vmlDrawing" Target="../drawings/vmlDrawing440.vml"/><Relationship Id="rId6" Type="http://schemas.openxmlformats.org/officeDocument/2006/relationships/oleObject" Target="../embeddings/oleObject1646.bin"/><Relationship Id="rId11" Type="http://schemas.openxmlformats.org/officeDocument/2006/relationships/oleObject" Target="../embeddings/oleObject1651.bin"/><Relationship Id="rId5" Type="http://schemas.openxmlformats.org/officeDocument/2006/relationships/oleObject" Target="../embeddings/oleObject1645.bin"/><Relationship Id="rId10" Type="http://schemas.openxmlformats.org/officeDocument/2006/relationships/oleObject" Target="../embeddings/oleObject1650.bin"/><Relationship Id="rId4" Type="http://schemas.openxmlformats.org/officeDocument/2006/relationships/slideLayout" Target="../slideLayouts/slideLayout2.xml"/><Relationship Id="rId9" Type="http://schemas.openxmlformats.org/officeDocument/2006/relationships/oleObject" Target="../embeddings/oleObject1649.bin"/></Relationships>
</file>

<file path=ppt/slides/_rels/slide441.xml.rels><?xml version="1.0" encoding="UTF-8" standalone="yes"?>
<Relationships xmlns="http://schemas.openxmlformats.org/package/2006/relationships"><Relationship Id="rId8" Type="http://schemas.openxmlformats.org/officeDocument/2006/relationships/oleObject" Target="../embeddings/oleObject1655.bin"/><Relationship Id="rId3" Type="http://schemas.openxmlformats.org/officeDocument/2006/relationships/tags" Target="../tags/tag882.xml"/><Relationship Id="rId7" Type="http://schemas.openxmlformats.org/officeDocument/2006/relationships/oleObject" Target="../embeddings/oleObject1654.bin"/><Relationship Id="rId2" Type="http://schemas.openxmlformats.org/officeDocument/2006/relationships/tags" Target="../tags/tag881.xml"/><Relationship Id="rId1" Type="http://schemas.openxmlformats.org/officeDocument/2006/relationships/vmlDrawing" Target="../drawings/vmlDrawing441.vml"/><Relationship Id="rId6" Type="http://schemas.openxmlformats.org/officeDocument/2006/relationships/oleObject" Target="../embeddings/oleObject1653.bin"/><Relationship Id="rId11" Type="http://schemas.openxmlformats.org/officeDocument/2006/relationships/oleObject" Target="../embeddings/oleObject1658.bin"/><Relationship Id="rId5" Type="http://schemas.openxmlformats.org/officeDocument/2006/relationships/oleObject" Target="../embeddings/oleObject1652.bin"/><Relationship Id="rId10" Type="http://schemas.openxmlformats.org/officeDocument/2006/relationships/oleObject" Target="../embeddings/oleObject1657.bin"/><Relationship Id="rId4" Type="http://schemas.openxmlformats.org/officeDocument/2006/relationships/slideLayout" Target="../slideLayouts/slideLayout2.xml"/><Relationship Id="rId9" Type="http://schemas.openxmlformats.org/officeDocument/2006/relationships/oleObject" Target="../embeddings/oleObject1656.bin"/></Relationships>
</file>

<file path=ppt/slides/_rels/slide442.xml.rels><?xml version="1.0" encoding="UTF-8" standalone="yes"?>
<Relationships xmlns="http://schemas.openxmlformats.org/package/2006/relationships"><Relationship Id="rId8" Type="http://schemas.openxmlformats.org/officeDocument/2006/relationships/oleObject" Target="../embeddings/oleObject1662.bin"/><Relationship Id="rId3" Type="http://schemas.openxmlformats.org/officeDocument/2006/relationships/tags" Target="../tags/tag884.xml"/><Relationship Id="rId7" Type="http://schemas.openxmlformats.org/officeDocument/2006/relationships/oleObject" Target="../embeddings/oleObject1661.bin"/><Relationship Id="rId2" Type="http://schemas.openxmlformats.org/officeDocument/2006/relationships/tags" Target="../tags/tag883.xml"/><Relationship Id="rId1" Type="http://schemas.openxmlformats.org/officeDocument/2006/relationships/vmlDrawing" Target="../drawings/vmlDrawing442.vml"/><Relationship Id="rId6" Type="http://schemas.openxmlformats.org/officeDocument/2006/relationships/oleObject" Target="../embeddings/oleObject1660.bin"/><Relationship Id="rId11" Type="http://schemas.openxmlformats.org/officeDocument/2006/relationships/oleObject" Target="../embeddings/oleObject1665.bin"/><Relationship Id="rId5" Type="http://schemas.openxmlformats.org/officeDocument/2006/relationships/oleObject" Target="../embeddings/oleObject1659.bin"/><Relationship Id="rId10" Type="http://schemas.openxmlformats.org/officeDocument/2006/relationships/oleObject" Target="../embeddings/oleObject1664.bin"/><Relationship Id="rId4" Type="http://schemas.openxmlformats.org/officeDocument/2006/relationships/slideLayout" Target="../slideLayouts/slideLayout2.xml"/><Relationship Id="rId9" Type="http://schemas.openxmlformats.org/officeDocument/2006/relationships/oleObject" Target="../embeddings/oleObject1663.bin"/></Relationships>
</file>

<file path=ppt/slides/_rels/slide443.xml.rels><?xml version="1.0" encoding="UTF-8" standalone="yes"?>
<Relationships xmlns="http://schemas.openxmlformats.org/package/2006/relationships"><Relationship Id="rId8" Type="http://schemas.openxmlformats.org/officeDocument/2006/relationships/oleObject" Target="../embeddings/oleObject1669.bin"/><Relationship Id="rId3" Type="http://schemas.openxmlformats.org/officeDocument/2006/relationships/tags" Target="../tags/tag886.xml"/><Relationship Id="rId7" Type="http://schemas.openxmlformats.org/officeDocument/2006/relationships/oleObject" Target="../embeddings/oleObject1668.bin"/><Relationship Id="rId2" Type="http://schemas.openxmlformats.org/officeDocument/2006/relationships/tags" Target="../tags/tag885.xml"/><Relationship Id="rId1" Type="http://schemas.openxmlformats.org/officeDocument/2006/relationships/vmlDrawing" Target="../drawings/vmlDrawing443.vml"/><Relationship Id="rId6" Type="http://schemas.openxmlformats.org/officeDocument/2006/relationships/oleObject" Target="../embeddings/oleObject1667.bin"/><Relationship Id="rId11" Type="http://schemas.openxmlformats.org/officeDocument/2006/relationships/oleObject" Target="../embeddings/oleObject1672.bin"/><Relationship Id="rId5" Type="http://schemas.openxmlformats.org/officeDocument/2006/relationships/oleObject" Target="../embeddings/oleObject1666.bin"/><Relationship Id="rId10" Type="http://schemas.openxmlformats.org/officeDocument/2006/relationships/oleObject" Target="../embeddings/oleObject1671.bin"/><Relationship Id="rId4" Type="http://schemas.openxmlformats.org/officeDocument/2006/relationships/slideLayout" Target="../slideLayouts/slideLayout2.xml"/><Relationship Id="rId9" Type="http://schemas.openxmlformats.org/officeDocument/2006/relationships/oleObject" Target="../embeddings/oleObject1670.bin"/></Relationships>
</file>

<file path=ppt/slides/_rels/slide444.xml.rels><?xml version="1.0" encoding="UTF-8" standalone="yes"?>
<Relationships xmlns="http://schemas.openxmlformats.org/package/2006/relationships"><Relationship Id="rId3" Type="http://schemas.openxmlformats.org/officeDocument/2006/relationships/tags" Target="../tags/tag888.xml"/><Relationship Id="rId7" Type="http://schemas.openxmlformats.org/officeDocument/2006/relationships/image" Target="../media/image1742.png"/><Relationship Id="rId2" Type="http://schemas.openxmlformats.org/officeDocument/2006/relationships/tags" Target="../tags/tag887.xml"/><Relationship Id="rId1" Type="http://schemas.openxmlformats.org/officeDocument/2006/relationships/vmlDrawing" Target="../drawings/vmlDrawing444.vml"/><Relationship Id="rId6" Type="http://schemas.openxmlformats.org/officeDocument/2006/relationships/oleObject" Target="../embeddings/oleObject1674.bin"/><Relationship Id="rId5" Type="http://schemas.openxmlformats.org/officeDocument/2006/relationships/oleObject" Target="../embeddings/oleObject1673.bin"/><Relationship Id="rId4"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8" Type="http://schemas.openxmlformats.org/officeDocument/2006/relationships/image" Target="../media/image1746.png"/><Relationship Id="rId3" Type="http://schemas.openxmlformats.org/officeDocument/2006/relationships/tags" Target="../tags/tag890.xml"/><Relationship Id="rId7" Type="http://schemas.openxmlformats.org/officeDocument/2006/relationships/oleObject" Target="../embeddings/oleObject1677.bin"/><Relationship Id="rId2" Type="http://schemas.openxmlformats.org/officeDocument/2006/relationships/tags" Target="../tags/tag889.xml"/><Relationship Id="rId1" Type="http://schemas.openxmlformats.org/officeDocument/2006/relationships/vmlDrawing" Target="../drawings/vmlDrawing445.vml"/><Relationship Id="rId6" Type="http://schemas.openxmlformats.org/officeDocument/2006/relationships/oleObject" Target="../embeddings/oleObject1676.bin"/><Relationship Id="rId5" Type="http://schemas.openxmlformats.org/officeDocument/2006/relationships/oleObject" Target="../embeddings/oleObject1675.bin"/><Relationship Id="rId4"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tags" Target="../tags/tag892.xml"/><Relationship Id="rId2" Type="http://schemas.openxmlformats.org/officeDocument/2006/relationships/tags" Target="../tags/tag891.xml"/><Relationship Id="rId1" Type="http://schemas.openxmlformats.org/officeDocument/2006/relationships/vmlDrawing" Target="../drawings/vmlDrawing446.vml"/><Relationship Id="rId6" Type="http://schemas.openxmlformats.org/officeDocument/2006/relationships/oleObject" Target="../embeddings/oleObject1679.bin"/><Relationship Id="rId5" Type="http://schemas.openxmlformats.org/officeDocument/2006/relationships/oleObject" Target="../embeddings/oleObject1678.bin"/><Relationship Id="rId4"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8" Type="http://schemas.openxmlformats.org/officeDocument/2006/relationships/oleObject" Target="../embeddings/oleObject1683.bin"/><Relationship Id="rId3" Type="http://schemas.openxmlformats.org/officeDocument/2006/relationships/tags" Target="../tags/tag894.xml"/><Relationship Id="rId7" Type="http://schemas.openxmlformats.org/officeDocument/2006/relationships/oleObject" Target="../embeddings/oleObject1682.bin"/><Relationship Id="rId2" Type="http://schemas.openxmlformats.org/officeDocument/2006/relationships/tags" Target="../tags/tag893.xml"/><Relationship Id="rId1" Type="http://schemas.openxmlformats.org/officeDocument/2006/relationships/vmlDrawing" Target="../drawings/vmlDrawing447.vml"/><Relationship Id="rId6" Type="http://schemas.openxmlformats.org/officeDocument/2006/relationships/oleObject" Target="../embeddings/oleObject1681.bin"/><Relationship Id="rId11" Type="http://schemas.openxmlformats.org/officeDocument/2006/relationships/oleObject" Target="../embeddings/oleObject1686.bin"/><Relationship Id="rId5" Type="http://schemas.openxmlformats.org/officeDocument/2006/relationships/oleObject" Target="../embeddings/oleObject1680.bin"/><Relationship Id="rId10" Type="http://schemas.openxmlformats.org/officeDocument/2006/relationships/oleObject" Target="../embeddings/oleObject1685.bin"/><Relationship Id="rId4" Type="http://schemas.openxmlformats.org/officeDocument/2006/relationships/slideLayout" Target="../slideLayouts/slideLayout2.xml"/><Relationship Id="rId9" Type="http://schemas.openxmlformats.org/officeDocument/2006/relationships/oleObject" Target="../embeddings/oleObject1684.bin"/></Relationships>
</file>

<file path=ppt/slides/_rels/slide448.xml.rels><?xml version="1.0" encoding="UTF-8" standalone="yes"?>
<Relationships xmlns="http://schemas.openxmlformats.org/package/2006/relationships"><Relationship Id="rId3" Type="http://schemas.openxmlformats.org/officeDocument/2006/relationships/tags" Target="../tags/tag896.xml"/><Relationship Id="rId2" Type="http://schemas.openxmlformats.org/officeDocument/2006/relationships/tags" Target="../tags/tag895.xml"/><Relationship Id="rId1" Type="http://schemas.openxmlformats.org/officeDocument/2006/relationships/vmlDrawing" Target="../drawings/vmlDrawing448.vml"/><Relationship Id="rId6" Type="http://schemas.openxmlformats.org/officeDocument/2006/relationships/oleObject" Target="../embeddings/oleObject1688.bin"/><Relationship Id="rId5" Type="http://schemas.openxmlformats.org/officeDocument/2006/relationships/oleObject" Target="../embeddings/oleObject1687.bin"/><Relationship Id="rId4"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tags" Target="../tags/tag898.xml"/><Relationship Id="rId2" Type="http://schemas.openxmlformats.org/officeDocument/2006/relationships/tags" Target="../tags/tag897.xml"/><Relationship Id="rId1" Type="http://schemas.openxmlformats.org/officeDocument/2006/relationships/vmlDrawing" Target="../drawings/vmlDrawing449.vml"/><Relationship Id="rId6" Type="http://schemas.openxmlformats.org/officeDocument/2006/relationships/oleObject" Target="../embeddings/oleObject1690.bin"/><Relationship Id="rId5" Type="http://schemas.openxmlformats.org/officeDocument/2006/relationships/oleObject" Target="../embeddings/oleObject1689.bin"/><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oleObject" Target="../embeddings/oleObject180.bin"/><Relationship Id="rId3" Type="http://schemas.openxmlformats.org/officeDocument/2006/relationships/tags" Target="../tags/tag90.xml"/><Relationship Id="rId7" Type="http://schemas.openxmlformats.org/officeDocument/2006/relationships/oleObject" Target="../embeddings/oleObject174.bin"/><Relationship Id="rId12" Type="http://schemas.openxmlformats.org/officeDocument/2006/relationships/oleObject" Target="../embeddings/oleObject179.bin"/><Relationship Id="rId2" Type="http://schemas.openxmlformats.org/officeDocument/2006/relationships/tags" Target="../tags/tag89.xml"/><Relationship Id="rId1" Type="http://schemas.openxmlformats.org/officeDocument/2006/relationships/vmlDrawing" Target="../drawings/vmlDrawing45.vml"/><Relationship Id="rId6" Type="http://schemas.openxmlformats.org/officeDocument/2006/relationships/oleObject" Target="../embeddings/oleObject173.bin"/><Relationship Id="rId11" Type="http://schemas.openxmlformats.org/officeDocument/2006/relationships/oleObject" Target="../embeddings/oleObject178.bin"/><Relationship Id="rId5" Type="http://schemas.openxmlformats.org/officeDocument/2006/relationships/oleObject" Target="../embeddings/oleObject172.bin"/><Relationship Id="rId10" Type="http://schemas.openxmlformats.org/officeDocument/2006/relationships/oleObject" Target="../embeddings/oleObject177.bin"/><Relationship Id="rId4" Type="http://schemas.openxmlformats.org/officeDocument/2006/relationships/slideLayout" Target="../slideLayouts/slideLayout2.xml"/><Relationship Id="rId9" Type="http://schemas.openxmlformats.org/officeDocument/2006/relationships/oleObject" Target="../embeddings/oleObject176.bin"/></Relationships>
</file>

<file path=ppt/slides/_rels/slide450.xml.rels><?xml version="1.0" encoding="UTF-8" standalone="yes"?>
<Relationships xmlns="http://schemas.openxmlformats.org/package/2006/relationships"><Relationship Id="rId8" Type="http://schemas.openxmlformats.org/officeDocument/2006/relationships/oleObject" Target="../embeddings/oleObject1694.bin"/><Relationship Id="rId3" Type="http://schemas.openxmlformats.org/officeDocument/2006/relationships/tags" Target="../tags/tag900.xml"/><Relationship Id="rId7" Type="http://schemas.openxmlformats.org/officeDocument/2006/relationships/oleObject" Target="../embeddings/oleObject1693.bin"/><Relationship Id="rId2" Type="http://schemas.openxmlformats.org/officeDocument/2006/relationships/tags" Target="../tags/tag899.xml"/><Relationship Id="rId1" Type="http://schemas.openxmlformats.org/officeDocument/2006/relationships/vmlDrawing" Target="../drawings/vmlDrawing450.vml"/><Relationship Id="rId6" Type="http://schemas.openxmlformats.org/officeDocument/2006/relationships/oleObject" Target="../embeddings/oleObject1692.bin"/><Relationship Id="rId11" Type="http://schemas.openxmlformats.org/officeDocument/2006/relationships/image" Target="../media/image1766.png"/><Relationship Id="rId5" Type="http://schemas.openxmlformats.org/officeDocument/2006/relationships/oleObject" Target="../embeddings/oleObject1691.bin"/><Relationship Id="rId10" Type="http://schemas.openxmlformats.org/officeDocument/2006/relationships/oleObject" Target="../embeddings/oleObject1696.bin"/><Relationship Id="rId4" Type="http://schemas.openxmlformats.org/officeDocument/2006/relationships/slideLayout" Target="../slideLayouts/slideLayout2.xml"/><Relationship Id="rId9" Type="http://schemas.openxmlformats.org/officeDocument/2006/relationships/oleObject" Target="../embeddings/oleObject1695.bin"/></Relationships>
</file>

<file path=ppt/slides/_rels/slide451.xml.rels><?xml version="1.0" encoding="UTF-8" standalone="yes"?>
<Relationships xmlns="http://schemas.openxmlformats.org/package/2006/relationships"><Relationship Id="rId3" Type="http://schemas.openxmlformats.org/officeDocument/2006/relationships/tags" Target="../tags/tag902.xml"/><Relationship Id="rId2" Type="http://schemas.openxmlformats.org/officeDocument/2006/relationships/tags" Target="../tags/tag901.xml"/><Relationship Id="rId1" Type="http://schemas.openxmlformats.org/officeDocument/2006/relationships/vmlDrawing" Target="../drawings/vmlDrawing451.vml"/><Relationship Id="rId6" Type="http://schemas.openxmlformats.org/officeDocument/2006/relationships/oleObject" Target="../embeddings/oleObject1698.bin"/><Relationship Id="rId5" Type="http://schemas.openxmlformats.org/officeDocument/2006/relationships/oleObject" Target="../embeddings/oleObject1697.bin"/><Relationship Id="rId4"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8" Type="http://schemas.openxmlformats.org/officeDocument/2006/relationships/oleObject" Target="../embeddings/oleObject1702.bin"/><Relationship Id="rId3" Type="http://schemas.openxmlformats.org/officeDocument/2006/relationships/tags" Target="../tags/tag904.xml"/><Relationship Id="rId7" Type="http://schemas.openxmlformats.org/officeDocument/2006/relationships/oleObject" Target="../embeddings/oleObject1701.bin"/><Relationship Id="rId2" Type="http://schemas.openxmlformats.org/officeDocument/2006/relationships/tags" Target="../tags/tag903.xml"/><Relationship Id="rId1" Type="http://schemas.openxmlformats.org/officeDocument/2006/relationships/vmlDrawing" Target="../drawings/vmlDrawing452.vml"/><Relationship Id="rId6" Type="http://schemas.openxmlformats.org/officeDocument/2006/relationships/oleObject" Target="../embeddings/oleObject1700.bin"/><Relationship Id="rId11" Type="http://schemas.openxmlformats.org/officeDocument/2006/relationships/oleObject" Target="../embeddings/oleObject1705.bin"/><Relationship Id="rId5" Type="http://schemas.openxmlformats.org/officeDocument/2006/relationships/oleObject" Target="../embeddings/oleObject1699.bin"/><Relationship Id="rId10" Type="http://schemas.openxmlformats.org/officeDocument/2006/relationships/oleObject" Target="../embeddings/oleObject1704.bin"/><Relationship Id="rId4" Type="http://schemas.openxmlformats.org/officeDocument/2006/relationships/slideLayout" Target="../slideLayouts/slideLayout2.xml"/><Relationship Id="rId9" Type="http://schemas.openxmlformats.org/officeDocument/2006/relationships/oleObject" Target="../embeddings/oleObject1703.bin"/></Relationships>
</file>

<file path=ppt/slides/_rels/slide453.xml.rels><?xml version="1.0" encoding="UTF-8" standalone="yes"?>
<Relationships xmlns="http://schemas.openxmlformats.org/package/2006/relationships"><Relationship Id="rId8" Type="http://schemas.openxmlformats.org/officeDocument/2006/relationships/oleObject" Target="../embeddings/oleObject1709.bin"/><Relationship Id="rId3" Type="http://schemas.openxmlformats.org/officeDocument/2006/relationships/tags" Target="../tags/tag906.xml"/><Relationship Id="rId7" Type="http://schemas.openxmlformats.org/officeDocument/2006/relationships/oleObject" Target="../embeddings/oleObject1708.bin"/><Relationship Id="rId2" Type="http://schemas.openxmlformats.org/officeDocument/2006/relationships/tags" Target="../tags/tag905.xml"/><Relationship Id="rId1" Type="http://schemas.openxmlformats.org/officeDocument/2006/relationships/vmlDrawing" Target="../drawings/vmlDrawing453.vml"/><Relationship Id="rId6" Type="http://schemas.openxmlformats.org/officeDocument/2006/relationships/oleObject" Target="../embeddings/oleObject1707.bin"/><Relationship Id="rId11" Type="http://schemas.openxmlformats.org/officeDocument/2006/relationships/oleObject" Target="../embeddings/oleObject1712.bin"/><Relationship Id="rId5" Type="http://schemas.openxmlformats.org/officeDocument/2006/relationships/oleObject" Target="../embeddings/oleObject1706.bin"/><Relationship Id="rId10" Type="http://schemas.openxmlformats.org/officeDocument/2006/relationships/oleObject" Target="../embeddings/oleObject1711.bin"/><Relationship Id="rId4" Type="http://schemas.openxmlformats.org/officeDocument/2006/relationships/slideLayout" Target="../slideLayouts/slideLayout2.xml"/><Relationship Id="rId9" Type="http://schemas.openxmlformats.org/officeDocument/2006/relationships/oleObject" Target="../embeddings/oleObject1710.bin"/></Relationships>
</file>

<file path=ppt/slides/_rels/slide454.xml.rels><?xml version="1.0" encoding="UTF-8" standalone="yes"?>
<Relationships xmlns="http://schemas.openxmlformats.org/package/2006/relationships"><Relationship Id="rId8" Type="http://schemas.openxmlformats.org/officeDocument/2006/relationships/oleObject" Target="../embeddings/oleObject1716.bin"/><Relationship Id="rId3" Type="http://schemas.openxmlformats.org/officeDocument/2006/relationships/tags" Target="../tags/tag908.xml"/><Relationship Id="rId7" Type="http://schemas.openxmlformats.org/officeDocument/2006/relationships/oleObject" Target="../embeddings/oleObject1715.bin"/><Relationship Id="rId2" Type="http://schemas.openxmlformats.org/officeDocument/2006/relationships/tags" Target="../tags/tag907.xml"/><Relationship Id="rId1" Type="http://schemas.openxmlformats.org/officeDocument/2006/relationships/vmlDrawing" Target="../drawings/vmlDrawing454.vml"/><Relationship Id="rId6" Type="http://schemas.openxmlformats.org/officeDocument/2006/relationships/oleObject" Target="../embeddings/oleObject1714.bin"/><Relationship Id="rId11" Type="http://schemas.openxmlformats.org/officeDocument/2006/relationships/oleObject" Target="../embeddings/oleObject1719.bin"/><Relationship Id="rId5" Type="http://schemas.openxmlformats.org/officeDocument/2006/relationships/oleObject" Target="../embeddings/oleObject1713.bin"/><Relationship Id="rId10" Type="http://schemas.openxmlformats.org/officeDocument/2006/relationships/oleObject" Target="../embeddings/oleObject1718.bin"/><Relationship Id="rId4" Type="http://schemas.openxmlformats.org/officeDocument/2006/relationships/slideLayout" Target="../slideLayouts/slideLayout2.xml"/><Relationship Id="rId9" Type="http://schemas.openxmlformats.org/officeDocument/2006/relationships/oleObject" Target="../embeddings/oleObject1717.bin"/></Relationships>
</file>

<file path=ppt/slides/_rels/slide455.xml.rels><?xml version="1.0" encoding="UTF-8" standalone="yes"?>
<Relationships xmlns="http://schemas.openxmlformats.org/package/2006/relationships"><Relationship Id="rId8" Type="http://schemas.openxmlformats.org/officeDocument/2006/relationships/oleObject" Target="../embeddings/oleObject1723.bin"/><Relationship Id="rId3" Type="http://schemas.openxmlformats.org/officeDocument/2006/relationships/tags" Target="../tags/tag910.xml"/><Relationship Id="rId7" Type="http://schemas.openxmlformats.org/officeDocument/2006/relationships/oleObject" Target="../embeddings/oleObject1722.bin"/><Relationship Id="rId2" Type="http://schemas.openxmlformats.org/officeDocument/2006/relationships/tags" Target="../tags/tag909.xml"/><Relationship Id="rId1" Type="http://schemas.openxmlformats.org/officeDocument/2006/relationships/vmlDrawing" Target="../drawings/vmlDrawing455.vml"/><Relationship Id="rId6" Type="http://schemas.openxmlformats.org/officeDocument/2006/relationships/oleObject" Target="../embeddings/oleObject1721.bin"/><Relationship Id="rId5" Type="http://schemas.openxmlformats.org/officeDocument/2006/relationships/oleObject" Target="../embeddings/oleObject1720.bin"/><Relationship Id="rId10" Type="http://schemas.openxmlformats.org/officeDocument/2006/relationships/oleObject" Target="../embeddings/oleObject1725.bin"/><Relationship Id="rId4" Type="http://schemas.openxmlformats.org/officeDocument/2006/relationships/slideLayout" Target="../slideLayouts/slideLayout2.xml"/><Relationship Id="rId9" Type="http://schemas.openxmlformats.org/officeDocument/2006/relationships/oleObject" Target="../embeddings/oleObject1724.bin"/></Relationships>
</file>

<file path=ppt/slides/_rels/slide456.xml.rels><?xml version="1.0" encoding="UTF-8" standalone="yes"?>
<Relationships xmlns="http://schemas.openxmlformats.org/package/2006/relationships"><Relationship Id="rId3" Type="http://schemas.openxmlformats.org/officeDocument/2006/relationships/tags" Target="../tags/tag912.xml"/><Relationship Id="rId2" Type="http://schemas.openxmlformats.org/officeDocument/2006/relationships/tags" Target="../tags/tag911.xml"/><Relationship Id="rId1" Type="http://schemas.openxmlformats.org/officeDocument/2006/relationships/vmlDrawing" Target="../drawings/vmlDrawing456.vml"/><Relationship Id="rId6" Type="http://schemas.openxmlformats.org/officeDocument/2006/relationships/oleObject" Target="../embeddings/oleObject1727.bin"/><Relationship Id="rId5" Type="http://schemas.openxmlformats.org/officeDocument/2006/relationships/oleObject" Target="../embeddings/oleObject1726.bin"/><Relationship Id="rId4"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8" Type="http://schemas.openxmlformats.org/officeDocument/2006/relationships/oleObject" Target="../embeddings/oleObject1731.bin"/><Relationship Id="rId3" Type="http://schemas.openxmlformats.org/officeDocument/2006/relationships/tags" Target="../tags/tag914.xml"/><Relationship Id="rId7" Type="http://schemas.openxmlformats.org/officeDocument/2006/relationships/oleObject" Target="../embeddings/oleObject1730.bin"/><Relationship Id="rId2" Type="http://schemas.openxmlformats.org/officeDocument/2006/relationships/tags" Target="../tags/tag913.xml"/><Relationship Id="rId1" Type="http://schemas.openxmlformats.org/officeDocument/2006/relationships/vmlDrawing" Target="../drawings/vmlDrawing457.vml"/><Relationship Id="rId6" Type="http://schemas.openxmlformats.org/officeDocument/2006/relationships/oleObject" Target="../embeddings/oleObject1729.bin"/><Relationship Id="rId11" Type="http://schemas.openxmlformats.org/officeDocument/2006/relationships/oleObject" Target="../embeddings/oleObject1734.bin"/><Relationship Id="rId5" Type="http://schemas.openxmlformats.org/officeDocument/2006/relationships/oleObject" Target="../embeddings/oleObject1728.bin"/><Relationship Id="rId10" Type="http://schemas.openxmlformats.org/officeDocument/2006/relationships/oleObject" Target="../embeddings/oleObject1733.bin"/><Relationship Id="rId4" Type="http://schemas.openxmlformats.org/officeDocument/2006/relationships/slideLayout" Target="../slideLayouts/slideLayout2.xml"/><Relationship Id="rId9" Type="http://schemas.openxmlformats.org/officeDocument/2006/relationships/oleObject" Target="../embeddings/oleObject1732.bin"/></Relationships>
</file>

<file path=ppt/slides/_rels/slide458.xml.rels><?xml version="1.0" encoding="UTF-8" standalone="yes"?>
<Relationships xmlns="http://schemas.openxmlformats.org/package/2006/relationships"><Relationship Id="rId8" Type="http://schemas.openxmlformats.org/officeDocument/2006/relationships/oleObject" Target="../embeddings/oleObject1738.bin"/><Relationship Id="rId3" Type="http://schemas.openxmlformats.org/officeDocument/2006/relationships/tags" Target="../tags/tag916.xml"/><Relationship Id="rId7" Type="http://schemas.openxmlformats.org/officeDocument/2006/relationships/oleObject" Target="../embeddings/oleObject1737.bin"/><Relationship Id="rId2" Type="http://schemas.openxmlformats.org/officeDocument/2006/relationships/tags" Target="../tags/tag915.xml"/><Relationship Id="rId1" Type="http://schemas.openxmlformats.org/officeDocument/2006/relationships/vmlDrawing" Target="../drawings/vmlDrawing458.vml"/><Relationship Id="rId6" Type="http://schemas.openxmlformats.org/officeDocument/2006/relationships/oleObject" Target="../embeddings/oleObject1736.bin"/><Relationship Id="rId11" Type="http://schemas.openxmlformats.org/officeDocument/2006/relationships/oleObject" Target="../embeddings/oleObject1741.bin"/><Relationship Id="rId5" Type="http://schemas.openxmlformats.org/officeDocument/2006/relationships/oleObject" Target="../embeddings/oleObject1735.bin"/><Relationship Id="rId10" Type="http://schemas.openxmlformats.org/officeDocument/2006/relationships/oleObject" Target="../embeddings/oleObject1740.bin"/><Relationship Id="rId4" Type="http://schemas.openxmlformats.org/officeDocument/2006/relationships/slideLayout" Target="../slideLayouts/slideLayout2.xml"/><Relationship Id="rId9" Type="http://schemas.openxmlformats.org/officeDocument/2006/relationships/oleObject" Target="../embeddings/oleObject1739.bin"/></Relationships>
</file>

<file path=ppt/slides/_rels/slide459.xml.rels><?xml version="1.0" encoding="UTF-8" standalone="yes"?>
<Relationships xmlns="http://schemas.openxmlformats.org/package/2006/relationships"><Relationship Id="rId8" Type="http://schemas.openxmlformats.org/officeDocument/2006/relationships/oleObject" Target="../embeddings/oleObject1745.bin"/><Relationship Id="rId3" Type="http://schemas.openxmlformats.org/officeDocument/2006/relationships/tags" Target="../tags/tag918.xml"/><Relationship Id="rId7" Type="http://schemas.openxmlformats.org/officeDocument/2006/relationships/oleObject" Target="../embeddings/oleObject1744.bin"/><Relationship Id="rId2" Type="http://schemas.openxmlformats.org/officeDocument/2006/relationships/tags" Target="../tags/tag917.xml"/><Relationship Id="rId1" Type="http://schemas.openxmlformats.org/officeDocument/2006/relationships/vmlDrawing" Target="../drawings/vmlDrawing459.vml"/><Relationship Id="rId6" Type="http://schemas.openxmlformats.org/officeDocument/2006/relationships/oleObject" Target="../embeddings/oleObject1743.bin"/><Relationship Id="rId11" Type="http://schemas.openxmlformats.org/officeDocument/2006/relationships/oleObject" Target="../embeddings/oleObject1748.bin"/><Relationship Id="rId5" Type="http://schemas.openxmlformats.org/officeDocument/2006/relationships/oleObject" Target="../embeddings/oleObject1742.bin"/><Relationship Id="rId10" Type="http://schemas.openxmlformats.org/officeDocument/2006/relationships/oleObject" Target="../embeddings/oleObject1747.bin"/><Relationship Id="rId4" Type="http://schemas.openxmlformats.org/officeDocument/2006/relationships/slideLayout" Target="../slideLayouts/slideLayout2.xml"/><Relationship Id="rId9" Type="http://schemas.openxmlformats.org/officeDocument/2006/relationships/oleObject" Target="../embeddings/oleObject1746.bin"/></Relationships>
</file>

<file path=ppt/slides/_rels/slide46.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46.vml"/><Relationship Id="rId6" Type="http://schemas.openxmlformats.org/officeDocument/2006/relationships/image" Target="../media/image211.png"/><Relationship Id="rId5" Type="http://schemas.openxmlformats.org/officeDocument/2006/relationships/oleObject" Target="../embeddings/oleObject181.bin"/><Relationship Id="rId4"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tags" Target="../tags/tag920.xml"/><Relationship Id="rId7" Type="http://schemas.openxmlformats.org/officeDocument/2006/relationships/oleObject" Target="../embeddings/oleObject1751.bin"/><Relationship Id="rId2" Type="http://schemas.openxmlformats.org/officeDocument/2006/relationships/tags" Target="../tags/tag919.xml"/><Relationship Id="rId1" Type="http://schemas.openxmlformats.org/officeDocument/2006/relationships/vmlDrawing" Target="../drawings/vmlDrawing460.vml"/><Relationship Id="rId6" Type="http://schemas.openxmlformats.org/officeDocument/2006/relationships/oleObject" Target="../embeddings/oleObject1750.bin"/><Relationship Id="rId5" Type="http://schemas.openxmlformats.org/officeDocument/2006/relationships/oleObject" Target="../embeddings/oleObject1749.bin"/><Relationship Id="rId4"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tags" Target="../tags/tag922.xml"/><Relationship Id="rId2" Type="http://schemas.openxmlformats.org/officeDocument/2006/relationships/tags" Target="../tags/tag921.xml"/><Relationship Id="rId1" Type="http://schemas.openxmlformats.org/officeDocument/2006/relationships/vmlDrawing" Target="../drawings/vmlDrawing461.vml"/><Relationship Id="rId5" Type="http://schemas.openxmlformats.org/officeDocument/2006/relationships/oleObject" Target="../embeddings/oleObject1752.bin"/><Relationship Id="rId4"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tags" Target="../tags/tag924.xml"/><Relationship Id="rId2" Type="http://schemas.openxmlformats.org/officeDocument/2006/relationships/tags" Target="../tags/tag923.xml"/><Relationship Id="rId1" Type="http://schemas.openxmlformats.org/officeDocument/2006/relationships/vmlDrawing" Target="../drawings/vmlDrawing462.vml"/><Relationship Id="rId6" Type="http://schemas.openxmlformats.org/officeDocument/2006/relationships/oleObject" Target="../embeddings/oleObject1754.bin"/><Relationship Id="rId5" Type="http://schemas.openxmlformats.org/officeDocument/2006/relationships/oleObject" Target="../embeddings/oleObject1753.bin"/><Relationship Id="rId4"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tags" Target="../tags/tag926.xml"/><Relationship Id="rId2" Type="http://schemas.openxmlformats.org/officeDocument/2006/relationships/tags" Target="../tags/tag925.xml"/><Relationship Id="rId1" Type="http://schemas.openxmlformats.org/officeDocument/2006/relationships/vmlDrawing" Target="../drawings/vmlDrawing463.vml"/><Relationship Id="rId5" Type="http://schemas.openxmlformats.org/officeDocument/2006/relationships/oleObject" Target="../embeddings/oleObject1755.bin"/><Relationship Id="rId4"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3" Type="http://schemas.openxmlformats.org/officeDocument/2006/relationships/tags" Target="../tags/tag928.xml"/><Relationship Id="rId2" Type="http://schemas.openxmlformats.org/officeDocument/2006/relationships/tags" Target="../tags/tag927.xml"/><Relationship Id="rId1" Type="http://schemas.openxmlformats.org/officeDocument/2006/relationships/vmlDrawing" Target="../drawings/vmlDrawing464.vml"/><Relationship Id="rId5" Type="http://schemas.openxmlformats.org/officeDocument/2006/relationships/oleObject" Target="../embeddings/oleObject1756.bin"/><Relationship Id="rId4"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8" Type="http://schemas.openxmlformats.org/officeDocument/2006/relationships/oleObject" Target="../embeddings/oleObject1760.bin"/><Relationship Id="rId3" Type="http://schemas.openxmlformats.org/officeDocument/2006/relationships/tags" Target="../tags/tag930.xml"/><Relationship Id="rId7" Type="http://schemas.openxmlformats.org/officeDocument/2006/relationships/oleObject" Target="../embeddings/oleObject1759.bin"/><Relationship Id="rId2" Type="http://schemas.openxmlformats.org/officeDocument/2006/relationships/tags" Target="../tags/tag929.xml"/><Relationship Id="rId1" Type="http://schemas.openxmlformats.org/officeDocument/2006/relationships/vmlDrawing" Target="../drawings/vmlDrawing465.vml"/><Relationship Id="rId6" Type="http://schemas.openxmlformats.org/officeDocument/2006/relationships/oleObject" Target="../embeddings/oleObject1758.bin"/><Relationship Id="rId5" Type="http://schemas.openxmlformats.org/officeDocument/2006/relationships/oleObject" Target="../embeddings/oleObject1757.bin"/><Relationship Id="rId10" Type="http://schemas.openxmlformats.org/officeDocument/2006/relationships/oleObject" Target="../embeddings/oleObject1762.bin"/><Relationship Id="rId4" Type="http://schemas.openxmlformats.org/officeDocument/2006/relationships/slideLayout" Target="../slideLayouts/slideLayout2.xml"/><Relationship Id="rId9" Type="http://schemas.openxmlformats.org/officeDocument/2006/relationships/oleObject" Target="../embeddings/oleObject1761.bin"/></Relationships>
</file>

<file path=ppt/slides/_rels/slide466.xml.rels><?xml version="1.0" encoding="UTF-8" standalone="yes"?>
<Relationships xmlns="http://schemas.openxmlformats.org/package/2006/relationships"><Relationship Id="rId8" Type="http://schemas.openxmlformats.org/officeDocument/2006/relationships/oleObject" Target="../embeddings/oleObject1766.bin"/><Relationship Id="rId3" Type="http://schemas.openxmlformats.org/officeDocument/2006/relationships/tags" Target="../tags/tag932.xml"/><Relationship Id="rId7" Type="http://schemas.openxmlformats.org/officeDocument/2006/relationships/oleObject" Target="../embeddings/oleObject1765.bin"/><Relationship Id="rId2" Type="http://schemas.openxmlformats.org/officeDocument/2006/relationships/tags" Target="../tags/tag931.xml"/><Relationship Id="rId1" Type="http://schemas.openxmlformats.org/officeDocument/2006/relationships/vmlDrawing" Target="../drawings/vmlDrawing466.vml"/><Relationship Id="rId6" Type="http://schemas.openxmlformats.org/officeDocument/2006/relationships/oleObject" Target="../embeddings/oleObject1764.bin"/><Relationship Id="rId5" Type="http://schemas.openxmlformats.org/officeDocument/2006/relationships/oleObject" Target="../embeddings/oleObject1763.bin"/><Relationship Id="rId10" Type="http://schemas.openxmlformats.org/officeDocument/2006/relationships/oleObject" Target="../embeddings/oleObject1768.bin"/><Relationship Id="rId4" Type="http://schemas.openxmlformats.org/officeDocument/2006/relationships/slideLayout" Target="../slideLayouts/slideLayout2.xml"/><Relationship Id="rId9" Type="http://schemas.openxmlformats.org/officeDocument/2006/relationships/oleObject" Target="../embeddings/oleObject1767.bin"/></Relationships>
</file>

<file path=ppt/slides/_rels/slide467.xml.rels><?xml version="1.0" encoding="UTF-8" standalone="yes"?>
<Relationships xmlns="http://schemas.openxmlformats.org/package/2006/relationships"><Relationship Id="rId8" Type="http://schemas.openxmlformats.org/officeDocument/2006/relationships/oleObject" Target="../embeddings/oleObject1772.bin"/><Relationship Id="rId3" Type="http://schemas.openxmlformats.org/officeDocument/2006/relationships/tags" Target="../tags/tag934.xml"/><Relationship Id="rId7" Type="http://schemas.openxmlformats.org/officeDocument/2006/relationships/oleObject" Target="../embeddings/oleObject1771.bin"/><Relationship Id="rId2" Type="http://schemas.openxmlformats.org/officeDocument/2006/relationships/tags" Target="../tags/tag933.xml"/><Relationship Id="rId1" Type="http://schemas.openxmlformats.org/officeDocument/2006/relationships/vmlDrawing" Target="../drawings/vmlDrawing467.vml"/><Relationship Id="rId6" Type="http://schemas.openxmlformats.org/officeDocument/2006/relationships/oleObject" Target="../embeddings/oleObject1770.bin"/><Relationship Id="rId5" Type="http://schemas.openxmlformats.org/officeDocument/2006/relationships/oleObject" Target="../embeddings/oleObject1769.bin"/><Relationship Id="rId10" Type="http://schemas.openxmlformats.org/officeDocument/2006/relationships/oleObject" Target="../embeddings/oleObject1774.bin"/><Relationship Id="rId4" Type="http://schemas.openxmlformats.org/officeDocument/2006/relationships/slideLayout" Target="../slideLayouts/slideLayout2.xml"/><Relationship Id="rId9" Type="http://schemas.openxmlformats.org/officeDocument/2006/relationships/oleObject" Target="../embeddings/oleObject1773.bin"/></Relationships>
</file>

<file path=ppt/slides/_rels/slide468.xml.rels><?xml version="1.0" encoding="UTF-8" standalone="yes"?>
<Relationships xmlns="http://schemas.openxmlformats.org/package/2006/relationships"><Relationship Id="rId3" Type="http://schemas.openxmlformats.org/officeDocument/2006/relationships/tags" Target="../tags/tag936.xml"/><Relationship Id="rId2" Type="http://schemas.openxmlformats.org/officeDocument/2006/relationships/tags" Target="../tags/tag935.xml"/><Relationship Id="rId1" Type="http://schemas.openxmlformats.org/officeDocument/2006/relationships/vmlDrawing" Target="../drawings/vmlDrawing468.vml"/><Relationship Id="rId6" Type="http://schemas.openxmlformats.org/officeDocument/2006/relationships/oleObject" Target="../embeddings/oleObject1776.bin"/><Relationship Id="rId5" Type="http://schemas.openxmlformats.org/officeDocument/2006/relationships/oleObject" Target="../embeddings/oleObject1775.bin"/><Relationship Id="rId4"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tags" Target="../tags/tag938.xml"/><Relationship Id="rId2" Type="http://schemas.openxmlformats.org/officeDocument/2006/relationships/tags" Target="../tags/tag937.xml"/><Relationship Id="rId1" Type="http://schemas.openxmlformats.org/officeDocument/2006/relationships/vmlDrawing" Target="../drawings/vmlDrawing469.vml"/><Relationship Id="rId6" Type="http://schemas.openxmlformats.org/officeDocument/2006/relationships/oleObject" Target="../embeddings/oleObject1778.bin"/><Relationship Id="rId5" Type="http://schemas.openxmlformats.org/officeDocument/2006/relationships/oleObject" Target="../embeddings/oleObject1777.bin"/><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47.vml"/><Relationship Id="rId6" Type="http://schemas.openxmlformats.org/officeDocument/2006/relationships/oleObject" Target="../embeddings/oleObject183.bin"/><Relationship Id="rId5" Type="http://schemas.openxmlformats.org/officeDocument/2006/relationships/oleObject" Target="../embeddings/oleObject182.bin"/><Relationship Id="rId4"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8" Type="http://schemas.openxmlformats.org/officeDocument/2006/relationships/oleObject" Target="../embeddings/oleObject1782.bin"/><Relationship Id="rId3" Type="http://schemas.openxmlformats.org/officeDocument/2006/relationships/tags" Target="../tags/tag940.xml"/><Relationship Id="rId7" Type="http://schemas.openxmlformats.org/officeDocument/2006/relationships/oleObject" Target="../embeddings/oleObject1781.bin"/><Relationship Id="rId2" Type="http://schemas.openxmlformats.org/officeDocument/2006/relationships/tags" Target="../tags/tag939.xml"/><Relationship Id="rId1" Type="http://schemas.openxmlformats.org/officeDocument/2006/relationships/vmlDrawing" Target="../drawings/vmlDrawing470.vml"/><Relationship Id="rId6" Type="http://schemas.openxmlformats.org/officeDocument/2006/relationships/oleObject" Target="../embeddings/oleObject1780.bin"/><Relationship Id="rId5" Type="http://schemas.openxmlformats.org/officeDocument/2006/relationships/oleObject" Target="../embeddings/oleObject1779.bin"/><Relationship Id="rId10" Type="http://schemas.openxmlformats.org/officeDocument/2006/relationships/oleObject" Target="../embeddings/oleObject1784.bin"/><Relationship Id="rId4" Type="http://schemas.openxmlformats.org/officeDocument/2006/relationships/slideLayout" Target="../slideLayouts/slideLayout2.xml"/><Relationship Id="rId9" Type="http://schemas.openxmlformats.org/officeDocument/2006/relationships/oleObject" Target="../embeddings/oleObject1783.bin"/></Relationships>
</file>

<file path=ppt/slides/_rels/slide471.xml.rels><?xml version="1.0" encoding="UTF-8" standalone="yes"?>
<Relationships xmlns="http://schemas.openxmlformats.org/package/2006/relationships"><Relationship Id="rId3" Type="http://schemas.openxmlformats.org/officeDocument/2006/relationships/tags" Target="../tags/tag942.xml"/><Relationship Id="rId2" Type="http://schemas.openxmlformats.org/officeDocument/2006/relationships/tags" Target="../tags/tag941.xml"/><Relationship Id="rId1" Type="http://schemas.openxmlformats.org/officeDocument/2006/relationships/vmlDrawing" Target="../drawings/vmlDrawing471.vml"/><Relationship Id="rId5" Type="http://schemas.openxmlformats.org/officeDocument/2006/relationships/oleObject" Target="../embeddings/oleObject1785.bin"/><Relationship Id="rId4"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tags" Target="../tags/tag944.xml"/><Relationship Id="rId2" Type="http://schemas.openxmlformats.org/officeDocument/2006/relationships/tags" Target="../tags/tag943.xml"/><Relationship Id="rId1" Type="http://schemas.openxmlformats.org/officeDocument/2006/relationships/vmlDrawing" Target="../drawings/vmlDrawing472.vml"/><Relationship Id="rId6" Type="http://schemas.openxmlformats.org/officeDocument/2006/relationships/oleObject" Target="../embeddings/oleObject1787.bin"/><Relationship Id="rId5" Type="http://schemas.openxmlformats.org/officeDocument/2006/relationships/oleObject" Target="../embeddings/oleObject1786.bin"/><Relationship Id="rId4"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tags" Target="../tags/tag946.xml"/><Relationship Id="rId2" Type="http://schemas.openxmlformats.org/officeDocument/2006/relationships/tags" Target="../tags/tag945.xml"/><Relationship Id="rId1" Type="http://schemas.openxmlformats.org/officeDocument/2006/relationships/vmlDrawing" Target="../drawings/vmlDrawing473.vml"/><Relationship Id="rId6" Type="http://schemas.openxmlformats.org/officeDocument/2006/relationships/image" Target="../media/image1859.png"/><Relationship Id="rId5" Type="http://schemas.openxmlformats.org/officeDocument/2006/relationships/oleObject" Target="../embeddings/oleObject1788.bin"/><Relationship Id="rId4"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8" Type="http://schemas.openxmlformats.org/officeDocument/2006/relationships/oleObject" Target="../embeddings/oleObject1792.bin"/><Relationship Id="rId3" Type="http://schemas.openxmlformats.org/officeDocument/2006/relationships/tags" Target="../tags/tag948.xml"/><Relationship Id="rId7" Type="http://schemas.openxmlformats.org/officeDocument/2006/relationships/oleObject" Target="../embeddings/oleObject1791.bin"/><Relationship Id="rId2" Type="http://schemas.openxmlformats.org/officeDocument/2006/relationships/tags" Target="../tags/tag947.xml"/><Relationship Id="rId1" Type="http://schemas.openxmlformats.org/officeDocument/2006/relationships/vmlDrawing" Target="../drawings/vmlDrawing474.vml"/><Relationship Id="rId6" Type="http://schemas.openxmlformats.org/officeDocument/2006/relationships/oleObject" Target="../embeddings/oleObject1790.bin"/><Relationship Id="rId11" Type="http://schemas.openxmlformats.org/officeDocument/2006/relationships/oleObject" Target="../embeddings/oleObject1795.bin"/><Relationship Id="rId5" Type="http://schemas.openxmlformats.org/officeDocument/2006/relationships/oleObject" Target="../embeddings/oleObject1789.bin"/><Relationship Id="rId10" Type="http://schemas.openxmlformats.org/officeDocument/2006/relationships/oleObject" Target="../embeddings/oleObject1794.bin"/><Relationship Id="rId4" Type="http://schemas.openxmlformats.org/officeDocument/2006/relationships/slideLayout" Target="../slideLayouts/slideLayout2.xml"/><Relationship Id="rId9" Type="http://schemas.openxmlformats.org/officeDocument/2006/relationships/oleObject" Target="../embeddings/oleObject1793.bin"/></Relationships>
</file>

<file path=ppt/slides/_rels/slide475.xml.rels><?xml version="1.0" encoding="UTF-8" standalone="yes"?>
<Relationships xmlns="http://schemas.openxmlformats.org/package/2006/relationships"><Relationship Id="rId8" Type="http://schemas.openxmlformats.org/officeDocument/2006/relationships/oleObject" Target="../embeddings/oleObject1799.bin"/><Relationship Id="rId13" Type="http://schemas.openxmlformats.org/officeDocument/2006/relationships/oleObject" Target="../embeddings/oleObject1804.bin"/><Relationship Id="rId3" Type="http://schemas.openxmlformats.org/officeDocument/2006/relationships/tags" Target="../tags/tag950.xml"/><Relationship Id="rId7" Type="http://schemas.openxmlformats.org/officeDocument/2006/relationships/oleObject" Target="../embeddings/oleObject1798.bin"/><Relationship Id="rId12" Type="http://schemas.openxmlformats.org/officeDocument/2006/relationships/oleObject" Target="../embeddings/oleObject1803.bin"/><Relationship Id="rId2" Type="http://schemas.openxmlformats.org/officeDocument/2006/relationships/tags" Target="../tags/tag949.xml"/><Relationship Id="rId1" Type="http://schemas.openxmlformats.org/officeDocument/2006/relationships/vmlDrawing" Target="../drawings/vmlDrawing475.vml"/><Relationship Id="rId6" Type="http://schemas.openxmlformats.org/officeDocument/2006/relationships/oleObject" Target="../embeddings/oleObject1797.bin"/><Relationship Id="rId11" Type="http://schemas.openxmlformats.org/officeDocument/2006/relationships/oleObject" Target="../embeddings/oleObject1802.bin"/><Relationship Id="rId5" Type="http://schemas.openxmlformats.org/officeDocument/2006/relationships/oleObject" Target="../embeddings/oleObject1796.bin"/><Relationship Id="rId10" Type="http://schemas.openxmlformats.org/officeDocument/2006/relationships/oleObject" Target="../embeddings/oleObject1801.bin"/><Relationship Id="rId4" Type="http://schemas.openxmlformats.org/officeDocument/2006/relationships/slideLayout" Target="../slideLayouts/slideLayout2.xml"/><Relationship Id="rId9" Type="http://schemas.openxmlformats.org/officeDocument/2006/relationships/oleObject" Target="../embeddings/oleObject1800.bin"/></Relationships>
</file>

<file path=ppt/slides/_rels/slide476.xml.rels><?xml version="1.0" encoding="UTF-8" standalone="yes"?>
<Relationships xmlns="http://schemas.openxmlformats.org/package/2006/relationships"><Relationship Id="rId3" Type="http://schemas.openxmlformats.org/officeDocument/2006/relationships/tags" Target="../tags/tag952.xml"/><Relationship Id="rId7" Type="http://schemas.openxmlformats.org/officeDocument/2006/relationships/oleObject" Target="../embeddings/oleObject1807.bin"/><Relationship Id="rId2" Type="http://schemas.openxmlformats.org/officeDocument/2006/relationships/tags" Target="../tags/tag951.xml"/><Relationship Id="rId1" Type="http://schemas.openxmlformats.org/officeDocument/2006/relationships/vmlDrawing" Target="../drawings/vmlDrawing476.vml"/><Relationship Id="rId6" Type="http://schemas.openxmlformats.org/officeDocument/2006/relationships/oleObject" Target="../embeddings/oleObject1806.bin"/><Relationship Id="rId5" Type="http://schemas.openxmlformats.org/officeDocument/2006/relationships/oleObject" Target="../embeddings/oleObject1805.bin"/><Relationship Id="rId4"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8" Type="http://schemas.openxmlformats.org/officeDocument/2006/relationships/oleObject" Target="../embeddings/oleObject1811.bin"/><Relationship Id="rId3" Type="http://schemas.openxmlformats.org/officeDocument/2006/relationships/tags" Target="../tags/tag954.xml"/><Relationship Id="rId7" Type="http://schemas.openxmlformats.org/officeDocument/2006/relationships/oleObject" Target="../embeddings/oleObject1810.bin"/><Relationship Id="rId2" Type="http://schemas.openxmlformats.org/officeDocument/2006/relationships/tags" Target="../tags/tag953.xml"/><Relationship Id="rId1" Type="http://schemas.openxmlformats.org/officeDocument/2006/relationships/vmlDrawing" Target="../drawings/vmlDrawing477.vml"/><Relationship Id="rId6" Type="http://schemas.openxmlformats.org/officeDocument/2006/relationships/oleObject" Target="../embeddings/oleObject1809.bin"/><Relationship Id="rId11" Type="http://schemas.openxmlformats.org/officeDocument/2006/relationships/oleObject" Target="../embeddings/oleObject1814.bin"/><Relationship Id="rId5" Type="http://schemas.openxmlformats.org/officeDocument/2006/relationships/oleObject" Target="../embeddings/oleObject1808.bin"/><Relationship Id="rId10" Type="http://schemas.openxmlformats.org/officeDocument/2006/relationships/oleObject" Target="../embeddings/oleObject1813.bin"/><Relationship Id="rId4" Type="http://schemas.openxmlformats.org/officeDocument/2006/relationships/slideLayout" Target="../slideLayouts/slideLayout2.xml"/><Relationship Id="rId9" Type="http://schemas.openxmlformats.org/officeDocument/2006/relationships/oleObject" Target="../embeddings/oleObject1812.bin"/></Relationships>
</file>

<file path=ppt/slides/_rels/slide478.xml.rels><?xml version="1.0" encoding="UTF-8" standalone="yes"?>
<Relationships xmlns="http://schemas.openxmlformats.org/package/2006/relationships"><Relationship Id="rId3" Type="http://schemas.openxmlformats.org/officeDocument/2006/relationships/tags" Target="../tags/tag956.xml"/><Relationship Id="rId2" Type="http://schemas.openxmlformats.org/officeDocument/2006/relationships/tags" Target="../tags/tag955.xml"/><Relationship Id="rId1" Type="http://schemas.openxmlformats.org/officeDocument/2006/relationships/vmlDrawing" Target="../drawings/vmlDrawing478.vml"/><Relationship Id="rId6" Type="http://schemas.openxmlformats.org/officeDocument/2006/relationships/image" Target="../media/image1887.png"/><Relationship Id="rId5" Type="http://schemas.openxmlformats.org/officeDocument/2006/relationships/oleObject" Target="../embeddings/oleObject1815.bin"/><Relationship Id="rId4"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tags" Target="../tags/tag958.xml"/><Relationship Id="rId2" Type="http://schemas.openxmlformats.org/officeDocument/2006/relationships/tags" Target="../tags/tag957.xml"/><Relationship Id="rId1" Type="http://schemas.openxmlformats.org/officeDocument/2006/relationships/vmlDrawing" Target="../drawings/vmlDrawing479.vml"/><Relationship Id="rId5" Type="http://schemas.openxmlformats.org/officeDocument/2006/relationships/oleObject" Target="../embeddings/oleObject1816.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vmlDrawing" Target="../drawings/vmlDrawing48.vml"/><Relationship Id="rId6" Type="http://schemas.openxmlformats.org/officeDocument/2006/relationships/oleObject" Target="../embeddings/oleObject185.bin"/><Relationship Id="rId5" Type="http://schemas.openxmlformats.org/officeDocument/2006/relationships/oleObject" Target="../embeddings/oleObject184.bin"/><Relationship Id="rId4"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tags" Target="../tags/tag960.xml"/><Relationship Id="rId7" Type="http://schemas.openxmlformats.org/officeDocument/2006/relationships/image" Target="../media/image1859.png"/><Relationship Id="rId2" Type="http://schemas.openxmlformats.org/officeDocument/2006/relationships/tags" Target="../tags/tag959.xml"/><Relationship Id="rId1" Type="http://schemas.openxmlformats.org/officeDocument/2006/relationships/vmlDrawing" Target="../drawings/vmlDrawing480.vml"/><Relationship Id="rId6" Type="http://schemas.openxmlformats.org/officeDocument/2006/relationships/oleObject" Target="../embeddings/oleObject1818.bin"/><Relationship Id="rId5" Type="http://schemas.openxmlformats.org/officeDocument/2006/relationships/oleObject" Target="../embeddings/oleObject1817.bin"/><Relationship Id="rId4"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8" Type="http://schemas.openxmlformats.org/officeDocument/2006/relationships/oleObject" Target="../embeddings/oleObject1822.bin"/><Relationship Id="rId3" Type="http://schemas.openxmlformats.org/officeDocument/2006/relationships/tags" Target="../tags/tag962.xml"/><Relationship Id="rId7" Type="http://schemas.openxmlformats.org/officeDocument/2006/relationships/oleObject" Target="../embeddings/oleObject1821.bin"/><Relationship Id="rId2" Type="http://schemas.openxmlformats.org/officeDocument/2006/relationships/tags" Target="../tags/tag961.xml"/><Relationship Id="rId1" Type="http://schemas.openxmlformats.org/officeDocument/2006/relationships/vmlDrawing" Target="../drawings/vmlDrawing481.vml"/><Relationship Id="rId6" Type="http://schemas.openxmlformats.org/officeDocument/2006/relationships/oleObject" Target="../embeddings/oleObject1820.bin"/><Relationship Id="rId11" Type="http://schemas.openxmlformats.org/officeDocument/2006/relationships/oleObject" Target="../embeddings/oleObject1825.bin"/><Relationship Id="rId5" Type="http://schemas.openxmlformats.org/officeDocument/2006/relationships/oleObject" Target="../embeddings/oleObject1819.bin"/><Relationship Id="rId10" Type="http://schemas.openxmlformats.org/officeDocument/2006/relationships/oleObject" Target="../embeddings/oleObject1824.bin"/><Relationship Id="rId4" Type="http://schemas.openxmlformats.org/officeDocument/2006/relationships/slideLayout" Target="../slideLayouts/slideLayout2.xml"/><Relationship Id="rId9" Type="http://schemas.openxmlformats.org/officeDocument/2006/relationships/oleObject" Target="../embeddings/oleObject1823.bin"/></Relationships>
</file>

<file path=ppt/slides/_rels/slide482.xml.rels><?xml version="1.0" encoding="UTF-8" standalone="yes"?>
<Relationships xmlns="http://schemas.openxmlformats.org/package/2006/relationships"><Relationship Id="rId3" Type="http://schemas.openxmlformats.org/officeDocument/2006/relationships/tags" Target="../tags/tag964.xml"/><Relationship Id="rId2" Type="http://schemas.openxmlformats.org/officeDocument/2006/relationships/tags" Target="../tags/tag963.xml"/><Relationship Id="rId1" Type="http://schemas.openxmlformats.org/officeDocument/2006/relationships/vmlDrawing" Target="../drawings/vmlDrawing482.vml"/><Relationship Id="rId5" Type="http://schemas.openxmlformats.org/officeDocument/2006/relationships/oleObject" Target="../embeddings/oleObject1826.bin"/><Relationship Id="rId4"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8" Type="http://schemas.openxmlformats.org/officeDocument/2006/relationships/oleObject" Target="../embeddings/oleObject1830.bin"/><Relationship Id="rId3" Type="http://schemas.openxmlformats.org/officeDocument/2006/relationships/tags" Target="../tags/tag966.xml"/><Relationship Id="rId7" Type="http://schemas.openxmlformats.org/officeDocument/2006/relationships/oleObject" Target="../embeddings/oleObject1829.bin"/><Relationship Id="rId2" Type="http://schemas.openxmlformats.org/officeDocument/2006/relationships/tags" Target="../tags/tag965.xml"/><Relationship Id="rId1" Type="http://schemas.openxmlformats.org/officeDocument/2006/relationships/vmlDrawing" Target="../drawings/vmlDrawing483.vml"/><Relationship Id="rId6" Type="http://schemas.openxmlformats.org/officeDocument/2006/relationships/oleObject" Target="../embeddings/oleObject1828.bin"/><Relationship Id="rId11" Type="http://schemas.openxmlformats.org/officeDocument/2006/relationships/oleObject" Target="../embeddings/oleObject1833.bin"/><Relationship Id="rId5" Type="http://schemas.openxmlformats.org/officeDocument/2006/relationships/oleObject" Target="../embeddings/oleObject1827.bin"/><Relationship Id="rId10" Type="http://schemas.openxmlformats.org/officeDocument/2006/relationships/oleObject" Target="../embeddings/oleObject1832.bin"/><Relationship Id="rId4" Type="http://schemas.openxmlformats.org/officeDocument/2006/relationships/slideLayout" Target="../slideLayouts/slideLayout2.xml"/><Relationship Id="rId9" Type="http://schemas.openxmlformats.org/officeDocument/2006/relationships/oleObject" Target="../embeddings/oleObject1831.bin"/></Relationships>
</file>

<file path=ppt/slides/_rels/slide484.xml.rels><?xml version="1.0" encoding="UTF-8" standalone="yes"?>
<Relationships xmlns="http://schemas.openxmlformats.org/package/2006/relationships"><Relationship Id="rId8" Type="http://schemas.openxmlformats.org/officeDocument/2006/relationships/oleObject" Target="../embeddings/oleObject1837.bin"/><Relationship Id="rId3" Type="http://schemas.openxmlformats.org/officeDocument/2006/relationships/tags" Target="../tags/tag968.xml"/><Relationship Id="rId7" Type="http://schemas.openxmlformats.org/officeDocument/2006/relationships/oleObject" Target="../embeddings/oleObject1836.bin"/><Relationship Id="rId2" Type="http://schemas.openxmlformats.org/officeDocument/2006/relationships/tags" Target="../tags/tag967.xml"/><Relationship Id="rId1" Type="http://schemas.openxmlformats.org/officeDocument/2006/relationships/vmlDrawing" Target="../drawings/vmlDrawing484.vml"/><Relationship Id="rId6" Type="http://schemas.openxmlformats.org/officeDocument/2006/relationships/oleObject" Target="../embeddings/oleObject1835.bin"/><Relationship Id="rId11" Type="http://schemas.openxmlformats.org/officeDocument/2006/relationships/oleObject" Target="../embeddings/oleObject1840.bin"/><Relationship Id="rId5" Type="http://schemas.openxmlformats.org/officeDocument/2006/relationships/oleObject" Target="../embeddings/oleObject1834.bin"/><Relationship Id="rId10" Type="http://schemas.openxmlformats.org/officeDocument/2006/relationships/oleObject" Target="../embeddings/oleObject1839.bin"/><Relationship Id="rId4" Type="http://schemas.openxmlformats.org/officeDocument/2006/relationships/slideLayout" Target="../slideLayouts/slideLayout2.xml"/><Relationship Id="rId9" Type="http://schemas.openxmlformats.org/officeDocument/2006/relationships/oleObject" Target="../embeddings/oleObject1838.bin"/></Relationships>
</file>

<file path=ppt/slides/_rels/slide485.xml.rels><?xml version="1.0" encoding="UTF-8" standalone="yes"?>
<Relationships xmlns="http://schemas.openxmlformats.org/package/2006/relationships"><Relationship Id="rId3" Type="http://schemas.openxmlformats.org/officeDocument/2006/relationships/tags" Target="../tags/tag970.xml"/><Relationship Id="rId2" Type="http://schemas.openxmlformats.org/officeDocument/2006/relationships/tags" Target="../tags/tag969.xml"/><Relationship Id="rId1" Type="http://schemas.openxmlformats.org/officeDocument/2006/relationships/vmlDrawing" Target="../drawings/vmlDrawing485.vml"/><Relationship Id="rId6" Type="http://schemas.openxmlformats.org/officeDocument/2006/relationships/oleObject" Target="../embeddings/oleObject1842.bin"/><Relationship Id="rId5" Type="http://schemas.openxmlformats.org/officeDocument/2006/relationships/oleObject" Target="../embeddings/oleObject1841.bin"/><Relationship Id="rId4"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8" Type="http://schemas.openxmlformats.org/officeDocument/2006/relationships/oleObject" Target="../embeddings/oleObject1846.bin"/><Relationship Id="rId3" Type="http://schemas.openxmlformats.org/officeDocument/2006/relationships/tags" Target="../tags/tag972.xml"/><Relationship Id="rId7" Type="http://schemas.openxmlformats.org/officeDocument/2006/relationships/oleObject" Target="../embeddings/oleObject1845.bin"/><Relationship Id="rId2" Type="http://schemas.openxmlformats.org/officeDocument/2006/relationships/tags" Target="../tags/tag971.xml"/><Relationship Id="rId1" Type="http://schemas.openxmlformats.org/officeDocument/2006/relationships/vmlDrawing" Target="../drawings/vmlDrawing486.vml"/><Relationship Id="rId6" Type="http://schemas.openxmlformats.org/officeDocument/2006/relationships/oleObject" Target="../embeddings/oleObject1844.bin"/><Relationship Id="rId11" Type="http://schemas.openxmlformats.org/officeDocument/2006/relationships/oleObject" Target="../embeddings/oleObject1849.bin"/><Relationship Id="rId5" Type="http://schemas.openxmlformats.org/officeDocument/2006/relationships/oleObject" Target="../embeddings/oleObject1843.bin"/><Relationship Id="rId10" Type="http://schemas.openxmlformats.org/officeDocument/2006/relationships/oleObject" Target="../embeddings/oleObject1848.bin"/><Relationship Id="rId4" Type="http://schemas.openxmlformats.org/officeDocument/2006/relationships/slideLayout" Target="../slideLayouts/slideLayout2.xml"/><Relationship Id="rId9" Type="http://schemas.openxmlformats.org/officeDocument/2006/relationships/oleObject" Target="../embeddings/oleObject1847.bin"/></Relationships>
</file>

<file path=ppt/slides/_rels/slide487.xml.rels><?xml version="1.0" encoding="UTF-8" standalone="yes"?>
<Relationships xmlns="http://schemas.openxmlformats.org/package/2006/relationships"><Relationship Id="rId3" Type="http://schemas.openxmlformats.org/officeDocument/2006/relationships/tags" Target="../tags/tag974.xml"/><Relationship Id="rId2" Type="http://schemas.openxmlformats.org/officeDocument/2006/relationships/tags" Target="../tags/tag973.xml"/><Relationship Id="rId1" Type="http://schemas.openxmlformats.org/officeDocument/2006/relationships/vmlDrawing" Target="../drawings/vmlDrawing487.vml"/><Relationship Id="rId5" Type="http://schemas.openxmlformats.org/officeDocument/2006/relationships/oleObject" Target="../embeddings/oleObject1850.bin"/><Relationship Id="rId4"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tags" Target="../tags/tag976.xml"/><Relationship Id="rId2" Type="http://schemas.openxmlformats.org/officeDocument/2006/relationships/tags" Target="../tags/tag975.xml"/><Relationship Id="rId1" Type="http://schemas.openxmlformats.org/officeDocument/2006/relationships/vmlDrawing" Target="../drawings/vmlDrawing488.vml"/><Relationship Id="rId6" Type="http://schemas.openxmlformats.org/officeDocument/2006/relationships/oleObject" Target="../embeddings/oleObject1852.bin"/><Relationship Id="rId5" Type="http://schemas.openxmlformats.org/officeDocument/2006/relationships/oleObject" Target="../embeddings/oleObject1851.bin"/><Relationship Id="rId4"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8" Type="http://schemas.openxmlformats.org/officeDocument/2006/relationships/oleObject" Target="../embeddings/oleObject1856.bin"/><Relationship Id="rId3" Type="http://schemas.openxmlformats.org/officeDocument/2006/relationships/tags" Target="../tags/tag978.xml"/><Relationship Id="rId7" Type="http://schemas.openxmlformats.org/officeDocument/2006/relationships/oleObject" Target="../embeddings/oleObject1855.bin"/><Relationship Id="rId2" Type="http://schemas.openxmlformats.org/officeDocument/2006/relationships/tags" Target="../tags/tag977.xml"/><Relationship Id="rId1" Type="http://schemas.openxmlformats.org/officeDocument/2006/relationships/vmlDrawing" Target="../drawings/vmlDrawing489.vml"/><Relationship Id="rId6" Type="http://schemas.openxmlformats.org/officeDocument/2006/relationships/oleObject" Target="../embeddings/oleObject1854.bin"/><Relationship Id="rId11" Type="http://schemas.openxmlformats.org/officeDocument/2006/relationships/oleObject" Target="../embeddings/oleObject1859.bin"/><Relationship Id="rId5" Type="http://schemas.openxmlformats.org/officeDocument/2006/relationships/oleObject" Target="../embeddings/oleObject1853.bin"/><Relationship Id="rId10" Type="http://schemas.openxmlformats.org/officeDocument/2006/relationships/oleObject" Target="../embeddings/oleObject1858.bin"/><Relationship Id="rId4" Type="http://schemas.openxmlformats.org/officeDocument/2006/relationships/slideLayout" Target="../slideLayouts/slideLayout2.xml"/><Relationship Id="rId9" Type="http://schemas.openxmlformats.org/officeDocument/2006/relationships/oleObject" Target="../embeddings/oleObject1857.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89.bin"/><Relationship Id="rId3" Type="http://schemas.openxmlformats.org/officeDocument/2006/relationships/tags" Target="../tags/tag98.xml"/><Relationship Id="rId7" Type="http://schemas.openxmlformats.org/officeDocument/2006/relationships/oleObject" Target="../embeddings/oleObject188.bin"/><Relationship Id="rId2" Type="http://schemas.openxmlformats.org/officeDocument/2006/relationships/tags" Target="../tags/tag97.xml"/><Relationship Id="rId1" Type="http://schemas.openxmlformats.org/officeDocument/2006/relationships/vmlDrawing" Target="../drawings/vmlDrawing49.vml"/><Relationship Id="rId6" Type="http://schemas.openxmlformats.org/officeDocument/2006/relationships/oleObject" Target="../embeddings/oleObject187.bin"/><Relationship Id="rId5" Type="http://schemas.openxmlformats.org/officeDocument/2006/relationships/oleObject" Target="../embeddings/oleObject186.bin"/><Relationship Id="rId10" Type="http://schemas.openxmlformats.org/officeDocument/2006/relationships/oleObject" Target="../embeddings/oleObject191.bin"/><Relationship Id="rId4" Type="http://schemas.openxmlformats.org/officeDocument/2006/relationships/slideLayout" Target="../slideLayouts/slideLayout2.xml"/><Relationship Id="rId9" Type="http://schemas.openxmlformats.org/officeDocument/2006/relationships/oleObject" Target="../embeddings/oleObject190.bin"/></Relationships>
</file>

<file path=ppt/slides/_rels/slide490.xml.rels><?xml version="1.0" encoding="UTF-8" standalone="yes"?>
<Relationships xmlns="http://schemas.openxmlformats.org/package/2006/relationships"><Relationship Id="rId8" Type="http://schemas.openxmlformats.org/officeDocument/2006/relationships/oleObject" Target="../embeddings/oleObject1863.bin"/><Relationship Id="rId3" Type="http://schemas.openxmlformats.org/officeDocument/2006/relationships/tags" Target="../tags/tag980.xml"/><Relationship Id="rId7" Type="http://schemas.openxmlformats.org/officeDocument/2006/relationships/oleObject" Target="../embeddings/oleObject1862.bin"/><Relationship Id="rId2" Type="http://schemas.openxmlformats.org/officeDocument/2006/relationships/tags" Target="../tags/tag979.xml"/><Relationship Id="rId1" Type="http://schemas.openxmlformats.org/officeDocument/2006/relationships/vmlDrawing" Target="../drawings/vmlDrawing490.vml"/><Relationship Id="rId6" Type="http://schemas.openxmlformats.org/officeDocument/2006/relationships/oleObject" Target="../embeddings/oleObject1861.bin"/><Relationship Id="rId11" Type="http://schemas.openxmlformats.org/officeDocument/2006/relationships/oleObject" Target="../embeddings/oleObject1866.bin"/><Relationship Id="rId5" Type="http://schemas.openxmlformats.org/officeDocument/2006/relationships/oleObject" Target="../embeddings/oleObject1860.bin"/><Relationship Id="rId10" Type="http://schemas.openxmlformats.org/officeDocument/2006/relationships/oleObject" Target="../embeddings/oleObject1865.bin"/><Relationship Id="rId4" Type="http://schemas.openxmlformats.org/officeDocument/2006/relationships/slideLayout" Target="../slideLayouts/slideLayout2.xml"/><Relationship Id="rId9" Type="http://schemas.openxmlformats.org/officeDocument/2006/relationships/oleObject" Target="../embeddings/oleObject1864.bin"/></Relationships>
</file>

<file path=ppt/slides/_rels/slide491.xml.rels><?xml version="1.0" encoding="UTF-8" standalone="yes"?>
<Relationships xmlns="http://schemas.openxmlformats.org/package/2006/relationships"><Relationship Id="rId8" Type="http://schemas.openxmlformats.org/officeDocument/2006/relationships/oleObject" Target="../embeddings/oleObject1870.bin"/><Relationship Id="rId3" Type="http://schemas.openxmlformats.org/officeDocument/2006/relationships/tags" Target="../tags/tag982.xml"/><Relationship Id="rId7" Type="http://schemas.openxmlformats.org/officeDocument/2006/relationships/oleObject" Target="../embeddings/oleObject1869.bin"/><Relationship Id="rId2" Type="http://schemas.openxmlformats.org/officeDocument/2006/relationships/tags" Target="../tags/tag981.xml"/><Relationship Id="rId1" Type="http://schemas.openxmlformats.org/officeDocument/2006/relationships/vmlDrawing" Target="../drawings/vmlDrawing491.vml"/><Relationship Id="rId6" Type="http://schemas.openxmlformats.org/officeDocument/2006/relationships/oleObject" Target="../embeddings/oleObject1868.bin"/><Relationship Id="rId11" Type="http://schemas.openxmlformats.org/officeDocument/2006/relationships/oleObject" Target="../embeddings/oleObject1873.bin"/><Relationship Id="rId5" Type="http://schemas.openxmlformats.org/officeDocument/2006/relationships/oleObject" Target="../embeddings/oleObject1867.bin"/><Relationship Id="rId10" Type="http://schemas.openxmlformats.org/officeDocument/2006/relationships/oleObject" Target="../embeddings/oleObject1872.bin"/><Relationship Id="rId4" Type="http://schemas.openxmlformats.org/officeDocument/2006/relationships/slideLayout" Target="../slideLayouts/slideLayout2.xml"/><Relationship Id="rId9" Type="http://schemas.openxmlformats.org/officeDocument/2006/relationships/oleObject" Target="../embeddings/oleObject1871.bin"/></Relationships>
</file>

<file path=ppt/slides/_rels/slide492.xml.rels><?xml version="1.0" encoding="UTF-8" standalone="yes"?>
<Relationships xmlns="http://schemas.openxmlformats.org/package/2006/relationships"><Relationship Id="rId3" Type="http://schemas.openxmlformats.org/officeDocument/2006/relationships/tags" Target="../tags/tag984.xml"/><Relationship Id="rId2" Type="http://schemas.openxmlformats.org/officeDocument/2006/relationships/tags" Target="../tags/tag983.xml"/><Relationship Id="rId1" Type="http://schemas.openxmlformats.org/officeDocument/2006/relationships/vmlDrawing" Target="../drawings/vmlDrawing492.vml"/><Relationship Id="rId5" Type="http://schemas.openxmlformats.org/officeDocument/2006/relationships/oleObject" Target="../embeddings/oleObject1874.bin"/><Relationship Id="rId4"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8" Type="http://schemas.openxmlformats.org/officeDocument/2006/relationships/oleObject" Target="../embeddings/oleObject1878.bin"/><Relationship Id="rId3" Type="http://schemas.openxmlformats.org/officeDocument/2006/relationships/tags" Target="../tags/tag986.xml"/><Relationship Id="rId7" Type="http://schemas.openxmlformats.org/officeDocument/2006/relationships/oleObject" Target="../embeddings/oleObject1877.bin"/><Relationship Id="rId2" Type="http://schemas.openxmlformats.org/officeDocument/2006/relationships/tags" Target="../tags/tag985.xml"/><Relationship Id="rId1" Type="http://schemas.openxmlformats.org/officeDocument/2006/relationships/vmlDrawing" Target="../drawings/vmlDrawing493.vml"/><Relationship Id="rId6" Type="http://schemas.openxmlformats.org/officeDocument/2006/relationships/oleObject" Target="../embeddings/oleObject1876.bin"/><Relationship Id="rId11" Type="http://schemas.openxmlformats.org/officeDocument/2006/relationships/oleObject" Target="../embeddings/oleObject1881.bin"/><Relationship Id="rId5" Type="http://schemas.openxmlformats.org/officeDocument/2006/relationships/oleObject" Target="../embeddings/oleObject1875.bin"/><Relationship Id="rId10" Type="http://schemas.openxmlformats.org/officeDocument/2006/relationships/oleObject" Target="../embeddings/oleObject1880.bin"/><Relationship Id="rId4" Type="http://schemas.openxmlformats.org/officeDocument/2006/relationships/slideLayout" Target="../slideLayouts/slideLayout2.xml"/><Relationship Id="rId9" Type="http://schemas.openxmlformats.org/officeDocument/2006/relationships/oleObject" Target="../embeddings/oleObject1879.bin"/></Relationships>
</file>

<file path=ppt/slides/_rels/slide494.xml.rels><?xml version="1.0" encoding="UTF-8" standalone="yes"?>
<Relationships xmlns="http://schemas.openxmlformats.org/package/2006/relationships"><Relationship Id="rId8" Type="http://schemas.openxmlformats.org/officeDocument/2006/relationships/oleObject" Target="../embeddings/oleObject1885.bin"/><Relationship Id="rId3" Type="http://schemas.openxmlformats.org/officeDocument/2006/relationships/tags" Target="../tags/tag988.xml"/><Relationship Id="rId7" Type="http://schemas.openxmlformats.org/officeDocument/2006/relationships/oleObject" Target="../embeddings/oleObject1884.bin"/><Relationship Id="rId2" Type="http://schemas.openxmlformats.org/officeDocument/2006/relationships/tags" Target="../tags/tag987.xml"/><Relationship Id="rId1" Type="http://schemas.openxmlformats.org/officeDocument/2006/relationships/vmlDrawing" Target="../drawings/vmlDrawing494.vml"/><Relationship Id="rId6" Type="http://schemas.openxmlformats.org/officeDocument/2006/relationships/oleObject" Target="../embeddings/oleObject1883.bin"/><Relationship Id="rId11" Type="http://schemas.openxmlformats.org/officeDocument/2006/relationships/oleObject" Target="../embeddings/oleObject1888.bin"/><Relationship Id="rId5" Type="http://schemas.openxmlformats.org/officeDocument/2006/relationships/oleObject" Target="../embeddings/oleObject1882.bin"/><Relationship Id="rId10" Type="http://schemas.openxmlformats.org/officeDocument/2006/relationships/oleObject" Target="../embeddings/oleObject1887.bin"/><Relationship Id="rId4" Type="http://schemas.openxmlformats.org/officeDocument/2006/relationships/slideLayout" Target="../slideLayouts/slideLayout2.xml"/><Relationship Id="rId9" Type="http://schemas.openxmlformats.org/officeDocument/2006/relationships/oleObject" Target="../embeddings/oleObject1886.bin"/></Relationships>
</file>

<file path=ppt/slides/_rels/slide495.xml.rels><?xml version="1.0" encoding="UTF-8" standalone="yes"?>
<Relationships xmlns="http://schemas.openxmlformats.org/package/2006/relationships"><Relationship Id="rId3" Type="http://schemas.openxmlformats.org/officeDocument/2006/relationships/tags" Target="../tags/tag990.xml"/><Relationship Id="rId2" Type="http://schemas.openxmlformats.org/officeDocument/2006/relationships/tags" Target="../tags/tag989.xml"/><Relationship Id="rId1" Type="http://schemas.openxmlformats.org/officeDocument/2006/relationships/vmlDrawing" Target="../drawings/vmlDrawing495.vml"/><Relationship Id="rId6" Type="http://schemas.openxmlformats.org/officeDocument/2006/relationships/oleObject" Target="../embeddings/oleObject1890.bin"/><Relationship Id="rId5" Type="http://schemas.openxmlformats.org/officeDocument/2006/relationships/oleObject" Target="../embeddings/oleObject1889.bin"/><Relationship Id="rId4"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8" Type="http://schemas.openxmlformats.org/officeDocument/2006/relationships/oleObject" Target="../embeddings/oleObject1894.bin"/><Relationship Id="rId3" Type="http://schemas.openxmlformats.org/officeDocument/2006/relationships/tags" Target="../tags/tag992.xml"/><Relationship Id="rId7" Type="http://schemas.openxmlformats.org/officeDocument/2006/relationships/oleObject" Target="../embeddings/oleObject1893.bin"/><Relationship Id="rId2" Type="http://schemas.openxmlformats.org/officeDocument/2006/relationships/tags" Target="../tags/tag991.xml"/><Relationship Id="rId1" Type="http://schemas.openxmlformats.org/officeDocument/2006/relationships/vmlDrawing" Target="../drawings/vmlDrawing496.vml"/><Relationship Id="rId6" Type="http://schemas.openxmlformats.org/officeDocument/2006/relationships/oleObject" Target="../embeddings/oleObject1892.bin"/><Relationship Id="rId11" Type="http://schemas.openxmlformats.org/officeDocument/2006/relationships/oleObject" Target="../embeddings/oleObject1897.bin"/><Relationship Id="rId5" Type="http://schemas.openxmlformats.org/officeDocument/2006/relationships/oleObject" Target="../embeddings/oleObject1891.bin"/><Relationship Id="rId10" Type="http://schemas.openxmlformats.org/officeDocument/2006/relationships/oleObject" Target="../embeddings/oleObject1896.bin"/><Relationship Id="rId4" Type="http://schemas.openxmlformats.org/officeDocument/2006/relationships/slideLayout" Target="../slideLayouts/slideLayout2.xml"/><Relationship Id="rId9" Type="http://schemas.openxmlformats.org/officeDocument/2006/relationships/oleObject" Target="../embeddings/oleObject1895.bin"/></Relationships>
</file>

<file path=ppt/slides/_rels/slide497.xml.rels><?xml version="1.0" encoding="UTF-8" standalone="yes"?>
<Relationships xmlns="http://schemas.openxmlformats.org/package/2006/relationships"><Relationship Id="rId8" Type="http://schemas.openxmlformats.org/officeDocument/2006/relationships/oleObject" Target="../embeddings/oleObject1901.bin"/><Relationship Id="rId3" Type="http://schemas.openxmlformats.org/officeDocument/2006/relationships/tags" Target="../tags/tag994.xml"/><Relationship Id="rId7" Type="http://schemas.openxmlformats.org/officeDocument/2006/relationships/oleObject" Target="../embeddings/oleObject1900.bin"/><Relationship Id="rId2" Type="http://schemas.openxmlformats.org/officeDocument/2006/relationships/tags" Target="../tags/tag993.xml"/><Relationship Id="rId1" Type="http://schemas.openxmlformats.org/officeDocument/2006/relationships/vmlDrawing" Target="../drawings/vmlDrawing497.vml"/><Relationship Id="rId6" Type="http://schemas.openxmlformats.org/officeDocument/2006/relationships/oleObject" Target="../embeddings/oleObject1899.bin"/><Relationship Id="rId11" Type="http://schemas.openxmlformats.org/officeDocument/2006/relationships/oleObject" Target="../embeddings/oleObject1904.bin"/><Relationship Id="rId5" Type="http://schemas.openxmlformats.org/officeDocument/2006/relationships/oleObject" Target="../embeddings/oleObject1898.bin"/><Relationship Id="rId10" Type="http://schemas.openxmlformats.org/officeDocument/2006/relationships/oleObject" Target="../embeddings/oleObject1903.bin"/><Relationship Id="rId4" Type="http://schemas.openxmlformats.org/officeDocument/2006/relationships/slideLayout" Target="../slideLayouts/slideLayout2.xml"/><Relationship Id="rId9" Type="http://schemas.openxmlformats.org/officeDocument/2006/relationships/oleObject" Target="../embeddings/oleObject1902.bin"/></Relationships>
</file>

<file path=ppt/slides/_rels/slide498.xml.rels><?xml version="1.0" encoding="UTF-8" standalone="yes"?>
<Relationships xmlns="http://schemas.openxmlformats.org/package/2006/relationships"><Relationship Id="rId8" Type="http://schemas.openxmlformats.org/officeDocument/2006/relationships/oleObject" Target="../embeddings/oleObject1908.bin"/><Relationship Id="rId3" Type="http://schemas.openxmlformats.org/officeDocument/2006/relationships/tags" Target="../tags/tag996.xml"/><Relationship Id="rId7" Type="http://schemas.openxmlformats.org/officeDocument/2006/relationships/oleObject" Target="../embeddings/oleObject1907.bin"/><Relationship Id="rId12" Type="http://schemas.openxmlformats.org/officeDocument/2006/relationships/oleObject" Target="../embeddings/oleObject1912.bin"/><Relationship Id="rId2" Type="http://schemas.openxmlformats.org/officeDocument/2006/relationships/tags" Target="../tags/tag995.xml"/><Relationship Id="rId1" Type="http://schemas.openxmlformats.org/officeDocument/2006/relationships/vmlDrawing" Target="../drawings/vmlDrawing498.vml"/><Relationship Id="rId6" Type="http://schemas.openxmlformats.org/officeDocument/2006/relationships/oleObject" Target="../embeddings/oleObject1906.bin"/><Relationship Id="rId11" Type="http://schemas.openxmlformats.org/officeDocument/2006/relationships/oleObject" Target="../embeddings/oleObject1911.bin"/><Relationship Id="rId5" Type="http://schemas.openxmlformats.org/officeDocument/2006/relationships/oleObject" Target="../embeddings/oleObject1905.bin"/><Relationship Id="rId10" Type="http://schemas.openxmlformats.org/officeDocument/2006/relationships/oleObject" Target="../embeddings/oleObject1910.bin"/><Relationship Id="rId4" Type="http://schemas.openxmlformats.org/officeDocument/2006/relationships/slideLayout" Target="../slideLayouts/slideLayout2.xml"/><Relationship Id="rId9" Type="http://schemas.openxmlformats.org/officeDocument/2006/relationships/oleObject" Target="../embeddings/oleObject1909.bin"/></Relationships>
</file>

<file path=ppt/slides/_rels/slide499.xml.rels><?xml version="1.0" encoding="UTF-8" standalone="yes"?>
<Relationships xmlns="http://schemas.openxmlformats.org/package/2006/relationships"><Relationship Id="rId3" Type="http://schemas.openxmlformats.org/officeDocument/2006/relationships/tags" Target="../tags/tag998.xml"/><Relationship Id="rId2" Type="http://schemas.openxmlformats.org/officeDocument/2006/relationships/tags" Target="../tags/tag997.xml"/><Relationship Id="rId1" Type="http://schemas.openxmlformats.org/officeDocument/2006/relationships/vmlDrawing" Target="../drawings/vmlDrawing499.vml"/><Relationship Id="rId6" Type="http://schemas.openxmlformats.org/officeDocument/2006/relationships/oleObject" Target="../embeddings/oleObject1914.bin"/><Relationship Id="rId5" Type="http://schemas.openxmlformats.org/officeDocument/2006/relationships/oleObject" Target="../embeddings/oleObject1913.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tags" Target="../tags/tag10.xml"/><Relationship Id="rId7" Type="http://schemas.openxmlformats.org/officeDocument/2006/relationships/image" Target="../media/image26.w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25.wmf"/><Relationship Id="rId5" Type="http://schemas.openxmlformats.org/officeDocument/2006/relationships/oleObject" Target="../embeddings/oleObject9.bin"/><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tags" Target="../tags/tag100.xml"/><Relationship Id="rId7" Type="http://schemas.openxmlformats.org/officeDocument/2006/relationships/oleObject" Target="../embeddings/oleObject194.bin"/><Relationship Id="rId2" Type="http://schemas.openxmlformats.org/officeDocument/2006/relationships/tags" Target="../tags/tag99.xml"/><Relationship Id="rId1" Type="http://schemas.openxmlformats.org/officeDocument/2006/relationships/vmlDrawing" Target="../drawings/vmlDrawing50.vml"/><Relationship Id="rId6" Type="http://schemas.openxmlformats.org/officeDocument/2006/relationships/oleObject" Target="../embeddings/oleObject193.bin"/><Relationship Id="rId11" Type="http://schemas.openxmlformats.org/officeDocument/2006/relationships/image" Target="../media/image228.png"/><Relationship Id="rId5" Type="http://schemas.openxmlformats.org/officeDocument/2006/relationships/oleObject" Target="../embeddings/oleObject192.bin"/><Relationship Id="rId10" Type="http://schemas.openxmlformats.org/officeDocument/2006/relationships/oleObject" Target="../embeddings/oleObject197.bin"/><Relationship Id="rId4" Type="http://schemas.openxmlformats.org/officeDocument/2006/relationships/slideLayout" Target="../slideLayouts/slideLayout2.xml"/><Relationship Id="rId9" Type="http://schemas.openxmlformats.org/officeDocument/2006/relationships/oleObject" Target="../embeddings/oleObject196.bin"/></Relationships>
</file>

<file path=ppt/slides/_rels/slide500.xml.rels><?xml version="1.0" encoding="UTF-8" standalone="yes"?>
<Relationships xmlns="http://schemas.openxmlformats.org/package/2006/relationships"><Relationship Id="rId8" Type="http://schemas.openxmlformats.org/officeDocument/2006/relationships/oleObject" Target="../embeddings/oleObject1918.bin"/><Relationship Id="rId3" Type="http://schemas.openxmlformats.org/officeDocument/2006/relationships/tags" Target="../tags/tag1000.xml"/><Relationship Id="rId7" Type="http://schemas.openxmlformats.org/officeDocument/2006/relationships/oleObject" Target="../embeddings/oleObject1917.bin"/><Relationship Id="rId2" Type="http://schemas.openxmlformats.org/officeDocument/2006/relationships/tags" Target="../tags/tag999.xml"/><Relationship Id="rId1" Type="http://schemas.openxmlformats.org/officeDocument/2006/relationships/vmlDrawing" Target="../drawings/vmlDrawing500.vml"/><Relationship Id="rId6" Type="http://schemas.openxmlformats.org/officeDocument/2006/relationships/oleObject" Target="../embeddings/oleObject1916.bin"/><Relationship Id="rId11" Type="http://schemas.openxmlformats.org/officeDocument/2006/relationships/oleObject" Target="../embeddings/oleObject1921.bin"/><Relationship Id="rId5" Type="http://schemas.openxmlformats.org/officeDocument/2006/relationships/oleObject" Target="../embeddings/oleObject1915.bin"/><Relationship Id="rId10" Type="http://schemas.openxmlformats.org/officeDocument/2006/relationships/oleObject" Target="../embeddings/oleObject1920.bin"/><Relationship Id="rId4" Type="http://schemas.openxmlformats.org/officeDocument/2006/relationships/slideLayout" Target="../slideLayouts/slideLayout2.xml"/><Relationship Id="rId9" Type="http://schemas.openxmlformats.org/officeDocument/2006/relationships/oleObject" Target="../embeddings/oleObject1919.bin"/></Relationships>
</file>

<file path=ppt/slides/_rels/slide501.xml.rels><?xml version="1.0" encoding="UTF-8" standalone="yes"?>
<Relationships xmlns="http://schemas.openxmlformats.org/package/2006/relationships"><Relationship Id="rId8" Type="http://schemas.openxmlformats.org/officeDocument/2006/relationships/image" Target="../media/image1996.png"/><Relationship Id="rId3" Type="http://schemas.openxmlformats.org/officeDocument/2006/relationships/tags" Target="../tags/tag1002.xml"/><Relationship Id="rId7" Type="http://schemas.openxmlformats.org/officeDocument/2006/relationships/image" Target="../media/image1995.png"/><Relationship Id="rId2" Type="http://schemas.openxmlformats.org/officeDocument/2006/relationships/tags" Target="../tags/tag1001.xml"/><Relationship Id="rId1" Type="http://schemas.openxmlformats.org/officeDocument/2006/relationships/vmlDrawing" Target="../drawings/vmlDrawing501.vml"/><Relationship Id="rId6" Type="http://schemas.openxmlformats.org/officeDocument/2006/relationships/image" Target="../media/image1994.png"/><Relationship Id="rId5" Type="http://schemas.openxmlformats.org/officeDocument/2006/relationships/oleObject" Target="../embeddings/oleObject1922.bin"/><Relationship Id="rId10" Type="http://schemas.openxmlformats.org/officeDocument/2006/relationships/oleObject" Target="../embeddings/oleObject1923.bin"/><Relationship Id="rId4" Type="http://schemas.openxmlformats.org/officeDocument/2006/relationships/slideLayout" Target="../slideLayouts/slideLayout2.xml"/><Relationship Id="rId9" Type="http://schemas.openxmlformats.org/officeDocument/2006/relationships/image" Target="../media/image1997.png"/></Relationships>
</file>

<file path=ppt/slides/_rels/slide502.xml.rels><?xml version="1.0" encoding="UTF-8" standalone="yes"?>
<Relationships xmlns="http://schemas.openxmlformats.org/package/2006/relationships"><Relationship Id="rId8" Type="http://schemas.openxmlformats.org/officeDocument/2006/relationships/oleObject" Target="../embeddings/oleObject1927.bin"/><Relationship Id="rId3" Type="http://schemas.openxmlformats.org/officeDocument/2006/relationships/tags" Target="../tags/tag1004.xml"/><Relationship Id="rId7" Type="http://schemas.openxmlformats.org/officeDocument/2006/relationships/oleObject" Target="../embeddings/oleObject1926.bin"/><Relationship Id="rId2" Type="http://schemas.openxmlformats.org/officeDocument/2006/relationships/tags" Target="../tags/tag1003.xml"/><Relationship Id="rId1" Type="http://schemas.openxmlformats.org/officeDocument/2006/relationships/vmlDrawing" Target="../drawings/vmlDrawing502.vml"/><Relationship Id="rId6" Type="http://schemas.openxmlformats.org/officeDocument/2006/relationships/oleObject" Target="../embeddings/oleObject1925.bin"/><Relationship Id="rId5" Type="http://schemas.openxmlformats.org/officeDocument/2006/relationships/oleObject" Target="../embeddings/oleObject1924.bin"/><Relationship Id="rId10" Type="http://schemas.openxmlformats.org/officeDocument/2006/relationships/oleObject" Target="../embeddings/oleObject1929.bin"/><Relationship Id="rId4" Type="http://schemas.openxmlformats.org/officeDocument/2006/relationships/slideLayout" Target="../slideLayouts/slideLayout2.xml"/><Relationship Id="rId9" Type="http://schemas.openxmlformats.org/officeDocument/2006/relationships/oleObject" Target="../embeddings/oleObject1928.bin"/></Relationships>
</file>

<file path=ppt/slides/_rels/slide503.xml.rels><?xml version="1.0" encoding="UTF-8" standalone="yes"?>
<Relationships xmlns="http://schemas.openxmlformats.org/package/2006/relationships"><Relationship Id="rId8" Type="http://schemas.openxmlformats.org/officeDocument/2006/relationships/oleObject" Target="../embeddings/oleObject1933.bin"/><Relationship Id="rId3" Type="http://schemas.openxmlformats.org/officeDocument/2006/relationships/tags" Target="../tags/tag1006.xml"/><Relationship Id="rId7" Type="http://schemas.openxmlformats.org/officeDocument/2006/relationships/oleObject" Target="../embeddings/oleObject1932.bin"/><Relationship Id="rId2" Type="http://schemas.openxmlformats.org/officeDocument/2006/relationships/tags" Target="../tags/tag1005.xml"/><Relationship Id="rId1" Type="http://schemas.openxmlformats.org/officeDocument/2006/relationships/vmlDrawing" Target="../drawings/vmlDrawing503.vml"/><Relationship Id="rId6" Type="http://schemas.openxmlformats.org/officeDocument/2006/relationships/oleObject" Target="../embeddings/oleObject1931.bin"/><Relationship Id="rId5" Type="http://schemas.openxmlformats.org/officeDocument/2006/relationships/oleObject" Target="../embeddings/oleObject1930.bin"/><Relationship Id="rId10" Type="http://schemas.openxmlformats.org/officeDocument/2006/relationships/oleObject" Target="../embeddings/oleObject1935.bin"/><Relationship Id="rId4" Type="http://schemas.openxmlformats.org/officeDocument/2006/relationships/slideLayout" Target="../slideLayouts/slideLayout2.xml"/><Relationship Id="rId9" Type="http://schemas.openxmlformats.org/officeDocument/2006/relationships/oleObject" Target="../embeddings/oleObject1934.bin"/></Relationships>
</file>

<file path=ppt/slides/_rels/slide504.xml.rels><?xml version="1.0" encoding="UTF-8" standalone="yes"?>
<Relationships xmlns="http://schemas.openxmlformats.org/package/2006/relationships"><Relationship Id="rId8" Type="http://schemas.openxmlformats.org/officeDocument/2006/relationships/oleObject" Target="../embeddings/oleObject1939.bin"/><Relationship Id="rId3" Type="http://schemas.openxmlformats.org/officeDocument/2006/relationships/tags" Target="../tags/tag1008.xml"/><Relationship Id="rId7" Type="http://schemas.openxmlformats.org/officeDocument/2006/relationships/oleObject" Target="../embeddings/oleObject1938.bin"/><Relationship Id="rId2" Type="http://schemas.openxmlformats.org/officeDocument/2006/relationships/tags" Target="../tags/tag1007.xml"/><Relationship Id="rId1" Type="http://schemas.openxmlformats.org/officeDocument/2006/relationships/vmlDrawing" Target="../drawings/vmlDrawing504.vml"/><Relationship Id="rId6" Type="http://schemas.openxmlformats.org/officeDocument/2006/relationships/oleObject" Target="../embeddings/oleObject1937.bin"/><Relationship Id="rId5" Type="http://schemas.openxmlformats.org/officeDocument/2006/relationships/oleObject" Target="../embeddings/oleObject1936.bin"/><Relationship Id="rId10" Type="http://schemas.openxmlformats.org/officeDocument/2006/relationships/oleObject" Target="../embeddings/oleObject1941.bin"/><Relationship Id="rId4" Type="http://schemas.openxmlformats.org/officeDocument/2006/relationships/slideLayout" Target="../slideLayouts/slideLayout2.xml"/><Relationship Id="rId9" Type="http://schemas.openxmlformats.org/officeDocument/2006/relationships/oleObject" Target="../embeddings/oleObject1940.bin"/></Relationships>
</file>

<file path=ppt/slides/_rels/slide505.xml.rels><?xml version="1.0" encoding="UTF-8" standalone="yes"?>
<Relationships xmlns="http://schemas.openxmlformats.org/package/2006/relationships"><Relationship Id="rId8" Type="http://schemas.openxmlformats.org/officeDocument/2006/relationships/oleObject" Target="../embeddings/oleObject1945.bin"/><Relationship Id="rId3" Type="http://schemas.openxmlformats.org/officeDocument/2006/relationships/tags" Target="../tags/tag1010.xml"/><Relationship Id="rId7" Type="http://schemas.openxmlformats.org/officeDocument/2006/relationships/oleObject" Target="../embeddings/oleObject1944.bin"/><Relationship Id="rId2" Type="http://schemas.openxmlformats.org/officeDocument/2006/relationships/tags" Target="../tags/tag1009.xml"/><Relationship Id="rId1" Type="http://schemas.openxmlformats.org/officeDocument/2006/relationships/vmlDrawing" Target="../drawings/vmlDrawing505.vml"/><Relationship Id="rId6" Type="http://schemas.openxmlformats.org/officeDocument/2006/relationships/oleObject" Target="../embeddings/oleObject1943.bin"/><Relationship Id="rId11" Type="http://schemas.openxmlformats.org/officeDocument/2006/relationships/oleObject" Target="../embeddings/oleObject1948.bin"/><Relationship Id="rId5" Type="http://schemas.openxmlformats.org/officeDocument/2006/relationships/oleObject" Target="../embeddings/oleObject1942.bin"/><Relationship Id="rId10" Type="http://schemas.openxmlformats.org/officeDocument/2006/relationships/oleObject" Target="../embeddings/oleObject1947.bin"/><Relationship Id="rId4" Type="http://schemas.openxmlformats.org/officeDocument/2006/relationships/slideLayout" Target="../slideLayouts/slideLayout2.xml"/><Relationship Id="rId9" Type="http://schemas.openxmlformats.org/officeDocument/2006/relationships/oleObject" Target="../embeddings/oleObject1946.bin"/></Relationships>
</file>

<file path=ppt/slides/_rels/slide506.xml.rels><?xml version="1.0" encoding="UTF-8" standalone="yes"?>
<Relationships xmlns="http://schemas.openxmlformats.org/package/2006/relationships"><Relationship Id="rId8" Type="http://schemas.openxmlformats.org/officeDocument/2006/relationships/oleObject" Target="../embeddings/oleObject1952.bin"/><Relationship Id="rId3" Type="http://schemas.openxmlformats.org/officeDocument/2006/relationships/tags" Target="../tags/tag1012.xml"/><Relationship Id="rId7" Type="http://schemas.openxmlformats.org/officeDocument/2006/relationships/oleObject" Target="../embeddings/oleObject1951.bin"/><Relationship Id="rId2" Type="http://schemas.openxmlformats.org/officeDocument/2006/relationships/tags" Target="../tags/tag1011.xml"/><Relationship Id="rId1" Type="http://schemas.openxmlformats.org/officeDocument/2006/relationships/vmlDrawing" Target="../drawings/vmlDrawing506.vml"/><Relationship Id="rId6" Type="http://schemas.openxmlformats.org/officeDocument/2006/relationships/oleObject" Target="../embeddings/oleObject1950.bin"/><Relationship Id="rId11" Type="http://schemas.openxmlformats.org/officeDocument/2006/relationships/oleObject" Target="../embeddings/oleObject1955.bin"/><Relationship Id="rId5" Type="http://schemas.openxmlformats.org/officeDocument/2006/relationships/oleObject" Target="../embeddings/oleObject1949.bin"/><Relationship Id="rId10" Type="http://schemas.openxmlformats.org/officeDocument/2006/relationships/oleObject" Target="../embeddings/oleObject1954.bin"/><Relationship Id="rId4" Type="http://schemas.openxmlformats.org/officeDocument/2006/relationships/slideLayout" Target="../slideLayouts/slideLayout2.xml"/><Relationship Id="rId9" Type="http://schemas.openxmlformats.org/officeDocument/2006/relationships/oleObject" Target="../embeddings/oleObject1953.bin"/></Relationships>
</file>

<file path=ppt/slides/_rels/slide507.xml.rels><?xml version="1.0" encoding="UTF-8" standalone="yes"?>
<Relationships xmlns="http://schemas.openxmlformats.org/package/2006/relationships"><Relationship Id="rId8" Type="http://schemas.openxmlformats.org/officeDocument/2006/relationships/oleObject" Target="../embeddings/oleObject1959.bin"/><Relationship Id="rId3" Type="http://schemas.openxmlformats.org/officeDocument/2006/relationships/tags" Target="../tags/tag1014.xml"/><Relationship Id="rId7" Type="http://schemas.openxmlformats.org/officeDocument/2006/relationships/oleObject" Target="../embeddings/oleObject1958.bin"/><Relationship Id="rId2" Type="http://schemas.openxmlformats.org/officeDocument/2006/relationships/tags" Target="../tags/tag1013.xml"/><Relationship Id="rId1" Type="http://schemas.openxmlformats.org/officeDocument/2006/relationships/vmlDrawing" Target="../drawings/vmlDrawing507.vml"/><Relationship Id="rId6" Type="http://schemas.openxmlformats.org/officeDocument/2006/relationships/oleObject" Target="../embeddings/oleObject1957.bin"/><Relationship Id="rId11" Type="http://schemas.openxmlformats.org/officeDocument/2006/relationships/oleObject" Target="../embeddings/oleObject1962.bin"/><Relationship Id="rId5" Type="http://schemas.openxmlformats.org/officeDocument/2006/relationships/oleObject" Target="../embeddings/oleObject1956.bin"/><Relationship Id="rId10" Type="http://schemas.openxmlformats.org/officeDocument/2006/relationships/oleObject" Target="../embeddings/oleObject1961.bin"/><Relationship Id="rId4" Type="http://schemas.openxmlformats.org/officeDocument/2006/relationships/slideLayout" Target="../slideLayouts/slideLayout2.xml"/><Relationship Id="rId9" Type="http://schemas.openxmlformats.org/officeDocument/2006/relationships/oleObject" Target="../embeddings/oleObject1960.bin"/></Relationships>
</file>

<file path=ppt/slides/_rels/slide508.xml.rels><?xml version="1.0" encoding="UTF-8" standalone="yes"?>
<Relationships xmlns="http://schemas.openxmlformats.org/package/2006/relationships"><Relationship Id="rId8" Type="http://schemas.openxmlformats.org/officeDocument/2006/relationships/oleObject" Target="../embeddings/oleObject1966.bin"/><Relationship Id="rId3" Type="http://schemas.openxmlformats.org/officeDocument/2006/relationships/tags" Target="../tags/tag1016.xml"/><Relationship Id="rId7" Type="http://schemas.openxmlformats.org/officeDocument/2006/relationships/oleObject" Target="../embeddings/oleObject1965.bin"/><Relationship Id="rId12" Type="http://schemas.openxmlformats.org/officeDocument/2006/relationships/oleObject" Target="../embeddings/oleObject1970.bin"/><Relationship Id="rId2" Type="http://schemas.openxmlformats.org/officeDocument/2006/relationships/tags" Target="../tags/tag1015.xml"/><Relationship Id="rId1" Type="http://schemas.openxmlformats.org/officeDocument/2006/relationships/vmlDrawing" Target="../drawings/vmlDrawing508.vml"/><Relationship Id="rId6" Type="http://schemas.openxmlformats.org/officeDocument/2006/relationships/oleObject" Target="../embeddings/oleObject1964.bin"/><Relationship Id="rId11" Type="http://schemas.openxmlformats.org/officeDocument/2006/relationships/oleObject" Target="../embeddings/oleObject1969.bin"/><Relationship Id="rId5" Type="http://schemas.openxmlformats.org/officeDocument/2006/relationships/oleObject" Target="../embeddings/oleObject1963.bin"/><Relationship Id="rId10" Type="http://schemas.openxmlformats.org/officeDocument/2006/relationships/oleObject" Target="../embeddings/oleObject1968.bin"/><Relationship Id="rId4" Type="http://schemas.openxmlformats.org/officeDocument/2006/relationships/slideLayout" Target="../slideLayouts/slideLayout2.xml"/><Relationship Id="rId9" Type="http://schemas.openxmlformats.org/officeDocument/2006/relationships/oleObject" Target="../embeddings/oleObject1967.bin"/></Relationships>
</file>

<file path=ppt/slides/_rels/slide509.xml.rels><?xml version="1.0" encoding="UTF-8" standalone="yes"?>
<Relationships xmlns="http://schemas.openxmlformats.org/package/2006/relationships"><Relationship Id="rId8" Type="http://schemas.openxmlformats.org/officeDocument/2006/relationships/oleObject" Target="../embeddings/oleObject1974.bin"/><Relationship Id="rId3" Type="http://schemas.openxmlformats.org/officeDocument/2006/relationships/tags" Target="../tags/tag1018.xml"/><Relationship Id="rId7" Type="http://schemas.openxmlformats.org/officeDocument/2006/relationships/oleObject" Target="../embeddings/oleObject1973.bin"/><Relationship Id="rId12" Type="http://schemas.openxmlformats.org/officeDocument/2006/relationships/oleObject" Target="../embeddings/oleObject1978.bin"/><Relationship Id="rId2" Type="http://schemas.openxmlformats.org/officeDocument/2006/relationships/tags" Target="../tags/tag1017.xml"/><Relationship Id="rId1" Type="http://schemas.openxmlformats.org/officeDocument/2006/relationships/vmlDrawing" Target="../drawings/vmlDrawing509.vml"/><Relationship Id="rId6" Type="http://schemas.openxmlformats.org/officeDocument/2006/relationships/oleObject" Target="../embeddings/oleObject1972.bin"/><Relationship Id="rId11" Type="http://schemas.openxmlformats.org/officeDocument/2006/relationships/oleObject" Target="../embeddings/oleObject1977.bin"/><Relationship Id="rId5" Type="http://schemas.openxmlformats.org/officeDocument/2006/relationships/oleObject" Target="../embeddings/oleObject1971.bin"/><Relationship Id="rId10" Type="http://schemas.openxmlformats.org/officeDocument/2006/relationships/oleObject" Target="../embeddings/oleObject1976.bin"/><Relationship Id="rId4" Type="http://schemas.openxmlformats.org/officeDocument/2006/relationships/slideLayout" Target="../slideLayouts/slideLayout2.xml"/><Relationship Id="rId9" Type="http://schemas.openxmlformats.org/officeDocument/2006/relationships/oleObject" Target="../embeddings/oleObject1975.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01.bin"/><Relationship Id="rId3" Type="http://schemas.openxmlformats.org/officeDocument/2006/relationships/tags" Target="../tags/tag102.xml"/><Relationship Id="rId7" Type="http://schemas.openxmlformats.org/officeDocument/2006/relationships/oleObject" Target="../embeddings/oleObject200.bin"/><Relationship Id="rId2" Type="http://schemas.openxmlformats.org/officeDocument/2006/relationships/tags" Target="../tags/tag101.xml"/><Relationship Id="rId1" Type="http://schemas.openxmlformats.org/officeDocument/2006/relationships/vmlDrawing" Target="../drawings/vmlDrawing51.vml"/><Relationship Id="rId6" Type="http://schemas.openxmlformats.org/officeDocument/2006/relationships/oleObject" Target="../embeddings/oleObject199.bin"/><Relationship Id="rId5" Type="http://schemas.openxmlformats.org/officeDocument/2006/relationships/oleObject" Target="../embeddings/oleObject198.bin"/><Relationship Id="rId4" Type="http://schemas.openxmlformats.org/officeDocument/2006/relationships/slideLayout" Target="../slideLayouts/slideLayout2.xml"/><Relationship Id="rId9" Type="http://schemas.openxmlformats.org/officeDocument/2006/relationships/oleObject" Target="../embeddings/oleObject202.bin"/></Relationships>
</file>

<file path=ppt/slides/_rels/slide510.xml.rels><?xml version="1.0" encoding="UTF-8" standalone="yes"?>
<Relationships xmlns="http://schemas.openxmlformats.org/package/2006/relationships"><Relationship Id="rId8" Type="http://schemas.openxmlformats.org/officeDocument/2006/relationships/oleObject" Target="../embeddings/oleObject1982.bin"/><Relationship Id="rId3" Type="http://schemas.openxmlformats.org/officeDocument/2006/relationships/tags" Target="../tags/tag1020.xml"/><Relationship Id="rId7" Type="http://schemas.openxmlformats.org/officeDocument/2006/relationships/oleObject" Target="../embeddings/oleObject1981.bin"/><Relationship Id="rId12" Type="http://schemas.openxmlformats.org/officeDocument/2006/relationships/oleObject" Target="../embeddings/oleObject1986.bin"/><Relationship Id="rId2" Type="http://schemas.openxmlformats.org/officeDocument/2006/relationships/tags" Target="../tags/tag1019.xml"/><Relationship Id="rId1" Type="http://schemas.openxmlformats.org/officeDocument/2006/relationships/vmlDrawing" Target="../drawings/vmlDrawing510.vml"/><Relationship Id="rId6" Type="http://schemas.openxmlformats.org/officeDocument/2006/relationships/oleObject" Target="../embeddings/oleObject1980.bin"/><Relationship Id="rId11" Type="http://schemas.openxmlformats.org/officeDocument/2006/relationships/oleObject" Target="../embeddings/oleObject1985.bin"/><Relationship Id="rId5" Type="http://schemas.openxmlformats.org/officeDocument/2006/relationships/oleObject" Target="../embeddings/oleObject1979.bin"/><Relationship Id="rId10" Type="http://schemas.openxmlformats.org/officeDocument/2006/relationships/oleObject" Target="../embeddings/oleObject1984.bin"/><Relationship Id="rId4" Type="http://schemas.openxmlformats.org/officeDocument/2006/relationships/slideLayout" Target="../slideLayouts/slideLayout2.xml"/><Relationship Id="rId9" Type="http://schemas.openxmlformats.org/officeDocument/2006/relationships/oleObject" Target="../embeddings/oleObject1983.bin"/></Relationships>
</file>

<file path=ppt/slides/_rels/slide511.xml.rels><?xml version="1.0" encoding="UTF-8" standalone="yes"?>
<Relationships xmlns="http://schemas.openxmlformats.org/package/2006/relationships"><Relationship Id="rId8" Type="http://schemas.openxmlformats.org/officeDocument/2006/relationships/oleObject" Target="../embeddings/oleObject1990.bin"/><Relationship Id="rId3" Type="http://schemas.openxmlformats.org/officeDocument/2006/relationships/tags" Target="../tags/tag1022.xml"/><Relationship Id="rId7" Type="http://schemas.openxmlformats.org/officeDocument/2006/relationships/oleObject" Target="../embeddings/oleObject1989.bin"/><Relationship Id="rId2" Type="http://schemas.openxmlformats.org/officeDocument/2006/relationships/tags" Target="../tags/tag1021.xml"/><Relationship Id="rId1" Type="http://schemas.openxmlformats.org/officeDocument/2006/relationships/vmlDrawing" Target="../drawings/vmlDrawing511.vml"/><Relationship Id="rId6" Type="http://schemas.openxmlformats.org/officeDocument/2006/relationships/oleObject" Target="../embeddings/oleObject1988.bin"/><Relationship Id="rId11" Type="http://schemas.openxmlformats.org/officeDocument/2006/relationships/oleObject" Target="../embeddings/oleObject1993.bin"/><Relationship Id="rId5" Type="http://schemas.openxmlformats.org/officeDocument/2006/relationships/oleObject" Target="../embeddings/oleObject1987.bin"/><Relationship Id="rId10" Type="http://schemas.openxmlformats.org/officeDocument/2006/relationships/oleObject" Target="../embeddings/oleObject1992.bin"/><Relationship Id="rId4" Type="http://schemas.openxmlformats.org/officeDocument/2006/relationships/slideLayout" Target="../slideLayouts/slideLayout2.xml"/><Relationship Id="rId9" Type="http://schemas.openxmlformats.org/officeDocument/2006/relationships/oleObject" Target="../embeddings/oleObject1991.bin"/></Relationships>
</file>

<file path=ppt/slides/_rels/slide512.xml.rels><?xml version="1.0" encoding="UTF-8" standalone="yes"?>
<Relationships xmlns="http://schemas.openxmlformats.org/package/2006/relationships"><Relationship Id="rId8" Type="http://schemas.openxmlformats.org/officeDocument/2006/relationships/oleObject" Target="../embeddings/oleObject1996.bin"/><Relationship Id="rId3" Type="http://schemas.openxmlformats.org/officeDocument/2006/relationships/tags" Target="../tags/tag1024.xml"/><Relationship Id="rId7" Type="http://schemas.openxmlformats.org/officeDocument/2006/relationships/oleObject" Target="../embeddings/oleObject1995.bin"/><Relationship Id="rId2" Type="http://schemas.openxmlformats.org/officeDocument/2006/relationships/tags" Target="../tags/tag1023.xml"/><Relationship Id="rId1" Type="http://schemas.openxmlformats.org/officeDocument/2006/relationships/vmlDrawing" Target="../drawings/vmlDrawing512.vml"/><Relationship Id="rId6" Type="http://schemas.openxmlformats.org/officeDocument/2006/relationships/oleObject" Target="../embeddings/oleObject1994.bin"/><Relationship Id="rId5" Type="http://schemas.openxmlformats.org/officeDocument/2006/relationships/image" Target="../media/image2071.png"/><Relationship Id="rId4"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8" Type="http://schemas.openxmlformats.org/officeDocument/2006/relationships/oleObject" Target="../embeddings/oleObject2000.bin"/><Relationship Id="rId3" Type="http://schemas.openxmlformats.org/officeDocument/2006/relationships/tags" Target="../tags/tag1026.xml"/><Relationship Id="rId7" Type="http://schemas.openxmlformats.org/officeDocument/2006/relationships/oleObject" Target="../embeddings/oleObject1999.bin"/><Relationship Id="rId2" Type="http://schemas.openxmlformats.org/officeDocument/2006/relationships/tags" Target="../tags/tag1025.xml"/><Relationship Id="rId1" Type="http://schemas.openxmlformats.org/officeDocument/2006/relationships/vmlDrawing" Target="../drawings/vmlDrawing513.vml"/><Relationship Id="rId6" Type="http://schemas.openxmlformats.org/officeDocument/2006/relationships/oleObject" Target="../embeddings/oleObject1998.bin"/><Relationship Id="rId11" Type="http://schemas.openxmlformats.org/officeDocument/2006/relationships/oleObject" Target="../embeddings/oleObject2003.bin"/><Relationship Id="rId5" Type="http://schemas.openxmlformats.org/officeDocument/2006/relationships/oleObject" Target="../embeddings/oleObject1997.bin"/><Relationship Id="rId10" Type="http://schemas.openxmlformats.org/officeDocument/2006/relationships/oleObject" Target="../embeddings/oleObject2002.bin"/><Relationship Id="rId4" Type="http://schemas.openxmlformats.org/officeDocument/2006/relationships/slideLayout" Target="../slideLayouts/slideLayout2.xml"/><Relationship Id="rId9" Type="http://schemas.openxmlformats.org/officeDocument/2006/relationships/oleObject" Target="../embeddings/oleObject2001.bin"/></Relationships>
</file>

<file path=ppt/slides/_rels/slide514.xml.rels><?xml version="1.0" encoding="UTF-8" standalone="yes"?>
<Relationships xmlns="http://schemas.openxmlformats.org/package/2006/relationships"><Relationship Id="rId3" Type="http://schemas.openxmlformats.org/officeDocument/2006/relationships/tags" Target="../tags/tag1028.xml"/><Relationship Id="rId2" Type="http://schemas.openxmlformats.org/officeDocument/2006/relationships/tags" Target="../tags/tag1027.xml"/><Relationship Id="rId1" Type="http://schemas.openxmlformats.org/officeDocument/2006/relationships/vmlDrawing" Target="../drawings/vmlDrawing514.vml"/><Relationship Id="rId5" Type="http://schemas.openxmlformats.org/officeDocument/2006/relationships/oleObject" Target="../embeddings/oleObject2004.bin"/><Relationship Id="rId4"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8" Type="http://schemas.openxmlformats.org/officeDocument/2006/relationships/oleObject" Target="../embeddings/oleObject2008.bin"/><Relationship Id="rId3" Type="http://schemas.openxmlformats.org/officeDocument/2006/relationships/tags" Target="../tags/tag1030.xml"/><Relationship Id="rId7" Type="http://schemas.openxmlformats.org/officeDocument/2006/relationships/oleObject" Target="../embeddings/oleObject2007.bin"/><Relationship Id="rId2" Type="http://schemas.openxmlformats.org/officeDocument/2006/relationships/tags" Target="../tags/tag1029.xml"/><Relationship Id="rId1" Type="http://schemas.openxmlformats.org/officeDocument/2006/relationships/vmlDrawing" Target="../drawings/vmlDrawing515.vml"/><Relationship Id="rId6" Type="http://schemas.openxmlformats.org/officeDocument/2006/relationships/oleObject" Target="../embeddings/oleObject2006.bin"/><Relationship Id="rId11" Type="http://schemas.openxmlformats.org/officeDocument/2006/relationships/oleObject" Target="../embeddings/oleObject2011.bin"/><Relationship Id="rId5" Type="http://schemas.openxmlformats.org/officeDocument/2006/relationships/oleObject" Target="../embeddings/oleObject2005.bin"/><Relationship Id="rId10" Type="http://schemas.openxmlformats.org/officeDocument/2006/relationships/oleObject" Target="../embeddings/oleObject2010.bin"/><Relationship Id="rId4" Type="http://schemas.openxmlformats.org/officeDocument/2006/relationships/slideLayout" Target="../slideLayouts/slideLayout2.xml"/><Relationship Id="rId9" Type="http://schemas.openxmlformats.org/officeDocument/2006/relationships/oleObject" Target="../embeddings/oleObject2009.bin"/></Relationships>
</file>

<file path=ppt/slides/_rels/slide516.xml.rels><?xml version="1.0" encoding="UTF-8" standalone="yes"?>
<Relationships xmlns="http://schemas.openxmlformats.org/package/2006/relationships"><Relationship Id="rId8" Type="http://schemas.openxmlformats.org/officeDocument/2006/relationships/oleObject" Target="../embeddings/oleObject2015.bin"/><Relationship Id="rId3" Type="http://schemas.openxmlformats.org/officeDocument/2006/relationships/tags" Target="../tags/tag1032.xml"/><Relationship Id="rId7" Type="http://schemas.openxmlformats.org/officeDocument/2006/relationships/oleObject" Target="../embeddings/oleObject2014.bin"/><Relationship Id="rId2" Type="http://schemas.openxmlformats.org/officeDocument/2006/relationships/tags" Target="../tags/tag1031.xml"/><Relationship Id="rId1" Type="http://schemas.openxmlformats.org/officeDocument/2006/relationships/vmlDrawing" Target="../drawings/vmlDrawing516.vml"/><Relationship Id="rId6" Type="http://schemas.openxmlformats.org/officeDocument/2006/relationships/oleObject" Target="../embeddings/oleObject2013.bin"/><Relationship Id="rId11" Type="http://schemas.openxmlformats.org/officeDocument/2006/relationships/oleObject" Target="../embeddings/oleObject2018.bin"/><Relationship Id="rId5" Type="http://schemas.openxmlformats.org/officeDocument/2006/relationships/oleObject" Target="../embeddings/oleObject2012.bin"/><Relationship Id="rId10" Type="http://schemas.openxmlformats.org/officeDocument/2006/relationships/oleObject" Target="../embeddings/oleObject2017.bin"/><Relationship Id="rId4" Type="http://schemas.openxmlformats.org/officeDocument/2006/relationships/slideLayout" Target="../slideLayouts/slideLayout2.xml"/><Relationship Id="rId9" Type="http://schemas.openxmlformats.org/officeDocument/2006/relationships/oleObject" Target="../embeddings/oleObject2016.bin"/></Relationships>
</file>

<file path=ppt/slides/_rels/slide517.xml.rels><?xml version="1.0" encoding="UTF-8" standalone="yes"?>
<Relationships xmlns="http://schemas.openxmlformats.org/package/2006/relationships"><Relationship Id="rId8" Type="http://schemas.openxmlformats.org/officeDocument/2006/relationships/oleObject" Target="../embeddings/oleObject2022.bin"/><Relationship Id="rId3" Type="http://schemas.openxmlformats.org/officeDocument/2006/relationships/tags" Target="../tags/tag1034.xml"/><Relationship Id="rId7" Type="http://schemas.openxmlformats.org/officeDocument/2006/relationships/oleObject" Target="../embeddings/oleObject2021.bin"/><Relationship Id="rId2" Type="http://schemas.openxmlformats.org/officeDocument/2006/relationships/tags" Target="../tags/tag1033.xml"/><Relationship Id="rId1" Type="http://schemas.openxmlformats.org/officeDocument/2006/relationships/vmlDrawing" Target="../drawings/vmlDrawing517.vml"/><Relationship Id="rId6" Type="http://schemas.openxmlformats.org/officeDocument/2006/relationships/oleObject" Target="../embeddings/oleObject2020.bin"/><Relationship Id="rId11" Type="http://schemas.openxmlformats.org/officeDocument/2006/relationships/oleObject" Target="../embeddings/oleObject2025.bin"/><Relationship Id="rId5" Type="http://schemas.openxmlformats.org/officeDocument/2006/relationships/oleObject" Target="../embeddings/oleObject2019.bin"/><Relationship Id="rId10" Type="http://schemas.openxmlformats.org/officeDocument/2006/relationships/oleObject" Target="../embeddings/oleObject2024.bin"/><Relationship Id="rId4" Type="http://schemas.openxmlformats.org/officeDocument/2006/relationships/slideLayout" Target="../slideLayouts/slideLayout2.xml"/><Relationship Id="rId9" Type="http://schemas.openxmlformats.org/officeDocument/2006/relationships/oleObject" Target="../embeddings/oleObject2023.bin"/></Relationships>
</file>

<file path=ppt/slides/_rels/slide518.xml.rels><?xml version="1.0" encoding="UTF-8" standalone="yes"?>
<Relationships xmlns="http://schemas.openxmlformats.org/package/2006/relationships"><Relationship Id="rId8" Type="http://schemas.openxmlformats.org/officeDocument/2006/relationships/oleObject" Target="../embeddings/oleObject2029.bin"/><Relationship Id="rId3" Type="http://schemas.openxmlformats.org/officeDocument/2006/relationships/tags" Target="../tags/tag1036.xml"/><Relationship Id="rId7" Type="http://schemas.openxmlformats.org/officeDocument/2006/relationships/oleObject" Target="../embeddings/oleObject2028.bin"/><Relationship Id="rId2" Type="http://schemas.openxmlformats.org/officeDocument/2006/relationships/tags" Target="../tags/tag1035.xml"/><Relationship Id="rId1" Type="http://schemas.openxmlformats.org/officeDocument/2006/relationships/vmlDrawing" Target="../drawings/vmlDrawing518.vml"/><Relationship Id="rId6" Type="http://schemas.openxmlformats.org/officeDocument/2006/relationships/oleObject" Target="../embeddings/oleObject2027.bin"/><Relationship Id="rId5" Type="http://schemas.openxmlformats.org/officeDocument/2006/relationships/oleObject" Target="../embeddings/oleObject2026.bin"/><Relationship Id="rId10" Type="http://schemas.openxmlformats.org/officeDocument/2006/relationships/oleObject" Target="../embeddings/oleObject2031.bin"/><Relationship Id="rId4" Type="http://schemas.openxmlformats.org/officeDocument/2006/relationships/slideLayout" Target="../slideLayouts/slideLayout2.xml"/><Relationship Id="rId9" Type="http://schemas.openxmlformats.org/officeDocument/2006/relationships/oleObject" Target="../embeddings/oleObject2030.bin"/></Relationships>
</file>

<file path=ppt/slides/_rels/slide519.xml.rels><?xml version="1.0" encoding="UTF-8" standalone="yes"?>
<Relationships xmlns="http://schemas.openxmlformats.org/package/2006/relationships"><Relationship Id="rId8" Type="http://schemas.openxmlformats.org/officeDocument/2006/relationships/oleObject" Target="../embeddings/oleObject2035.bin"/><Relationship Id="rId3" Type="http://schemas.openxmlformats.org/officeDocument/2006/relationships/tags" Target="../tags/tag1038.xml"/><Relationship Id="rId7" Type="http://schemas.openxmlformats.org/officeDocument/2006/relationships/oleObject" Target="../embeddings/oleObject2034.bin"/><Relationship Id="rId2" Type="http://schemas.openxmlformats.org/officeDocument/2006/relationships/tags" Target="../tags/tag1037.xml"/><Relationship Id="rId1" Type="http://schemas.openxmlformats.org/officeDocument/2006/relationships/vmlDrawing" Target="../drawings/vmlDrawing519.vml"/><Relationship Id="rId6" Type="http://schemas.openxmlformats.org/officeDocument/2006/relationships/oleObject" Target="../embeddings/oleObject2033.bin"/><Relationship Id="rId5" Type="http://schemas.openxmlformats.org/officeDocument/2006/relationships/oleObject" Target="../embeddings/oleObject2032.bin"/><Relationship Id="rId4" Type="http://schemas.openxmlformats.org/officeDocument/2006/relationships/slideLayout" Target="../slideLayouts/slideLayout2.xml"/><Relationship Id="rId9" Type="http://schemas.openxmlformats.org/officeDocument/2006/relationships/oleObject" Target="../embeddings/oleObject2036.bin"/></Relationships>
</file>

<file path=ppt/slides/_rels/slide52.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vmlDrawing" Target="../drawings/vmlDrawing52.vml"/><Relationship Id="rId5" Type="http://schemas.openxmlformats.org/officeDocument/2006/relationships/oleObject" Target="../embeddings/oleObject203.bin"/><Relationship Id="rId4"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8" Type="http://schemas.openxmlformats.org/officeDocument/2006/relationships/oleObject" Target="../embeddings/oleObject2040.bin"/><Relationship Id="rId3" Type="http://schemas.openxmlformats.org/officeDocument/2006/relationships/tags" Target="../tags/tag1040.xml"/><Relationship Id="rId7" Type="http://schemas.openxmlformats.org/officeDocument/2006/relationships/oleObject" Target="../embeddings/oleObject2039.bin"/><Relationship Id="rId2" Type="http://schemas.openxmlformats.org/officeDocument/2006/relationships/tags" Target="../tags/tag1039.xml"/><Relationship Id="rId1" Type="http://schemas.openxmlformats.org/officeDocument/2006/relationships/vmlDrawing" Target="../drawings/vmlDrawing520.vml"/><Relationship Id="rId6" Type="http://schemas.openxmlformats.org/officeDocument/2006/relationships/oleObject" Target="../embeddings/oleObject2038.bin"/><Relationship Id="rId5" Type="http://schemas.openxmlformats.org/officeDocument/2006/relationships/oleObject" Target="../embeddings/oleObject2037.bin"/><Relationship Id="rId10" Type="http://schemas.openxmlformats.org/officeDocument/2006/relationships/oleObject" Target="../embeddings/oleObject2042.bin"/><Relationship Id="rId4" Type="http://schemas.openxmlformats.org/officeDocument/2006/relationships/slideLayout" Target="../slideLayouts/slideLayout2.xml"/><Relationship Id="rId9" Type="http://schemas.openxmlformats.org/officeDocument/2006/relationships/oleObject" Target="../embeddings/oleObject2041.bin"/></Relationships>
</file>

<file path=ppt/slides/_rels/slide521.xml.rels><?xml version="1.0" encoding="UTF-8" standalone="yes"?>
<Relationships xmlns="http://schemas.openxmlformats.org/package/2006/relationships"><Relationship Id="rId8" Type="http://schemas.openxmlformats.org/officeDocument/2006/relationships/oleObject" Target="../embeddings/oleObject2046.bin"/><Relationship Id="rId3" Type="http://schemas.openxmlformats.org/officeDocument/2006/relationships/tags" Target="../tags/tag1042.xml"/><Relationship Id="rId7" Type="http://schemas.openxmlformats.org/officeDocument/2006/relationships/oleObject" Target="../embeddings/oleObject2045.bin"/><Relationship Id="rId2" Type="http://schemas.openxmlformats.org/officeDocument/2006/relationships/tags" Target="../tags/tag1041.xml"/><Relationship Id="rId1" Type="http://schemas.openxmlformats.org/officeDocument/2006/relationships/vmlDrawing" Target="../drawings/vmlDrawing521.vml"/><Relationship Id="rId6" Type="http://schemas.openxmlformats.org/officeDocument/2006/relationships/oleObject" Target="../embeddings/oleObject2044.bin"/><Relationship Id="rId11" Type="http://schemas.openxmlformats.org/officeDocument/2006/relationships/oleObject" Target="../embeddings/oleObject2049.bin"/><Relationship Id="rId5" Type="http://schemas.openxmlformats.org/officeDocument/2006/relationships/oleObject" Target="../embeddings/oleObject2043.bin"/><Relationship Id="rId10" Type="http://schemas.openxmlformats.org/officeDocument/2006/relationships/oleObject" Target="../embeddings/oleObject2048.bin"/><Relationship Id="rId4" Type="http://schemas.openxmlformats.org/officeDocument/2006/relationships/slideLayout" Target="../slideLayouts/slideLayout2.xml"/><Relationship Id="rId9" Type="http://schemas.openxmlformats.org/officeDocument/2006/relationships/oleObject" Target="../embeddings/oleObject2047.bin"/></Relationships>
</file>

<file path=ppt/slides/_rels/slide522.xml.rels><?xml version="1.0" encoding="UTF-8" standalone="yes"?>
<Relationships xmlns="http://schemas.openxmlformats.org/package/2006/relationships"><Relationship Id="rId8" Type="http://schemas.openxmlformats.org/officeDocument/2006/relationships/oleObject" Target="../embeddings/oleObject2053.bin"/><Relationship Id="rId3" Type="http://schemas.openxmlformats.org/officeDocument/2006/relationships/tags" Target="../tags/tag1044.xml"/><Relationship Id="rId7" Type="http://schemas.openxmlformats.org/officeDocument/2006/relationships/oleObject" Target="../embeddings/oleObject2052.bin"/><Relationship Id="rId2" Type="http://schemas.openxmlformats.org/officeDocument/2006/relationships/tags" Target="../tags/tag1043.xml"/><Relationship Id="rId1" Type="http://schemas.openxmlformats.org/officeDocument/2006/relationships/vmlDrawing" Target="../drawings/vmlDrawing522.vml"/><Relationship Id="rId6" Type="http://schemas.openxmlformats.org/officeDocument/2006/relationships/oleObject" Target="../embeddings/oleObject2051.bin"/><Relationship Id="rId11" Type="http://schemas.openxmlformats.org/officeDocument/2006/relationships/oleObject" Target="../embeddings/oleObject2056.bin"/><Relationship Id="rId5" Type="http://schemas.openxmlformats.org/officeDocument/2006/relationships/oleObject" Target="../embeddings/oleObject2050.bin"/><Relationship Id="rId10" Type="http://schemas.openxmlformats.org/officeDocument/2006/relationships/oleObject" Target="../embeddings/oleObject2055.bin"/><Relationship Id="rId4" Type="http://schemas.openxmlformats.org/officeDocument/2006/relationships/slideLayout" Target="../slideLayouts/slideLayout2.xml"/><Relationship Id="rId9" Type="http://schemas.openxmlformats.org/officeDocument/2006/relationships/oleObject" Target="../embeddings/oleObject2054.bin"/></Relationships>
</file>

<file path=ppt/slides/_rels/slide523.xml.rels><?xml version="1.0" encoding="UTF-8" standalone="yes"?>
<Relationships xmlns="http://schemas.openxmlformats.org/package/2006/relationships"><Relationship Id="rId8" Type="http://schemas.openxmlformats.org/officeDocument/2006/relationships/oleObject" Target="../embeddings/oleObject2060.bin"/><Relationship Id="rId3" Type="http://schemas.openxmlformats.org/officeDocument/2006/relationships/tags" Target="../tags/tag1046.xml"/><Relationship Id="rId7" Type="http://schemas.openxmlformats.org/officeDocument/2006/relationships/oleObject" Target="../embeddings/oleObject2059.bin"/><Relationship Id="rId2" Type="http://schemas.openxmlformats.org/officeDocument/2006/relationships/tags" Target="../tags/tag1045.xml"/><Relationship Id="rId1" Type="http://schemas.openxmlformats.org/officeDocument/2006/relationships/vmlDrawing" Target="../drawings/vmlDrawing523.vml"/><Relationship Id="rId6" Type="http://schemas.openxmlformats.org/officeDocument/2006/relationships/oleObject" Target="../embeddings/oleObject2058.bin"/><Relationship Id="rId11" Type="http://schemas.openxmlformats.org/officeDocument/2006/relationships/oleObject" Target="../embeddings/oleObject2063.bin"/><Relationship Id="rId5" Type="http://schemas.openxmlformats.org/officeDocument/2006/relationships/oleObject" Target="../embeddings/oleObject2057.bin"/><Relationship Id="rId10" Type="http://schemas.openxmlformats.org/officeDocument/2006/relationships/oleObject" Target="../embeddings/oleObject2062.bin"/><Relationship Id="rId4" Type="http://schemas.openxmlformats.org/officeDocument/2006/relationships/slideLayout" Target="../slideLayouts/slideLayout2.xml"/><Relationship Id="rId9" Type="http://schemas.openxmlformats.org/officeDocument/2006/relationships/oleObject" Target="../embeddings/oleObject2061.bin"/></Relationships>
</file>

<file path=ppt/slides/_rels/slide524.xml.rels><?xml version="1.0" encoding="UTF-8" standalone="yes"?>
<Relationships xmlns="http://schemas.openxmlformats.org/package/2006/relationships"><Relationship Id="rId8" Type="http://schemas.openxmlformats.org/officeDocument/2006/relationships/image" Target="../media/image1995.png"/><Relationship Id="rId3" Type="http://schemas.openxmlformats.org/officeDocument/2006/relationships/tags" Target="../tags/tag1048.xml"/><Relationship Id="rId7" Type="http://schemas.openxmlformats.org/officeDocument/2006/relationships/image" Target="../media/image2141.png"/><Relationship Id="rId2" Type="http://schemas.openxmlformats.org/officeDocument/2006/relationships/tags" Target="../tags/tag1047.xml"/><Relationship Id="rId1" Type="http://schemas.openxmlformats.org/officeDocument/2006/relationships/vmlDrawing" Target="../drawings/vmlDrawing524.vml"/><Relationship Id="rId6" Type="http://schemas.openxmlformats.org/officeDocument/2006/relationships/image" Target="../media/image1996.png"/><Relationship Id="rId5" Type="http://schemas.openxmlformats.org/officeDocument/2006/relationships/oleObject" Target="../embeddings/oleObject2064.bin"/><Relationship Id="rId10" Type="http://schemas.openxmlformats.org/officeDocument/2006/relationships/oleObject" Target="../embeddings/oleObject2065.bin"/><Relationship Id="rId4" Type="http://schemas.openxmlformats.org/officeDocument/2006/relationships/slideLayout" Target="../slideLayouts/slideLayout2.xml"/><Relationship Id="rId9" Type="http://schemas.openxmlformats.org/officeDocument/2006/relationships/image" Target="../media/image2142.png"/></Relationships>
</file>

<file path=ppt/slides/_rels/slide525.xml.rels><?xml version="1.0" encoding="UTF-8" standalone="yes"?>
<Relationships xmlns="http://schemas.openxmlformats.org/package/2006/relationships"><Relationship Id="rId8" Type="http://schemas.openxmlformats.org/officeDocument/2006/relationships/oleObject" Target="../embeddings/oleObject2069.bin"/><Relationship Id="rId3" Type="http://schemas.openxmlformats.org/officeDocument/2006/relationships/tags" Target="../tags/tag1050.xml"/><Relationship Id="rId7" Type="http://schemas.openxmlformats.org/officeDocument/2006/relationships/oleObject" Target="../embeddings/oleObject2068.bin"/><Relationship Id="rId2" Type="http://schemas.openxmlformats.org/officeDocument/2006/relationships/tags" Target="../tags/tag1049.xml"/><Relationship Id="rId1" Type="http://schemas.openxmlformats.org/officeDocument/2006/relationships/vmlDrawing" Target="../drawings/vmlDrawing525.vml"/><Relationship Id="rId6" Type="http://schemas.openxmlformats.org/officeDocument/2006/relationships/oleObject" Target="../embeddings/oleObject2067.bin"/><Relationship Id="rId11" Type="http://schemas.openxmlformats.org/officeDocument/2006/relationships/oleObject" Target="../embeddings/oleObject2072.bin"/><Relationship Id="rId5" Type="http://schemas.openxmlformats.org/officeDocument/2006/relationships/oleObject" Target="../embeddings/oleObject2066.bin"/><Relationship Id="rId10" Type="http://schemas.openxmlformats.org/officeDocument/2006/relationships/oleObject" Target="../embeddings/oleObject2071.bin"/><Relationship Id="rId4" Type="http://schemas.openxmlformats.org/officeDocument/2006/relationships/slideLayout" Target="../slideLayouts/slideLayout2.xml"/><Relationship Id="rId9" Type="http://schemas.openxmlformats.org/officeDocument/2006/relationships/oleObject" Target="../embeddings/oleObject2070.bin"/></Relationships>
</file>

<file path=ppt/slides/_rels/slide526.xml.rels><?xml version="1.0" encoding="UTF-8" standalone="yes"?>
<Relationships xmlns="http://schemas.openxmlformats.org/package/2006/relationships"><Relationship Id="rId8" Type="http://schemas.openxmlformats.org/officeDocument/2006/relationships/oleObject" Target="../embeddings/oleObject2076.bin"/><Relationship Id="rId3" Type="http://schemas.openxmlformats.org/officeDocument/2006/relationships/tags" Target="../tags/tag1052.xml"/><Relationship Id="rId7" Type="http://schemas.openxmlformats.org/officeDocument/2006/relationships/oleObject" Target="../embeddings/oleObject2075.bin"/><Relationship Id="rId2" Type="http://schemas.openxmlformats.org/officeDocument/2006/relationships/tags" Target="../tags/tag1051.xml"/><Relationship Id="rId1" Type="http://schemas.openxmlformats.org/officeDocument/2006/relationships/vmlDrawing" Target="../drawings/vmlDrawing526.vml"/><Relationship Id="rId6" Type="http://schemas.openxmlformats.org/officeDocument/2006/relationships/oleObject" Target="../embeddings/oleObject2074.bin"/><Relationship Id="rId11" Type="http://schemas.openxmlformats.org/officeDocument/2006/relationships/oleObject" Target="../embeddings/oleObject2079.bin"/><Relationship Id="rId5" Type="http://schemas.openxmlformats.org/officeDocument/2006/relationships/oleObject" Target="../embeddings/oleObject2073.bin"/><Relationship Id="rId10" Type="http://schemas.openxmlformats.org/officeDocument/2006/relationships/oleObject" Target="../embeddings/oleObject2078.bin"/><Relationship Id="rId4" Type="http://schemas.openxmlformats.org/officeDocument/2006/relationships/slideLayout" Target="../slideLayouts/slideLayout2.xml"/><Relationship Id="rId9" Type="http://schemas.openxmlformats.org/officeDocument/2006/relationships/oleObject" Target="../embeddings/oleObject2077.bin"/></Relationships>
</file>

<file path=ppt/slides/_rels/slide527.xml.rels><?xml version="1.0" encoding="UTF-8" standalone="yes"?>
<Relationships xmlns="http://schemas.openxmlformats.org/package/2006/relationships"><Relationship Id="rId3" Type="http://schemas.openxmlformats.org/officeDocument/2006/relationships/tags" Target="../tags/tag1054.xml"/><Relationship Id="rId7" Type="http://schemas.openxmlformats.org/officeDocument/2006/relationships/image" Target="../media/image2159.png"/><Relationship Id="rId2" Type="http://schemas.openxmlformats.org/officeDocument/2006/relationships/tags" Target="../tags/tag1053.xml"/><Relationship Id="rId1" Type="http://schemas.openxmlformats.org/officeDocument/2006/relationships/vmlDrawing" Target="../drawings/vmlDrawing527.vml"/><Relationship Id="rId6" Type="http://schemas.openxmlformats.org/officeDocument/2006/relationships/oleObject" Target="../embeddings/oleObject2081.bin"/><Relationship Id="rId5" Type="http://schemas.openxmlformats.org/officeDocument/2006/relationships/oleObject" Target="../embeddings/oleObject2080.bin"/><Relationship Id="rId4"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8" Type="http://schemas.openxmlformats.org/officeDocument/2006/relationships/oleObject" Target="../embeddings/oleObject2084.bin"/><Relationship Id="rId3" Type="http://schemas.openxmlformats.org/officeDocument/2006/relationships/tags" Target="../tags/tag1056.xml"/><Relationship Id="rId7" Type="http://schemas.openxmlformats.org/officeDocument/2006/relationships/oleObject" Target="../embeddings/oleObject2083.bin"/><Relationship Id="rId12" Type="http://schemas.openxmlformats.org/officeDocument/2006/relationships/oleObject" Target="../embeddings/oleObject2088.bin"/><Relationship Id="rId2" Type="http://schemas.openxmlformats.org/officeDocument/2006/relationships/tags" Target="../tags/tag1055.xml"/><Relationship Id="rId1" Type="http://schemas.openxmlformats.org/officeDocument/2006/relationships/vmlDrawing" Target="../drawings/vmlDrawing528.vml"/><Relationship Id="rId6" Type="http://schemas.openxmlformats.org/officeDocument/2006/relationships/oleObject" Target="../embeddings/oleObject2082.bin"/><Relationship Id="rId11" Type="http://schemas.openxmlformats.org/officeDocument/2006/relationships/oleObject" Target="../embeddings/oleObject2087.bin"/><Relationship Id="rId5" Type="http://schemas.openxmlformats.org/officeDocument/2006/relationships/image" Target="../media/image2167.png"/><Relationship Id="rId10" Type="http://schemas.openxmlformats.org/officeDocument/2006/relationships/oleObject" Target="../embeddings/oleObject2086.bin"/><Relationship Id="rId4" Type="http://schemas.openxmlformats.org/officeDocument/2006/relationships/slideLayout" Target="../slideLayouts/slideLayout2.xml"/><Relationship Id="rId9" Type="http://schemas.openxmlformats.org/officeDocument/2006/relationships/oleObject" Target="../embeddings/oleObject2085.bin"/></Relationships>
</file>

<file path=ppt/slides/_rels/slide529.xml.rels><?xml version="1.0" encoding="UTF-8" standalone="yes"?>
<Relationships xmlns="http://schemas.openxmlformats.org/package/2006/relationships"><Relationship Id="rId8" Type="http://schemas.openxmlformats.org/officeDocument/2006/relationships/oleObject" Target="../embeddings/oleObject2092.bin"/><Relationship Id="rId3" Type="http://schemas.openxmlformats.org/officeDocument/2006/relationships/tags" Target="../tags/tag1058.xml"/><Relationship Id="rId7" Type="http://schemas.openxmlformats.org/officeDocument/2006/relationships/oleObject" Target="../embeddings/oleObject2091.bin"/><Relationship Id="rId2" Type="http://schemas.openxmlformats.org/officeDocument/2006/relationships/tags" Target="../tags/tag1057.xml"/><Relationship Id="rId1" Type="http://schemas.openxmlformats.org/officeDocument/2006/relationships/vmlDrawing" Target="../drawings/vmlDrawing529.vml"/><Relationship Id="rId6" Type="http://schemas.openxmlformats.org/officeDocument/2006/relationships/oleObject" Target="../embeddings/oleObject2090.bin"/><Relationship Id="rId5" Type="http://schemas.openxmlformats.org/officeDocument/2006/relationships/oleObject" Target="../embeddings/oleObject2089.bin"/><Relationship Id="rId10" Type="http://schemas.openxmlformats.org/officeDocument/2006/relationships/oleObject" Target="../embeddings/oleObject2094.bin"/><Relationship Id="rId4" Type="http://schemas.openxmlformats.org/officeDocument/2006/relationships/slideLayout" Target="../slideLayouts/slideLayout2.xml"/><Relationship Id="rId9" Type="http://schemas.openxmlformats.org/officeDocument/2006/relationships/oleObject" Target="../embeddings/oleObject2093.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07.bin"/><Relationship Id="rId3" Type="http://schemas.openxmlformats.org/officeDocument/2006/relationships/tags" Target="../tags/tag106.xml"/><Relationship Id="rId7" Type="http://schemas.openxmlformats.org/officeDocument/2006/relationships/oleObject" Target="../embeddings/oleObject206.bin"/><Relationship Id="rId2" Type="http://schemas.openxmlformats.org/officeDocument/2006/relationships/tags" Target="../tags/tag105.xml"/><Relationship Id="rId1" Type="http://schemas.openxmlformats.org/officeDocument/2006/relationships/vmlDrawing" Target="../drawings/vmlDrawing53.vml"/><Relationship Id="rId6" Type="http://schemas.openxmlformats.org/officeDocument/2006/relationships/oleObject" Target="../embeddings/oleObject205.bin"/><Relationship Id="rId11" Type="http://schemas.openxmlformats.org/officeDocument/2006/relationships/oleObject" Target="../embeddings/oleObject210.bin"/><Relationship Id="rId5" Type="http://schemas.openxmlformats.org/officeDocument/2006/relationships/oleObject" Target="../embeddings/oleObject204.bin"/><Relationship Id="rId10" Type="http://schemas.openxmlformats.org/officeDocument/2006/relationships/oleObject" Target="../embeddings/oleObject209.bin"/><Relationship Id="rId4" Type="http://schemas.openxmlformats.org/officeDocument/2006/relationships/slideLayout" Target="../slideLayouts/slideLayout2.xml"/><Relationship Id="rId9" Type="http://schemas.openxmlformats.org/officeDocument/2006/relationships/oleObject" Target="../embeddings/oleObject208.bin"/></Relationships>
</file>

<file path=ppt/slides/_rels/slide530.xml.rels><?xml version="1.0" encoding="UTF-8" standalone="yes"?>
<Relationships xmlns="http://schemas.openxmlformats.org/package/2006/relationships"><Relationship Id="rId8" Type="http://schemas.openxmlformats.org/officeDocument/2006/relationships/oleObject" Target="../embeddings/oleObject2098.bin"/><Relationship Id="rId3" Type="http://schemas.openxmlformats.org/officeDocument/2006/relationships/tags" Target="../tags/tag1060.xml"/><Relationship Id="rId7" Type="http://schemas.openxmlformats.org/officeDocument/2006/relationships/oleObject" Target="../embeddings/oleObject2097.bin"/><Relationship Id="rId2" Type="http://schemas.openxmlformats.org/officeDocument/2006/relationships/tags" Target="../tags/tag1059.xml"/><Relationship Id="rId1" Type="http://schemas.openxmlformats.org/officeDocument/2006/relationships/vmlDrawing" Target="../drawings/vmlDrawing530.vml"/><Relationship Id="rId6" Type="http://schemas.openxmlformats.org/officeDocument/2006/relationships/oleObject" Target="../embeddings/oleObject2096.bin"/><Relationship Id="rId11" Type="http://schemas.openxmlformats.org/officeDocument/2006/relationships/oleObject" Target="../embeddings/oleObject2101.bin"/><Relationship Id="rId5" Type="http://schemas.openxmlformats.org/officeDocument/2006/relationships/oleObject" Target="../embeddings/oleObject2095.bin"/><Relationship Id="rId10" Type="http://schemas.openxmlformats.org/officeDocument/2006/relationships/oleObject" Target="../embeddings/oleObject2100.bin"/><Relationship Id="rId4" Type="http://schemas.openxmlformats.org/officeDocument/2006/relationships/slideLayout" Target="../slideLayouts/slideLayout2.xml"/><Relationship Id="rId9" Type="http://schemas.openxmlformats.org/officeDocument/2006/relationships/oleObject" Target="../embeddings/oleObject2099.bin"/></Relationships>
</file>

<file path=ppt/slides/_rels/slide531.xml.rels><?xml version="1.0" encoding="UTF-8" standalone="yes"?>
<Relationships xmlns="http://schemas.openxmlformats.org/package/2006/relationships"><Relationship Id="rId8" Type="http://schemas.openxmlformats.org/officeDocument/2006/relationships/oleObject" Target="../embeddings/oleObject2105.bin"/><Relationship Id="rId3" Type="http://schemas.openxmlformats.org/officeDocument/2006/relationships/tags" Target="../tags/tag1062.xml"/><Relationship Id="rId7" Type="http://schemas.openxmlformats.org/officeDocument/2006/relationships/oleObject" Target="../embeddings/oleObject2104.bin"/><Relationship Id="rId12" Type="http://schemas.openxmlformats.org/officeDocument/2006/relationships/oleObject" Target="../embeddings/oleObject2109.bin"/><Relationship Id="rId2" Type="http://schemas.openxmlformats.org/officeDocument/2006/relationships/tags" Target="../tags/tag1061.xml"/><Relationship Id="rId1" Type="http://schemas.openxmlformats.org/officeDocument/2006/relationships/vmlDrawing" Target="../drawings/vmlDrawing531.vml"/><Relationship Id="rId6" Type="http://schemas.openxmlformats.org/officeDocument/2006/relationships/oleObject" Target="../embeddings/oleObject2103.bin"/><Relationship Id="rId11" Type="http://schemas.openxmlformats.org/officeDocument/2006/relationships/oleObject" Target="../embeddings/oleObject2108.bin"/><Relationship Id="rId5" Type="http://schemas.openxmlformats.org/officeDocument/2006/relationships/oleObject" Target="../embeddings/oleObject2102.bin"/><Relationship Id="rId10" Type="http://schemas.openxmlformats.org/officeDocument/2006/relationships/oleObject" Target="../embeddings/oleObject2107.bin"/><Relationship Id="rId4" Type="http://schemas.openxmlformats.org/officeDocument/2006/relationships/slideLayout" Target="../slideLayouts/slideLayout2.xml"/><Relationship Id="rId9" Type="http://schemas.openxmlformats.org/officeDocument/2006/relationships/oleObject" Target="../embeddings/oleObject2106.bin"/></Relationships>
</file>

<file path=ppt/slides/_rels/slide532.xml.rels><?xml version="1.0" encoding="UTF-8" standalone="yes"?>
<Relationships xmlns="http://schemas.openxmlformats.org/package/2006/relationships"><Relationship Id="rId3" Type="http://schemas.openxmlformats.org/officeDocument/2006/relationships/tags" Target="../tags/tag1064.xml"/><Relationship Id="rId7" Type="http://schemas.openxmlformats.org/officeDocument/2006/relationships/oleObject" Target="../embeddings/oleObject2112.bin"/><Relationship Id="rId2" Type="http://schemas.openxmlformats.org/officeDocument/2006/relationships/tags" Target="../tags/tag1063.xml"/><Relationship Id="rId1" Type="http://schemas.openxmlformats.org/officeDocument/2006/relationships/vmlDrawing" Target="../drawings/vmlDrawing532.vml"/><Relationship Id="rId6" Type="http://schemas.openxmlformats.org/officeDocument/2006/relationships/oleObject" Target="../embeddings/oleObject2111.bin"/><Relationship Id="rId5" Type="http://schemas.openxmlformats.org/officeDocument/2006/relationships/oleObject" Target="../embeddings/oleObject2110.bin"/><Relationship Id="rId4"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tags" Target="../tags/tag1066.xml"/><Relationship Id="rId7" Type="http://schemas.openxmlformats.org/officeDocument/2006/relationships/oleObject" Target="../embeddings/oleObject2115.bin"/><Relationship Id="rId2" Type="http://schemas.openxmlformats.org/officeDocument/2006/relationships/tags" Target="../tags/tag1065.xml"/><Relationship Id="rId1" Type="http://schemas.openxmlformats.org/officeDocument/2006/relationships/vmlDrawing" Target="../drawings/vmlDrawing533.vml"/><Relationship Id="rId6" Type="http://schemas.openxmlformats.org/officeDocument/2006/relationships/oleObject" Target="../embeddings/oleObject2114.bin"/><Relationship Id="rId5" Type="http://schemas.openxmlformats.org/officeDocument/2006/relationships/oleObject" Target="../embeddings/oleObject2113.bin"/><Relationship Id="rId4"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tags" Target="../tags/tag1068.xml"/><Relationship Id="rId2" Type="http://schemas.openxmlformats.org/officeDocument/2006/relationships/tags" Target="../tags/tag1067.xml"/><Relationship Id="rId1" Type="http://schemas.openxmlformats.org/officeDocument/2006/relationships/vmlDrawing" Target="../drawings/vmlDrawing534.vml"/><Relationship Id="rId6" Type="http://schemas.openxmlformats.org/officeDocument/2006/relationships/oleObject" Target="../embeddings/oleObject2117.bin"/><Relationship Id="rId5" Type="http://schemas.openxmlformats.org/officeDocument/2006/relationships/oleObject" Target="../embeddings/oleObject2116.bin"/><Relationship Id="rId4"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8" Type="http://schemas.openxmlformats.org/officeDocument/2006/relationships/oleObject" Target="../embeddings/oleObject2121.bin"/><Relationship Id="rId3" Type="http://schemas.openxmlformats.org/officeDocument/2006/relationships/tags" Target="../tags/tag1070.xml"/><Relationship Id="rId7" Type="http://schemas.openxmlformats.org/officeDocument/2006/relationships/oleObject" Target="../embeddings/oleObject2120.bin"/><Relationship Id="rId2" Type="http://schemas.openxmlformats.org/officeDocument/2006/relationships/tags" Target="../tags/tag1069.xml"/><Relationship Id="rId1" Type="http://schemas.openxmlformats.org/officeDocument/2006/relationships/vmlDrawing" Target="../drawings/vmlDrawing535.vml"/><Relationship Id="rId6" Type="http://schemas.openxmlformats.org/officeDocument/2006/relationships/oleObject" Target="../embeddings/oleObject2119.bin"/><Relationship Id="rId11" Type="http://schemas.openxmlformats.org/officeDocument/2006/relationships/oleObject" Target="../embeddings/oleObject2124.bin"/><Relationship Id="rId5" Type="http://schemas.openxmlformats.org/officeDocument/2006/relationships/oleObject" Target="../embeddings/oleObject2118.bin"/><Relationship Id="rId10" Type="http://schemas.openxmlformats.org/officeDocument/2006/relationships/oleObject" Target="../embeddings/oleObject2123.bin"/><Relationship Id="rId4" Type="http://schemas.openxmlformats.org/officeDocument/2006/relationships/slideLayout" Target="../slideLayouts/slideLayout2.xml"/><Relationship Id="rId9" Type="http://schemas.openxmlformats.org/officeDocument/2006/relationships/oleObject" Target="../embeddings/oleObject2122.bin"/></Relationships>
</file>

<file path=ppt/slides/_rels/slide536.xml.rels><?xml version="1.0" encoding="UTF-8" standalone="yes"?>
<Relationships xmlns="http://schemas.openxmlformats.org/package/2006/relationships"><Relationship Id="rId3" Type="http://schemas.openxmlformats.org/officeDocument/2006/relationships/tags" Target="../tags/tag1072.xml"/><Relationship Id="rId7" Type="http://schemas.openxmlformats.org/officeDocument/2006/relationships/oleObject" Target="../embeddings/oleObject2127.bin"/><Relationship Id="rId2" Type="http://schemas.openxmlformats.org/officeDocument/2006/relationships/tags" Target="../tags/tag1071.xml"/><Relationship Id="rId1" Type="http://schemas.openxmlformats.org/officeDocument/2006/relationships/vmlDrawing" Target="../drawings/vmlDrawing536.vml"/><Relationship Id="rId6" Type="http://schemas.openxmlformats.org/officeDocument/2006/relationships/oleObject" Target="../embeddings/oleObject2126.bin"/><Relationship Id="rId5" Type="http://schemas.openxmlformats.org/officeDocument/2006/relationships/oleObject" Target="../embeddings/oleObject2125.bin"/><Relationship Id="rId4"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8" Type="http://schemas.openxmlformats.org/officeDocument/2006/relationships/oleObject" Target="../embeddings/oleObject2131.bin"/><Relationship Id="rId3" Type="http://schemas.openxmlformats.org/officeDocument/2006/relationships/tags" Target="../tags/tag1074.xml"/><Relationship Id="rId7" Type="http://schemas.openxmlformats.org/officeDocument/2006/relationships/oleObject" Target="../embeddings/oleObject2130.bin"/><Relationship Id="rId12" Type="http://schemas.openxmlformats.org/officeDocument/2006/relationships/oleObject" Target="../embeddings/oleObject2135.bin"/><Relationship Id="rId2" Type="http://schemas.openxmlformats.org/officeDocument/2006/relationships/tags" Target="../tags/tag1073.xml"/><Relationship Id="rId1" Type="http://schemas.openxmlformats.org/officeDocument/2006/relationships/vmlDrawing" Target="../drawings/vmlDrawing537.vml"/><Relationship Id="rId6" Type="http://schemas.openxmlformats.org/officeDocument/2006/relationships/oleObject" Target="../embeddings/oleObject2129.bin"/><Relationship Id="rId11" Type="http://schemas.openxmlformats.org/officeDocument/2006/relationships/oleObject" Target="../embeddings/oleObject2134.bin"/><Relationship Id="rId5" Type="http://schemas.openxmlformats.org/officeDocument/2006/relationships/oleObject" Target="../embeddings/oleObject2128.bin"/><Relationship Id="rId10" Type="http://schemas.openxmlformats.org/officeDocument/2006/relationships/oleObject" Target="../embeddings/oleObject2133.bin"/><Relationship Id="rId4" Type="http://schemas.openxmlformats.org/officeDocument/2006/relationships/slideLayout" Target="../slideLayouts/slideLayout2.xml"/><Relationship Id="rId9" Type="http://schemas.openxmlformats.org/officeDocument/2006/relationships/oleObject" Target="../embeddings/oleObject2132.bin"/></Relationships>
</file>

<file path=ppt/slides/_rels/slide538.xml.rels><?xml version="1.0" encoding="UTF-8" standalone="yes"?>
<Relationships xmlns="http://schemas.openxmlformats.org/package/2006/relationships"><Relationship Id="rId3" Type="http://schemas.openxmlformats.org/officeDocument/2006/relationships/tags" Target="../tags/tag1076.xml"/><Relationship Id="rId2" Type="http://schemas.openxmlformats.org/officeDocument/2006/relationships/tags" Target="../tags/tag1075.xml"/><Relationship Id="rId1" Type="http://schemas.openxmlformats.org/officeDocument/2006/relationships/vmlDrawing" Target="../drawings/vmlDrawing538.vml"/><Relationship Id="rId5" Type="http://schemas.openxmlformats.org/officeDocument/2006/relationships/oleObject" Target="../embeddings/oleObject2136.bin"/><Relationship Id="rId4"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8" Type="http://schemas.openxmlformats.org/officeDocument/2006/relationships/oleObject" Target="../embeddings/oleObject2140.bin"/><Relationship Id="rId3" Type="http://schemas.openxmlformats.org/officeDocument/2006/relationships/tags" Target="../tags/tag1078.xml"/><Relationship Id="rId7" Type="http://schemas.openxmlformats.org/officeDocument/2006/relationships/oleObject" Target="../embeddings/oleObject2139.bin"/><Relationship Id="rId2" Type="http://schemas.openxmlformats.org/officeDocument/2006/relationships/tags" Target="../tags/tag1077.xml"/><Relationship Id="rId1" Type="http://schemas.openxmlformats.org/officeDocument/2006/relationships/vmlDrawing" Target="../drawings/vmlDrawing539.vml"/><Relationship Id="rId6" Type="http://schemas.openxmlformats.org/officeDocument/2006/relationships/oleObject" Target="../embeddings/oleObject2138.bin"/><Relationship Id="rId5" Type="http://schemas.openxmlformats.org/officeDocument/2006/relationships/oleObject" Target="../embeddings/oleObject2137.bin"/><Relationship Id="rId10" Type="http://schemas.openxmlformats.org/officeDocument/2006/relationships/oleObject" Target="../embeddings/oleObject2142.bin"/><Relationship Id="rId4" Type="http://schemas.openxmlformats.org/officeDocument/2006/relationships/slideLayout" Target="../slideLayouts/slideLayout2.xml"/><Relationship Id="rId9" Type="http://schemas.openxmlformats.org/officeDocument/2006/relationships/oleObject" Target="../embeddings/oleObject2141.bin"/></Relationships>
</file>

<file path=ppt/slides/_rels/slide5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vmlDrawing" Target="../drawings/vmlDrawing54.vml"/><Relationship Id="rId6" Type="http://schemas.openxmlformats.org/officeDocument/2006/relationships/image" Target="../media/image243.png"/><Relationship Id="rId5" Type="http://schemas.openxmlformats.org/officeDocument/2006/relationships/oleObject" Target="../embeddings/oleObject211.bin"/><Relationship Id="rId4"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8" Type="http://schemas.openxmlformats.org/officeDocument/2006/relationships/oleObject" Target="../embeddings/oleObject2146.bin"/><Relationship Id="rId3" Type="http://schemas.openxmlformats.org/officeDocument/2006/relationships/tags" Target="../tags/tag1080.xml"/><Relationship Id="rId7" Type="http://schemas.openxmlformats.org/officeDocument/2006/relationships/oleObject" Target="../embeddings/oleObject2145.bin"/><Relationship Id="rId2" Type="http://schemas.openxmlformats.org/officeDocument/2006/relationships/tags" Target="../tags/tag1079.xml"/><Relationship Id="rId1" Type="http://schemas.openxmlformats.org/officeDocument/2006/relationships/vmlDrawing" Target="../drawings/vmlDrawing540.vml"/><Relationship Id="rId6" Type="http://schemas.openxmlformats.org/officeDocument/2006/relationships/oleObject" Target="../embeddings/oleObject2144.bin"/><Relationship Id="rId11" Type="http://schemas.openxmlformats.org/officeDocument/2006/relationships/oleObject" Target="../embeddings/oleObject2149.bin"/><Relationship Id="rId5" Type="http://schemas.openxmlformats.org/officeDocument/2006/relationships/oleObject" Target="../embeddings/oleObject2143.bin"/><Relationship Id="rId10" Type="http://schemas.openxmlformats.org/officeDocument/2006/relationships/oleObject" Target="../embeddings/oleObject2148.bin"/><Relationship Id="rId4" Type="http://schemas.openxmlformats.org/officeDocument/2006/relationships/slideLayout" Target="../slideLayouts/slideLayout2.xml"/><Relationship Id="rId9" Type="http://schemas.openxmlformats.org/officeDocument/2006/relationships/oleObject" Target="../embeddings/oleObject2147.bin"/></Relationships>
</file>

<file path=ppt/slides/_rels/slide541.xml.rels><?xml version="1.0" encoding="UTF-8" standalone="yes"?>
<Relationships xmlns="http://schemas.openxmlformats.org/package/2006/relationships"><Relationship Id="rId8" Type="http://schemas.openxmlformats.org/officeDocument/2006/relationships/oleObject" Target="../embeddings/oleObject2153.bin"/><Relationship Id="rId3" Type="http://schemas.openxmlformats.org/officeDocument/2006/relationships/tags" Target="../tags/tag1082.xml"/><Relationship Id="rId7" Type="http://schemas.openxmlformats.org/officeDocument/2006/relationships/oleObject" Target="../embeddings/oleObject2152.bin"/><Relationship Id="rId2" Type="http://schemas.openxmlformats.org/officeDocument/2006/relationships/tags" Target="../tags/tag1081.xml"/><Relationship Id="rId1" Type="http://schemas.openxmlformats.org/officeDocument/2006/relationships/vmlDrawing" Target="../drawings/vmlDrawing541.vml"/><Relationship Id="rId6" Type="http://schemas.openxmlformats.org/officeDocument/2006/relationships/oleObject" Target="../embeddings/oleObject2151.bin"/><Relationship Id="rId11" Type="http://schemas.openxmlformats.org/officeDocument/2006/relationships/oleObject" Target="../embeddings/oleObject2156.bin"/><Relationship Id="rId5" Type="http://schemas.openxmlformats.org/officeDocument/2006/relationships/oleObject" Target="../embeddings/oleObject2150.bin"/><Relationship Id="rId10" Type="http://schemas.openxmlformats.org/officeDocument/2006/relationships/oleObject" Target="../embeddings/oleObject2155.bin"/><Relationship Id="rId4" Type="http://schemas.openxmlformats.org/officeDocument/2006/relationships/slideLayout" Target="../slideLayouts/slideLayout2.xml"/><Relationship Id="rId9" Type="http://schemas.openxmlformats.org/officeDocument/2006/relationships/oleObject" Target="../embeddings/oleObject2154.bin"/></Relationships>
</file>

<file path=ppt/slides/_rels/slide542.xml.rels><?xml version="1.0" encoding="UTF-8" standalone="yes"?>
<Relationships xmlns="http://schemas.openxmlformats.org/package/2006/relationships"><Relationship Id="rId8" Type="http://schemas.openxmlformats.org/officeDocument/2006/relationships/oleObject" Target="../embeddings/oleObject2160.bin"/><Relationship Id="rId3" Type="http://schemas.openxmlformats.org/officeDocument/2006/relationships/tags" Target="../tags/tag1084.xml"/><Relationship Id="rId7" Type="http://schemas.openxmlformats.org/officeDocument/2006/relationships/oleObject" Target="../embeddings/oleObject2159.bin"/><Relationship Id="rId2" Type="http://schemas.openxmlformats.org/officeDocument/2006/relationships/tags" Target="../tags/tag1083.xml"/><Relationship Id="rId1" Type="http://schemas.openxmlformats.org/officeDocument/2006/relationships/vmlDrawing" Target="../drawings/vmlDrawing542.vml"/><Relationship Id="rId6" Type="http://schemas.openxmlformats.org/officeDocument/2006/relationships/oleObject" Target="../embeddings/oleObject2158.bin"/><Relationship Id="rId11" Type="http://schemas.openxmlformats.org/officeDocument/2006/relationships/oleObject" Target="../embeddings/oleObject2163.bin"/><Relationship Id="rId5" Type="http://schemas.openxmlformats.org/officeDocument/2006/relationships/oleObject" Target="../embeddings/oleObject2157.bin"/><Relationship Id="rId10" Type="http://schemas.openxmlformats.org/officeDocument/2006/relationships/oleObject" Target="../embeddings/oleObject2162.bin"/><Relationship Id="rId4" Type="http://schemas.openxmlformats.org/officeDocument/2006/relationships/slideLayout" Target="../slideLayouts/slideLayout2.xml"/><Relationship Id="rId9" Type="http://schemas.openxmlformats.org/officeDocument/2006/relationships/oleObject" Target="../embeddings/oleObject2161.bin"/></Relationships>
</file>

<file path=ppt/slides/_rels/slide543.xml.rels><?xml version="1.0" encoding="UTF-8" standalone="yes"?>
<Relationships xmlns="http://schemas.openxmlformats.org/package/2006/relationships"><Relationship Id="rId8" Type="http://schemas.openxmlformats.org/officeDocument/2006/relationships/oleObject" Target="../embeddings/oleObject2167.bin"/><Relationship Id="rId3" Type="http://schemas.openxmlformats.org/officeDocument/2006/relationships/tags" Target="../tags/tag1086.xml"/><Relationship Id="rId7" Type="http://schemas.openxmlformats.org/officeDocument/2006/relationships/oleObject" Target="../embeddings/oleObject2166.bin"/><Relationship Id="rId2" Type="http://schemas.openxmlformats.org/officeDocument/2006/relationships/tags" Target="../tags/tag1085.xml"/><Relationship Id="rId1" Type="http://schemas.openxmlformats.org/officeDocument/2006/relationships/vmlDrawing" Target="../drawings/vmlDrawing543.vml"/><Relationship Id="rId6" Type="http://schemas.openxmlformats.org/officeDocument/2006/relationships/oleObject" Target="../embeddings/oleObject2165.bin"/><Relationship Id="rId11" Type="http://schemas.openxmlformats.org/officeDocument/2006/relationships/oleObject" Target="../embeddings/oleObject2170.bin"/><Relationship Id="rId5" Type="http://schemas.openxmlformats.org/officeDocument/2006/relationships/oleObject" Target="../embeddings/oleObject2164.bin"/><Relationship Id="rId10" Type="http://schemas.openxmlformats.org/officeDocument/2006/relationships/oleObject" Target="../embeddings/oleObject2169.bin"/><Relationship Id="rId4" Type="http://schemas.openxmlformats.org/officeDocument/2006/relationships/slideLayout" Target="../slideLayouts/slideLayout2.xml"/><Relationship Id="rId9" Type="http://schemas.openxmlformats.org/officeDocument/2006/relationships/oleObject" Target="../embeddings/oleObject2168.bin"/></Relationships>
</file>

<file path=ppt/slides/_rels/slide544.xml.rels><?xml version="1.0" encoding="UTF-8" standalone="yes"?>
<Relationships xmlns="http://schemas.openxmlformats.org/package/2006/relationships"><Relationship Id="rId3" Type="http://schemas.openxmlformats.org/officeDocument/2006/relationships/tags" Target="../tags/tag1088.xml"/><Relationship Id="rId2" Type="http://schemas.openxmlformats.org/officeDocument/2006/relationships/tags" Target="../tags/tag1087.xml"/><Relationship Id="rId1" Type="http://schemas.openxmlformats.org/officeDocument/2006/relationships/vmlDrawing" Target="../drawings/vmlDrawing544.vml"/><Relationship Id="rId6" Type="http://schemas.openxmlformats.org/officeDocument/2006/relationships/oleObject" Target="../embeddings/oleObject2172.bin"/><Relationship Id="rId5" Type="http://schemas.openxmlformats.org/officeDocument/2006/relationships/oleObject" Target="../embeddings/oleObject2171.bin"/><Relationship Id="rId4"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tags" Target="../tags/tag1090.xml"/><Relationship Id="rId2" Type="http://schemas.openxmlformats.org/officeDocument/2006/relationships/tags" Target="../tags/tag1089.xml"/><Relationship Id="rId1" Type="http://schemas.openxmlformats.org/officeDocument/2006/relationships/vmlDrawing" Target="../drawings/vmlDrawing545.vml"/><Relationship Id="rId6" Type="http://schemas.openxmlformats.org/officeDocument/2006/relationships/oleObject" Target="../embeddings/oleObject2174.bin"/><Relationship Id="rId5" Type="http://schemas.openxmlformats.org/officeDocument/2006/relationships/oleObject" Target="../embeddings/oleObject2173.bin"/><Relationship Id="rId4"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8" Type="http://schemas.openxmlformats.org/officeDocument/2006/relationships/oleObject" Target="../embeddings/oleObject2178.bin"/><Relationship Id="rId3" Type="http://schemas.openxmlformats.org/officeDocument/2006/relationships/tags" Target="../tags/tag1092.xml"/><Relationship Id="rId7" Type="http://schemas.openxmlformats.org/officeDocument/2006/relationships/oleObject" Target="../embeddings/oleObject2177.bin"/><Relationship Id="rId2" Type="http://schemas.openxmlformats.org/officeDocument/2006/relationships/tags" Target="../tags/tag1091.xml"/><Relationship Id="rId1" Type="http://schemas.openxmlformats.org/officeDocument/2006/relationships/vmlDrawing" Target="../drawings/vmlDrawing546.vml"/><Relationship Id="rId6" Type="http://schemas.openxmlformats.org/officeDocument/2006/relationships/oleObject" Target="../embeddings/oleObject2176.bin"/><Relationship Id="rId5" Type="http://schemas.openxmlformats.org/officeDocument/2006/relationships/oleObject" Target="../embeddings/oleObject2175.bin"/><Relationship Id="rId4" Type="http://schemas.openxmlformats.org/officeDocument/2006/relationships/slideLayout" Target="../slideLayouts/slideLayout2.xml"/><Relationship Id="rId9" Type="http://schemas.openxmlformats.org/officeDocument/2006/relationships/oleObject" Target="../embeddings/oleObject2179.bin"/></Relationships>
</file>

<file path=ppt/slides/_rels/slide547.xml.rels><?xml version="1.0" encoding="UTF-8" standalone="yes"?>
<Relationships xmlns="http://schemas.openxmlformats.org/package/2006/relationships"><Relationship Id="rId3" Type="http://schemas.openxmlformats.org/officeDocument/2006/relationships/tags" Target="../tags/tag1094.xml"/><Relationship Id="rId2" Type="http://schemas.openxmlformats.org/officeDocument/2006/relationships/tags" Target="../tags/tag1093.xml"/><Relationship Id="rId1" Type="http://schemas.openxmlformats.org/officeDocument/2006/relationships/vmlDrawing" Target="../drawings/vmlDrawing547.vml"/><Relationship Id="rId6" Type="http://schemas.openxmlformats.org/officeDocument/2006/relationships/oleObject" Target="../embeddings/oleObject2181.bin"/><Relationship Id="rId5" Type="http://schemas.openxmlformats.org/officeDocument/2006/relationships/oleObject" Target="../embeddings/oleObject2180.bin"/><Relationship Id="rId4"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8" Type="http://schemas.openxmlformats.org/officeDocument/2006/relationships/oleObject" Target="../embeddings/oleObject2185.bin"/><Relationship Id="rId3" Type="http://schemas.openxmlformats.org/officeDocument/2006/relationships/tags" Target="../tags/tag1096.xml"/><Relationship Id="rId7" Type="http://schemas.openxmlformats.org/officeDocument/2006/relationships/oleObject" Target="../embeddings/oleObject2184.bin"/><Relationship Id="rId12" Type="http://schemas.openxmlformats.org/officeDocument/2006/relationships/oleObject" Target="../embeddings/oleObject2189.bin"/><Relationship Id="rId2" Type="http://schemas.openxmlformats.org/officeDocument/2006/relationships/tags" Target="../tags/tag1095.xml"/><Relationship Id="rId1" Type="http://schemas.openxmlformats.org/officeDocument/2006/relationships/vmlDrawing" Target="../drawings/vmlDrawing548.vml"/><Relationship Id="rId6" Type="http://schemas.openxmlformats.org/officeDocument/2006/relationships/oleObject" Target="../embeddings/oleObject2183.bin"/><Relationship Id="rId11" Type="http://schemas.openxmlformats.org/officeDocument/2006/relationships/oleObject" Target="../embeddings/oleObject2188.bin"/><Relationship Id="rId5" Type="http://schemas.openxmlformats.org/officeDocument/2006/relationships/oleObject" Target="../embeddings/oleObject2182.bin"/><Relationship Id="rId10" Type="http://schemas.openxmlformats.org/officeDocument/2006/relationships/oleObject" Target="../embeddings/oleObject2187.bin"/><Relationship Id="rId4" Type="http://schemas.openxmlformats.org/officeDocument/2006/relationships/slideLayout" Target="../slideLayouts/slideLayout2.xml"/><Relationship Id="rId9" Type="http://schemas.openxmlformats.org/officeDocument/2006/relationships/oleObject" Target="../embeddings/oleObject2186.bin"/></Relationships>
</file>

<file path=ppt/slides/_rels/slide549.xml.rels><?xml version="1.0" encoding="UTF-8" standalone="yes"?>
<Relationships xmlns="http://schemas.openxmlformats.org/package/2006/relationships"><Relationship Id="rId8" Type="http://schemas.openxmlformats.org/officeDocument/2006/relationships/oleObject" Target="../embeddings/oleObject2193.bin"/><Relationship Id="rId3" Type="http://schemas.openxmlformats.org/officeDocument/2006/relationships/tags" Target="../tags/tag1098.xml"/><Relationship Id="rId7" Type="http://schemas.openxmlformats.org/officeDocument/2006/relationships/oleObject" Target="../embeddings/oleObject2192.bin"/><Relationship Id="rId2" Type="http://schemas.openxmlformats.org/officeDocument/2006/relationships/tags" Target="../tags/tag1097.xml"/><Relationship Id="rId1" Type="http://schemas.openxmlformats.org/officeDocument/2006/relationships/vmlDrawing" Target="../drawings/vmlDrawing549.vml"/><Relationship Id="rId6" Type="http://schemas.openxmlformats.org/officeDocument/2006/relationships/oleObject" Target="../embeddings/oleObject2191.bin"/><Relationship Id="rId5" Type="http://schemas.openxmlformats.org/officeDocument/2006/relationships/oleObject" Target="../embeddings/oleObject2190.bin"/><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15.bin"/><Relationship Id="rId3" Type="http://schemas.openxmlformats.org/officeDocument/2006/relationships/tags" Target="../tags/tag110.xml"/><Relationship Id="rId7" Type="http://schemas.openxmlformats.org/officeDocument/2006/relationships/oleObject" Target="../embeddings/oleObject214.bin"/><Relationship Id="rId2" Type="http://schemas.openxmlformats.org/officeDocument/2006/relationships/tags" Target="../tags/tag109.xml"/><Relationship Id="rId1" Type="http://schemas.openxmlformats.org/officeDocument/2006/relationships/vmlDrawing" Target="../drawings/vmlDrawing55.vml"/><Relationship Id="rId6" Type="http://schemas.openxmlformats.org/officeDocument/2006/relationships/oleObject" Target="../embeddings/oleObject213.bin"/><Relationship Id="rId11" Type="http://schemas.openxmlformats.org/officeDocument/2006/relationships/oleObject" Target="../embeddings/oleObject218.bin"/><Relationship Id="rId5" Type="http://schemas.openxmlformats.org/officeDocument/2006/relationships/oleObject" Target="../embeddings/oleObject212.bin"/><Relationship Id="rId10" Type="http://schemas.openxmlformats.org/officeDocument/2006/relationships/oleObject" Target="../embeddings/oleObject217.bin"/><Relationship Id="rId4" Type="http://schemas.openxmlformats.org/officeDocument/2006/relationships/slideLayout" Target="../slideLayouts/slideLayout2.xml"/><Relationship Id="rId9" Type="http://schemas.openxmlformats.org/officeDocument/2006/relationships/oleObject" Target="../embeddings/oleObject216.bin"/></Relationships>
</file>

<file path=ppt/slides/_rels/slide550.xml.rels><?xml version="1.0" encoding="UTF-8" standalone="yes"?>
<Relationships xmlns="http://schemas.openxmlformats.org/package/2006/relationships"><Relationship Id="rId3" Type="http://schemas.openxmlformats.org/officeDocument/2006/relationships/tags" Target="../tags/tag1100.xml"/><Relationship Id="rId2" Type="http://schemas.openxmlformats.org/officeDocument/2006/relationships/tags" Target="../tags/tag1099.xml"/><Relationship Id="rId1" Type="http://schemas.openxmlformats.org/officeDocument/2006/relationships/vmlDrawing" Target="../drawings/vmlDrawing550.vml"/><Relationship Id="rId6" Type="http://schemas.openxmlformats.org/officeDocument/2006/relationships/oleObject" Target="../embeddings/oleObject2195.bin"/><Relationship Id="rId5" Type="http://schemas.openxmlformats.org/officeDocument/2006/relationships/oleObject" Target="../embeddings/oleObject2194.bin"/><Relationship Id="rId4"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tags" Target="../tags/tag1102.xml"/><Relationship Id="rId7" Type="http://schemas.openxmlformats.org/officeDocument/2006/relationships/oleObject" Target="../embeddings/oleObject2198.bin"/><Relationship Id="rId2" Type="http://schemas.openxmlformats.org/officeDocument/2006/relationships/tags" Target="../tags/tag1101.xml"/><Relationship Id="rId1" Type="http://schemas.openxmlformats.org/officeDocument/2006/relationships/vmlDrawing" Target="../drawings/vmlDrawing551.vml"/><Relationship Id="rId6" Type="http://schemas.openxmlformats.org/officeDocument/2006/relationships/oleObject" Target="../embeddings/oleObject2197.bin"/><Relationship Id="rId5" Type="http://schemas.openxmlformats.org/officeDocument/2006/relationships/oleObject" Target="../embeddings/oleObject2196.bin"/><Relationship Id="rId4"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tags" Target="../tags/tag1104.xml"/><Relationship Id="rId2" Type="http://schemas.openxmlformats.org/officeDocument/2006/relationships/tags" Target="../tags/tag1103.xml"/><Relationship Id="rId1" Type="http://schemas.openxmlformats.org/officeDocument/2006/relationships/vmlDrawing" Target="../drawings/vmlDrawing552.vml"/><Relationship Id="rId6" Type="http://schemas.openxmlformats.org/officeDocument/2006/relationships/oleObject" Target="../embeddings/oleObject2200.bin"/><Relationship Id="rId5" Type="http://schemas.openxmlformats.org/officeDocument/2006/relationships/oleObject" Target="../embeddings/oleObject2199.bin"/><Relationship Id="rId4"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tags" Target="../tags/tag1106.xml"/><Relationship Id="rId7" Type="http://schemas.openxmlformats.org/officeDocument/2006/relationships/oleObject" Target="../embeddings/oleObject2203.bin"/><Relationship Id="rId2" Type="http://schemas.openxmlformats.org/officeDocument/2006/relationships/tags" Target="../tags/tag1105.xml"/><Relationship Id="rId1" Type="http://schemas.openxmlformats.org/officeDocument/2006/relationships/vmlDrawing" Target="../drawings/vmlDrawing553.vml"/><Relationship Id="rId6" Type="http://schemas.openxmlformats.org/officeDocument/2006/relationships/oleObject" Target="../embeddings/oleObject2202.bin"/><Relationship Id="rId5" Type="http://schemas.openxmlformats.org/officeDocument/2006/relationships/oleObject" Target="../embeddings/oleObject2201.bin"/><Relationship Id="rId4"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tags" Target="../tags/tag1108.xml"/><Relationship Id="rId7" Type="http://schemas.openxmlformats.org/officeDocument/2006/relationships/oleObject" Target="../embeddings/oleObject2206.bin"/><Relationship Id="rId2" Type="http://schemas.openxmlformats.org/officeDocument/2006/relationships/tags" Target="../tags/tag1107.xml"/><Relationship Id="rId1" Type="http://schemas.openxmlformats.org/officeDocument/2006/relationships/vmlDrawing" Target="../drawings/vmlDrawing554.vml"/><Relationship Id="rId6" Type="http://schemas.openxmlformats.org/officeDocument/2006/relationships/oleObject" Target="../embeddings/oleObject2205.bin"/><Relationship Id="rId5" Type="http://schemas.openxmlformats.org/officeDocument/2006/relationships/oleObject" Target="../embeddings/oleObject2204.bin"/><Relationship Id="rId4"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tags" Target="../tags/tag1110.xml"/><Relationship Id="rId7" Type="http://schemas.openxmlformats.org/officeDocument/2006/relationships/oleObject" Target="../embeddings/oleObject2209.bin"/><Relationship Id="rId2" Type="http://schemas.openxmlformats.org/officeDocument/2006/relationships/tags" Target="../tags/tag1109.xml"/><Relationship Id="rId1" Type="http://schemas.openxmlformats.org/officeDocument/2006/relationships/vmlDrawing" Target="../drawings/vmlDrawing555.vml"/><Relationship Id="rId6" Type="http://schemas.openxmlformats.org/officeDocument/2006/relationships/oleObject" Target="../embeddings/oleObject2208.bin"/><Relationship Id="rId5" Type="http://schemas.openxmlformats.org/officeDocument/2006/relationships/oleObject" Target="../embeddings/oleObject2207.bin"/><Relationship Id="rId4"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3" Type="http://schemas.openxmlformats.org/officeDocument/2006/relationships/tags" Target="../tags/tag1112.xml"/><Relationship Id="rId2" Type="http://schemas.openxmlformats.org/officeDocument/2006/relationships/tags" Target="../tags/tag1111.xml"/><Relationship Id="rId1" Type="http://schemas.openxmlformats.org/officeDocument/2006/relationships/vmlDrawing" Target="../drawings/vmlDrawing556.vml"/><Relationship Id="rId6" Type="http://schemas.openxmlformats.org/officeDocument/2006/relationships/oleObject" Target="../embeddings/oleObject2211.bin"/><Relationship Id="rId5" Type="http://schemas.openxmlformats.org/officeDocument/2006/relationships/oleObject" Target="../embeddings/oleObject2210.bin"/><Relationship Id="rId4"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tags" Target="../tags/tag1114.xml"/><Relationship Id="rId2" Type="http://schemas.openxmlformats.org/officeDocument/2006/relationships/tags" Target="../tags/tag1113.xml"/><Relationship Id="rId1" Type="http://schemas.openxmlformats.org/officeDocument/2006/relationships/vmlDrawing" Target="../drawings/vmlDrawing557.vml"/><Relationship Id="rId6" Type="http://schemas.openxmlformats.org/officeDocument/2006/relationships/oleObject" Target="../embeddings/oleObject2213.bin"/><Relationship Id="rId5" Type="http://schemas.openxmlformats.org/officeDocument/2006/relationships/oleObject" Target="../embeddings/oleObject2212.bin"/><Relationship Id="rId4"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tags" Target="../tags/tag1116.xml"/><Relationship Id="rId2" Type="http://schemas.openxmlformats.org/officeDocument/2006/relationships/tags" Target="../tags/tag1115.xml"/><Relationship Id="rId1" Type="http://schemas.openxmlformats.org/officeDocument/2006/relationships/vmlDrawing" Target="../drawings/vmlDrawing558.vml"/><Relationship Id="rId6" Type="http://schemas.openxmlformats.org/officeDocument/2006/relationships/oleObject" Target="../embeddings/oleObject2215.bin"/><Relationship Id="rId5" Type="http://schemas.openxmlformats.org/officeDocument/2006/relationships/oleObject" Target="../embeddings/oleObject2214.bin"/><Relationship Id="rId4"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tags" Target="../tags/tag1118.xml"/><Relationship Id="rId2" Type="http://schemas.openxmlformats.org/officeDocument/2006/relationships/tags" Target="../tags/tag1117.xml"/><Relationship Id="rId1" Type="http://schemas.openxmlformats.org/officeDocument/2006/relationships/vmlDrawing" Target="../drawings/vmlDrawing559.vml"/><Relationship Id="rId6" Type="http://schemas.openxmlformats.org/officeDocument/2006/relationships/oleObject" Target="../embeddings/oleObject2217.bin"/><Relationship Id="rId5" Type="http://schemas.openxmlformats.org/officeDocument/2006/relationships/oleObject" Target="../embeddings/oleObject2216.bin"/><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22.bin"/><Relationship Id="rId3" Type="http://schemas.openxmlformats.org/officeDocument/2006/relationships/tags" Target="../tags/tag112.xml"/><Relationship Id="rId7" Type="http://schemas.openxmlformats.org/officeDocument/2006/relationships/oleObject" Target="../embeddings/oleObject221.bin"/><Relationship Id="rId12" Type="http://schemas.openxmlformats.org/officeDocument/2006/relationships/oleObject" Target="../embeddings/oleObject226.bin"/><Relationship Id="rId2" Type="http://schemas.openxmlformats.org/officeDocument/2006/relationships/tags" Target="../tags/tag111.xml"/><Relationship Id="rId1" Type="http://schemas.openxmlformats.org/officeDocument/2006/relationships/vmlDrawing" Target="../drawings/vmlDrawing56.vml"/><Relationship Id="rId6" Type="http://schemas.openxmlformats.org/officeDocument/2006/relationships/oleObject" Target="../embeddings/oleObject220.bin"/><Relationship Id="rId11" Type="http://schemas.openxmlformats.org/officeDocument/2006/relationships/oleObject" Target="../embeddings/oleObject225.bin"/><Relationship Id="rId5" Type="http://schemas.openxmlformats.org/officeDocument/2006/relationships/oleObject" Target="../embeddings/oleObject219.bin"/><Relationship Id="rId10" Type="http://schemas.openxmlformats.org/officeDocument/2006/relationships/oleObject" Target="../embeddings/oleObject224.bin"/><Relationship Id="rId4" Type="http://schemas.openxmlformats.org/officeDocument/2006/relationships/slideLayout" Target="../slideLayouts/slideLayout2.xml"/><Relationship Id="rId9" Type="http://schemas.openxmlformats.org/officeDocument/2006/relationships/oleObject" Target="../embeddings/oleObject223.bin"/></Relationships>
</file>

<file path=ppt/slides/_rels/slide560.xml.rels><?xml version="1.0" encoding="UTF-8" standalone="yes"?>
<Relationships xmlns="http://schemas.openxmlformats.org/package/2006/relationships"><Relationship Id="rId3" Type="http://schemas.openxmlformats.org/officeDocument/2006/relationships/tags" Target="../tags/tag1120.xml"/><Relationship Id="rId7" Type="http://schemas.openxmlformats.org/officeDocument/2006/relationships/oleObject" Target="../embeddings/oleObject2220.bin"/><Relationship Id="rId2" Type="http://schemas.openxmlformats.org/officeDocument/2006/relationships/tags" Target="../tags/tag1119.xml"/><Relationship Id="rId1" Type="http://schemas.openxmlformats.org/officeDocument/2006/relationships/vmlDrawing" Target="../drawings/vmlDrawing560.vml"/><Relationship Id="rId6" Type="http://schemas.openxmlformats.org/officeDocument/2006/relationships/oleObject" Target="../embeddings/oleObject2219.bin"/><Relationship Id="rId5" Type="http://schemas.openxmlformats.org/officeDocument/2006/relationships/oleObject" Target="../embeddings/oleObject2218.bin"/><Relationship Id="rId4"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8" Type="http://schemas.openxmlformats.org/officeDocument/2006/relationships/oleObject" Target="../embeddings/oleObject2224.bin"/><Relationship Id="rId3" Type="http://schemas.openxmlformats.org/officeDocument/2006/relationships/tags" Target="../tags/tag1122.xml"/><Relationship Id="rId7" Type="http://schemas.openxmlformats.org/officeDocument/2006/relationships/oleObject" Target="../embeddings/oleObject2223.bin"/><Relationship Id="rId2" Type="http://schemas.openxmlformats.org/officeDocument/2006/relationships/tags" Target="../tags/tag1121.xml"/><Relationship Id="rId1" Type="http://schemas.openxmlformats.org/officeDocument/2006/relationships/vmlDrawing" Target="../drawings/vmlDrawing561.vml"/><Relationship Id="rId6" Type="http://schemas.openxmlformats.org/officeDocument/2006/relationships/oleObject" Target="../embeddings/oleObject2222.bin"/><Relationship Id="rId11" Type="http://schemas.openxmlformats.org/officeDocument/2006/relationships/oleObject" Target="../embeddings/oleObject2227.bin"/><Relationship Id="rId5" Type="http://schemas.openxmlformats.org/officeDocument/2006/relationships/oleObject" Target="../embeddings/oleObject2221.bin"/><Relationship Id="rId10" Type="http://schemas.openxmlformats.org/officeDocument/2006/relationships/oleObject" Target="../embeddings/oleObject2226.bin"/><Relationship Id="rId4" Type="http://schemas.openxmlformats.org/officeDocument/2006/relationships/slideLayout" Target="../slideLayouts/slideLayout2.xml"/><Relationship Id="rId9" Type="http://schemas.openxmlformats.org/officeDocument/2006/relationships/oleObject" Target="../embeddings/oleObject2225.bin"/></Relationships>
</file>

<file path=ppt/slides/_rels/slide562.xml.rels><?xml version="1.0" encoding="UTF-8" standalone="yes"?>
<Relationships xmlns="http://schemas.openxmlformats.org/package/2006/relationships"><Relationship Id="rId3" Type="http://schemas.openxmlformats.org/officeDocument/2006/relationships/tags" Target="../tags/tag1124.xml"/><Relationship Id="rId2" Type="http://schemas.openxmlformats.org/officeDocument/2006/relationships/tags" Target="../tags/tag1123.xml"/><Relationship Id="rId1" Type="http://schemas.openxmlformats.org/officeDocument/2006/relationships/vmlDrawing" Target="../drawings/vmlDrawing562.vml"/><Relationship Id="rId6" Type="http://schemas.openxmlformats.org/officeDocument/2006/relationships/oleObject" Target="../embeddings/oleObject2229.bin"/><Relationship Id="rId5" Type="http://schemas.openxmlformats.org/officeDocument/2006/relationships/oleObject" Target="../embeddings/oleObject2228.bin"/><Relationship Id="rId4"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8" Type="http://schemas.openxmlformats.org/officeDocument/2006/relationships/oleObject" Target="../embeddings/oleObject2233.bin"/><Relationship Id="rId3" Type="http://schemas.openxmlformats.org/officeDocument/2006/relationships/tags" Target="../tags/tag1126.xml"/><Relationship Id="rId7" Type="http://schemas.openxmlformats.org/officeDocument/2006/relationships/oleObject" Target="../embeddings/oleObject2232.bin"/><Relationship Id="rId2" Type="http://schemas.openxmlformats.org/officeDocument/2006/relationships/tags" Target="../tags/tag1125.xml"/><Relationship Id="rId1" Type="http://schemas.openxmlformats.org/officeDocument/2006/relationships/vmlDrawing" Target="../drawings/vmlDrawing563.vml"/><Relationship Id="rId6" Type="http://schemas.openxmlformats.org/officeDocument/2006/relationships/oleObject" Target="../embeddings/oleObject2231.bin"/><Relationship Id="rId11" Type="http://schemas.openxmlformats.org/officeDocument/2006/relationships/oleObject" Target="../embeddings/oleObject2236.bin"/><Relationship Id="rId5" Type="http://schemas.openxmlformats.org/officeDocument/2006/relationships/oleObject" Target="../embeddings/oleObject2230.bin"/><Relationship Id="rId10" Type="http://schemas.openxmlformats.org/officeDocument/2006/relationships/oleObject" Target="../embeddings/oleObject2235.bin"/><Relationship Id="rId4" Type="http://schemas.openxmlformats.org/officeDocument/2006/relationships/slideLayout" Target="../slideLayouts/slideLayout2.xml"/><Relationship Id="rId9" Type="http://schemas.openxmlformats.org/officeDocument/2006/relationships/oleObject" Target="../embeddings/oleObject2234.bin"/></Relationships>
</file>

<file path=ppt/slides/_rels/slide564.xml.rels><?xml version="1.0" encoding="UTF-8" standalone="yes"?>
<Relationships xmlns="http://schemas.openxmlformats.org/package/2006/relationships"><Relationship Id="rId8" Type="http://schemas.openxmlformats.org/officeDocument/2006/relationships/oleObject" Target="../embeddings/oleObject2240.bin"/><Relationship Id="rId3" Type="http://schemas.openxmlformats.org/officeDocument/2006/relationships/tags" Target="../tags/tag1128.xml"/><Relationship Id="rId7" Type="http://schemas.openxmlformats.org/officeDocument/2006/relationships/oleObject" Target="../embeddings/oleObject2239.bin"/><Relationship Id="rId2" Type="http://schemas.openxmlformats.org/officeDocument/2006/relationships/tags" Target="../tags/tag1127.xml"/><Relationship Id="rId1" Type="http://schemas.openxmlformats.org/officeDocument/2006/relationships/vmlDrawing" Target="../drawings/vmlDrawing564.vml"/><Relationship Id="rId6" Type="http://schemas.openxmlformats.org/officeDocument/2006/relationships/oleObject" Target="../embeddings/oleObject2238.bin"/><Relationship Id="rId11" Type="http://schemas.openxmlformats.org/officeDocument/2006/relationships/oleObject" Target="../embeddings/oleObject2243.bin"/><Relationship Id="rId5" Type="http://schemas.openxmlformats.org/officeDocument/2006/relationships/oleObject" Target="../embeddings/oleObject2237.bin"/><Relationship Id="rId10" Type="http://schemas.openxmlformats.org/officeDocument/2006/relationships/oleObject" Target="../embeddings/oleObject2242.bin"/><Relationship Id="rId4" Type="http://schemas.openxmlformats.org/officeDocument/2006/relationships/slideLayout" Target="../slideLayouts/slideLayout2.xml"/><Relationship Id="rId9" Type="http://schemas.openxmlformats.org/officeDocument/2006/relationships/oleObject" Target="../embeddings/oleObject2241.bin"/></Relationships>
</file>

<file path=ppt/slides/_rels/slide565.xml.rels><?xml version="1.0" encoding="UTF-8" standalone="yes"?>
<Relationships xmlns="http://schemas.openxmlformats.org/package/2006/relationships"><Relationship Id="rId8" Type="http://schemas.openxmlformats.org/officeDocument/2006/relationships/oleObject" Target="../embeddings/oleObject2247.bin"/><Relationship Id="rId3" Type="http://schemas.openxmlformats.org/officeDocument/2006/relationships/tags" Target="../tags/tag1130.xml"/><Relationship Id="rId7" Type="http://schemas.openxmlformats.org/officeDocument/2006/relationships/oleObject" Target="../embeddings/oleObject2246.bin"/><Relationship Id="rId2" Type="http://schemas.openxmlformats.org/officeDocument/2006/relationships/tags" Target="../tags/tag1129.xml"/><Relationship Id="rId1" Type="http://schemas.openxmlformats.org/officeDocument/2006/relationships/vmlDrawing" Target="../drawings/vmlDrawing565.vml"/><Relationship Id="rId6" Type="http://schemas.openxmlformats.org/officeDocument/2006/relationships/oleObject" Target="../embeddings/oleObject2245.bin"/><Relationship Id="rId11" Type="http://schemas.openxmlformats.org/officeDocument/2006/relationships/oleObject" Target="../embeddings/oleObject2250.bin"/><Relationship Id="rId5" Type="http://schemas.openxmlformats.org/officeDocument/2006/relationships/oleObject" Target="../embeddings/oleObject2244.bin"/><Relationship Id="rId10" Type="http://schemas.openxmlformats.org/officeDocument/2006/relationships/oleObject" Target="../embeddings/oleObject2249.bin"/><Relationship Id="rId4" Type="http://schemas.openxmlformats.org/officeDocument/2006/relationships/slideLayout" Target="../slideLayouts/slideLayout2.xml"/><Relationship Id="rId9" Type="http://schemas.openxmlformats.org/officeDocument/2006/relationships/oleObject" Target="../embeddings/oleObject2248.bin"/></Relationships>
</file>

<file path=ppt/slides/_rels/slide566.xml.rels><?xml version="1.0" encoding="UTF-8" standalone="yes"?>
<Relationships xmlns="http://schemas.openxmlformats.org/package/2006/relationships"><Relationship Id="rId8" Type="http://schemas.openxmlformats.org/officeDocument/2006/relationships/oleObject" Target="../embeddings/oleObject2254.bin"/><Relationship Id="rId3" Type="http://schemas.openxmlformats.org/officeDocument/2006/relationships/tags" Target="../tags/tag1132.xml"/><Relationship Id="rId7" Type="http://schemas.openxmlformats.org/officeDocument/2006/relationships/oleObject" Target="../embeddings/oleObject2253.bin"/><Relationship Id="rId2" Type="http://schemas.openxmlformats.org/officeDocument/2006/relationships/tags" Target="../tags/tag1131.xml"/><Relationship Id="rId1" Type="http://schemas.openxmlformats.org/officeDocument/2006/relationships/vmlDrawing" Target="../drawings/vmlDrawing566.vml"/><Relationship Id="rId6" Type="http://schemas.openxmlformats.org/officeDocument/2006/relationships/oleObject" Target="../embeddings/oleObject2252.bin"/><Relationship Id="rId11" Type="http://schemas.openxmlformats.org/officeDocument/2006/relationships/oleObject" Target="../embeddings/oleObject2257.bin"/><Relationship Id="rId5" Type="http://schemas.openxmlformats.org/officeDocument/2006/relationships/oleObject" Target="../embeddings/oleObject2251.bin"/><Relationship Id="rId10" Type="http://schemas.openxmlformats.org/officeDocument/2006/relationships/oleObject" Target="../embeddings/oleObject2256.bin"/><Relationship Id="rId4" Type="http://schemas.openxmlformats.org/officeDocument/2006/relationships/slideLayout" Target="../slideLayouts/slideLayout2.xml"/><Relationship Id="rId9" Type="http://schemas.openxmlformats.org/officeDocument/2006/relationships/oleObject" Target="../embeddings/oleObject2255.bin"/></Relationships>
</file>

<file path=ppt/slides/_rels/slide567.xml.rels><?xml version="1.0" encoding="UTF-8" standalone="yes"?>
<Relationships xmlns="http://schemas.openxmlformats.org/package/2006/relationships"><Relationship Id="rId3" Type="http://schemas.openxmlformats.org/officeDocument/2006/relationships/tags" Target="../tags/tag1134.xml"/><Relationship Id="rId7" Type="http://schemas.openxmlformats.org/officeDocument/2006/relationships/oleObject" Target="../embeddings/oleObject2260.bin"/><Relationship Id="rId2" Type="http://schemas.openxmlformats.org/officeDocument/2006/relationships/tags" Target="../tags/tag1133.xml"/><Relationship Id="rId1" Type="http://schemas.openxmlformats.org/officeDocument/2006/relationships/vmlDrawing" Target="../drawings/vmlDrawing567.vml"/><Relationship Id="rId6" Type="http://schemas.openxmlformats.org/officeDocument/2006/relationships/oleObject" Target="../embeddings/oleObject2259.bin"/><Relationship Id="rId5" Type="http://schemas.openxmlformats.org/officeDocument/2006/relationships/oleObject" Target="../embeddings/oleObject2258.bin"/><Relationship Id="rId4"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3" Type="http://schemas.openxmlformats.org/officeDocument/2006/relationships/tags" Target="../tags/tag1136.xml"/><Relationship Id="rId2" Type="http://schemas.openxmlformats.org/officeDocument/2006/relationships/tags" Target="../tags/tag1135.xml"/><Relationship Id="rId1" Type="http://schemas.openxmlformats.org/officeDocument/2006/relationships/vmlDrawing" Target="../drawings/vmlDrawing568.vml"/><Relationship Id="rId6" Type="http://schemas.openxmlformats.org/officeDocument/2006/relationships/oleObject" Target="../embeddings/oleObject2262.bin"/><Relationship Id="rId5" Type="http://schemas.openxmlformats.org/officeDocument/2006/relationships/oleObject" Target="../embeddings/oleObject2261.bin"/><Relationship Id="rId4"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3" Type="http://schemas.openxmlformats.org/officeDocument/2006/relationships/tags" Target="../tags/tag1138.xml"/><Relationship Id="rId7" Type="http://schemas.openxmlformats.org/officeDocument/2006/relationships/oleObject" Target="../embeddings/oleObject2265.bin"/><Relationship Id="rId2" Type="http://schemas.openxmlformats.org/officeDocument/2006/relationships/tags" Target="../tags/tag1137.xml"/><Relationship Id="rId1" Type="http://schemas.openxmlformats.org/officeDocument/2006/relationships/vmlDrawing" Target="../drawings/vmlDrawing569.vml"/><Relationship Id="rId6" Type="http://schemas.openxmlformats.org/officeDocument/2006/relationships/oleObject" Target="../embeddings/oleObject2264.bin"/><Relationship Id="rId5" Type="http://schemas.openxmlformats.org/officeDocument/2006/relationships/oleObject" Target="../embeddings/oleObject2263.bin"/><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vmlDrawing" Target="../drawings/vmlDrawing57.vml"/><Relationship Id="rId5" Type="http://schemas.openxmlformats.org/officeDocument/2006/relationships/oleObject" Target="../embeddings/oleObject227.bin"/><Relationship Id="rId4"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tags" Target="../tags/tag1140.xml"/><Relationship Id="rId2" Type="http://schemas.openxmlformats.org/officeDocument/2006/relationships/tags" Target="../tags/tag1139.xml"/><Relationship Id="rId1" Type="http://schemas.openxmlformats.org/officeDocument/2006/relationships/vmlDrawing" Target="../drawings/vmlDrawing570.vml"/><Relationship Id="rId6" Type="http://schemas.openxmlformats.org/officeDocument/2006/relationships/oleObject" Target="../embeddings/oleObject2267.bin"/><Relationship Id="rId5" Type="http://schemas.openxmlformats.org/officeDocument/2006/relationships/oleObject" Target="../embeddings/oleObject2266.bin"/><Relationship Id="rId4"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3" Type="http://schemas.openxmlformats.org/officeDocument/2006/relationships/tags" Target="../tags/tag1142.xml"/><Relationship Id="rId2" Type="http://schemas.openxmlformats.org/officeDocument/2006/relationships/tags" Target="../tags/tag1141.xml"/><Relationship Id="rId1" Type="http://schemas.openxmlformats.org/officeDocument/2006/relationships/vmlDrawing" Target="../drawings/vmlDrawing571.vml"/><Relationship Id="rId6" Type="http://schemas.openxmlformats.org/officeDocument/2006/relationships/oleObject" Target="../embeddings/oleObject2269.bin"/><Relationship Id="rId5" Type="http://schemas.openxmlformats.org/officeDocument/2006/relationships/oleObject" Target="../embeddings/oleObject2268.bin"/><Relationship Id="rId4"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tags" Target="../tags/tag1144.xml"/><Relationship Id="rId2" Type="http://schemas.openxmlformats.org/officeDocument/2006/relationships/tags" Target="../tags/tag1143.xml"/><Relationship Id="rId1" Type="http://schemas.openxmlformats.org/officeDocument/2006/relationships/vmlDrawing" Target="../drawings/vmlDrawing572.vml"/><Relationship Id="rId6" Type="http://schemas.openxmlformats.org/officeDocument/2006/relationships/oleObject" Target="../embeddings/oleObject2271.bin"/><Relationship Id="rId5" Type="http://schemas.openxmlformats.org/officeDocument/2006/relationships/oleObject" Target="../embeddings/oleObject2270.bin"/><Relationship Id="rId4"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8" Type="http://schemas.openxmlformats.org/officeDocument/2006/relationships/oleObject" Target="../embeddings/oleObject2275.bin"/><Relationship Id="rId3" Type="http://schemas.openxmlformats.org/officeDocument/2006/relationships/tags" Target="../tags/tag1146.xml"/><Relationship Id="rId7" Type="http://schemas.openxmlformats.org/officeDocument/2006/relationships/oleObject" Target="../embeddings/oleObject2274.bin"/><Relationship Id="rId2" Type="http://schemas.openxmlformats.org/officeDocument/2006/relationships/tags" Target="../tags/tag1145.xml"/><Relationship Id="rId1" Type="http://schemas.openxmlformats.org/officeDocument/2006/relationships/vmlDrawing" Target="../drawings/vmlDrawing573.vml"/><Relationship Id="rId6" Type="http://schemas.openxmlformats.org/officeDocument/2006/relationships/oleObject" Target="../embeddings/oleObject2273.bin"/><Relationship Id="rId11" Type="http://schemas.openxmlformats.org/officeDocument/2006/relationships/oleObject" Target="../embeddings/oleObject2278.bin"/><Relationship Id="rId5" Type="http://schemas.openxmlformats.org/officeDocument/2006/relationships/oleObject" Target="../embeddings/oleObject2272.bin"/><Relationship Id="rId10" Type="http://schemas.openxmlformats.org/officeDocument/2006/relationships/oleObject" Target="../embeddings/oleObject2277.bin"/><Relationship Id="rId4" Type="http://schemas.openxmlformats.org/officeDocument/2006/relationships/slideLayout" Target="../slideLayouts/slideLayout2.xml"/><Relationship Id="rId9" Type="http://schemas.openxmlformats.org/officeDocument/2006/relationships/oleObject" Target="../embeddings/oleObject2276.bin"/></Relationships>
</file>

<file path=ppt/slides/_rels/slide574.xml.rels><?xml version="1.0" encoding="UTF-8" standalone="yes"?>
<Relationships xmlns="http://schemas.openxmlformats.org/package/2006/relationships"><Relationship Id="rId8" Type="http://schemas.openxmlformats.org/officeDocument/2006/relationships/oleObject" Target="../embeddings/oleObject2282.bin"/><Relationship Id="rId3" Type="http://schemas.openxmlformats.org/officeDocument/2006/relationships/tags" Target="../tags/tag1148.xml"/><Relationship Id="rId7" Type="http://schemas.openxmlformats.org/officeDocument/2006/relationships/oleObject" Target="../embeddings/oleObject2281.bin"/><Relationship Id="rId2" Type="http://schemas.openxmlformats.org/officeDocument/2006/relationships/tags" Target="../tags/tag1147.xml"/><Relationship Id="rId1" Type="http://schemas.openxmlformats.org/officeDocument/2006/relationships/vmlDrawing" Target="../drawings/vmlDrawing574.vml"/><Relationship Id="rId6" Type="http://schemas.openxmlformats.org/officeDocument/2006/relationships/oleObject" Target="../embeddings/oleObject2280.bin"/><Relationship Id="rId11" Type="http://schemas.openxmlformats.org/officeDocument/2006/relationships/oleObject" Target="../embeddings/oleObject2285.bin"/><Relationship Id="rId5" Type="http://schemas.openxmlformats.org/officeDocument/2006/relationships/oleObject" Target="../embeddings/oleObject2279.bin"/><Relationship Id="rId10" Type="http://schemas.openxmlformats.org/officeDocument/2006/relationships/oleObject" Target="../embeddings/oleObject2284.bin"/><Relationship Id="rId4" Type="http://schemas.openxmlformats.org/officeDocument/2006/relationships/slideLayout" Target="../slideLayouts/slideLayout2.xml"/><Relationship Id="rId9" Type="http://schemas.openxmlformats.org/officeDocument/2006/relationships/oleObject" Target="../embeddings/oleObject2283.bin"/></Relationships>
</file>

<file path=ppt/slides/_rels/slide575.xml.rels><?xml version="1.0" encoding="UTF-8" standalone="yes"?>
<Relationships xmlns="http://schemas.openxmlformats.org/package/2006/relationships"><Relationship Id="rId3" Type="http://schemas.openxmlformats.org/officeDocument/2006/relationships/tags" Target="../tags/tag1150.xml"/><Relationship Id="rId2" Type="http://schemas.openxmlformats.org/officeDocument/2006/relationships/tags" Target="../tags/tag1149.xml"/><Relationship Id="rId1" Type="http://schemas.openxmlformats.org/officeDocument/2006/relationships/vmlDrawing" Target="../drawings/vmlDrawing575.vml"/><Relationship Id="rId6" Type="http://schemas.openxmlformats.org/officeDocument/2006/relationships/oleObject" Target="../embeddings/oleObject2287.bin"/><Relationship Id="rId5" Type="http://schemas.openxmlformats.org/officeDocument/2006/relationships/oleObject" Target="../embeddings/oleObject2286.bin"/><Relationship Id="rId4"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tags" Target="../tags/tag1152.xml"/><Relationship Id="rId2" Type="http://schemas.openxmlformats.org/officeDocument/2006/relationships/tags" Target="../tags/tag1151.xml"/><Relationship Id="rId1" Type="http://schemas.openxmlformats.org/officeDocument/2006/relationships/vmlDrawing" Target="../drawings/vmlDrawing576.vml"/><Relationship Id="rId6" Type="http://schemas.openxmlformats.org/officeDocument/2006/relationships/oleObject" Target="../embeddings/oleObject2289.bin"/><Relationship Id="rId5" Type="http://schemas.openxmlformats.org/officeDocument/2006/relationships/oleObject" Target="../embeddings/oleObject2288.bin"/><Relationship Id="rId4"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tags" Target="../tags/tag1154.xml"/><Relationship Id="rId2" Type="http://schemas.openxmlformats.org/officeDocument/2006/relationships/tags" Target="../tags/tag1153.xml"/><Relationship Id="rId1" Type="http://schemas.openxmlformats.org/officeDocument/2006/relationships/vmlDrawing" Target="../drawings/vmlDrawing577.vml"/><Relationship Id="rId6" Type="http://schemas.openxmlformats.org/officeDocument/2006/relationships/oleObject" Target="../embeddings/oleObject2291.bin"/><Relationship Id="rId5" Type="http://schemas.openxmlformats.org/officeDocument/2006/relationships/oleObject" Target="../embeddings/oleObject2290.bin"/><Relationship Id="rId4"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tags" Target="../tags/tag1156.xml"/><Relationship Id="rId2" Type="http://schemas.openxmlformats.org/officeDocument/2006/relationships/tags" Target="../tags/tag1155.xml"/><Relationship Id="rId1" Type="http://schemas.openxmlformats.org/officeDocument/2006/relationships/vmlDrawing" Target="../drawings/vmlDrawing578.vml"/><Relationship Id="rId6" Type="http://schemas.openxmlformats.org/officeDocument/2006/relationships/oleObject" Target="../embeddings/oleObject2293.bin"/><Relationship Id="rId5" Type="http://schemas.openxmlformats.org/officeDocument/2006/relationships/oleObject" Target="../embeddings/oleObject2292.bin"/><Relationship Id="rId4"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8" Type="http://schemas.openxmlformats.org/officeDocument/2006/relationships/oleObject" Target="../embeddings/oleObject2297.bin"/><Relationship Id="rId3" Type="http://schemas.openxmlformats.org/officeDocument/2006/relationships/tags" Target="../tags/tag1158.xml"/><Relationship Id="rId7" Type="http://schemas.openxmlformats.org/officeDocument/2006/relationships/oleObject" Target="../embeddings/oleObject2296.bin"/><Relationship Id="rId2" Type="http://schemas.openxmlformats.org/officeDocument/2006/relationships/tags" Target="../tags/tag1157.xml"/><Relationship Id="rId1" Type="http://schemas.openxmlformats.org/officeDocument/2006/relationships/vmlDrawing" Target="../drawings/vmlDrawing579.vml"/><Relationship Id="rId6" Type="http://schemas.openxmlformats.org/officeDocument/2006/relationships/oleObject" Target="../embeddings/oleObject2295.bin"/><Relationship Id="rId11" Type="http://schemas.openxmlformats.org/officeDocument/2006/relationships/oleObject" Target="../embeddings/oleObject2300.bin"/><Relationship Id="rId5" Type="http://schemas.openxmlformats.org/officeDocument/2006/relationships/oleObject" Target="../embeddings/oleObject2294.bin"/><Relationship Id="rId10" Type="http://schemas.openxmlformats.org/officeDocument/2006/relationships/oleObject" Target="../embeddings/oleObject2299.bin"/><Relationship Id="rId4" Type="http://schemas.openxmlformats.org/officeDocument/2006/relationships/slideLayout" Target="../slideLayouts/slideLayout2.xml"/><Relationship Id="rId9" Type="http://schemas.openxmlformats.org/officeDocument/2006/relationships/oleObject" Target="../embeddings/oleObject2298.bin"/></Relationships>
</file>

<file path=ppt/slides/_rels/slide58.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58.vml"/><Relationship Id="rId5" Type="http://schemas.openxmlformats.org/officeDocument/2006/relationships/oleObject" Target="../embeddings/oleObject228.bin"/><Relationship Id="rId4"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8" Type="http://schemas.openxmlformats.org/officeDocument/2006/relationships/oleObject" Target="../embeddings/oleObject2304.bin"/><Relationship Id="rId3" Type="http://schemas.openxmlformats.org/officeDocument/2006/relationships/tags" Target="../tags/tag1160.xml"/><Relationship Id="rId7" Type="http://schemas.openxmlformats.org/officeDocument/2006/relationships/oleObject" Target="../embeddings/oleObject2303.bin"/><Relationship Id="rId2" Type="http://schemas.openxmlformats.org/officeDocument/2006/relationships/tags" Target="../tags/tag1159.xml"/><Relationship Id="rId1" Type="http://schemas.openxmlformats.org/officeDocument/2006/relationships/vmlDrawing" Target="../drawings/vmlDrawing580.vml"/><Relationship Id="rId6" Type="http://schemas.openxmlformats.org/officeDocument/2006/relationships/oleObject" Target="../embeddings/oleObject2302.bin"/><Relationship Id="rId11" Type="http://schemas.openxmlformats.org/officeDocument/2006/relationships/oleObject" Target="../embeddings/oleObject2307.bin"/><Relationship Id="rId5" Type="http://schemas.openxmlformats.org/officeDocument/2006/relationships/oleObject" Target="../embeddings/oleObject2301.bin"/><Relationship Id="rId10" Type="http://schemas.openxmlformats.org/officeDocument/2006/relationships/oleObject" Target="../embeddings/oleObject2306.bin"/><Relationship Id="rId4" Type="http://schemas.openxmlformats.org/officeDocument/2006/relationships/slideLayout" Target="../slideLayouts/slideLayout2.xml"/><Relationship Id="rId9" Type="http://schemas.openxmlformats.org/officeDocument/2006/relationships/oleObject" Target="../embeddings/oleObject2305.bin"/></Relationships>
</file>

<file path=ppt/slides/_rels/slide581.xml.rels><?xml version="1.0" encoding="UTF-8" standalone="yes"?>
<Relationships xmlns="http://schemas.openxmlformats.org/package/2006/relationships"><Relationship Id="rId3" Type="http://schemas.openxmlformats.org/officeDocument/2006/relationships/tags" Target="../tags/tag1162.xml"/><Relationship Id="rId7" Type="http://schemas.openxmlformats.org/officeDocument/2006/relationships/oleObject" Target="../embeddings/oleObject2310.bin"/><Relationship Id="rId2" Type="http://schemas.openxmlformats.org/officeDocument/2006/relationships/tags" Target="../tags/tag1161.xml"/><Relationship Id="rId1" Type="http://schemas.openxmlformats.org/officeDocument/2006/relationships/vmlDrawing" Target="../drawings/vmlDrawing581.vml"/><Relationship Id="rId6" Type="http://schemas.openxmlformats.org/officeDocument/2006/relationships/oleObject" Target="../embeddings/oleObject2309.bin"/><Relationship Id="rId5" Type="http://schemas.openxmlformats.org/officeDocument/2006/relationships/oleObject" Target="../embeddings/oleObject2308.bin"/><Relationship Id="rId4"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3" Type="http://schemas.openxmlformats.org/officeDocument/2006/relationships/tags" Target="../tags/tag1164.xml"/><Relationship Id="rId2" Type="http://schemas.openxmlformats.org/officeDocument/2006/relationships/tags" Target="../tags/tag1163.xml"/><Relationship Id="rId1" Type="http://schemas.openxmlformats.org/officeDocument/2006/relationships/vmlDrawing" Target="../drawings/vmlDrawing582.vml"/><Relationship Id="rId6" Type="http://schemas.openxmlformats.org/officeDocument/2006/relationships/oleObject" Target="../embeddings/oleObject2312.bin"/><Relationship Id="rId5" Type="http://schemas.openxmlformats.org/officeDocument/2006/relationships/oleObject" Target="../embeddings/oleObject2311.bin"/><Relationship Id="rId4"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tags" Target="../tags/tag1166.xml"/><Relationship Id="rId2" Type="http://schemas.openxmlformats.org/officeDocument/2006/relationships/tags" Target="../tags/tag1165.xml"/><Relationship Id="rId1" Type="http://schemas.openxmlformats.org/officeDocument/2006/relationships/vmlDrawing" Target="../drawings/vmlDrawing583.vml"/><Relationship Id="rId6" Type="http://schemas.openxmlformats.org/officeDocument/2006/relationships/oleObject" Target="../embeddings/oleObject2314.bin"/><Relationship Id="rId5" Type="http://schemas.openxmlformats.org/officeDocument/2006/relationships/oleObject" Target="../embeddings/oleObject2313.bin"/><Relationship Id="rId4"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3" Type="http://schemas.openxmlformats.org/officeDocument/2006/relationships/tags" Target="../tags/tag1168.xml"/><Relationship Id="rId2" Type="http://schemas.openxmlformats.org/officeDocument/2006/relationships/tags" Target="../tags/tag1167.xml"/><Relationship Id="rId1" Type="http://schemas.openxmlformats.org/officeDocument/2006/relationships/vmlDrawing" Target="../drawings/vmlDrawing584.vml"/><Relationship Id="rId5" Type="http://schemas.openxmlformats.org/officeDocument/2006/relationships/oleObject" Target="../embeddings/oleObject2315.bin"/><Relationship Id="rId4"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tags" Target="../tags/tag1170.xml"/><Relationship Id="rId2" Type="http://schemas.openxmlformats.org/officeDocument/2006/relationships/tags" Target="../tags/tag1169.xml"/><Relationship Id="rId1" Type="http://schemas.openxmlformats.org/officeDocument/2006/relationships/vmlDrawing" Target="../drawings/vmlDrawing585.vml"/><Relationship Id="rId6" Type="http://schemas.openxmlformats.org/officeDocument/2006/relationships/oleObject" Target="../embeddings/oleObject2317.bin"/><Relationship Id="rId5" Type="http://schemas.openxmlformats.org/officeDocument/2006/relationships/oleObject" Target="../embeddings/oleObject2316.bin"/><Relationship Id="rId4"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8" Type="http://schemas.openxmlformats.org/officeDocument/2006/relationships/oleObject" Target="../embeddings/oleObject2321.bin"/><Relationship Id="rId3" Type="http://schemas.openxmlformats.org/officeDocument/2006/relationships/tags" Target="../tags/tag1172.xml"/><Relationship Id="rId7" Type="http://schemas.openxmlformats.org/officeDocument/2006/relationships/oleObject" Target="../embeddings/oleObject2320.bin"/><Relationship Id="rId2" Type="http://schemas.openxmlformats.org/officeDocument/2006/relationships/tags" Target="../tags/tag1171.xml"/><Relationship Id="rId1" Type="http://schemas.openxmlformats.org/officeDocument/2006/relationships/vmlDrawing" Target="../drawings/vmlDrawing586.vml"/><Relationship Id="rId6" Type="http://schemas.openxmlformats.org/officeDocument/2006/relationships/oleObject" Target="../embeddings/oleObject2319.bin"/><Relationship Id="rId11" Type="http://schemas.openxmlformats.org/officeDocument/2006/relationships/oleObject" Target="../embeddings/oleObject2324.bin"/><Relationship Id="rId5" Type="http://schemas.openxmlformats.org/officeDocument/2006/relationships/oleObject" Target="../embeddings/oleObject2318.bin"/><Relationship Id="rId10" Type="http://schemas.openxmlformats.org/officeDocument/2006/relationships/oleObject" Target="../embeddings/oleObject2323.bin"/><Relationship Id="rId4" Type="http://schemas.openxmlformats.org/officeDocument/2006/relationships/slideLayout" Target="../slideLayouts/slideLayout2.xml"/><Relationship Id="rId9" Type="http://schemas.openxmlformats.org/officeDocument/2006/relationships/oleObject" Target="../embeddings/oleObject2322.bin"/></Relationships>
</file>

<file path=ppt/slides/_rels/slide587.xml.rels><?xml version="1.0" encoding="UTF-8" standalone="yes"?>
<Relationships xmlns="http://schemas.openxmlformats.org/package/2006/relationships"><Relationship Id="rId3" Type="http://schemas.openxmlformats.org/officeDocument/2006/relationships/tags" Target="../tags/tag1174.xml"/><Relationship Id="rId2" Type="http://schemas.openxmlformats.org/officeDocument/2006/relationships/tags" Target="../tags/tag1173.xml"/><Relationship Id="rId1" Type="http://schemas.openxmlformats.org/officeDocument/2006/relationships/vmlDrawing" Target="../drawings/vmlDrawing587.vml"/><Relationship Id="rId6" Type="http://schemas.openxmlformats.org/officeDocument/2006/relationships/oleObject" Target="../embeddings/oleObject2326.bin"/><Relationship Id="rId5" Type="http://schemas.openxmlformats.org/officeDocument/2006/relationships/oleObject" Target="../embeddings/oleObject2325.bin"/><Relationship Id="rId4"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tags" Target="../tags/tag1176.xml"/><Relationship Id="rId2" Type="http://schemas.openxmlformats.org/officeDocument/2006/relationships/tags" Target="../tags/tag1175.xml"/><Relationship Id="rId1" Type="http://schemas.openxmlformats.org/officeDocument/2006/relationships/vmlDrawing" Target="../drawings/vmlDrawing588.vml"/><Relationship Id="rId6" Type="http://schemas.openxmlformats.org/officeDocument/2006/relationships/oleObject" Target="../embeddings/oleObject2328.bin"/><Relationship Id="rId5" Type="http://schemas.openxmlformats.org/officeDocument/2006/relationships/oleObject" Target="../embeddings/oleObject2327.bin"/><Relationship Id="rId4"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8" Type="http://schemas.openxmlformats.org/officeDocument/2006/relationships/oleObject" Target="../embeddings/oleObject2332.bin"/><Relationship Id="rId3" Type="http://schemas.openxmlformats.org/officeDocument/2006/relationships/tags" Target="../tags/tag1178.xml"/><Relationship Id="rId7" Type="http://schemas.openxmlformats.org/officeDocument/2006/relationships/oleObject" Target="../embeddings/oleObject2331.bin"/><Relationship Id="rId2" Type="http://schemas.openxmlformats.org/officeDocument/2006/relationships/tags" Target="../tags/tag1177.xml"/><Relationship Id="rId1" Type="http://schemas.openxmlformats.org/officeDocument/2006/relationships/vmlDrawing" Target="../drawings/vmlDrawing589.vml"/><Relationship Id="rId6" Type="http://schemas.openxmlformats.org/officeDocument/2006/relationships/oleObject" Target="../embeddings/oleObject2330.bin"/><Relationship Id="rId11" Type="http://schemas.openxmlformats.org/officeDocument/2006/relationships/oleObject" Target="../embeddings/oleObject2335.bin"/><Relationship Id="rId5" Type="http://schemas.openxmlformats.org/officeDocument/2006/relationships/oleObject" Target="../embeddings/oleObject2329.bin"/><Relationship Id="rId10" Type="http://schemas.openxmlformats.org/officeDocument/2006/relationships/oleObject" Target="../embeddings/oleObject2334.bin"/><Relationship Id="rId4" Type="http://schemas.openxmlformats.org/officeDocument/2006/relationships/slideLayout" Target="../slideLayouts/slideLayout2.xml"/><Relationship Id="rId9" Type="http://schemas.openxmlformats.org/officeDocument/2006/relationships/oleObject" Target="../embeddings/oleObject2333.bin"/></Relationships>
</file>

<file path=ppt/slides/_rels/slide59.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vmlDrawing" Target="../drawings/vmlDrawing59.vml"/><Relationship Id="rId5" Type="http://schemas.openxmlformats.org/officeDocument/2006/relationships/oleObject" Target="../embeddings/oleObject229.bin"/><Relationship Id="rId4"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3" Type="http://schemas.openxmlformats.org/officeDocument/2006/relationships/tags" Target="../tags/tag1180.xml"/><Relationship Id="rId7" Type="http://schemas.openxmlformats.org/officeDocument/2006/relationships/oleObject" Target="../embeddings/oleObject2338.bin"/><Relationship Id="rId2" Type="http://schemas.openxmlformats.org/officeDocument/2006/relationships/tags" Target="../tags/tag1179.xml"/><Relationship Id="rId1" Type="http://schemas.openxmlformats.org/officeDocument/2006/relationships/vmlDrawing" Target="../drawings/vmlDrawing590.vml"/><Relationship Id="rId6" Type="http://schemas.openxmlformats.org/officeDocument/2006/relationships/oleObject" Target="../embeddings/oleObject2337.bin"/><Relationship Id="rId5" Type="http://schemas.openxmlformats.org/officeDocument/2006/relationships/oleObject" Target="../embeddings/oleObject2336.bin"/><Relationship Id="rId4"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tags" Target="../tags/tag1182.xml"/><Relationship Id="rId7" Type="http://schemas.openxmlformats.org/officeDocument/2006/relationships/oleObject" Target="../embeddings/oleObject2341.bin"/><Relationship Id="rId2" Type="http://schemas.openxmlformats.org/officeDocument/2006/relationships/tags" Target="../tags/tag1181.xml"/><Relationship Id="rId1" Type="http://schemas.openxmlformats.org/officeDocument/2006/relationships/vmlDrawing" Target="../drawings/vmlDrawing591.vml"/><Relationship Id="rId6" Type="http://schemas.openxmlformats.org/officeDocument/2006/relationships/oleObject" Target="../embeddings/oleObject2340.bin"/><Relationship Id="rId5" Type="http://schemas.openxmlformats.org/officeDocument/2006/relationships/oleObject" Target="../embeddings/oleObject2339.bin"/><Relationship Id="rId4"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tags" Target="../tags/tag1184.xml"/><Relationship Id="rId7" Type="http://schemas.openxmlformats.org/officeDocument/2006/relationships/oleObject" Target="../embeddings/oleObject2344.bin"/><Relationship Id="rId2" Type="http://schemas.openxmlformats.org/officeDocument/2006/relationships/tags" Target="../tags/tag1183.xml"/><Relationship Id="rId1" Type="http://schemas.openxmlformats.org/officeDocument/2006/relationships/vmlDrawing" Target="../drawings/vmlDrawing592.vml"/><Relationship Id="rId6" Type="http://schemas.openxmlformats.org/officeDocument/2006/relationships/oleObject" Target="../embeddings/oleObject2343.bin"/><Relationship Id="rId5" Type="http://schemas.openxmlformats.org/officeDocument/2006/relationships/oleObject" Target="../embeddings/oleObject2342.bin"/><Relationship Id="rId4"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3" Type="http://schemas.openxmlformats.org/officeDocument/2006/relationships/tags" Target="../tags/tag1186.xml"/><Relationship Id="rId2" Type="http://schemas.openxmlformats.org/officeDocument/2006/relationships/tags" Target="../tags/tag1185.xml"/><Relationship Id="rId1" Type="http://schemas.openxmlformats.org/officeDocument/2006/relationships/vmlDrawing" Target="../drawings/vmlDrawing593.vml"/><Relationship Id="rId6" Type="http://schemas.openxmlformats.org/officeDocument/2006/relationships/oleObject" Target="../embeddings/oleObject2346.bin"/><Relationship Id="rId5" Type="http://schemas.openxmlformats.org/officeDocument/2006/relationships/oleObject" Target="../embeddings/oleObject2345.bin"/><Relationship Id="rId4"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tags" Target="../tags/tag1188.xml"/><Relationship Id="rId2" Type="http://schemas.openxmlformats.org/officeDocument/2006/relationships/tags" Target="../tags/tag1187.xml"/><Relationship Id="rId1" Type="http://schemas.openxmlformats.org/officeDocument/2006/relationships/vmlDrawing" Target="../drawings/vmlDrawing594.vml"/><Relationship Id="rId6" Type="http://schemas.openxmlformats.org/officeDocument/2006/relationships/oleObject" Target="../embeddings/oleObject2348.bin"/><Relationship Id="rId5" Type="http://schemas.openxmlformats.org/officeDocument/2006/relationships/oleObject" Target="../embeddings/oleObject2347.bin"/><Relationship Id="rId4"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3" Type="http://schemas.openxmlformats.org/officeDocument/2006/relationships/tags" Target="../tags/tag1190.xml"/><Relationship Id="rId2" Type="http://schemas.openxmlformats.org/officeDocument/2006/relationships/tags" Target="../tags/tag1189.xml"/><Relationship Id="rId1" Type="http://schemas.openxmlformats.org/officeDocument/2006/relationships/vmlDrawing" Target="../drawings/vmlDrawing595.vml"/><Relationship Id="rId6" Type="http://schemas.openxmlformats.org/officeDocument/2006/relationships/oleObject" Target="../embeddings/oleObject2350.bin"/><Relationship Id="rId5" Type="http://schemas.openxmlformats.org/officeDocument/2006/relationships/oleObject" Target="../embeddings/oleObject2349.bin"/><Relationship Id="rId4"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3" Type="http://schemas.openxmlformats.org/officeDocument/2006/relationships/tags" Target="../tags/tag1192.xml"/><Relationship Id="rId2" Type="http://schemas.openxmlformats.org/officeDocument/2006/relationships/tags" Target="../tags/tag1191.xml"/><Relationship Id="rId1" Type="http://schemas.openxmlformats.org/officeDocument/2006/relationships/vmlDrawing" Target="../drawings/vmlDrawing596.vml"/><Relationship Id="rId6" Type="http://schemas.openxmlformats.org/officeDocument/2006/relationships/oleObject" Target="../embeddings/oleObject2352.bin"/><Relationship Id="rId5" Type="http://schemas.openxmlformats.org/officeDocument/2006/relationships/oleObject" Target="../embeddings/oleObject2351.bin"/><Relationship Id="rId4"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tags" Target="../tags/tag1194.xml"/><Relationship Id="rId2" Type="http://schemas.openxmlformats.org/officeDocument/2006/relationships/tags" Target="../tags/tag1193.xml"/><Relationship Id="rId1" Type="http://schemas.openxmlformats.org/officeDocument/2006/relationships/vmlDrawing" Target="../drawings/vmlDrawing597.vml"/><Relationship Id="rId5" Type="http://schemas.openxmlformats.org/officeDocument/2006/relationships/oleObject" Target="../embeddings/oleObject2353.bin"/><Relationship Id="rId4"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8" Type="http://schemas.openxmlformats.org/officeDocument/2006/relationships/oleObject" Target="../embeddings/oleObject2357.bin"/><Relationship Id="rId3" Type="http://schemas.openxmlformats.org/officeDocument/2006/relationships/tags" Target="../tags/tag1196.xml"/><Relationship Id="rId7" Type="http://schemas.openxmlformats.org/officeDocument/2006/relationships/oleObject" Target="../embeddings/oleObject2356.bin"/><Relationship Id="rId2" Type="http://schemas.openxmlformats.org/officeDocument/2006/relationships/tags" Target="../tags/tag1195.xml"/><Relationship Id="rId1" Type="http://schemas.openxmlformats.org/officeDocument/2006/relationships/vmlDrawing" Target="../drawings/vmlDrawing598.vml"/><Relationship Id="rId6" Type="http://schemas.openxmlformats.org/officeDocument/2006/relationships/oleObject" Target="../embeddings/oleObject2355.bin"/><Relationship Id="rId11" Type="http://schemas.openxmlformats.org/officeDocument/2006/relationships/oleObject" Target="../embeddings/oleObject2360.bin"/><Relationship Id="rId5" Type="http://schemas.openxmlformats.org/officeDocument/2006/relationships/oleObject" Target="../embeddings/oleObject2354.bin"/><Relationship Id="rId10" Type="http://schemas.openxmlformats.org/officeDocument/2006/relationships/oleObject" Target="../embeddings/oleObject2359.bin"/><Relationship Id="rId4" Type="http://schemas.openxmlformats.org/officeDocument/2006/relationships/slideLayout" Target="../slideLayouts/slideLayout2.xml"/><Relationship Id="rId9" Type="http://schemas.openxmlformats.org/officeDocument/2006/relationships/oleObject" Target="../embeddings/oleObject2358.bin"/></Relationships>
</file>

<file path=ppt/slides/_rels/slide599.xml.rels><?xml version="1.0" encoding="UTF-8" standalone="yes"?>
<Relationships xmlns="http://schemas.openxmlformats.org/package/2006/relationships"><Relationship Id="rId3" Type="http://schemas.openxmlformats.org/officeDocument/2006/relationships/tags" Target="../tags/tag1198.xml"/><Relationship Id="rId2" Type="http://schemas.openxmlformats.org/officeDocument/2006/relationships/tags" Target="../tags/tag1197.xml"/><Relationship Id="rId1" Type="http://schemas.openxmlformats.org/officeDocument/2006/relationships/vmlDrawing" Target="../drawings/vmlDrawing599.vml"/><Relationship Id="rId6" Type="http://schemas.openxmlformats.org/officeDocument/2006/relationships/oleObject" Target="../embeddings/oleObject2362.bin"/><Relationship Id="rId5" Type="http://schemas.openxmlformats.org/officeDocument/2006/relationships/oleObject" Target="../embeddings/oleObject2361.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2.xml"/><Relationship Id="rId7" Type="http://schemas.openxmlformats.org/officeDocument/2006/relationships/oleObject" Target="../embeddings/oleObject12.bin"/><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32.bin"/><Relationship Id="rId3" Type="http://schemas.openxmlformats.org/officeDocument/2006/relationships/tags" Target="../tags/tag120.xml"/><Relationship Id="rId7" Type="http://schemas.openxmlformats.org/officeDocument/2006/relationships/oleObject" Target="../embeddings/oleObject231.bin"/><Relationship Id="rId2" Type="http://schemas.openxmlformats.org/officeDocument/2006/relationships/tags" Target="../tags/tag119.xml"/><Relationship Id="rId1" Type="http://schemas.openxmlformats.org/officeDocument/2006/relationships/vmlDrawing" Target="../drawings/vmlDrawing60.vml"/><Relationship Id="rId6" Type="http://schemas.openxmlformats.org/officeDocument/2006/relationships/image" Target="NULL"/><Relationship Id="rId5" Type="http://schemas.openxmlformats.org/officeDocument/2006/relationships/oleObject" Target="../embeddings/oleObject230.bin"/><Relationship Id="rId4"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3" Type="http://schemas.openxmlformats.org/officeDocument/2006/relationships/tags" Target="../tags/tag1200.xml"/><Relationship Id="rId2" Type="http://schemas.openxmlformats.org/officeDocument/2006/relationships/tags" Target="../tags/tag1199.xml"/><Relationship Id="rId1" Type="http://schemas.openxmlformats.org/officeDocument/2006/relationships/vmlDrawing" Target="../drawings/vmlDrawing600.vml"/><Relationship Id="rId6" Type="http://schemas.openxmlformats.org/officeDocument/2006/relationships/oleObject" Target="../embeddings/oleObject2364.bin"/><Relationship Id="rId5" Type="http://schemas.openxmlformats.org/officeDocument/2006/relationships/oleObject" Target="../embeddings/oleObject2363.bin"/><Relationship Id="rId4"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3" Type="http://schemas.openxmlformats.org/officeDocument/2006/relationships/tags" Target="../tags/tag1202.xml"/><Relationship Id="rId2" Type="http://schemas.openxmlformats.org/officeDocument/2006/relationships/tags" Target="../tags/tag1201.xml"/><Relationship Id="rId1" Type="http://schemas.openxmlformats.org/officeDocument/2006/relationships/vmlDrawing" Target="../drawings/vmlDrawing601.vml"/><Relationship Id="rId6" Type="http://schemas.openxmlformats.org/officeDocument/2006/relationships/oleObject" Target="../embeddings/oleObject2366.bin"/><Relationship Id="rId5" Type="http://schemas.openxmlformats.org/officeDocument/2006/relationships/oleObject" Target="../embeddings/oleObject2365.bin"/><Relationship Id="rId4"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3" Type="http://schemas.openxmlformats.org/officeDocument/2006/relationships/tags" Target="../tags/tag1204.xml"/><Relationship Id="rId2" Type="http://schemas.openxmlformats.org/officeDocument/2006/relationships/tags" Target="../tags/tag1203.xml"/><Relationship Id="rId1" Type="http://schemas.openxmlformats.org/officeDocument/2006/relationships/vmlDrawing" Target="../drawings/vmlDrawing602.vml"/><Relationship Id="rId5" Type="http://schemas.openxmlformats.org/officeDocument/2006/relationships/oleObject" Target="../embeddings/oleObject2367.bin"/><Relationship Id="rId4"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3" Type="http://schemas.openxmlformats.org/officeDocument/2006/relationships/tags" Target="../tags/tag1206.xml"/><Relationship Id="rId7" Type="http://schemas.openxmlformats.org/officeDocument/2006/relationships/image" Target="NULL"/><Relationship Id="rId2" Type="http://schemas.openxmlformats.org/officeDocument/2006/relationships/tags" Target="../tags/tag1205.xml"/><Relationship Id="rId1" Type="http://schemas.openxmlformats.org/officeDocument/2006/relationships/vmlDrawing" Target="../drawings/vmlDrawing603.vml"/><Relationship Id="rId6" Type="http://schemas.openxmlformats.org/officeDocument/2006/relationships/image" Target="NULL"/><Relationship Id="rId5" Type="http://schemas.openxmlformats.org/officeDocument/2006/relationships/oleObject" Target="../embeddings/oleObject2368.bin"/><Relationship Id="rId4"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1208.xml"/><Relationship Id="rId7" Type="http://schemas.openxmlformats.org/officeDocument/2006/relationships/image" Target="NULL"/><Relationship Id="rId12" Type="http://schemas.openxmlformats.org/officeDocument/2006/relationships/oleObject" Target="../embeddings/oleObject2370.bin"/><Relationship Id="rId2" Type="http://schemas.openxmlformats.org/officeDocument/2006/relationships/tags" Target="../tags/tag1207.xml"/><Relationship Id="rId1" Type="http://schemas.openxmlformats.org/officeDocument/2006/relationships/vmlDrawing" Target="../drawings/vmlDrawing604.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2369.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605.xml.rels><?xml version="1.0" encoding="UTF-8" standalone="yes"?>
<Relationships xmlns="http://schemas.openxmlformats.org/package/2006/relationships"><Relationship Id="rId8" Type="http://schemas.openxmlformats.org/officeDocument/2006/relationships/oleObject" Target="../embeddings/oleObject2374.bin"/><Relationship Id="rId3" Type="http://schemas.openxmlformats.org/officeDocument/2006/relationships/tags" Target="../tags/tag1210.xml"/><Relationship Id="rId7" Type="http://schemas.openxmlformats.org/officeDocument/2006/relationships/oleObject" Target="../embeddings/oleObject2373.bin"/><Relationship Id="rId2" Type="http://schemas.openxmlformats.org/officeDocument/2006/relationships/tags" Target="../tags/tag1209.xml"/><Relationship Id="rId1" Type="http://schemas.openxmlformats.org/officeDocument/2006/relationships/vmlDrawing" Target="../drawings/vmlDrawing605.vml"/><Relationship Id="rId6" Type="http://schemas.openxmlformats.org/officeDocument/2006/relationships/oleObject" Target="../embeddings/oleObject2372.bin"/><Relationship Id="rId5" Type="http://schemas.openxmlformats.org/officeDocument/2006/relationships/oleObject" Target="../embeddings/oleObject2371.bin"/><Relationship Id="rId10" Type="http://schemas.openxmlformats.org/officeDocument/2006/relationships/oleObject" Target="../embeddings/oleObject2376.bin"/><Relationship Id="rId4" Type="http://schemas.openxmlformats.org/officeDocument/2006/relationships/slideLayout" Target="../slideLayouts/slideLayout2.xml"/><Relationship Id="rId9" Type="http://schemas.openxmlformats.org/officeDocument/2006/relationships/oleObject" Target="../embeddings/oleObject2375.bin"/></Relationships>
</file>

<file path=ppt/slides/_rels/slide606.xml.rels><?xml version="1.0" encoding="UTF-8" standalone="yes"?>
<Relationships xmlns="http://schemas.openxmlformats.org/package/2006/relationships"><Relationship Id="rId8" Type="http://schemas.openxmlformats.org/officeDocument/2006/relationships/oleObject" Target="../embeddings/oleObject2380.bin"/><Relationship Id="rId3" Type="http://schemas.openxmlformats.org/officeDocument/2006/relationships/tags" Target="../tags/tag1212.xml"/><Relationship Id="rId7" Type="http://schemas.openxmlformats.org/officeDocument/2006/relationships/oleObject" Target="../embeddings/oleObject2379.bin"/><Relationship Id="rId12" Type="http://schemas.openxmlformats.org/officeDocument/2006/relationships/oleObject" Target="../embeddings/oleObject2384.bin"/><Relationship Id="rId2" Type="http://schemas.openxmlformats.org/officeDocument/2006/relationships/tags" Target="../tags/tag1211.xml"/><Relationship Id="rId1" Type="http://schemas.openxmlformats.org/officeDocument/2006/relationships/vmlDrawing" Target="../drawings/vmlDrawing606.vml"/><Relationship Id="rId6" Type="http://schemas.openxmlformats.org/officeDocument/2006/relationships/oleObject" Target="../embeddings/oleObject2378.bin"/><Relationship Id="rId11" Type="http://schemas.openxmlformats.org/officeDocument/2006/relationships/oleObject" Target="../embeddings/oleObject2383.bin"/><Relationship Id="rId5" Type="http://schemas.openxmlformats.org/officeDocument/2006/relationships/oleObject" Target="../embeddings/oleObject2377.bin"/><Relationship Id="rId10" Type="http://schemas.openxmlformats.org/officeDocument/2006/relationships/oleObject" Target="../embeddings/oleObject2382.bin"/><Relationship Id="rId4" Type="http://schemas.openxmlformats.org/officeDocument/2006/relationships/slideLayout" Target="../slideLayouts/slideLayout2.xml"/><Relationship Id="rId9" Type="http://schemas.openxmlformats.org/officeDocument/2006/relationships/oleObject" Target="../embeddings/oleObject2381.bin"/></Relationships>
</file>

<file path=ppt/slides/_rels/slide607.xml.rels><?xml version="1.0" encoding="UTF-8" standalone="yes"?>
<Relationships xmlns="http://schemas.openxmlformats.org/package/2006/relationships"><Relationship Id="rId8" Type="http://schemas.openxmlformats.org/officeDocument/2006/relationships/image" Target="../media/image2465.wmf"/><Relationship Id="rId3" Type="http://schemas.openxmlformats.org/officeDocument/2006/relationships/tags" Target="../tags/tag1214.xml"/><Relationship Id="rId7" Type="http://schemas.openxmlformats.org/officeDocument/2006/relationships/image" Target="NULL"/><Relationship Id="rId2" Type="http://schemas.openxmlformats.org/officeDocument/2006/relationships/tags" Target="../tags/tag1213.xml"/><Relationship Id="rId1" Type="http://schemas.openxmlformats.org/officeDocument/2006/relationships/vmlDrawing" Target="../drawings/vmlDrawing607.vml"/><Relationship Id="rId6" Type="http://schemas.openxmlformats.org/officeDocument/2006/relationships/image" Target="NULL"/><Relationship Id="rId5" Type="http://schemas.openxmlformats.org/officeDocument/2006/relationships/oleObject" Target="../embeddings/oleObject2385.bin"/><Relationship Id="rId4" Type="http://schemas.openxmlformats.org/officeDocument/2006/relationships/slideLayout" Target="../slideLayouts/slideLayout2.xml"/><Relationship Id="rId9" Type="http://schemas.openxmlformats.org/officeDocument/2006/relationships/image" Target="NULL"/></Relationships>
</file>

<file path=ppt/slides/_rels/slide608.xml.rels><?xml version="1.0" encoding="UTF-8" standalone="yes"?>
<Relationships xmlns="http://schemas.openxmlformats.org/package/2006/relationships"><Relationship Id="rId3" Type="http://schemas.openxmlformats.org/officeDocument/2006/relationships/tags" Target="../tags/tag1216.xml"/><Relationship Id="rId2" Type="http://schemas.openxmlformats.org/officeDocument/2006/relationships/tags" Target="../tags/tag1215.xml"/><Relationship Id="rId1" Type="http://schemas.openxmlformats.org/officeDocument/2006/relationships/vmlDrawing" Target="../drawings/vmlDrawing608.vml"/><Relationship Id="rId6" Type="http://schemas.openxmlformats.org/officeDocument/2006/relationships/image" Target="../media/image2467.png"/><Relationship Id="rId5" Type="http://schemas.openxmlformats.org/officeDocument/2006/relationships/oleObject" Target="../embeddings/oleObject2386.bin"/><Relationship Id="rId4"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1218.xm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tags" Target="../tags/tag1217.xml"/><Relationship Id="rId1" Type="http://schemas.openxmlformats.org/officeDocument/2006/relationships/vmlDrawing" Target="../drawings/vmlDrawing609.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2387.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media/image2469.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36.bin"/><Relationship Id="rId13" Type="http://schemas.openxmlformats.org/officeDocument/2006/relationships/oleObject" Target="../embeddings/oleObject241.bin"/><Relationship Id="rId3" Type="http://schemas.openxmlformats.org/officeDocument/2006/relationships/tags" Target="../tags/tag122.xml"/><Relationship Id="rId7" Type="http://schemas.openxmlformats.org/officeDocument/2006/relationships/oleObject" Target="../embeddings/oleObject235.bin"/><Relationship Id="rId12" Type="http://schemas.openxmlformats.org/officeDocument/2006/relationships/oleObject" Target="../embeddings/oleObject240.bin"/><Relationship Id="rId2" Type="http://schemas.openxmlformats.org/officeDocument/2006/relationships/tags" Target="../tags/tag121.xml"/><Relationship Id="rId1" Type="http://schemas.openxmlformats.org/officeDocument/2006/relationships/vmlDrawing" Target="../drawings/vmlDrawing61.vml"/><Relationship Id="rId6" Type="http://schemas.openxmlformats.org/officeDocument/2006/relationships/oleObject" Target="../embeddings/oleObject234.bin"/><Relationship Id="rId11" Type="http://schemas.openxmlformats.org/officeDocument/2006/relationships/oleObject" Target="../embeddings/oleObject239.bin"/><Relationship Id="rId5" Type="http://schemas.openxmlformats.org/officeDocument/2006/relationships/oleObject" Target="../embeddings/oleObject233.bin"/><Relationship Id="rId10" Type="http://schemas.openxmlformats.org/officeDocument/2006/relationships/oleObject" Target="../embeddings/oleObject238.bin"/><Relationship Id="rId4" Type="http://schemas.openxmlformats.org/officeDocument/2006/relationships/slideLayout" Target="../slideLayouts/slideLayout2.xml"/><Relationship Id="rId9" Type="http://schemas.openxmlformats.org/officeDocument/2006/relationships/oleObject" Target="../embeddings/oleObject237.bin"/></Relationships>
</file>

<file path=ppt/slides/_rels/slide6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1220.xml"/><Relationship Id="rId7" Type="http://schemas.openxmlformats.org/officeDocument/2006/relationships/image" Target="NULL"/><Relationship Id="rId2" Type="http://schemas.openxmlformats.org/officeDocument/2006/relationships/tags" Target="../tags/tag1219.xml"/><Relationship Id="rId1" Type="http://schemas.openxmlformats.org/officeDocument/2006/relationships/vmlDrawing" Target="../drawings/vmlDrawing610.vml"/><Relationship Id="rId6" Type="http://schemas.openxmlformats.org/officeDocument/2006/relationships/image" Target="NULL"/><Relationship Id="rId5" Type="http://schemas.openxmlformats.org/officeDocument/2006/relationships/oleObject" Target="../embeddings/oleObject2388.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61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tags" Target="../tags/tag1222.xm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tags" Target="../tags/tag1221.xml"/><Relationship Id="rId1" Type="http://schemas.openxmlformats.org/officeDocument/2006/relationships/vmlDrawing" Target="../drawings/vmlDrawing611.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2389.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media/image2472.wmf"/></Relationships>
</file>

<file path=ppt/slides/_rels/slide6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1224.xml"/><Relationship Id="rId7" Type="http://schemas.openxmlformats.org/officeDocument/2006/relationships/image" Target="NULL"/><Relationship Id="rId2" Type="http://schemas.openxmlformats.org/officeDocument/2006/relationships/tags" Target="../tags/tag1223.xml"/><Relationship Id="rId1" Type="http://schemas.openxmlformats.org/officeDocument/2006/relationships/vmlDrawing" Target="../drawings/vmlDrawing612.v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oleObject" Target="../embeddings/oleObject2390.bin"/><Relationship Id="rId10" Type="http://schemas.openxmlformats.org/officeDocument/2006/relationships/image" Target="NULL"/><Relationship Id="rId4" Type="http://schemas.openxmlformats.org/officeDocument/2006/relationships/slideLayout" Target="../slideLayouts/slideLayout2.xml"/><Relationship Id="rId9" Type="http://schemas.openxmlformats.org/officeDocument/2006/relationships/image" Target="NULL"/></Relationships>
</file>

<file path=ppt/slides/_rels/slide613.xml.rels><?xml version="1.0" encoding="UTF-8" standalone="yes"?>
<Relationships xmlns="http://schemas.openxmlformats.org/package/2006/relationships"><Relationship Id="rId8" Type="http://schemas.openxmlformats.org/officeDocument/2006/relationships/oleObject" Target="../embeddings/oleObject2394.bin"/><Relationship Id="rId3" Type="http://schemas.openxmlformats.org/officeDocument/2006/relationships/tags" Target="../tags/tag1226.xml"/><Relationship Id="rId7" Type="http://schemas.openxmlformats.org/officeDocument/2006/relationships/oleObject" Target="../embeddings/oleObject2393.bin"/><Relationship Id="rId12" Type="http://schemas.openxmlformats.org/officeDocument/2006/relationships/oleObject" Target="../embeddings/oleObject2398.bin"/><Relationship Id="rId2" Type="http://schemas.openxmlformats.org/officeDocument/2006/relationships/tags" Target="../tags/tag1225.xml"/><Relationship Id="rId1" Type="http://schemas.openxmlformats.org/officeDocument/2006/relationships/vmlDrawing" Target="../drawings/vmlDrawing613.vml"/><Relationship Id="rId6" Type="http://schemas.openxmlformats.org/officeDocument/2006/relationships/oleObject" Target="../embeddings/oleObject2392.bin"/><Relationship Id="rId11" Type="http://schemas.openxmlformats.org/officeDocument/2006/relationships/oleObject" Target="../embeddings/oleObject2397.bin"/><Relationship Id="rId5" Type="http://schemas.openxmlformats.org/officeDocument/2006/relationships/oleObject" Target="../embeddings/oleObject2391.bin"/><Relationship Id="rId10" Type="http://schemas.openxmlformats.org/officeDocument/2006/relationships/oleObject" Target="../embeddings/oleObject2396.bin"/><Relationship Id="rId4" Type="http://schemas.openxmlformats.org/officeDocument/2006/relationships/slideLayout" Target="../slideLayouts/slideLayout2.xml"/><Relationship Id="rId9" Type="http://schemas.openxmlformats.org/officeDocument/2006/relationships/oleObject" Target="../embeddings/oleObject2395.bin"/></Relationships>
</file>

<file path=ppt/slides/_rels/slide614.xml.rels><?xml version="1.0" encoding="UTF-8" standalone="yes"?>
<Relationships xmlns="http://schemas.openxmlformats.org/package/2006/relationships"><Relationship Id="rId8" Type="http://schemas.openxmlformats.org/officeDocument/2006/relationships/oleObject" Target="../embeddings/oleObject2401.bin"/><Relationship Id="rId3" Type="http://schemas.openxmlformats.org/officeDocument/2006/relationships/tags" Target="../tags/tag1228.xml"/><Relationship Id="rId7" Type="http://schemas.openxmlformats.org/officeDocument/2006/relationships/oleObject" Target="../embeddings/oleObject2400.bin"/><Relationship Id="rId2" Type="http://schemas.openxmlformats.org/officeDocument/2006/relationships/tags" Target="../tags/tag1227.xml"/><Relationship Id="rId1" Type="http://schemas.openxmlformats.org/officeDocument/2006/relationships/vmlDrawing" Target="../drawings/vmlDrawing614.vml"/><Relationship Id="rId6" Type="http://schemas.openxmlformats.org/officeDocument/2006/relationships/image" Target="../media/image2487.wmf"/><Relationship Id="rId5" Type="http://schemas.openxmlformats.org/officeDocument/2006/relationships/oleObject" Target="../embeddings/oleObject2399.bin"/><Relationship Id="rId10" Type="http://schemas.openxmlformats.org/officeDocument/2006/relationships/oleObject" Target="../embeddings/oleObject2403.bin"/><Relationship Id="rId4" Type="http://schemas.openxmlformats.org/officeDocument/2006/relationships/slideLayout" Target="../slideLayouts/slideLayout2.xml"/><Relationship Id="rId9" Type="http://schemas.openxmlformats.org/officeDocument/2006/relationships/oleObject" Target="../embeddings/oleObject2402.bin"/></Relationships>
</file>

<file path=ppt/slides/_rels/slide615.xml.rels><?xml version="1.0" encoding="UTF-8" standalone="yes"?>
<Relationships xmlns="http://schemas.openxmlformats.org/package/2006/relationships"><Relationship Id="rId3" Type="http://schemas.openxmlformats.org/officeDocument/2006/relationships/tags" Target="../tags/tag1230.xml"/><Relationship Id="rId2" Type="http://schemas.openxmlformats.org/officeDocument/2006/relationships/tags" Target="../tags/tag1229.xml"/><Relationship Id="rId1" Type="http://schemas.openxmlformats.org/officeDocument/2006/relationships/vmlDrawing" Target="../drawings/vmlDrawing615.vml"/><Relationship Id="rId6" Type="http://schemas.openxmlformats.org/officeDocument/2006/relationships/oleObject" Target="../embeddings/oleObject2405.bin"/><Relationship Id="rId5" Type="http://schemas.openxmlformats.org/officeDocument/2006/relationships/oleObject" Target="../embeddings/oleObject2404.bin"/><Relationship Id="rId4"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8" Type="http://schemas.openxmlformats.org/officeDocument/2006/relationships/oleObject" Target="../embeddings/oleObject2409.bin"/><Relationship Id="rId3" Type="http://schemas.openxmlformats.org/officeDocument/2006/relationships/tags" Target="../tags/tag1232.xml"/><Relationship Id="rId7" Type="http://schemas.openxmlformats.org/officeDocument/2006/relationships/oleObject" Target="../embeddings/oleObject2408.bin"/><Relationship Id="rId2" Type="http://schemas.openxmlformats.org/officeDocument/2006/relationships/tags" Target="../tags/tag1231.xml"/><Relationship Id="rId1" Type="http://schemas.openxmlformats.org/officeDocument/2006/relationships/vmlDrawing" Target="../drawings/vmlDrawing616.vml"/><Relationship Id="rId6" Type="http://schemas.openxmlformats.org/officeDocument/2006/relationships/oleObject" Target="../embeddings/oleObject2407.bin"/><Relationship Id="rId5" Type="http://schemas.openxmlformats.org/officeDocument/2006/relationships/oleObject" Target="../embeddings/oleObject2406.bin"/><Relationship Id="rId10" Type="http://schemas.openxmlformats.org/officeDocument/2006/relationships/oleObject" Target="../embeddings/oleObject2411.bin"/><Relationship Id="rId4" Type="http://schemas.openxmlformats.org/officeDocument/2006/relationships/slideLayout" Target="../slideLayouts/slideLayout2.xml"/><Relationship Id="rId9" Type="http://schemas.openxmlformats.org/officeDocument/2006/relationships/oleObject" Target="../embeddings/oleObject2410.bin"/></Relationships>
</file>

<file path=ppt/slides/_rels/slide617.xml.rels><?xml version="1.0" encoding="UTF-8" standalone="yes"?>
<Relationships xmlns="http://schemas.openxmlformats.org/package/2006/relationships"><Relationship Id="rId3" Type="http://schemas.openxmlformats.org/officeDocument/2006/relationships/tags" Target="../tags/tag1234.xml"/><Relationship Id="rId7" Type="http://schemas.openxmlformats.org/officeDocument/2006/relationships/oleObject" Target="../embeddings/oleObject2414.bin"/><Relationship Id="rId2" Type="http://schemas.openxmlformats.org/officeDocument/2006/relationships/tags" Target="../tags/tag1233.xml"/><Relationship Id="rId1" Type="http://schemas.openxmlformats.org/officeDocument/2006/relationships/vmlDrawing" Target="../drawings/vmlDrawing617.vml"/><Relationship Id="rId6" Type="http://schemas.openxmlformats.org/officeDocument/2006/relationships/oleObject" Target="../embeddings/oleObject2413.bin"/><Relationship Id="rId5" Type="http://schemas.openxmlformats.org/officeDocument/2006/relationships/oleObject" Target="../embeddings/oleObject2412.bin"/><Relationship Id="rId4"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tags" Target="../tags/tag1236.xml"/><Relationship Id="rId2" Type="http://schemas.openxmlformats.org/officeDocument/2006/relationships/tags" Target="../tags/tag1235.xml"/><Relationship Id="rId1" Type="http://schemas.openxmlformats.org/officeDocument/2006/relationships/vmlDrawing" Target="../drawings/vmlDrawing618.vml"/><Relationship Id="rId6" Type="http://schemas.openxmlformats.org/officeDocument/2006/relationships/oleObject" Target="../embeddings/oleObject2416.bin"/><Relationship Id="rId5" Type="http://schemas.openxmlformats.org/officeDocument/2006/relationships/oleObject" Target="../embeddings/oleObject2415.bin"/><Relationship Id="rId4"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8" Type="http://schemas.openxmlformats.org/officeDocument/2006/relationships/oleObject" Target="../embeddings/oleObject2420.bin"/><Relationship Id="rId3" Type="http://schemas.openxmlformats.org/officeDocument/2006/relationships/tags" Target="../tags/tag1238.xml"/><Relationship Id="rId7" Type="http://schemas.openxmlformats.org/officeDocument/2006/relationships/oleObject" Target="../embeddings/oleObject2419.bin"/><Relationship Id="rId2" Type="http://schemas.openxmlformats.org/officeDocument/2006/relationships/tags" Target="../tags/tag1237.xml"/><Relationship Id="rId1" Type="http://schemas.openxmlformats.org/officeDocument/2006/relationships/vmlDrawing" Target="../drawings/vmlDrawing619.vml"/><Relationship Id="rId6" Type="http://schemas.openxmlformats.org/officeDocument/2006/relationships/oleObject" Target="../embeddings/oleObject2418.bin"/><Relationship Id="rId5" Type="http://schemas.openxmlformats.org/officeDocument/2006/relationships/oleObject" Target="../embeddings/oleObject2417.bin"/><Relationship Id="rId10" Type="http://schemas.openxmlformats.org/officeDocument/2006/relationships/oleObject" Target="../embeddings/oleObject2422.bin"/><Relationship Id="rId4" Type="http://schemas.openxmlformats.org/officeDocument/2006/relationships/slideLayout" Target="../slideLayouts/slideLayout2.xml"/><Relationship Id="rId9" Type="http://schemas.openxmlformats.org/officeDocument/2006/relationships/oleObject" Target="../embeddings/oleObject2421.bin"/></Relationships>
</file>

<file path=ppt/slides/_rels/slide62.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vmlDrawing" Target="../drawings/vmlDrawing62.vml"/><Relationship Id="rId5" Type="http://schemas.openxmlformats.org/officeDocument/2006/relationships/oleObject" Target="../embeddings/oleObject242.bin"/><Relationship Id="rId4"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tags" Target="../tags/tag1240.xml"/><Relationship Id="rId2" Type="http://schemas.openxmlformats.org/officeDocument/2006/relationships/tags" Target="../tags/tag1239.xml"/><Relationship Id="rId1" Type="http://schemas.openxmlformats.org/officeDocument/2006/relationships/vmlDrawing" Target="../drawings/vmlDrawing620.vml"/><Relationship Id="rId5" Type="http://schemas.openxmlformats.org/officeDocument/2006/relationships/oleObject" Target="../embeddings/oleObject2423.bin"/><Relationship Id="rId4"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8" Type="http://schemas.openxmlformats.org/officeDocument/2006/relationships/oleObject" Target="../embeddings/oleObject2427.bin"/><Relationship Id="rId3" Type="http://schemas.openxmlformats.org/officeDocument/2006/relationships/tags" Target="../tags/tag1242.xml"/><Relationship Id="rId7" Type="http://schemas.openxmlformats.org/officeDocument/2006/relationships/oleObject" Target="../embeddings/oleObject2426.bin"/><Relationship Id="rId2" Type="http://schemas.openxmlformats.org/officeDocument/2006/relationships/tags" Target="../tags/tag1241.xml"/><Relationship Id="rId1" Type="http://schemas.openxmlformats.org/officeDocument/2006/relationships/vmlDrawing" Target="../drawings/vmlDrawing621.vml"/><Relationship Id="rId6" Type="http://schemas.openxmlformats.org/officeDocument/2006/relationships/oleObject" Target="../embeddings/oleObject2425.bin"/><Relationship Id="rId11" Type="http://schemas.openxmlformats.org/officeDocument/2006/relationships/oleObject" Target="../embeddings/oleObject2430.bin"/><Relationship Id="rId5" Type="http://schemas.openxmlformats.org/officeDocument/2006/relationships/oleObject" Target="../embeddings/oleObject2424.bin"/><Relationship Id="rId10" Type="http://schemas.openxmlformats.org/officeDocument/2006/relationships/oleObject" Target="../embeddings/oleObject2429.bin"/><Relationship Id="rId4" Type="http://schemas.openxmlformats.org/officeDocument/2006/relationships/slideLayout" Target="../slideLayouts/slideLayout2.xml"/><Relationship Id="rId9" Type="http://schemas.openxmlformats.org/officeDocument/2006/relationships/oleObject" Target="../embeddings/oleObject2428.bin"/></Relationships>
</file>

<file path=ppt/slides/_rels/slide622.xml.rels><?xml version="1.0" encoding="UTF-8" standalone="yes"?>
<Relationships xmlns="http://schemas.openxmlformats.org/package/2006/relationships"><Relationship Id="rId3" Type="http://schemas.openxmlformats.org/officeDocument/2006/relationships/tags" Target="../tags/tag1244.xml"/><Relationship Id="rId2" Type="http://schemas.openxmlformats.org/officeDocument/2006/relationships/tags" Target="../tags/tag1243.xml"/><Relationship Id="rId1" Type="http://schemas.openxmlformats.org/officeDocument/2006/relationships/vmlDrawing" Target="../drawings/vmlDrawing622.vml"/><Relationship Id="rId5" Type="http://schemas.openxmlformats.org/officeDocument/2006/relationships/oleObject" Target="../embeddings/oleObject2431.bin"/><Relationship Id="rId4"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8" Type="http://schemas.openxmlformats.org/officeDocument/2006/relationships/oleObject" Target="../embeddings/oleObject2435.bin"/><Relationship Id="rId3" Type="http://schemas.openxmlformats.org/officeDocument/2006/relationships/tags" Target="../tags/tag1246.xml"/><Relationship Id="rId7" Type="http://schemas.openxmlformats.org/officeDocument/2006/relationships/oleObject" Target="../embeddings/oleObject2434.bin"/><Relationship Id="rId2" Type="http://schemas.openxmlformats.org/officeDocument/2006/relationships/tags" Target="../tags/tag1245.xml"/><Relationship Id="rId1" Type="http://schemas.openxmlformats.org/officeDocument/2006/relationships/vmlDrawing" Target="../drawings/vmlDrawing623.vml"/><Relationship Id="rId6" Type="http://schemas.openxmlformats.org/officeDocument/2006/relationships/oleObject" Target="../embeddings/oleObject2433.bin"/><Relationship Id="rId5" Type="http://schemas.openxmlformats.org/officeDocument/2006/relationships/oleObject" Target="../embeddings/oleObject2432.bin"/><Relationship Id="rId10" Type="http://schemas.openxmlformats.org/officeDocument/2006/relationships/oleObject" Target="../embeddings/oleObject2437.bin"/><Relationship Id="rId4" Type="http://schemas.openxmlformats.org/officeDocument/2006/relationships/slideLayout" Target="../slideLayouts/slideLayout2.xml"/><Relationship Id="rId9" Type="http://schemas.openxmlformats.org/officeDocument/2006/relationships/oleObject" Target="../embeddings/oleObject2436.bin"/></Relationships>
</file>

<file path=ppt/slides/_rels/slide624.xml.rels><?xml version="1.0" encoding="UTF-8" standalone="yes"?>
<Relationships xmlns="http://schemas.openxmlformats.org/package/2006/relationships"><Relationship Id="rId8" Type="http://schemas.openxmlformats.org/officeDocument/2006/relationships/oleObject" Target="../embeddings/oleObject2441.bin"/><Relationship Id="rId3" Type="http://schemas.openxmlformats.org/officeDocument/2006/relationships/tags" Target="../tags/tag1248.xml"/><Relationship Id="rId7" Type="http://schemas.openxmlformats.org/officeDocument/2006/relationships/oleObject" Target="../embeddings/oleObject2440.bin"/><Relationship Id="rId2" Type="http://schemas.openxmlformats.org/officeDocument/2006/relationships/tags" Target="../tags/tag1247.xml"/><Relationship Id="rId1" Type="http://schemas.openxmlformats.org/officeDocument/2006/relationships/vmlDrawing" Target="../drawings/vmlDrawing624.vml"/><Relationship Id="rId6" Type="http://schemas.openxmlformats.org/officeDocument/2006/relationships/oleObject" Target="../embeddings/oleObject2439.bin"/><Relationship Id="rId5" Type="http://schemas.openxmlformats.org/officeDocument/2006/relationships/oleObject" Target="../embeddings/oleObject2438.bin"/><Relationship Id="rId10" Type="http://schemas.openxmlformats.org/officeDocument/2006/relationships/oleObject" Target="../embeddings/oleObject2443.bin"/><Relationship Id="rId4" Type="http://schemas.openxmlformats.org/officeDocument/2006/relationships/slideLayout" Target="../slideLayouts/slideLayout2.xml"/><Relationship Id="rId9" Type="http://schemas.openxmlformats.org/officeDocument/2006/relationships/oleObject" Target="../embeddings/oleObject2442.bin"/></Relationships>
</file>

<file path=ppt/slides/_rels/slide625.xml.rels><?xml version="1.0" encoding="UTF-8" standalone="yes"?>
<Relationships xmlns="http://schemas.openxmlformats.org/package/2006/relationships"><Relationship Id="rId8" Type="http://schemas.openxmlformats.org/officeDocument/2006/relationships/oleObject" Target="../embeddings/oleObject2447.bin"/><Relationship Id="rId3" Type="http://schemas.openxmlformats.org/officeDocument/2006/relationships/tags" Target="../tags/tag1250.xml"/><Relationship Id="rId7" Type="http://schemas.openxmlformats.org/officeDocument/2006/relationships/oleObject" Target="../embeddings/oleObject2446.bin"/><Relationship Id="rId2" Type="http://schemas.openxmlformats.org/officeDocument/2006/relationships/tags" Target="../tags/tag1249.xml"/><Relationship Id="rId1" Type="http://schemas.openxmlformats.org/officeDocument/2006/relationships/vmlDrawing" Target="../drawings/vmlDrawing625.vml"/><Relationship Id="rId6" Type="http://schemas.openxmlformats.org/officeDocument/2006/relationships/oleObject" Target="../embeddings/oleObject2445.bin"/><Relationship Id="rId11" Type="http://schemas.openxmlformats.org/officeDocument/2006/relationships/oleObject" Target="../embeddings/oleObject2450.bin"/><Relationship Id="rId5" Type="http://schemas.openxmlformats.org/officeDocument/2006/relationships/oleObject" Target="../embeddings/oleObject2444.bin"/><Relationship Id="rId10" Type="http://schemas.openxmlformats.org/officeDocument/2006/relationships/oleObject" Target="../embeddings/oleObject2449.bin"/><Relationship Id="rId4" Type="http://schemas.openxmlformats.org/officeDocument/2006/relationships/slideLayout" Target="../slideLayouts/slideLayout2.xml"/><Relationship Id="rId9" Type="http://schemas.openxmlformats.org/officeDocument/2006/relationships/oleObject" Target="../embeddings/oleObject2448.bin"/></Relationships>
</file>

<file path=ppt/slides/_rels/slide626.xml.rels><?xml version="1.0" encoding="UTF-8" standalone="yes"?>
<Relationships xmlns="http://schemas.openxmlformats.org/package/2006/relationships"><Relationship Id="rId8" Type="http://schemas.openxmlformats.org/officeDocument/2006/relationships/oleObject" Target="../embeddings/oleObject2454.bin"/><Relationship Id="rId3" Type="http://schemas.openxmlformats.org/officeDocument/2006/relationships/tags" Target="../tags/tag1252.xml"/><Relationship Id="rId7" Type="http://schemas.openxmlformats.org/officeDocument/2006/relationships/oleObject" Target="../embeddings/oleObject2453.bin"/><Relationship Id="rId12" Type="http://schemas.openxmlformats.org/officeDocument/2006/relationships/oleObject" Target="../embeddings/oleObject2458.bin"/><Relationship Id="rId2" Type="http://schemas.openxmlformats.org/officeDocument/2006/relationships/tags" Target="../tags/tag1251.xml"/><Relationship Id="rId1" Type="http://schemas.openxmlformats.org/officeDocument/2006/relationships/vmlDrawing" Target="../drawings/vmlDrawing626.vml"/><Relationship Id="rId6" Type="http://schemas.openxmlformats.org/officeDocument/2006/relationships/oleObject" Target="../embeddings/oleObject2452.bin"/><Relationship Id="rId11" Type="http://schemas.openxmlformats.org/officeDocument/2006/relationships/oleObject" Target="../embeddings/oleObject2457.bin"/><Relationship Id="rId5" Type="http://schemas.openxmlformats.org/officeDocument/2006/relationships/oleObject" Target="../embeddings/oleObject2451.bin"/><Relationship Id="rId10" Type="http://schemas.openxmlformats.org/officeDocument/2006/relationships/oleObject" Target="../embeddings/oleObject2456.bin"/><Relationship Id="rId4" Type="http://schemas.openxmlformats.org/officeDocument/2006/relationships/slideLayout" Target="../slideLayouts/slideLayout2.xml"/><Relationship Id="rId9" Type="http://schemas.openxmlformats.org/officeDocument/2006/relationships/oleObject" Target="../embeddings/oleObject2455.bin"/></Relationships>
</file>

<file path=ppt/slides/_rels/slide627.xml.rels><?xml version="1.0" encoding="UTF-8" standalone="yes"?>
<Relationships xmlns="http://schemas.openxmlformats.org/package/2006/relationships"><Relationship Id="rId3" Type="http://schemas.openxmlformats.org/officeDocument/2006/relationships/tags" Target="../tags/tag1254.xml"/><Relationship Id="rId2" Type="http://schemas.openxmlformats.org/officeDocument/2006/relationships/tags" Target="../tags/tag1253.xml"/><Relationship Id="rId1" Type="http://schemas.openxmlformats.org/officeDocument/2006/relationships/vmlDrawing" Target="../drawings/vmlDrawing627.vml"/><Relationship Id="rId5" Type="http://schemas.openxmlformats.org/officeDocument/2006/relationships/oleObject" Target="../embeddings/oleObject2459.bin"/><Relationship Id="rId4"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3" Type="http://schemas.openxmlformats.org/officeDocument/2006/relationships/tags" Target="../tags/tag1256.xml"/><Relationship Id="rId2" Type="http://schemas.openxmlformats.org/officeDocument/2006/relationships/tags" Target="../tags/tag1255.xml"/><Relationship Id="rId1" Type="http://schemas.openxmlformats.org/officeDocument/2006/relationships/vmlDrawing" Target="../drawings/vmlDrawing628.vml"/><Relationship Id="rId6" Type="http://schemas.openxmlformats.org/officeDocument/2006/relationships/oleObject" Target="../embeddings/oleObject2460.bin"/><Relationship Id="rId5" Type="http://schemas.openxmlformats.org/officeDocument/2006/relationships/image" Target="../media/image2467.png"/><Relationship Id="rId4"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3" Type="http://schemas.openxmlformats.org/officeDocument/2006/relationships/tags" Target="../tags/tag1258.xml"/><Relationship Id="rId2" Type="http://schemas.openxmlformats.org/officeDocument/2006/relationships/tags" Target="../tags/tag1257.xml"/><Relationship Id="rId1" Type="http://schemas.openxmlformats.org/officeDocument/2006/relationships/vmlDrawing" Target="../drawings/vmlDrawing629.vml"/><Relationship Id="rId5" Type="http://schemas.openxmlformats.org/officeDocument/2006/relationships/oleObject" Target="../embeddings/oleObject2461.bin"/><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vmlDrawing" Target="../drawings/vmlDrawing63.vml"/><Relationship Id="rId6" Type="http://schemas.openxmlformats.org/officeDocument/2006/relationships/oleObject" Target="../embeddings/oleObject244.bin"/><Relationship Id="rId5" Type="http://schemas.openxmlformats.org/officeDocument/2006/relationships/oleObject" Target="../embeddings/oleObject243.bin"/><Relationship Id="rId4"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8" Type="http://schemas.openxmlformats.org/officeDocument/2006/relationships/oleObject" Target="../embeddings/oleObject2465.bin"/><Relationship Id="rId3" Type="http://schemas.openxmlformats.org/officeDocument/2006/relationships/tags" Target="../tags/tag1260.xml"/><Relationship Id="rId7" Type="http://schemas.openxmlformats.org/officeDocument/2006/relationships/oleObject" Target="../embeddings/oleObject2464.bin"/><Relationship Id="rId12" Type="http://schemas.openxmlformats.org/officeDocument/2006/relationships/oleObject" Target="../embeddings/oleObject2469.bin"/><Relationship Id="rId2" Type="http://schemas.openxmlformats.org/officeDocument/2006/relationships/tags" Target="../tags/tag1259.xml"/><Relationship Id="rId1" Type="http://schemas.openxmlformats.org/officeDocument/2006/relationships/vmlDrawing" Target="../drawings/vmlDrawing630.vml"/><Relationship Id="rId6" Type="http://schemas.openxmlformats.org/officeDocument/2006/relationships/oleObject" Target="../embeddings/oleObject2463.bin"/><Relationship Id="rId11" Type="http://schemas.openxmlformats.org/officeDocument/2006/relationships/oleObject" Target="../embeddings/oleObject2468.bin"/><Relationship Id="rId5" Type="http://schemas.openxmlformats.org/officeDocument/2006/relationships/oleObject" Target="../embeddings/oleObject2462.bin"/><Relationship Id="rId10" Type="http://schemas.openxmlformats.org/officeDocument/2006/relationships/oleObject" Target="../embeddings/oleObject2467.bin"/><Relationship Id="rId4" Type="http://schemas.openxmlformats.org/officeDocument/2006/relationships/slideLayout" Target="../slideLayouts/slideLayout2.xml"/><Relationship Id="rId9" Type="http://schemas.openxmlformats.org/officeDocument/2006/relationships/oleObject" Target="../embeddings/oleObject2466.bin"/></Relationships>
</file>

<file path=ppt/slides/_rels/slide631.xml.rels><?xml version="1.0" encoding="UTF-8" standalone="yes"?>
<Relationships xmlns="http://schemas.openxmlformats.org/package/2006/relationships"><Relationship Id="rId8" Type="http://schemas.openxmlformats.org/officeDocument/2006/relationships/oleObject" Target="../embeddings/oleObject2473.bin"/><Relationship Id="rId3" Type="http://schemas.openxmlformats.org/officeDocument/2006/relationships/tags" Target="../tags/tag1262.xml"/><Relationship Id="rId7" Type="http://schemas.openxmlformats.org/officeDocument/2006/relationships/oleObject" Target="../embeddings/oleObject2472.bin"/><Relationship Id="rId2" Type="http://schemas.openxmlformats.org/officeDocument/2006/relationships/tags" Target="../tags/tag1261.xml"/><Relationship Id="rId1" Type="http://schemas.openxmlformats.org/officeDocument/2006/relationships/vmlDrawing" Target="../drawings/vmlDrawing631.vml"/><Relationship Id="rId6" Type="http://schemas.openxmlformats.org/officeDocument/2006/relationships/oleObject" Target="../embeddings/oleObject2471.bin"/><Relationship Id="rId5" Type="http://schemas.openxmlformats.org/officeDocument/2006/relationships/oleObject" Target="../embeddings/oleObject2470.bin"/><Relationship Id="rId4" Type="http://schemas.openxmlformats.org/officeDocument/2006/relationships/slideLayout" Target="../slideLayouts/slideLayout2.xml"/><Relationship Id="rId9" Type="http://schemas.openxmlformats.org/officeDocument/2006/relationships/oleObject" Target="../embeddings/oleObject2474.bin"/></Relationships>
</file>

<file path=ppt/slides/_rels/slide632.xml.rels><?xml version="1.0" encoding="UTF-8" standalone="yes"?>
<Relationships xmlns="http://schemas.openxmlformats.org/package/2006/relationships"><Relationship Id="rId3" Type="http://schemas.openxmlformats.org/officeDocument/2006/relationships/tags" Target="../tags/tag1264.xml"/><Relationship Id="rId7" Type="http://schemas.openxmlformats.org/officeDocument/2006/relationships/oleObject" Target="../embeddings/oleObject2477.bin"/><Relationship Id="rId2" Type="http://schemas.openxmlformats.org/officeDocument/2006/relationships/tags" Target="../tags/tag1263.xml"/><Relationship Id="rId1" Type="http://schemas.openxmlformats.org/officeDocument/2006/relationships/vmlDrawing" Target="../drawings/vmlDrawing632.vml"/><Relationship Id="rId6" Type="http://schemas.openxmlformats.org/officeDocument/2006/relationships/oleObject" Target="../embeddings/oleObject2476.bin"/><Relationship Id="rId5" Type="http://schemas.openxmlformats.org/officeDocument/2006/relationships/oleObject" Target="../embeddings/oleObject2475.bin"/><Relationship Id="rId4"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8" Type="http://schemas.openxmlformats.org/officeDocument/2006/relationships/oleObject" Target="../embeddings/oleObject2481.bin"/><Relationship Id="rId3" Type="http://schemas.openxmlformats.org/officeDocument/2006/relationships/tags" Target="../tags/tag1266.xml"/><Relationship Id="rId7" Type="http://schemas.openxmlformats.org/officeDocument/2006/relationships/oleObject" Target="../embeddings/oleObject2480.bin"/><Relationship Id="rId2" Type="http://schemas.openxmlformats.org/officeDocument/2006/relationships/tags" Target="../tags/tag1265.xml"/><Relationship Id="rId1" Type="http://schemas.openxmlformats.org/officeDocument/2006/relationships/vmlDrawing" Target="../drawings/vmlDrawing633.vml"/><Relationship Id="rId6" Type="http://schemas.openxmlformats.org/officeDocument/2006/relationships/oleObject" Target="../embeddings/oleObject2479.bin"/><Relationship Id="rId11" Type="http://schemas.openxmlformats.org/officeDocument/2006/relationships/oleObject" Target="../embeddings/oleObject2484.bin"/><Relationship Id="rId5" Type="http://schemas.openxmlformats.org/officeDocument/2006/relationships/oleObject" Target="../embeddings/oleObject2478.bin"/><Relationship Id="rId10" Type="http://schemas.openxmlformats.org/officeDocument/2006/relationships/oleObject" Target="../embeddings/oleObject2483.bin"/><Relationship Id="rId4" Type="http://schemas.openxmlformats.org/officeDocument/2006/relationships/slideLayout" Target="../slideLayouts/slideLayout2.xml"/><Relationship Id="rId9" Type="http://schemas.openxmlformats.org/officeDocument/2006/relationships/oleObject" Target="../embeddings/oleObject2482.bin"/></Relationships>
</file>

<file path=ppt/slides/_rels/slide634.xml.rels><?xml version="1.0" encoding="UTF-8" standalone="yes"?>
<Relationships xmlns="http://schemas.openxmlformats.org/package/2006/relationships"><Relationship Id="rId8" Type="http://schemas.openxmlformats.org/officeDocument/2006/relationships/oleObject" Target="../embeddings/oleObject2488.bin"/><Relationship Id="rId3" Type="http://schemas.openxmlformats.org/officeDocument/2006/relationships/tags" Target="../tags/tag1268.xml"/><Relationship Id="rId7" Type="http://schemas.openxmlformats.org/officeDocument/2006/relationships/oleObject" Target="../embeddings/oleObject2487.bin"/><Relationship Id="rId2" Type="http://schemas.openxmlformats.org/officeDocument/2006/relationships/tags" Target="../tags/tag1267.xml"/><Relationship Id="rId1" Type="http://schemas.openxmlformats.org/officeDocument/2006/relationships/vmlDrawing" Target="../drawings/vmlDrawing634.vml"/><Relationship Id="rId6" Type="http://schemas.openxmlformats.org/officeDocument/2006/relationships/oleObject" Target="../embeddings/oleObject2486.bin"/><Relationship Id="rId11" Type="http://schemas.openxmlformats.org/officeDocument/2006/relationships/oleObject" Target="../embeddings/oleObject2491.bin"/><Relationship Id="rId5" Type="http://schemas.openxmlformats.org/officeDocument/2006/relationships/oleObject" Target="../embeddings/oleObject2485.bin"/><Relationship Id="rId10" Type="http://schemas.openxmlformats.org/officeDocument/2006/relationships/oleObject" Target="../embeddings/oleObject2490.bin"/><Relationship Id="rId4" Type="http://schemas.openxmlformats.org/officeDocument/2006/relationships/slideLayout" Target="../slideLayouts/slideLayout2.xml"/><Relationship Id="rId9" Type="http://schemas.openxmlformats.org/officeDocument/2006/relationships/oleObject" Target="../embeddings/oleObject2489.bin"/></Relationships>
</file>

<file path=ppt/slides/_rels/slide635.xml.rels><?xml version="1.0" encoding="UTF-8" standalone="yes"?>
<Relationships xmlns="http://schemas.openxmlformats.org/package/2006/relationships"><Relationship Id="rId8" Type="http://schemas.openxmlformats.org/officeDocument/2006/relationships/oleObject" Target="../embeddings/oleObject2495.bin"/><Relationship Id="rId3" Type="http://schemas.openxmlformats.org/officeDocument/2006/relationships/tags" Target="../tags/tag1270.xml"/><Relationship Id="rId7" Type="http://schemas.openxmlformats.org/officeDocument/2006/relationships/oleObject" Target="../embeddings/oleObject2494.bin"/><Relationship Id="rId2" Type="http://schemas.openxmlformats.org/officeDocument/2006/relationships/tags" Target="../tags/tag1269.xml"/><Relationship Id="rId1" Type="http://schemas.openxmlformats.org/officeDocument/2006/relationships/vmlDrawing" Target="../drawings/vmlDrawing635.vml"/><Relationship Id="rId6" Type="http://schemas.openxmlformats.org/officeDocument/2006/relationships/oleObject" Target="../embeddings/oleObject2493.bin"/><Relationship Id="rId5" Type="http://schemas.openxmlformats.org/officeDocument/2006/relationships/oleObject" Target="../embeddings/oleObject2492.bin"/><Relationship Id="rId10" Type="http://schemas.openxmlformats.org/officeDocument/2006/relationships/oleObject" Target="../embeddings/oleObject2497.bin"/><Relationship Id="rId4" Type="http://schemas.openxmlformats.org/officeDocument/2006/relationships/slideLayout" Target="../slideLayouts/slideLayout2.xml"/><Relationship Id="rId9" Type="http://schemas.openxmlformats.org/officeDocument/2006/relationships/oleObject" Target="../embeddings/oleObject2496.bin"/></Relationships>
</file>

<file path=ppt/slides/_rels/slide636.xml.rels><?xml version="1.0" encoding="UTF-8" standalone="yes"?>
<Relationships xmlns="http://schemas.openxmlformats.org/package/2006/relationships"><Relationship Id="rId8" Type="http://schemas.openxmlformats.org/officeDocument/2006/relationships/oleObject" Target="../embeddings/oleObject2501.bin"/><Relationship Id="rId3" Type="http://schemas.openxmlformats.org/officeDocument/2006/relationships/tags" Target="../tags/tag1272.xml"/><Relationship Id="rId7" Type="http://schemas.openxmlformats.org/officeDocument/2006/relationships/oleObject" Target="../embeddings/oleObject2500.bin"/><Relationship Id="rId2" Type="http://schemas.openxmlformats.org/officeDocument/2006/relationships/tags" Target="../tags/tag1271.xml"/><Relationship Id="rId1" Type="http://schemas.openxmlformats.org/officeDocument/2006/relationships/vmlDrawing" Target="../drawings/vmlDrawing636.vml"/><Relationship Id="rId6" Type="http://schemas.openxmlformats.org/officeDocument/2006/relationships/oleObject" Target="../embeddings/oleObject2499.bin"/><Relationship Id="rId5" Type="http://schemas.openxmlformats.org/officeDocument/2006/relationships/oleObject" Target="../embeddings/oleObject2498.bin"/><Relationship Id="rId10" Type="http://schemas.openxmlformats.org/officeDocument/2006/relationships/oleObject" Target="../embeddings/oleObject2503.bin"/><Relationship Id="rId4" Type="http://schemas.openxmlformats.org/officeDocument/2006/relationships/slideLayout" Target="../slideLayouts/slideLayout2.xml"/><Relationship Id="rId9" Type="http://schemas.openxmlformats.org/officeDocument/2006/relationships/oleObject" Target="../embeddings/oleObject2502.bin"/></Relationships>
</file>

<file path=ppt/slides/_rels/slide637.xml.rels><?xml version="1.0" encoding="UTF-8" standalone="yes"?>
<Relationships xmlns="http://schemas.openxmlformats.org/package/2006/relationships"><Relationship Id="rId3" Type="http://schemas.openxmlformats.org/officeDocument/2006/relationships/tags" Target="../tags/tag1274.xml"/><Relationship Id="rId2" Type="http://schemas.openxmlformats.org/officeDocument/2006/relationships/tags" Target="../tags/tag1273.xml"/><Relationship Id="rId1" Type="http://schemas.openxmlformats.org/officeDocument/2006/relationships/vmlDrawing" Target="../drawings/vmlDrawing637.vml"/><Relationship Id="rId6" Type="http://schemas.openxmlformats.org/officeDocument/2006/relationships/oleObject" Target="../embeddings/oleObject2505.bin"/><Relationship Id="rId5" Type="http://schemas.openxmlformats.org/officeDocument/2006/relationships/oleObject" Target="../embeddings/oleObject2504.bin"/><Relationship Id="rId4"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tags" Target="../tags/tag1276.xml"/><Relationship Id="rId2" Type="http://schemas.openxmlformats.org/officeDocument/2006/relationships/tags" Target="../tags/tag1275.xml"/><Relationship Id="rId1" Type="http://schemas.openxmlformats.org/officeDocument/2006/relationships/vmlDrawing" Target="../drawings/vmlDrawing638.vml"/><Relationship Id="rId5" Type="http://schemas.openxmlformats.org/officeDocument/2006/relationships/oleObject" Target="../embeddings/oleObject2506.bin"/><Relationship Id="rId4"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8" Type="http://schemas.openxmlformats.org/officeDocument/2006/relationships/oleObject" Target="../embeddings/oleObject2509.bin"/><Relationship Id="rId3" Type="http://schemas.openxmlformats.org/officeDocument/2006/relationships/tags" Target="../tags/tag1278.xml"/><Relationship Id="rId7" Type="http://schemas.openxmlformats.org/officeDocument/2006/relationships/image" Target="../media/image2597.png"/><Relationship Id="rId2" Type="http://schemas.openxmlformats.org/officeDocument/2006/relationships/tags" Target="../tags/tag1277.xml"/><Relationship Id="rId1" Type="http://schemas.openxmlformats.org/officeDocument/2006/relationships/vmlDrawing" Target="../drawings/vmlDrawing639.vml"/><Relationship Id="rId6" Type="http://schemas.openxmlformats.org/officeDocument/2006/relationships/oleObject" Target="../embeddings/oleObject2508.bin"/><Relationship Id="rId11" Type="http://schemas.openxmlformats.org/officeDocument/2006/relationships/oleObject" Target="../embeddings/oleObject2512.bin"/><Relationship Id="rId5" Type="http://schemas.openxmlformats.org/officeDocument/2006/relationships/oleObject" Target="../embeddings/oleObject2507.bin"/><Relationship Id="rId10" Type="http://schemas.openxmlformats.org/officeDocument/2006/relationships/oleObject" Target="../embeddings/oleObject2511.bin"/><Relationship Id="rId4" Type="http://schemas.openxmlformats.org/officeDocument/2006/relationships/slideLayout" Target="../slideLayouts/slideLayout2.xml"/><Relationship Id="rId9" Type="http://schemas.openxmlformats.org/officeDocument/2006/relationships/oleObject" Target="../embeddings/oleObject2510.bin"/></Relationships>
</file>

<file path=ppt/slides/_rels/slide64.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vmlDrawing" Target="../drawings/vmlDrawing64.vml"/><Relationship Id="rId5" Type="http://schemas.openxmlformats.org/officeDocument/2006/relationships/oleObject" Target="../embeddings/oleObject245.bin"/><Relationship Id="rId4"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8" Type="http://schemas.openxmlformats.org/officeDocument/2006/relationships/oleObject" Target="../embeddings/oleObject2516.bin"/><Relationship Id="rId3" Type="http://schemas.openxmlformats.org/officeDocument/2006/relationships/tags" Target="../tags/tag1280.xml"/><Relationship Id="rId7" Type="http://schemas.openxmlformats.org/officeDocument/2006/relationships/oleObject" Target="../embeddings/oleObject2515.bin"/><Relationship Id="rId12" Type="http://schemas.openxmlformats.org/officeDocument/2006/relationships/oleObject" Target="../embeddings/oleObject2520.bin"/><Relationship Id="rId2" Type="http://schemas.openxmlformats.org/officeDocument/2006/relationships/tags" Target="../tags/tag1279.xml"/><Relationship Id="rId1" Type="http://schemas.openxmlformats.org/officeDocument/2006/relationships/vmlDrawing" Target="../drawings/vmlDrawing640.vml"/><Relationship Id="rId6" Type="http://schemas.openxmlformats.org/officeDocument/2006/relationships/oleObject" Target="../embeddings/oleObject2514.bin"/><Relationship Id="rId11" Type="http://schemas.openxmlformats.org/officeDocument/2006/relationships/oleObject" Target="../embeddings/oleObject2519.bin"/><Relationship Id="rId5" Type="http://schemas.openxmlformats.org/officeDocument/2006/relationships/oleObject" Target="../embeddings/oleObject2513.bin"/><Relationship Id="rId10" Type="http://schemas.openxmlformats.org/officeDocument/2006/relationships/oleObject" Target="../embeddings/oleObject2518.bin"/><Relationship Id="rId4" Type="http://schemas.openxmlformats.org/officeDocument/2006/relationships/slideLayout" Target="../slideLayouts/slideLayout2.xml"/><Relationship Id="rId9" Type="http://schemas.openxmlformats.org/officeDocument/2006/relationships/oleObject" Target="../embeddings/oleObject2517.bin"/></Relationships>
</file>

<file path=ppt/slides/_rels/slide641.xml.rels><?xml version="1.0" encoding="UTF-8" standalone="yes"?>
<Relationships xmlns="http://schemas.openxmlformats.org/package/2006/relationships"><Relationship Id="rId8" Type="http://schemas.openxmlformats.org/officeDocument/2006/relationships/oleObject" Target="../embeddings/oleObject2524.bin"/><Relationship Id="rId3" Type="http://schemas.openxmlformats.org/officeDocument/2006/relationships/tags" Target="../tags/tag1282.xml"/><Relationship Id="rId7" Type="http://schemas.openxmlformats.org/officeDocument/2006/relationships/oleObject" Target="../embeddings/oleObject2523.bin"/><Relationship Id="rId2" Type="http://schemas.openxmlformats.org/officeDocument/2006/relationships/tags" Target="../tags/tag1281.xml"/><Relationship Id="rId1" Type="http://schemas.openxmlformats.org/officeDocument/2006/relationships/vmlDrawing" Target="../drawings/vmlDrawing641.vml"/><Relationship Id="rId6" Type="http://schemas.openxmlformats.org/officeDocument/2006/relationships/oleObject" Target="../embeddings/oleObject2522.bin"/><Relationship Id="rId11" Type="http://schemas.openxmlformats.org/officeDocument/2006/relationships/oleObject" Target="../embeddings/oleObject2527.bin"/><Relationship Id="rId5" Type="http://schemas.openxmlformats.org/officeDocument/2006/relationships/oleObject" Target="../embeddings/oleObject2521.bin"/><Relationship Id="rId10" Type="http://schemas.openxmlformats.org/officeDocument/2006/relationships/oleObject" Target="../embeddings/oleObject2526.bin"/><Relationship Id="rId4" Type="http://schemas.openxmlformats.org/officeDocument/2006/relationships/slideLayout" Target="../slideLayouts/slideLayout2.xml"/><Relationship Id="rId9" Type="http://schemas.openxmlformats.org/officeDocument/2006/relationships/oleObject" Target="../embeddings/oleObject2525.bin"/></Relationships>
</file>

<file path=ppt/slides/_rels/slide642.xml.rels><?xml version="1.0" encoding="UTF-8" standalone="yes"?>
<Relationships xmlns="http://schemas.openxmlformats.org/package/2006/relationships"><Relationship Id="rId8" Type="http://schemas.openxmlformats.org/officeDocument/2006/relationships/oleObject" Target="../embeddings/oleObject2531.bin"/><Relationship Id="rId3" Type="http://schemas.openxmlformats.org/officeDocument/2006/relationships/tags" Target="../tags/tag1284.xml"/><Relationship Id="rId7" Type="http://schemas.openxmlformats.org/officeDocument/2006/relationships/oleObject" Target="../embeddings/oleObject2530.bin"/><Relationship Id="rId2" Type="http://schemas.openxmlformats.org/officeDocument/2006/relationships/tags" Target="../tags/tag1283.xml"/><Relationship Id="rId1" Type="http://schemas.openxmlformats.org/officeDocument/2006/relationships/vmlDrawing" Target="../drawings/vmlDrawing642.vml"/><Relationship Id="rId6" Type="http://schemas.openxmlformats.org/officeDocument/2006/relationships/oleObject" Target="../embeddings/oleObject2529.bin"/><Relationship Id="rId5" Type="http://schemas.openxmlformats.org/officeDocument/2006/relationships/oleObject" Target="../embeddings/oleObject2528.bin"/><Relationship Id="rId10" Type="http://schemas.openxmlformats.org/officeDocument/2006/relationships/oleObject" Target="../embeddings/oleObject2533.bin"/><Relationship Id="rId4" Type="http://schemas.openxmlformats.org/officeDocument/2006/relationships/slideLayout" Target="../slideLayouts/slideLayout2.xml"/><Relationship Id="rId9" Type="http://schemas.openxmlformats.org/officeDocument/2006/relationships/oleObject" Target="../embeddings/oleObject2532.bin"/></Relationships>
</file>

<file path=ppt/slides/_rels/slide643.xml.rels><?xml version="1.0" encoding="UTF-8" standalone="yes"?>
<Relationships xmlns="http://schemas.openxmlformats.org/package/2006/relationships"><Relationship Id="rId8" Type="http://schemas.openxmlformats.org/officeDocument/2006/relationships/oleObject" Target="../embeddings/oleObject2537.bin"/><Relationship Id="rId3" Type="http://schemas.openxmlformats.org/officeDocument/2006/relationships/tags" Target="../tags/tag1286.xml"/><Relationship Id="rId7" Type="http://schemas.openxmlformats.org/officeDocument/2006/relationships/oleObject" Target="../embeddings/oleObject2536.bin"/><Relationship Id="rId2" Type="http://schemas.openxmlformats.org/officeDocument/2006/relationships/tags" Target="../tags/tag1285.xml"/><Relationship Id="rId1" Type="http://schemas.openxmlformats.org/officeDocument/2006/relationships/vmlDrawing" Target="../drawings/vmlDrawing643.vml"/><Relationship Id="rId6" Type="http://schemas.openxmlformats.org/officeDocument/2006/relationships/oleObject" Target="../embeddings/oleObject2535.bin"/><Relationship Id="rId11" Type="http://schemas.openxmlformats.org/officeDocument/2006/relationships/oleObject" Target="../embeddings/oleObject2540.bin"/><Relationship Id="rId5" Type="http://schemas.openxmlformats.org/officeDocument/2006/relationships/oleObject" Target="../embeddings/oleObject2534.bin"/><Relationship Id="rId10" Type="http://schemas.openxmlformats.org/officeDocument/2006/relationships/oleObject" Target="../embeddings/oleObject2539.bin"/><Relationship Id="rId4" Type="http://schemas.openxmlformats.org/officeDocument/2006/relationships/slideLayout" Target="../slideLayouts/slideLayout2.xml"/><Relationship Id="rId9" Type="http://schemas.openxmlformats.org/officeDocument/2006/relationships/oleObject" Target="../embeddings/oleObject2538.bin"/></Relationships>
</file>

<file path=ppt/slides/_rels/slide644.xml.rels><?xml version="1.0" encoding="UTF-8" standalone="yes"?>
<Relationships xmlns="http://schemas.openxmlformats.org/package/2006/relationships"><Relationship Id="rId3" Type="http://schemas.openxmlformats.org/officeDocument/2006/relationships/tags" Target="../tags/tag1288.xml"/><Relationship Id="rId2" Type="http://schemas.openxmlformats.org/officeDocument/2006/relationships/tags" Target="../tags/tag1287.xml"/><Relationship Id="rId1" Type="http://schemas.openxmlformats.org/officeDocument/2006/relationships/vmlDrawing" Target="../drawings/vmlDrawing644.vml"/><Relationship Id="rId5" Type="http://schemas.openxmlformats.org/officeDocument/2006/relationships/oleObject" Target="../embeddings/oleObject2541.bin"/><Relationship Id="rId4"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3" Type="http://schemas.openxmlformats.org/officeDocument/2006/relationships/tags" Target="../tags/tag1290.xml"/><Relationship Id="rId7" Type="http://schemas.openxmlformats.org/officeDocument/2006/relationships/oleObject" Target="../embeddings/oleObject2544.bin"/><Relationship Id="rId2" Type="http://schemas.openxmlformats.org/officeDocument/2006/relationships/tags" Target="../tags/tag1289.xml"/><Relationship Id="rId1" Type="http://schemas.openxmlformats.org/officeDocument/2006/relationships/vmlDrawing" Target="../drawings/vmlDrawing645.vml"/><Relationship Id="rId6" Type="http://schemas.openxmlformats.org/officeDocument/2006/relationships/oleObject" Target="../embeddings/oleObject2543.bin"/><Relationship Id="rId5" Type="http://schemas.openxmlformats.org/officeDocument/2006/relationships/oleObject" Target="../embeddings/oleObject2542.bin"/><Relationship Id="rId4"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3" Type="http://schemas.openxmlformats.org/officeDocument/2006/relationships/tags" Target="../tags/tag1292.xml"/><Relationship Id="rId2" Type="http://schemas.openxmlformats.org/officeDocument/2006/relationships/tags" Target="../tags/tag1291.xml"/><Relationship Id="rId1" Type="http://schemas.openxmlformats.org/officeDocument/2006/relationships/vmlDrawing" Target="../drawings/vmlDrawing646.vml"/><Relationship Id="rId5" Type="http://schemas.openxmlformats.org/officeDocument/2006/relationships/oleObject" Target="../embeddings/oleObject2545.bin"/><Relationship Id="rId4"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8" Type="http://schemas.openxmlformats.org/officeDocument/2006/relationships/oleObject" Target="../embeddings/oleObject2548.bin"/><Relationship Id="rId3" Type="http://schemas.openxmlformats.org/officeDocument/2006/relationships/tags" Target="../tags/tag1294.xml"/><Relationship Id="rId7" Type="http://schemas.openxmlformats.org/officeDocument/2006/relationships/oleObject" Target="../embeddings/oleObject2547.bin"/><Relationship Id="rId2" Type="http://schemas.openxmlformats.org/officeDocument/2006/relationships/tags" Target="../tags/tag1293.xml"/><Relationship Id="rId1" Type="http://schemas.openxmlformats.org/officeDocument/2006/relationships/vmlDrawing" Target="../drawings/vmlDrawing647.vml"/><Relationship Id="rId6" Type="http://schemas.openxmlformats.org/officeDocument/2006/relationships/image" Target="../media/image2597.png"/><Relationship Id="rId11" Type="http://schemas.openxmlformats.org/officeDocument/2006/relationships/oleObject" Target="../embeddings/oleObject2551.bin"/><Relationship Id="rId5" Type="http://schemas.openxmlformats.org/officeDocument/2006/relationships/oleObject" Target="../embeddings/oleObject2546.bin"/><Relationship Id="rId10" Type="http://schemas.openxmlformats.org/officeDocument/2006/relationships/oleObject" Target="../embeddings/oleObject2550.bin"/><Relationship Id="rId4" Type="http://schemas.openxmlformats.org/officeDocument/2006/relationships/slideLayout" Target="../slideLayouts/slideLayout2.xml"/><Relationship Id="rId9" Type="http://schemas.openxmlformats.org/officeDocument/2006/relationships/oleObject" Target="../embeddings/oleObject2549.bin"/></Relationships>
</file>

<file path=ppt/slides/_rels/slide648.xml.rels><?xml version="1.0" encoding="UTF-8" standalone="yes"?>
<Relationships xmlns="http://schemas.openxmlformats.org/package/2006/relationships"><Relationship Id="rId3" Type="http://schemas.openxmlformats.org/officeDocument/2006/relationships/tags" Target="../tags/tag1296.xml"/><Relationship Id="rId2" Type="http://schemas.openxmlformats.org/officeDocument/2006/relationships/tags" Target="../tags/tag1295.xml"/><Relationship Id="rId1" Type="http://schemas.openxmlformats.org/officeDocument/2006/relationships/vmlDrawing" Target="../drawings/vmlDrawing648.vml"/><Relationship Id="rId6" Type="http://schemas.openxmlformats.org/officeDocument/2006/relationships/oleObject" Target="../embeddings/oleObject2553.bin"/><Relationship Id="rId5" Type="http://schemas.openxmlformats.org/officeDocument/2006/relationships/oleObject" Target="../embeddings/oleObject2552.bin"/><Relationship Id="rId4"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8" Type="http://schemas.openxmlformats.org/officeDocument/2006/relationships/oleObject" Target="../embeddings/oleObject2557.bin"/><Relationship Id="rId3" Type="http://schemas.openxmlformats.org/officeDocument/2006/relationships/tags" Target="../tags/tag1298.xml"/><Relationship Id="rId7" Type="http://schemas.openxmlformats.org/officeDocument/2006/relationships/oleObject" Target="../embeddings/oleObject2556.bin"/><Relationship Id="rId2" Type="http://schemas.openxmlformats.org/officeDocument/2006/relationships/tags" Target="../tags/tag1297.xml"/><Relationship Id="rId1" Type="http://schemas.openxmlformats.org/officeDocument/2006/relationships/vmlDrawing" Target="../drawings/vmlDrawing649.vml"/><Relationship Id="rId6" Type="http://schemas.openxmlformats.org/officeDocument/2006/relationships/oleObject" Target="../embeddings/oleObject2555.bin"/><Relationship Id="rId5" Type="http://schemas.openxmlformats.org/officeDocument/2006/relationships/oleObject" Target="../embeddings/oleObject2554.bin"/><Relationship Id="rId10" Type="http://schemas.openxmlformats.org/officeDocument/2006/relationships/oleObject" Target="../embeddings/oleObject2559.bin"/><Relationship Id="rId4" Type="http://schemas.openxmlformats.org/officeDocument/2006/relationships/slideLayout" Target="../slideLayouts/slideLayout2.xml"/><Relationship Id="rId9" Type="http://schemas.openxmlformats.org/officeDocument/2006/relationships/oleObject" Target="../embeddings/oleObject2558.bin"/></Relationships>
</file>

<file path=ppt/slides/_rels/slide65.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vmlDrawing" Target="../drawings/vmlDrawing65.vml"/><Relationship Id="rId6" Type="http://schemas.openxmlformats.org/officeDocument/2006/relationships/oleObject" Target="../embeddings/oleObject247.bin"/><Relationship Id="rId5" Type="http://schemas.openxmlformats.org/officeDocument/2006/relationships/oleObject" Target="../embeddings/oleObject246.bin"/><Relationship Id="rId4"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8" Type="http://schemas.openxmlformats.org/officeDocument/2006/relationships/oleObject" Target="../embeddings/oleObject2563.bin"/><Relationship Id="rId3" Type="http://schemas.openxmlformats.org/officeDocument/2006/relationships/tags" Target="../tags/tag1300.xml"/><Relationship Id="rId7" Type="http://schemas.openxmlformats.org/officeDocument/2006/relationships/oleObject" Target="../embeddings/oleObject2562.bin"/><Relationship Id="rId2" Type="http://schemas.openxmlformats.org/officeDocument/2006/relationships/tags" Target="../tags/tag1299.xml"/><Relationship Id="rId1" Type="http://schemas.openxmlformats.org/officeDocument/2006/relationships/vmlDrawing" Target="../drawings/vmlDrawing650.vml"/><Relationship Id="rId6" Type="http://schemas.openxmlformats.org/officeDocument/2006/relationships/oleObject" Target="../embeddings/oleObject2561.bin"/><Relationship Id="rId5" Type="http://schemas.openxmlformats.org/officeDocument/2006/relationships/oleObject" Target="../embeddings/oleObject2560.bin"/><Relationship Id="rId10" Type="http://schemas.openxmlformats.org/officeDocument/2006/relationships/oleObject" Target="../embeddings/oleObject2565.bin"/><Relationship Id="rId4" Type="http://schemas.openxmlformats.org/officeDocument/2006/relationships/slideLayout" Target="../slideLayouts/slideLayout2.xml"/><Relationship Id="rId9" Type="http://schemas.openxmlformats.org/officeDocument/2006/relationships/oleObject" Target="../embeddings/oleObject2564.bin"/></Relationships>
</file>

<file path=ppt/slides/_rels/slide651.xml.rels><?xml version="1.0" encoding="UTF-8" standalone="yes"?>
<Relationships xmlns="http://schemas.openxmlformats.org/package/2006/relationships"><Relationship Id="rId8" Type="http://schemas.openxmlformats.org/officeDocument/2006/relationships/oleObject" Target="../embeddings/oleObject2569.bin"/><Relationship Id="rId3" Type="http://schemas.openxmlformats.org/officeDocument/2006/relationships/tags" Target="../tags/tag1302.xml"/><Relationship Id="rId7" Type="http://schemas.openxmlformats.org/officeDocument/2006/relationships/oleObject" Target="../embeddings/oleObject2568.bin"/><Relationship Id="rId2" Type="http://schemas.openxmlformats.org/officeDocument/2006/relationships/tags" Target="../tags/tag1301.xml"/><Relationship Id="rId1" Type="http://schemas.openxmlformats.org/officeDocument/2006/relationships/vmlDrawing" Target="../drawings/vmlDrawing651.vml"/><Relationship Id="rId6" Type="http://schemas.openxmlformats.org/officeDocument/2006/relationships/oleObject" Target="../embeddings/oleObject2567.bin"/><Relationship Id="rId11" Type="http://schemas.openxmlformats.org/officeDocument/2006/relationships/oleObject" Target="../embeddings/oleObject2572.bin"/><Relationship Id="rId5" Type="http://schemas.openxmlformats.org/officeDocument/2006/relationships/oleObject" Target="../embeddings/oleObject2566.bin"/><Relationship Id="rId10" Type="http://schemas.openxmlformats.org/officeDocument/2006/relationships/oleObject" Target="../embeddings/oleObject2571.bin"/><Relationship Id="rId4" Type="http://schemas.openxmlformats.org/officeDocument/2006/relationships/slideLayout" Target="../slideLayouts/slideLayout2.xml"/><Relationship Id="rId9" Type="http://schemas.openxmlformats.org/officeDocument/2006/relationships/oleObject" Target="../embeddings/oleObject2570.bin"/></Relationships>
</file>

<file path=ppt/slides/_rels/slide652.xml.rels><?xml version="1.0" encoding="UTF-8" standalone="yes"?>
<Relationships xmlns="http://schemas.openxmlformats.org/package/2006/relationships"><Relationship Id="rId3" Type="http://schemas.openxmlformats.org/officeDocument/2006/relationships/tags" Target="../tags/tag1304.xml"/><Relationship Id="rId2" Type="http://schemas.openxmlformats.org/officeDocument/2006/relationships/tags" Target="../tags/tag1303.xml"/><Relationship Id="rId1" Type="http://schemas.openxmlformats.org/officeDocument/2006/relationships/vmlDrawing" Target="../drawings/vmlDrawing652.vml"/><Relationship Id="rId6" Type="http://schemas.openxmlformats.org/officeDocument/2006/relationships/oleObject" Target="../embeddings/oleObject2574.bin"/><Relationship Id="rId5" Type="http://schemas.openxmlformats.org/officeDocument/2006/relationships/oleObject" Target="../embeddings/oleObject2573.bin"/><Relationship Id="rId4"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8" Type="http://schemas.openxmlformats.org/officeDocument/2006/relationships/oleObject" Target="../embeddings/oleObject2578.bin"/><Relationship Id="rId3" Type="http://schemas.openxmlformats.org/officeDocument/2006/relationships/tags" Target="../tags/tag1306.xml"/><Relationship Id="rId7" Type="http://schemas.openxmlformats.org/officeDocument/2006/relationships/oleObject" Target="../embeddings/oleObject2577.bin"/><Relationship Id="rId2" Type="http://schemas.openxmlformats.org/officeDocument/2006/relationships/tags" Target="../tags/tag1305.xml"/><Relationship Id="rId1" Type="http://schemas.openxmlformats.org/officeDocument/2006/relationships/vmlDrawing" Target="../drawings/vmlDrawing653.vml"/><Relationship Id="rId6" Type="http://schemas.openxmlformats.org/officeDocument/2006/relationships/oleObject" Target="../embeddings/oleObject2576.bin"/><Relationship Id="rId5" Type="http://schemas.openxmlformats.org/officeDocument/2006/relationships/oleObject" Target="../embeddings/oleObject2575.bin"/><Relationship Id="rId10" Type="http://schemas.openxmlformats.org/officeDocument/2006/relationships/oleObject" Target="../embeddings/oleObject2580.bin"/><Relationship Id="rId4" Type="http://schemas.openxmlformats.org/officeDocument/2006/relationships/slideLayout" Target="../slideLayouts/slideLayout2.xml"/><Relationship Id="rId9" Type="http://schemas.openxmlformats.org/officeDocument/2006/relationships/oleObject" Target="../embeddings/oleObject2579.bin"/></Relationships>
</file>

<file path=ppt/slides/_rels/slide654.xml.rels><?xml version="1.0" encoding="UTF-8" standalone="yes"?>
<Relationships xmlns="http://schemas.openxmlformats.org/package/2006/relationships"><Relationship Id="rId8" Type="http://schemas.openxmlformats.org/officeDocument/2006/relationships/oleObject" Target="../embeddings/oleObject2584.bin"/><Relationship Id="rId3" Type="http://schemas.openxmlformats.org/officeDocument/2006/relationships/tags" Target="../tags/tag1308.xml"/><Relationship Id="rId7" Type="http://schemas.openxmlformats.org/officeDocument/2006/relationships/oleObject" Target="../embeddings/oleObject2583.bin"/><Relationship Id="rId2" Type="http://schemas.openxmlformats.org/officeDocument/2006/relationships/tags" Target="../tags/tag1307.xml"/><Relationship Id="rId1" Type="http://schemas.openxmlformats.org/officeDocument/2006/relationships/vmlDrawing" Target="../drawings/vmlDrawing654.vml"/><Relationship Id="rId6" Type="http://schemas.openxmlformats.org/officeDocument/2006/relationships/oleObject" Target="../embeddings/oleObject2582.bin"/><Relationship Id="rId5" Type="http://schemas.openxmlformats.org/officeDocument/2006/relationships/oleObject" Target="../embeddings/oleObject2581.bin"/><Relationship Id="rId10" Type="http://schemas.openxmlformats.org/officeDocument/2006/relationships/oleObject" Target="../embeddings/oleObject2586.bin"/><Relationship Id="rId4" Type="http://schemas.openxmlformats.org/officeDocument/2006/relationships/slideLayout" Target="../slideLayouts/slideLayout2.xml"/><Relationship Id="rId9" Type="http://schemas.openxmlformats.org/officeDocument/2006/relationships/oleObject" Target="../embeddings/oleObject2585.bin"/></Relationships>
</file>

<file path=ppt/slides/_rels/slide655.xml.rels><?xml version="1.0" encoding="UTF-8" standalone="yes"?>
<Relationships xmlns="http://schemas.openxmlformats.org/package/2006/relationships"><Relationship Id="rId3" Type="http://schemas.openxmlformats.org/officeDocument/2006/relationships/tags" Target="../tags/tag1310.xml"/><Relationship Id="rId2" Type="http://schemas.openxmlformats.org/officeDocument/2006/relationships/tags" Target="../tags/tag1309.xml"/><Relationship Id="rId1" Type="http://schemas.openxmlformats.org/officeDocument/2006/relationships/vmlDrawing" Target="../drawings/vmlDrawing655.vml"/><Relationship Id="rId5" Type="http://schemas.openxmlformats.org/officeDocument/2006/relationships/oleObject" Target="../embeddings/oleObject2587.bin"/><Relationship Id="rId4"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3" Type="http://schemas.openxmlformats.org/officeDocument/2006/relationships/tags" Target="../tags/tag1312.xml"/><Relationship Id="rId2" Type="http://schemas.openxmlformats.org/officeDocument/2006/relationships/tags" Target="../tags/tag1311.xml"/><Relationship Id="rId1" Type="http://schemas.openxmlformats.org/officeDocument/2006/relationships/vmlDrawing" Target="../drawings/vmlDrawing656.vml"/><Relationship Id="rId5" Type="http://schemas.openxmlformats.org/officeDocument/2006/relationships/oleObject" Target="../embeddings/oleObject2588.bin"/><Relationship Id="rId4"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8" Type="http://schemas.openxmlformats.org/officeDocument/2006/relationships/oleObject" Target="../embeddings/oleObject2592.bin"/><Relationship Id="rId3" Type="http://schemas.openxmlformats.org/officeDocument/2006/relationships/tags" Target="../tags/tag1314.xml"/><Relationship Id="rId7" Type="http://schemas.openxmlformats.org/officeDocument/2006/relationships/oleObject" Target="../embeddings/oleObject2591.bin"/><Relationship Id="rId2" Type="http://schemas.openxmlformats.org/officeDocument/2006/relationships/tags" Target="../tags/tag1313.xml"/><Relationship Id="rId1" Type="http://schemas.openxmlformats.org/officeDocument/2006/relationships/vmlDrawing" Target="../drawings/vmlDrawing657.vml"/><Relationship Id="rId6" Type="http://schemas.openxmlformats.org/officeDocument/2006/relationships/oleObject" Target="../embeddings/oleObject2590.bin"/><Relationship Id="rId5" Type="http://schemas.openxmlformats.org/officeDocument/2006/relationships/oleObject" Target="../embeddings/oleObject2589.bin"/><Relationship Id="rId4" Type="http://schemas.openxmlformats.org/officeDocument/2006/relationships/slideLayout" Target="../slideLayouts/slideLayout2.xml"/><Relationship Id="rId9" Type="http://schemas.openxmlformats.org/officeDocument/2006/relationships/oleObject" Target="../embeddings/oleObject2593.bin"/></Relationships>
</file>

<file path=ppt/slides/_rels/slide658.xml.rels><?xml version="1.0" encoding="UTF-8" standalone="yes"?>
<Relationships xmlns="http://schemas.openxmlformats.org/package/2006/relationships"><Relationship Id="rId8" Type="http://schemas.openxmlformats.org/officeDocument/2006/relationships/oleObject" Target="../embeddings/oleObject2597.bin"/><Relationship Id="rId3" Type="http://schemas.openxmlformats.org/officeDocument/2006/relationships/tags" Target="../tags/tag1316.xml"/><Relationship Id="rId7" Type="http://schemas.openxmlformats.org/officeDocument/2006/relationships/oleObject" Target="../embeddings/oleObject2596.bin"/><Relationship Id="rId2" Type="http://schemas.openxmlformats.org/officeDocument/2006/relationships/tags" Target="../tags/tag1315.xml"/><Relationship Id="rId1" Type="http://schemas.openxmlformats.org/officeDocument/2006/relationships/vmlDrawing" Target="../drawings/vmlDrawing658.vml"/><Relationship Id="rId6" Type="http://schemas.openxmlformats.org/officeDocument/2006/relationships/oleObject" Target="../embeddings/oleObject2595.bin"/><Relationship Id="rId5" Type="http://schemas.openxmlformats.org/officeDocument/2006/relationships/oleObject" Target="../embeddings/oleObject2594.bin"/><Relationship Id="rId4"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8" Type="http://schemas.openxmlformats.org/officeDocument/2006/relationships/oleObject" Target="../embeddings/oleObject2601.bin"/><Relationship Id="rId3" Type="http://schemas.openxmlformats.org/officeDocument/2006/relationships/tags" Target="../tags/tag1318.xml"/><Relationship Id="rId7" Type="http://schemas.openxmlformats.org/officeDocument/2006/relationships/oleObject" Target="../embeddings/oleObject2600.bin"/><Relationship Id="rId2" Type="http://schemas.openxmlformats.org/officeDocument/2006/relationships/tags" Target="../tags/tag1317.xml"/><Relationship Id="rId1" Type="http://schemas.openxmlformats.org/officeDocument/2006/relationships/vmlDrawing" Target="../drawings/vmlDrawing659.vml"/><Relationship Id="rId6" Type="http://schemas.openxmlformats.org/officeDocument/2006/relationships/oleObject" Target="../embeddings/oleObject2599.bin"/><Relationship Id="rId11" Type="http://schemas.openxmlformats.org/officeDocument/2006/relationships/oleObject" Target="../embeddings/oleObject2604.bin"/><Relationship Id="rId5" Type="http://schemas.openxmlformats.org/officeDocument/2006/relationships/oleObject" Target="../embeddings/oleObject2598.bin"/><Relationship Id="rId10" Type="http://schemas.openxmlformats.org/officeDocument/2006/relationships/oleObject" Target="../embeddings/oleObject2603.bin"/><Relationship Id="rId4" Type="http://schemas.openxmlformats.org/officeDocument/2006/relationships/slideLayout" Target="../slideLayouts/slideLayout2.xml"/><Relationship Id="rId9" Type="http://schemas.openxmlformats.org/officeDocument/2006/relationships/oleObject" Target="../embeddings/oleObject2602.bin"/></Relationships>
</file>

<file path=ppt/slides/_rels/slide6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vmlDrawing" Target="../drawings/vmlDrawing66.vml"/><Relationship Id="rId6" Type="http://schemas.openxmlformats.org/officeDocument/2006/relationships/oleObject" Target="../embeddings/oleObject249.bin"/><Relationship Id="rId5" Type="http://schemas.openxmlformats.org/officeDocument/2006/relationships/oleObject" Target="../embeddings/oleObject248.bin"/><Relationship Id="rId4"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8" Type="http://schemas.openxmlformats.org/officeDocument/2006/relationships/oleObject" Target="../embeddings/oleObject2608.bin"/><Relationship Id="rId3" Type="http://schemas.openxmlformats.org/officeDocument/2006/relationships/tags" Target="../tags/tag1320.xml"/><Relationship Id="rId7" Type="http://schemas.openxmlformats.org/officeDocument/2006/relationships/oleObject" Target="../embeddings/oleObject2607.bin"/><Relationship Id="rId2" Type="http://schemas.openxmlformats.org/officeDocument/2006/relationships/tags" Target="../tags/tag1319.xml"/><Relationship Id="rId1" Type="http://schemas.openxmlformats.org/officeDocument/2006/relationships/vmlDrawing" Target="../drawings/vmlDrawing660.vml"/><Relationship Id="rId6" Type="http://schemas.openxmlformats.org/officeDocument/2006/relationships/oleObject" Target="../embeddings/oleObject2606.bin"/><Relationship Id="rId11" Type="http://schemas.openxmlformats.org/officeDocument/2006/relationships/oleObject" Target="../embeddings/oleObject2611.bin"/><Relationship Id="rId5" Type="http://schemas.openxmlformats.org/officeDocument/2006/relationships/oleObject" Target="../embeddings/oleObject2605.bin"/><Relationship Id="rId10" Type="http://schemas.openxmlformats.org/officeDocument/2006/relationships/oleObject" Target="../embeddings/oleObject2610.bin"/><Relationship Id="rId4" Type="http://schemas.openxmlformats.org/officeDocument/2006/relationships/slideLayout" Target="../slideLayouts/slideLayout2.xml"/><Relationship Id="rId9" Type="http://schemas.openxmlformats.org/officeDocument/2006/relationships/oleObject" Target="../embeddings/oleObject2609.bin"/></Relationships>
</file>

<file path=ppt/slides/_rels/slide661.xml.rels><?xml version="1.0" encoding="UTF-8" standalone="yes"?>
<Relationships xmlns="http://schemas.openxmlformats.org/package/2006/relationships"><Relationship Id="rId8" Type="http://schemas.openxmlformats.org/officeDocument/2006/relationships/oleObject" Target="../embeddings/oleObject2615.bin"/><Relationship Id="rId3" Type="http://schemas.openxmlformats.org/officeDocument/2006/relationships/tags" Target="../tags/tag1322.xml"/><Relationship Id="rId7" Type="http://schemas.openxmlformats.org/officeDocument/2006/relationships/oleObject" Target="../embeddings/oleObject2614.bin"/><Relationship Id="rId2" Type="http://schemas.openxmlformats.org/officeDocument/2006/relationships/tags" Target="../tags/tag1321.xml"/><Relationship Id="rId1" Type="http://schemas.openxmlformats.org/officeDocument/2006/relationships/vmlDrawing" Target="../drawings/vmlDrawing661.vml"/><Relationship Id="rId6" Type="http://schemas.openxmlformats.org/officeDocument/2006/relationships/oleObject" Target="../embeddings/oleObject2613.bin"/><Relationship Id="rId11" Type="http://schemas.openxmlformats.org/officeDocument/2006/relationships/oleObject" Target="../embeddings/oleObject2618.bin"/><Relationship Id="rId5" Type="http://schemas.openxmlformats.org/officeDocument/2006/relationships/oleObject" Target="../embeddings/oleObject2612.bin"/><Relationship Id="rId10" Type="http://schemas.openxmlformats.org/officeDocument/2006/relationships/oleObject" Target="../embeddings/oleObject2617.bin"/><Relationship Id="rId4" Type="http://schemas.openxmlformats.org/officeDocument/2006/relationships/slideLayout" Target="../slideLayouts/slideLayout2.xml"/><Relationship Id="rId9" Type="http://schemas.openxmlformats.org/officeDocument/2006/relationships/oleObject" Target="../embeddings/oleObject2616.bin"/></Relationships>
</file>

<file path=ppt/slides/_rels/slide662.xml.rels><?xml version="1.0" encoding="UTF-8" standalone="yes"?>
<Relationships xmlns="http://schemas.openxmlformats.org/package/2006/relationships"><Relationship Id="rId3" Type="http://schemas.openxmlformats.org/officeDocument/2006/relationships/tags" Target="../tags/tag1324.xml"/><Relationship Id="rId2" Type="http://schemas.openxmlformats.org/officeDocument/2006/relationships/tags" Target="../tags/tag1323.xml"/><Relationship Id="rId1" Type="http://schemas.openxmlformats.org/officeDocument/2006/relationships/vmlDrawing" Target="../drawings/vmlDrawing662.vml"/><Relationship Id="rId6" Type="http://schemas.openxmlformats.org/officeDocument/2006/relationships/oleObject" Target="../embeddings/oleObject2620.bin"/><Relationship Id="rId5" Type="http://schemas.openxmlformats.org/officeDocument/2006/relationships/oleObject" Target="../embeddings/oleObject2619.bin"/><Relationship Id="rId4"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8" Type="http://schemas.openxmlformats.org/officeDocument/2006/relationships/oleObject" Target="../embeddings/oleObject2624.bin"/><Relationship Id="rId3" Type="http://schemas.openxmlformats.org/officeDocument/2006/relationships/tags" Target="../tags/tag1326.xml"/><Relationship Id="rId7" Type="http://schemas.openxmlformats.org/officeDocument/2006/relationships/oleObject" Target="../embeddings/oleObject2623.bin"/><Relationship Id="rId12" Type="http://schemas.openxmlformats.org/officeDocument/2006/relationships/oleObject" Target="../embeddings/oleObject2628.bin"/><Relationship Id="rId2" Type="http://schemas.openxmlformats.org/officeDocument/2006/relationships/tags" Target="../tags/tag1325.xml"/><Relationship Id="rId1" Type="http://schemas.openxmlformats.org/officeDocument/2006/relationships/vmlDrawing" Target="../drawings/vmlDrawing663.vml"/><Relationship Id="rId6" Type="http://schemas.openxmlformats.org/officeDocument/2006/relationships/oleObject" Target="../embeddings/oleObject2622.bin"/><Relationship Id="rId11" Type="http://schemas.openxmlformats.org/officeDocument/2006/relationships/oleObject" Target="../embeddings/oleObject2627.bin"/><Relationship Id="rId5" Type="http://schemas.openxmlformats.org/officeDocument/2006/relationships/oleObject" Target="../embeddings/oleObject2621.bin"/><Relationship Id="rId10" Type="http://schemas.openxmlformats.org/officeDocument/2006/relationships/oleObject" Target="../embeddings/oleObject2626.bin"/><Relationship Id="rId4" Type="http://schemas.openxmlformats.org/officeDocument/2006/relationships/slideLayout" Target="../slideLayouts/slideLayout2.xml"/><Relationship Id="rId9" Type="http://schemas.openxmlformats.org/officeDocument/2006/relationships/oleObject" Target="../embeddings/oleObject2625.bin"/></Relationships>
</file>

<file path=ppt/slides/_rels/slide664.xml.rels><?xml version="1.0" encoding="UTF-8" standalone="yes"?>
<Relationships xmlns="http://schemas.openxmlformats.org/package/2006/relationships"><Relationship Id="rId8" Type="http://schemas.openxmlformats.org/officeDocument/2006/relationships/oleObject" Target="../embeddings/oleObject2632.bin"/><Relationship Id="rId3" Type="http://schemas.openxmlformats.org/officeDocument/2006/relationships/tags" Target="../tags/tag1328.xml"/><Relationship Id="rId7" Type="http://schemas.openxmlformats.org/officeDocument/2006/relationships/oleObject" Target="../embeddings/oleObject2631.bin"/><Relationship Id="rId2" Type="http://schemas.openxmlformats.org/officeDocument/2006/relationships/tags" Target="../tags/tag1327.xml"/><Relationship Id="rId1" Type="http://schemas.openxmlformats.org/officeDocument/2006/relationships/vmlDrawing" Target="../drawings/vmlDrawing664.vml"/><Relationship Id="rId6" Type="http://schemas.openxmlformats.org/officeDocument/2006/relationships/oleObject" Target="../embeddings/oleObject2630.bin"/><Relationship Id="rId5" Type="http://schemas.openxmlformats.org/officeDocument/2006/relationships/oleObject" Target="../embeddings/oleObject2629.bin"/><Relationship Id="rId10" Type="http://schemas.openxmlformats.org/officeDocument/2006/relationships/oleObject" Target="../embeddings/oleObject2634.bin"/><Relationship Id="rId4" Type="http://schemas.openxmlformats.org/officeDocument/2006/relationships/slideLayout" Target="../slideLayouts/slideLayout2.xml"/><Relationship Id="rId9" Type="http://schemas.openxmlformats.org/officeDocument/2006/relationships/oleObject" Target="../embeddings/oleObject2633.bin"/></Relationships>
</file>

<file path=ppt/slides/_rels/slide665.xml.rels><?xml version="1.0" encoding="UTF-8" standalone="yes"?>
<Relationships xmlns="http://schemas.openxmlformats.org/package/2006/relationships"><Relationship Id="rId8" Type="http://schemas.openxmlformats.org/officeDocument/2006/relationships/oleObject" Target="../embeddings/oleObject2638.bin"/><Relationship Id="rId13" Type="http://schemas.openxmlformats.org/officeDocument/2006/relationships/oleObject" Target="../embeddings/oleObject2642.bin"/><Relationship Id="rId3" Type="http://schemas.openxmlformats.org/officeDocument/2006/relationships/tags" Target="../tags/tag1330.xml"/><Relationship Id="rId7" Type="http://schemas.openxmlformats.org/officeDocument/2006/relationships/oleObject" Target="../embeddings/oleObject2637.bin"/><Relationship Id="rId12" Type="http://schemas.openxmlformats.org/officeDocument/2006/relationships/oleObject" Target="../embeddings/oleObject2641.bin"/><Relationship Id="rId2" Type="http://schemas.openxmlformats.org/officeDocument/2006/relationships/tags" Target="../tags/tag1329.xml"/><Relationship Id="rId1" Type="http://schemas.openxmlformats.org/officeDocument/2006/relationships/vmlDrawing" Target="../drawings/vmlDrawing665.vml"/><Relationship Id="rId6" Type="http://schemas.openxmlformats.org/officeDocument/2006/relationships/oleObject" Target="../embeddings/oleObject2636.bin"/><Relationship Id="rId11" Type="http://schemas.openxmlformats.org/officeDocument/2006/relationships/image" Target="../media/image2728.png"/><Relationship Id="rId5" Type="http://schemas.openxmlformats.org/officeDocument/2006/relationships/oleObject" Target="../embeddings/oleObject2635.bin"/><Relationship Id="rId10" Type="http://schemas.openxmlformats.org/officeDocument/2006/relationships/oleObject" Target="../embeddings/oleObject2640.bin"/><Relationship Id="rId4" Type="http://schemas.openxmlformats.org/officeDocument/2006/relationships/slideLayout" Target="../slideLayouts/slideLayout2.xml"/><Relationship Id="rId9" Type="http://schemas.openxmlformats.org/officeDocument/2006/relationships/oleObject" Target="../embeddings/oleObject2639.bin"/></Relationships>
</file>

<file path=ppt/slides/_rels/slide666.xml.rels><?xml version="1.0" encoding="UTF-8" standalone="yes"?>
<Relationships xmlns="http://schemas.openxmlformats.org/package/2006/relationships"><Relationship Id="rId8" Type="http://schemas.openxmlformats.org/officeDocument/2006/relationships/oleObject" Target="../embeddings/oleObject2646.bin"/><Relationship Id="rId3" Type="http://schemas.openxmlformats.org/officeDocument/2006/relationships/tags" Target="../tags/tag1332.xml"/><Relationship Id="rId7" Type="http://schemas.openxmlformats.org/officeDocument/2006/relationships/oleObject" Target="../embeddings/oleObject2645.bin"/><Relationship Id="rId12" Type="http://schemas.openxmlformats.org/officeDocument/2006/relationships/oleObject" Target="../embeddings/oleObject2650.bin"/><Relationship Id="rId2" Type="http://schemas.openxmlformats.org/officeDocument/2006/relationships/tags" Target="../tags/tag1331.xml"/><Relationship Id="rId1" Type="http://schemas.openxmlformats.org/officeDocument/2006/relationships/vmlDrawing" Target="../drawings/vmlDrawing666.vml"/><Relationship Id="rId6" Type="http://schemas.openxmlformats.org/officeDocument/2006/relationships/oleObject" Target="../embeddings/oleObject2644.bin"/><Relationship Id="rId11" Type="http://schemas.openxmlformats.org/officeDocument/2006/relationships/oleObject" Target="../embeddings/oleObject2649.bin"/><Relationship Id="rId5" Type="http://schemas.openxmlformats.org/officeDocument/2006/relationships/oleObject" Target="../embeddings/oleObject2643.bin"/><Relationship Id="rId10" Type="http://schemas.openxmlformats.org/officeDocument/2006/relationships/oleObject" Target="../embeddings/oleObject2648.bin"/><Relationship Id="rId4" Type="http://schemas.openxmlformats.org/officeDocument/2006/relationships/slideLayout" Target="../slideLayouts/slideLayout2.xml"/><Relationship Id="rId9" Type="http://schemas.openxmlformats.org/officeDocument/2006/relationships/oleObject" Target="../embeddings/oleObject2647.bin"/></Relationships>
</file>

<file path=ppt/slides/_rels/slide667.xml.rels><?xml version="1.0" encoding="UTF-8" standalone="yes"?>
<Relationships xmlns="http://schemas.openxmlformats.org/package/2006/relationships"><Relationship Id="rId8" Type="http://schemas.openxmlformats.org/officeDocument/2006/relationships/oleObject" Target="../embeddings/oleObject2654.bin"/><Relationship Id="rId3" Type="http://schemas.openxmlformats.org/officeDocument/2006/relationships/tags" Target="../tags/tag1334.xml"/><Relationship Id="rId7" Type="http://schemas.openxmlformats.org/officeDocument/2006/relationships/oleObject" Target="../embeddings/oleObject2653.bin"/><Relationship Id="rId2" Type="http://schemas.openxmlformats.org/officeDocument/2006/relationships/tags" Target="../tags/tag1333.xml"/><Relationship Id="rId1" Type="http://schemas.openxmlformats.org/officeDocument/2006/relationships/vmlDrawing" Target="../drawings/vmlDrawing667.vml"/><Relationship Id="rId6" Type="http://schemas.openxmlformats.org/officeDocument/2006/relationships/oleObject" Target="../embeddings/oleObject2652.bin"/><Relationship Id="rId11" Type="http://schemas.openxmlformats.org/officeDocument/2006/relationships/oleObject" Target="../embeddings/oleObject2657.bin"/><Relationship Id="rId5" Type="http://schemas.openxmlformats.org/officeDocument/2006/relationships/oleObject" Target="../embeddings/oleObject2651.bin"/><Relationship Id="rId10" Type="http://schemas.openxmlformats.org/officeDocument/2006/relationships/oleObject" Target="../embeddings/oleObject2656.bin"/><Relationship Id="rId4" Type="http://schemas.openxmlformats.org/officeDocument/2006/relationships/slideLayout" Target="../slideLayouts/slideLayout2.xml"/><Relationship Id="rId9" Type="http://schemas.openxmlformats.org/officeDocument/2006/relationships/oleObject" Target="../embeddings/oleObject2655.bin"/></Relationships>
</file>

<file path=ppt/slides/_rels/slide668.xml.rels><?xml version="1.0" encoding="UTF-8" standalone="yes"?>
<Relationships xmlns="http://schemas.openxmlformats.org/package/2006/relationships"><Relationship Id="rId8" Type="http://schemas.openxmlformats.org/officeDocument/2006/relationships/oleObject" Target="../embeddings/oleObject2661.bin"/><Relationship Id="rId3" Type="http://schemas.openxmlformats.org/officeDocument/2006/relationships/tags" Target="../tags/tag1336.xml"/><Relationship Id="rId7" Type="http://schemas.openxmlformats.org/officeDocument/2006/relationships/oleObject" Target="../embeddings/oleObject2660.bin"/><Relationship Id="rId12" Type="http://schemas.openxmlformats.org/officeDocument/2006/relationships/oleObject" Target="../embeddings/oleObject2665.bin"/><Relationship Id="rId2" Type="http://schemas.openxmlformats.org/officeDocument/2006/relationships/tags" Target="../tags/tag1335.xml"/><Relationship Id="rId1" Type="http://schemas.openxmlformats.org/officeDocument/2006/relationships/vmlDrawing" Target="../drawings/vmlDrawing668.vml"/><Relationship Id="rId6" Type="http://schemas.openxmlformats.org/officeDocument/2006/relationships/oleObject" Target="../embeddings/oleObject2659.bin"/><Relationship Id="rId11" Type="http://schemas.openxmlformats.org/officeDocument/2006/relationships/oleObject" Target="../embeddings/oleObject2664.bin"/><Relationship Id="rId5" Type="http://schemas.openxmlformats.org/officeDocument/2006/relationships/oleObject" Target="../embeddings/oleObject2658.bin"/><Relationship Id="rId10" Type="http://schemas.openxmlformats.org/officeDocument/2006/relationships/oleObject" Target="../embeddings/oleObject2663.bin"/><Relationship Id="rId4" Type="http://schemas.openxmlformats.org/officeDocument/2006/relationships/slideLayout" Target="../slideLayouts/slideLayout2.xml"/><Relationship Id="rId9" Type="http://schemas.openxmlformats.org/officeDocument/2006/relationships/oleObject" Target="../embeddings/oleObject2662.bin"/></Relationships>
</file>

<file path=ppt/slides/_rels/slide669.xml.rels><?xml version="1.0" encoding="UTF-8" standalone="yes"?>
<Relationships xmlns="http://schemas.openxmlformats.org/package/2006/relationships"><Relationship Id="rId8" Type="http://schemas.openxmlformats.org/officeDocument/2006/relationships/oleObject" Target="../embeddings/oleObject2669.bin"/><Relationship Id="rId3" Type="http://schemas.openxmlformats.org/officeDocument/2006/relationships/tags" Target="../tags/tag1338.xml"/><Relationship Id="rId7" Type="http://schemas.openxmlformats.org/officeDocument/2006/relationships/oleObject" Target="../embeddings/oleObject2668.bin"/><Relationship Id="rId2" Type="http://schemas.openxmlformats.org/officeDocument/2006/relationships/tags" Target="../tags/tag1337.xml"/><Relationship Id="rId1" Type="http://schemas.openxmlformats.org/officeDocument/2006/relationships/vmlDrawing" Target="../drawings/vmlDrawing669.vml"/><Relationship Id="rId6" Type="http://schemas.openxmlformats.org/officeDocument/2006/relationships/oleObject" Target="../embeddings/oleObject2667.bin"/><Relationship Id="rId11" Type="http://schemas.openxmlformats.org/officeDocument/2006/relationships/oleObject" Target="../embeddings/oleObject2672.bin"/><Relationship Id="rId5" Type="http://schemas.openxmlformats.org/officeDocument/2006/relationships/oleObject" Target="../embeddings/oleObject2666.bin"/><Relationship Id="rId10" Type="http://schemas.openxmlformats.org/officeDocument/2006/relationships/oleObject" Target="../embeddings/oleObject2671.bin"/><Relationship Id="rId4" Type="http://schemas.openxmlformats.org/officeDocument/2006/relationships/slideLayout" Target="../slideLayouts/slideLayout2.xml"/><Relationship Id="rId9" Type="http://schemas.openxmlformats.org/officeDocument/2006/relationships/oleObject" Target="../embeddings/oleObject2670.bin"/></Relationships>
</file>

<file path=ppt/slides/_rels/slide67.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vmlDrawing" Target="../drawings/vmlDrawing67.vml"/><Relationship Id="rId6" Type="http://schemas.openxmlformats.org/officeDocument/2006/relationships/oleObject" Target="../embeddings/oleObject251.bin"/><Relationship Id="rId5" Type="http://schemas.openxmlformats.org/officeDocument/2006/relationships/oleObject" Target="../embeddings/oleObject250.bin"/><Relationship Id="rId4"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8" Type="http://schemas.openxmlformats.org/officeDocument/2006/relationships/oleObject" Target="../embeddings/oleObject2676.bin"/><Relationship Id="rId3" Type="http://schemas.openxmlformats.org/officeDocument/2006/relationships/tags" Target="../tags/tag1340.xml"/><Relationship Id="rId7" Type="http://schemas.openxmlformats.org/officeDocument/2006/relationships/oleObject" Target="../embeddings/oleObject2675.bin"/><Relationship Id="rId2" Type="http://schemas.openxmlformats.org/officeDocument/2006/relationships/tags" Target="../tags/tag1339.xml"/><Relationship Id="rId1" Type="http://schemas.openxmlformats.org/officeDocument/2006/relationships/vmlDrawing" Target="../drawings/vmlDrawing670.vml"/><Relationship Id="rId6" Type="http://schemas.openxmlformats.org/officeDocument/2006/relationships/oleObject" Target="../embeddings/oleObject2674.bin"/><Relationship Id="rId11" Type="http://schemas.openxmlformats.org/officeDocument/2006/relationships/oleObject" Target="../embeddings/oleObject2679.bin"/><Relationship Id="rId5" Type="http://schemas.openxmlformats.org/officeDocument/2006/relationships/oleObject" Target="../embeddings/oleObject2673.bin"/><Relationship Id="rId10" Type="http://schemas.openxmlformats.org/officeDocument/2006/relationships/oleObject" Target="../embeddings/oleObject2678.bin"/><Relationship Id="rId4" Type="http://schemas.openxmlformats.org/officeDocument/2006/relationships/slideLayout" Target="../slideLayouts/slideLayout2.xml"/><Relationship Id="rId9" Type="http://schemas.openxmlformats.org/officeDocument/2006/relationships/oleObject" Target="../embeddings/oleObject2677.bin"/></Relationships>
</file>

<file path=ppt/slides/_rels/slide671.xml.rels><?xml version="1.0" encoding="UTF-8" standalone="yes"?>
<Relationships xmlns="http://schemas.openxmlformats.org/package/2006/relationships"><Relationship Id="rId3" Type="http://schemas.openxmlformats.org/officeDocument/2006/relationships/tags" Target="../tags/tag1342.xml"/><Relationship Id="rId2" Type="http://schemas.openxmlformats.org/officeDocument/2006/relationships/tags" Target="../tags/tag1341.xml"/><Relationship Id="rId1" Type="http://schemas.openxmlformats.org/officeDocument/2006/relationships/vmlDrawing" Target="../drawings/vmlDrawing671.vml"/><Relationship Id="rId6" Type="http://schemas.openxmlformats.org/officeDocument/2006/relationships/oleObject" Target="../embeddings/oleObject2681.bin"/><Relationship Id="rId5" Type="http://schemas.openxmlformats.org/officeDocument/2006/relationships/oleObject" Target="../embeddings/oleObject2680.bin"/><Relationship Id="rId4"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8" Type="http://schemas.openxmlformats.org/officeDocument/2006/relationships/oleObject" Target="../embeddings/oleObject2685.bin"/><Relationship Id="rId3" Type="http://schemas.openxmlformats.org/officeDocument/2006/relationships/tags" Target="../tags/tag1344.xml"/><Relationship Id="rId7" Type="http://schemas.openxmlformats.org/officeDocument/2006/relationships/oleObject" Target="../embeddings/oleObject2684.bin"/><Relationship Id="rId2" Type="http://schemas.openxmlformats.org/officeDocument/2006/relationships/tags" Target="../tags/tag1343.xml"/><Relationship Id="rId1" Type="http://schemas.openxmlformats.org/officeDocument/2006/relationships/vmlDrawing" Target="../drawings/vmlDrawing672.vml"/><Relationship Id="rId6" Type="http://schemas.openxmlformats.org/officeDocument/2006/relationships/oleObject" Target="../embeddings/oleObject2683.bin"/><Relationship Id="rId11" Type="http://schemas.openxmlformats.org/officeDocument/2006/relationships/oleObject" Target="../embeddings/oleObject2688.bin"/><Relationship Id="rId5" Type="http://schemas.openxmlformats.org/officeDocument/2006/relationships/oleObject" Target="../embeddings/oleObject2682.bin"/><Relationship Id="rId10" Type="http://schemas.openxmlformats.org/officeDocument/2006/relationships/oleObject" Target="../embeddings/oleObject2687.bin"/><Relationship Id="rId4" Type="http://schemas.openxmlformats.org/officeDocument/2006/relationships/slideLayout" Target="../slideLayouts/slideLayout2.xml"/><Relationship Id="rId9" Type="http://schemas.openxmlformats.org/officeDocument/2006/relationships/oleObject" Target="../embeddings/oleObject2686.bin"/></Relationships>
</file>

<file path=ppt/slides/_rels/slide673.xml.rels><?xml version="1.0" encoding="UTF-8" standalone="yes"?>
<Relationships xmlns="http://schemas.openxmlformats.org/package/2006/relationships"><Relationship Id="rId8" Type="http://schemas.openxmlformats.org/officeDocument/2006/relationships/oleObject" Target="../embeddings/oleObject2692.bin"/><Relationship Id="rId3" Type="http://schemas.openxmlformats.org/officeDocument/2006/relationships/tags" Target="../tags/tag1346.xml"/><Relationship Id="rId7" Type="http://schemas.openxmlformats.org/officeDocument/2006/relationships/oleObject" Target="../embeddings/oleObject2691.bin"/><Relationship Id="rId12" Type="http://schemas.openxmlformats.org/officeDocument/2006/relationships/oleObject" Target="../embeddings/oleObject2696.bin"/><Relationship Id="rId2" Type="http://schemas.openxmlformats.org/officeDocument/2006/relationships/tags" Target="../tags/tag1345.xml"/><Relationship Id="rId1" Type="http://schemas.openxmlformats.org/officeDocument/2006/relationships/vmlDrawing" Target="../drawings/vmlDrawing673.vml"/><Relationship Id="rId6" Type="http://schemas.openxmlformats.org/officeDocument/2006/relationships/oleObject" Target="../embeddings/oleObject2690.bin"/><Relationship Id="rId11" Type="http://schemas.openxmlformats.org/officeDocument/2006/relationships/oleObject" Target="../embeddings/oleObject2695.bin"/><Relationship Id="rId5" Type="http://schemas.openxmlformats.org/officeDocument/2006/relationships/oleObject" Target="../embeddings/oleObject2689.bin"/><Relationship Id="rId10" Type="http://schemas.openxmlformats.org/officeDocument/2006/relationships/oleObject" Target="../embeddings/oleObject2694.bin"/><Relationship Id="rId4" Type="http://schemas.openxmlformats.org/officeDocument/2006/relationships/slideLayout" Target="../slideLayouts/slideLayout2.xml"/><Relationship Id="rId9" Type="http://schemas.openxmlformats.org/officeDocument/2006/relationships/oleObject" Target="../embeddings/oleObject2693.bin"/></Relationships>
</file>

<file path=ppt/slides/_rels/slide674.xml.rels><?xml version="1.0" encoding="UTF-8" standalone="yes"?>
<Relationships xmlns="http://schemas.openxmlformats.org/package/2006/relationships"><Relationship Id="rId8" Type="http://schemas.openxmlformats.org/officeDocument/2006/relationships/oleObject" Target="../embeddings/oleObject2700.bin"/><Relationship Id="rId3" Type="http://schemas.openxmlformats.org/officeDocument/2006/relationships/tags" Target="../tags/tag1348.xml"/><Relationship Id="rId7" Type="http://schemas.openxmlformats.org/officeDocument/2006/relationships/oleObject" Target="../embeddings/oleObject2699.bin"/><Relationship Id="rId2" Type="http://schemas.openxmlformats.org/officeDocument/2006/relationships/tags" Target="../tags/tag1347.xml"/><Relationship Id="rId1" Type="http://schemas.openxmlformats.org/officeDocument/2006/relationships/vmlDrawing" Target="../drawings/vmlDrawing674.vml"/><Relationship Id="rId6" Type="http://schemas.openxmlformats.org/officeDocument/2006/relationships/oleObject" Target="../embeddings/oleObject2698.bin"/><Relationship Id="rId11" Type="http://schemas.openxmlformats.org/officeDocument/2006/relationships/oleObject" Target="../embeddings/oleObject2703.bin"/><Relationship Id="rId5" Type="http://schemas.openxmlformats.org/officeDocument/2006/relationships/oleObject" Target="../embeddings/oleObject2697.bin"/><Relationship Id="rId10" Type="http://schemas.openxmlformats.org/officeDocument/2006/relationships/oleObject" Target="../embeddings/oleObject2702.bin"/><Relationship Id="rId4" Type="http://schemas.openxmlformats.org/officeDocument/2006/relationships/slideLayout" Target="../slideLayouts/slideLayout2.xml"/><Relationship Id="rId9" Type="http://schemas.openxmlformats.org/officeDocument/2006/relationships/oleObject" Target="../embeddings/oleObject2701.bin"/></Relationships>
</file>

<file path=ppt/slides/_rels/slide675.xml.rels><?xml version="1.0" encoding="UTF-8" standalone="yes"?>
<Relationships xmlns="http://schemas.openxmlformats.org/package/2006/relationships"><Relationship Id="rId3" Type="http://schemas.openxmlformats.org/officeDocument/2006/relationships/tags" Target="../tags/tag1350.xml"/><Relationship Id="rId2" Type="http://schemas.openxmlformats.org/officeDocument/2006/relationships/tags" Target="../tags/tag1349.xml"/><Relationship Id="rId1" Type="http://schemas.openxmlformats.org/officeDocument/2006/relationships/vmlDrawing" Target="../drawings/vmlDrawing675.vml"/><Relationship Id="rId6" Type="http://schemas.openxmlformats.org/officeDocument/2006/relationships/oleObject" Target="../embeddings/oleObject2705.bin"/><Relationship Id="rId5" Type="http://schemas.openxmlformats.org/officeDocument/2006/relationships/oleObject" Target="../embeddings/oleObject2704.bin"/><Relationship Id="rId4"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8" Type="http://schemas.openxmlformats.org/officeDocument/2006/relationships/oleObject" Target="../embeddings/oleObject2709.bin"/><Relationship Id="rId3" Type="http://schemas.openxmlformats.org/officeDocument/2006/relationships/tags" Target="../tags/tag1352.xml"/><Relationship Id="rId7" Type="http://schemas.openxmlformats.org/officeDocument/2006/relationships/oleObject" Target="../embeddings/oleObject2708.bin"/><Relationship Id="rId2" Type="http://schemas.openxmlformats.org/officeDocument/2006/relationships/tags" Target="../tags/tag1351.xml"/><Relationship Id="rId1" Type="http://schemas.openxmlformats.org/officeDocument/2006/relationships/vmlDrawing" Target="../drawings/vmlDrawing676.vml"/><Relationship Id="rId6" Type="http://schemas.openxmlformats.org/officeDocument/2006/relationships/oleObject" Target="../embeddings/oleObject2707.bin"/><Relationship Id="rId11" Type="http://schemas.openxmlformats.org/officeDocument/2006/relationships/oleObject" Target="../embeddings/oleObject2712.bin"/><Relationship Id="rId5" Type="http://schemas.openxmlformats.org/officeDocument/2006/relationships/oleObject" Target="../embeddings/oleObject2706.bin"/><Relationship Id="rId10" Type="http://schemas.openxmlformats.org/officeDocument/2006/relationships/oleObject" Target="../embeddings/oleObject2711.bin"/><Relationship Id="rId4" Type="http://schemas.openxmlformats.org/officeDocument/2006/relationships/slideLayout" Target="../slideLayouts/slideLayout2.xml"/><Relationship Id="rId9" Type="http://schemas.openxmlformats.org/officeDocument/2006/relationships/oleObject" Target="../embeddings/oleObject2710.bin"/></Relationships>
</file>

<file path=ppt/slides/_rels/slide677.xml.rels><?xml version="1.0" encoding="UTF-8" standalone="yes"?>
<Relationships xmlns="http://schemas.openxmlformats.org/package/2006/relationships"><Relationship Id="rId8" Type="http://schemas.openxmlformats.org/officeDocument/2006/relationships/oleObject" Target="../embeddings/oleObject2716.bin"/><Relationship Id="rId3" Type="http://schemas.openxmlformats.org/officeDocument/2006/relationships/tags" Target="../tags/tag1354.xml"/><Relationship Id="rId7" Type="http://schemas.openxmlformats.org/officeDocument/2006/relationships/oleObject" Target="../embeddings/oleObject2715.bin"/><Relationship Id="rId2" Type="http://schemas.openxmlformats.org/officeDocument/2006/relationships/tags" Target="../tags/tag1353.xml"/><Relationship Id="rId1" Type="http://schemas.openxmlformats.org/officeDocument/2006/relationships/vmlDrawing" Target="../drawings/vmlDrawing677.vml"/><Relationship Id="rId6" Type="http://schemas.openxmlformats.org/officeDocument/2006/relationships/oleObject" Target="../embeddings/oleObject2714.bin"/><Relationship Id="rId11" Type="http://schemas.openxmlformats.org/officeDocument/2006/relationships/oleObject" Target="../embeddings/oleObject2719.bin"/><Relationship Id="rId5" Type="http://schemas.openxmlformats.org/officeDocument/2006/relationships/oleObject" Target="../embeddings/oleObject2713.bin"/><Relationship Id="rId10" Type="http://schemas.openxmlformats.org/officeDocument/2006/relationships/oleObject" Target="../embeddings/oleObject2718.bin"/><Relationship Id="rId4" Type="http://schemas.openxmlformats.org/officeDocument/2006/relationships/slideLayout" Target="../slideLayouts/slideLayout2.xml"/><Relationship Id="rId9" Type="http://schemas.openxmlformats.org/officeDocument/2006/relationships/oleObject" Target="../embeddings/oleObject2717.bin"/></Relationships>
</file>

<file path=ppt/slides/_rels/slide678.xml.rels><?xml version="1.0" encoding="UTF-8" standalone="yes"?>
<Relationships xmlns="http://schemas.openxmlformats.org/package/2006/relationships"><Relationship Id="rId8" Type="http://schemas.openxmlformats.org/officeDocument/2006/relationships/oleObject" Target="../embeddings/oleObject2723.bin"/><Relationship Id="rId3" Type="http://schemas.openxmlformats.org/officeDocument/2006/relationships/tags" Target="../tags/tag1356.xml"/><Relationship Id="rId7" Type="http://schemas.openxmlformats.org/officeDocument/2006/relationships/oleObject" Target="../embeddings/oleObject2722.bin"/><Relationship Id="rId2" Type="http://schemas.openxmlformats.org/officeDocument/2006/relationships/tags" Target="../tags/tag1355.xml"/><Relationship Id="rId1" Type="http://schemas.openxmlformats.org/officeDocument/2006/relationships/vmlDrawing" Target="../drawings/vmlDrawing678.vml"/><Relationship Id="rId6" Type="http://schemas.openxmlformats.org/officeDocument/2006/relationships/oleObject" Target="../embeddings/oleObject2721.bin"/><Relationship Id="rId5" Type="http://schemas.openxmlformats.org/officeDocument/2006/relationships/oleObject" Target="../embeddings/oleObject2720.bin"/><Relationship Id="rId10" Type="http://schemas.openxmlformats.org/officeDocument/2006/relationships/oleObject" Target="../embeddings/oleObject2725.bin"/><Relationship Id="rId4" Type="http://schemas.openxmlformats.org/officeDocument/2006/relationships/slideLayout" Target="../slideLayouts/slideLayout2.xml"/><Relationship Id="rId9" Type="http://schemas.openxmlformats.org/officeDocument/2006/relationships/oleObject" Target="../embeddings/oleObject2724.bin"/></Relationships>
</file>

<file path=ppt/slides/_rels/slide679.xml.rels><?xml version="1.0" encoding="UTF-8" standalone="yes"?>
<Relationships xmlns="http://schemas.openxmlformats.org/package/2006/relationships"><Relationship Id="rId3" Type="http://schemas.openxmlformats.org/officeDocument/2006/relationships/tags" Target="../tags/tag1358.xml"/><Relationship Id="rId2" Type="http://schemas.openxmlformats.org/officeDocument/2006/relationships/tags" Target="../tags/tag1357.xml"/><Relationship Id="rId1" Type="http://schemas.openxmlformats.org/officeDocument/2006/relationships/vmlDrawing" Target="../drawings/vmlDrawing679.vml"/><Relationship Id="rId6" Type="http://schemas.openxmlformats.org/officeDocument/2006/relationships/oleObject" Target="../embeddings/oleObject2727.bin"/><Relationship Id="rId5" Type="http://schemas.openxmlformats.org/officeDocument/2006/relationships/oleObject" Target="../embeddings/oleObject2726.bin"/><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oleObject" Target="../embeddings/oleObject254.bin"/><Relationship Id="rId2" Type="http://schemas.openxmlformats.org/officeDocument/2006/relationships/tags" Target="../tags/tag135.xml"/><Relationship Id="rId1" Type="http://schemas.openxmlformats.org/officeDocument/2006/relationships/vmlDrawing" Target="../drawings/vmlDrawing68.vml"/><Relationship Id="rId6" Type="http://schemas.openxmlformats.org/officeDocument/2006/relationships/oleObject" Target="../embeddings/oleObject253.bin"/><Relationship Id="rId5" Type="http://schemas.openxmlformats.org/officeDocument/2006/relationships/oleObject" Target="../embeddings/oleObject252.bin"/><Relationship Id="rId4"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8" Type="http://schemas.openxmlformats.org/officeDocument/2006/relationships/oleObject" Target="../embeddings/oleObject2731.bin"/><Relationship Id="rId3" Type="http://schemas.openxmlformats.org/officeDocument/2006/relationships/tags" Target="../tags/tag1360.xml"/><Relationship Id="rId7" Type="http://schemas.openxmlformats.org/officeDocument/2006/relationships/oleObject" Target="../embeddings/oleObject2730.bin"/><Relationship Id="rId2" Type="http://schemas.openxmlformats.org/officeDocument/2006/relationships/tags" Target="../tags/tag1359.xml"/><Relationship Id="rId1" Type="http://schemas.openxmlformats.org/officeDocument/2006/relationships/vmlDrawing" Target="../drawings/vmlDrawing680.vml"/><Relationship Id="rId6" Type="http://schemas.openxmlformats.org/officeDocument/2006/relationships/oleObject" Target="../embeddings/oleObject2729.bin"/><Relationship Id="rId11" Type="http://schemas.openxmlformats.org/officeDocument/2006/relationships/oleObject" Target="../embeddings/oleObject2734.bin"/><Relationship Id="rId5" Type="http://schemas.openxmlformats.org/officeDocument/2006/relationships/oleObject" Target="../embeddings/oleObject2728.bin"/><Relationship Id="rId10" Type="http://schemas.openxmlformats.org/officeDocument/2006/relationships/oleObject" Target="../embeddings/oleObject2733.bin"/><Relationship Id="rId4" Type="http://schemas.openxmlformats.org/officeDocument/2006/relationships/slideLayout" Target="../slideLayouts/slideLayout2.xml"/><Relationship Id="rId9" Type="http://schemas.openxmlformats.org/officeDocument/2006/relationships/oleObject" Target="../embeddings/oleObject2732.bin"/></Relationships>
</file>

<file path=ppt/slides/_rels/slide681.xml.rels><?xml version="1.0" encoding="UTF-8" standalone="yes"?>
<Relationships xmlns="http://schemas.openxmlformats.org/package/2006/relationships"><Relationship Id="rId8" Type="http://schemas.openxmlformats.org/officeDocument/2006/relationships/oleObject" Target="../embeddings/oleObject2738.bin"/><Relationship Id="rId3" Type="http://schemas.openxmlformats.org/officeDocument/2006/relationships/tags" Target="../tags/tag1362.xml"/><Relationship Id="rId7" Type="http://schemas.openxmlformats.org/officeDocument/2006/relationships/oleObject" Target="../embeddings/oleObject2737.bin"/><Relationship Id="rId2" Type="http://schemas.openxmlformats.org/officeDocument/2006/relationships/tags" Target="../tags/tag1361.xml"/><Relationship Id="rId1" Type="http://schemas.openxmlformats.org/officeDocument/2006/relationships/vmlDrawing" Target="../drawings/vmlDrawing681.vml"/><Relationship Id="rId6" Type="http://schemas.openxmlformats.org/officeDocument/2006/relationships/oleObject" Target="../embeddings/oleObject2736.bin"/><Relationship Id="rId11" Type="http://schemas.openxmlformats.org/officeDocument/2006/relationships/oleObject" Target="../embeddings/oleObject2741.bin"/><Relationship Id="rId5" Type="http://schemas.openxmlformats.org/officeDocument/2006/relationships/oleObject" Target="../embeddings/oleObject2735.bin"/><Relationship Id="rId10" Type="http://schemas.openxmlformats.org/officeDocument/2006/relationships/oleObject" Target="../embeddings/oleObject2740.bin"/><Relationship Id="rId4" Type="http://schemas.openxmlformats.org/officeDocument/2006/relationships/slideLayout" Target="../slideLayouts/slideLayout2.xml"/><Relationship Id="rId9" Type="http://schemas.openxmlformats.org/officeDocument/2006/relationships/oleObject" Target="../embeddings/oleObject2739.bin"/></Relationships>
</file>

<file path=ppt/slides/_rels/slide682.xml.rels><?xml version="1.0" encoding="UTF-8" standalone="yes"?>
<Relationships xmlns="http://schemas.openxmlformats.org/package/2006/relationships"><Relationship Id="rId8" Type="http://schemas.openxmlformats.org/officeDocument/2006/relationships/oleObject" Target="../embeddings/oleObject2745.bin"/><Relationship Id="rId3" Type="http://schemas.openxmlformats.org/officeDocument/2006/relationships/tags" Target="../tags/tag1364.xml"/><Relationship Id="rId7" Type="http://schemas.openxmlformats.org/officeDocument/2006/relationships/oleObject" Target="../embeddings/oleObject2744.bin"/><Relationship Id="rId2" Type="http://schemas.openxmlformats.org/officeDocument/2006/relationships/tags" Target="../tags/tag1363.xml"/><Relationship Id="rId1" Type="http://schemas.openxmlformats.org/officeDocument/2006/relationships/vmlDrawing" Target="../drawings/vmlDrawing682.vml"/><Relationship Id="rId6" Type="http://schemas.openxmlformats.org/officeDocument/2006/relationships/oleObject" Target="../embeddings/oleObject2743.bin"/><Relationship Id="rId11" Type="http://schemas.openxmlformats.org/officeDocument/2006/relationships/oleObject" Target="../embeddings/oleObject2748.bin"/><Relationship Id="rId5" Type="http://schemas.openxmlformats.org/officeDocument/2006/relationships/oleObject" Target="../embeddings/oleObject2742.bin"/><Relationship Id="rId10" Type="http://schemas.openxmlformats.org/officeDocument/2006/relationships/oleObject" Target="../embeddings/oleObject2747.bin"/><Relationship Id="rId4" Type="http://schemas.openxmlformats.org/officeDocument/2006/relationships/slideLayout" Target="../slideLayouts/slideLayout2.xml"/><Relationship Id="rId9" Type="http://schemas.openxmlformats.org/officeDocument/2006/relationships/oleObject" Target="../embeddings/oleObject2746.bin"/></Relationships>
</file>

<file path=ppt/slides/_rels/slide683.xml.rels><?xml version="1.0" encoding="UTF-8" standalone="yes"?>
<Relationships xmlns="http://schemas.openxmlformats.org/package/2006/relationships"><Relationship Id="rId8" Type="http://schemas.openxmlformats.org/officeDocument/2006/relationships/oleObject" Target="../embeddings/oleObject2752.bin"/><Relationship Id="rId3" Type="http://schemas.openxmlformats.org/officeDocument/2006/relationships/tags" Target="../tags/tag1366.xml"/><Relationship Id="rId7" Type="http://schemas.openxmlformats.org/officeDocument/2006/relationships/oleObject" Target="../embeddings/oleObject2751.bin"/><Relationship Id="rId2" Type="http://schemas.openxmlformats.org/officeDocument/2006/relationships/tags" Target="../tags/tag1365.xml"/><Relationship Id="rId1" Type="http://schemas.openxmlformats.org/officeDocument/2006/relationships/vmlDrawing" Target="../drawings/vmlDrawing683.vml"/><Relationship Id="rId6" Type="http://schemas.openxmlformats.org/officeDocument/2006/relationships/oleObject" Target="../embeddings/oleObject2750.bin"/><Relationship Id="rId5" Type="http://schemas.openxmlformats.org/officeDocument/2006/relationships/oleObject" Target="../embeddings/oleObject2749.bin"/><Relationship Id="rId10" Type="http://schemas.openxmlformats.org/officeDocument/2006/relationships/oleObject" Target="../embeddings/oleObject2754.bin"/><Relationship Id="rId4" Type="http://schemas.openxmlformats.org/officeDocument/2006/relationships/slideLayout" Target="../slideLayouts/slideLayout2.xml"/><Relationship Id="rId9" Type="http://schemas.openxmlformats.org/officeDocument/2006/relationships/oleObject" Target="../embeddings/oleObject2753.bin"/></Relationships>
</file>

<file path=ppt/slides/_rels/slide684.xml.rels><?xml version="1.0" encoding="UTF-8" standalone="yes"?>
<Relationships xmlns="http://schemas.openxmlformats.org/package/2006/relationships"><Relationship Id="rId8" Type="http://schemas.openxmlformats.org/officeDocument/2006/relationships/oleObject" Target="../embeddings/oleObject2758.bin"/><Relationship Id="rId3" Type="http://schemas.openxmlformats.org/officeDocument/2006/relationships/tags" Target="../tags/tag1368.xml"/><Relationship Id="rId7" Type="http://schemas.openxmlformats.org/officeDocument/2006/relationships/oleObject" Target="../embeddings/oleObject2757.bin"/><Relationship Id="rId2" Type="http://schemas.openxmlformats.org/officeDocument/2006/relationships/tags" Target="../tags/tag1367.xml"/><Relationship Id="rId1" Type="http://schemas.openxmlformats.org/officeDocument/2006/relationships/vmlDrawing" Target="../drawings/vmlDrawing684.vml"/><Relationship Id="rId6" Type="http://schemas.openxmlformats.org/officeDocument/2006/relationships/oleObject" Target="../embeddings/oleObject2756.bin"/><Relationship Id="rId5" Type="http://schemas.openxmlformats.org/officeDocument/2006/relationships/oleObject" Target="../embeddings/oleObject2755.bin"/><Relationship Id="rId10" Type="http://schemas.openxmlformats.org/officeDocument/2006/relationships/oleObject" Target="../embeddings/oleObject2760.bin"/><Relationship Id="rId4" Type="http://schemas.openxmlformats.org/officeDocument/2006/relationships/slideLayout" Target="../slideLayouts/slideLayout2.xml"/><Relationship Id="rId9" Type="http://schemas.openxmlformats.org/officeDocument/2006/relationships/oleObject" Target="../embeddings/oleObject2759.bin"/></Relationships>
</file>

<file path=ppt/slides/_rels/slide685.xml.rels><?xml version="1.0" encoding="UTF-8" standalone="yes"?>
<Relationships xmlns="http://schemas.openxmlformats.org/package/2006/relationships"><Relationship Id="rId8" Type="http://schemas.openxmlformats.org/officeDocument/2006/relationships/oleObject" Target="../embeddings/oleObject2764.bin"/><Relationship Id="rId3" Type="http://schemas.openxmlformats.org/officeDocument/2006/relationships/tags" Target="../tags/tag1370.xml"/><Relationship Id="rId7" Type="http://schemas.openxmlformats.org/officeDocument/2006/relationships/oleObject" Target="../embeddings/oleObject2763.bin"/><Relationship Id="rId12" Type="http://schemas.openxmlformats.org/officeDocument/2006/relationships/oleObject" Target="../embeddings/oleObject2768.bin"/><Relationship Id="rId2" Type="http://schemas.openxmlformats.org/officeDocument/2006/relationships/tags" Target="../tags/tag1369.xml"/><Relationship Id="rId1" Type="http://schemas.openxmlformats.org/officeDocument/2006/relationships/vmlDrawing" Target="../drawings/vmlDrawing685.vml"/><Relationship Id="rId6" Type="http://schemas.openxmlformats.org/officeDocument/2006/relationships/oleObject" Target="../embeddings/oleObject2762.bin"/><Relationship Id="rId11" Type="http://schemas.openxmlformats.org/officeDocument/2006/relationships/oleObject" Target="../embeddings/oleObject2767.bin"/><Relationship Id="rId5" Type="http://schemas.openxmlformats.org/officeDocument/2006/relationships/oleObject" Target="../embeddings/oleObject2761.bin"/><Relationship Id="rId10" Type="http://schemas.openxmlformats.org/officeDocument/2006/relationships/oleObject" Target="../embeddings/oleObject2766.bin"/><Relationship Id="rId4" Type="http://schemas.openxmlformats.org/officeDocument/2006/relationships/slideLayout" Target="../slideLayouts/slideLayout2.xml"/><Relationship Id="rId9" Type="http://schemas.openxmlformats.org/officeDocument/2006/relationships/oleObject" Target="../embeddings/oleObject2765.bin"/></Relationships>
</file>

<file path=ppt/slides/_rels/slide686.xml.rels><?xml version="1.0" encoding="UTF-8" standalone="yes"?>
<Relationships xmlns="http://schemas.openxmlformats.org/package/2006/relationships"><Relationship Id="rId3" Type="http://schemas.openxmlformats.org/officeDocument/2006/relationships/tags" Target="../tags/tag1372.xml"/><Relationship Id="rId2" Type="http://schemas.openxmlformats.org/officeDocument/2006/relationships/tags" Target="../tags/tag1371.xml"/><Relationship Id="rId1" Type="http://schemas.openxmlformats.org/officeDocument/2006/relationships/vmlDrawing" Target="../drawings/vmlDrawing686.vml"/><Relationship Id="rId6" Type="http://schemas.openxmlformats.org/officeDocument/2006/relationships/oleObject" Target="../embeddings/oleObject2770.bin"/><Relationship Id="rId5" Type="http://schemas.openxmlformats.org/officeDocument/2006/relationships/oleObject" Target="../embeddings/oleObject2769.bin"/><Relationship Id="rId4"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8" Type="http://schemas.openxmlformats.org/officeDocument/2006/relationships/oleObject" Target="../embeddings/oleObject2774.bin"/><Relationship Id="rId3" Type="http://schemas.openxmlformats.org/officeDocument/2006/relationships/tags" Target="../tags/tag1374.xml"/><Relationship Id="rId7" Type="http://schemas.openxmlformats.org/officeDocument/2006/relationships/oleObject" Target="../embeddings/oleObject2773.bin"/><Relationship Id="rId12" Type="http://schemas.openxmlformats.org/officeDocument/2006/relationships/oleObject" Target="../embeddings/oleObject2778.bin"/><Relationship Id="rId2" Type="http://schemas.openxmlformats.org/officeDocument/2006/relationships/tags" Target="../tags/tag1373.xml"/><Relationship Id="rId1" Type="http://schemas.openxmlformats.org/officeDocument/2006/relationships/vmlDrawing" Target="../drawings/vmlDrawing687.vml"/><Relationship Id="rId6" Type="http://schemas.openxmlformats.org/officeDocument/2006/relationships/oleObject" Target="../embeddings/oleObject2772.bin"/><Relationship Id="rId11" Type="http://schemas.openxmlformats.org/officeDocument/2006/relationships/oleObject" Target="../embeddings/oleObject2777.bin"/><Relationship Id="rId5" Type="http://schemas.openxmlformats.org/officeDocument/2006/relationships/oleObject" Target="../embeddings/oleObject2771.bin"/><Relationship Id="rId10" Type="http://schemas.openxmlformats.org/officeDocument/2006/relationships/oleObject" Target="../embeddings/oleObject2776.bin"/><Relationship Id="rId4" Type="http://schemas.openxmlformats.org/officeDocument/2006/relationships/slideLayout" Target="../slideLayouts/slideLayout2.xml"/><Relationship Id="rId9" Type="http://schemas.openxmlformats.org/officeDocument/2006/relationships/oleObject" Target="../embeddings/oleObject2775.bin"/></Relationships>
</file>

<file path=ppt/slides/_rels/slide688.xml.rels><?xml version="1.0" encoding="UTF-8" standalone="yes"?>
<Relationships xmlns="http://schemas.openxmlformats.org/package/2006/relationships"><Relationship Id="rId8" Type="http://schemas.openxmlformats.org/officeDocument/2006/relationships/oleObject" Target="../embeddings/oleObject2782.bin"/><Relationship Id="rId3" Type="http://schemas.openxmlformats.org/officeDocument/2006/relationships/tags" Target="../tags/tag1376.xml"/><Relationship Id="rId7" Type="http://schemas.openxmlformats.org/officeDocument/2006/relationships/oleObject" Target="../embeddings/oleObject2781.bin"/><Relationship Id="rId2" Type="http://schemas.openxmlformats.org/officeDocument/2006/relationships/tags" Target="../tags/tag1375.xml"/><Relationship Id="rId1" Type="http://schemas.openxmlformats.org/officeDocument/2006/relationships/vmlDrawing" Target="../drawings/vmlDrawing688.vml"/><Relationship Id="rId6" Type="http://schemas.openxmlformats.org/officeDocument/2006/relationships/oleObject" Target="../embeddings/oleObject2780.bin"/><Relationship Id="rId11" Type="http://schemas.openxmlformats.org/officeDocument/2006/relationships/oleObject" Target="../embeddings/oleObject2785.bin"/><Relationship Id="rId5" Type="http://schemas.openxmlformats.org/officeDocument/2006/relationships/oleObject" Target="../embeddings/oleObject2779.bin"/><Relationship Id="rId10" Type="http://schemas.openxmlformats.org/officeDocument/2006/relationships/oleObject" Target="../embeddings/oleObject2784.bin"/><Relationship Id="rId4" Type="http://schemas.openxmlformats.org/officeDocument/2006/relationships/slideLayout" Target="../slideLayouts/slideLayout2.xml"/><Relationship Id="rId9" Type="http://schemas.openxmlformats.org/officeDocument/2006/relationships/oleObject" Target="../embeddings/oleObject2783.bin"/></Relationships>
</file>

<file path=ppt/slides/_rels/slide689.xml.rels><?xml version="1.0" encoding="UTF-8" standalone="yes"?>
<Relationships xmlns="http://schemas.openxmlformats.org/package/2006/relationships"><Relationship Id="rId8" Type="http://schemas.openxmlformats.org/officeDocument/2006/relationships/oleObject" Target="../embeddings/oleObject2789.bin"/><Relationship Id="rId3" Type="http://schemas.openxmlformats.org/officeDocument/2006/relationships/tags" Target="../tags/tag1378.xml"/><Relationship Id="rId7" Type="http://schemas.openxmlformats.org/officeDocument/2006/relationships/oleObject" Target="../embeddings/oleObject2788.bin"/><Relationship Id="rId2" Type="http://schemas.openxmlformats.org/officeDocument/2006/relationships/tags" Target="../tags/tag1377.xml"/><Relationship Id="rId1" Type="http://schemas.openxmlformats.org/officeDocument/2006/relationships/vmlDrawing" Target="../drawings/vmlDrawing689.vml"/><Relationship Id="rId6" Type="http://schemas.openxmlformats.org/officeDocument/2006/relationships/oleObject" Target="../embeddings/oleObject2787.bin"/><Relationship Id="rId11" Type="http://schemas.openxmlformats.org/officeDocument/2006/relationships/oleObject" Target="../embeddings/oleObject2792.bin"/><Relationship Id="rId5" Type="http://schemas.openxmlformats.org/officeDocument/2006/relationships/oleObject" Target="../embeddings/oleObject2786.bin"/><Relationship Id="rId10" Type="http://schemas.openxmlformats.org/officeDocument/2006/relationships/oleObject" Target="../embeddings/oleObject2791.bin"/><Relationship Id="rId4" Type="http://schemas.openxmlformats.org/officeDocument/2006/relationships/slideLayout" Target="../slideLayouts/slideLayout2.xml"/><Relationship Id="rId9" Type="http://schemas.openxmlformats.org/officeDocument/2006/relationships/oleObject" Target="../embeddings/oleObject2790.bin"/></Relationships>
</file>

<file path=ppt/slides/_rels/slide69.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vmlDrawing" Target="../drawings/vmlDrawing69.vml"/><Relationship Id="rId6" Type="http://schemas.openxmlformats.org/officeDocument/2006/relationships/oleObject" Target="../embeddings/oleObject256.bin"/><Relationship Id="rId5" Type="http://schemas.openxmlformats.org/officeDocument/2006/relationships/oleObject" Target="../embeddings/oleObject255.bin"/><Relationship Id="rId4"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3" Type="http://schemas.openxmlformats.org/officeDocument/2006/relationships/tags" Target="../tags/tag1380.xml"/><Relationship Id="rId2" Type="http://schemas.openxmlformats.org/officeDocument/2006/relationships/tags" Target="../tags/tag1379.xml"/><Relationship Id="rId1" Type="http://schemas.openxmlformats.org/officeDocument/2006/relationships/vmlDrawing" Target="../drawings/vmlDrawing690.vml"/><Relationship Id="rId6" Type="http://schemas.openxmlformats.org/officeDocument/2006/relationships/oleObject" Target="../embeddings/oleObject2794.bin"/><Relationship Id="rId5" Type="http://schemas.openxmlformats.org/officeDocument/2006/relationships/oleObject" Target="../embeddings/oleObject2793.bin"/><Relationship Id="rId4"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8" Type="http://schemas.openxmlformats.org/officeDocument/2006/relationships/oleObject" Target="../embeddings/oleObject2798.bin"/><Relationship Id="rId3" Type="http://schemas.openxmlformats.org/officeDocument/2006/relationships/tags" Target="../tags/tag1382.xml"/><Relationship Id="rId7" Type="http://schemas.openxmlformats.org/officeDocument/2006/relationships/oleObject" Target="../embeddings/oleObject2797.bin"/><Relationship Id="rId2" Type="http://schemas.openxmlformats.org/officeDocument/2006/relationships/tags" Target="../tags/tag1381.xml"/><Relationship Id="rId1" Type="http://schemas.openxmlformats.org/officeDocument/2006/relationships/vmlDrawing" Target="../drawings/vmlDrawing691.vml"/><Relationship Id="rId6" Type="http://schemas.openxmlformats.org/officeDocument/2006/relationships/oleObject" Target="../embeddings/oleObject2796.bin"/><Relationship Id="rId11" Type="http://schemas.openxmlformats.org/officeDocument/2006/relationships/oleObject" Target="../embeddings/oleObject2801.bin"/><Relationship Id="rId5" Type="http://schemas.openxmlformats.org/officeDocument/2006/relationships/oleObject" Target="../embeddings/oleObject2795.bin"/><Relationship Id="rId10" Type="http://schemas.openxmlformats.org/officeDocument/2006/relationships/oleObject" Target="../embeddings/oleObject2800.bin"/><Relationship Id="rId4" Type="http://schemas.openxmlformats.org/officeDocument/2006/relationships/slideLayout" Target="../slideLayouts/slideLayout2.xml"/><Relationship Id="rId9" Type="http://schemas.openxmlformats.org/officeDocument/2006/relationships/oleObject" Target="../embeddings/oleObject2799.bin"/></Relationships>
</file>

<file path=ppt/slides/_rels/slide692.xml.rels><?xml version="1.0" encoding="UTF-8" standalone="yes"?>
<Relationships xmlns="http://schemas.openxmlformats.org/package/2006/relationships"><Relationship Id="rId8" Type="http://schemas.openxmlformats.org/officeDocument/2006/relationships/oleObject" Target="../embeddings/oleObject2805.bin"/><Relationship Id="rId3" Type="http://schemas.openxmlformats.org/officeDocument/2006/relationships/tags" Target="../tags/tag1384.xml"/><Relationship Id="rId7" Type="http://schemas.openxmlformats.org/officeDocument/2006/relationships/oleObject" Target="../embeddings/oleObject2804.bin"/><Relationship Id="rId12" Type="http://schemas.openxmlformats.org/officeDocument/2006/relationships/oleObject" Target="../embeddings/oleObject2809.bin"/><Relationship Id="rId2" Type="http://schemas.openxmlformats.org/officeDocument/2006/relationships/tags" Target="../tags/tag1383.xml"/><Relationship Id="rId1" Type="http://schemas.openxmlformats.org/officeDocument/2006/relationships/vmlDrawing" Target="../drawings/vmlDrawing692.vml"/><Relationship Id="rId6" Type="http://schemas.openxmlformats.org/officeDocument/2006/relationships/oleObject" Target="../embeddings/oleObject2803.bin"/><Relationship Id="rId11" Type="http://schemas.openxmlformats.org/officeDocument/2006/relationships/oleObject" Target="../embeddings/oleObject2808.bin"/><Relationship Id="rId5" Type="http://schemas.openxmlformats.org/officeDocument/2006/relationships/oleObject" Target="../embeddings/oleObject2802.bin"/><Relationship Id="rId10" Type="http://schemas.openxmlformats.org/officeDocument/2006/relationships/oleObject" Target="../embeddings/oleObject2807.bin"/><Relationship Id="rId4" Type="http://schemas.openxmlformats.org/officeDocument/2006/relationships/slideLayout" Target="../slideLayouts/slideLayout2.xml"/><Relationship Id="rId9" Type="http://schemas.openxmlformats.org/officeDocument/2006/relationships/oleObject" Target="../embeddings/oleObject2806.bin"/></Relationships>
</file>

<file path=ppt/slides/_rels/slide693.xml.rels><?xml version="1.0" encoding="UTF-8" standalone="yes"?>
<Relationships xmlns="http://schemas.openxmlformats.org/package/2006/relationships"><Relationship Id="rId8" Type="http://schemas.openxmlformats.org/officeDocument/2006/relationships/oleObject" Target="../embeddings/oleObject2813.bin"/><Relationship Id="rId3" Type="http://schemas.openxmlformats.org/officeDocument/2006/relationships/tags" Target="../tags/tag1386.xml"/><Relationship Id="rId7" Type="http://schemas.openxmlformats.org/officeDocument/2006/relationships/oleObject" Target="../embeddings/oleObject2812.bin"/><Relationship Id="rId2" Type="http://schemas.openxmlformats.org/officeDocument/2006/relationships/tags" Target="../tags/tag1385.xml"/><Relationship Id="rId1" Type="http://schemas.openxmlformats.org/officeDocument/2006/relationships/vmlDrawing" Target="../drawings/vmlDrawing693.vml"/><Relationship Id="rId6" Type="http://schemas.openxmlformats.org/officeDocument/2006/relationships/oleObject" Target="../embeddings/oleObject2811.bin"/><Relationship Id="rId11" Type="http://schemas.openxmlformats.org/officeDocument/2006/relationships/oleObject" Target="../embeddings/oleObject2816.bin"/><Relationship Id="rId5" Type="http://schemas.openxmlformats.org/officeDocument/2006/relationships/oleObject" Target="../embeddings/oleObject2810.bin"/><Relationship Id="rId10" Type="http://schemas.openxmlformats.org/officeDocument/2006/relationships/oleObject" Target="../embeddings/oleObject2815.bin"/><Relationship Id="rId4" Type="http://schemas.openxmlformats.org/officeDocument/2006/relationships/slideLayout" Target="../slideLayouts/slideLayout2.xml"/><Relationship Id="rId9" Type="http://schemas.openxmlformats.org/officeDocument/2006/relationships/oleObject" Target="../embeddings/oleObject2814.bin"/></Relationships>
</file>

<file path=ppt/slides/_rels/slide694.xml.rels><?xml version="1.0" encoding="UTF-8" standalone="yes"?>
<Relationships xmlns="http://schemas.openxmlformats.org/package/2006/relationships"><Relationship Id="rId8" Type="http://schemas.openxmlformats.org/officeDocument/2006/relationships/oleObject" Target="../embeddings/oleObject2820.bin"/><Relationship Id="rId3" Type="http://schemas.openxmlformats.org/officeDocument/2006/relationships/tags" Target="../tags/tag1388.xml"/><Relationship Id="rId7" Type="http://schemas.openxmlformats.org/officeDocument/2006/relationships/oleObject" Target="../embeddings/oleObject2819.bin"/><Relationship Id="rId2" Type="http://schemas.openxmlformats.org/officeDocument/2006/relationships/tags" Target="../tags/tag1387.xml"/><Relationship Id="rId1" Type="http://schemas.openxmlformats.org/officeDocument/2006/relationships/vmlDrawing" Target="../drawings/vmlDrawing694.vml"/><Relationship Id="rId6" Type="http://schemas.openxmlformats.org/officeDocument/2006/relationships/oleObject" Target="../embeddings/oleObject2818.bin"/><Relationship Id="rId5" Type="http://schemas.openxmlformats.org/officeDocument/2006/relationships/oleObject" Target="../embeddings/oleObject2817.bin"/><Relationship Id="rId10" Type="http://schemas.openxmlformats.org/officeDocument/2006/relationships/oleObject" Target="../embeddings/oleObject2822.bin"/><Relationship Id="rId4" Type="http://schemas.openxmlformats.org/officeDocument/2006/relationships/slideLayout" Target="../slideLayouts/slideLayout2.xml"/><Relationship Id="rId9" Type="http://schemas.openxmlformats.org/officeDocument/2006/relationships/oleObject" Target="../embeddings/oleObject2821.bin"/></Relationships>
</file>

<file path=ppt/slides/_rels/slide695.xml.rels><?xml version="1.0" encoding="UTF-8" standalone="yes"?>
<Relationships xmlns="http://schemas.openxmlformats.org/package/2006/relationships"><Relationship Id="rId8" Type="http://schemas.openxmlformats.org/officeDocument/2006/relationships/oleObject" Target="../embeddings/oleObject2826.bin"/><Relationship Id="rId3" Type="http://schemas.openxmlformats.org/officeDocument/2006/relationships/tags" Target="../tags/tag1390.xml"/><Relationship Id="rId7" Type="http://schemas.openxmlformats.org/officeDocument/2006/relationships/oleObject" Target="../embeddings/oleObject2825.bin"/><Relationship Id="rId12" Type="http://schemas.openxmlformats.org/officeDocument/2006/relationships/oleObject" Target="../embeddings/oleObject2830.bin"/><Relationship Id="rId2" Type="http://schemas.openxmlformats.org/officeDocument/2006/relationships/tags" Target="../tags/tag1389.xml"/><Relationship Id="rId1" Type="http://schemas.openxmlformats.org/officeDocument/2006/relationships/vmlDrawing" Target="../drawings/vmlDrawing695.vml"/><Relationship Id="rId6" Type="http://schemas.openxmlformats.org/officeDocument/2006/relationships/oleObject" Target="../embeddings/oleObject2824.bin"/><Relationship Id="rId11" Type="http://schemas.openxmlformats.org/officeDocument/2006/relationships/oleObject" Target="../embeddings/oleObject2829.bin"/><Relationship Id="rId5" Type="http://schemas.openxmlformats.org/officeDocument/2006/relationships/oleObject" Target="../embeddings/oleObject2823.bin"/><Relationship Id="rId10" Type="http://schemas.openxmlformats.org/officeDocument/2006/relationships/oleObject" Target="../embeddings/oleObject2828.bin"/><Relationship Id="rId4" Type="http://schemas.openxmlformats.org/officeDocument/2006/relationships/slideLayout" Target="../slideLayouts/slideLayout2.xml"/><Relationship Id="rId9" Type="http://schemas.openxmlformats.org/officeDocument/2006/relationships/oleObject" Target="../embeddings/oleObject2827.bin"/></Relationships>
</file>

<file path=ppt/slides/_rels/slide696.xml.rels><?xml version="1.0" encoding="UTF-8" standalone="yes"?>
<Relationships xmlns="http://schemas.openxmlformats.org/package/2006/relationships"><Relationship Id="rId8" Type="http://schemas.openxmlformats.org/officeDocument/2006/relationships/oleObject" Target="../embeddings/oleObject2834.bin"/><Relationship Id="rId3" Type="http://schemas.openxmlformats.org/officeDocument/2006/relationships/tags" Target="../tags/tag1392.xml"/><Relationship Id="rId7" Type="http://schemas.openxmlformats.org/officeDocument/2006/relationships/oleObject" Target="../embeddings/oleObject2833.bin"/><Relationship Id="rId2" Type="http://schemas.openxmlformats.org/officeDocument/2006/relationships/tags" Target="../tags/tag1391.xml"/><Relationship Id="rId1" Type="http://schemas.openxmlformats.org/officeDocument/2006/relationships/vmlDrawing" Target="../drawings/vmlDrawing696.vml"/><Relationship Id="rId6" Type="http://schemas.openxmlformats.org/officeDocument/2006/relationships/oleObject" Target="../embeddings/oleObject2832.bin"/><Relationship Id="rId11" Type="http://schemas.openxmlformats.org/officeDocument/2006/relationships/oleObject" Target="../embeddings/oleObject2837.bin"/><Relationship Id="rId5" Type="http://schemas.openxmlformats.org/officeDocument/2006/relationships/oleObject" Target="../embeddings/oleObject2831.bin"/><Relationship Id="rId10" Type="http://schemas.openxmlformats.org/officeDocument/2006/relationships/oleObject" Target="../embeddings/oleObject2836.bin"/><Relationship Id="rId4" Type="http://schemas.openxmlformats.org/officeDocument/2006/relationships/slideLayout" Target="../slideLayouts/slideLayout2.xml"/><Relationship Id="rId9" Type="http://schemas.openxmlformats.org/officeDocument/2006/relationships/oleObject" Target="../embeddings/oleObject2835.bin"/></Relationships>
</file>

<file path=ppt/slides/_rels/slide697.xml.rels><?xml version="1.0" encoding="UTF-8" standalone="yes"?>
<Relationships xmlns="http://schemas.openxmlformats.org/package/2006/relationships"><Relationship Id="rId8" Type="http://schemas.openxmlformats.org/officeDocument/2006/relationships/oleObject" Target="../embeddings/oleObject2841.bin"/><Relationship Id="rId3" Type="http://schemas.openxmlformats.org/officeDocument/2006/relationships/tags" Target="../tags/tag1394.xml"/><Relationship Id="rId7" Type="http://schemas.openxmlformats.org/officeDocument/2006/relationships/oleObject" Target="../embeddings/oleObject2840.bin"/><Relationship Id="rId2" Type="http://schemas.openxmlformats.org/officeDocument/2006/relationships/tags" Target="../tags/tag1393.xml"/><Relationship Id="rId1" Type="http://schemas.openxmlformats.org/officeDocument/2006/relationships/vmlDrawing" Target="../drawings/vmlDrawing697.vml"/><Relationship Id="rId6" Type="http://schemas.openxmlformats.org/officeDocument/2006/relationships/oleObject" Target="../embeddings/oleObject2839.bin"/><Relationship Id="rId11" Type="http://schemas.openxmlformats.org/officeDocument/2006/relationships/oleObject" Target="../embeddings/oleObject2844.bin"/><Relationship Id="rId5" Type="http://schemas.openxmlformats.org/officeDocument/2006/relationships/oleObject" Target="../embeddings/oleObject2838.bin"/><Relationship Id="rId10" Type="http://schemas.openxmlformats.org/officeDocument/2006/relationships/oleObject" Target="../embeddings/oleObject2843.bin"/><Relationship Id="rId4" Type="http://schemas.openxmlformats.org/officeDocument/2006/relationships/slideLayout" Target="../slideLayouts/slideLayout2.xml"/><Relationship Id="rId9" Type="http://schemas.openxmlformats.org/officeDocument/2006/relationships/oleObject" Target="../embeddings/oleObject2842.bin"/></Relationships>
</file>

<file path=ppt/slides/_rels/slide698.xml.rels><?xml version="1.0" encoding="UTF-8" standalone="yes"?>
<Relationships xmlns="http://schemas.openxmlformats.org/package/2006/relationships"><Relationship Id="rId3" Type="http://schemas.openxmlformats.org/officeDocument/2006/relationships/tags" Target="../tags/tag1396.xml"/><Relationship Id="rId2" Type="http://schemas.openxmlformats.org/officeDocument/2006/relationships/tags" Target="../tags/tag1395.xml"/><Relationship Id="rId1" Type="http://schemas.openxmlformats.org/officeDocument/2006/relationships/vmlDrawing" Target="../drawings/vmlDrawing698.vml"/><Relationship Id="rId6" Type="http://schemas.openxmlformats.org/officeDocument/2006/relationships/oleObject" Target="../embeddings/oleObject2846.bin"/><Relationship Id="rId5" Type="http://schemas.openxmlformats.org/officeDocument/2006/relationships/oleObject" Target="../embeddings/oleObject2845.bin"/><Relationship Id="rId4"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8" Type="http://schemas.openxmlformats.org/officeDocument/2006/relationships/oleObject" Target="../embeddings/oleObject2850.bin"/><Relationship Id="rId3" Type="http://schemas.openxmlformats.org/officeDocument/2006/relationships/tags" Target="../tags/tag1398.xml"/><Relationship Id="rId7" Type="http://schemas.openxmlformats.org/officeDocument/2006/relationships/oleObject" Target="../embeddings/oleObject2849.bin"/><Relationship Id="rId2" Type="http://schemas.openxmlformats.org/officeDocument/2006/relationships/tags" Target="../tags/tag1397.xml"/><Relationship Id="rId1" Type="http://schemas.openxmlformats.org/officeDocument/2006/relationships/vmlDrawing" Target="../drawings/vmlDrawing699.vml"/><Relationship Id="rId6" Type="http://schemas.openxmlformats.org/officeDocument/2006/relationships/oleObject" Target="../embeddings/oleObject2848.bin"/><Relationship Id="rId11" Type="http://schemas.openxmlformats.org/officeDocument/2006/relationships/oleObject" Target="../embeddings/oleObject2853.bin"/><Relationship Id="rId5" Type="http://schemas.openxmlformats.org/officeDocument/2006/relationships/oleObject" Target="../embeddings/oleObject2847.bin"/><Relationship Id="rId10" Type="http://schemas.openxmlformats.org/officeDocument/2006/relationships/oleObject" Target="../embeddings/oleObject2852.bin"/><Relationship Id="rId4" Type="http://schemas.openxmlformats.org/officeDocument/2006/relationships/slideLayout" Target="../slideLayouts/slideLayout2.xml"/><Relationship Id="rId9" Type="http://schemas.openxmlformats.org/officeDocument/2006/relationships/oleObject" Target="../embeddings/oleObject2851.bin"/></Relationships>
</file>

<file path=ppt/slides/_rels/slide7.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32.png"/><Relationship Id="rId5" Type="http://schemas.openxmlformats.org/officeDocument/2006/relationships/oleObject" Target="../embeddings/oleObject14.bin"/><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60.bin"/><Relationship Id="rId13" Type="http://schemas.openxmlformats.org/officeDocument/2006/relationships/oleObject" Target="../embeddings/oleObject265.bin"/><Relationship Id="rId3" Type="http://schemas.openxmlformats.org/officeDocument/2006/relationships/tags" Target="../tags/tag140.xml"/><Relationship Id="rId7" Type="http://schemas.openxmlformats.org/officeDocument/2006/relationships/oleObject" Target="../embeddings/oleObject259.bin"/><Relationship Id="rId12" Type="http://schemas.openxmlformats.org/officeDocument/2006/relationships/oleObject" Target="../embeddings/oleObject264.bin"/><Relationship Id="rId2" Type="http://schemas.openxmlformats.org/officeDocument/2006/relationships/tags" Target="../tags/tag139.xml"/><Relationship Id="rId1" Type="http://schemas.openxmlformats.org/officeDocument/2006/relationships/vmlDrawing" Target="../drawings/vmlDrawing70.vml"/><Relationship Id="rId6" Type="http://schemas.openxmlformats.org/officeDocument/2006/relationships/oleObject" Target="../embeddings/oleObject258.bin"/><Relationship Id="rId11" Type="http://schemas.openxmlformats.org/officeDocument/2006/relationships/oleObject" Target="../embeddings/oleObject263.bin"/><Relationship Id="rId5" Type="http://schemas.openxmlformats.org/officeDocument/2006/relationships/oleObject" Target="../embeddings/oleObject257.bin"/><Relationship Id="rId10" Type="http://schemas.openxmlformats.org/officeDocument/2006/relationships/oleObject" Target="../embeddings/oleObject262.bin"/><Relationship Id="rId4" Type="http://schemas.openxmlformats.org/officeDocument/2006/relationships/slideLayout" Target="../slideLayouts/slideLayout2.xml"/><Relationship Id="rId9" Type="http://schemas.openxmlformats.org/officeDocument/2006/relationships/oleObject" Target="../embeddings/oleObject261.bin"/></Relationships>
</file>

<file path=ppt/slides/_rels/slide700.xml.rels><?xml version="1.0" encoding="UTF-8" standalone="yes"?>
<Relationships xmlns="http://schemas.openxmlformats.org/package/2006/relationships"><Relationship Id="rId8" Type="http://schemas.openxmlformats.org/officeDocument/2006/relationships/oleObject" Target="../embeddings/oleObject2857.bin"/><Relationship Id="rId3" Type="http://schemas.openxmlformats.org/officeDocument/2006/relationships/tags" Target="../tags/tag1400.xml"/><Relationship Id="rId7" Type="http://schemas.openxmlformats.org/officeDocument/2006/relationships/oleObject" Target="../embeddings/oleObject2856.bin"/><Relationship Id="rId2" Type="http://schemas.openxmlformats.org/officeDocument/2006/relationships/tags" Target="../tags/tag1399.xml"/><Relationship Id="rId1" Type="http://schemas.openxmlformats.org/officeDocument/2006/relationships/vmlDrawing" Target="../drawings/vmlDrawing700.vml"/><Relationship Id="rId6" Type="http://schemas.openxmlformats.org/officeDocument/2006/relationships/oleObject" Target="../embeddings/oleObject2855.bin"/><Relationship Id="rId11" Type="http://schemas.openxmlformats.org/officeDocument/2006/relationships/oleObject" Target="../embeddings/oleObject2860.bin"/><Relationship Id="rId5" Type="http://schemas.openxmlformats.org/officeDocument/2006/relationships/oleObject" Target="../embeddings/oleObject2854.bin"/><Relationship Id="rId10" Type="http://schemas.openxmlformats.org/officeDocument/2006/relationships/oleObject" Target="../embeddings/oleObject2859.bin"/><Relationship Id="rId4" Type="http://schemas.openxmlformats.org/officeDocument/2006/relationships/slideLayout" Target="../slideLayouts/slideLayout2.xml"/><Relationship Id="rId9" Type="http://schemas.openxmlformats.org/officeDocument/2006/relationships/oleObject" Target="../embeddings/oleObject2858.bin"/></Relationships>
</file>

<file path=ppt/slides/_rels/slide701.xml.rels><?xml version="1.0" encoding="UTF-8" standalone="yes"?>
<Relationships xmlns="http://schemas.openxmlformats.org/package/2006/relationships"><Relationship Id="rId8" Type="http://schemas.openxmlformats.org/officeDocument/2006/relationships/oleObject" Target="../embeddings/oleObject2864.bin"/><Relationship Id="rId3" Type="http://schemas.openxmlformats.org/officeDocument/2006/relationships/tags" Target="../tags/tag1402.xml"/><Relationship Id="rId7" Type="http://schemas.openxmlformats.org/officeDocument/2006/relationships/oleObject" Target="../embeddings/oleObject2863.bin"/><Relationship Id="rId2" Type="http://schemas.openxmlformats.org/officeDocument/2006/relationships/tags" Target="../tags/tag1401.xml"/><Relationship Id="rId1" Type="http://schemas.openxmlformats.org/officeDocument/2006/relationships/vmlDrawing" Target="../drawings/vmlDrawing701.vml"/><Relationship Id="rId6" Type="http://schemas.openxmlformats.org/officeDocument/2006/relationships/oleObject" Target="../embeddings/oleObject2862.bin"/><Relationship Id="rId5" Type="http://schemas.openxmlformats.org/officeDocument/2006/relationships/oleObject" Target="../embeddings/oleObject2861.bin"/><Relationship Id="rId10" Type="http://schemas.openxmlformats.org/officeDocument/2006/relationships/oleObject" Target="../embeddings/oleObject2866.bin"/><Relationship Id="rId4" Type="http://schemas.openxmlformats.org/officeDocument/2006/relationships/slideLayout" Target="../slideLayouts/slideLayout2.xml"/><Relationship Id="rId9" Type="http://schemas.openxmlformats.org/officeDocument/2006/relationships/oleObject" Target="../embeddings/oleObject2865.bin"/></Relationships>
</file>

<file path=ppt/slides/_rels/slide702.xml.rels><?xml version="1.0" encoding="UTF-8" standalone="yes"?>
<Relationships xmlns="http://schemas.openxmlformats.org/package/2006/relationships"><Relationship Id="rId3" Type="http://schemas.openxmlformats.org/officeDocument/2006/relationships/tags" Target="../tags/tag1404.xml"/><Relationship Id="rId2" Type="http://schemas.openxmlformats.org/officeDocument/2006/relationships/tags" Target="../tags/tag1403.xml"/><Relationship Id="rId1" Type="http://schemas.openxmlformats.org/officeDocument/2006/relationships/vmlDrawing" Target="../drawings/vmlDrawing702.vml"/><Relationship Id="rId5" Type="http://schemas.openxmlformats.org/officeDocument/2006/relationships/oleObject" Target="../embeddings/oleObject2867.bin"/><Relationship Id="rId4"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tags" Target="../tags/tag1406.xml"/><Relationship Id="rId7" Type="http://schemas.openxmlformats.org/officeDocument/2006/relationships/oleObject" Target="../embeddings/oleObject2870.bin"/><Relationship Id="rId2" Type="http://schemas.openxmlformats.org/officeDocument/2006/relationships/tags" Target="../tags/tag1405.xml"/><Relationship Id="rId1" Type="http://schemas.openxmlformats.org/officeDocument/2006/relationships/vmlDrawing" Target="../drawings/vmlDrawing703.vml"/><Relationship Id="rId6" Type="http://schemas.openxmlformats.org/officeDocument/2006/relationships/oleObject" Target="../embeddings/oleObject2869.bin"/><Relationship Id="rId5" Type="http://schemas.openxmlformats.org/officeDocument/2006/relationships/oleObject" Target="../embeddings/oleObject2868.bin"/><Relationship Id="rId4"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3" Type="http://schemas.openxmlformats.org/officeDocument/2006/relationships/tags" Target="../tags/tag1408.xml"/><Relationship Id="rId2" Type="http://schemas.openxmlformats.org/officeDocument/2006/relationships/tags" Target="../tags/tag1407.xml"/><Relationship Id="rId1" Type="http://schemas.openxmlformats.org/officeDocument/2006/relationships/vmlDrawing" Target="../drawings/vmlDrawing704.vml"/><Relationship Id="rId6" Type="http://schemas.openxmlformats.org/officeDocument/2006/relationships/oleObject" Target="../embeddings/oleObject2872.bin"/><Relationship Id="rId5" Type="http://schemas.openxmlformats.org/officeDocument/2006/relationships/oleObject" Target="../embeddings/oleObject2871.bin"/><Relationship Id="rId4"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8" Type="http://schemas.openxmlformats.org/officeDocument/2006/relationships/oleObject" Target="../embeddings/oleObject2876.bin"/><Relationship Id="rId3" Type="http://schemas.openxmlformats.org/officeDocument/2006/relationships/tags" Target="../tags/tag1410.xml"/><Relationship Id="rId7" Type="http://schemas.openxmlformats.org/officeDocument/2006/relationships/oleObject" Target="../embeddings/oleObject2875.bin"/><Relationship Id="rId12" Type="http://schemas.openxmlformats.org/officeDocument/2006/relationships/oleObject" Target="../embeddings/oleObject2880.bin"/><Relationship Id="rId2" Type="http://schemas.openxmlformats.org/officeDocument/2006/relationships/tags" Target="../tags/tag1409.xml"/><Relationship Id="rId1" Type="http://schemas.openxmlformats.org/officeDocument/2006/relationships/vmlDrawing" Target="../drawings/vmlDrawing705.vml"/><Relationship Id="rId6" Type="http://schemas.openxmlformats.org/officeDocument/2006/relationships/oleObject" Target="../embeddings/oleObject2874.bin"/><Relationship Id="rId11" Type="http://schemas.openxmlformats.org/officeDocument/2006/relationships/oleObject" Target="../embeddings/oleObject2879.bin"/><Relationship Id="rId5" Type="http://schemas.openxmlformats.org/officeDocument/2006/relationships/oleObject" Target="../embeddings/oleObject2873.bin"/><Relationship Id="rId10" Type="http://schemas.openxmlformats.org/officeDocument/2006/relationships/oleObject" Target="../embeddings/oleObject2878.bin"/><Relationship Id="rId4" Type="http://schemas.openxmlformats.org/officeDocument/2006/relationships/slideLayout" Target="../slideLayouts/slideLayout2.xml"/><Relationship Id="rId9" Type="http://schemas.openxmlformats.org/officeDocument/2006/relationships/oleObject" Target="../embeddings/oleObject2877.bin"/></Relationships>
</file>

<file path=ppt/slides/_rels/slide706.xml.rels><?xml version="1.0" encoding="UTF-8" standalone="yes"?>
<Relationships xmlns="http://schemas.openxmlformats.org/package/2006/relationships"><Relationship Id="rId3" Type="http://schemas.openxmlformats.org/officeDocument/2006/relationships/tags" Target="../tags/tag1412.xml"/><Relationship Id="rId2" Type="http://schemas.openxmlformats.org/officeDocument/2006/relationships/tags" Target="../tags/tag1411.xml"/><Relationship Id="rId1" Type="http://schemas.openxmlformats.org/officeDocument/2006/relationships/vmlDrawing" Target="../drawings/vmlDrawing706.vml"/><Relationship Id="rId5" Type="http://schemas.openxmlformats.org/officeDocument/2006/relationships/oleObject" Target="../embeddings/oleObject2881.bin"/><Relationship Id="rId4"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8" Type="http://schemas.openxmlformats.org/officeDocument/2006/relationships/oleObject" Target="../embeddings/oleObject2885.bin"/><Relationship Id="rId3" Type="http://schemas.openxmlformats.org/officeDocument/2006/relationships/tags" Target="../tags/tag1414.xml"/><Relationship Id="rId7" Type="http://schemas.openxmlformats.org/officeDocument/2006/relationships/oleObject" Target="../embeddings/oleObject2884.bin"/><Relationship Id="rId2" Type="http://schemas.openxmlformats.org/officeDocument/2006/relationships/tags" Target="../tags/tag1413.xml"/><Relationship Id="rId1" Type="http://schemas.openxmlformats.org/officeDocument/2006/relationships/vmlDrawing" Target="../drawings/vmlDrawing707.vml"/><Relationship Id="rId6" Type="http://schemas.openxmlformats.org/officeDocument/2006/relationships/oleObject" Target="../embeddings/oleObject2883.bin"/><Relationship Id="rId11" Type="http://schemas.openxmlformats.org/officeDocument/2006/relationships/oleObject" Target="../embeddings/oleObject2888.bin"/><Relationship Id="rId5" Type="http://schemas.openxmlformats.org/officeDocument/2006/relationships/oleObject" Target="../embeddings/oleObject2882.bin"/><Relationship Id="rId10" Type="http://schemas.openxmlformats.org/officeDocument/2006/relationships/oleObject" Target="../embeddings/oleObject2887.bin"/><Relationship Id="rId4" Type="http://schemas.openxmlformats.org/officeDocument/2006/relationships/slideLayout" Target="../slideLayouts/slideLayout2.xml"/><Relationship Id="rId9" Type="http://schemas.openxmlformats.org/officeDocument/2006/relationships/oleObject" Target="../embeddings/oleObject2886.bin"/></Relationships>
</file>

<file path=ppt/slides/_rels/slide708.xml.rels><?xml version="1.0" encoding="UTF-8" standalone="yes"?>
<Relationships xmlns="http://schemas.openxmlformats.org/package/2006/relationships"><Relationship Id="rId3" Type="http://schemas.openxmlformats.org/officeDocument/2006/relationships/tags" Target="../tags/tag1416.xml"/><Relationship Id="rId2" Type="http://schemas.openxmlformats.org/officeDocument/2006/relationships/tags" Target="../tags/tag1415.xml"/><Relationship Id="rId1" Type="http://schemas.openxmlformats.org/officeDocument/2006/relationships/vmlDrawing" Target="../drawings/vmlDrawing708.vml"/><Relationship Id="rId6" Type="http://schemas.openxmlformats.org/officeDocument/2006/relationships/image" Target="../media/image2958.png"/><Relationship Id="rId5" Type="http://schemas.openxmlformats.org/officeDocument/2006/relationships/oleObject" Target="../embeddings/oleObject2889.bin"/><Relationship Id="rId4"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tags" Target="../tags/tag1418.xml"/><Relationship Id="rId2" Type="http://schemas.openxmlformats.org/officeDocument/2006/relationships/tags" Target="../tags/tag1417.xml"/><Relationship Id="rId1" Type="http://schemas.openxmlformats.org/officeDocument/2006/relationships/vmlDrawing" Target="../drawings/vmlDrawing709.vml"/><Relationship Id="rId6" Type="http://schemas.openxmlformats.org/officeDocument/2006/relationships/image" Target="../media/image2960.png"/><Relationship Id="rId5" Type="http://schemas.openxmlformats.org/officeDocument/2006/relationships/oleObject" Target="../embeddings/oleObject2890.bin"/><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69.bin"/><Relationship Id="rId3" Type="http://schemas.openxmlformats.org/officeDocument/2006/relationships/tags" Target="../tags/tag142.xml"/><Relationship Id="rId7" Type="http://schemas.openxmlformats.org/officeDocument/2006/relationships/oleObject" Target="../embeddings/oleObject268.bin"/><Relationship Id="rId2" Type="http://schemas.openxmlformats.org/officeDocument/2006/relationships/tags" Target="../tags/tag141.xml"/><Relationship Id="rId1" Type="http://schemas.openxmlformats.org/officeDocument/2006/relationships/vmlDrawing" Target="../drawings/vmlDrawing71.vml"/><Relationship Id="rId6" Type="http://schemas.openxmlformats.org/officeDocument/2006/relationships/oleObject" Target="../embeddings/oleObject267.bin"/><Relationship Id="rId5" Type="http://schemas.openxmlformats.org/officeDocument/2006/relationships/oleObject" Target="../embeddings/oleObject266.bin"/><Relationship Id="rId10" Type="http://schemas.openxmlformats.org/officeDocument/2006/relationships/oleObject" Target="../embeddings/oleObject271.bin"/><Relationship Id="rId4" Type="http://schemas.openxmlformats.org/officeDocument/2006/relationships/slideLayout" Target="../slideLayouts/slideLayout2.xml"/><Relationship Id="rId9" Type="http://schemas.openxmlformats.org/officeDocument/2006/relationships/oleObject" Target="../embeddings/oleObject270.bin"/></Relationships>
</file>

<file path=ppt/slides/_rels/slide710.xml.rels><?xml version="1.0" encoding="UTF-8" standalone="yes"?>
<Relationships xmlns="http://schemas.openxmlformats.org/package/2006/relationships"><Relationship Id="rId3" Type="http://schemas.openxmlformats.org/officeDocument/2006/relationships/tags" Target="../tags/tag1420.xml"/><Relationship Id="rId2" Type="http://schemas.openxmlformats.org/officeDocument/2006/relationships/tags" Target="../tags/tag1419.xml"/><Relationship Id="rId1" Type="http://schemas.openxmlformats.org/officeDocument/2006/relationships/vmlDrawing" Target="../drawings/vmlDrawing710.vml"/><Relationship Id="rId6" Type="http://schemas.openxmlformats.org/officeDocument/2006/relationships/oleObject" Target="../embeddings/oleObject2892.bin"/><Relationship Id="rId5" Type="http://schemas.openxmlformats.org/officeDocument/2006/relationships/oleObject" Target="../embeddings/oleObject2891.bin"/><Relationship Id="rId4"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3" Type="http://schemas.openxmlformats.org/officeDocument/2006/relationships/tags" Target="../tags/tag1422.xml"/><Relationship Id="rId2" Type="http://schemas.openxmlformats.org/officeDocument/2006/relationships/tags" Target="../tags/tag1421.xml"/><Relationship Id="rId1" Type="http://schemas.openxmlformats.org/officeDocument/2006/relationships/vmlDrawing" Target="../drawings/vmlDrawing711.vml"/><Relationship Id="rId6" Type="http://schemas.openxmlformats.org/officeDocument/2006/relationships/oleObject" Target="../embeddings/oleObject2894.bin"/><Relationship Id="rId5" Type="http://schemas.openxmlformats.org/officeDocument/2006/relationships/oleObject" Target="../embeddings/oleObject2893.bin"/><Relationship Id="rId4"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8" Type="http://schemas.openxmlformats.org/officeDocument/2006/relationships/oleObject" Target="../embeddings/oleObject2898.bin"/><Relationship Id="rId3" Type="http://schemas.openxmlformats.org/officeDocument/2006/relationships/tags" Target="../tags/tag1424.xml"/><Relationship Id="rId7" Type="http://schemas.openxmlformats.org/officeDocument/2006/relationships/oleObject" Target="../embeddings/oleObject2897.bin"/><Relationship Id="rId2" Type="http://schemas.openxmlformats.org/officeDocument/2006/relationships/tags" Target="../tags/tag1423.xml"/><Relationship Id="rId1" Type="http://schemas.openxmlformats.org/officeDocument/2006/relationships/vmlDrawing" Target="../drawings/vmlDrawing712.vml"/><Relationship Id="rId6" Type="http://schemas.openxmlformats.org/officeDocument/2006/relationships/oleObject" Target="../embeddings/oleObject2896.bin"/><Relationship Id="rId11" Type="http://schemas.openxmlformats.org/officeDocument/2006/relationships/oleObject" Target="../embeddings/oleObject2901.bin"/><Relationship Id="rId5" Type="http://schemas.openxmlformats.org/officeDocument/2006/relationships/oleObject" Target="../embeddings/oleObject2895.bin"/><Relationship Id="rId10" Type="http://schemas.openxmlformats.org/officeDocument/2006/relationships/oleObject" Target="../embeddings/oleObject2900.bin"/><Relationship Id="rId4" Type="http://schemas.openxmlformats.org/officeDocument/2006/relationships/slideLayout" Target="../slideLayouts/slideLayout2.xml"/><Relationship Id="rId9" Type="http://schemas.openxmlformats.org/officeDocument/2006/relationships/oleObject" Target="../embeddings/oleObject2899.bin"/></Relationships>
</file>

<file path=ppt/slides/_rels/slide713.xml.rels><?xml version="1.0" encoding="UTF-8" standalone="yes"?>
<Relationships xmlns="http://schemas.openxmlformats.org/package/2006/relationships"><Relationship Id="rId3" Type="http://schemas.openxmlformats.org/officeDocument/2006/relationships/tags" Target="../tags/tag1426.xml"/><Relationship Id="rId7" Type="http://schemas.openxmlformats.org/officeDocument/2006/relationships/oleObject" Target="../embeddings/oleObject2904.bin"/><Relationship Id="rId2" Type="http://schemas.openxmlformats.org/officeDocument/2006/relationships/tags" Target="../tags/tag1425.xml"/><Relationship Id="rId1" Type="http://schemas.openxmlformats.org/officeDocument/2006/relationships/vmlDrawing" Target="../drawings/vmlDrawing713.vml"/><Relationship Id="rId6" Type="http://schemas.openxmlformats.org/officeDocument/2006/relationships/oleObject" Target="../embeddings/oleObject2903.bin"/><Relationship Id="rId5" Type="http://schemas.openxmlformats.org/officeDocument/2006/relationships/oleObject" Target="../embeddings/oleObject2902.bin"/><Relationship Id="rId4"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3" Type="http://schemas.openxmlformats.org/officeDocument/2006/relationships/tags" Target="../tags/tag1428.xml"/><Relationship Id="rId7" Type="http://schemas.openxmlformats.org/officeDocument/2006/relationships/oleObject" Target="../embeddings/oleObject2907.bin"/><Relationship Id="rId2" Type="http://schemas.openxmlformats.org/officeDocument/2006/relationships/tags" Target="../tags/tag1427.xml"/><Relationship Id="rId1" Type="http://schemas.openxmlformats.org/officeDocument/2006/relationships/vmlDrawing" Target="../drawings/vmlDrawing714.vml"/><Relationship Id="rId6" Type="http://schemas.openxmlformats.org/officeDocument/2006/relationships/oleObject" Target="../embeddings/oleObject2906.bin"/><Relationship Id="rId5" Type="http://schemas.openxmlformats.org/officeDocument/2006/relationships/oleObject" Target="../embeddings/oleObject2905.bin"/><Relationship Id="rId4"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8" Type="http://schemas.openxmlformats.org/officeDocument/2006/relationships/oleObject" Target="../embeddings/oleObject2911.bin"/><Relationship Id="rId3" Type="http://schemas.openxmlformats.org/officeDocument/2006/relationships/tags" Target="../tags/tag1430.xml"/><Relationship Id="rId7" Type="http://schemas.openxmlformats.org/officeDocument/2006/relationships/oleObject" Target="../embeddings/oleObject2910.bin"/><Relationship Id="rId2" Type="http://schemas.openxmlformats.org/officeDocument/2006/relationships/tags" Target="../tags/tag1429.xml"/><Relationship Id="rId1" Type="http://schemas.openxmlformats.org/officeDocument/2006/relationships/vmlDrawing" Target="../drawings/vmlDrawing715.vml"/><Relationship Id="rId6" Type="http://schemas.openxmlformats.org/officeDocument/2006/relationships/oleObject" Target="../embeddings/oleObject2909.bin"/><Relationship Id="rId11" Type="http://schemas.openxmlformats.org/officeDocument/2006/relationships/oleObject" Target="../embeddings/oleObject2914.bin"/><Relationship Id="rId5" Type="http://schemas.openxmlformats.org/officeDocument/2006/relationships/oleObject" Target="../embeddings/oleObject2908.bin"/><Relationship Id="rId10" Type="http://schemas.openxmlformats.org/officeDocument/2006/relationships/oleObject" Target="../embeddings/oleObject2913.bin"/><Relationship Id="rId4" Type="http://schemas.openxmlformats.org/officeDocument/2006/relationships/slideLayout" Target="../slideLayouts/slideLayout2.xml"/><Relationship Id="rId9" Type="http://schemas.openxmlformats.org/officeDocument/2006/relationships/oleObject" Target="../embeddings/oleObject2912.bin"/></Relationships>
</file>

<file path=ppt/slides/_rels/slide716.xml.rels><?xml version="1.0" encoding="UTF-8" standalone="yes"?>
<Relationships xmlns="http://schemas.openxmlformats.org/package/2006/relationships"><Relationship Id="rId8" Type="http://schemas.openxmlformats.org/officeDocument/2006/relationships/oleObject" Target="../embeddings/oleObject2918.bin"/><Relationship Id="rId3" Type="http://schemas.openxmlformats.org/officeDocument/2006/relationships/tags" Target="../tags/tag1432.xml"/><Relationship Id="rId7" Type="http://schemas.openxmlformats.org/officeDocument/2006/relationships/oleObject" Target="../embeddings/oleObject2917.bin"/><Relationship Id="rId2" Type="http://schemas.openxmlformats.org/officeDocument/2006/relationships/tags" Target="../tags/tag1431.xml"/><Relationship Id="rId1" Type="http://schemas.openxmlformats.org/officeDocument/2006/relationships/vmlDrawing" Target="../drawings/vmlDrawing716.vml"/><Relationship Id="rId6" Type="http://schemas.openxmlformats.org/officeDocument/2006/relationships/oleObject" Target="../embeddings/oleObject2916.bin"/><Relationship Id="rId11" Type="http://schemas.openxmlformats.org/officeDocument/2006/relationships/oleObject" Target="../embeddings/oleObject2921.bin"/><Relationship Id="rId5" Type="http://schemas.openxmlformats.org/officeDocument/2006/relationships/oleObject" Target="../embeddings/oleObject2915.bin"/><Relationship Id="rId10" Type="http://schemas.openxmlformats.org/officeDocument/2006/relationships/oleObject" Target="../embeddings/oleObject2920.bin"/><Relationship Id="rId4" Type="http://schemas.openxmlformats.org/officeDocument/2006/relationships/slideLayout" Target="../slideLayouts/slideLayout2.xml"/><Relationship Id="rId9" Type="http://schemas.openxmlformats.org/officeDocument/2006/relationships/oleObject" Target="../embeddings/oleObject2919.bin"/></Relationships>
</file>

<file path=ppt/slides/_rels/slide717.xml.rels><?xml version="1.0" encoding="UTF-8" standalone="yes"?>
<Relationships xmlns="http://schemas.openxmlformats.org/package/2006/relationships"><Relationship Id="rId8" Type="http://schemas.openxmlformats.org/officeDocument/2006/relationships/oleObject" Target="../embeddings/oleObject2925.bin"/><Relationship Id="rId3" Type="http://schemas.openxmlformats.org/officeDocument/2006/relationships/tags" Target="../tags/tag1434.xml"/><Relationship Id="rId7" Type="http://schemas.openxmlformats.org/officeDocument/2006/relationships/oleObject" Target="../embeddings/oleObject2924.bin"/><Relationship Id="rId12" Type="http://schemas.openxmlformats.org/officeDocument/2006/relationships/oleObject" Target="../embeddings/oleObject2929.bin"/><Relationship Id="rId2" Type="http://schemas.openxmlformats.org/officeDocument/2006/relationships/tags" Target="../tags/tag1433.xml"/><Relationship Id="rId1" Type="http://schemas.openxmlformats.org/officeDocument/2006/relationships/vmlDrawing" Target="../drawings/vmlDrawing717.vml"/><Relationship Id="rId6" Type="http://schemas.openxmlformats.org/officeDocument/2006/relationships/oleObject" Target="../embeddings/oleObject2923.bin"/><Relationship Id="rId11" Type="http://schemas.openxmlformats.org/officeDocument/2006/relationships/oleObject" Target="../embeddings/oleObject2928.bin"/><Relationship Id="rId5" Type="http://schemas.openxmlformats.org/officeDocument/2006/relationships/oleObject" Target="../embeddings/oleObject2922.bin"/><Relationship Id="rId10" Type="http://schemas.openxmlformats.org/officeDocument/2006/relationships/oleObject" Target="../embeddings/oleObject2927.bin"/><Relationship Id="rId4" Type="http://schemas.openxmlformats.org/officeDocument/2006/relationships/slideLayout" Target="../slideLayouts/slideLayout2.xml"/><Relationship Id="rId9" Type="http://schemas.openxmlformats.org/officeDocument/2006/relationships/oleObject" Target="../embeddings/oleObject2926.bin"/></Relationships>
</file>

<file path=ppt/slides/_rels/slide718.xml.rels><?xml version="1.0" encoding="UTF-8" standalone="yes"?>
<Relationships xmlns="http://schemas.openxmlformats.org/package/2006/relationships"><Relationship Id="rId8" Type="http://schemas.openxmlformats.org/officeDocument/2006/relationships/oleObject" Target="../embeddings/oleObject2933.bin"/><Relationship Id="rId13" Type="http://schemas.openxmlformats.org/officeDocument/2006/relationships/oleObject" Target="../embeddings/oleObject2938.bin"/><Relationship Id="rId3" Type="http://schemas.openxmlformats.org/officeDocument/2006/relationships/tags" Target="../tags/tag1436.xml"/><Relationship Id="rId7" Type="http://schemas.openxmlformats.org/officeDocument/2006/relationships/oleObject" Target="../embeddings/oleObject2932.bin"/><Relationship Id="rId12" Type="http://schemas.openxmlformats.org/officeDocument/2006/relationships/oleObject" Target="../embeddings/oleObject2937.bin"/><Relationship Id="rId2" Type="http://schemas.openxmlformats.org/officeDocument/2006/relationships/tags" Target="../tags/tag1435.xml"/><Relationship Id="rId1" Type="http://schemas.openxmlformats.org/officeDocument/2006/relationships/vmlDrawing" Target="../drawings/vmlDrawing718.vml"/><Relationship Id="rId6" Type="http://schemas.openxmlformats.org/officeDocument/2006/relationships/oleObject" Target="../embeddings/oleObject2931.bin"/><Relationship Id="rId11" Type="http://schemas.openxmlformats.org/officeDocument/2006/relationships/oleObject" Target="../embeddings/oleObject2936.bin"/><Relationship Id="rId5" Type="http://schemas.openxmlformats.org/officeDocument/2006/relationships/oleObject" Target="../embeddings/oleObject2930.bin"/><Relationship Id="rId10" Type="http://schemas.openxmlformats.org/officeDocument/2006/relationships/oleObject" Target="../embeddings/oleObject2935.bin"/><Relationship Id="rId4" Type="http://schemas.openxmlformats.org/officeDocument/2006/relationships/slideLayout" Target="../slideLayouts/slideLayout2.xml"/><Relationship Id="rId9" Type="http://schemas.openxmlformats.org/officeDocument/2006/relationships/oleObject" Target="../embeddings/oleObject2934.bin"/></Relationships>
</file>

<file path=ppt/slides/_rels/slide719.xml.rels><?xml version="1.0" encoding="UTF-8" standalone="yes"?>
<Relationships xmlns="http://schemas.openxmlformats.org/package/2006/relationships"><Relationship Id="rId8" Type="http://schemas.openxmlformats.org/officeDocument/2006/relationships/oleObject" Target="../embeddings/oleObject2942.bin"/><Relationship Id="rId3" Type="http://schemas.openxmlformats.org/officeDocument/2006/relationships/tags" Target="../tags/tag1438.xml"/><Relationship Id="rId7" Type="http://schemas.openxmlformats.org/officeDocument/2006/relationships/oleObject" Target="../embeddings/oleObject2941.bin"/><Relationship Id="rId2" Type="http://schemas.openxmlformats.org/officeDocument/2006/relationships/tags" Target="../tags/tag1437.xml"/><Relationship Id="rId1" Type="http://schemas.openxmlformats.org/officeDocument/2006/relationships/vmlDrawing" Target="../drawings/vmlDrawing719.vml"/><Relationship Id="rId6" Type="http://schemas.openxmlformats.org/officeDocument/2006/relationships/oleObject" Target="../embeddings/oleObject2940.bin"/><Relationship Id="rId5" Type="http://schemas.openxmlformats.org/officeDocument/2006/relationships/oleObject" Target="../embeddings/oleObject2939.bin"/><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oleObject" Target="../embeddings/oleObject274.bin"/><Relationship Id="rId2" Type="http://schemas.openxmlformats.org/officeDocument/2006/relationships/tags" Target="../tags/tag143.xml"/><Relationship Id="rId1" Type="http://schemas.openxmlformats.org/officeDocument/2006/relationships/vmlDrawing" Target="../drawings/vmlDrawing72.vml"/><Relationship Id="rId6" Type="http://schemas.openxmlformats.org/officeDocument/2006/relationships/oleObject" Target="../embeddings/oleObject273.bin"/><Relationship Id="rId5" Type="http://schemas.openxmlformats.org/officeDocument/2006/relationships/oleObject" Target="../embeddings/oleObject272.bin"/><Relationship Id="rId4"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8" Type="http://schemas.openxmlformats.org/officeDocument/2006/relationships/oleObject" Target="../embeddings/oleObject2946.bin"/><Relationship Id="rId3" Type="http://schemas.openxmlformats.org/officeDocument/2006/relationships/tags" Target="../tags/tag1440.xml"/><Relationship Id="rId7" Type="http://schemas.openxmlformats.org/officeDocument/2006/relationships/oleObject" Target="../embeddings/oleObject2945.bin"/><Relationship Id="rId2" Type="http://schemas.openxmlformats.org/officeDocument/2006/relationships/tags" Target="../tags/tag1439.xml"/><Relationship Id="rId1" Type="http://schemas.openxmlformats.org/officeDocument/2006/relationships/vmlDrawing" Target="../drawings/vmlDrawing720.vml"/><Relationship Id="rId6" Type="http://schemas.openxmlformats.org/officeDocument/2006/relationships/oleObject" Target="../embeddings/oleObject2944.bin"/><Relationship Id="rId11" Type="http://schemas.openxmlformats.org/officeDocument/2006/relationships/oleObject" Target="../embeddings/oleObject2949.bin"/><Relationship Id="rId5" Type="http://schemas.openxmlformats.org/officeDocument/2006/relationships/oleObject" Target="../embeddings/oleObject2943.bin"/><Relationship Id="rId10" Type="http://schemas.openxmlformats.org/officeDocument/2006/relationships/oleObject" Target="../embeddings/oleObject2948.bin"/><Relationship Id="rId4" Type="http://schemas.openxmlformats.org/officeDocument/2006/relationships/slideLayout" Target="../slideLayouts/slideLayout2.xml"/><Relationship Id="rId9" Type="http://schemas.openxmlformats.org/officeDocument/2006/relationships/oleObject" Target="../embeddings/oleObject2947.bin"/></Relationships>
</file>

<file path=ppt/slides/_rels/slide721.xml.rels><?xml version="1.0" encoding="UTF-8" standalone="yes"?>
<Relationships xmlns="http://schemas.openxmlformats.org/package/2006/relationships"><Relationship Id="rId8" Type="http://schemas.openxmlformats.org/officeDocument/2006/relationships/oleObject" Target="../embeddings/oleObject2953.bin"/><Relationship Id="rId3" Type="http://schemas.openxmlformats.org/officeDocument/2006/relationships/tags" Target="../tags/tag1442.xml"/><Relationship Id="rId7" Type="http://schemas.openxmlformats.org/officeDocument/2006/relationships/oleObject" Target="../embeddings/oleObject2952.bin"/><Relationship Id="rId2" Type="http://schemas.openxmlformats.org/officeDocument/2006/relationships/tags" Target="../tags/tag1441.xml"/><Relationship Id="rId1" Type="http://schemas.openxmlformats.org/officeDocument/2006/relationships/vmlDrawing" Target="../drawings/vmlDrawing721.vml"/><Relationship Id="rId6" Type="http://schemas.openxmlformats.org/officeDocument/2006/relationships/oleObject" Target="../embeddings/oleObject2951.bin"/><Relationship Id="rId11" Type="http://schemas.openxmlformats.org/officeDocument/2006/relationships/oleObject" Target="../embeddings/oleObject2956.bin"/><Relationship Id="rId5" Type="http://schemas.openxmlformats.org/officeDocument/2006/relationships/oleObject" Target="../embeddings/oleObject2950.bin"/><Relationship Id="rId10" Type="http://schemas.openxmlformats.org/officeDocument/2006/relationships/oleObject" Target="../embeddings/oleObject2955.bin"/><Relationship Id="rId4" Type="http://schemas.openxmlformats.org/officeDocument/2006/relationships/slideLayout" Target="../slideLayouts/slideLayout2.xml"/><Relationship Id="rId9" Type="http://schemas.openxmlformats.org/officeDocument/2006/relationships/oleObject" Target="../embeddings/oleObject2954.bin"/></Relationships>
</file>

<file path=ppt/slides/_rels/slide722.xml.rels><?xml version="1.0" encoding="UTF-8" standalone="yes"?>
<Relationships xmlns="http://schemas.openxmlformats.org/package/2006/relationships"><Relationship Id="rId3" Type="http://schemas.openxmlformats.org/officeDocument/2006/relationships/tags" Target="../tags/tag1444.xml"/><Relationship Id="rId2" Type="http://schemas.openxmlformats.org/officeDocument/2006/relationships/tags" Target="../tags/tag1443.xml"/><Relationship Id="rId1" Type="http://schemas.openxmlformats.org/officeDocument/2006/relationships/vmlDrawing" Target="../drawings/vmlDrawing722.vml"/><Relationship Id="rId6" Type="http://schemas.openxmlformats.org/officeDocument/2006/relationships/oleObject" Target="../embeddings/oleObject2958.bin"/><Relationship Id="rId5" Type="http://schemas.openxmlformats.org/officeDocument/2006/relationships/oleObject" Target="../embeddings/oleObject2957.bin"/><Relationship Id="rId4"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8" Type="http://schemas.openxmlformats.org/officeDocument/2006/relationships/oleObject" Target="../embeddings/oleObject2962.bin"/><Relationship Id="rId3" Type="http://schemas.openxmlformats.org/officeDocument/2006/relationships/tags" Target="../tags/tag1446.xml"/><Relationship Id="rId7" Type="http://schemas.openxmlformats.org/officeDocument/2006/relationships/oleObject" Target="../embeddings/oleObject2961.bin"/><Relationship Id="rId2" Type="http://schemas.openxmlformats.org/officeDocument/2006/relationships/tags" Target="../tags/tag1445.xml"/><Relationship Id="rId1" Type="http://schemas.openxmlformats.org/officeDocument/2006/relationships/vmlDrawing" Target="../drawings/vmlDrawing723.vml"/><Relationship Id="rId6" Type="http://schemas.openxmlformats.org/officeDocument/2006/relationships/oleObject" Target="../embeddings/oleObject2960.bin"/><Relationship Id="rId11" Type="http://schemas.openxmlformats.org/officeDocument/2006/relationships/oleObject" Target="../embeddings/oleObject2965.bin"/><Relationship Id="rId5" Type="http://schemas.openxmlformats.org/officeDocument/2006/relationships/oleObject" Target="../embeddings/oleObject2959.bin"/><Relationship Id="rId10" Type="http://schemas.openxmlformats.org/officeDocument/2006/relationships/oleObject" Target="../embeddings/oleObject2964.bin"/><Relationship Id="rId4" Type="http://schemas.openxmlformats.org/officeDocument/2006/relationships/slideLayout" Target="../slideLayouts/slideLayout2.xml"/><Relationship Id="rId9" Type="http://schemas.openxmlformats.org/officeDocument/2006/relationships/oleObject" Target="../embeddings/oleObject2963.bin"/></Relationships>
</file>

<file path=ppt/slides/_rels/slide724.xml.rels><?xml version="1.0" encoding="UTF-8" standalone="yes"?>
<Relationships xmlns="http://schemas.openxmlformats.org/package/2006/relationships"><Relationship Id="rId3" Type="http://schemas.openxmlformats.org/officeDocument/2006/relationships/tags" Target="../tags/tag1448.xml"/><Relationship Id="rId2" Type="http://schemas.openxmlformats.org/officeDocument/2006/relationships/tags" Target="../tags/tag1447.xml"/><Relationship Id="rId1" Type="http://schemas.openxmlformats.org/officeDocument/2006/relationships/vmlDrawing" Target="../drawings/vmlDrawing724.vml"/><Relationship Id="rId6" Type="http://schemas.openxmlformats.org/officeDocument/2006/relationships/oleObject" Target="../embeddings/oleObject2967.bin"/><Relationship Id="rId5" Type="http://schemas.openxmlformats.org/officeDocument/2006/relationships/oleObject" Target="../embeddings/oleObject2966.bin"/><Relationship Id="rId4"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8" Type="http://schemas.openxmlformats.org/officeDocument/2006/relationships/oleObject" Target="../embeddings/oleObject2971.bin"/><Relationship Id="rId3" Type="http://schemas.openxmlformats.org/officeDocument/2006/relationships/tags" Target="../tags/tag1450.xml"/><Relationship Id="rId7" Type="http://schemas.openxmlformats.org/officeDocument/2006/relationships/oleObject" Target="../embeddings/oleObject2970.bin"/><Relationship Id="rId2" Type="http://schemas.openxmlformats.org/officeDocument/2006/relationships/tags" Target="../tags/tag1449.xml"/><Relationship Id="rId1" Type="http://schemas.openxmlformats.org/officeDocument/2006/relationships/vmlDrawing" Target="../drawings/vmlDrawing725.vml"/><Relationship Id="rId6" Type="http://schemas.openxmlformats.org/officeDocument/2006/relationships/oleObject" Target="../embeddings/oleObject2969.bin"/><Relationship Id="rId11" Type="http://schemas.openxmlformats.org/officeDocument/2006/relationships/oleObject" Target="../embeddings/oleObject2974.bin"/><Relationship Id="rId5" Type="http://schemas.openxmlformats.org/officeDocument/2006/relationships/oleObject" Target="../embeddings/oleObject2968.bin"/><Relationship Id="rId10" Type="http://schemas.openxmlformats.org/officeDocument/2006/relationships/oleObject" Target="../embeddings/oleObject2973.bin"/><Relationship Id="rId4" Type="http://schemas.openxmlformats.org/officeDocument/2006/relationships/slideLayout" Target="../slideLayouts/slideLayout2.xml"/><Relationship Id="rId9" Type="http://schemas.openxmlformats.org/officeDocument/2006/relationships/oleObject" Target="../embeddings/oleObject2972.bin"/></Relationships>
</file>

<file path=ppt/slides/_rels/slide726.xml.rels><?xml version="1.0" encoding="UTF-8" standalone="yes"?>
<Relationships xmlns="http://schemas.openxmlformats.org/package/2006/relationships"><Relationship Id="rId8" Type="http://schemas.openxmlformats.org/officeDocument/2006/relationships/oleObject" Target="../embeddings/oleObject2978.bin"/><Relationship Id="rId3" Type="http://schemas.openxmlformats.org/officeDocument/2006/relationships/tags" Target="../tags/tag1452.xml"/><Relationship Id="rId7" Type="http://schemas.openxmlformats.org/officeDocument/2006/relationships/oleObject" Target="../embeddings/oleObject2977.bin"/><Relationship Id="rId2" Type="http://schemas.openxmlformats.org/officeDocument/2006/relationships/tags" Target="../tags/tag1451.xml"/><Relationship Id="rId1" Type="http://schemas.openxmlformats.org/officeDocument/2006/relationships/vmlDrawing" Target="../drawings/vmlDrawing726.vml"/><Relationship Id="rId6" Type="http://schemas.openxmlformats.org/officeDocument/2006/relationships/oleObject" Target="../embeddings/oleObject2976.bin"/><Relationship Id="rId11" Type="http://schemas.openxmlformats.org/officeDocument/2006/relationships/oleObject" Target="../embeddings/oleObject2981.bin"/><Relationship Id="rId5" Type="http://schemas.openxmlformats.org/officeDocument/2006/relationships/oleObject" Target="../embeddings/oleObject2975.bin"/><Relationship Id="rId10" Type="http://schemas.openxmlformats.org/officeDocument/2006/relationships/oleObject" Target="../embeddings/oleObject2980.bin"/><Relationship Id="rId4" Type="http://schemas.openxmlformats.org/officeDocument/2006/relationships/slideLayout" Target="../slideLayouts/slideLayout2.xml"/><Relationship Id="rId9" Type="http://schemas.openxmlformats.org/officeDocument/2006/relationships/oleObject" Target="../embeddings/oleObject2979.bin"/></Relationships>
</file>

<file path=ppt/slides/_rels/slide727.xml.rels><?xml version="1.0" encoding="UTF-8" standalone="yes"?>
<Relationships xmlns="http://schemas.openxmlformats.org/package/2006/relationships"><Relationship Id="rId8" Type="http://schemas.openxmlformats.org/officeDocument/2006/relationships/oleObject" Target="../embeddings/oleObject2985.bin"/><Relationship Id="rId3" Type="http://schemas.openxmlformats.org/officeDocument/2006/relationships/tags" Target="../tags/tag1454.xml"/><Relationship Id="rId7" Type="http://schemas.openxmlformats.org/officeDocument/2006/relationships/oleObject" Target="../embeddings/oleObject2984.bin"/><Relationship Id="rId12" Type="http://schemas.openxmlformats.org/officeDocument/2006/relationships/oleObject" Target="../embeddings/oleObject2989.bin"/><Relationship Id="rId2" Type="http://schemas.openxmlformats.org/officeDocument/2006/relationships/tags" Target="../tags/tag1453.xml"/><Relationship Id="rId1" Type="http://schemas.openxmlformats.org/officeDocument/2006/relationships/vmlDrawing" Target="../drawings/vmlDrawing727.vml"/><Relationship Id="rId6" Type="http://schemas.openxmlformats.org/officeDocument/2006/relationships/oleObject" Target="../embeddings/oleObject2983.bin"/><Relationship Id="rId11" Type="http://schemas.openxmlformats.org/officeDocument/2006/relationships/oleObject" Target="../embeddings/oleObject2988.bin"/><Relationship Id="rId5" Type="http://schemas.openxmlformats.org/officeDocument/2006/relationships/oleObject" Target="../embeddings/oleObject2982.bin"/><Relationship Id="rId10" Type="http://schemas.openxmlformats.org/officeDocument/2006/relationships/oleObject" Target="../embeddings/oleObject2987.bin"/><Relationship Id="rId4" Type="http://schemas.openxmlformats.org/officeDocument/2006/relationships/slideLayout" Target="../slideLayouts/slideLayout2.xml"/><Relationship Id="rId9" Type="http://schemas.openxmlformats.org/officeDocument/2006/relationships/oleObject" Target="../embeddings/oleObject2986.bin"/></Relationships>
</file>

<file path=ppt/slides/_rels/slide728.xml.rels><?xml version="1.0" encoding="UTF-8" standalone="yes"?>
<Relationships xmlns="http://schemas.openxmlformats.org/package/2006/relationships"><Relationship Id="rId3" Type="http://schemas.openxmlformats.org/officeDocument/2006/relationships/tags" Target="../tags/tag1456.xml"/><Relationship Id="rId2" Type="http://schemas.openxmlformats.org/officeDocument/2006/relationships/tags" Target="../tags/tag1455.xml"/><Relationship Id="rId1" Type="http://schemas.openxmlformats.org/officeDocument/2006/relationships/vmlDrawing" Target="../drawings/vmlDrawing728.vml"/><Relationship Id="rId6" Type="http://schemas.openxmlformats.org/officeDocument/2006/relationships/oleObject" Target="../embeddings/oleObject2991.bin"/><Relationship Id="rId5" Type="http://schemas.openxmlformats.org/officeDocument/2006/relationships/oleObject" Target="../embeddings/oleObject2990.bin"/><Relationship Id="rId4"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8" Type="http://schemas.openxmlformats.org/officeDocument/2006/relationships/oleObject" Target="../embeddings/oleObject2995.bin"/><Relationship Id="rId3" Type="http://schemas.openxmlformats.org/officeDocument/2006/relationships/tags" Target="../tags/tag1458.xml"/><Relationship Id="rId7" Type="http://schemas.openxmlformats.org/officeDocument/2006/relationships/oleObject" Target="../embeddings/oleObject2994.bin"/><Relationship Id="rId2" Type="http://schemas.openxmlformats.org/officeDocument/2006/relationships/tags" Target="../tags/tag1457.xml"/><Relationship Id="rId1" Type="http://schemas.openxmlformats.org/officeDocument/2006/relationships/vmlDrawing" Target="../drawings/vmlDrawing729.vml"/><Relationship Id="rId6" Type="http://schemas.openxmlformats.org/officeDocument/2006/relationships/oleObject" Target="../embeddings/oleObject2993.bin"/><Relationship Id="rId5" Type="http://schemas.openxmlformats.org/officeDocument/2006/relationships/oleObject" Target="../embeddings/oleObject2992.bin"/><Relationship Id="rId10" Type="http://schemas.openxmlformats.org/officeDocument/2006/relationships/oleObject" Target="../embeddings/oleObject2997.bin"/><Relationship Id="rId4" Type="http://schemas.openxmlformats.org/officeDocument/2006/relationships/slideLayout" Target="../slideLayouts/slideLayout2.xml"/><Relationship Id="rId9" Type="http://schemas.openxmlformats.org/officeDocument/2006/relationships/oleObject" Target="../embeddings/oleObject2996.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78.bin"/><Relationship Id="rId3" Type="http://schemas.openxmlformats.org/officeDocument/2006/relationships/tags" Target="../tags/tag146.xml"/><Relationship Id="rId7" Type="http://schemas.openxmlformats.org/officeDocument/2006/relationships/oleObject" Target="../embeddings/oleObject277.bin"/><Relationship Id="rId2" Type="http://schemas.openxmlformats.org/officeDocument/2006/relationships/tags" Target="../tags/tag145.xml"/><Relationship Id="rId1" Type="http://schemas.openxmlformats.org/officeDocument/2006/relationships/vmlDrawing" Target="../drawings/vmlDrawing73.vml"/><Relationship Id="rId6" Type="http://schemas.openxmlformats.org/officeDocument/2006/relationships/oleObject" Target="../embeddings/oleObject276.bin"/><Relationship Id="rId5" Type="http://schemas.openxmlformats.org/officeDocument/2006/relationships/oleObject" Target="../embeddings/oleObject275.bin"/><Relationship Id="rId10" Type="http://schemas.openxmlformats.org/officeDocument/2006/relationships/oleObject" Target="../embeddings/oleObject280.bin"/><Relationship Id="rId4" Type="http://schemas.openxmlformats.org/officeDocument/2006/relationships/slideLayout" Target="../slideLayouts/slideLayout2.xml"/><Relationship Id="rId9" Type="http://schemas.openxmlformats.org/officeDocument/2006/relationships/oleObject" Target="../embeddings/oleObject279.bin"/></Relationships>
</file>

<file path=ppt/slides/_rels/slide730.xml.rels><?xml version="1.0" encoding="UTF-8" standalone="yes"?>
<Relationships xmlns="http://schemas.openxmlformats.org/package/2006/relationships"><Relationship Id="rId3" Type="http://schemas.openxmlformats.org/officeDocument/2006/relationships/tags" Target="../tags/tag1460.xml"/><Relationship Id="rId2" Type="http://schemas.openxmlformats.org/officeDocument/2006/relationships/tags" Target="../tags/tag1459.xml"/><Relationship Id="rId1" Type="http://schemas.openxmlformats.org/officeDocument/2006/relationships/vmlDrawing" Target="../drawings/vmlDrawing730.vml"/><Relationship Id="rId6" Type="http://schemas.openxmlformats.org/officeDocument/2006/relationships/oleObject" Target="../embeddings/oleObject2999.bin"/><Relationship Id="rId5" Type="http://schemas.openxmlformats.org/officeDocument/2006/relationships/oleObject" Target="../embeddings/oleObject2998.bin"/><Relationship Id="rId4"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8" Type="http://schemas.openxmlformats.org/officeDocument/2006/relationships/oleObject" Target="../embeddings/oleObject3003.bin"/><Relationship Id="rId13" Type="http://schemas.openxmlformats.org/officeDocument/2006/relationships/oleObject" Target="../embeddings/oleObject3008.bin"/><Relationship Id="rId3" Type="http://schemas.openxmlformats.org/officeDocument/2006/relationships/tags" Target="../tags/tag1462.xml"/><Relationship Id="rId7" Type="http://schemas.openxmlformats.org/officeDocument/2006/relationships/oleObject" Target="../embeddings/oleObject3002.bin"/><Relationship Id="rId12" Type="http://schemas.openxmlformats.org/officeDocument/2006/relationships/oleObject" Target="../embeddings/oleObject3007.bin"/><Relationship Id="rId2" Type="http://schemas.openxmlformats.org/officeDocument/2006/relationships/tags" Target="../tags/tag1461.xml"/><Relationship Id="rId1" Type="http://schemas.openxmlformats.org/officeDocument/2006/relationships/vmlDrawing" Target="../drawings/vmlDrawing731.vml"/><Relationship Id="rId6" Type="http://schemas.openxmlformats.org/officeDocument/2006/relationships/oleObject" Target="../embeddings/oleObject3001.bin"/><Relationship Id="rId11" Type="http://schemas.openxmlformats.org/officeDocument/2006/relationships/oleObject" Target="../embeddings/oleObject3006.bin"/><Relationship Id="rId5" Type="http://schemas.openxmlformats.org/officeDocument/2006/relationships/oleObject" Target="../embeddings/oleObject3000.bin"/><Relationship Id="rId10" Type="http://schemas.openxmlformats.org/officeDocument/2006/relationships/oleObject" Target="../embeddings/oleObject3005.bin"/><Relationship Id="rId4" Type="http://schemas.openxmlformats.org/officeDocument/2006/relationships/slideLayout" Target="../slideLayouts/slideLayout2.xml"/><Relationship Id="rId9" Type="http://schemas.openxmlformats.org/officeDocument/2006/relationships/oleObject" Target="../embeddings/oleObject3004.bin"/></Relationships>
</file>

<file path=ppt/slides/_rels/slide732.xml.rels><?xml version="1.0" encoding="UTF-8" standalone="yes"?>
<Relationships xmlns="http://schemas.openxmlformats.org/package/2006/relationships"><Relationship Id="rId8" Type="http://schemas.openxmlformats.org/officeDocument/2006/relationships/oleObject" Target="../embeddings/oleObject3012.bin"/><Relationship Id="rId3" Type="http://schemas.openxmlformats.org/officeDocument/2006/relationships/tags" Target="../tags/tag1464.xml"/><Relationship Id="rId7" Type="http://schemas.openxmlformats.org/officeDocument/2006/relationships/oleObject" Target="../embeddings/oleObject3011.bin"/><Relationship Id="rId2" Type="http://schemas.openxmlformats.org/officeDocument/2006/relationships/tags" Target="../tags/tag1463.xml"/><Relationship Id="rId1" Type="http://schemas.openxmlformats.org/officeDocument/2006/relationships/vmlDrawing" Target="../drawings/vmlDrawing732.vml"/><Relationship Id="rId6" Type="http://schemas.openxmlformats.org/officeDocument/2006/relationships/oleObject" Target="../embeddings/oleObject3010.bin"/><Relationship Id="rId11" Type="http://schemas.openxmlformats.org/officeDocument/2006/relationships/oleObject" Target="../embeddings/oleObject3015.bin"/><Relationship Id="rId5" Type="http://schemas.openxmlformats.org/officeDocument/2006/relationships/oleObject" Target="../embeddings/oleObject3009.bin"/><Relationship Id="rId10" Type="http://schemas.openxmlformats.org/officeDocument/2006/relationships/oleObject" Target="../embeddings/oleObject3014.bin"/><Relationship Id="rId4" Type="http://schemas.openxmlformats.org/officeDocument/2006/relationships/slideLayout" Target="../slideLayouts/slideLayout2.xml"/><Relationship Id="rId9" Type="http://schemas.openxmlformats.org/officeDocument/2006/relationships/oleObject" Target="../embeddings/oleObject3013.bin"/></Relationships>
</file>

<file path=ppt/slides/_rels/slide733.xml.rels><?xml version="1.0" encoding="UTF-8" standalone="yes"?>
<Relationships xmlns="http://schemas.openxmlformats.org/package/2006/relationships"><Relationship Id="rId3" Type="http://schemas.openxmlformats.org/officeDocument/2006/relationships/tags" Target="../tags/tag1466.xml"/><Relationship Id="rId7" Type="http://schemas.openxmlformats.org/officeDocument/2006/relationships/oleObject" Target="../embeddings/oleObject3018.bin"/><Relationship Id="rId2" Type="http://schemas.openxmlformats.org/officeDocument/2006/relationships/tags" Target="../tags/tag1465.xml"/><Relationship Id="rId1" Type="http://schemas.openxmlformats.org/officeDocument/2006/relationships/vmlDrawing" Target="../drawings/vmlDrawing733.vml"/><Relationship Id="rId6" Type="http://schemas.openxmlformats.org/officeDocument/2006/relationships/oleObject" Target="../embeddings/oleObject3017.bin"/><Relationship Id="rId5" Type="http://schemas.openxmlformats.org/officeDocument/2006/relationships/oleObject" Target="../embeddings/oleObject3016.bin"/><Relationship Id="rId4"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tags" Target="../tags/tag1468.xml"/><Relationship Id="rId2" Type="http://schemas.openxmlformats.org/officeDocument/2006/relationships/tags" Target="../tags/tag1467.xml"/><Relationship Id="rId1" Type="http://schemas.openxmlformats.org/officeDocument/2006/relationships/vmlDrawing" Target="../drawings/vmlDrawing734.vml"/><Relationship Id="rId6" Type="http://schemas.openxmlformats.org/officeDocument/2006/relationships/oleObject" Target="../embeddings/oleObject3020.bin"/><Relationship Id="rId5" Type="http://schemas.openxmlformats.org/officeDocument/2006/relationships/oleObject" Target="../embeddings/oleObject3019.bin"/><Relationship Id="rId4"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3" Type="http://schemas.openxmlformats.org/officeDocument/2006/relationships/tags" Target="../tags/tag1470.xml"/><Relationship Id="rId2" Type="http://schemas.openxmlformats.org/officeDocument/2006/relationships/tags" Target="../tags/tag1469.xml"/><Relationship Id="rId1" Type="http://schemas.openxmlformats.org/officeDocument/2006/relationships/vmlDrawing" Target="../drawings/vmlDrawing735.vml"/><Relationship Id="rId6" Type="http://schemas.openxmlformats.org/officeDocument/2006/relationships/oleObject" Target="../embeddings/oleObject3022.bin"/><Relationship Id="rId5" Type="http://schemas.openxmlformats.org/officeDocument/2006/relationships/oleObject" Target="../embeddings/oleObject3021.bin"/><Relationship Id="rId4"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3" Type="http://schemas.openxmlformats.org/officeDocument/2006/relationships/tags" Target="../tags/tag1472.xml"/><Relationship Id="rId2" Type="http://schemas.openxmlformats.org/officeDocument/2006/relationships/tags" Target="../tags/tag1471.xml"/><Relationship Id="rId1" Type="http://schemas.openxmlformats.org/officeDocument/2006/relationships/vmlDrawing" Target="../drawings/vmlDrawing736.vml"/><Relationship Id="rId6" Type="http://schemas.openxmlformats.org/officeDocument/2006/relationships/oleObject" Target="../embeddings/oleObject3024.bin"/><Relationship Id="rId5" Type="http://schemas.openxmlformats.org/officeDocument/2006/relationships/oleObject" Target="../embeddings/oleObject3023.bin"/><Relationship Id="rId4"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8" Type="http://schemas.openxmlformats.org/officeDocument/2006/relationships/oleObject" Target="../embeddings/oleObject3028.bin"/><Relationship Id="rId3" Type="http://schemas.openxmlformats.org/officeDocument/2006/relationships/tags" Target="../tags/tag1474.xml"/><Relationship Id="rId7" Type="http://schemas.openxmlformats.org/officeDocument/2006/relationships/oleObject" Target="../embeddings/oleObject3027.bin"/><Relationship Id="rId2" Type="http://schemas.openxmlformats.org/officeDocument/2006/relationships/tags" Target="../tags/tag1473.xml"/><Relationship Id="rId1" Type="http://schemas.openxmlformats.org/officeDocument/2006/relationships/vmlDrawing" Target="../drawings/vmlDrawing737.vml"/><Relationship Id="rId6" Type="http://schemas.openxmlformats.org/officeDocument/2006/relationships/oleObject" Target="../embeddings/oleObject3026.bin"/><Relationship Id="rId11" Type="http://schemas.openxmlformats.org/officeDocument/2006/relationships/oleObject" Target="../embeddings/oleObject3031.bin"/><Relationship Id="rId5" Type="http://schemas.openxmlformats.org/officeDocument/2006/relationships/oleObject" Target="../embeddings/oleObject3025.bin"/><Relationship Id="rId10" Type="http://schemas.openxmlformats.org/officeDocument/2006/relationships/oleObject" Target="../embeddings/oleObject3030.bin"/><Relationship Id="rId4" Type="http://schemas.openxmlformats.org/officeDocument/2006/relationships/slideLayout" Target="../slideLayouts/slideLayout2.xml"/><Relationship Id="rId9" Type="http://schemas.openxmlformats.org/officeDocument/2006/relationships/oleObject" Target="../embeddings/oleObject3029.bin"/></Relationships>
</file>

<file path=ppt/slides/_rels/slide738.xml.rels><?xml version="1.0" encoding="UTF-8" standalone="yes"?>
<Relationships xmlns="http://schemas.openxmlformats.org/package/2006/relationships"><Relationship Id="rId8" Type="http://schemas.openxmlformats.org/officeDocument/2006/relationships/oleObject" Target="../embeddings/oleObject3035.bin"/><Relationship Id="rId3" Type="http://schemas.openxmlformats.org/officeDocument/2006/relationships/tags" Target="../tags/tag1476.xml"/><Relationship Id="rId7" Type="http://schemas.openxmlformats.org/officeDocument/2006/relationships/oleObject" Target="../embeddings/oleObject3034.bin"/><Relationship Id="rId2" Type="http://schemas.openxmlformats.org/officeDocument/2006/relationships/tags" Target="../tags/tag1475.xml"/><Relationship Id="rId1" Type="http://schemas.openxmlformats.org/officeDocument/2006/relationships/vmlDrawing" Target="../drawings/vmlDrawing738.vml"/><Relationship Id="rId6" Type="http://schemas.openxmlformats.org/officeDocument/2006/relationships/oleObject" Target="../embeddings/oleObject3033.bin"/><Relationship Id="rId11" Type="http://schemas.openxmlformats.org/officeDocument/2006/relationships/oleObject" Target="../embeddings/oleObject3038.bin"/><Relationship Id="rId5" Type="http://schemas.openxmlformats.org/officeDocument/2006/relationships/oleObject" Target="../embeddings/oleObject3032.bin"/><Relationship Id="rId10" Type="http://schemas.openxmlformats.org/officeDocument/2006/relationships/oleObject" Target="../embeddings/oleObject3037.bin"/><Relationship Id="rId4" Type="http://schemas.openxmlformats.org/officeDocument/2006/relationships/slideLayout" Target="../slideLayouts/slideLayout2.xml"/><Relationship Id="rId9" Type="http://schemas.openxmlformats.org/officeDocument/2006/relationships/oleObject" Target="../embeddings/oleObject3036.bin"/></Relationships>
</file>

<file path=ppt/slides/_rels/slide739.xml.rels><?xml version="1.0" encoding="UTF-8" standalone="yes"?>
<Relationships xmlns="http://schemas.openxmlformats.org/package/2006/relationships"><Relationship Id="rId8" Type="http://schemas.openxmlformats.org/officeDocument/2006/relationships/oleObject" Target="../embeddings/oleObject3042.bin"/><Relationship Id="rId3" Type="http://schemas.openxmlformats.org/officeDocument/2006/relationships/tags" Target="../tags/tag1478.xml"/><Relationship Id="rId7" Type="http://schemas.openxmlformats.org/officeDocument/2006/relationships/oleObject" Target="../embeddings/oleObject3041.bin"/><Relationship Id="rId12" Type="http://schemas.openxmlformats.org/officeDocument/2006/relationships/oleObject" Target="../embeddings/oleObject3046.bin"/><Relationship Id="rId2" Type="http://schemas.openxmlformats.org/officeDocument/2006/relationships/tags" Target="../tags/tag1477.xml"/><Relationship Id="rId1" Type="http://schemas.openxmlformats.org/officeDocument/2006/relationships/vmlDrawing" Target="../drawings/vmlDrawing739.vml"/><Relationship Id="rId6" Type="http://schemas.openxmlformats.org/officeDocument/2006/relationships/oleObject" Target="../embeddings/oleObject3040.bin"/><Relationship Id="rId11" Type="http://schemas.openxmlformats.org/officeDocument/2006/relationships/oleObject" Target="../embeddings/oleObject3045.bin"/><Relationship Id="rId5" Type="http://schemas.openxmlformats.org/officeDocument/2006/relationships/oleObject" Target="../embeddings/oleObject3039.bin"/><Relationship Id="rId10" Type="http://schemas.openxmlformats.org/officeDocument/2006/relationships/oleObject" Target="../embeddings/oleObject3044.bin"/><Relationship Id="rId4" Type="http://schemas.openxmlformats.org/officeDocument/2006/relationships/slideLayout" Target="../slideLayouts/slideLayout2.xml"/><Relationship Id="rId9" Type="http://schemas.openxmlformats.org/officeDocument/2006/relationships/oleObject" Target="../embeddings/oleObject3043.bin"/></Relationships>
</file>

<file path=ppt/slides/_rels/slide74.xml.rels><?xml version="1.0" encoding="UTF-8" standalone="yes"?>
<Relationships xmlns="http://schemas.openxmlformats.org/package/2006/relationships"><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vmlDrawing" Target="../drawings/vmlDrawing74.vml"/><Relationship Id="rId6" Type="http://schemas.openxmlformats.org/officeDocument/2006/relationships/oleObject" Target="../embeddings/oleObject282.bin"/><Relationship Id="rId5" Type="http://schemas.openxmlformats.org/officeDocument/2006/relationships/oleObject" Target="../embeddings/oleObject281.bin"/><Relationship Id="rId4"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3" Type="http://schemas.openxmlformats.org/officeDocument/2006/relationships/tags" Target="../tags/tag1480.xml"/><Relationship Id="rId2" Type="http://schemas.openxmlformats.org/officeDocument/2006/relationships/tags" Target="../tags/tag1479.xml"/><Relationship Id="rId1" Type="http://schemas.openxmlformats.org/officeDocument/2006/relationships/vmlDrawing" Target="../drawings/vmlDrawing740.vml"/><Relationship Id="rId5" Type="http://schemas.openxmlformats.org/officeDocument/2006/relationships/oleObject" Target="../embeddings/oleObject3047.bin"/><Relationship Id="rId4"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3" Type="http://schemas.openxmlformats.org/officeDocument/2006/relationships/tags" Target="../tags/tag1482.xml"/><Relationship Id="rId2" Type="http://schemas.openxmlformats.org/officeDocument/2006/relationships/tags" Target="../tags/tag1481.xml"/><Relationship Id="rId1" Type="http://schemas.openxmlformats.org/officeDocument/2006/relationships/vmlDrawing" Target="../drawings/vmlDrawing741.vml"/><Relationship Id="rId5" Type="http://schemas.openxmlformats.org/officeDocument/2006/relationships/oleObject" Target="../embeddings/oleObject3048.bin"/><Relationship Id="rId4"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3" Type="http://schemas.openxmlformats.org/officeDocument/2006/relationships/tags" Target="../tags/tag1484.xml"/><Relationship Id="rId2" Type="http://schemas.openxmlformats.org/officeDocument/2006/relationships/tags" Target="../tags/tag1483.xml"/><Relationship Id="rId1" Type="http://schemas.openxmlformats.org/officeDocument/2006/relationships/vmlDrawing" Target="../drawings/vmlDrawing742.vml"/><Relationship Id="rId5" Type="http://schemas.openxmlformats.org/officeDocument/2006/relationships/oleObject" Target="../embeddings/oleObject3049.bin"/><Relationship Id="rId4"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8" Type="http://schemas.openxmlformats.org/officeDocument/2006/relationships/oleObject" Target="../embeddings/oleObject3053.bin"/><Relationship Id="rId3" Type="http://schemas.openxmlformats.org/officeDocument/2006/relationships/tags" Target="../tags/tag1486.xml"/><Relationship Id="rId7" Type="http://schemas.openxmlformats.org/officeDocument/2006/relationships/oleObject" Target="../embeddings/oleObject3052.bin"/><Relationship Id="rId2" Type="http://schemas.openxmlformats.org/officeDocument/2006/relationships/tags" Target="../tags/tag1485.xml"/><Relationship Id="rId1" Type="http://schemas.openxmlformats.org/officeDocument/2006/relationships/vmlDrawing" Target="../drawings/vmlDrawing743.vml"/><Relationship Id="rId6" Type="http://schemas.openxmlformats.org/officeDocument/2006/relationships/oleObject" Target="../embeddings/oleObject3051.bin"/><Relationship Id="rId5" Type="http://schemas.openxmlformats.org/officeDocument/2006/relationships/oleObject" Target="../embeddings/oleObject3050.bin"/><Relationship Id="rId4"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8" Type="http://schemas.openxmlformats.org/officeDocument/2006/relationships/oleObject" Target="../embeddings/oleObject3057.bin"/><Relationship Id="rId3" Type="http://schemas.openxmlformats.org/officeDocument/2006/relationships/tags" Target="../tags/tag1488.xml"/><Relationship Id="rId7" Type="http://schemas.openxmlformats.org/officeDocument/2006/relationships/oleObject" Target="../embeddings/oleObject3056.bin"/><Relationship Id="rId2" Type="http://schemas.openxmlformats.org/officeDocument/2006/relationships/tags" Target="../tags/tag1487.xml"/><Relationship Id="rId1" Type="http://schemas.openxmlformats.org/officeDocument/2006/relationships/vmlDrawing" Target="../drawings/vmlDrawing744.vml"/><Relationship Id="rId6" Type="http://schemas.openxmlformats.org/officeDocument/2006/relationships/oleObject" Target="../embeddings/oleObject3055.bin"/><Relationship Id="rId5" Type="http://schemas.openxmlformats.org/officeDocument/2006/relationships/oleObject" Target="../embeddings/oleObject3054.bin"/><Relationship Id="rId10" Type="http://schemas.openxmlformats.org/officeDocument/2006/relationships/oleObject" Target="../embeddings/oleObject3059.bin"/><Relationship Id="rId4" Type="http://schemas.openxmlformats.org/officeDocument/2006/relationships/slideLayout" Target="../slideLayouts/slideLayout2.xml"/><Relationship Id="rId9" Type="http://schemas.openxmlformats.org/officeDocument/2006/relationships/oleObject" Target="../embeddings/oleObject3058.bin"/></Relationships>
</file>

<file path=ppt/slides/_rels/slide745.xml.rels><?xml version="1.0" encoding="UTF-8" standalone="yes"?>
<Relationships xmlns="http://schemas.openxmlformats.org/package/2006/relationships"><Relationship Id="rId3" Type="http://schemas.openxmlformats.org/officeDocument/2006/relationships/tags" Target="../tags/tag1490.xml"/><Relationship Id="rId7" Type="http://schemas.openxmlformats.org/officeDocument/2006/relationships/oleObject" Target="../embeddings/oleObject3062.bin"/><Relationship Id="rId2" Type="http://schemas.openxmlformats.org/officeDocument/2006/relationships/tags" Target="../tags/tag1489.xml"/><Relationship Id="rId1" Type="http://schemas.openxmlformats.org/officeDocument/2006/relationships/vmlDrawing" Target="../drawings/vmlDrawing745.vml"/><Relationship Id="rId6" Type="http://schemas.openxmlformats.org/officeDocument/2006/relationships/oleObject" Target="../embeddings/oleObject3061.bin"/><Relationship Id="rId5" Type="http://schemas.openxmlformats.org/officeDocument/2006/relationships/oleObject" Target="../embeddings/oleObject3060.bin"/><Relationship Id="rId4"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8" Type="http://schemas.openxmlformats.org/officeDocument/2006/relationships/oleObject" Target="../embeddings/oleObject3066.bin"/><Relationship Id="rId3" Type="http://schemas.openxmlformats.org/officeDocument/2006/relationships/tags" Target="../tags/tag1492.xml"/><Relationship Id="rId7" Type="http://schemas.openxmlformats.org/officeDocument/2006/relationships/oleObject" Target="../embeddings/oleObject3065.bin"/><Relationship Id="rId2" Type="http://schemas.openxmlformats.org/officeDocument/2006/relationships/tags" Target="../tags/tag1491.xml"/><Relationship Id="rId1" Type="http://schemas.openxmlformats.org/officeDocument/2006/relationships/vmlDrawing" Target="../drawings/vmlDrawing746.vml"/><Relationship Id="rId6" Type="http://schemas.openxmlformats.org/officeDocument/2006/relationships/oleObject" Target="../embeddings/oleObject3064.bin"/><Relationship Id="rId5" Type="http://schemas.openxmlformats.org/officeDocument/2006/relationships/oleObject" Target="../embeddings/oleObject3063.bin"/><Relationship Id="rId10" Type="http://schemas.openxmlformats.org/officeDocument/2006/relationships/oleObject" Target="../embeddings/oleObject3068.bin"/><Relationship Id="rId4" Type="http://schemas.openxmlformats.org/officeDocument/2006/relationships/slideLayout" Target="../slideLayouts/slideLayout2.xml"/><Relationship Id="rId9" Type="http://schemas.openxmlformats.org/officeDocument/2006/relationships/oleObject" Target="../embeddings/oleObject3067.bin"/></Relationships>
</file>

<file path=ppt/slides/_rels/slide747.xml.rels><?xml version="1.0" encoding="UTF-8" standalone="yes"?>
<Relationships xmlns="http://schemas.openxmlformats.org/package/2006/relationships"><Relationship Id="rId8" Type="http://schemas.openxmlformats.org/officeDocument/2006/relationships/oleObject" Target="../embeddings/oleObject3072.bin"/><Relationship Id="rId3" Type="http://schemas.openxmlformats.org/officeDocument/2006/relationships/tags" Target="../tags/tag1494.xml"/><Relationship Id="rId7" Type="http://schemas.openxmlformats.org/officeDocument/2006/relationships/oleObject" Target="../embeddings/oleObject3071.bin"/><Relationship Id="rId2" Type="http://schemas.openxmlformats.org/officeDocument/2006/relationships/tags" Target="../tags/tag1493.xml"/><Relationship Id="rId1" Type="http://schemas.openxmlformats.org/officeDocument/2006/relationships/vmlDrawing" Target="../drawings/vmlDrawing747.vml"/><Relationship Id="rId6" Type="http://schemas.openxmlformats.org/officeDocument/2006/relationships/oleObject" Target="../embeddings/oleObject3070.bin"/><Relationship Id="rId11" Type="http://schemas.openxmlformats.org/officeDocument/2006/relationships/oleObject" Target="../embeddings/oleObject3075.bin"/><Relationship Id="rId5" Type="http://schemas.openxmlformats.org/officeDocument/2006/relationships/oleObject" Target="../embeddings/oleObject3069.bin"/><Relationship Id="rId10" Type="http://schemas.openxmlformats.org/officeDocument/2006/relationships/oleObject" Target="../embeddings/oleObject3074.bin"/><Relationship Id="rId4" Type="http://schemas.openxmlformats.org/officeDocument/2006/relationships/slideLayout" Target="../slideLayouts/slideLayout2.xml"/><Relationship Id="rId9" Type="http://schemas.openxmlformats.org/officeDocument/2006/relationships/oleObject" Target="../embeddings/oleObject3073.bin"/></Relationships>
</file>

<file path=ppt/slides/_rels/slide748.xml.rels><?xml version="1.0" encoding="UTF-8" standalone="yes"?>
<Relationships xmlns="http://schemas.openxmlformats.org/package/2006/relationships"><Relationship Id="rId3" Type="http://schemas.openxmlformats.org/officeDocument/2006/relationships/tags" Target="../tags/tag1496.xml"/><Relationship Id="rId2" Type="http://schemas.openxmlformats.org/officeDocument/2006/relationships/tags" Target="../tags/tag1495.xml"/><Relationship Id="rId1" Type="http://schemas.openxmlformats.org/officeDocument/2006/relationships/vmlDrawing" Target="../drawings/vmlDrawing748.vml"/><Relationship Id="rId6" Type="http://schemas.openxmlformats.org/officeDocument/2006/relationships/oleObject" Target="../embeddings/oleObject3077.bin"/><Relationship Id="rId5" Type="http://schemas.openxmlformats.org/officeDocument/2006/relationships/oleObject" Target="../embeddings/oleObject3076.bin"/><Relationship Id="rId4"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8" Type="http://schemas.openxmlformats.org/officeDocument/2006/relationships/oleObject" Target="../embeddings/oleObject3081.bin"/><Relationship Id="rId3" Type="http://schemas.openxmlformats.org/officeDocument/2006/relationships/tags" Target="../tags/tag1498.xml"/><Relationship Id="rId7" Type="http://schemas.openxmlformats.org/officeDocument/2006/relationships/oleObject" Target="../embeddings/oleObject3080.bin"/><Relationship Id="rId2" Type="http://schemas.openxmlformats.org/officeDocument/2006/relationships/tags" Target="../tags/tag1497.xml"/><Relationship Id="rId1" Type="http://schemas.openxmlformats.org/officeDocument/2006/relationships/vmlDrawing" Target="../drawings/vmlDrawing749.vml"/><Relationship Id="rId6" Type="http://schemas.openxmlformats.org/officeDocument/2006/relationships/oleObject" Target="../embeddings/oleObject3079.bin"/><Relationship Id="rId5" Type="http://schemas.openxmlformats.org/officeDocument/2006/relationships/oleObject" Target="../embeddings/oleObject3078.bin"/><Relationship Id="rId10" Type="http://schemas.openxmlformats.org/officeDocument/2006/relationships/oleObject" Target="../embeddings/oleObject3083.bin"/><Relationship Id="rId4" Type="http://schemas.openxmlformats.org/officeDocument/2006/relationships/slideLayout" Target="../slideLayouts/slideLayout2.xml"/><Relationship Id="rId9" Type="http://schemas.openxmlformats.org/officeDocument/2006/relationships/oleObject" Target="../embeddings/oleObject3082.bin"/></Relationships>
</file>

<file path=ppt/slides/_rels/slide75.xml.rels><?xml version="1.0" encoding="UTF-8" standalone="yes"?>
<Relationships xmlns="http://schemas.openxmlformats.org/package/2006/relationships"><Relationship Id="rId3" Type="http://schemas.openxmlformats.org/officeDocument/2006/relationships/tags" Target="../tags/tag150.xml"/><Relationship Id="rId7" Type="http://schemas.openxmlformats.org/officeDocument/2006/relationships/oleObject" Target="../embeddings/oleObject285.bin"/><Relationship Id="rId2" Type="http://schemas.openxmlformats.org/officeDocument/2006/relationships/tags" Target="../tags/tag149.xml"/><Relationship Id="rId1" Type="http://schemas.openxmlformats.org/officeDocument/2006/relationships/vmlDrawing" Target="../drawings/vmlDrawing75.vml"/><Relationship Id="rId6" Type="http://schemas.openxmlformats.org/officeDocument/2006/relationships/oleObject" Target="../embeddings/oleObject284.bin"/><Relationship Id="rId5" Type="http://schemas.openxmlformats.org/officeDocument/2006/relationships/oleObject" Target="../embeddings/oleObject283.bin"/><Relationship Id="rId4"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8" Type="http://schemas.openxmlformats.org/officeDocument/2006/relationships/oleObject" Target="../embeddings/oleObject3087.bin"/><Relationship Id="rId13" Type="http://schemas.openxmlformats.org/officeDocument/2006/relationships/oleObject" Target="../embeddings/oleObject3092.bin"/><Relationship Id="rId3" Type="http://schemas.openxmlformats.org/officeDocument/2006/relationships/tags" Target="../tags/tag1500.xml"/><Relationship Id="rId7" Type="http://schemas.openxmlformats.org/officeDocument/2006/relationships/oleObject" Target="../embeddings/oleObject3086.bin"/><Relationship Id="rId12" Type="http://schemas.openxmlformats.org/officeDocument/2006/relationships/oleObject" Target="../embeddings/oleObject3091.bin"/><Relationship Id="rId2" Type="http://schemas.openxmlformats.org/officeDocument/2006/relationships/tags" Target="../tags/tag1499.xml"/><Relationship Id="rId1" Type="http://schemas.openxmlformats.org/officeDocument/2006/relationships/vmlDrawing" Target="../drawings/vmlDrawing750.vml"/><Relationship Id="rId6" Type="http://schemas.openxmlformats.org/officeDocument/2006/relationships/oleObject" Target="../embeddings/oleObject3085.bin"/><Relationship Id="rId11" Type="http://schemas.openxmlformats.org/officeDocument/2006/relationships/oleObject" Target="../embeddings/oleObject3090.bin"/><Relationship Id="rId5" Type="http://schemas.openxmlformats.org/officeDocument/2006/relationships/oleObject" Target="../embeddings/oleObject3084.bin"/><Relationship Id="rId10" Type="http://schemas.openxmlformats.org/officeDocument/2006/relationships/oleObject" Target="../embeddings/oleObject3089.bin"/><Relationship Id="rId4" Type="http://schemas.openxmlformats.org/officeDocument/2006/relationships/slideLayout" Target="../slideLayouts/slideLayout2.xml"/><Relationship Id="rId9" Type="http://schemas.openxmlformats.org/officeDocument/2006/relationships/oleObject" Target="../embeddings/oleObject3088.bin"/></Relationships>
</file>

<file path=ppt/slides/_rels/slide751.xml.rels><?xml version="1.0" encoding="UTF-8" standalone="yes"?>
<Relationships xmlns="http://schemas.openxmlformats.org/package/2006/relationships"><Relationship Id="rId3" Type="http://schemas.openxmlformats.org/officeDocument/2006/relationships/tags" Target="../tags/tag1502.xml"/><Relationship Id="rId2" Type="http://schemas.openxmlformats.org/officeDocument/2006/relationships/tags" Target="../tags/tag1501.xml"/><Relationship Id="rId1" Type="http://schemas.openxmlformats.org/officeDocument/2006/relationships/vmlDrawing" Target="../drawings/vmlDrawing751.vml"/><Relationship Id="rId6" Type="http://schemas.openxmlformats.org/officeDocument/2006/relationships/oleObject" Target="../embeddings/oleObject3094.bin"/><Relationship Id="rId5" Type="http://schemas.openxmlformats.org/officeDocument/2006/relationships/oleObject" Target="../embeddings/oleObject3093.bin"/><Relationship Id="rId4"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tags" Target="../tags/tag1504.xml"/><Relationship Id="rId2" Type="http://schemas.openxmlformats.org/officeDocument/2006/relationships/tags" Target="../tags/tag1503.xml"/><Relationship Id="rId1" Type="http://schemas.openxmlformats.org/officeDocument/2006/relationships/vmlDrawing" Target="../drawings/vmlDrawing752.vml"/><Relationship Id="rId6" Type="http://schemas.openxmlformats.org/officeDocument/2006/relationships/oleObject" Target="../embeddings/oleObject3096.bin"/><Relationship Id="rId5" Type="http://schemas.openxmlformats.org/officeDocument/2006/relationships/oleObject" Target="../embeddings/oleObject3095.bin"/><Relationship Id="rId4"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3" Type="http://schemas.openxmlformats.org/officeDocument/2006/relationships/tags" Target="../tags/tag1506.xml"/><Relationship Id="rId2" Type="http://schemas.openxmlformats.org/officeDocument/2006/relationships/tags" Target="../tags/tag1505.xml"/><Relationship Id="rId1" Type="http://schemas.openxmlformats.org/officeDocument/2006/relationships/vmlDrawing" Target="../drawings/vmlDrawing753.vml"/><Relationship Id="rId6" Type="http://schemas.openxmlformats.org/officeDocument/2006/relationships/oleObject" Target="../embeddings/oleObject3098.bin"/><Relationship Id="rId5" Type="http://schemas.openxmlformats.org/officeDocument/2006/relationships/oleObject" Target="../embeddings/oleObject3097.bin"/><Relationship Id="rId4"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3" Type="http://schemas.openxmlformats.org/officeDocument/2006/relationships/tags" Target="../tags/tag1508.xml"/><Relationship Id="rId2" Type="http://schemas.openxmlformats.org/officeDocument/2006/relationships/tags" Target="../tags/tag1507.xml"/><Relationship Id="rId1" Type="http://schemas.openxmlformats.org/officeDocument/2006/relationships/vmlDrawing" Target="../drawings/vmlDrawing754.vml"/><Relationship Id="rId6" Type="http://schemas.openxmlformats.org/officeDocument/2006/relationships/oleObject" Target="../embeddings/oleObject3100.bin"/><Relationship Id="rId5" Type="http://schemas.openxmlformats.org/officeDocument/2006/relationships/oleObject" Target="../embeddings/oleObject3099.bin"/><Relationship Id="rId4"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3" Type="http://schemas.openxmlformats.org/officeDocument/2006/relationships/tags" Target="../tags/tag1510.xml"/><Relationship Id="rId2" Type="http://schemas.openxmlformats.org/officeDocument/2006/relationships/tags" Target="../tags/tag1509.xml"/><Relationship Id="rId1" Type="http://schemas.openxmlformats.org/officeDocument/2006/relationships/vmlDrawing" Target="../drawings/vmlDrawing755.vml"/><Relationship Id="rId5" Type="http://schemas.openxmlformats.org/officeDocument/2006/relationships/oleObject" Target="../embeddings/oleObject3101.bin"/><Relationship Id="rId4"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3" Type="http://schemas.openxmlformats.org/officeDocument/2006/relationships/tags" Target="../tags/tag1512.xml"/><Relationship Id="rId2" Type="http://schemas.openxmlformats.org/officeDocument/2006/relationships/tags" Target="../tags/tag1511.xml"/><Relationship Id="rId1" Type="http://schemas.openxmlformats.org/officeDocument/2006/relationships/vmlDrawing" Target="../drawings/vmlDrawing756.vml"/><Relationship Id="rId5" Type="http://schemas.openxmlformats.org/officeDocument/2006/relationships/oleObject" Target="../embeddings/oleObject3102.bin"/><Relationship Id="rId4"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3" Type="http://schemas.openxmlformats.org/officeDocument/2006/relationships/tags" Target="../tags/tag1514.xml"/><Relationship Id="rId7" Type="http://schemas.openxmlformats.org/officeDocument/2006/relationships/oleObject" Target="../embeddings/oleObject3105.bin"/><Relationship Id="rId2" Type="http://schemas.openxmlformats.org/officeDocument/2006/relationships/tags" Target="../tags/tag1513.xml"/><Relationship Id="rId1" Type="http://schemas.openxmlformats.org/officeDocument/2006/relationships/vmlDrawing" Target="../drawings/vmlDrawing757.vml"/><Relationship Id="rId6" Type="http://schemas.openxmlformats.org/officeDocument/2006/relationships/oleObject" Target="../embeddings/oleObject3104.bin"/><Relationship Id="rId5" Type="http://schemas.openxmlformats.org/officeDocument/2006/relationships/oleObject" Target="../embeddings/oleObject3103.bin"/><Relationship Id="rId4"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3" Type="http://schemas.openxmlformats.org/officeDocument/2006/relationships/tags" Target="../tags/tag1516.xml"/><Relationship Id="rId2" Type="http://schemas.openxmlformats.org/officeDocument/2006/relationships/tags" Target="../tags/tag1515.xml"/><Relationship Id="rId1" Type="http://schemas.openxmlformats.org/officeDocument/2006/relationships/vmlDrawing" Target="../drawings/vmlDrawing758.vml"/><Relationship Id="rId5" Type="http://schemas.openxmlformats.org/officeDocument/2006/relationships/oleObject" Target="../embeddings/oleObject3106.bin"/><Relationship Id="rId4"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tags" Target="../tags/tag1518.xml"/><Relationship Id="rId2" Type="http://schemas.openxmlformats.org/officeDocument/2006/relationships/tags" Target="../tags/tag1517.xml"/><Relationship Id="rId1" Type="http://schemas.openxmlformats.org/officeDocument/2006/relationships/vmlDrawing" Target="../drawings/vmlDrawing759.vml"/><Relationship Id="rId6" Type="http://schemas.openxmlformats.org/officeDocument/2006/relationships/oleObject" Target="../embeddings/oleObject3108.bin"/><Relationship Id="rId5" Type="http://schemas.openxmlformats.org/officeDocument/2006/relationships/oleObject" Target="../embeddings/oleObject3107.bin"/><Relationship Id="rId4"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89.bin"/><Relationship Id="rId3" Type="http://schemas.openxmlformats.org/officeDocument/2006/relationships/tags" Target="../tags/tag152.xml"/><Relationship Id="rId7" Type="http://schemas.openxmlformats.org/officeDocument/2006/relationships/oleObject" Target="../embeddings/oleObject288.bin"/><Relationship Id="rId12" Type="http://schemas.openxmlformats.org/officeDocument/2006/relationships/oleObject" Target="../embeddings/oleObject293.bin"/><Relationship Id="rId2" Type="http://schemas.openxmlformats.org/officeDocument/2006/relationships/tags" Target="../tags/tag151.xml"/><Relationship Id="rId1" Type="http://schemas.openxmlformats.org/officeDocument/2006/relationships/vmlDrawing" Target="../drawings/vmlDrawing76.vml"/><Relationship Id="rId6" Type="http://schemas.openxmlformats.org/officeDocument/2006/relationships/oleObject" Target="../embeddings/oleObject287.bin"/><Relationship Id="rId11" Type="http://schemas.openxmlformats.org/officeDocument/2006/relationships/oleObject" Target="../embeddings/oleObject292.bin"/><Relationship Id="rId5" Type="http://schemas.openxmlformats.org/officeDocument/2006/relationships/oleObject" Target="../embeddings/oleObject286.bin"/><Relationship Id="rId10" Type="http://schemas.openxmlformats.org/officeDocument/2006/relationships/oleObject" Target="../embeddings/oleObject291.bin"/><Relationship Id="rId4" Type="http://schemas.openxmlformats.org/officeDocument/2006/relationships/slideLayout" Target="../slideLayouts/slideLayout2.xml"/><Relationship Id="rId9" Type="http://schemas.openxmlformats.org/officeDocument/2006/relationships/oleObject" Target="../embeddings/oleObject290.bin"/></Relationships>
</file>

<file path=ppt/slides/_rels/slide760.xml.rels><?xml version="1.0" encoding="UTF-8" standalone="yes"?>
<Relationships xmlns="http://schemas.openxmlformats.org/package/2006/relationships"><Relationship Id="rId8" Type="http://schemas.openxmlformats.org/officeDocument/2006/relationships/oleObject" Target="../embeddings/oleObject3112.bin"/><Relationship Id="rId3" Type="http://schemas.openxmlformats.org/officeDocument/2006/relationships/tags" Target="../tags/tag1520.xml"/><Relationship Id="rId7" Type="http://schemas.openxmlformats.org/officeDocument/2006/relationships/oleObject" Target="../embeddings/oleObject3111.bin"/><Relationship Id="rId2" Type="http://schemas.openxmlformats.org/officeDocument/2006/relationships/tags" Target="../tags/tag1519.xml"/><Relationship Id="rId1" Type="http://schemas.openxmlformats.org/officeDocument/2006/relationships/vmlDrawing" Target="../drawings/vmlDrawing760.vml"/><Relationship Id="rId6" Type="http://schemas.openxmlformats.org/officeDocument/2006/relationships/oleObject" Target="../embeddings/oleObject3110.bin"/><Relationship Id="rId11" Type="http://schemas.openxmlformats.org/officeDocument/2006/relationships/oleObject" Target="../embeddings/oleObject3115.bin"/><Relationship Id="rId5" Type="http://schemas.openxmlformats.org/officeDocument/2006/relationships/oleObject" Target="../embeddings/oleObject3109.bin"/><Relationship Id="rId10" Type="http://schemas.openxmlformats.org/officeDocument/2006/relationships/oleObject" Target="../embeddings/oleObject3114.bin"/><Relationship Id="rId4" Type="http://schemas.openxmlformats.org/officeDocument/2006/relationships/slideLayout" Target="../slideLayouts/slideLayout2.xml"/><Relationship Id="rId9" Type="http://schemas.openxmlformats.org/officeDocument/2006/relationships/oleObject" Target="../embeddings/oleObject3113.bin"/></Relationships>
</file>

<file path=ppt/slides/_rels/slide761.xml.rels><?xml version="1.0" encoding="UTF-8" standalone="yes"?>
<Relationships xmlns="http://schemas.openxmlformats.org/package/2006/relationships"><Relationship Id="rId8" Type="http://schemas.openxmlformats.org/officeDocument/2006/relationships/oleObject" Target="../embeddings/oleObject3119.bin"/><Relationship Id="rId3" Type="http://schemas.openxmlformats.org/officeDocument/2006/relationships/tags" Target="../tags/tag1522.xml"/><Relationship Id="rId7" Type="http://schemas.openxmlformats.org/officeDocument/2006/relationships/oleObject" Target="../embeddings/oleObject3118.bin"/><Relationship Id="rId2" Type="http://schemas.openxmlformats.org/officeDocument/2006/relationships/tags" Target="../tags/tag1521.xml"/><Relationship Id="rId1" Type="http://schemas.openxmlformats.org/officeDocument/2006/relationships/vmlDrawing" Target="../drawings/vmlDrawing761.vml"/><Relationship Id="rId6" Type="http://schemas.openxmlformats.org/officeDocument/2006/relationships/oleObject" Target="../embeddings/oleObject3117.bin"/><Relationship Id="rId5" Type="http://schemas.openxmlformats.org/officeDocument/2006/relationships/oleObject" Target="../embeddings/oleObject3116.bin"/><Relationship Id="rId10" Type="http://schemas.openxmlformats.org/officeDocument/2006/relationships/oleObject" Target="../embeddings/oleObject3121.bin"/><Relationship Id="rId4" Type="http://schemas.openxmlformats.org/officeDocument/2006/relationships/slideLayout" Target="../slideLayouts/slideLayout2.xml"/><Relationship Id="rId9" Type="http://schemas.openxmlformats.org/officeDocument/2006/relationships/oleObject" Target="../embeddings/oleObject3120.bin"/></Relationships>
</file>

<file path=ppt/slides/_rels/slide762.xml.rels><?xml version="1.0" encoding="UTF-8" standalone="yes"?>
<Relationships xmlns="http://schemas.openxmlformats.org/package/2006/relationships"><Relationship Id="rId3" Type="http://schemas.openxmlformats.org/officeDocument/2006/relationships/tags" Target="../tags/tag1524.xml"/><Relationship Id="rId2" Type="http://schemas.openxmlformats.org/officeDocument/2006/relationships/tags" Target="../tags/tag1523.xml"/><Relationship Id="rId1" Type="http://schemas.openxmlformats.org/officeDocument/2006/relationships/vmlDrawing" Target="../drawings/vmlDrawing762.vml"/><Relationship Id="rId6" Type="http://schemas.openxmlformats.org/officeDocument/2006/relationships/oleObject" Target="../embeddings/oleObject3123.bin"/><Relationship Id="rId5" Type="http://schemas.openxmlformats.org/officeDocument/2006/relationships/oleObject" Target="../embeddings/oleObject3122.bin"/><Relationship Id="rId4"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8" Type="http://schemas.openxmlformats.org/officeDocument/2006/relationships/oleObject" Target="../embeddings/oleObject3127.bin"/><Relationship Id="rId3" Type="http://schemas.openxmlformats.org/officeDocument/2006/relationships/tags" Target="../tags/tag1526.xml"/><Relationship Id="rId7" Type="http://schemas.openxmlformats.org/officeDocument/2006/relationships/oleObject" Target="../embeddings/oleObject3126.bin"/><Relationship Id="rId2" Type="http://schemas.openxmlformats.org/officeDocument/2006/relationships/tags" Target="../tags/tag1525.xml"/><Relationship Id="rId1" Type="http://schemas.openxmlformats.org/officeDocument/2006/relationships/vmlDrawing" Target="../drawings/vmlDrawing763.vml"/><Relationship Id="rId6" Type="http://schemas.openxmlformats.org/officeDocument/2006/relationships/oleObject" Target="../embeddings/oleObject3125.bin"/><Relationship Id="rId11" Type="http://schemas.openxmlformats.org/officeDocument/2006/relationships/oleObject" Target="../embeddings/oleObject3130.bin"/><Relationship Id="rId5" Type="http://schemas.openxmlformats.org/officeDocument/2006/relationships/oleObject" Target="../embeddings/oleObject3124.bin"/><Relationship Id="rId10" Type="http://schemas.openxmlformats.org/officeDocument/2006/relationships/oleObject" Target="../embeddings/oleObject3129.bin"/><Relationship Id="rId4" Type="http://schemas.openxmlformats.org/officeDocument/2006/relationships/slideLayout" Target="../slideLayouts/slideLayout2.xml"/><Relationship Id="rId9" Type="http://schemas.openxmlformats.org/officeDocument/2006/relationships/oleObject" Target="../embeddings/oleObject3128.bin"/></Relationships>
</file>

<file path=ppt/slides/_rels/slide764.xml.rels><?xml version="1.0" encoding="UTF-8" standalone="yes"?>
<Relationships xmlns="http://schemas.openxmlformats.org/package/2006/relationships"><Relationship Id="rId3" Type="http://schemas.openxmlformats.org/officeDocument/2006/relationships/tags" Target="../tags/tag1528.xml"/><Relationship Id="rId7" Type="http://schemas.openxmlformats.org/officeDocument/2006/relationships/oleObject" Target="../embeddings/oleObject3133.bin"/><Relationship Id="rId2" Type="http://schemas.openxmlformats.org/officeDocument/2006/relationships/tags" Target="../tags/tag1527.xml"/><Relationship Id="rId1" Type="http://schemas.openxmlformats.org/officeDocument/2006/relationships/vmlDrawing" Target="../drawings/vmlDrawing764.vml"/><Relationship Id="rId6" Type="http://schemas.openxmlformats.org/officeDocument/2006/relationships/oleObject" Target="../embeddings/oleObject3132.bin"/><Relationship Id="rId5" Type="http://schemas.openxmlformats.org/officeDocument/2006/relationships/oleObject" Target="../embeddings/oleObject3131.bin"/><Relationship Id="rId4"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3" Type="http://schemas.openxmlformats.org/officeDocument/2006/relationships/tags" Target="../tags/tag1530.xml"/><Relationship Id="rId7" Type="http://schemas.openxmlformats.org/officeDocument/2006/relationships/oleObject" Target="../embeddings/oleObject3136.bin"/><Relationship Id="rId2" Type="http://schemas.openxmlformats.org/officeDocument/2006/relationships/tags" Target="../tags/tag1529.xml"/><Relationship Id="rId1" Type="http://schemas.openxmlformats.org/officeDocument/2006/relationships/vmlDrawing" Target="../drawings/vmlDrawing765.vml"/><Relationship Id="rId6" Type="http://schemas.openxmlformats.org/officeDocument/2006/relationships/oleObject" Target="../embeddings/oleObject3135.bin"/><Relationship Id="rId5" Type="http://schemas.openxmlformats.org/officeDocument/2006/relationships/oleObject" Target="../embeddings/oleObject3134.bin"/><Relationship Id="rId4"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3" Type="http://schemas.openxmlformats.org/officeDocument/2006/relationships/tags" Target="../tags/tag1532.xml"/><Relationship Id="rId7" Type="http://schemas.openxmlformats.org/officeDocument/2006/relationships/oleObject" Target="../embeddings/oleObject3139.bin"/><Relationship Id="rId2" Type="http://schemas.openxmlformats.org/officeDocument/2006/relationships/tags" Target="../tags/tag1531.xml"/><Relationship Id="rId1" Type="http://schemas.openxmlformats.org/officeDocument/2006/relationships/vmlDrawing" Target="../drawings/vmlDrawing766.vml"/><Relationship Id="rId6" Type="http://schemas.openxmlformats.org/officeDocument/2006/relationships/oleObject" Target="../embeddings/oleObject3138.bin"/><Relationship Id="rId5" Type="http://schemas.openxmlformats.org/officeDocument/2006/relationships/oleObject" Target="../embeddings/oleObject3137.bin"/><Relationship Id="rId4"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3" Type="http://schemas.openxmlformats.org/officeDocument/2006/relationships/tags" Target="../tags/tag1534.xml"/><Relationship Id="rId2" Type="http://schemas.openxmlformats.org/officeDocument/2006/relationships/tags" Target="../tags/tag1533.xml"/><Relationship Id="rId1" Type="http://schemas.openxmlformats.org/officeDocument/2006/relationships/vmlDrawing" Target="../drawings/vmlDrawing767.vml"/><Relationship Id="rId6" Type="http://schemas.openxmlformats.org/officeDocument/2006/relationships/oleObject" Target="../embeddings/oleObject3141.bin"/><Relationship Id="rId5" Type="http://schemas.openxmlformats.org/officeDocument/2006/relationships/oleObject" Target="../embeddings/oleObject3140.bin"/><Relationship Id="rId4"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3" Type="http://schemas.openxmlformats.org/officeDocument/2006/relationships/tags" Target="../tags/tag1536.xml"/><Relationship Id="rId2" Type="http://schemas.openxmlformats.org/officeDocument/2006/relationships/tags" Target="../tags/tag1535.xml"/><Relationship Id="rId1" Type="http://schemas.openxmlformats.org/officeDocument/2006/relationships/vmlDrawing" Target="../drawings/vmlDrawing768.vml"/><Relationship Id="rId6" Type="http://schemas.openxmlformats.org/officeDocument/2006/relationships/oleObject" Target="../embeddings/oleObject3143.bin"/><Relationship Id="rId5" Type="http://schemas.openxmlformats.org/officeDocument/2006/relationships/oleObject" Target="../embeddings/oleObject3142.bin"/><Relationship Id="rId4"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8" Type="http://schemas.openxmlformats.org/officeDocument/2006/relationships/oleObject" Target="../embeddings/oleObject3147.bin"/><Relationship Id="rId3" Type="http://schemas.openxmlformats.org/officeDocument/2006/relationships/tags" Target="../tags/tag1538.xml"/><Relationship Id="rId7" Type="http://schemas.openxmlformats.org/officeDocument/2006/relationships/oleObject" Target="../embeddings/oleObject3146.bin"/><Relationship Id="rId2" Type="http://schemas.openxmlformats.org/officeDocument/2006/relationships/tags" Target="../tags/tag1537.xml"/><Relationship Id="rId1" Type="http://schemas.openxmlformats.org/officeDocument/2006/relationships/vmlDrawing" Target="../drawings/vmlDrawing769.vml"/><Relationship Id="rId6" Type="http://schemas.openxmlformats.org/officeDocument/2006/relationships/oleObject" Target="../embeddings/oleObject3145.bin"/><Relationship Id="rId11" Type="http://schemas.openxmlformats.org/officeDocument/2006/relationships/oleObject" Target="../embeddings/oleObject3150.bin"/><Relationship Id="rId5" Type="http://schemas.openxmlformats.org/officeDocument/2006/relationships/oleObject" Target="../embeddings/oleObject3144.bin"/><Relationship Id="rId10" Type="http://schemas.openxmlformats.org/officeDocument/2006/relationships/oleObject" Target="../embeddings/oleObject3149.bin"/><Relationship Id="rId4" Type="http://schemas.openxmlformats.org/officeDocument/2006/relationships/slideLayout" Target="../slideLayouts/slideLayout2.xml"/><Relationship Id="rId9" Type="http://schemas.openxmlformats.org/officeDocument/2006/relationships/oleObject" Target="../embeddings/oleObject3148.bin"/></Relationships>
</file>

<file path=ppt/slides/_rels/slide77.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vmlDrawing" Target="../drawings/vmlDrawing77.vml"/><Relationship Id="rId6" Type="http://schemas.openxmlformats.org/officeDocument/2006/relationships/oleObject" Target="../embeddings/oleObject295.bin"/><Relationship Id="rId5" Type="http://schemas.openxmlformats.org/officeDocument/2006/relationships/oleObject" Target="../embeddings/oleObject294.bin"/><Relationship Id="rId4"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8" Type="http://schemas.openxmlformats.org/officeDocument/2006/relationships/image" Target="../media/image3223.png"/><Relationship Id="rId3" Type="http://schemas.openxmlformats.org/officeDocument/2006/relationships/tags" Target="../tags/tag1540.xml"/><Relationship Id="rId7" Type="http://schemas.openxmlformats.org/officeDocument/2006/relationships/image" Target="../media/image3222.png"/><Relationship Id="rId2" Type="http://schemas.openxmlformats.org/officeDocument/2006/relationships/tags" Target="../tags/tag1539.xml"/><Relationship Id="rId1" Type="http://schemas.openxmlformats.org/officeDocument/2006/relationships/vmlDrawing" Target="../drawings/vmlDrawing770.vml"/><Relationship Id="rId6" Type="http://schemas.openxmlformats.org/officeDocument/2006/relationships/image" Target="../media/image3221.png"/><Relationship Id="rId5" Type="http://schemas.openxmlformats.org/officeDocument/2006/relationships/oleObject" Target="../embeddings/oleObject3151.bin"/><Relationship Id="rId4"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8" Type="http://schemas.openxmlformats.org/officeDocument/2006/relationships/oleObject" Target="../embeddings/oleObject3155.bin"/><Relationship Id="rId3" Type="http://schemas.openxmlformats.org/officeDocument/2006/relationships/tags" Target="../tags/tag1542.xml"/><Relationship Id="rId7" Type="http://schemas.openxmlformats.org/officeDocument/2006/relationships/oleObject" Target="../embeddings/oleObject3154.bin"/><Relationship Id="rId12" Type="http://schemas.openxmlformats.org/officeDocument/2006/relationships/oleObject" Target="../embeddings/oleObject3159.bin"/><Relationship Id="rId2" Type="http://schemas.openxmlformats.org/officeDocument/2006/relationships/tags" Target="../tags/tag1541.xml"/><Relationship Id="rId1" Type="http://schemas.openxmlformats.org/officeDocument/2006/relationships/vmlDrawing" Target="../drawings/vmlDrawing771.vml"/><Relationship Id="rId6" Type="http://schemas.openxmlformats.org/officeDocument/2006/relationships/oleObject" Target="../embeddings/oleObject3153.bin"/><Relationship Id="rId11" Type="http://schemas.openxmlformats.org/officeDocument/2006/relationships/oleObject" Target="../embeddings/oleObject3158.bin"/><Relationship Id="rId5" Type="http://schemas.openxmlformats.org/officeDocument/2006/relationships/oleObject" Target="../embeddings/oleObject3152.bin"/><Relationship Id="rId10" Type="http://schemas.openxmlformats.org/officeDocument/2006/relationships/oleObject" Target="../embeddings/oleObject3157.bin"/><Relationship Id="rId4" Type="http://schemas.openxmlformats.org/officeDocument/2006/relationships/slideLayout" Target="../slideLayouts/slideLayout2.xml"/><Relationship Id="rId9" Type="http://schemas.openxmlformats.org/officeDocument/2006/relationships/oleObject" Target="../embeddings/oleObject3156.bin"/></Relationships>
</file>

<file path=ppt/slides/_rels/slide772.xml.rels><?xml version="1.0" encoding="UTF-8" standalone="yes"?>
<Relationships xmlns="http://schemas.openxmlformats.org/package/2006/relationships"><Relationship Id="rId8" Type="http://schemas.openxmlformats.org/officeDocument/2006/relationships/oleObject" Target="../embeddings/oleObject3163.bin"/><Relationship Id="rId3" Type="http://schemas.openxmlformats.org/officeDocument/2006/relationships/tags" Target="../tags/tag1544.xml"/><Relationship Id="rId7" Type="http://schemas.openxmlformats.org/officeDocument/2006/relationships/oleObject" Target="../embeddings/oleObject3162.bin"/><Relationship Id="rId2" Type="http://schemas.openxmlformats.org/officeDocument/2006/relationships/tags" Target="../tags/tag1543.xml"/><Relationship Id="rId1" Type="http://schemas.openxmlformats.org/officeDocument/2006/relationships/vmlDrawing" Target="../drawings/vmlDrawing772.vml"/><Relationship Id="rId6" Type="http://schemas.openxmlformats.org/officeDocument/2006/relationships/oleObject" Target="../embeddings/oleObject3161.bin"/><Relationship Id="rId11" Type="http://schemas.openxmlformats.org/officeDocument/2006/relationships/oleObject" Target="../embeddings/oleObject3166.bin"/><Relationship Id="rId5" Type="http://schemas.openxmlformats.org/officeDocument/2006/relationships/oleObject" Target="../embeddings/oleObject3160.bin"/><Relationship Id="rId10" Type="http://schemas.openxmlformats.org/officeDocument/2006/relationships/oleObject" Target="../embeddings/oleObject3165.bin"/><Relationship Id="rId4" Type="http://schemas.openxmlformats.org/officeDocument/2006/relationships/slideLayout" Target="../slideLayouts/slideLayout2.xml"/><Relationship Id="rId9" Type="http://schemas.openxmlformats.org/officeDocument/2006/relationships/oleObject" Target="../embeddings/oleObject3164.bin"/></Relationships>
</file>

<file path=ppt/slides/_rels/slide773.xml.rels><?xml version="1.0" encoding="UTF-8" standalone="yes"?>
<Relationships xmlns="http://schemas.openxmlformats.org/package/2006/relationships"><Relationship Id="rId3" Type="http://schemas.openxmlformats.org/officeDocument/2006/relationships/tags" Target="../tags/tag1546.xml"/><Relationship Id="rId2" Type="http://schemas.openxmlformats.org/officeDocument/2006/relationships/tags" Target="../tags/tag1545.xml"/><Relationship Id="rId1" Type="http://schemas.openxmlformats.org/officeDocument/2006/relationships/vmlDrawing" Target="../drawings/vmlDrawing773.vml"/><Relationship Id="rId6" Type="http://schemas.openxmlformats.org/officeDocument/2006/relationships/oleObject" Target="../embeddings/oleObject3168.bin"/><Relationship Id="rId5" Type="http://schemas.openxmlformats.org/officeDocument/2006/relationships/oleObject" Target="../embeddings/oleObject3167.bin"/><Relationship Id="rId4"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8" Type="http://schemas.openxmlformats.org/officeDocument/2006/relationships/oleObject" Target="../embeddings/oleObject3172.bin"/><Relationship Id="rId3" Type="http://schemas.openxmlformats.org/officeDocument/2006/relationships/tags" Target="../tags/tag1548.xml"/><Relationship Id="rId7" Type="http://schemas.openxmlformats.org/officeDocument/2006/relationships/oleObject" Target="../embeddings/oleObject3171.bin"/><Relationship Id="rId2" Type="http://schemas.openxmlformats.org/officeDocument/2006/relationships/tags" Target="../tags/tag1547.xml"/><Relationship Id="rId1" Type="http://schemas.openxmlformats.org/officeDocument/2006/relationships/vmlDrawing" Target="../drawings/vmlDrawing774.vml"/><Relationship Id="rId6" Type="http://schemas.openxmlformats.org/officeDocument/2006/relationships/oleObject" Target="../embeddings/oleObject3170.bin"/><Relationship Id="rId5" Type="http://schemas.openxmlformats.org/officeDocument/2006/relationships/oleObject" Target="../embeddings/oleObject3169.bin"/><Relationship Id="rId10" Type="http://schemas.openxmlformats.org/officeDocument/2006/relationships/oleObject" Target="../embeddings/oleObject3174.bin"/><Relationship Id="rId4" Type="http://schemas.openxmlformats.org/officeDocument/2006/relationships/slideLayout" Target="../slideLayouts/slideLayout2.xml"/><Relationship Id="rId9" Type="http://schemas.openxmlformats.org/officeDocument/2006/relationships/oleObject" Target="../embeddings/oleObject3173.bin"/></Relationships>
</file>

<file path=ppt/slides/_rels/slide775.xml.rels><?xml version="1.0" encoding="UTF-8" standalone="yes"?>
<Relationships xmlns="http://schemas.openxmlformats.org/package/2006/relationships"><Relationship Id="rId3" Type="http://schemas.openxmlformats.org/officeDocument/2006/relationships/tags" Target="../tags/tag1550.xml"/><Relationship Id="rId2" Type="http://schemas.openxmlformats.org/officeDocument/2006/relationships/tags" Target="../tags/tag1549.xml"/><Relationship Id="rId1" Type="http://schemas.openxmlformats.org/officeDocument/2006/relationships/vmlDrawing" Target="../drawings/vmlDrawing775.vml"/><Relationship Id="rId5" Type="http://schemas.openxmlformats.org/officeDocument/2006/relationships/oleObject" Target="../embeddings/oleObject3175.bin"/><Relationship Id="rId4"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8" Type="http://schemas.openxmlformats.org/officeDocument/2006/relationships/oleObject" Target="../embeddings/oleObject3179.bin"/><Relationship Id="rId3" Type="http://schemas.openxmlformats.org/officeDocument/2006/relationships/tags" Target="../tags/tag1552.xml"/><Relationship Id="rId7" Type="http://schemas.openxmlformats.org/officeDocument/2006/relationships/oleObject" Target="../embeddings/oleObject3178.bin"/><Relationship Id="rId2" Type="http://schemas.openxmlformats.org/officeDocument/2006/relationships/tags" Target="../tags/tag1551.xml"/><Relationship Id="rId1" Type="http://schemas.openxmlformats.org/officeDocument/2006/relationships/vmlDrawing" Target="../drawings/vmlDrawing776.vml"/><Relationship Id="rId6" Type="http://schemas.openxmlformats.org/officeDocument/2006/relationships/oleObject" Target="../embeddings/oleObject3177.bin"/><Relationship Id="rId11" Type="http://schemas.openxmlformats.org/officeDocument/2006/relationships/oleObject" Target="../embeddings/oleObject3182.bin"/><Relationship Id="rId5" Type="http://schemas.openxmlformats.org/officeDocument/2006/relationships/oleObject" Target="../embeddings/oleObject3176.bin"/><Relationship Id="rId10" Type="http://schemas.openxmlformats.org/officeDocument/2006/relationships/oleObject" Target="../embeddings/oleObject3181.bin"/><Relationship Id="rId4" Type="http://schemas.openxmlformats.org/officeDocument/2006/relationships/slideLayout" Target="../slideLayouts/slideLayout2.xml"/><Relationship Id="rId9" Type="http://schemas.openxmlformats.org/officeDocument/2006/relationships/oleObject" Target="../embeddings/oleObject3180.bin"/></Relationships>
</file>

<file path=ppt/slides/_rels/slide777.xml.rels><?xml version="1.0" encoding="UTF-8" standalone="yes"?>
<Relationships xmlns="http://schemas.openxmlformats.org/package/2006/relationships"><Relationship Id="rId8" Type="http://schemas.openxmlformats.org/officeDocument/2006/relationships/oleObject" Target="../embeddings/oleObject3186.bin"/><Relationship Id="rId3" Type="http://schemas.openxmlformats.org/officeDocument/2006/relationships/tags" Target="../tags/tag1554.xml"/><Relationship Id="rId7" Type="http://schemas.openxmlformats.org/officeDocument/2006/relationships/oleObject" Target="../embeddings/oleObject3185.bin"/><Relationship Id="rId2" Type="http://schemas.openxmlformats.org/officeDocument/2006/relationships/tags" Target="../tags/tag1553.xml"/><Relationship Id="rId1" Type="http://schemas.openxmlformats.org/officeDocument/2006/relationships/vmlDrawing" Target="../drawings/vmlDrawing777.vml"/><Relationship Id="rId6" Type="http://schemas.openxmlformats.org/officeDocument/2006/relationships/oleObject" Target="../embeddings/oleObject3184.bin"/><Relationship Id="rId5" Type="http://schemas.openxmlformats.org/officeDocument/2006/relationships/oleObject" Target="../embeddings/oleObject3183.bin"/><Relationship Id="rId10" Type="http://schemas.openxmlformats.org/officeDocument/2006/relationships/oleObject" Target="../embeddings/oleObject3188.bin"/><Relationship Id="rId4" Type="http://schemas.openxmlformats.org/officeDocument/2006/relationships/slideLayout" Target="../slideLayouts/slideLayout2.xml"/><Relationship Id="rId9" Type="http://schemas.openxmlformats.org/officeDocument/2006/relationships/oleObject" Target="../embeddings/oleObject3187.bin"/></Relationships>
</file>

<file path=ppt/slides/_rels/slide778.xml.rels><?xml version="1.0" encoding="UTF-8" standalone="yes"?>
<Relationships xmlns="http://schemas.openxmlformats.org/package/2006/relationships"><Relationship Id="rId3" Type="http://schemas.openxmlformats.org/officeDocument/2006/relationships/tags" Target="../tags/tag1556.xml"/><Relationship Id="rId2" Type="http://schemas.openxmlformats.org/officeDocument/2006/relationships/tags" Target="../tags/tag1555.xml"/><Relationship Id="rId1" Type="http://schemas.openxmlformats.org/officeDocument/2006/relationships/vmlDrawing" Target="../drawings/vmlDrawing778.vml"/><Relationship Id="rId6" Type="http://schemas.openxmlformats.org/officeDocument/2006/relationships/oleObject" Target="../embeddings/oleObject3190.bin"/><Relationship Id="rId5" Type="http://schemas.openxmlformats.org/officeDocument/2006/relationships/oleObject" Target="../embeddings/oleObject3189.bin"/><Relationship Id="rId4"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8" Type="http://schemas.openxmlformats.org/officeDocument/2006/relationships/oleObject" Target="../embeddings/oleObject3194.bin"/><Relationship Id="rId3" Type="http://schemas.openxmlformats.org/officeDocument/2006/relationships/tags" Target="../tags/tag1558.xml"/><Relationship Id="rId7" Type="http://schemas.openxmlformats.org/officeDocument/2006/relationships/oleObject" Target="../embeddings/oleObject3193.bin"/><Relationship Id="rId2" Type="http://schemas.openxmlformats.org/officeDocument/2006/relationships/tags" Target="../tags/tag1557.xml"/><Relationship Id="rId1" Type="http://schemas.openxmlformats.org/officeDocument/2006/relationships/vmlDrawing" Target="../drawings/vmlDrawing779.vml"/><Relationship Id="rId6" Type="http://schemas.openxmlformats.org/officeDocument/2006/relationships/oleObject" Target="../embeddings/oleObject3192.bin"/><Relationship Id="rId5" Type="http://schemas.openxmlformats.org/officeDocument/2006/relationships/oleObject" Target="../embeddings/oleObject3191.bin"/><Relationship Id="rId10" Type="http://schemas.openxmlformats.org/officeDocument/2006/relationships/oleObject" Target="../embeddings/oleObject3196.bin"/><Relationship Id="rId4" Type="http://schemas.openxmlformats.org/officeDocument/2006/relationships/slideLayout" Target="../slideLayouts/slideLayout2.xml"/><Relationship Id="rId9" Type="http://schemas.openxmlformats.org/officeDocument/2006/relationships/oleObject" Target="../embeddings/oleObject3195.bin"/></Relationships>
</file>

<file path=ppt/slides/_rels/slide78.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vmlDrawing" Target="../drawings/vmlDrawing78.vml"/><Relationship Id="rId6" Type="http://schemas.openxmlformats.org/officeDocument/2006/relationships/oleObject" Target="../embeddings/oleObject297.bin"/><Relationship Id="rId5" Type="http://schemas.openxmlformats.org/officeDocument/2006/relationships/oleObject" Target="../embeddings/oleObject296.bin"/><Relationship Id="rId4"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8" Type="http://schemas.openxmlformats.org/officeDocument/2006/relationships/oleObject" Target="../embeddings/oleObject3200.bin"/><Relationship Id="rId3" Type="http://schemas.openxmlformats.org/officeDocument/2006/relationships/tags" Target="../tags/tag1560.xml"/><Relationship Id="rId7" Type="http://schemas.openxmlformats.org/officeDocument/2006/relationships/oleObject" Target="../embeddings/oleObject3199.bin"/><Relationship Id="rId2" Type="http://schemas.openxmlformats.org/officeDocument/2006/relationships/tags" Target="../tags/tag1559.xml"/><Relationship Id="rId1" Type="http://schemas.openxmlformats.org/officeDocument/2006/relationships/vmlDrawing" Target="../drawings/vmlDrawing780.vml"/><Relationship Id="rId6" Type="http://schemas.openxmlformats.org/officeDocument/2006/relationships/oleObject" Target="../embeddings/oleObject3198.bin"/><Relationship Id="rId5" Type="http://schemas.openxmlformats.org/officeDocument/2006/relationships/oleObject" Target="../embeddings/oleObject3197.bin"/><Relationship Id="rId10" Type="http://schemas.openxmlformats.org/officeDocument/2006/relationships/oleObject" Target="../embeddings/oleObject3202.bin"/><Relationship Id="rId4" Type="http://schemas.openxmlformats.org/officeDocument/2006/relationships/slideLayout" Target="../slideLayouts/slideLayout2.xml"/><Relationship Id="rId9" Type="http://schemas.openxmlformats.org/officeDocument/2006/relationships/oleObject" Target="../embeddings/oleObject3201.bin"/></Relationships>
</file>

<file path=ppt/slides/_rels/slide781.xml.rels><?xml version="1.0" encoding="UTF-8" standalone="yes"?>
<Relationships xmlns="http://schemas.openxmlformats.org/package/2006/relationships"><Relationship Id="rId3" Type="http://schemas.openxmlformats.org/officeDocument/2006/relationships/tags" Target="../tags/tag1562.xml"/><Relationship Id="rId2" Type="http://schemas.openxmlformats.org/officeDocument/2006/relationships/tags" Target="../tags/tag1561.xml"/><Relationship Id="rId1" Type="http://schemas.openxmlformats.org/officeDocument/2006/relationships/vmlDrawing" Target="../drawings/vmlDrawing781.vml"/><Relationship Id="rId6" Type="http://schemas.openxmlformats.org/officeDocument/2006/relationships/oleObject" Target="../embeddings/oleObject3204.bin"/><Relationship Id="rId5" Type="http://schemas.openxmlformats.org/officeDocument/2006/relationships/oleObject" Target="../embeddings/oleObject3203.bin"/><Relationship Id="rId4"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tags" Target="../tags/tag1564.xml"/><Relationship Id="rId2" Type="http://schemas.openxmlformats.org/officeDocument/2006/relationships/tags" Target="../tags/tag1563.xml"/><Relationship Id="rId1" Type="http://schemas.openxmlformats.org/officeDocument/2006/relationships/vmlDrawing" Target="../drawings/vmlDrawing782.vml"/><Relationship Id="rId5" Type="http://schemas.openxmlformats.org/officeDocument/2006/relationships/oleObject" Target="../embeddings/oleObject3205.bin"/><Relationship Id="rId4"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8" Type="http://schemas.openxmlformats.org/officeDocument/2006/relationships/oleObject" Target="../embeddings/oleObject3209.bin"/><Relationship Id="rId3" Type="http://schemas.openxmlformats.org/officeDocument/2006/relationships/tags" Target="../tags/tag1566.xml"/><Relationship Id="rId7" Type="http://schemas.openxmlformats.org/officeDocument/2006/relationships/oleObject" Target="../embeddings/oleObject3208.bin"/><Relationship Id="rId2" Type="http://schemas.openxmlformats.org/officeDocument/2006/relationships/tags" Target="../tags/tag1565.xml"/><Relationship Id="rId1" Type="http://schemas.openxmlformats.org/officeDocument/2006/relationships/vmlDrawing" Target="../drawings/vmlDrawing783.vml"/><Relationship Id="rId6" Type="http://schemas.openxmlformats.org/officeDocument/2006/relationships/oleObject" Target="../embeddings/oleObject3207.bin"/><Relationship Id="rId11" Type="http://schemas.openxmlformats.org/officeDocument/2006/relationships/oleObject" Target="../embeddings/oleObject3212.bin"/><Relationship Id="rId5" Type="http://schemas.openxmlformats.org/officeDocument/2006/relationships/oleObject" Target="../embeddings/oleObject3206.bin"/><Relationship Id="rId10" Type="http://schemas.openxmlformats.org/officeDocument/2006/relationships/oleObject" Target="../embeddings/oleObject3211.bin"/><Relationship Id="rId4" Type="http://schemas.openxmlformats.org/officeDocument/2006/relationships/slideLayout" Target="../slideLayouts/slideLayout2.xml"/><Relationship Id="rId9" Type="http://schemas.openxmlformats.org/officeDocument/2006/relationships/oleObject" Target="../embeddings/oleObject3210.bin"/></Relationships>
</file>

<file path=ppt/slides/_rels/slide784.xml.rels><?xml version="1.0" encoding="UTF-8" standalone="yes"?>
<Relationships xmlns="http://schemas.openxmlformats.org/package/2006/relationships"><Relationship Id="rId8" Type="http://schemas.openxmlformats.org/officeDocument/2006/relationships/oleObject" Target="../embeddings/oleObject3216.bin"/><Relationship Id="rId13" Type="http://schemas.openxmlformats.org/officeDocument/2006/relationships/oleObject" Target="../embeddings/oleObject3221.bin"/><Relationship Id="rId3" Type="http://schemas.openxmlformats.org/officeDocument/2006/relationships/tags" Target="../tags/tag1568.xml"/><Relationship Id="rId7" Type="http://schemas.openxmlformats.org/officeDocument/2006/relationships/oleObject" Target="../embeddings/oleObject3215.bin"/><Relationship Id="rId12" Type="http://schemas.openxmlformats.org/officeDocument/2006/relationships/oleObject" Target="../embeddings/oleObject3220.bin"/><Relationship Id="rId2" Type="http://schemas.openxmlformats.org/officeDocument/2006/relationships/tags" Target="../tags/tag1567.xml"/><Relationship Id="rId1" Type="http://schemas.openxmlformats.org/officeDocument/2006/relationships/vmlDrawing" Target="../drawings/vmlDrawing784.vml"/><Relationship Id="rId6" Type="http://schemas.openxmlformats.org/officeDocument/2006/relationships/oleObject" Target="../embeddings/oleObject3214.bin"/><Relationship Id="rId11" Type="http://schemas.openxmlformats.org/officeDocument/2006/relationships/oleObject" Target="../embeddings/oleObject3219.bin"/><Relationship Id="rId5" Type="http://schemas.openxmlformats.org/officeDocument/2006/relationships/oleObject" Target="../embeddings/oleObject3213.bin"/><Relationship Id="rId10" Type="http://schemas.openxmlformats.org/officeDocument/2006/relationships/oleObject" Target="../embeddings/oleObject3218.bin"/><Relationship Id="rId4" Type="http://schemas.openxmlformats.org/officeDocument/2006/relationships/slideLayout" Target="../slideLayouts/slideLayout2.xml"/><Relationship Id="rId9" Type="http://schemas.openxmlformats.org/officeDocument/2006/relationships/oleObject" Target="../embeddings/oleObject3217.bin"/></Relationships>
</file>

<file path=ppt/slides/_rels/slide785.xml.rels><?xml version="1.0" encoding="UTF-8" standalone="yes"?>
<Relationships xmlns="http://schemas.openxmlformats.org/package/2006/relationships"><Relationship Id="rId3" Type="http://schemas.openxmlformats.org/officeDocument/2006/relationships/tags" Target="../tags/tag1570.xml"/><Relationship Id="rId2" Type="http://schemas.openxmlformats.org/officeDocument/2006/relationships/tags" Target="../tags/tag1569.xml"/><Relationship Id="rId1" Type="http://schemas.openxmlformats.org/officeDocument/2006/relationships/vmlDrawing" Target="../drawings/vmlDrawing785.vml"/><Relationship Id="rId6" Type="http://schemas.openxmlformats.org/officeDocument/2006/relationships/oleObject" Target="../embeddings/oleObject3223.bin"/><Relationship Id="rId5" Type="http://schemas.openxmlformats.org/officeDocument/2006/relationships/oleObject" Target="../embeddings/oleObject3222.bin"/><Relationship Id="rId4"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8" Type="http://schemas.openxmlformats.org/officeDocument/2006/relationships/oleObject" Target="../embeddings/oleObject3227.bin"/><Relationship Id="rId3" Type="http://schemas.openxmlformats.org/officeDocument/2006/relationships/tags" Target="../tags/tag1572.xml"/><Relationship Id="rId7" Type="http://schemas.openxmlformats.org/officeDocument/2006/relationships/oleObject" Target="../embeddings/oleObject3226.bin"/><Relationship Id="rId2" Type="http://schemas.openxmlformats.org/officeDocument/2006/relationships/tags" Target="../tags/tag1571.xml"/><Relationship Id="rId1" Type="http://schemas.openxmlformats.org/officeDocument/2006/relationships/vmlDrawing" Target="../drawings/vmlDrawing786.vml"/><Relationship Id="rId6" Type="http://schemas.openxmlformats.org/officeDocument/2006/relationships/oleObject" Target="../embeddings/oleObject3225.bin"/><Relationship Id="rId11" Type="http://schemas.openxmlformats.org/officeDocument/2006/relationships/oleObject" Target="../embeddings/oleObject3230.bin"/><Relationship Id="rId5" Type="http://schemas.openxmlformats.org/officeDocument/2006/relationships/oleObject" Target="../embeddings/oleObject3224.bin"/><Relationship Id="rId10" Type="http://schemas.openxmlformats.org/officeDocument/2006/relationships/oleObject" Target="../embeddings/oleObject3229.bin"/><Relationship Id="rId4" Type="http://schemas.openxmlformats.org/officeDocument/2006/relationships/slideLayout" Target="../slideLayouts/slideLayout2.xml"/><Relationship Id="rId9" Type="http://schemas.openxmlformats.org/officeDocument/2006/relationships/oleObject" Target="../embeddings/oleObject3228.bin"/></Relationships>
</file>

<file path=ppt/slides/_rels/slide787.xml.rels><?xml version="1.0" encoding="UTF-8" standalone="yes"?>
<Relationships xmlns="http://schemas.openxmlformats.org/package/2006/relationships"><Relationship Id="rId8" Type="http://schemas.openxmlformats.org/officeDocument/2006/relationships/oleObject" Target="../embeddings/oleObject3234.bin"/><Relationship Id="rId3" Type="http://schemas.openxmlformats.org/officeDocument/2006/relationships/tags" Target="../tags/tag1574.xml"/><Relationship Id="rId7" Type="http://schemas.openxmlformats.org/officeDocument/2006/relationships/oleObject" Target="../embeddings/oleObject3233.bin"/><Relationship Id="rId2" Type="http://schemas.openxmlformats.org/officeDocument/2006/relationships/tags" Target="../tags/tag1573.xml"/><Relationship Id="rId1" Type="http://schemas.openxmlformats.org/officeDocument/2006/relationships/vmlDrawing" Target="../drawings/vmlDrawing787.vml"/><Relationship Id="rId6" Type="http://schemas.openxmlformats.org/officeDocument/2006/relationships/oleObject" Target="../embeddings/oleObject3232.bin"/><Relationship Id="rId5" Type="http://schemas.openxmlformats.org/officeDocument/2006/relationships/oleObject" Target="../embeddings/oleObject3231.bin"/><Relationship Id="rId4"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3" Type="http://schemas.openxmlformats.org/officeDocument/2006/relationships/tags" Target="../tags/tag1576.xml"/><Relationship Id="rId7" Type="http://schemas.openxmlformats.org/officeDocument/2006/relationships/oleObject" Target="../embeddings/oleObject3237.bin"/><Relationship Id="rId2" Type="http://schemas.openxmlformats.org/officeDocument/2006/relationships/tags" Target="../tags/tag1575.xml"/><Relationship Id="rId1" Type="http://schemas.openxmlformats.org/officeDocument/2006/relationships/vmlDrawing" Target="../drawings/vmlDrawing788.vml"/><Relationship Id="rId6" Type="http://schemas.openxmlformats.org/officeDocument/2006/relationships/oleObject" Target="../embeddings/oleObject3236.bin"/><Relationship Id="rId5" Type="http://schemas.openxmlformats.org/officeDocument/2006/relationships/oleObject" Target="../embeddings/oleObject3235.bin"/><Relationship Id="rId4"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8" Type="http://schemas.openxmlformats.org/officeDocument/2006/relationships/oleObject" Target="../embeddings/oleObject3241.bin"/><Relationship Id="rId3" Type="http://schemas.openxmlformats.org/officeDocument/2006/relationships/tags" Target="../tags/tag1578.xml"/><Relationship Id="rId7" Type="http://schemas.openxmlformats.org/officeDocument/2006/relationships/oleObject" Target="../embeddings/oleObject3240.bin"/><Relationship Id="rId12" Type="http://schemas.openxmlformats.org/officeDocument/2006/relationships/oleObject" Target="../embeddings/oleObject3245.bin"/><Relationship Id="rId2" Type="http://schemas.openxmlformats.org/officeDocument/2006/relationships/tags" Target="../tags/tag1577.xml"/><Relationship Id="rId1" Type="http://schemas.openxmlformats.org/officeDocument/2006/relationships/vmlDrawing" Target="../drawings/vmlDrawing789.vml"/><Relationship Id="rId6" Type="http://schemas.openxmlformats.org/officeDocument/2006/relationships/oleObject" Target="../embeddings/oleObject3239.bin"/><Relationship Id="rId11" Type="http://schemas.openxmlformats.org/officeDocument/2006/relationships/oleObject" Target="../embeddings/oleObject3244.bin"/><Relationship Id="rId5" Type="http://schemas.openxmlformats.org/officeDocument/2006/relationships/oleObject" Target="../embeddings/oleObject3238.bin"/><Relationship Id="rId10" Type="http://schemas.openxmlformats.org/officeDocument/2006/relationships/oleObject" Target="../embeddings/oleObject3243.bin"/><Relationship Id="rId4" Type="http://schemas.openxmlformats.org/officeDocument/2006/relationships/slideLayout" Target="../slideLayouts/slideLayout2.xml"/><Relationship Id="rId9" Type="http://schemas.openxmlformats.org/officeDocument/2006/relationships/oleObject" Target="../embeddings/oleObject3242.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01.bin"/><Relationship Id="rId3" Type="http://schemas.openxmlformats.org/officeDocument/2006/relationships/tags" Target="../tags/tag158.xml"/><Relationship Id="rId7" Type="http://schemas.openxmlformats.org/officeDocument/2006/relationships/oleObject" Target="../embeddings/oleObject300.bin"/><Relationship Id="rId2" Type="http://schemas.openxmlformats.org/officeDocument/2006/relationships/tags" Target="../tags/tag157.xml"/><Relationship Id="rId1" Type="http://schemas.openxmlformats.org/officeDocument/2006/relationships/vmlDrawing" Target="../drawings/vmlDrawing79.vml"/><Relationship Id="rId6" Type="http://schemas.openxmlformats.org/officeDocument/2006/relationships/oleObject" Target="../embeddings/oleObject299.bin"/><Relationship Id="rId11" Type="http://schemas.openxmlformats.org/officeDocument/2006/relationships/oleObject" Target="../embeddings/oleObject304.bin"/><Relationship Id="rId5" Type="http://schemas.openxmlformats.org/officeDocument/2006/relationships/oleObject" Target="../embeddings/oleObject298.bin"/><Relationship Id="rId10" Type="http://schemas.openxmlformats.org/officeDocument/2006/relationships/oleObject" Target="../embeddings/oleObject303.bin"/><Relationship Id="rId4" Type="http://schemas.openxmlformats.org/officeDocument/2006/relationships/slideLayout" Target="../slideLayouts/slideLayout2.xml"/><Relationship Id="rId9" Type="http://schemas.openxmlformats.org/officeDocument/2006/relationships/oleObject" Target="../embeddings/oleObject302.bin"/></Relationships>
</file>

<file path=ppt/slides/_rels/slide790.xml.rels><?xml version="1.0" encoding="UTF-8" standalone="yes"?>
<Relationships xmlns="http://schemas.openxmlformats.org/package/2006/relationships"><Relationship Id="rId3" Type="http://schemas.openxmlformats.org/officeDocument/2006/relationships/tags" Target="../tags/tag1580.xml"/><Relationship Id="rId2" Type="http://schemas.openxmlformats.org/officeDocument/2006/relationships/tags" Target="../tags/tag1579.xml"/><Relationship Id="rId1" Type="http://schemas.openxmlformats.org/officeDocument/2006/relationships/vmlDrawing" Target="../drawings/vmlDrawing790.vml"/><Relationship Id="rId5" Type="http://schemas.openxmlformats.org/officeDocument/2006/relationships/oleObject" Target="../embeddings/oleObject3246.bin"/><Relationship Id="rId4"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tags" Target="../tags/tag1582.xml"/><Relationship Id="rId7" Type="http://schemas.openxmlformats.org/officeDocument/2006/relationships/oleObject" Target="../embeddings/oleObject3249.bin"/><Relationship Id="rId2" Type="http://schemas.openxmlformats.org/officeDocument/2006/relationships/tags" Target="../tags/tag1581.xml"/><Relationship Id="rId1" Type="http://schemas.openxmlformats.org/officeDocument/2006/relationships/vmlDrawing" Target="../drawings/vmlDrawing791.vml"/><Relationship Id="rId6" Type="http://schemas.openxmlformats.org/officeDocument/2006/relationships/oleObject" Target="../embeddings/oleObject3248.bin"/><Relationship Id="rId5" Type="http://schemas.openxmlformats.org/officeDocument/2006/relationships/oleObject" Target="../embeddings/oleObject3247.bin"/><Relationship Id="rId4"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8" Type="http://schemas.openxmlformats.org/officeDocument/2006/relationships/oleObject" Target="../embeddings/oleObject3253.bin"/><Relationship Id="rId3" Type="http://schemas.openxmlformats.org/officeDocument/2006/relationships/tags" Target="../tags/tag1584.xml"/><Relationship Id="rId7" Type="http://schemas.openxmlformats.org/officeDocument/2006/relationships/oleObject" Target="../embeddings/oleObject3252.bin"/><Relationship Id="rId2" Type="http://schemas.openxmlformats.org/officeDocument/2006/relationships/tags" Target="../tags/tag1583.xml"/><Relationship Id="rId1" Type="http://schemas.openxmlformats.org/officeDocument/2006/relationships/vmlDrawing" Target="../drawings/vmlDrawing792.vml"/><Relationship Id="rId6" Type="http://schemas.openxmlformats.org/officeDocument/2006/relationships/oleObject" Target="../embeddings/oleObject3251.bin"/><Relationship Id="rId5" Type="http://schemas.openxmlformats.org/officeDocument/2006/relationships/oleObject" Target="../embeddings/oleObject3250.bin"/><Relationship Id="rId4" Type="http://schemas.openxmlformats.org/officeDocument/2006/relationships/slideLayout" Target="../slideLayouts/slideLayout2.xml"/><Relationship Id="rId9" Type="http://schemas.openxmlformats.org/officeDocument/2006/relationships/oleObject" Target="../embeddings/oleObject3254.bin"/></Relationships>
</file>

<file path=ppt/slides/_rels/slide793.xml.rels><?xml version="1.0" encoding="UTF-8" standalone="yes"?>
<Relationships xmlns="http://schemas.openxmlformats.org/package/2006/relationships"><Relationship Id="rId3" Type="http://schemas.openxmlformats.org/officeDocument/2006/relationships/tags" Target="../tags/tag1586.xml"/><Relationship Id="rId2" Type="http://schemas.openxmlformats.org/officeDocument/2006/relationships/tags" Target="../tags/tag1585.xml"/><Relationship Id="rId1" Type="http://schemas.openxmlformats.org/officeDocument/2006/relationships/vmlDrawing" Target="../drawings/vmlDrawing793.vml"/><Relationship Id="rId5" Type="http://schemas.openxmlformats.org/officeDocument/2006/relationships/oleObject" Target="../embeddings/oleObject3255.bin"/><Relationship Id="rId4"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8" Type="http://schemas.openxmlformats.org/officeDocument/2006/relationships/oleObject" Target="../embeddings/oleObject3259.bin"/><Relationship Id="rId3" Type="http://schemas.openxmlformats.org/officeDocument/2006/relationships/tags" Target="../tags/tag1588.xml"/><Relationship Id="rId7" Type="http://schemas.openxmlformats.org/officeDocument/2006/relationships/oleObject" Target="../embeddings/oleObject3258.bin"/><Relationship Id="rId2" Type="http://schemas.openxmlformats.org/officeDocument/2006/relationships/tags" Target="../tags/tag1587.xml"/><Relationship Id="rId1" Type="http://schemas.openxmlformats.org/officeDocument/2006/relationships/vmlDrawing" Target="../drawings/vmlDrawing794.vml"/><Relationship Id="rId6" Type="http://schemas.openxmlformats.org/officeDocument/2006/relationships/oleObject" Target="../embeddings/oleObject3257.bin"/><Relationship Id="rId5" Type="http://schemas.openxmlformats.org/officeDocument/2006/relationships/oleObject" Target="../embeddings/oleObject3256.bin"/><Relationship Id="rId4"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3" Type="http://schemas.openxmlformats.org/officeDocument/2006/relationships/tags" Target="../tags/tag1590.xml"/><Relationship Id="rId7" Type="http://schemas.openxmlformats.org/officeDocument/2006/relationships/oleObject" Target="../embeddings/oleObject3262.bin"/><Relationship Id="rId2" Type="http://schemas.openxmlformats.org/officeDocument/2006/relationships/tags" Target="../tags/tag1589.xml"/><Relationship Id="rId1" Type="http://schemas.openxmlformats.org/officeDocument/2006/relationships/vmlDrawing" Target="../drawings/vmlDrawing795.vml"/><Relationship Id="rId6" Type="http://schemas.openxmlformats.org/officeDocument/2006/relationships/oleObject" Target="../embeddings/oleObject3261.bin"/><Relationship Id="rId5" Type="http://schemas.openxmlformats.org/officeDocument/2006/relationships/oleObject" Target="../embeddings/oleObject3260.bin"/><Relationship Id="rId4"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8" Type="http://schemas.openxmlformats.org/officeDocument/2006/relationships/oleObject" Target="../embeddings/oleObject3266.bin"/><Relationship Id="rId3" Type="http://schemas.openxmlformats.org/officeDocument/2006/relationships/tags" Target="../tags/tag1592.xml"/><Relationship Id="rId7" Type="http://schemas.openxmlformats.org/officeDocument/2006/relationships/oleObject" Target="../embeddings/oleObject3265.bin"/><Relationship Id="rId2" Type="http://schemas.openxmlformats.org/officeDocument/2006/relationships/tags" Target="../tags/tag1591.xml"/><Relationship Id="rId1" Type="http://schemas.openxmlformats.org/officeDocument/2006/relationships/vmlDrawing" Target="../drawings/vmlDrawing796.vml"/><Relationship Id="rId6" Type="http://schemas.openxmlformats.org/officeDocument/2006/relationships/oleObject" Target="../embeddings/oleObject3264.bin"/><Relationship Id="rId5" Type="http://schemas.openxmlformats.org/officeDocument/2006/relationships/oleObject" Target="../embeddings/oleObject3263.bin"/><Relationship Id="rId10" Type="http://schemas.openxmlformats.org/officeDocument/2006/relationships/oleObject" Target="../embeddings/oleObject3268.bin"/><Relationship Id="rId4" Type="http://schemas.openxmlformats.org/officeDocument/2006/relationships/slideLayout" Target="../slideLayouts/slideLayout2.xml"/><Relationship Id="rId9" Type="http://schemas.openxmlformats.org/officeDocument/2006/relationships/oleObject" Target="../embeddings/oleObject3267.bin"/></Relationships>
</file>

<file path=ppt/slides/_rels/slide797.xml.rels><?xml version="1.0" encoding="UTF-8" standalone="yes"?>
<Relationships xmlns="http://schemas.openxmlformats.org/package/2006/relationships"><Relationship Id="rId3" Type="http://schemas.openxmlformats.org/officeDocument/2006/relationships/tags" Target="../tags/tag1594.xml"/><Relationship Id="rId2" Type="http://schemas.openxmlformats.org/officeDocument/2006/relationships/tags" Target="../tags/tag1593.xml"/><Relationship Id="rId1" Type="http://schemas.openxmlformats.org/officeDocument/2006/relationships/vmlDrawing" Target="../drawings/vmlDrawing797.vml"/><Relationship Id="rId6" Type="http://schemas.openxmlformats.org/officeDocument/2006/relationships/oleObject" Target="../embeddings/oleObject3270.bin"/><Relationship Id="rId5" Type="http://schemas.openxmlformats.org/officeDocument/2006/relationships/oleObject" Target="../embeddings/oleObject3269.bin"/><Relationship Id="rId4"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3" Type="http://schemas.openxmlformats.org/officeDocument/2006/relationships/tags" Target="../tags/tag1596.xml"/><Relationship Id="rId2" Type="http://schemas.openxmlformats.org/officeDocument/2006/relationships/tags" Target="../tags/tag1595.xml"/><Relationship Id="rId1" Type="http://schemas.openxmlformats.org/officeDocument/2006/relationships/vmlDrawing" Target="../drawings/vmlDrawing798.vml"/><Relationship Id="rId6" Type="http://schemas.openxmlformats.org/officeDocument/2006/relationships/oleObject" Target="../embeddings/oleObject3272.bin"/><Relationship Id="rId5" Type="http://schemas.openxmlformats.org/officeDocument/2006/relationships/oleObject" Target="../embeddings/oleObject3271.bin"/><Relationship Id="rId4"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3" Type="http://schemas.openxmlformats.org/officeDocument/2006/relationships/tags" Target="../tags/tag1598.xml"/><Relationship Id="rId2" Type="http://schemas.openxmlformats.org/officeDocument/2006/relationships/tags" Target="../tags/tag1597.xml"/><Relationship Id="rId1" Type="http://schemas.openxmlformats.org/officeDocument/2006/relationships/vmlDrawing" Target="../drawings/vmlDrawing799.vml"/><Relationship Id="rId6" Type="http://schemas.openxmlformats.org/officeDocument/2006/relationships/oleObject" Target="../embeddings/oleObject3274.bin"/><Relationship Id="rId5" Type="http://schemas.openxmlformats.org/officeDocument/2006/relationships/oleObject" Target="../embeddings/oleObject3273.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tags" Target="../tags/tag16.xml"/><Relationship Id="rId7" Type="http://schemas.openxmlformats.org/officeDocument/2006/relationships/oleObject" Target="../embeddings/oleObject17.bin"/><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oleObject" Target="../embeddings/oleObject21.bin"/><Relationship Id="rId5" Type="http://schemas.openxmlformats.org/officeDocument/2006/relationships/oleObject" Target="../embeddings/oleObject15.bin"/><Relationship Id="rId10" Type="http://schemas.openxmlformats.org/officeDocument/2006/relationships/oleObject" Target="../embeddings/oleObject20.bin"/><Relationship Id="rId4" Type="http://schemas.openxmlformats.org/officeDocument/2006/relationships/slideLayout" Target="../slideLayouts/slideLayout2.xml"/><Relationship Id="rId9" Type="http://schemas.openxmlformats.org/officeDocument/2006/relationships/oleObject" Target="../embeddings/oleObject19.bin"/></Relationships>
</file>

<file path=ppt/slides/_rels/slide80.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vmlDrawing" Target="../drawings/vmlDrawing80.vml"/><Relationship Id="rId6" Type="http://schemas.openxmlformats.org/officeDocument/2006/relationships/oleObject" Target="../embeddings/oleObject306.bin"/><Relationship Id="rId5" Type="http://schemas.openxmlformats.org/officeDocument/2006/relationships/oleObject" Target="../embeddings/oleObject305.bin"/><Relationship Id="rId4"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3" Type="http://schemas.openxmlformats.org/officeDocument/2006/relationships/tags" Target="../tags/tag1600.xml"/><Relationship Id="rId2" Type="http://schemas.openxmlformats.org/officeDocument/2006/relationships/tags" Target="../tags/tag1599.xml"/><Relationship Id="rId1" Type="http://schemas.openxmlformats.org/officeDocument/2006/relationships/vmlDrawing" Target="../drawings/vmlDrawing800.vml"/><Relationship Id="rId6" Type="http://schemas.openxmlformats.org/officeDocument/2006/relationships/oleObject" Target="../embeddings/oleObject3276.bin"/><Relationship Id="rId5" Type="http://schemas.openxmlformats.org/officeDocument/2006/relationships/oleObject" Target="../embeddings/oleObject3275.bin"/><Relationship Id="rId4"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8" Type="http://schemas.openxmlformats.org/officeDocument/2006/relationships/oleObject" Target="../embeddings/oleObject3280.bin"/><Relationship Id="rId3" Type="http://schemas.openxmlformats.org/officeDocument/2006/relationships/tags" Target="../tags/tag1602.xml"/><Relationship Id="rId7" Type="http://schemas.openxmlformats.org/officeDocument/2006/relationships/oleObject" Target="../embeddings/oleObject3279.bin"/><Relationship Id="rId2" Type="http://schemas.openxmlformats.org/officeDocument/2006/relationships/tags" Target="../tags/tag1601.xml"/><Relationship Id="rId1" Type="http://schemas.openxmlformats.org/officeDocument/2006/relationships/vmlDrawing" Target="../drawings/vmlDrawing801.vml"/><Relationship Id="rId6" Type="http://schemas.openxmlformats.org/officeDocument/2006/relationships/oleObject" Target="../embeddings/oleObject3278.bin"/><Relationship Id="rId11" Type="http://schemas.openxmlformats.org/officeDocument/2006/relationships/oleObject" Target="../embeddings/oleObject3283.bin"/><Relationship Id="rId5" Type="http://schemas.openxmlformats.org/officeDocument/2006/relationships/oleObject" Target="../embeddings/oleObject3277.bin"/><Relationship Id="rId10" Type="http://schemas.openxmlformats.org/officeDocument/2006/relationships/oleObject" Target="../embeddings/oleObject3282.bin"/><Relationship Id="rId4" Type="http://schemas.openxmlformats.org/officeDocument/2006/relationships/slideLayout" Target="../slideLayouts/slideLayout2.xml"/><Relationship Id="rId9" Type="http://schemas.openxmlformats.org/officeDocument/2006/relationships/oleObject" Target="../embeddings/oleObject3281.bin"/></Relationships>
</file>

<file path=ppt/slides/_rels/slide802.xml.rels><?xml version="1.0" encoding="UTF-8" standalone="yes"?>
<Relationships xmlns="http://schemas.openxmlformats.org/package/2006/relationships"><Relationship Id="rId8" Type="http://schemas.openxmlformats.org/officeDocument/2006/relationships/oleObject" Target="../embeddings/oleObject3287.bin"/><Relationship Id="rId3" Type="http://schemas.openxmlformats.org/officeDocument/2006/relationships/tags" Target="../tags/tag1604.xml"/><Relationship Id="rId7" Type="http://schemas.openxmlformats.org/officeDocument/2006/relationships/oleObject" Target="../embeddings/oleObject3286.bin"/><Relationship Id="rId2" Type="http://schemas.openxmlformats.org/officeDocument/2006/relationships/tags" Target="../tags/tag1603.xml"/><Relationship Id="rId1" Type="http://schemas.openxmlformats.org/officeDocument/2006/relationships/vmlDrawing" Target="../drawings/vmlDrawing802.vml"/><Relationship Id="rId6" Type="http://schemas.openxmlformats.org/officeDocument/2006/relationships/oleObject" Target="../embeddings/oleObject3285.bin"/><Relationship Id="rId11" Type="http://schemas.openxmlformats.org/officeDocument/2006/relationships/oleObject" Target="../embeddings/oleObject3290.bin"/><Relationship Id="rId5" Type="http://schemas.openxmlformats.org/officeDocument/2006/relationships/oleObject" Target="../embeddings/oleObject3284.bin"/><Relationship Id="rId10" Type="http://schemas.openxmlformats.org/officeDocument/2006/relationships/oleObject" Target="../embeddings/oleObject3289.bin"/><Relationship Id="rId4" Type="http://schemas.openxmlformats.org/officeDocument/2006/relationships/slideLayout" Target="../slideLayouts/slideLayout2.xml"/><Relationship Id="rId9" Type="http://schemas.openxmlformats.org/officeDocument/2006/relationships/oleObject" Target="../embeddings/oleObject3288.bin"/></Relationships>
</file>

<file path=ppt/slides/_rels/slide803.xml.rels><?xml version="1.0" encoding="UTF-8" standalone="yes"?>
<Relationships xmlns="http://schemas.openxmlformats.org/package/2006/relationships"><Relationship Id="rId3" Type="http://schemas.openxmlformats.org/officeDocument/2006/relationships/tags" Target="../tags/tag1606.xml"/><Relationship Id="rId2" Type="http://schemas.openxmlformats.org/officeDocument/2006/relationships/tags" Target="../tags/tag1605.xml"/><Relationship Id="rId1" Type="http://schemas.openxmlformats.org/officeDocument/2006/relationships/vmlDrawing" Target="../drawings/vmlDrawing803.vml"/><Relationship Id="rId6" Type="http://schemas.openxmlformats.org/officeDocument/2006/relationships/oleObject" Target="../embeddings/oleObject3292.bin"/><Relationship Id="rId5" Type="http://schemas.openxmlformats.org/officeDocument/2006/relationships/oleObject" Target="../embeddings/oleObject3291.bin"/><Relationship Id="rId4"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3" Type="http://schemas.openxmlformats.org/officeDocument/2006/relationships/tags" Target="../tags/tag1608.xml"/><Relationship Id="rId7" Type="http://schemas.openxmlformats.org/officeDocument/2006/relationships/oleObject" Target="../embeddings/oleObject3295.bin"/><Relationship Id="rId2" Type="http://schemas.openxmlformats.org/officeDocument/2006/relationships/tags" Target="../tags/tag1607.xml"/><Relationship Id="rId1" Type="http://schemas.openxmlformats.org/officeDocument/2006/relationships/vmlDrawing" Target="../drawings/vmlDrawing804.vml"/><Relationship Id="rId6" Type="http://schemas.openxmlformats.org/officeDocument/2006/relationships/oleObject" Target="../embeddings/oleObject3294.bin"/><Relationship Id="rId5" Type="http://schemas.openxmlformats.org/officeDocument/2006/relationships/oleObject" Target="../embeddings/oleObject3293.bin"/><Relationship Id="rId4"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8" Type="http://schemas.openxmlformats.org/officeDocument/2006/relationships/oleObject" Target="../embeddings/oleObject3299.bin"/><Relationship Id="rId3" Type="http://schemas.openxmlformats.org/officeDocument/2006/relationships/tags" Target="../tags/tag1610.xml"/><Relationship Id="rId7" Type="http://schemas.openxmlformats.org/officeDocument/2006/relationships/oleObject" Target="../embeddings/oleObject3298.bin"/><Relationship Id="rId2" Type="http://schemas.openxmlformats.org/officeDocument/2006/relationships/tags" Target="../tags/tag1609.xml"/><Relationship Id="rId1" Type="http://schemas.openxmlformats.org/officeDocument/2006/relationships/vmlDrawing" Target="../drawings/vmlDrawing805.vml"/><Relationship Id="rId6" Type="http://schemas.openxmlformats.org/officeDocument/2006/relationships/oleObject" Target="../embeddings/oleObject3297.bin"/><Relationship Id="rId5" Type="http://schemas.openxmlformats.org/officeDocument/2006/relationships/oleObject" Target="../embeddings/oleObject3296.bin"/><Relationship Id="rId4"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3" Type="http://schemas.openxmlformats.org/officeDocument/2006/relationships/tags" Target="../tags/tag1612.xml"/><Relationship Id="rId7" Type="http://schemas.openxmlformats.org/officeDocument/2006/relationships/oleObject" Target="../embeddings/oleObject3302.bin"/><Relationship Id="rId2" Type="http://schemas.openxmlformats.org/officeDocument/2006/relationships/tags" Target="../tags/tag1611.xml"/><Relationship Id="rId1" Type="http://schemas.openxmlformats.org/officeDocument/2006/relationships/vmlDrawing" Target="../drawings/vmlDrawing806.vml"/><Relationship Id="rId6" Type="http://schemas.openxmlformats.org/officeDocument/2006/relationships/oleObject" Target="../embeddings/oleObject3301.bin"/><Relationship Id="rId5" Type="http://schemas.openxmlformats.org/officeDocument/2006/relationships/oleObject" Target="../embeddings/oleObject3300.bin"/><Relationship Id="rId4"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3" Type="http://schemas.openxmlformats.org/officeDocument/2006/relationships/tags" Target="../tags/tag1614.xml"/><Relationship Id="rId2" Type="http://schemas.openxmlformats.org/officeDocument/2006/relationships/tags" Target="../tags/tag1613.xml"/><Relationship Id="rId1" Type="http://schemas.openxmlformats.org/officeDocument/2006/relationships/vmlDrawing" Target="../drawings/vmlDrawing807.vml"/><Relationship Id="rId6" Type="http://schemas.openxmlformats.org/officeDocument/2006/relationships/oleObject" Target="../embeddings/oleObject3304.bin"/><Relationship Id="rId5" Type="http://schemas.openxmlformats.org/officeDocument/2006/relationships/oleObject" Target="../embeddings/oleObject3303.bin"/><Relationship Id="rId4"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8" Type="http://schemas.openxmlformats.org/officeDocument/2006/relationships/oleObject" Target="../embeddings/oleObject3308.bin"/><Relationship Id="rId3" Type="http://schemas.openxmlformats.org/officeDocument/2006/relationships/tags" Target="../tags/tag1616.xml"/><Relationship Id="rId7" Type="http://schemas.openxmlformats.org/officeDocument/2006/relationships/oleObject" Target="../embeddings/oleObject3307.bin"/><Relationship Id="rId12" Type="http://schemas.openxmlformats.org/officeDocument/2006/relationships/oleObject" Target="../embeddings/oleObject3312.bin"/><Relationship Id="rId2" Type="http://schemas.openxmlformats.org/officeDocument/2006/relationships/tags" Target="../tags/tag1615.xml"/><Relationship Id="rId1" Type="http://schemas.openxmlformats.org/officeDocument/2006/relationships/vmlDrawing" Target="../drawings/vmlDrawing808.vml"/><Relationship Id="rId6" Type="http://schemas.openxmlformats.org/officeDocument/2006/relationships/oleObject" Target="../embeddings/oleObject3306.bin"/><Relationship Id="rId11" Type="http://schemas.openxmlformats.org/officeDocument/2006/relationships/oleObject" Target="../embeddings/oleObject3311.bin"/><Relationship Id="rId5" Type="http://schemas.openxmlformats.org/officeDocument/2006/relationships/oleObject" Target="../embeddings/oleObject3305.bin"/><Relationship Id="rId10" Type="http://schemas.openxmlformats.org/officeDocument/2006/relationships/oleObject" Target="../embeddings/oleObject3310.bin"/><Relationship Id="rId4" Type="http://schemas.openxmlformats.org/officeDocument/2006/relationships/slideLayout" Target="../slideLayouts/slideLayout2.xml"/><Relationship Id="rId9" Type="http://schemas.openxmlformats.org/officeDocument/2006/relationships/oleObject" Target="../embeddings/oleObject3309.bin"/></Relationships>
</file>

<file path=ppt/slides/_rels/slide809.xml.rels><?xml version="1.0" encoding="UTF-8" standalone="yes"?>
<Relationships xmlns="http://schemas.openxmlformats.org/package/2006/relationships"><Relationship Id="rId3" Type="http://schemas.openxmlformats.org/officeDocument/2006/relationships/tags" Target="../tags/tag1618.xml"/><Relationship Id="rId7" Type="http://schemas.openxmlformats.org/officeDocument/2006/relationships/oleObject" Target="../embeddings/oleObject3315.bin"/><Relationship Id="rId2" Type="http://schemas.openxmlformats.org/officeDocument/2006/relationships/tags" Target="../tags/tag1617.xml"/><Relationship Id="rId1" Type="http://schemas.openxmlformats.org/officeDocument/2006/relationships/vmlDrawing" Target="../drawings/vmlDrawing809.vml"/><Relationship Id="rId6" Type="http://schemas.openxmlformats.org/officeDocument/2006/relationships/oleObject" Target="../embeddings/oleObject3314.bin"/><Relationship Id="rId5" Type="http://schemas.openxmlformats.org/officeDocument/2006/relationships/oleObject" Target="../embeddings/oleObject3313.bin"/><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vmlDrawing" Target="../drawings/vmlDrawing81.vml"/><Relationship Id="rId5" Type="http://schemas.openxmlformats.org/officeDocument/2006/relationships/oleObject" Target="../embeddings/oleObject307.bin"/><Relationship Id="rId4"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8" Type="http://schemas.openxmlformats.org/officeDocument/2006/relationships/image" Target="../media/image3392.png"/><Relationship Id="rId3" Type="http://schemas.openxmlformats.org/officeDocument/2006/relationships/tags" Target="../tags/tag1620.xml"/><Relationship Id="rId7" Type="http://schemas.openxmlformats.org/officeDocument/2006/relationships/image" Target="../media/image3391.png"/><Relationship Id="rId2" Type="http://schemas.openxmlformats.org/officeDocument/2006/relationships/tags" Target="../tags/tag1619.xml"/><Relationship Id="rId1" Type="http://schemas.openxmlformats.org/officeDocument/2006/relationships/vmlDrawing" Target="../drawings/vmlDrawing810.vml"/><Relationship Id="rId6" Type="http://schemas.openxmlformats.org/officeDocument/2006/relationships/image" Target="../media/image3390.png"/><Relationship Id="rId5" Type="http://schemas.openxmlformats.org/officeDocument/2006/relationships/oleObject" Target="../embeddings/oleObject3316.bin"/><Relationship Id="rId10" Type="http://schemas.openxmlformats.org/officeDocument/2006/relationships/oleObject" Target="../embeddings/oleObject3317.bin"/><Relationship Id="rId4" Type="http://schemas.openxmlformats.org/officeDocument/2006/relationships/slideLayout" Target="../slideLayouts/slideLayout2.xml"/><Relationship Id="rId9" Type="http://schemas.openxmlformats.org/officeDocument/2006/relationships/image" Target="../media/image3393.png"/></Relationships>
</file>

<file path=ppt/slides/_rels/slide811.xml.rels><?xml version="1.0" encoding="UTF-8" standalone="yes"?>
<Relationships xmlns="http://schemas.openxmlformats.org/package/2006/relationships"><Relationship Id="rId8" Type="http://schemas.openxmlformats.org/officeDocument/2006/relationships/image" Target="../media/image3391.png"/><Relationship Id="rId3" Type="http://schemas.openxmlformats.org/officeDocument/2006/relationships/tags" Target="../tags/tag1622.xml"/><Relationship Id="rId7" Type="http://schemas.openxmlformats.org/officeDocument/2006/relationships/image" Target="../media/image3390.png"/><Relationship Id="rId2" Type="http://schemas.openxmlformats.org/officeDocument/2006/relationships/tags" Target="../tags/tag1621.xml"/><Relationship Id="rId1" Type="http://schemas.openxmlformats.org/officeDocument/2006/relationships/vmlDrawing" Target="../drawings/vmlDrawing811.vml"/><Relationship Id="rId6" Type="http://schemas.openxmlformats.org/officeDocument/2006/relationships/image" Target="../media/image3393.png"/><Relationship Id="rId5" Type="http://schemas.openxmlformats.org/officeDocument/2006/relationships/oleObject" Target="../embeddings/oleObject3318.bin"/><Relationship Id="rId10" Type="http://schemas.openxmlformats.org/officeDocument/2006/relationships/oleObject" Target="../embeddings/oleObject3319.bin"/><Relationship Id="rId4" Type="http://schemas.openxmlformats.org/officeDocument/2006/relationships/slideLayout" Target="../slideLayouts/slideLayout2.xml"/><Relationship Id="rId9" Type="http://schemas.openxmlformats.org/officeDocument/2006/relationships/image" Target="../media/image3392.png"/></Relationships>
</file>

<file path=ppt/slides/_rels/slide812.xml.rels><?xml version="1.0" encoding="UTF-8" standalone="yes"?>
<Relationships xmlns="http://schemas.openxmlformats.org/package/2006/relationships"><Relationship Id="rId3" Type="http://schemas.openxmlformats.org/officeDocument/2006/relationships/tags" Target="../tags/tag1624.xml"/><Relationship Id="rId7" Type="http://schemas.openxmlformats.org/officeDocument/2006/relationships/oleObject" Target="../embeddings/oleObject3322.bin"/><Relationship Id="rId2" Type="http://schemas.openxmlformats.org/officeDocument/2006/relationships/tags" Target="../tags/tag1623.xml"/><Relationship Id="rId1" Type="http://schemas.openxmlformats.org/officeDocument/2006/relationships/vmlDrawing" Target="../drawings/vmlDrawing812.vml"/><Relationship Id="rId6" Type="http://schemas.openxmlformats.org/officeDocument/2006/relationships/oleObject" Target="../embeddings/oleObject3321.bin"/><Relationship Id="rId5" Type="http://schemas.openxmlformats.org/officeDocument/2006/relationships/oleObject" Target="../embeddings/oleObject3320.bin"/><Relationship Id="rId4"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8" Type="http://schemas.openxmlformats.org/officeDocument/2006/relationships/oleObject" Target="../embeddings/oleObject3326.bin"/><Relationship Id="rId3" Type="http://schemas.openxmlformats.org/officeDocument/2006/relationships/tags" Target="../tags/tag1626.xml"/><Relationship Id="rId7" Type="http://schemas.openxmlformats.org/officeDocument/2006/relationships/oleObject" Target="../embeddings/oleObject3325.bin"/><Relationship Id="rId2" Type="http://schemas.openxmlformats.org/officeDocument/2006/relationships/tags" Target="../tags/tag1625.xml"/><Relationship Id="rId1" Type="http://schemas.openxmlformats.org/officeDocument/2006/relationships/vmlDrawing" Target="../drawings/vmlDrawing813.vml"/><Relationship Id="rId6" Type="http://schemas.openxmlformats.org/officeDocument/2006/relationships/oleObject" Target="../embeddings/oleObject3324.bin"/><Relationship Id="rId11" Type="http://schemas.openxmlformats.org/officeDocument/2006/relationships/oleObject" Target="../embeddings/oleObject3329.bin"/><Relationship Id="rId5" Type="http://schemas.openxmlformats.org/officeDocument/2006/relationships/oleObject" Target="../embeddings/oleObject3323.bin"/><Relationship Id="rId10" Type="http://schemas.openxmlformats.org/officeDocument/2006/relationships/oleObject" Target="../embeddings/oleObject3328.bin"/><Relationship Id="rId4" Type="http://schemas.openxmlformats.org/officeDocument/2006/relationships/slideLayout" Target="../slideLayouts/slideLayout2.xml"/><Relationship Id="rId9" Type="http://schemas.openxmlformats.org/officeDocument/2006/relationships/oleObject" Target="../embeddings/oleObject3327.bin"/></Relationships>
</file>

<file path=ppt/slides/_rels/slide814.xml.rels><?xml version="1.0" encoding="UTF-8" standalone="yes"?>
<Relationships xmlns="http://schemas.openxmlformats.org/package/2006/relationships"><Relationship Id="rId8" Type="http://schemas.openxmlformats.org/officeDocument/2006/relationships/oleObject" Target="../embeddings/oleObject3333.bin"/><Relationship Id="rId3" Type="http://schemas.openxmlformats.org/officeDocument/2006/relationships/tags" Target="../tags/tag1628.xml"/><Relationship Id="rId7" Type="http://schemas.openxmlformats.org/officeDocument/2006/relationships/oleObject" Target="../embeddings/oleObject3332.bin"/><Relationship Id="rId2" Type="http://schemas.openxmlformats.org/officeDocument/2006/relationships/tags" Target="../tags/tag1627.xml"/><Relationship Id="rId1" Type="http://schemas.openxmlformats.org/officeDocument/2006/relationships/vmlDrawing" Target="../drawings/vmlDrawing814.vml"/><Relationship Id="rId6" Type="http://schemas.openxmlformats.org/officeDocument/2006/relationships/oleObject" Target="../embeddings/oleObject3331.bin"/><Relationship Id="rId11" Type="http://schemas.openxmlformats.org/officeDocument/2006/relationships/oleObject" Target="../embeddings/oleObject3336.bin"/><Relationship Id="rId5" Type="http://schemas.openxmlformats.org/officeDocument/2006/relationships/oleObject" Target="../embeddings/oleObject3330.bin"/><Relationship Id="rId10" Type="http://schemas.openxmlformats.org/officeDocument/2006/relationships/oleObject" Target="../embeddings/oleObject3335.bin"/><Relationship Id="rId4" Type="http://schemas.openxmlformats.org/officeDocument/2006/relationships/slideLayout" Target="../slideLayouts/slideLayout2.xml"/><Relationship Id="rId9" Type="http://schemas.openxmlformats.org/officeDocument/2006/relationships/oleObject" Target="../embeddings/oleObject3334.bin"/></Relationships>
</file>

<file path=ppt/slides/_rels/slide815.xml.rels><?xml version="1.0" encoding="UTF-8" standalone="yes"?>
<Relationships xmlns="http://schemas.openxmlformats.org/package/2006/relationships"><Relationship Id="rId8" Type="http://schemas.openxmlformats.org/officeDocument/2006/relationships/oleObject" Target="../embeddings/oleObject3340.bin"/><Relationship Id="rId3" Type="http://schemas.openxmlformats.org/officeDocument/2006/relationships/tags" Target="../tags/tag1630.xml"/><Relationship Id="rId7" Type="http://schemas.openxmlformats.org/officeDocument/2006/relationships/oleObject" Target="../embeddings/oleObject3339.bin"/><Relationship Id="rId12" Type="http://schemas.openxmlformats.org/officeDocument/2006/relationships/oleObject" Target="../embeddings/oleObject3344.bin"/><Relationship Id="rId2" Type="http://schemas.openxmlformats.org/officeDocument/2006/relationships/tags" Target="../tags/tag1629.xml"/><Relationship Id="rId1" Type="http://schemas.openxmlformats.org/officeDocument/2006/relationships/vmlDrawing" Target="../drawings/vmlDrawing815.vml"/><Relationship Id="rId6" Type="http://schemas.openxmlformats.org/officeDocument/2006/relationships/oleObject" Target="../embeddings/oleObject3338.bin"/><Relationship Id="rId11" Type="http://schemas.openxmlformats.org/officeDocument/2006/relationships/oleObject" Target="../embeddings/oleObject3343.bin"/><Relationship Id="rId5" Type="http://schemas.openxmlformats.org/officeDocument/2006/relationships/oleObject" Target="../embeddings/oleObject3337.bin"/><Relationship Id="rId10" Type="http://schemas.openxmlformats.org/officeDocument/2006/relationships/oleObject" Target="../embeddings/oleObject3342.bin"/><Relationship Id="rId4" Type="http://schemas.openxmlformats.org/officeDocument/2006/relationships/slideLayout" Target="../slideLayouts/slideLayout2.xml"/><Relationship Id="rId9" Type="http://schemas.openxmlformats.org/officeDocument/2006/relationships/oleObject" Target="../embeddings/oleObject3341.bin"/></Relationships>
</file>

<file path=ppt/slides/_rels/slide816.xml.rels><?xml version="1.0" encoding="UTF-8" standalone="yes"?>
<Relationships xmlns="http://schemas.openxmlformats.org/package/2006/relationships"><Relationship Id="rId3" Type="http://schemas.openxmlformats.org/officeDocument/2006/relationships/tags" Target="../tags/tag1632.xml"/><Relationship Id="rId2" Type="http://schemas.openxmlformats.org/officeDocument/2006/relationships/tags" Target="../tags/tag1631.xml"/><Relationship Id="rId1" Type="http://schemas.openxmlformats.org/officeDocument/2006/relationships/vmlDrawing" Target="../drawings/vmlDrawing816.vml"/><Relationship Id="rId6" Type="http://schemas.openxmlformats.org/officeDocument/2006/relationships/oleObject" Target="../embeddings/oleObject3346.bin"/><Relationship Id="rId5" Type="http://schemas.openxmlformats.org/officeDocument/2006/relationships/oleObject" Target="../embeddings/oleObject3345.bin"/><Relationship Id="rId4"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8" Type="http://schemas.openxmlformats.org/officeDocument/2006/relationships/oleObject" Target="../embeddings/oleObject3350.bin"/><Relationship Id="rId3" Type="http://schemas.openxmlformats.org/officeDocument/2006/relationships/tags" Target="../tags/tag1634.xml"/><Relationship Id="rId7" Type="http://schemas.openxmlformats.org/officeDocument/2006/relationships/oleObject" Target="../embeddings/oleObject3349.bin"/><Relationship Id="rId2" Type="http://schemas.openxmlformats.org/officeDocument/2006/relationships/tags" Target="../tags/tag1633.xml"/><Relationship Id="rId1" Type="http://schemas.openxmlformats.org/officeDocument/2006/relationships/vmlDrawing" Target="../drawings/vmlDrawing817.vml"/><Relationship Id="rId6" Type="http://schemas.openxmlformats.org/officeDocument/2006/relationships/oleObject" Target="../embeddings/oleObject3348.bin"/><Relationship Id="rId5" Type="http://schemas.openxmlformats.org/officeDocument/2006/relationships/oleObject" Target="../embeddings/oleObject3347.bin"/><Relationship Id="rId4"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3" Type="http://schemas.openxmlformats.org/officeDocument/2006/relationships/tags" Target="../tags/tag1636.xml"/><Relationship Id="rId7" Type="http://schemas.openxmlformats.org/officeDocument/2006/relationships/oleObject" Target="../embeddings/oleObject3353.bin"/><Relationship Id="rId2" Type="http://schemas.openxmlformats.org/officeDocument/2006/relationships/tags" Target="../tags/tag1635.xml"/><Relationship Id="rId1" Type="http://schemas.openxmlformats.org/officeDocument/2006/relationships/vmlDrawing" Target="../drawings/vmlDrawing818.vml"/><Relationship Id="rId6" Type="http://schemas.openxmlformats.org/officeDocument/2006/relationships/oleObject" Target="../embeddings/oleObject3352.bin"/><Relationship Id="rId5" Type="http://schemas.openxmlformats.org/officeDocument/2006/relationships/oleObject" Target="../embeddings/oleObject3351.bin"/><Relationship Id="rId4"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8" Type="http://schemas.openxmlformats.org/officeDocument/2006/relationships/oleObject" Target="../embeddings/oleObject3357.bin"/><Relationship Id="rId3" Type="http://schemas.openxmlformats.org/officeDocument/2006/relationships/tags" Target="../tags/tag1638.xml"/><Relationship Id="rId7" Type="http://schemas.openxmlformats.org/officeDocument/2006/relationships/oleObject" Target="../embeddings/oleObject3356.bin"/><Relationship Id="rId12" Type="http://schemas.openxmlformats.org/officeDocument/2006/relationships/oleObject" Target="../embeddings/oleObject3361.bin"/><Relationship Id="rId2" Type="http://schemas.openxmlformats.org/officeDocument/2006/relationships/tags" Target="../tags/tag1637.xml"/><Relationship Id="rId1" Type="http://schemas.openxmlformats.org/officeDocument/2006/relationships/vmlDrawing" Target="../drawings/vmlDrawing819.vml"/><Relationship Id="rId6" Type="http://schemas.openxmlformats.org/officeDocument/2006/relationships/oleObject" Target="../embeddings/oleObject3355.bin"/><Relationship Id="rId11" Type="http://schemas.openxmlformats.org/officeDocument/2006/relationships/oleObject" Target="../embeddings/oleObject3360.bin"/><Relationship Id="rId5" Type="http://schemas.openxmlformats.org/officeDocument/2006/relationships/oleObject" Target="../embeddings/oleObject3354.bin"/><Relationship Id="rId10" Type="http://schemas.openxmlformats.org/officeDocument/2006/relationships/oleObject" Target="../embeddings/oleObject3359.bin"/><Relationship Id="rId4" Type="http://schemas.openxmlformats.org/officeDocument/2006/relationships/slideLayout" Target="../slideLayouts/slideLayout2.xml"/><Relationship Id="rId9" Type="http://schemas.openxmlformats.org/officeDocument/2006/relationships/oleObject" Target="../embeddings/oleObject3358.bin"/></Relationships>
</file>

<file path=ppt/slides/_rels/slide82.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vmlDrawing" Target="../drawings/vmlDrawing82.vml"/><Relationship Id="rId6" Type="http://schemas.openxmlformats.org/officeDocument/2006/relationships/oleObject" Target="../embeddings/oleObject309.bin"/><Relationship Id="rId5" Type="http://schemas.openxmlformats.org/officeDocument/2006/relationships/oleObject" Target="../embeddings/oleObject308.bin"/><Relationship Id="rId4"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3" Type="http://schemas.openxmlformats.org/officeDocument/2006/relationships/tags" Target="../tags/tag1640.xml"/><Relationship Id="rId2" Type="http://schemas.openxmlformats.org/officeDocument/2006/relationships/tags" Target="../tags/tag1639.xml"/><Relationship Id="rId1" Type="http://schemas.openxmlformats.org/officeDocument/2006/relationships/vmlDrawing" Target="../drawings/vmlDrawing820.vml"/><Relationship Id="rId6" Type="http://schemas.openxmlformats.org/officeDocument/2006/relationships/oleObject" Target="../embeddings/oleObject3363.bin"/><Relationship Id="rId5" Type="http://schemas.openxmlformats.org/officeDocument/2006/relationships/oleObject" Target="../embeddings/oleObject3362.bin"/><Relationship Id="rId4"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8" Type="http://schemas.openxmlformats.org/officeDocument/2006/relationships/oleObject" Target="../embeddings/oleObject3367.bin"/><Relationship Id="rId3" Type="http://schemas.openxmlformats.org/officeDocument/2006/relationships/tags" Target="../tags/tag1642.xml"/><Relationship Id="rId7" Type="http://schemas.openxmlformats.org/officeDocument/2006/relationships/oleObject" Target="../embeddings/oleObject3366.bin"/><Relationship Id="rId2" Type="http://schemas.openxmlformats.org/officeDocument/2006/relationships/tags" Target="../tags/tag1641.xml"/><Relationship Id="rId1" Type="http://schemas.openxmlformats.org/officeDocument/2006/relationships/vmlDrawing" Target="../drawings/vmlDrawing821.vml"/><Relationship Id="rId6" Type="http://schemas.openxmlformats.org/officeDocument/2006/relationships/oleObject" Target="../embeddings/oleObject3365.bin"/><Relationship Id="rId11" Type="http://schemas.openxmlformats.org/officeDocument/2006/relationships/oleObject" Target="../embeddings/oleObject3370.bin"/><Relationship Id="rId5" Type="http://schemas.openxmlformats.org/officeDocument/2006/relationships/oleObject" Target="../embeddings/oleObject3364.bin"/><Relationship Id="rId10" Type="http://schemas.openxmlformats.org/officeDocument/2006/relationships/oleObject" Target="../embeddings/oleObject3369.bin"/><Relationship Id="rId4" Type="http://schemas.openxmlformats.org/officeDocument/2006/relationships/slideLayout" Target="../slideLayouts/slideLayout2.xml"/><Relationship Id="rId9" Type="http://schemas.openxmlformats.org/officeDocument/2006/relationships/oleObject" Target="../embeddings/oleObject3368.bin"/></Relationships>
</file>

<file path=ppt/slides/_rels/slide822.xml.rels><?xml version="1.0" encoding="UTF-8" standalone="yes"?>
<Relationships xmlns="http://schemas.openxmlformats.org/package/2006/relationships"><Relationship Id="rId3" Type="http://schemas.openxmlformats.org/officeDocument/2006/relationships/tags" Target="../tags/tag1644.xml"/><Relationship Id="rId7" Type="http://schemas.openxmlformats.org/officeDocument/2006/relationships/oleObject" Target="../embeddings/oleObject3373.bin"/><Relationship Id="rId2" Type="http://schemas.openxmlformats.org/officeDocument/2006/relationships/tags" Target="../tags/tag1643.xml"/><Relationship Id="rId1" Type="http://schemas.openxmlformats.org/officeDocument/2006/relationships/vmlDrawing" Target="../drawings/vmlDrawing822.vml"/><Relationship Id="rId6" Type="http://schemas.openxmlformats.org/officeDocument/2006/relationships/oleObject" Target="../embeddings/oleObject3372.bin"/><Relationship Id="rId5" Type="http://schemas.openxmlformats.org/officeDocument/2006/relationships/oleObject" Target="../embeddings/oleObject3371.bin"/><Relationship Id="rId4"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8" Type="http://schemas.openxmlformats.org/officeDocument/2006/relationships/oleObject" Target="../embeddings/oleObject3377.bin"/><Relationship Id="rId3" Type="http://schemas.openxmlformats.org/officeDocument/2006/relationships/tags" Target="../tags/tag1646.xml"/><Relationship Id="rId7" Type="http://schemas.openxmlformats.org/officeDocument/2006/relationships/oleObject" Target="../embeddings/oleObject3376.bin"/><Relationship Id="rId12" Type="http://schemas.openxmlformats.org/officeDocument/2006/relationships/oleObject" Target="../embeddings/oleObject3381.bin"/><Relationship Id="rId2" Type="http://schemas.openxmlformats.org/officeDocument/2006/relationships/tags" Target="../tags/tag1645.xml"/><Relationship Id="rId1" Type="http://schemas.openxmlformats.org/officeDocument/2006/relationships/vmlDrawing" Target="../drawings/vmlDrawing823.vml"/><Relationship Id="rId6" Type="http://schemas.openxmlformats.org/officeDocument/2006/relationships/oleObject" Target="../embeddings/oleObject3375.bin"/><Relationship Id="rId11" Type="http://schemas.openxmlformats.org/officeDocument/2006/relationships/oleObject" Target="../embeddings/oleObject3380.bin"/><Relationship Id="rId5" Type="http://schemas.openxmlformats.org/officeDocument/2006/relationships/oleObject" Target="../embeddings/oleObject3374.bin"/><Relationship Id="rId10" Type="http://schemas.openxmlformats.org/officeDocument/2006/relationships/oleObject" Target="../embeddings/oleObject3379.bin"/><Relationship Id="rId4" Type="http://schemas.openxmlformats.org/officeDocument/2006/relationships/slideLayout" Target="../slideLayouts/slideLayout2.xml"/><Relationship Id="rId9" Type="http://schemas.openxmlformats.org/officeDocument/2006/relationships/oleObject" Target="../embeddings/oleObject3378.bin"/></Relationships>
</file>

<file path=ppt/slides/_rels/slide824.xml.rels><?xml version="1.0" encoding="UTF-8" standalone="yes"?>
<Relationships xmlns="http://schemas.openxmlformats.org/package/2006/relationships"><Relationship Id="rId8" Type="http://schemas.openxmlformats.org/officeDocument/2006/relationships/oleObject" Target="../embeddings/oleObject3385.bin"/><Relationship Id="rId3" Type="http://schemas.openxmlformats.org/officeDocument/2006/relationships/tags" Target="../tags/tag1648.xml"/><Relationship Id="rId7" Type="http://schemas.openxmlformats.org/officeDocument/2006/relationships/oleObject" Target="../embeddings/oleObject3384.bin"/><Relationship Id="rId12" Type="http://schemas.openxmlformats.org/officeDocument/2006/relationships/oleObject" Target="../embeddings/oleObject3389.bin"/><Relationship Id="rId2" Type="http://schemas.openxmlformats.org/officeDocument/2006/relationships/tags" Target="../tags/tag1647.xml"/><Relationship Id="rId1" Type="http://schemas.openxmlformats.org/officeDocument/2006/relationships/vmlDrawing" Target="../drawings/vmlDrawing824.vml"/><Relationship Id="rId6" Type="http://schemas.openxmlformats.org/officeDocument/2006/relationships/oleObject" Target="../embeddings/oleObject3383.bin"/><Relationship Id="rId11" Type="http://schemas.openxmlformats.org/officeDocument/2006/relationships/oleObject" Target="../embeddings/oleObject3388.bin"/><Relationship Id="rId5" Type="http://schemas.openxmlformats.org/officeDocument/2006/relationships/oleObject" Target="../embeddings/oleObject3382.bin"/><Relationship Id="rId10" Type="http://schemas.openxmlformats.org/officeDocument/2006/relationships/oleObject" Target="../embeddings/oleObject3387.bin"/><Relationship Id="rId4" Type="http://schemas.openxmlformats.org/officeDocument/2006/relationships/slideLayout" Target="../slideLayouts/slideLayout2.xml"/><Relationship Id="rId9" Type="http://schemas.openxmlformats.org/officeDocument/2006/relationships/oleObject" Target="../embeddings/oleObject3386.bin"/></Relationships>
</file>

<file path=ppt/slides/_rels/slide825.xml.rels><?xml version="1.0" encoding="UTF-8" standalone="yes"?>
<Relationships xmlns="http://schemas.openxmlformats.org/package/2006/relationships"><Relationship Id="rId8" Type="http://schemas.openxmlformats.org/officeDocument/2006/relationships/oleObject" Target="../embeddings/oleObject3393.bin"/><Relationship Id="rId3" Type="http://schemas.openxmlformats.org/officeDocument/2006/relationships/tags" Target="../tags/tag1650.xml"/><Relationship Id="rId7" Type="http://schemas.openxmlformats.org/officeDocument/2006/relationships/oleObject" Target="../embeddings/oleObject3392.bin"/><Relationship Id="rId12" Type="http://schemas.openxmlformats.org/officeDocument/2006/relationships/oleObject" Target="../embeddings/oleObject3397.bin"/><Relationship Id="rId2" Type="http://schemas.openxmlformats.org/officeDocument/2006/relationships/tags" Target="../tags/tag1649.xml"/><Relationship Id="rId1" Type="http://schemas.openxmlformats.org/officeDocument/2006/relationships/vmlDrawing" Target="../drawings/vmlDrawing825.vml"/><Relationship Id="rId6" Type="http://schemas.openxmlformats.org/officeDocument/2006/relationships/oleObject" Target="../embeddings/oleObject3391.bin"/><Relationship Id="rId11" Type="http://schemas.openxmlformats.org/officeDocument/2006/relationships/oleObject" Target="../embeddings/oleObject3396.bin"/><Relationship Id="rId5" Type="http://schemas.openxmlformats.org/officeDocument/2006/relationships/oleObject" Target="../embeddings/oleObject3390.bin"/><Relationship Id="rId10" Type="http://schemas.openxmlformats.org/officeDocument/2006/relationships/oleObject" Target="../embeddings/oleObject3395.bin"/><Relationship Id="rId4" Type="http://schemas.openxmlformats.org/officeDocument/2006/relationships/slideLayout" Target="../slideLayouts/slideLayout2.xml"/><Relationship Id="rId9" Type="http://schemas.openxmlformats.org/officeDocument/2006/relationships/oleObject" Target="../embeddings/oleObject3394.bin"/></Relationships>
</file>

<file path=ppt/slides/_rels/slide826.xml.rels><?xml version="1.0" encoding="UTF-8" standalone="yes"?>
<Relationships xmlns="http://schemas.openxmlformats.org/package/2006/relationships"><Relationship Id="rId3" Type="http://schemas.openxmlformats.org/officeDocument/2006/relationships/tags" Target="../tags/tag1652.xml"/><Relationship Id="rId7" Type="http://schemas.openxmlformats.org/officeDocument/2006/relationships/oleObject" Target="../embeddings/oleObject3400.bin"/><Relationship Id="rId2" Type="http://schemas.openxmlformats.org/officeDocument/2006/relationships/tags" Target="../tags/tag1651.xml"/><Relationship Id="rId1" Type="http://schemas.openxmlformats.org/officeDocument/2006/relationships/vmlDrawing" Target="../drawings/vmlDrawing826.vml"/><Relationship Id="rId6" Type="http://schemas.openxmlformats.org/officeDocument/2006/relationships/oleObject" Target="../embeddings/oleObject3399.bin"/><Relationship Id="rId5" Type="http://schemas.openxmlformats.org/officeDocument/2006/relationships/oleObject" Target="../embeddings/oleObject3398.bin"/><Relationship Id="rId4"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8" Type="http://schemas.openxmlformats.org/officeDocument/2006/relationships/oleObject" Target="../embeddings/oleObject3404.bin"/><Relationship Id="rId13" Type="http://schemas.openxmlformats.org/officeDocument/2006/relationships/oleObject" Target="../embeddings/oleObject3409.bin"/><Relationship Id="rId3" Type="http://schemas.openxmlformats.org/officeDocument/2006/relationships/tags" Target="../tags/tag1654.xml"/><Relationship Id="rId7" Type="http://schemas.openxmlformats.org/officeDocument/2006/relationships/oleObject" Target="../embeddings/oleObject3403.bin"/><Relationship Id="rId12" Type="http://schemas.openxmlformats.org/officeDocument/2006/relationships/oleObject" Target="../embeddings/oleObject3408.bin"/><Relationship Id="rId2" Type="http://schemas.openxmlformats.org/officeDocument/2006/relationships/tags" Target="../tags/tag1653.xml"/><Relationship Id="rId1" Type="http://schemas.openxmlformats.org/officeDocument/2006/relationships/vmlDrawing" Target="../drawings/vmlDrawing827.vml"/><Relationship Id="rId6" Type="http://schemas.openxmlformats.org/officeDocument/2006/relationships/oleObject" Target="../embeddings/oleObject3402.bin"/><Relationship Id="rId11" Type="http://schemas.openxmlformats.org/officeDocument/2006/relationships/oleObject" Target="../embeddings/oleObject3407.bin"/><Relationship Id="rId5" Type="http://schemas.openxmlformats.org/officeDocument/2006/relationships/oleObject" Target="../embeddings/oleObject3401.bin"/><Relationship Id="rId10" Type="http://schemas.openxmlformats.org/officeDocument/2006/relationships/oleObject" Target="../embeddings/oleObject3406.bin"/><Relationship Id="rId4" Type="http://schemas.openxmlformats.org/officeDocument/2006/relationships/slideLayout" Target="../slideLayouts/slideLayout2.xml"/><Relationship Id="rId9" Type="http://schemas.openxmlformats.org/officeDocument/2006/relationships/oleObject" Target="../embeddings/oleObject3405.bin"/></Relationships>
</file>

<file path=ppt/slides/_rels/slide828.xml.rels><?xml version="1.0" encoding="UTF-8" standalone="yes"?>
<Relationships xmlns="http://schemas.openxmlformats.org/package/2006/relationships"><Relationship Id="rId8" Type="http://schemas.openxmlformats.org/officeDocument/2006/relationships/oleObject" Target="../embeddings/oleObject3413.bin"/><Relationship Id="rId3" Type="http://schemas.openxmlformats.org/officeDocument/2006/relationships/tags" Target="../tags/tag1656.xml"/><Relationship Id="rId7" Type="http://schemas.openxmlformats.org/officeDocument/2006/relationships/oleObject" Target="../embeddings/oleObject3412.bin"/><Relationship Id="rId2" Type="http://schemas.openxmlformats.org/officeDocument/2006/relationships/tags" Target="../tags/tag1655.xml"/><Relationship Id="rId1" Type="http://schemas.openxmlformats.org/officeDocument/2006/relationships/vmlDrawing" Target="../drawings/vmlDrawing828.vml"/><Relationship Id="rId6" Type="http://schemas.openxmlformats.org/officeDocument/2006/relationships/oleObject" Target="../embeddings/oleObject3411.bin"/><Relationship Id="rId5" Type="http://schemas.openxmlformats.org/officeDocument/2006/relationships/oleObject" Target="../embeddings/oleObject3410.bin"/><Relationship Id="rId4"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3" Type="http://schemas.openxmlformats.org/officeDocument/2006/relationships/tags" Target="../tags/tag1658.xml"/><Relationship Id="rId7" Type="http://schemas.openxmlformats.org/officeDocument/2006/relationships/oleObject" Target="../embeddings/oleObject3416.bin"/><Relationship Id="rId2" Type="http://schemas.openxmlformats.org/officeDocument/2006/relationships/tags" Target="../tags/tag1657.xml"/><Relationship Id="rId1" Type="http://schemas.openxmlformats.org/officeDocument/2006/relationships/vmlDrawing" Target="../drawings/vmlDrawing829.vml"/><Relationship Id="rId6" Type="http://schemas.openxmlformats.org/officeDocument/2006/relationships/oleObject" Target="../embeddings/oleObject3415.bin"/><Relationship Id="rId5" Type="http://schemas.openxmlformats.org/officeDocument/2006/relationships/oleObject" Target="../embeddings/oleObject3414.bin"/><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13.bin"/><Relationship Id="rId3" Type="http://schemas.openxmlformats.org/officeDocument/2006/relationships/tags" Target="../tags/tag166.xml"/><Relationship Id="rId7" Type="http://schemas.openxmlformats.org/officeDocument/2006/relationships/oleObject" Target="../embeddings/oleObject312.bin"/><Relationship Id="rId2" Type="http://schemas.openxmlformats.org/officeDocument/2006/relationships/tags" Target="../tags/tag165.xml"/><Relationship Id="rId1" Type="http://schemas.openxmlformats.org/officeDocument/2006/relationships/vmlDrawing" Target="../drawings/vmlDrawing83.vml"/><Relationship Id="rId6" Type="http://schemas.openxmlformats.org/officeDocument/2006/relationships/oleObject" Target="../embeddings/oleObject311.bin"/><Relationship Id="rId5" Type="http://schemas.openxmlformats.org/officeDocument/2006/relationships/oleObject" Target="../embeddings/oleObject310.bin"/><Relationship Id="rId10" Type="http://schemas.openxmlformats.org/officeDocument/2006/relationships/oleObject" Target="../embeddings/oleObject315.bin"/><Relationship Id="rId4" Type="http://schemas.openxmlformats.org/officeDocument/2006/relationships/slideLayout" Target="../slideLayouts/slideLayout2.xml"/><Relationship Id="rId9" Type="http://schemas.openxmlformats.org/officeDocument/2006/relationships/oleObject" Target="../embeddings/oleObject314.bin"/></Relationships>
</file>

<file path=ppt/slides/_rels/slide830.xml.rels><?xml version="1.0" encoding="UTF-8" standalone="yes"?>
<Relationships xmlns="http://schemas.openxmlformats.org/package/2006/relationships"><Relationship Id="rId8" Type="http://schemas.openxmlformats.org/officeDocument/2006/relationships/oleObject" Target="../embeddings/oleObject3420.bin"/><Relationship Id="rId13" Type="http://schemas.openxmlformats.org/officeDocument/2006/relationships/oleObject" Target="../embeddings/oleObject3425.bin"/><Relationship Id="rId3" Type="http://schemas.openxmlformats.org/officeDocument/2006/relationships/tags" Target="../tags/tag1660.xml"/><Relationship Id="rId7" Type="http://schemas.openxmlformats.org/officeDocument/2006/relationships/oleObject" Target="../embeddings/oleObject3419.bin"/><Relationship Id="rId12" Type="http://schemas.openxmlformats.org/officeDocument/2006/relationships/oleObject" Target="../embeddings/oleObject3424.bin"/><Relationship Id="rId2" Type="http://schemas.openxmlformats.org/officeDocument/2006/relationships/tags" Target="../tags/tag1659.xml"/><Relationship Id="rId1" Type="http://schemas.openxmlformats.org/officeDocument/2006/relationships/vmlDrawing" Target="../drawings/vmlDrawing830.vml"/><Relationship Id="rId6" Type="http://schemas.openxmlformats.org/officeDocument/2006/relationships/oleObject" Target="../embeddings/oleObject3418.bin"/><Relationship Id="rId11" Type="http://schemas.openxmlformats.org/officeDocument/2006/relationships/oleObject" Target="../embeddings/oleObject3423.bin"/><Relationship Id="rId5" Type="http://schemas.openxmlformats.org/officeDocument/2006/relationships/oleObject" Target="../embeddings/oleObject3417.bin"/><Relationship Id="rId10" Type="http://schemas.openxmlformats.org/officeDocument/2006/relationships/oleObject" Target="../embeddings/oleObject3422.bin"/><Relationship Id="rId4" Type="http://schemas.openxmlformats.org/officeDocument/2006/relationships/slideLayout" Target="../slideLayouts/slideLayout2.xml"/><Relationship Id="rId9" Type="http://schemas.openxmlformats.org/officeDocument/2006/relationships/oleObject" Target="../embeddings/oleObject3421.bin"/></Relationships>
</file>

<file path=ppt/slides/_rels/slide831.xml.rels><?xml version="1.0" encoding="UTF-8" standalone="yes"?>
<Relationships xmlns="http://schemas.openxmlformats.org/package/2006/relationships"><Relationship Id="rId3" Type="http://schemas.openxmlformats.org/officeDocument/2006/relationships/tags" Target="../tags/tag1662.xml"/><Relationship Id="rId7" Type="http://schemas.openxmlformats.org/officeDocument/2006/relationships/oleObject" Target="../embeddings/oleObject3428.bin"/><Relationship Id="rId2" Type="http://schemas.openxmlformats.org/officeDocument/2006/relationships/tags" Target="../tags/tag1661.xml"/><Relationship Id="rId1" Type="http://schemas.openxmlformats.org/officeDocument/2006/relationships/vmlDrawing" Target="../drawings/vmlDrawing831.vml"/><Relationship Id="rId6" Type="http://schemas.openxmlformats.org/officeDocument/2006/relationships/oleObject" Target="../embeddings/oleObject3427.bin"/><Relationship Id="rId5" Type="http://schemas.openxmlformats.org/officeDocument/2006/relationships/oleObject" Target="../embeddings/oleObject3426.bin"/><Relationship Id="rId4"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8" Type="http://schemas.openxmlformats.org/officeDocument/2006/relationships/oleObject" Target="../embeddings/oleObject3432.bin"/><Relationship Id="rId3" Type="http://schemas.openxmlformats.org/officeDocument/2006/relationships/tags" Target="../tags/tag1664.xml"/><Relationship Id="rId7" Type="http://schemas.openxmlformats.org/officeDocument/2006/relationships/oleObject" Target="../embeddings/oleObject3431.bin"/><Relationship Id="rId12" Type="http://schemas.openxmlformats.org/officeDocument/2006/relationships/oleObject" Target="../embeddings/oleObject3436.bin"/><Relationship Id="rId2" Type="http://schemas.openxmlformats.org/officeDocument/2006/relationships/tags" Target="../tags/tag1663.xml"/><Relationship Id="rId1" Type="http://schemas.openxmlformats.org/officeDocument/2006/relationships/vmlDrawing" Target="../drawings/vmlDrawing832.vml"/><Relationship Id="rId6" Type="http://schemas.openxmlformats.org/officeDocument/2006/relationships/oleObject" Target="../embeddings/oleObject3430.bin"/><Relationship Id="rId11" Type="http://schemas.openxmlformats.org/officeDocument/2006/relationships/oleObject" Target="../embeddings/oleObject3435.bin"/><Relationship Id="rId5" Type="http://schemas.openxmlformats.org/officeDocument/2006/relationships/oleObject" Target="../embeddings/oleObject3429.bin"/><Relationship Id="rId10" Type="http://schemas.openxmlformats.org/officeDocument/2006/relationships/oleObject" Target="../embeddings/oleObject3434.bin"/><Relationship Id="rId4" Type="http://schemas.openxmlformats.org/officeDocument/2006/relationships/slideLayout" Target="../slideLayouts/slideLayout2.xml"/><Relationship Id="rId9" Type="http://schemas.openxmlformats.org/officeDocument/2006/relationships/oleObject" Target="../embeddings/oleObject3433.bin"/></Relationships>
</file>

<file path=ppt/slides/_rels/slide833.xml.rels><?xml version="1.0" encoding="UTF-8" standalone="yes"?>
<Relationships xmlns="http://schemas.openxmlformats.org/package/2006/relationships"><Relationship Id="rId3" Type="http://schemas.openxmlformats.org/officeDocument/2006/relationships/tags" Target="../tags/tag1666.xml"/><Relationship Id="rId2" Type="http://schemas.openxmlformats.org/officeDocument/2006/relationships/tags" Target="../tags/tag1665.xml"/><Relationship Id="rId1" Type="http://schemas.openxmlformats.org/officeDocument/2006/relationships/vmlDrawing" Target="../drawings/vmlDrawing833.vml"/><Relationship Id="rId6" Type="http://schemas.openxmlformats.org/officeDocument/2006/relationships/oleObject" Target="../embeddings/oleObject3438.bin"/><Relationship Id="rId5" Type="http://schemas.openxmlformats.org/officeDocument/2006/relationships/oleObject" Target="../embeddings/oleObject3437.bin"/><Relationship Id="rId4"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8" Type="http://schemas.openxmlformats.org/officeDocument/2006/relationships/oleObject" Target="../embeddings/oleObject3442.bin"/><Relationship Id="rId3" Type="http://schemas.openxmlformats.org/officeDocument/2006/relationships/tags" Target="../tags/tag1668.xml"/><Relationship Id="rId7" Type="http://schemas.openxmlformats.org/officeDocument/2006/relationships/oleObject" Target="../embeddings/oleObject3441.bin"/><Relationship Id="rId2" Type="http://schemas.openxmlformats.org/officeDocument/2006/relationships/tags" Target="../tags/tag1667.xml"/><Relationship Id="rId1" Type="http://schemas.openxmlformats.org/officeDocument/2006/relationships/vmlDrawing" Target="../drawings/vmlDrawing834.vml"/><Relationship Id="rId6" Type="http://schemas.openxmlformats.org/officeDocument/2006/relationships/oleObject" Target="../embeddings/oleObject3440.bin"/><Relationship Id="rId11" Type="http://schemas.openxmlformats.org/officeDocument/2006/relationships/oleObject" Target="../embeddings/oleObject3445.bin"/><Relationship Id="rId5" Type="http://schemas.openxmlformats.org/officeDocument/2006/relationships/oleObject" Target="../embeddings/oleObject3439.bin"/><Relationship Id="rId10" Type="http://schemas.openxmlformats.org/officeDocument/2006/relationships/oleObject" Target="../embeddings/oleObject3444.bin"/><Relationship Id="rId4" Type="http://schemas.openxmlformats.org/officeDocument/2006/relationships/slideLayout" Target="../slideLayouts/slideLayout2.xml"/><Relationship Id="rId9" Type="http://schemas.openxmlformats.org/officeDocument/2006/relationships/oleObject" Target="../embeddings/oleObject3443.bin"/></Relationships>
</file>

<file path=ppt/slides/_rels/slide835.xml.rels><?xml version="1.0" encoding="UTF-8" standalone="yes"?>
<Relationships xmlns="http://schemas.openxmlformats.org/package/2006/relationships"><Relationship Id="rId8" Type="http://schemas.openxmlformats.org/officeDocument/2006/relationships/oleObject" Target="../embeddings/oleObject3449.bin"/><Relationship Id="rId3" Type="http://schemas.openxmlformats.org/officeDocument/2006/relationships/tags" Target="../tags/tag1670.xml"/><Relationship Id="rId7" Type="http://schemas.openxmlformats.org/officeDocument/2006/relationships/oleObject" Target="../embeddings/oleObject3448.bin"/><Relationship Id="rId2" Type="http://schemas.openxmlformats.org/officeDocument/2006/relationships/tags" Target="../tags/tag1669.xml"/><Relationship Id="rId1" Type="http://schemas.openxmlformats.org/officeDocument/2006/relationships/vmlDrawing" Target="../drawings/vmlDrawing835.vml"/><Relationship Id="rId6" Type="http://schemas.openxmlformats.org/officeDocument/2006/relationships/oleObject" Target="../embeddings/oleObject3447.bin"/><Relationship Id="rId5" Type="http://schemas.openxmlformats.org/officeDocument/2006/relationships/oleObject" Target="../embeddings/oleObject3446.bin"/><Relationship Id="rId4"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8" Type="http://schemas.openxmlformats.org/officeDocument/2006/relationships/oleObject" Target="../embeddings/oleObject3453.bin"/><Relationship Id="rId3" Type="http://schemas.openxmlformats.org/officeDocument/2006/relationships/tags" Target="../tags/tag1672.xml"/><Relationship Id="rId7" Type="http://schemas.openxmlformats.org/officeDocument/2006/relationships/oleObject" Target="../embeddings/oleObject3452.bin"/><Relationship Id="rId2" Type="http://schemas.openxmlformats.org/officeDocument/2006/relationships/tags" Target="../tags/tag1671.xml"/><Relationship Id="rId1" Type="http://schemas.openxmlformats.org/officeDocument/2006/relationships/vmlDrawing" Target="../drawings/vmlDrawing836.vml"/><Relationship Id="rId6" Type="http://schemas.openxmlformats.org/officeDocument/2006/relationships/oleObject" Target="../embeddings/oleObject3451.bin"/><Relationship Id="rId5" Type="http://schemas.openxmlformats.org/officeDocument/2006/relationships/oleObject" Target="../embeddings/oleObject3450.bin"/><Relationship Id="rId10" Type="http://schemas.openxmlformats.org/officeDocument/2006/relationships/oleObject" Target="../embeddings/oleObject3455.bin"/><Relationship Id="rId4" Type="http://schemas.openxmlformats.org/officeDocument/2006/relationships/slideLayout" Target="../slideLayouts/slideLayout2.xml"/><Relationship Id="rId9" Type="http://schemas.openxmlformats.org/officeDocument/2006/relationships/oleObject" Target="../embeddings/oleObject3454.bin"/></Relationships>
</file>

<file path=ppt/slides/_rels/slide837.xml.rels><?xml version="1.0" encoding="UTF-8" standalone="yes"?>
<Relationships xmlns="http://schemas.openxmlformats.org/package/2006/relationships"><Relationship Id="rId8" Type="http://schemas.openxmlformats.org/officeDocument/2006/relationships/image" Target="../media/image3533.png"/><Relationship Id="rId3" Type="http://schemas.openxmlformats.org/officeDocument/2006/relationships/tags" Target="../tags/tag1674.xml"/><Relationship Id="rId7" Type="http://schemas.openxmlformats.org/officeDocument/2006/relationships/image" Target="../media/image3532.png"/><Relationship Id="rId2" Type="http://schemas.openxmlformats.org/officeDocument/2006/relationships/tags" Target="../tags/tag1673.xml"/><Relationship Id="rId1" Type="http://schemas.openxmlformats.org/officeDocument/2006/relationships/vmlDrawing" Target="../drawings/vmlDrawing837.vml"/><Relationship Id="rId6" Type="http://schemas.openxmlformats.org/officeDocument/2006/relationships/image" Target="../media/image3531.png"/><Relationship Id="rId5" Type="http://schemas.openxmlformats.org/officeDocument/2006/relationships/oleObject" Target="../embeddings/oleObject3456.bin"/><Relationship Id="rId4" Type="http://schemas.openxmlformats.org/officeDocument/2006/relationships/slideLayout" Target="../slideLayouts/slideLayout2.xml"/><Relationship Id="rId9" Type="http://schemas.openxmlformats.org/officeDocument/2006/relationships/image" Target="../media/image3534.png"/></Relationships>
</file>

<file path=ppt/slides/_rels/slide838.xml.rels><?xml version="1.0" encoding="UTF-8" standalone="yes"?>
<Relationships xmlns="http://schemas.openxmlformats.org/package/2006/relationships"><Relationship Id="rId8" Type="http://schemas.openxmlformats.org/officeDocument/2006/relationships/oleObject" Target="../embeddings/oleObject3460.bin"/><Relationship Id="rId3" Type="http://schemas.openxmlformats.org/officeDocument/2006/relationships/tags" Target="../tags/tag1676.xml"/><Relationship Id="rId7" Type="http://schemas.openxmlformats.org/officeDocument/2006/relationships/oleObject" Target="../embeddings/oleObject3459.bin"/><Relationship Id="rId2" Type="http://schemas.openxmlformats.org/officeDocument/2006/relationships/tags" Target="../tags/tag1675.xml"/><Relationship Id="rId1" Type="http://schemas.openxmlformats.org/officeDocument/2006/relationships/vmlDrawing" Target="../drawings/vmlDrawing838.vml"/><Relationship Id="rId6" Type="http://schemas.openxmlformats.org/officeDocument/2006/relationships/oleObject" Target="../embeddings/oleObject3458.bin"/><Relationship Id="rId5" Type="http://schemas.openxmlformats.org/officeDocument/2006/relationships/oleObject" Target="../embeddings/oleObject3457.bin"/><Relationship Id="rId4"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3" Type="http://schemas.openxmlformats.org/officeDocument/2006/relationships/tags" Target="../tags/tag1678.xml"/><Relationship Id="rId7" Type="http://schemas.openxmlformats.org/officeDocument/2006/relationships/oleObject" Target="../embeddings/oleObject3463.bin"/><Relationship Id="rId2" Type="http://schemas.openxmlformats.org/officeDocument/2006/relationships/tags" Target="../tags/tag1677.xml"/><Relationship Id="rId1" Type="http://schemas.openxmlformats.org/officeDocument/2006/relationships/vmlDrawing" Target="../drawings/vmlDrawing839.vml"/><Relationship Id="rId6" Type="http://schemas.openxmlformats.org/officeDocument/2006/relationships/oleObject" Target="../embeddings/oleObject3462.bin"/><Relationship Id="rId5" Type="http://schemas.openxmlformats.org/officeDocument/2006/relationships/oleObject" Target="../embeddings/oleObject3461.bin"/><Relationship Id="rId4"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vmlDrawing" Target="../drawings/vmlDrawing84.vml"/><Relationship Id="rId6" Type="http://schemas.openxmlformats.org/officeDocument/2006/relationships/oleObject" Target="../embeddings/oleObject317.bin"/><Relationship Id="rId5" Type="http://schemas.openxmlformats.org/officeDocument/2006/relationships/oleObject" Target="../embeddings/oleObject316.bin"/><Relationship Id="rId4"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8" Type="http://schemas.openxmlformats.org/officeDocument/2006/relationships/oleObject" Target="../embeddings/oleObject3467.bin"/><Relationship Id="rId3" Type="http://schemas.openxmlformats.org/officeDocument/2006/relationships/tags" Target="../tags/tag1680.xml"/><Relationship Id="rId7" Type="http://schemas.openxmlformats.org/officeDocument/2006/relationships/oleObject" Target="../embeddings/oleObject3466.bin"/><Relationship Id="rId2" Type="http://schemas.openxmlformats.org/officeDocument/2006/relationships/tags" Target="../tags/tag1679.xml"/><Relationship Id="rId1" Type="http://schemas.openxmlformats.org/officeDocument/2006/relationships/vmlDrawing" Target="../drawings/vmlDrawing840.vml"/><Relationship Id="rId6" Type="http://schemas.openxmlformats.org/officeDocument/2006/relationships/oleObject" Target="../embeddings/oleObject3465.bin"/><Relationship Id="rId11" Type="http://schemas.openxmlformats.org/officeDocument/2006/relationships/oleObject" Target="../embeddings/oleObject3470.bin"/><Relationship Id="rId5" Type="http://schemas.openxmlformats.org/officeDocument/2006/relationships/oleObject" Target="../embeddings/oleObject3464.bin"/><Relationship Id="rId10" Type="http://schemas.openxmlformats.org/officeDocument/2006/relationships/oleObject" Target="../embeddings/oleObject3469.bin"/><Relationship Id="rId4" Type="http://schemas.openxmlformats.org/officeDocument/2006/relationships/slideLayout" Target="../slideLayouts/slideLayout2.xml"/><Relationship Id="rId9" Type="http://schemas.openxmlformats.org/officeDocument/2006/relationships/oleObject" Target="../embeddings/oleObject3468.bin"/></Relationships>
</file>

<file path=ppt/slides/_rels/slide841.xml.rels><?xml version="1.0" encoding="UTF-8" standalone="yes"?>
<Relationships xmlns="http://schemas.openxmlformats.org/package/2006/relationships"><Relationship Id="rId8" Type="http://schemas.openxmlformats.org/officeDocument/2006/relationships/oleObject" Target="../embeddings/oleObject3474.bin"/><Relationship Id="rId13" Type="http://schemas.openxmlformats.org/officeDocument/2006/relationships/oleObject" Target="../embeddings/oleObject3479.bin"/><Relationship Id="rId3" Type="http://schemas.openxmlformats.org/officeDocument/2006/relationships/tags" Target="../tags/tag1682.xml"/><Relationship Id="rId7" Type="http://schemas.openxmlformats.org/officeDocument/2006/relationships/oleObject" Target="../embeddings/oleObject3473.bin"/><Relationship Id="rId12" Type="http://schemas.openxmlformats.org/officeDocument/2006/relationships/oleObject" Target="../embeddings/oleObject3478.bin"/><Relationship Id="rId2" Type="http://schemas.openxmlformats.org/officeDocument/2006/relationships/tags" Target="../tags/tag1681.xml"/><Relationship Id="rId1" Type="http://schemas.openxmlformats.org/officeDocument/2006/relationships/vmlDrawing" Target="../drawings/vmlDrawing841.vml"/><Relationship Id="rId6" Type="http://schemas.openxmlformats.org/officeDocument/2006/relationships/oleObject" Target="../embeddings/oleObject3472.bin"/><Relationship Id="rId11" Type="http://schemas.openxmlformats.org/officeDocument/2006/relationships/oleObject" Target="../embeddings/oleObject3477.bin"/><Relationship Id="rId5" Type="http://schemas.openxmlformats.org/officeDocument/2006/relationships/oleObject" Target="../embeddings/oleObject3471.bin"/><Relationship Id="rId10" Type="http://schemas.openxmlformats.org/officeDocument/2006/relationships/oleObject" Target="../embeddings/oleObject3476.bin"/><Relationship Id="rId4" Type="http://schemas.openxmlformats.org/officeDocument/2006/relationships/slideLayout" Target="../slideLayouts/slideLayout2.xml"/><Relationship Id="rId9" Type="http://schemas.openxmlformats.org/officeDocument/2006/relationships/oleObject" Target="../embeddings/oleObject3475.bin"/></Relationships>
</file>

<file path=ppt/slides/_rels/slide842.xml.rels><?xml version="1.0" encoding="UTF-8" standalone="yes"?>
<Relationships xmlns="http://schemas.openxmlformats.org/package/2006/relationships"><Relationship Id="rId8" Type="http://schemas.openxmlformats.org/officeDocument/2006/relationships/oleObject" Target="../embeddings/oleObject3483.bin"/><Relationship Id="rId3" Type="http://schemas.openxmlformats.org/officeDocument/2006/relationships/tags" Target="../tags/tag1684.xml"/><Relationship Id="rId7" Type="http://schemas.openxmlformats.org/officeDocument/2006/relationships/oleObject" Target="../embeddings/oleObject3482.bin"/><Relationship Id="rId2" Type="http://schemas.openxmlformats.org/officeDocument/2006/relationships/tags" Target="../tags/tag1683.xml"/><Relationship Id="rId1" Type="http://schemas.openxmlformats.org/officeDocument/2006/relationships/vmlDrawing" Target="../drawings/vmlDrawing842.vml"/><Relationship Id="rId6" Type="http://schemas.openxmlformats.org/officeDocument/2006/relationships/oleObject" Target="../embeddings/oleObject3481.bin"/><Relationship Id="rId5" Type="http://schemas.openxmlformats.org/officeDocument/2006/relationships/oleObject" Target="../embeddings/oleObject3480.bin"/><Relationship Id="rId4"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8" Type="http://schemas.openxmlformats.org/officeDocument/2006/relationships/oleObject" Target="../embeddings/oleObject3487.bin"/><Relationship Id="rId3" Type="http://schemas.openxmlformats.org/officeDocument/2006/relationships/tags" Target="../tags/tag1686.xml"/><Relationship Id="rId7" Type="http://schemas.openxmlformats.org/officeDocument/2006/relationships/oleObject" Target="../embeddings/oleObject3486.bin"/><Relationship Id="rId2" Type="http://schemas.openxmlformats.org/officeDocument/2006/relationships/tags" Target="../tags/tag1685.xml"/><Relationship Id="rId1" Type="http://schemas.openxmlformats.org/officeDocument/2006/relationships/vmlDrawing" Target="../drawings/vmlDrawing843.vml"/><Relationship Id="rId6" Type="http://schemas.openxmlformats.org/officeDocument/2006/relationships/oleObject" Target="../embeddings/oleObject3485.bin"/><Relationship Id="rId11" Type="http://schemas.openxmlformats.org/officeDocument/2006/relationships/oleObject" Target="../embeddings/oleObject3490.bin"/><Relationship Id="rId5" Type="http://schemas.openxmlformats.org/officeDocument/2006/relationships/oleObject" Target="../embeddings/oleObject3484.bin"/><Relationship Id="rId10" Type="http://schemas.openxmlformats.org/officeDocument/2006/relationships/oleObject" Target="../embeddings/oleObject3489.bin"/><Relationship Id="rId4" Type="http://schemas.openxmlformats.org/officeDocument/2006/relationships/slideLayout" Target="../slideLayouts/slideLayout2.xml"/><Relationship Id="rId9" Type="http://schemas.openxmlformats.org/officeDocument/2006/relationships/oleObject" Target="../embeddings/oleObject3488.bin"/></Relationships>
</file>

<file path=ppt/slides/_rels/slide844.xml.rels><?xml version="1.0" encoding="UTF-8" standalone="yes"?>
<Relationships xmlns="http://schemas.openxmlformats.org/package/2006/relationships"><Relationship Id="rId3" Type="http://schemas.openxmlformats.org/officeDocument/2006/relationships/tags" Target="../tags/tag1688.xml"/><Relationship Id="rId7" Type="http://schemas.openxmlformats.org/officeDocument/2006/relationships/oleObject" Target="../embeddings/oleObject3493.bin"/><Relationship Id="rId2" Type="http://schemas.openxmlformats.org/officeDocument/2006/relationships/tags" Target="../tags/tag1687.xml"/><Relationship Id="rId1" Type="http://schemas.openxmlformats.org/officeDocument/2006/relationships/vmlDrawing" Target="../drawings/vmlDrawing844.vml"/><Relationship Id="rId6" Type="http://schemas.openxmlformats.org/officeDocument/2006/relationships/oleObject" Target="../embeddings/oleObject3492.bin"/><Relationship Id="rId5" Type="http://schemas.openxmlformats.org/officeDocument/2006/relationships/oleObject" Target="../embeddings/oleObject3491.bin"/><Relationship Id="rId4"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3" Type="http://schemas.openxmlformats.org/officeDocument/2006/relationships/tags" Target="../tags/tag1690.xml"/><Relationship Id="rId7" Type="http://schemas.openxmlformats.org/officeDocument/2006/relationships/oleObject" Target="../embeddings/oleObject3496.bin"/><Relationship Id="rId2" Type="http://schemas.openxmlformats.org/officeDocument/2006/relationships/tags" Target="../tags/tag1689.xml"/><Relationship Id="rId1" Type="http://schemas.openxmlformats.org/officeDocument/2006/relationships/vmlDrawing" Target="../drawings/vmlDrawing845.vml"/><Relationship Id="rId6" Type="http://schemas.openxmlformats.org/officeDocument/2006/relationships/oleObject" Target="../embeddings/oleObject3495.bin"/><Relationship Id="rId5" Type="http://schemas.openxmlformats.org/officeDocument/2006/relationships/oleObject" Target="../embeddings/oleObject3494.bin"/><Relationship Id="rId4"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8" Type="http://schemas.openxmlformats.org/officeDocument/2006/relationships/oleObject" Target="../embeddings/oleObject3500.bin"/><Relationship Id="rId3" Type="http://schemas.openxmlformats.org/officeDocument/2006/relationships/tags" Target="../tags/tag1692.xml"/><Relationship Id="rId7" Type="http://schemas.openxmlformats.org/officeDocument/2006/relationships/oleObject" Target="../embeddings/oleObject3499.bin"/><Relationship Id="rId2" Type="http://schemas.openxmlformats.org/officeDocument/2006/relationships/tags" Target="../tags/tag1691.xml"/><Relationship Id="rId1" Type="http://schemas.openxmlformats.org/officeDocument/2006/relationships/vmlDrawing" Target="../drawings/vmlDrawing846.vml"/><Relationship Id="rId6" Type="http://schemas.openxmlformats.org/officeDocument/2006/relationships/oleObject" Target="../embeddings/oleObject3498.bin"/><Relationship Id="rId5" Type="http://schemas.openxmlformats.org/officeDocument/2006/relationships/oleObject" Target="../embeddings/oleObject3497.bin"/><Relationship Id="rId4"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3" Type="http://schemas.openxmlformats.org/officeDocument/2006/relationships/tags" Target="../tags/tag1694.xml"/><Relationship Id="rId7" Type="http://schemas.openxmlformats.org/officeDocument/2006/relationships/oleObject" Target="../embeddings/oleObject3503.bin"/><Relationship Id="rId2" Type="http://schemas.openxmlformats.org/officeDocument/2006/relationships/tags" Target="../tags/tag1693.xml"/><Relationship Id="rId1" Type="http://schemas.openxmlformats.org/officeDocument/2006/relationships/vmlDrawing" Target="../drawings/vmlDrawing847.vml"/><Relationship Id="rId6" Type="http://schemas.openxmlformats.org/officeDocument/2006/relationships/oleObject" Target="../embeddings/oleObject3502.bin"/><Relationship Id="rId5" Type="http://schemas.openxmlformats.org/officeDocument/2006/relationships/oleObject" Target="../embeddings/oleObject3501.bin"/><Relationship Id="rId4"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3" Type="http://schemas.openxmlformats.org/officeDocument/2006/relationships/tags" Target="../tags/tag1696.xml"/><Relationship Id="rId7" Type="http://schemas.openxmlformats.org/officeDocument/2006/relationships/oleObject" Target="../embeddings/oleObject3506.bin"/><Relationship Id="rId2" Type="http://schemas.openxmlformats.org/officeDocument/2006/relationships/tags" Target="../tags/tag1695.xml"/><Relationship Id="rId1" Type="http://schemas.openxmlformats.org/officeDocument/2006/relationships/vmlDrawing" Target="../drawings/vmlDrawing848.vml"/><Relationship Id="rId6" Type="http://schemas.openxmlformats.org/officeDocument/2006/relationships/oleObject" Target="../embeddings/oleObject3505.bin"/><Relationship Id="rId5" Type="http://schemas.openxmlformats.org/officeDocument/2006/relationships/oleObject" Target="../embeddings/oleObject3504.bin"/><Relationship Id="rId4"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3" Type="http://schemas.openxmlformats.org/officeDocument/2006/relationships/tags" Target="../tags/tag1698.xml"/><Relationship Id="rId7" Type="http://schemas.openxmlformats.org/officeDocument/2006/relationships/oleObject" Target="../embeddings/oleObject3509.bin"/><Relationship Id="rId2" Type="http://schemas.openxmlformats.org/officeDocument/2006/relationships/tags" Target="../tags/tag1697.xml"/><Relationship Id="rId1" Type="http://schemas.openxmlformats.org/officeDocument/2006/relationships/vmlDrawing" Target="../drawings/vmlDrawing849.vml"/><Relationship Id="rId6" Type="http://schemas.openxmlformats.org/officeDocument/2006/relationships/oleObject" Target="../embeddings/oleObject3508.bin"/><Relationship Id="rId5" Type="http://schemas.openxmlformats.org/officeDocument/2006/relationships/oleObject" Target="../embeddings/oleObject3507.bin"/><Relationship Id="rId4"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vmlDrawing" Target="../drawings/vmlDrawing85.vml"/><Relationship Id="rId6" Type="http://schemas.openxmlformats.org/officeDocument/2006/relationships/oleObject" Target="../embeddings/oleObject319.bin"/><Relationship Id="rId5" Type="http://schemas.openxmlformats.org/officeDocument/2006/relationships/oleObject" Target="../embeddings/oleObject318.bin"/><Relationship Id="rId4"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3" Type="http://schemas.openxmlformats.org/officeDocument/2006/relationships/tags" Target="../tags/tag1700.xml"/><Relationship Id="rId2" Type="http://schemas.openxmlformats.org/officeDocument/2006/relationships/tags" Target="../tags/tag1699.xml"/><Relationship Id="rId1" Type="http://schemas.openxmlformats.org/officeDocument/2006/relationships/vmlDrawing" Target="../drawings/vmlDrawing850.vml"/><Relationship Id="rId6" Type="http://schemas.openxmlformats.org/officeDocument/2006/relationships/oleObject" Target="../embeddings/oleObject3511.bin"/><Relationship Id="rId5" Type="http://schemas.openxmlformats.org/officeDocument/2006/relationships/oleObject" Target="../embeddings/oleObject3510.bin"/><Relationship Id="rId4"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3" Type="http://schemas.openxmlformats.org/officeDocument/2006/relationships/tags" Target="../tags/tag1702.xml"/><Relationship Id="rId7" Type="http://schemas.openxmlformats.org/officeDocument/2006/relationships/oleObject" Target="../embeddings/oleObject3514.bin"/><Relationship Id="rId2" Type="http://schemas.openxmlformats.org/officeDocument/2006/relationships/tags" Target="../tags/tag1701.xml"/><Relationship Id="rId1" Type="http://schemas.openxmlformats.org/officeDocument/2006/relationships/vmlDrawing" Target="../drawings/vmlDrawing851.vml"/><Relationship Id="rId6" Type="http://schemas.openxmlformats.org/officeDocument/2006/relationships/oleObject" Target="../embeddings/oleObject3513.bin"/><Relationship Id="rId5" Type="http://schemas.openxmlformats.org/officeDocument/2006/relationships/oleObject" Target="../embeddings/oleObject3512.bin"/><Relationship Id="rId4"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3" Type="http://schemas.openxmlformats.org/officeDocument/2006/relationships/tags" Target="../tags/tag1704.xml"/><Relationship Id="rId2" Type="http://schemas.openxmlformats.org/officeDocument/2006/relationships/tags" Target="../tags/tag1703.xml"/><Relationship Id="rId1" Type="http://schemas.openxmlformats.org/officeDocument/2006/relationships/vmlDrawing" Target="../drawings/vmlDrawing852.vml"/><Relationship Id="rId5" Type="http://schemas.openxmlformats.org/officeDocument/2006/relationships/oleObject" Target="../embeddings/oleObject3515.bin"/><Relationship Id="rId4"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3" Type="http://schemas.openxmlformats.org/officeDocument/2006/relationships/tags" Target="../tags/tag1706.xml"/><Relationship Id="rId7" Type="http://schemas.openxmlformats.org/officeDocument/2006/relationships/oleObject" Target="../embeddings/oleObject3518.bin"/><Relationship Id="rId2" Type="http://schemas.openxmlformats.org/officeDocument/2006/relationships/tags" Target="../tags/tag1705.xml"/><Relationship Id="rId1" Type="http://schemas.openxmlformats.org/officeDocument/2006/relationships/vmlDrawing" Target="../drawings/vmlDrawing853.vml"/><Relationship Id="rId6" Type="http://schemas.openxmlformats.org/officeDocument/2006/relationships/oleObject" Target="../embeddings/oleObject3517.bin"/><Relationship Id="rId5" Type="http://schemas.openxmlformats.org/officeDocument/2006/relationships/oleObject" Target="../embeddings/oleObject3516.bin"/><Relationship Id="rId4"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8" Type="http://schemas.openxmlformats.org/officeDocument/2006/relationships/oleObject" Target="../embeddings/oleObject3522.bin"/><Relationship Id="rId3" Type="http://schemas.openxmlformats.org/officeDocument/2006/relationships/tags" Target="../tags/tag1708.xml"/><Relationship Id="rId7" Type="http://schemas.openxmlformats.org/officeDocument/2006/relationships/oleObject" Target="../embeddings/oleObject3521.bin"/><Relationship Id="rId12" Type="http://schemas.openxmlformats.org/officeDocument/2006/relationships/oleObject" Target="../embeddings/oleObject3526.bin"/><Relationship Id="rId2" Type="http://schemas.openxmlformats.org/officeDocument/2006/relationships/tags" Target="../tags/tag1707.xml"/><Relationship Id="rId1" Type="http://schemas.openxmlformats.org/officeDocument/2006/relationships/vmlDrawing" Target="../drawings/vmlDrawing854.vml"/><Relationship Id="rId6" Type="http://schemas.openxmlformats.org/officeDocument/2006/relationships/oleObject" Target="../embeddings/oleObject3520.bin"/><Relationship Id="rId11" Type="http://schemas.openxmlformats.org/officeDocument/2006/relationships/oleObject" Target="../embeddings/oleObject3525.bin"/><Relationship Id="rId5" Type="http://schemas.openxmlformats.org/officeDocument/2006/relationships/oleObject" Target="../embeddings/oleObject3519.bin"/><Relationship Id="rId10" Type="http://schemas.openxmlformats.org/officeDocument/2006/relationships/oleObject" Target="../embeddings/oleObject3524.bin"/><Relationship Id="rId4" Type="http://schemas.openxmlformats.org/officeDocument/2006/relationships/slideLayout" Target="../slideLayouts/slideLayout2.xml"/><Relationship Id="rId9" Type="http://schemas.openxmlformats.org/officeDocument/2006/relationships/oleObject" Target="../embeddings/oleObject3523.bin"/></Relationships>
</file>

<file path=ppt/slides/_rels/slide855.xml.rels><?xml version="1.0" encoding="UTF-8" standalone="yes"?>
<Relationships xmlns="http://schemas.openxmlformats.org/package/2006/relationships"><Relationship Id="rId8" Type="http://schemas.openxmlformats.org/officeDocument/2006/relationships/oleObject" Target="../embeddings/oleObject3530.bin"/><Relationship Id="rId3" Type="http://schemas.openxmlformats.org/officeDocument/2006/relationships/tags" Target="../tags/tag1710.xml"/><Relationship Id="rId7" Type="http://schemas.openxmlformats.org/officeDocument/2006/relationships/oleObject" Target="../embeddings/oleObject3529.bin"/><Relationship Id="rId2" Type="http://schemas.openxmlformats.org/officeDocument/2006/relationships/tags" Target="../tags/tag1709.xml"/><Relationship Id="rId1" Type="http://schemas.openxmlformats.org/officeDocument/2006/relationships/vmlDrawing" Target="../drawings/vmlDrawing855.vml"/><Relationship Id="rId6" Type="http://schemas.openxmlformats.org/officeDocument/2006/relationships/oleObject" Target="../embeddings/oleObject3528.bin"/><Relationship Id="rId5" Type="http://schemas.openxmlformats.org/officeDocument/2006/relationships/oleObject" Target="../embeddings/oleObject3527.bin"/><Relationship Id="rId10" Type="http://schemas.openxmlformats.org/officeDocument/2006/relationships/oleObject" Target="../embeddings/oleObject3532.bin"/><Relationship Id="rId4" Type="http://schemas.openxmlformats.org/officeDocument/2006/relationships/slideLayout" Target="../slideLayouts/slideLayout2.xml"/><Relationship Id="rId9" Type="http://schemas.openxmlformats.org/officeDocument/2006/relationships/oleObject" Target="../embeddings/oleObject3531.bin"/></Relationships>
</file>

<file path=ppt/slides/_rels/slide856.xml.rels><?xml version="1.0" encoding="UTF-8" standalone="yes"?>
<Relationships xmlns="http://schemas.openxmlformats.org/package/2006/relationships"><Relationship Id="rId3" Type="http://schemas.openxmlformats.org/officeDocument/2006/relationships/tags" Target="../tags/tag1712.xml"/><Relationship Id="rId2" Type="http://schemas.openxmlformats.org/officeDocument/2006/relationships/tags" Target="../tags/tag1711.xml"/><Relationship Id="rId1" Type="http://schemas.openxmlformats.org/officeDocument/2006/relationships/vmlDrawing" Target="../drawings/vmlDrawing856.vml"/><Relationship Id="rId5" Type="http://schemas.openxmlformats.org/officeDocument/2006/relationships/oleObject" Target="../embeddings/oleObject3533.bin"/><Relationship Id="rId4"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3" Type="http://schemas.openxmlformats.org/officeDocument/2006/relationships/tags" Target="../tags/tag1714.xml"/><Relationship Id="rId7" Type="http://schemas.openxmlformats.org/officeDocument/2006/relationships/oleObject" Target="../embeddings/oleObject3536.bin"/><Relationship Id="rId2" Type="http://schemas.openxmlformats.org/officeDocument/2006/relationships/tags" Target="../tags/tag1713.xml"/><Relationship Id="rId1" Type="http://schemas.openxmlformats.org/officeDocument/2006/relationships/vmlDrawing" Target="../drawings/vmlDrawing857.vml"/><Relationship Id="rId6" Type="http://schemas.openxmlformats.org/officeDocument/2006/relationships/oleObject" Target="../embeddings/oleObject3535.bin"/><Relationship Id="rId5" Type="http://schemas.openxmlformats.org/officeDocument/2006/relationships/oleObject" Target="../embeddings/oleObject3534.bin"/><Relationship Id="rId4"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8" Type="http://schemas.openxmlformats.org/officeDocument/2006/relationships/oleObject" Target="../embeddings/oleObject3540.bin"/><Relationship Id="rId3" Type="http://schemas.openxmlformats.org/officeDocument/2006/relationships/tags" Target="../tags/tag1716.xml"/><Relationship Id="rId7" Type="http://schemas.openxmlformats.org/officeDocument/2006/relationships/oleObject" Target="../embeddings/oleObject3539.bin"/><Relationship Id="rId2" Type="http://schemas.openxmlformats.org/officeDocument/2006/relationships/tags" Target="../tags/tag1715.xml"/><Relationship Id="rId1" Type="http://schemas.openxmlformats.org/officeDocument/2006/relationships/vmlDrawing" Target="../drawings/vmlDrawing858.vml"/><Relationship Id="rId6" Type="http://schemas.openxmlformats.org/officeDocument/2006/relationships/oleObject" Target="../embeddings/oleObject3538.bin"/><Relationship Id="rId5" Type="http://schemas.openxmlformats.org/officeDocument/2006/relationships/oleObject" Target="../embeddings/oleObject3537.bin"/><Relationship Id="rId4"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3" Type="http://schemas.openxmlformats.org/officeDocument/2006/relationships/tags" Target="../tags/tag1718.xml"/><Relationship Id="rId7" Type="http://schemas.openxmlformats.org/officeDocument/2006/relationships/oleObject" Target="../embeddings/oleObject3543.bin"/><Relationship Id="rId2" Type="http://schemas.openxmlformats.org/officeDocument/2006/relationships/tags" Target="../tags/tag1717.xml"/><Relationship Id="rId1" Type="http://schemas.openxmlformats.org/officeDocument/2006/relationships/vmlDrawing" Target="../drawings/vmlDrawing859.vml"/><Relationship Id="rId6" Type="http://schemas.openxmlformats.org/officeDocument/2006/relationships/oleObject" Target="../embeddings/oleObject3542.bin"/><Relationship Id="rId5" Type="http://schemas.openxmlformats.org/officeDocument/2006/relationships/oleObject" Target="../embeddings/oleObject3541.bin"/><Relationship Id="rId4"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vmlDrawing" Target="../drawings/vmlDrawing86.vml"/><Relationship Id="rId5" Type="http://schemas.openxmlformats.org/officeDocument/2006/relationships/oleObject" Target="../embeddings/oleObject320.bin"/><Relationship Id="rId4"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8" Type="http://schemas.openxmlformats.org/officeDocument/2006/relationships/oleObject" Target="../embeddings/oleObject3547.bin"/><Relationship Id="rId3" Type="http://schemas.openxmlformats.org/officeDocument/2006/relationships/tags" Target="../tags/tag1720.xml"/><Relationship Id="rId7" Type="http://schemas.openxmlformats.org/officeDocument/2006/relationships/oleObject" Target="../embeddings/oleObject3546.bin"/><Relationship Id="rId2" Type="http://schemas.openxmlformats.org/officeDocument/2006/relationships/tags" Target="../tags/tag1719.xml"/><Relationship Id="rId1" Type="http://schemas.openxmlformats.org/officeDocument/2006/relationships/vmlDrawing" Target="../drawings/vmlDrawing860.vml"/><Relationship Id="rId6" Type="http://schemas.openxmlformats.org/officeDocument/2006/relationships/oleObject" Target="../embeddings/oleObject3545.bin"/><Relationship Id="rId11" Type="http://schemas.openxmlformats.org/officeDocument/2006/relationships/oleObject" Target="../embeddings/oleObject3550.bin"/><Relationship Id="rId5" Type="http://schemas.openxmlformats.org/officeDocument/2006/relationships/oleObject" Target="../embeddings/oleObject3544.bin"/><Relationship Id="rId10" Type="http://schemas.openxmlformats.org/officeDocument/2006/relationships/oleObject" Target="../embeddings/oleObject3549.bin"/><Relationship Id="rId4" Type="http://schemas.openxmlformats.org/officeDocument/2006/relationships/slideLayout" Target="../slideLayouts/slideLayout2.xml"/><Relationship Id="rId9" Type="http://schemas.openxmlformats.org/officeDocument/2006/relationships/oleObject" Target="../embeddings/oleObject3548.bin"/></Relationships>
</file>

<file path=ppt/slides/_rels/slide861.xml.rels><?xml version="1.0" encoding="UTF-8" standalone="yes"?>
<Relationships xmlns="http://schemas.openxmlformats.org/package/2006/relationships"><Relationship Id="rId8" Type="http://schemas.openxmlformats.org/officeDocument/2006/relationships/oleObject" Target="../embeddings/oleObject3554.bin"/><Relationship Id="rId3" Type="http://schemas.openxmlformats.org/officeDocument/2006/relationships/tags" Target="../tags/tag1722.xml"/><Relationship Id="rId7" Type="http://schemas.openxmlformats.org/officeDocument/2006/relationships/oleObject" Target="../embeddings/oleObject3553.bin"/><Relationship Id="rId2" Type="http://schemas.openxmlformats.org/officeDocument/2006/relationships/tags" Target="../tags/tag1721.xml"/><Relationship Id="rId1" Type="http://schemas.openxmlformats.org/officeDocument/2006/relationships/vmlDrawing" Target="../drawings/vmlDrawing861.vml"/><Relationship Id="rId6" Type="http://schemas.openxmlformats.org/officeDocument/2006/relationships/oleObject" Target="../embeddings/oleObject3552.bin"/><Relationship Id="rId11" Type="http://schemas.openxmlformats.org/officeDocument/2006/relationships/oleObject" Target="../embeddings/oleObject3557.bin"/><Relationship Id="rId5" Type="http://schemas.openxmlformats.org/officeDocument/2006/relationships/oleObject" Target="../embeddings/oleObject3551.bin"/><Relationship Id="rId10" Type="http://schemas.openxmlformats.org/officeDocument/2006/relationships/oleObject" Target="../embeddings/oleObject3556.bin"/><Relationship Id="rId4" Type="http://schemas.openxmlformats.org/officeDocument/2006/relationships/slideLayout" Target="../slideLayouts/slideLayout2.xml"/><Relationship Id="rId9" Type="http://schemas.openxmlformats.org/officeDocument/2006/relationships/oleObject" Target="../embeddings/oleObject3555.bin"/></Relationships>
</file>

<file path=ppt/slides/_rels/slide862.xml.rels><?xml version="1.0" encoding="UTF-8" standalone="yes"?>
<Relationships xmlns="http://schemas.openxmlformats.org/package/2006/relationships"><Relationship Id="rId8" Type="http://schemas.openxmlformats.org/officeDocument/2006/relationships/oleObject" Target="../embeddings/oleObject3561.bin"/><Relationship Id="rId3" Type="http://schemas.openxmlformats.org/officeDocument/2006/relationships/tags" Target="../tags/tag1724.xml"/><Relationship Id="rId7" Type="http://schemas.openxmlformats.org/officeDocument/2006/relationships/oleObject" Target="../embeddings/oleObject3560.bin"/><Relationship Id="rId2" Type="http://schemas.openxmlformats.org/officeDocument/2006/relationships/tags" Target="../tags/tag1723.xml"/><Relationship Id="rId1" Type="http://schemas.openxmlformats.org/officeDocument/2006/relationships/vmlDrawing" Target="../drawings/vmlDrawing862.vml"/><Relationship Id="rId6" Type="http://schemas.openxmlformats.org/officeDocument/2006/relationships/oleObject" Target="../embeddings/oleObject3559.bin"/><Relationship Id="rId11" Type="http://schemas.openxmlformats.org/officeDocument/2006/relationships/oleObject" Target="../embeddings/oleObject3564.bin"/><Relationship Id="rId5" Type="http://schemas.openxmlformats.org/officeDocument/2006/relationships/oleObject" Target="../embeddings/oleObject3558.bin"/><Relationship Id="rId10" Type="http://schemas.openxmlformats.org/officeDocument/2006/relationships/oleObject" Target="../embeddings/oleObject3563.bin"/><Relationship Id="rId4" Type="http://schemas.openxmlformats.org/officeDocument/2006/relationships/slideLayout" Target="../slideLayouts/slideLayout2.xml"/><Relationship Id="rId9" Type="http://schemas.openxmlformats.org/officeDocument/2006/relationships/oleObject" Target="../embeddings/oleObject3562.bin"/></Relationships>
</file>

<file path=ppt/slides/_rels/slide863.xml.rels><?xml version="1.0" encoding="UTF-8" standalone="yes"?>
<Relationships xmlns="http://schemas.openxmlformats.org/package/2006/relationships"><Relationship Id="rId8" Type="http://schemas.openxmlformats.org/officeDocument/2006/relationships/oleObject" Target="../embeddings/oleObject3568.bin"/><Relationship Id="rId3" Type="http://schemas.openxmlformats.org/officeDocument/2006/relationships/tags" Target="../tags/tag1726.xml"/><Relationship Id="rId7" Type="http://schemas.openxmlformats.org/officeDocument/2006/relationships/oleObject" Target="../embeddings/oleObject3567.bin"/><Relationship Id="rId2" Type="http://schemas.openxmlformats.org/officeDocument/2006/relationships/tags" Target="../tags/tag1725.xml"/><Relationship Id="rId1" Type="http://schemas.openxmlformats.org/officeDocument/2006/relationships/vmlDrawing" Target="../drawings/vmlDrawing863.vml"/><Relationship Id="rId6" Type="http://schemas.openxmlformats.org/officeDocument/2006/relationships/oleObject" Target="../embeddings/oleObject3566.bin"/><Relationship Id="rId11" Type="http://schemas.openxmlformats.org/officeDocument/2006/relationships/oleObject" Target="../embeddings/oleObject3571.bin"/><Relationship Id="rId5" Type="http://schemas.openxmlformats.org/officeDocument/2006/relationships/oleObject" Target="../embeddings/oleObject3565.bin"/><Relationship Id="rId10" Type="http://schemas.openxmlformats.org/officeDocument/2006/relationships/oleObject" Target="../embeddings/oleObject3570.bin"/><Relationship Id="rId4" Type="http://schemas.openxmlformats.org/officeDocument/2006/relationships/slideLayout" Target="../slideLayouts/slideLayout2.xml"/><Relationship Id="rId9" Type="http://schemas.openxmlformats.org/officeDocument/2006/relationships/oleObject" Target="../embeddings/oleObject3569.bin"/></Relationships>
</file>

<file path=ppt/slides/_rels/slide864.xml.rels><?xml version="1.0" encoding="UTF-8" standalone="yes"?>
<Relationships xmlns="http://schemas.openxmlformats.org/package/2006/relationships"><Relationship Id="rId8" Type="http://schemas.openxmlformats.org/officeDocument/2006/relationships/oleObject" Target="../embeddings/oleObject3575.bin"/><Relationship Id="rId3" Type="http://schemas.openxmlformats.org/officeDocument/2006/relationships/tags" Target="../tags/tag1728.xml"/><Relationship Id="rId7" Type="http://schemas.openxmlformats.org/officeDocument/2006/relationships/oleObject" Target="../embeddings/oleObject3574.bin"/><Relationship Id="rId2" Type="http://schemas.openxmlformats.org/officeDocument/2006/relationships/tags" Target="../tags/tag1727.xml"/><Relationship Id="rId1" Type="http://schemas.openxmlformats.org/officeDocument/2006/relationships/vmlDrawing" Target="../drawings/vmlDrawing864.vml"/><Relationship Id="rId6" Type="http://schemas.openxmlformats.org/officeDocument/2006/relationships/oleObject" Target="../embeddings/oleObject3573.bin"/><Relationship Id="rId11" Type="http://schemas.openxmlformats.org/officeDocument/2006/relationships/oleObject" Target="../embeddings/oleObject3578.bin"/><Relationship Id="rId5" Type="http://schemas.openxmlformats.org/officeDocument/2006/relationships/oleObject" Target="../embeddings/oleObject3572.bin"/><Relationship Id="rId10" Type="http://schemas.openxmlformats.org/officeDocument/2006/relationships/oleObject" Target="../embeddings/oleObject3577.bin"/><Relationship Id="rId4" Type="http://schemas.openxmlformats.org/officeDocument/2006/relationships/slideLayout" Target="../slideLayouts/slideLayout2.xml"/><Relationship Id="rId9" Type="http://schemas.openxmlformats.org/officeDocument/2006/relationships/oleObject" Target="../embeddings/oleObject3576.bin"/></Relationships>
</file>

<file path=ppt/slides/_rels/slide865.xml.rels><?xml version="1.0" encoding="UTF-8" standalone="yes"?>
<Relationships xmlns="http://schemas.openxmlformats.org/package/2006/relationships"><Relationship Id="rId8" Type="http://schemas.openxmlformats.org/officeDocument/2006/relationships/oleObject" Target="../embeddings/oleObject3582.bin"/><Relationship Id="rId3" Type="http://schemas.openxmlformats.org/officeDocument/2006/relationships/tags" Target="../tags/tag1730.xml"/><Relationship Id="rId7" Type="http://schemas.openxmlformats.org/officeDocument/2006/relationships/oleObject" Target="../embeddings/oleObject3581.bin"/><Relationship Id="rId2" Type="http://schemas.openxmlformats.org/officeDocument/2006/relationships/tags" Target="../tags/tag1729.xml"/><Relationship Id="rId1" Type="http://schemas.openxmlformats.org/officeDocument/2006/relationships/vmlDrawing" Target="../drawings/vmlDrawing865.vml"/><Relationship Id="rId6" Type="http://schemas.openxmlformats.org/officeDocument/2006/relationships/oleObject" Target="../embeddings/oleObject3580.bin"/><Relationship Id="rId5" Type="http://schemas.openxmlformats.org/officeDocument/2006/relationships/oleObject" Target="../embeddings/oleObject3579.bin"/><Relationship Id="rId10" Type="http://schemas.openxmlformats.org/officeDocument/2006/relationships/oleObject" Target="../embeddings/oleObject3584.bin"/><Relationship Id="rId4" Type="http://schemas.openxmlformats.org/officeDocument/2006/relationships/slideLayout" Target="../slideLayouts/slideLayout2.xml"/><Relationship Id="rId9" Type="http://schemas.openxmlformats.org/officeDocument/2006/relationships/oleObject" Target="../embeddings/oleObject3583.bin"/></Relationships>
</file>

<file path=ppt/slides/_rels/slide866.xml.rels><?xml version="1.0" encoding="UTF-8" standalone="yes"?>
<Relationships xmlns="http://schemas.openxmlformats.org/package/2006/relationships"><Relationship Id="rId8" Type="http://schemas.openxmlformats.org/officeDocument/2006/relationships/oleObject" Target="../embeddings/oleObject3588.bin"/><Relationship Id="rId3" Type="http://schemas.openxmlformats.org/officeDocument/2006/relationships/tags" Target="../tags/tag1732.xml"/><Relationship Id="rId7" Type="http://schemas.openxmlformats.org/officeDocument/2006/relationships/oleObject" Target="../embeddings/oleObject3587.bin"/><Relationship Id="rId2" Type="http://schemas.openxmlformats.org/officeDocument/2006/relationships/tags" Target="../tags/tag1731.xml"/><Relationship Id="rId1" Type="http://schemas.openxmlformats.org/officeDocument/2006/relationships/vmlDrawing" Target="../drawings/vmlDrawing866.vml"/><Relationship Id="rId6" Type="http://schemas.openxmlformats.org/officeDocument/2006/relationships/oleObject" Target="../embeddings/oleObject3586.bin"/><Relationship Id="rId11" Type="http://schemas.openxmlformats.org/officeDocument/2006/relationships/oleObject" Target="../embeddings/oleObject3591.bin"/><Relationship Id="rId5" Type="http://schemas.openxmlformats.org/officeDocument/2006/relationships/oleObject" Target="../embeddings/oleObject3585.bin"/><Relationship Id="rId10" Type="http://schemas.openxmlformats.org/officeDocument/2006/relationships/oleObject" Target="../embeddings/oleObject3590.bin"/><Relationship Id="rId4" Type="http://schemas.openxmlformats.org/officeDocument/2006/relationships/slideLayout" Target="../slideLayouts/slideLayout2.xml"/><Relationship Id="rId9" Type="http://schemas.openxmlformats.org/officeDocument/2006/relationships/oleObject" Target="../embeddings/oleObject3589.bin"/></Relationships>
</file>

<file path=ppt/slides/_rels/slide867.xml.rels><?xml version="1.0" encoding="UTF-8" standalone="yes"?>
<Relationships xmlns="http://schemas.openxmlformats.org/package/2006/relationships"><Relationship Id="rId8" Type="http://schemas.openxmlformats.org/officeDocument/2006/relationships/oleObject" Target="../embeddings/oleObject3595.bin"/><Relationship Id="rId3" Type="http://schemas.openxmlformats.org/officeDocument/2006/relationships/tags" Target="../tags/tag1734.xml"/><Relationship Id="rId7" Type="http://schemas.openxmlformats.org/officeDocument/2006/relationships/oleObject" Target="../embeddings/oleObject3594.bin"/><Relationship Id="rId2" Type="http://schemas.openxmlformats.org/officeDocument/2006/relationships/tags" Target="../tags/tag1733.xml"/><Relationship Id="rId1" Type="http://schemas.openxmlformats.org/officeDocument/2006/relationships/vmlDrawing" Target="../drawings/vmlDrawing867.vml"/><Relationship Id="rId6" Type="http://schemas.openxmlformats.org/officeDocument/2006/relationships/oleObject" Target="../embeddings/oleObject3593.bin"/><Relationship Id="rId11" Type="http://schemas.openxmlformats.org/officeDocument/2006/relationships/oleObject" Target="../embeddings/oleObject3598.bin"/><Relationship Id="rId5" Type="http://schemas.openxmlformats.org/officeDocument/2006/relationships/oleObject" Target="../embeddings/oleObject3592.bin"/><Relationship Id="rId10" Type="http://schemas.openxmlformats.org/officeDocument/2006/relationships/oleObject" Target="../embeddings/oleObject3597.bin"/><Relationship Id="rId4" Type="http://schemas.openxmlformats.org/officeDocument/2006/relationships/slideLayout" Target="../slideLayouts/slideLayout2.xml"/><Relationship Id="rId9" Type="http://schemas.openxmlformats.org/officeDocument/2006/relationships/oleObject" Target="../embeddings/oleObject3596.bin"/></Relationships>
</file>

<file path=ppt/slides/_rels/slide868.xml.rels><?xml version="1.0" encoding="UTF-8" standalone="yes"?>
<Relationships xmlns="http://schemas.openxmlformats.org/package/2006/relationships"><Relationship Id="rId8" Type="http://schemas.openxmlformats.org/officeDocument/2006/relationships/oleObject" Target="../embeddings/oleObject3602.bin"/><Relationship Id="rId3" Type="http://schemas.openxmlformats.org/officeDocument/2006/relationships/tags" Target="../tags/tag1736.xml"/><Relationship Id="rId7" Type="http://schemas.openxmlformats.org/officeDocument/2006/relationships/oleObject" Target="../embeddings/oleObject3601.bin"/><Relationship Id="rId2" Type="http://schemas.openxmlformats.org/officeDocument/2006/relationships/tags" Target="../tags/tag1735.xml"/><Relationship Id="rId1" Type="http://schemas.openxmlformats.org/officeDocument/2006/relationships/vmlDrawing" Target="../drawings/vmlDrawing868.vml"/><Relationship Id="rId6" Type="http://schemas.openxmlformats.org/officeDocument/2006/relationships/oleObject" Target="../embeddings/oleObject3600.bin"/><Relationship Id="rId11" Type="http://schemas.openxmlformats.org/officeDocument/2006/relationships/oleObject" Target="../embeddings/oleObject3605.bin"/><Relationship Id="rId5" Type="http://schemas.openxmlformats.org/officeDocument/2006/relationships/oleObject" Target="../embeddings/oleObject3599.bin"/><Relationship Id="rId10" Type="http://schemas.openxmlformats.org/officeDocument/2006/relationships/oleObject" Target="../embeddings/oleObject3604.bin"/><Relationship Id="rId4" Type="http://schemas.openxmlformats.org/officeDocument/2006/relationships/slideLayout" Target="../slideLayouts/slideLayout2.xml"/><Relationship Id="rId9" Type="http://schemas.openxmlformats.org/officeDocument/2006/relationships/oleObject" Target="../embeddings/oleObject3603.bin"/></Relationships>
</file>

<file path=ppt/slides/_rels/slide869.xml.rels><?xml version="1.0" encoding="UTF-8" standalone="yes"?>
<Relationships xmlns="http://schemas.openxmlformats.org/package/2006/relationships"><Relationship Id="rId8" Type="http://schemas.openxmlformats.org/officeDocument/2006/relationships/oleObject" Target="../embeddings/oleObject3609.bin"/><Relationship Id="rId3" Type="http://schemas.openxmlformats.org/officeDocument/2006/relationships/tags" Target="../tags/tag1738.xml"/><Relationship Id="rId7" Type="http://schemas.openxmlformats.org/officeDocument/2006/relationships/oleObject" Target="../embeddings/oleObject3608.bin"/><Relationship Id="rId2" Type="http://schemas.openxmlformats.org/officeDocument/2006/relationships/tags" Target="../tags/tag1737.xml"/><Relationship Id="rId1" Type="http://schemas.openxmlformats.org/officeDocument/2006/relationships/vmlDrawing" Target="../drawings/vmlDrawing869.vml"/><Relationship Id="rId6" Type="http://schemas.openxmlformats.org/officeDocument/2006/relationships/oleObject" Target="../embeddings/oleObject3607.bin"/><Relationship Id="rId11" Type="http://schemas.openxmlformats.org/officeDocument/2006/relationships/oleObject" Target="../embeddings/oleObject3612.bin"/><Relationship Id="rId5" Type="http://schemas.openxmlformats.org/officeDocument/2006/relationships/oleObject" Target="../embeddings/oleObject3606.bin"/><Relationship Id="rId10" Type="http://schemas.openxmlformats.org/officeDocument/2006/relationships/oleObject" Target="../embeddings/oleObject3611.bin"/><Relationship Id="rId4" Type="http://schemas.openxmlformats.org/officeDocument/2006/relationships/slideLayout" Target="../slideLayouts/slideLayout2.xml"/><Relationship Id="rId9" Type="http://schemas.openxmlformats.org/officeDocument/2006/relationships/oleObject" Target="../embeddings/oleObject3610.bin"/></Relationships>
</file>

<file path=ppt/slides/_rels/slide87.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vmlDrawing" Target="../drawings/vmlDrawing87.vml"/><Relationship Id="rId6" Type="http://schemas.openxmlformats.org/officeDocument/2006/relationships/oleObject" Target="../embeddings/oleObject322.bin"/><Relationship Id="rId5" Type="http://schemas.openxmlformats.org/officeDocument/2006/relationships/oleObject" Target="../embeddings/oleObject321.bin"/><Relationship Id="rId4"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8" Type="http://schemas.openxmlformats.org/officeDocument/2006/relationships/oleObject" Target="../embeddings/oleObject3616.bin"/><Relationship Id="rId3" Type="http://schemas.openxmlformats.org/officeDocument/2006/relationships/tags" Target="../tags/tag1740.xml"/><Relationship Id="rId7" Type="http://schemas.openxmlformats.org/officeDocument/2006/relationships/oleObject" Target="../embeddings/oleObject3615.bin"/><Relationship Id="rId2" Type="http://schemas.openxmlformats.org/officeDocument/2006/relationships/tags" Target="../tags/tag1739.xml"/><Relationship Id="rId1" Type="http://schemas.openxmlformats.org/officeDocument/2006/relationships/vmlDrawing" Target="../drawings/vmlDrawing870.vml"/><Relationship Id="rId6" Type="http://schemas.openxmlformats.org/officeDocument/2006/relationships/oleObject" Target="../embeddings/oleObject3614.bin"/><Relationship Id="rId11" Type="http://schemas.openxmlformats.org/officeDocument/2006/relationships/oleObject" Target="../embeddings/oleObject3619.bin"/><Relationship Id="rId5" Type="http://schemas.openxmlformats.org/officeDocument/2006/relationships/oleObject" Target="../embeddings/oleObject3613.bin"/><Relationship Id="rId10" Type="http://schemas.openxmlformats.org/officeDocument/2006/relationships/oleObject" Target="../embeddings/oleObject3618.bin"/><Relationship Id="rId4" Type="http://schemas.openxmlformats.org/officeDocument/2006/relationships/slideLayout" Target="../slideLayouts/slideLayout2.xml"/><Relationship Id="rId9" Type="http://schemas.openxmlformats.org/officeDocument/2006/relationships/oleObject" Target="../embeddings/oleObject3617.bin"/></Relationships>
</file>

<file path=ppt/slides/_rels/slide871.xml.rels><?xml version="1.0" encoding="UTF-8" standalone="yes"?>
<Relationships xmlns="http://schemas.openxmlformats.org/package/2006/relationships"><Relationship Id="rId8" Type="http://schemas.openxmlformats.org/officeDocument/2006/relationships/oleObject" Target="../embeddings/oleObject3623.bin"/><Relationship Id="rId3" Type="http://schemas.openxmlformats.org/officeDocument/2006/relationships/tags" Target="../tags/tag1742.xml"/><Relationship Id="rId7" Type="http://schemas.openxmlformats.org/officeDocument/2006/relationships/oleObject" Target="../embeddings/oleObject3622.bin"/><Relationship Id="rId2" Type="http://schemas.openxmlformats.org/officeDocument/2006/relationships/tags" Target="../tags/tag1741.xml"/><Relationship Id="rId1" Type="http://schemas.openxmlformats.org/officeDocument/2006/relationships/vmlDrawing" Target="../drawings/vmlDrawing871.vml"/><Relationship Id="rId6" Type="http://schemas.openxmlformats.org/officeDocument/2006/relationships/oleObject" Target="../embeddings/oleObject3621.bin"/><Relationship Id="rId5" Type="http://schemas.openxmlformats.org/officeDocument/2006/relationships/oleObject" Target="../embeddings/oleObject3620.bin"/><Relationship Id="rId10" Type="http://schemas.openxmlformats.org/officeDocument/2006/relationships/oleObject" Target="../embeddings/oleObject3625.bin"/><Relationship Id="rId4" Type="http://schemas.openxmlformats.org/officeDocument/2006/relationships/slideLayout" Target="../slideLayouts/slideLayout2.xml"/><Relationship Id="rId9" Type="http://schemas.openxmlformats.org/officeDocument/2006/relationships/oleObject" Target="../embeddings/oleObject3624.bin"/></Relationships>
</file>

<file path=ppt/slides/_rels/slide872.xml.rels><?xml version="1.0" encoding="UTF-8" standalone="yes"?>
<Relationships xmlns="http://schemas.openxmlformats.org/package/2006/relationships"><Relationship Id="rId8" Type="http://schemas.openxmlformats.org/officeDocument/2006/relationships/oleObject" Target="../embeddings/oleObject3629.bin"/><Relationship Id="rId3" Type="http://schemas.openxmlformats.org/officeDocument/2006/relationships/tags" Target="../tags/tag1744.xml"/><Relationship Id="rId7" Type="http://schemas.openxmlformats.org/officeDocument/2006/relationships/oleObject" Target="../embeddings/oleObject3628.bin"/><Relationship Id="rId2" Type="http://schemas.openxmlformats.org/officeDocument/2006/relationships/tags" Target="../tags/tag1743.xml"/><Relationship Id="rId1" Type="http://schemas.openxmlformats.org/officeDocument/2006/relationships/vmlDrawing" Target="../drawings/vmlDrawing872.vml"/><Relationship Id="rId6" Type="http://schemas.openxmlformats.org/officeDocument/2006/relationships/oleObject" Target="../embeddings/oleObject3627.bin"/><Relationship Id="rId5" Type="http://schemas.openxmlformats.org/officeDocument/2006/relationships/oleObject" Target="../embeddings/oleObject3626.bin"/><Relationship Id="rId10" Type="http://schemas.openxmlformats.org/officeDocument/2006/relationships/oleObject" Target="../embeddings/oleObject3631.bin"/><Relationship Id="rId4" Type="http://schemas.openxmlformats.org/officeDocument/2006/relationships/slideLayout" Target="../slideLayouts/slideLayout2.xml"/><Relationship Id="rId9" Type="http://schemas.openxmlformats.org/officeDocument/2006/relationships/oleObject" Target="../embeddings/oleObject3630.bin"/></Relationships>
</file>

<file path=ppt/slides/_rels/slide873.xml.rels><?xml version="1.0" encoding="UTF-8" standalone="yes"?>
<Relationships xmlns="http://schemas.openxmlformats.org/package/2006/relationships"><Relationship Id="rId8" Type="http://schemas.openxmlformats.org/officeDocument/2006/relationships/oleObject" Target="../embeddings/oleObject3635.bin"/><Relationship Id="rId3" Type="http://schemas.openxmlformats.org/officeDocument/2006/relationships/tags" Target="../tags/tag1746.xml"/><Relationship Id="rId7" Type="http://schemas.openxmlformats.org/officeDocument/2006/relationships/oleObject" Target="../embeddings/oleObject3634.bin"/><Relationship Id="rId2" Type="http://schemas.openxmlformats.org/officeDocument/2006/relationships/tags" Target="../tags/tag1745.xml"/><Relationship Id="rId1" Type="http://schemas.openxmlformats.org/officeDocument/2006/relationships/vmlDrawing" Target="../drawings/vmlDrawing873.vml"/><Relationship Id="rId6" Type="http://schemas.openxmlformats.org/officeDocument/2006/relationships/oleObject" Target="../embeddings/oleObject3633.bin"/><Relationship Id="rId5" Type="http://schemas.openxmlformats.org/officeDocument/2006/relationships/oleObject" Target="../embeddings/oleObject3632.bin"/><Relationship Id="rId10" Type="http://schemas.openxmlformats.org/officeDocument/2006/relationships/oleObject" Target="../embeddings/oleObject3637.bin"/><Relationship Id="rId4" Type="http://schemas.openxmlformats.org/officeDocument/2006/relationships/slideLayout" Target="../slideLayouts/slideLayout2.xml"/><Relationship Id="rId9" Type="http://schemas.openxmlformats.org/officeDocument/2006/relationships/oleObject" Target="../embeddings/oleObject3636.bin"/></Relationships>
</file>

<file path=ppt/slides/_rels/slide874.xml.rels><?xml version="1.0" encoding="UTF-8" standalone="yes"?>
<Relationships xmlns="http://schemas.openxmlformats.org/package/2006/relationships"><Relationship Id="rId8" Type="http://schemas.openxmlformats.org/officeDocument/2006/relationships/oleObject" Target="../embeddings/oleObject3640.bin"/><Relationship Id="rId13" Type="http://schemas.openxmlformats.org/officeDocument/2006/relationships/oleObject" Target="../embeddings/oleObject3645.bin"/><Relationship Id="rId3" Type="http://schemas.openxmlformats.org/officeDocument/2006/relationships/tags" Target="../tags/tag1748.xml"/><Relationship Id="rId7" Type="http://schemas.openxmlformats.org/officeDocument/2006/relationships/oleObject" Target="../embeddings/oleObject3639.bin"/><Relationship Id="rId12" Type="http://schemas.openxmlformats.org/officeDocument/2006/relationships/oleObject" Target="../embeddings/oleObject3644.bin"/><Relationship Id="rId2" Type="http://schemas.openxmlformats.org/officeDocument/2006/relationships/tags" Target="../tags/tag1747.xml"/><Relationship Id="rId1" Type="http://schemas.openxmlformats.org/officeDocument/2006/relationships/vmlDrawing" Target="../drawings/vmlDrawing874.vml"/><Relationship Id="rId6" Type="http://schemas.openxmlformats.org/officeDocument/2006/relationships/oleObject" Target="../embeddings/oleObject3638.bin"/><Relationship Id="rId11" Type="http://schemas.openxmlformats.org/officeDocument/2006/relationships/oleObject" Target="../embeddings/oleObject3643.bin"/><Relationship Id="rId5" Type="http://schemas.openxmlformats.org/officeDocument/2006/relationships/image" Target="../media/image3721.png"/><Relationship Id="rId10" Type="http://schemas.openxmlformats.org/officeDocument/2006/relationships/oleObject" Target="../embeddings/oleObject3642.bin"/><Relationship Id="rId4" Type="http://schemas.openxmlformats.org/officeDocument/2006/relationships/slideLayout" Target="../slideLayouts/slideLayout2.xml"/><Relationship Id="rId9" Type="http://schemas.openxmlformats.org/officeDocument/2006/relationships/oleObject" Target="../embeddings/oleObject3641.bin"/><Relationship Id="rId14" Type="http://schemas.openxmlformats.org/officeDocument/2006/relationships/oleObject" Target="../embeddings/oleObject3646.bin"/></Relationships>
</file>

<file path=ppt/slides/_rels/slide875.xml.rels><?xml version="1.0" encoding="UTF-8" standalone="yes"?>
<Relationships xmlns="http://schemas.openxmlformats.org/package/2006/relationships"><Relationship Id="rId8" Type="http://schemas.openxmlformats.org/officeDocument/2006/relationships/oleObject" Target="../embeddings/oleObject3650.bin"/><Relationship Id="rId3" Type="http://schemas.openxmlformats.org/officeDocument/2006/relationships/tags" Target="../tags/tag1750.xml"/><Relationship Id="rId7" Type="http://schemas.openxmlformats.org/officeDocument/2006/relationships/oleObject" Target="../embeddings/oleObject3649.bin"/><Relationship Id="rId2" Type="http://schemas.openxmlformats.org/officeDocument/2006/relationships/tags" Target="../tags/tag1749.xml"/><Relationship Id="rId1" Type="http://schemas.openxmlformats.org/officeDocument/2006/relationships/vmlDrawing" Target="../drawings/vmlDrawing875.vml"/><Relationship Id="rId6" Type="http://schemas.openxmlformats.org/officeDocument/2006/relationships/oleObject" Target="../embeddings/oleObject3648.bin"/><Relationship Id="rId11" Type="http://schemas.openxmlformats.org/officeDocument/2006/relationships/oleObject" Target="../embeddings/oleObject3653.bin"/><Relationship Id="rId5" Type="http://schemas.openxmlformats.org/officeDocument/2006/relationships/oleObject" Target="../embeddings/oleObject3647.bin"/><Relationship Id="rId10" Type="http://schemas.openxmlformats.org/officeDocument/2006/relationships/oleObject" Target="../embeddings/oleObject3652.bin"/><Relationship Id="rId4" Type="http://schemas.openxmlformats.org/officeDocument/2006/relationships/slideLayout" Target="../slideLayouts/slideLayout2.xml"/><Relationship Id="rId9" Type="http://schemas.openxmlformats.org/officeDocument/2006/relationships/oleObject" Target="../embeddings/oleObject3651.bin"/></Relationships>
</file>

<file path=ppt/slides/_rels/slide876.xml.rels><?xml version="1.0" encoding="UTF-8" standalone="yes"?>
<Relationships xmlns="http://schemas.openxmlformats.org/package/2006/relationships"><Relationship Id="rId8" Type="http://schemas.openxmlformats.org/officeDocument/2006/relationships/oleObject" Target="../embeddings/oleObject3657.bin"/><Relationship Id="rId3" Type="http://schemas.openxmlformats.org/officeDocument/2006/relationships/tags" Target="../tags/tag1752.xml"/><Relationship Id="rId7" Type="http://schemas.openxmlformats.org/officeDocument/2006/relationships/oleObject" Target="../embeddings/oleObject3656.bin"/><Relationship Id="rId2" Type="http://schemas.openxmlformats.org/officeDocument/2006/relationships/tags" Target="../tags/tag1751.xml"/><Relationship Id="rId1" Type="http://schemas.openxmlformats.org/officeDocument/2006/relationships/vmlDrawing" Target="../drawings/vmlDrawing876.vml"/><Relationship Id="rId6" Type="http://schemas.openxmlformats.org/officeDocument/2006/relationships/oleObject" Target="../embeddings/oleObject3655.bin"/><Relationship Id="rId11" Type="http://schemas.openxmlformats.org/officeDocument/2006/relationships/oleObject" Target="../embeddings/oleObject3660.bin"/><Relationship Id="rId5" Type="http://schemas.openxmlformats.org/officeDocument/2006/relationships/oleObject" Target="../embeddings/oleObject3654.bin"/><Relationship Id="rId10" Type="http://schemas.openxmlformats.org/officeDocument/2006/relationships/oleObject" Target="../embeddings/oleObject3659.bin"/><Relationship Id="rId4" Type="http://schemas.openxmlformats.org/officeDocument/2006/relationships/slideLayout" Target="../slideLayouts/slideLayout2.xml"/><Relationship Id="rId9" Type="http://schemas.openxmlformats.org/officeDocument/2006/relationships/oleObject" Target="../embeddings/oleObject3658.bin"/></Relationships>
</file>

<file path=ppt/slides/_rels/slide877.xml.rels><?xml version="1.0" encoding="UTF-8" standalone="yes"?>
<Relationships xmlns="http://schemas.openxmlformats.org/package/2006/relationships"><Relationship Id="rId8" Type="http://schemas.openxmlformats.org/officeDocument/2006/relationships/oleObject" Target="../embeddings/oleObject3664.bin"/><Relationship Id="rId3" Type="http://schemas.openxmlformats.org/officeDocument/2006/relationships/tags" Target="../tags/tag1754.xml"/><Relationship Id="rId7" Type="http://schemas.openxmlformats.org/officeDocument/2006/relationships/oleObject" Target="../embeddings/oleObject3663.bin"/><Relationship Id="rId2" Type="http://schemas.openxmlformats.org/officeDocument/2006/relationships/tags" Target="../tags/tag1753.xml"/><Relationship Id="rId1" Type="http://schemas.openxmlformats.org/officeDocument/2006/relationships/vmlDrawing" Target="../drawings/vmlDrawing877.vml"/><Relationship Id="rId6" Type="http://schemas.openxmlformats.org/officeDocument/2006/relationships/oleObject" Target="../embeddings/oleObject3662.bin"/><Relationship Id="rId11" Type="http://schemas.openxmlformats.org/officeDocument/2006/relationships/oleObject" Target="../embeddings/oleObject3667.bin"/><Relationship Id="rId5" Type="http://schemas.openxmlformats.org/officeDocument/2006/relationships/oleObject" Target="../embeddings/oleObject3661.bin"/><Relationship Id="rId10" Type="http://schemas.openxmlformats.org/officeDocument/2006/relationships/oleObject" Target="../embeddings/oleObject3666.bin"/><Relationship Id="rId4" Type="http://schemas.openxmlformats.org/officeDocument/2006/relationships/slideLayout" Target="../slideLayouts/slideLayout2.xml"/><Relationship Id="rId9" Type="http://schemas.openxmlformats.org/officeDocument/2006/relationships/oleObject" Target="../embeddings/oleObject3665.bin"/></Relationships>
</file>

<file path=ppt/slides/_rels/slide878.xml.rels><?xml version="1.0" encoding="UTF-8" standalone="yes"?>
<Relationships xmlns="http://schemas.openxmlformats.org/package/2006/relationships"><Relationship Id="rId8" Type="http://schemas.openxmlformats.org/officeDocument/2006/relationships/oleObject" Target="../embeddings/oleObject3671.bin"/><Relationship Id="rId3" Type="http://schemas.openxmlformats.org/officeDocument/2006/relationships/tags" Target="../tags/tag1756.xml"/><Relationship Id="rId7" Type="http://schemas.openxmlformats.org/officeDocument/2006/relationships/oleObject" Target="../embeddings/oleObject3670.bin"/><Relationship Id="rId2" Type="http://schemas.openxmlformats.org/officeDocument/2006/relationships/tags" Target="../tags/tag1755.xml"/><Relationship Id="rId1" Type="http://schemas.openxmlformats.org/officeDocument/2006/relationships/vmlDrawing" Target="../drawings/vmlDrawing878.vml"/><Relationship Id="rId6" Type="http://schemas.openxmlformats.org/officeDocument/2006/relationships/oleObject" Target="../embeddings/oleObject3669.bin"/><Relationship Id="rId11" Type="http://schemas.openxmlformats.org/officeDocument/2006/relationships/oleObject" Target="../embeddings/oleObject3674.bin"/><Relationship Id="rId5" Type="http://schemas.openxmlformats.org/officeDocument/2006/relationships/oleObject" Target="../embeddings/oleObject3668.bin"/><Relationship Id="rId10" Type="http://schemas.openxmlformats.org/officeDocument/2006/relationships/oleObject" Target="../embeddings/oleObject3673.bin"/><Relationship Id="rId4" Type="http://schemas.openxmlformats.org/officeDocument/2006/relationships/slideLayout" Target="../slideLayouts/slideLayout2.xml"/><Relationship Id="rId9" Type="http://schemas.openxmlformats.org/officeDocument/2006/relationships/oleObject" Target="../embeddings/oleObject3672.bin"/></Relationships>
</file>

<file path=ppt/slides/_rels/slide879.xml.rels><?xml version="1.0" encoding="UTF-8" standalone="yes"?>
<Relationships xmlns="http://schemas.openxmlformats.org/package/2006/relationships"><Relationship Id="rId8" Type="http://schemas.openxmlformats.org/officeDocument/2006/relationships/oleObject" Target="../embeddings/oleObject3678.bin"/><Relationship Id="rId3" Type="http://schemas.openxmlformats.org/officeDocument/2006/relationships/tags" Target="../tags/tag1758.xml"/><Relationship Id="rId7" Type="http://schemas.openxmlformats.org/officeDocument/2006/relationships/oleObject" Target="../embeddings/oleObject3677.bin"/><Relationship Id="rId2" Type="http://schemas.openxmlformats.org/officeDocument/2006/relationships/tags" Target="../tags/tag1757.xml"/><Relationship Id="rId1" Type="http://schemas.openxmlformats.org/officeDocument/2006/relationships/vmlDrawing" Target="../drawings/vmlDrawing879.vml"/><Relationship Id="rId6" Type="http://schemas.openxmlformats.org/officeDocument/2006/relationships/oleObject" Target="../embeddings/oleObject3676.bin"/><Relationship Id="rId11" Type="http://schemas.openxmlformats.org/officeDocument/2006/relationships/oleObject" Target="../embeddings/oleObject3681.bin"/><Relationship Id="rId5" Type="http://schemas.openxmlformats.org/officeDocument/2006/relationships/oleObject" Target="../embeddings/oleObject3675.bin"/><Relationship Id="rId10" Type="http://schemas.openxmlformats.org/officeDocument/2006/relationships/oleObject" Target="../embeddings/oleObject3680.bin"/><Relationship Id="rId4" Type="http://schemas.openxmlformats.org/officeDocument/2006/relationships/slideLayout" Target="../slideLayouts/slideLayout2.xml"/><Relationship Id="rId9" Type="http://schemas.openxmlformats.org/officeDocument/2006/relationships/oleObject" Target="../embeddings/oleObject3679.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326.bin"/><Relationship Id="rId3" Type="http://schemas.openxmlformats.org/officeDocument/2006/relationships/tags" Target="../tags/tag176.xml"/><Relationship Id="rId7" Type="http://schemas.openxmlformats.org/officeDocument/2006/relationships/oleObject" Target="../embeddings/oleObject325.bin"/><Relationship Id="rId2" Type="http://schemas.openxmlformats.org/officeDocument/2006/relationships/tags" Target="../tags/tag175.xml"/><Relationship Id="rId1" Type="http://schemas.openxmlformats.org/officeDocument/2006/relationships/vmlDrawing" Target="../drawings/vmlDrawing88.vml"/><Relationship Id="rId6" Type="http://schemas.openxmlformats.org/officeDocument/2006/relationships/oleObject" Target="../embeddings/oleObject324.bin"/><Relationship Id="rId5" Type="http://schemas.openxmlformats.org/officeDocument/2006/relationships/oleObject" Target="../embeddings/oleObject323.bin"/><Relationship Id="rId4"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8" Type="http://schemas.openxmlformats.org/officeDocument/2006/relationships/oleObject" Target="../embeddings/oleObject3685.bin"/><Relationship Id="rId3" Type="http://schemas.openxmlformats.org/officeDocument/2006/relationships/tags" Target="../tags/tag1760.xml"/><Relationship Id="rId7" Type="http://schemas.openxmlformats.org/officeDocument/2006/relationships/oleObject" Target="../embeddings/oleObject3684.bin"/><Relationship Id="rId2" Type="http://schemas.openxmlformats.org/officeDocument/2006/relationships/tags" Target="../tags/tag1759.xml"/><Relationship Id="rId1" Type="http://schemas.openxmlformats.org/officeDocument/2006/relationships/vmlDrawing" Target="../drawings/vmlDrawing880.vml"/><Relationship Id="rId6" Type="http://schemas.openxmlformats.org/officeDocument/2006/relationships/oleObject" Target="../embeddings/oleObject3683.bin"/><Relationship Id="rId11" Type="http://schemas.openxmlformats.org/officeDocument/2006/relationships/oleObject" Target="../embeddings/oleObject3688.bin"/><Relationship Id="rId5" Type="http://schemas.openxmlformats.org/officeDocument/2006/relationships/oleObject" Target="../embeddings/oleObject3682.bin"/><Relationship Id="rId10" Type="http://schemas.openxmlformats.org/officeDocument/2006/relationships/oleObject" Target="../embeddings/oleObject3687.bin"/><Relationship Id="rId4" Type="http://schemas.openxmlformats.org/officeDocument/2006/relationships/slideLayout" Target="../slideLayouts/slideLayout2.xml"/><Relationship Id="rId9" Type="http://schemas.openxmlformats.org/officeDocument/2006/relationships/oleObject" Target="../embeddings/oleObject3686.bin"/></Relationships>
</file>

<file path=ppt/slides/_rels/slide881.xml.rels><?xml version="1.0" encoding="UTF-8" standalone="yes"?>
<Relationships xmlns="http://schemas.openxmlformats.org/package/2006/relationships"><Relationship Id="rId8" Type="http://schemas.openxmlformats.org/officeDocument/2006/relationships/oleObject" Target="../embeddings/oleObject3692.bin"/><Relationship Id="rId3" Type="http://schemas.openxmlformats.org/officeDocument/2006/relationships/tags" Target="../tags/tag1762.xml"/><Relationship Id="rId7" Type="http://schemas.openxmlformats.org/officeDocument/2006/relationships/oleObject" Target="../embeddings/oleObject3691.bin"/><Relationship Id="rId2" Type="http://schemas.openxmlformats.org/officeDocument/2006/relationships/tags" Target="../tags/tag1761.xml"/><Relationship Id="rId1" Type="http://schemas.openxmlformats.org/officeDocument/2006/relationships/vmlDrawing" Target="../drawings/vmlDrawing881.vml"/><Relationship Id="rId6" Type="http://schemas.openxmlformats.org/officeDocument/2006/relationships/oleObject" Target="../embeddings/oleObject3690.bin"/><Relationship Id="rId11" Type="http://schemas.openxmlformats.org/officeDocument/2006/relationships/oleObject" Target="../embeddings/oleObject3695.bin"/><Relationship Id="rId5" Type="http://schemas.openxmlformats.org/officeDocument/2006/relationships/oleObject" Target="../embeddings/oleObject3689.bin"/><Relationship Id="rId10" Type="http://schemas.openxmlformats.org/officeDocument/2006/relationships/oleObject" Target="../embeddings/oleObject3694.bin"/><Relationship Id="rId4" Type="http://schemas.openxmlformats.org/officeDocument/2006/relationships/slideLayout" Target="../slideLayouts/slideLayout2.xml"/><Relationship Id="rId9" Type="http://schemas.openxmlformats.org/officeDocument/2006/relationships/oleObject" Target="../embeddings/oleObject3693.bin"/></Relationships>
</file>

<file path=ppt/slides/_rels/slide882.xml.rels><?xml version="1.0" encoding="UTF-8" standalone="yes"?>
<Relationships xmlns="http://schemas.openxmlformats.org/package/2006/relationships"><Relationship Id="rId8" Type="http://schemas.openxmlformats.org/officeDocument/2006/relationships/oleObject" Target="../embeddings/oleObject3699.bin"/><Relationship Id="rId3" Type="http://schemas.openxmlformats.org/officeDocument/2006/relationships/tags" Target="../tags/tag1764.xml"/><Relationship Id="rId7" Type="http://schemas.openxmlformats.org/officeDocument/2006/relationships/oleObject" Target="../embeddings/oleObject3698.bin"/><Relationship Id="rId2" Type="http://schemas.openxmlformats.org/officeDocument/2006/relationships/tags" Target="../tags/tag1763.xml"/><Relationship Id="rId1" Type="http://schemas.openxmlformats.org/officeDocument/2006/relationships/vmlDrawing" Target="../drawings/vmlDrawing882.vml"/><Relationship Id="rId6" Type="http://schemas.openxmlformats.org/officeDocument/2006/relationships/oleObject" Target="../embeddings/oleObject3697.bin"/><Relationship Id="rId11" Type="http://schemas.openxmlformats.org/officeDocument/2006/relationships/oleObject" Target="../embeddings/oleObject3702.bin"/><Relationship Id="rId5" Type="http://schemas.openxmlformats.org/officeDocument/2006/relationships/oleObject" Target="../embeddings/oleObject3696.bin"/><Relationship Id="rId10" Type="http://schemas.openxmlformats.org/officeDocument/2006/relationships/oleObject" Target="../embeddings/oleObject3701.bin"/><Relationship Id="rId4" Type="http://schemas.openxmlformats.org/officeDocument/2006/relationships/slideLayout" Target="../slideLayouts/slideLayout2.xml"/><Relationship Id="rId9" Type="http://schemas.openxmlformats.org/officeDocument/2006/relationships/oleObject" Target="../embeddings/oleObject3700.bin"/></Relationships>
</file>

<file path=ppt/slides/_rels/slide883.xml.rels><?xml version="1.0" encoding="UTF-8" standalone="yes"?>
<Relationships xmlns="http://schemas.openxmlformats.org/package/2006/relationships"><Relationship Id="rId8" Type="http://schemas.openxmlformats.org/officeDocument/2006/relationships/oleObject" Target="../embeddings/oleObject3706.bin"/><Relationship Id="rId3" Type="http://schemas.openxmlformats.org/officeDocument/2006/relationships/tags" Target="../tags/tag1766.xml"/><Relationship Id="rId7" Type="http://schemas.openxmlformats.org/officeDocument/2006/relationships/oleObject" Target="../embeddings/oleObject3705.bin"/><Relationship Id="rId2" Type="http://schemas.openxmlformats.org/officeDocument/2006/relationships/tags" Target="../tags/tag1765.xml"/><Relationship Id="rId1" Type="http://schemas.openxmlformats.org/officeDocument/2006/relationships/vmlDrawing" Target="../drawings/vmlDrawing883.vml"/><Relationship Id="rId6" Type="http://schemas.openxmlformats.org/officeDocument/2006/relationships/oleObject" Target="../embeddings/oleObject3704.bin"/><Relationship Id="rId5" Type="http://schemas.openxmlformats.org/officeDocument/2006/relationships/oleObject" Target="../embeddings/oleObject3703.bin"/><Relationship Id="rId10" Type="http://schemas.openxmlformats.org/officeDocument/2006/relationships/oleObject" Target="../embeddings/oleObject3708.bin"/><Relationship Id="rId4" Type="http://schemas.openxmlformats.org/officeDocument/2006/relationships/slideLayout" Target="../slideLayouts/slideLayout2.xml"/><Relationship Id="rId9" Type="http://schemas.openxmlformats.org/officeDocument/2006/relationships/oleObject" Target="../embeddings/oleObject3707.bin"/></Relationships>
</file>

<file path=ppt/slides/_rels/slide884.xml.rels><?xml version="1.0" encoding="UTF-8" standalone="yes"?>
<Relationships xmlns="http://schemas.openxmlformats.org/package/2006/relationships"><Relationship Id="rId8" Type="http://schemas.openxmlformats.org/officeDocument/2006/relationships/oleObject" Target="../embeddings/oleObject3712.bin"/><Relationship Id="rId3" Type="http://schemas.openxmlformats.org/officeDocument/2006/relationships/tags" Target="../tags/tag1768.xml"/><Relationship Id="rId7" Type="http://schemas.openxmlformats.org/officeDocument/2006/relationships/oleObject" Target="../embeddings/oleObject3711.bin"/><Relationship Id="rId2" Type="http://schemas.openxmlformats.org/officeDocument/2006/relationships/tags" Target="../tags/tag1767.xml"/><Relationship Id="rId1" Type="http://schemas.openxmlformats.org/officeDocument/2006/relationships/vmlDrawing" Target="../drawings/vmlDrawing884.vml"/><Relationship Id="rId6" Type="http://schemas.openxmlformats.org/officeDocument/2006/relationships/oleObject" Target="../embeddings/oleObject3710.bin"/><Relationship Id="rId11" Type="http://schemas.openxmlformats.org/officeDocument/2006/relationships/oleObject" Target="../embeddings/oleObject3715.bin"/><Relationship Id="rId5" Type="http://schemas.openxmlformats.org/officeDocument/2006/relationships/oleObject" Target="../embeddings/oleObject3709.bin"/><Relationship Id="rId10" Type="http://schemas.openxmlformats.org/officeDocument/2006/relationships/oleObject" Target="../embeddings/oleObject3714.bin"/><Relationship Id="rId4" Type="http://schemas.openxmlformats.org/officeDocument/2006/relationships/slideLayout" Target="../slideLayouts/slideLayout2.xml"/><Relationship Id="rId9" Type="http://schemas.openxmlformats.org/officeDocument/2006/relationships/oleObject" Target="../embeddings/oleObject3713.bin"/></Relationships>
</file>

<file path=ppt/slides/_rels/slide885.xml.rels><?xml version="1.0" encoding="UTF-8" standalone="yes"?>
<Relationships xmlns="http://schemas.openxmlformats.org/package/2006/relationships"><Relationship Id="rId8" Type="http://schemas.openxmlformats.org/officeDocument/2006/relationships/oleObject" Target="../embeddings/oleObject3719.bin"/><Relationship Id="rId3" Type="http://schemas.openxmlformats.org/officeDocument/2006/relationships/tags" Target="../tags/tag1770.xml"/><Relationship Id="rId7" Type="http://schemas.openxmlformats.org/officeDocument/2006/relationships/oleObject" Target="../embeddings/oleObject3718.bin"/><Relationship Id="rId2" Type="http://schemas.openxmlformats.org/officeDocument/2006/relationships/tags" Target="../tags/tag1769.xml"/><Relationship Id="rId1" Type="http://schemas.openxmlformats.org/officeDocument/2006/relationships/vmlDrawing" Target="../drawings/vmlDrawing885.vml"/><Relationship Id="rId6" Type="http://schemas.openxmlformats.org/officeDocument/2006/relationships/oleObject" Target="../embeddings/oleObject3717.bin"/><Relationship Id="rId11" Type="http://schemas.openxmlformats.org/officeDocument/2006/relationships/oleObject" Target="../embeddings/oleObject3722.bin"/><Relationship Id="rId5" Type="http://schemas.openxmlformats.org/officeDocument/2006/relationships/oleObject" Target="../embeddings/oleObject3716.bin"/><Relationship Id="rId10" Type="http://schemas.openxmlformats.org/officeDocument/2006/relationships/oleObject" Target="../embeddings/oleObject3721.bin"/><Relationship Id="rId4" Type="http://schemas.openxmlformats.org/officeDocument/2006/relationships/slideLayout" Target="../slideLayouts/slideLayout2.xml"/><Relationship Id="rId9" Type="http://schemas.openxmlformats.org/officeDocument/2006/relationships/oleObject" Target="../embeddings/oleObject3720.bin"/></Relationships>
</file>

<file path=ppt/slides/_rels/slide886.xml.rels><?xml version="1.0" encoding="UTF-8" standalone="yes"?>
<Relationships xmlns="http://schemas.openxmlformats.org/package/2006/relationships"><Relationship Id="rId8" Type="http://schemas.openxmlformats.org/officeDocument/2006/relationships/oleObject" Target="../embeddings/oleObject3726.bin"/><Relationship Id="rId3" Type="http://schemas.openxmlformats.org/officeDocument/2006/relationships/tags" Target="../tags/tag1772.xml"/><Relationship Id="rId7" Type="http://schemas.openxmlformats.org/officeDocument/2006/relationships/oleObject" Target="../embeddings/oleObject3725.bin"/><Relationship Id="rId2" Type="http://schemas.openxmlformats.org/officeDocument/2006/relationships/tags" Target="../tags/tag1771.xml"/><Relationship Id="rId1" Type="http://schemas.openxmlformats.org/officeDocument/2006/relationships/vmlDrawing" Target="../drawings/vmlDrawing886.vml"/><Relationship Id="rId6" Type="http://schemas.openxmlformats.org/officeDocument/2006/relationships/oleObject" Target="../embeddings/oleObject3724.bin"/><Relationship Id="rId11" Type="http://schemas.openxmlformats.org/officeDocument/2006/relationships/oleObject" Target="../embeddings/oleObject3729.bin"/><Relationship Id="rId5" Type="http://schemas.openxmlformats.org/officeDocument/2006/relationships/oleObject" Target="../embeddings/oleObject3723.bin"/><Relationship Id="rId10" Type="http://schemas.openxmlformats.org/officeDocument/2006/relationships/oleObject" Target="../embeddings/oleObject3728.bin"/><Relationship Id="rId4" Type="http://schemas.openxmlformats.org/officeDocument/2006/relationships/slideLayout" Target="../slideLayouts/slideLayout2.xml"/><Relationship Id="rId9" Type="http://schemas.openxmlformats.org/officeDocument/2006/relationships/oleObject" Target="../embeddings/oleObject3727.bin"/></Relationships>
</file>

<file path=ppt/slides/_rels/slide887.xml.rels><?xml version="1.0" encoding="UTF-8" standalone="yes"?>
<Relationships xmlns="http://schemas.openxmlformats.org/package/2006/relationships"><Relationship Id="rId8" Type="http://schemas.openxmlformats.org/officeDocument/2006/relationships/oleObject" Target="../embeddings/oleObject3733.bin"/><Relationship Id="rId3" Type="http://schemas.openxmlformats.org/officeDocument/2006/relationships/tags" Target="../tags/tag1774.xml"/><Relationship Id="rId7" Type="http://schemas.openxmlformats.org/officeDocument/2006/relationships/oleObject" Target="../embeddings/oleObject3732.bin"/><Relationship Id="rId2" Type="http://schemas.openxmlformats.org/officeDocument/2006/relationships/tags" Target="../tags/tag1773.xml"/><Relationship Id="rId1" Type="http://schemas.openxmlformats.org/officeDocument/2006/relationships/vmlDrawing" Target="../drawings/vmlDrawing887.vml"/><Relationship Id="rId6" Type="http://schemas.openxmlformats.org/officeDocument/2006/relationships/oleObject" Target="../embeddings/oleObject3731.bin"/><Relationship Id="rId11" Type="http://schemas.openxmlformats.org/officeDocument/2006/relationships/oleObject" Target="../embeddings/oleObject3736.bin"/><Relationship Id="rId5" Type="http://schemas.openxmlformats.org/officeDocument/2006/relationships/oleObject" Target="../embeddings/oleObject3730.bin"/><Relationship Id="rId10" Type="http://schemas.openxmlformats.org/officeDocument/2006/relationships/oleObject" Target="../embeddings/oleObject3735.bin"/><Relationship Id="rId4" Type="http://schemas.openxmlformats.org/officeDocument/2006/relationships/slideLayout" Target="../slideLayouts/slideLayout2.xml"/><Relationship Id="rId9" Type="http://schemas.openxmlformats.org/officeDocument/2006/relationships/oleObject" Target="../embeddings/oleObject3734.bin"/></Relationships>
</file>

<file path=ppt/slides/_rels/slide888.xml.rels><?xml version="1.0" encoding="UTF-8" standalone="yes"?>
<Relationships xmlns="http://schemas.openxmlformats.org/package/2006/relationships"><Relationship Id="rId8" Type="http://schemas.openxmlformats.org/officeDocument/2006/relationships/oleObject" Target="../embeddings/oleObject3740.bin"/><Relationship Id="rId3" Type="http://schemas.openxmlformats.org/officeDocument/2006/relationships/tags" Target="../tags/tag1776.xml"/><Relationship Id="rId7" Type="http://schemas.openxmlformats.org/officeDocument/2006/relationships/oleObject" Target="../embeddings/oleObject3739.bin"/><Relationship Id="rId2" Type="http://schemas.openxmlformats.org/officeDocument/2006/relationships/tags" Target="../tags/tag1775.xml"/><Relationship Id="rId1" Type="http://schemas.openxmlformats.org/officeDocument/2006/relationships/vmlDrawing" Target="../drawings/vmlDrawing888.vml"/><Relationship Id="rId6" Type="http://schemas.openxmlformats.org/officeDocument/2006/relationships/oleObject" Target="../embeddings/oleObject3738.bin"/><Relationship Id="rId5" Type="http://schemas.openxmlformats.org/officeDocument/2006/relationships/oleObject" Target="../embeddings/oleObject3737.bin"/><Relationship Id="rId10" Type="http://schemas.openxmlformats.org/officeDocument/2006/relationships/oleObject" Target="../embeddings/oleObject3742.bin"/><Relationship Id="rId4" Type="http://schemas.openxmlformats.org/officeDocument/2006/relationships/slideLayout" Target="../slideLayouts/slideLayout2.xml"/><Relationship Id="rId9" Type="http://schemas.openxmlformats.org/officeDocument/2006/relationships/oleObject" Target="../embeddings/oleObject3741.bin"/></Relationships>
</file>

<file path=ppt/slides/_rels/slide889.xml.rels><?xml version="1.0" encoding="UTF-8" standalone="yes"?>
<Relationships xmlns="http://schemas.openxmlformats.org/package/2006/relationships"><Relationship Id="rId8" Type="http://schemas.openxmlformats.org/officeDocument/2006/relationships/oleObject" Target="../embeddings/oleObject3746.bin"/><Relationship Id="rId3" Type="http://schemas.openxmlformats.org/officeDocument/2006/relationships/tags" Target="../tags/tag1778.xml"/><Relationship Id="rId7" Type="http://schemas.openxmlformats.org/officeDocument/2006/relationships/oleObject" Target="../embeddings/oleObject3745.bin"/><Relationship Id="rId2" Type="http://schemas.openxmlformats.org/officeDocument/2006/relationships/tags" Target="../tags/tag1777.xml"/><Relationship Id="rId1" Type="http://schemas.openxmlformats.org/officeDocument/2006/relationships/vmlDrawing" Target="../drawings/vmlDrawing889.vml"/><Relationship Id="rId6" Type="http://schemas.openxmlformats.org/officeDocument/2006/relationships/oleObject" Target="../embeddings/oleObject3744.bin"/><Relationship Id="rId5" Type="http://schemas.openxmlformats.org/officeDocument/2006/relationships/oleObject" Target="../embeddings/oleObject3743.bin"/><Relationship Id="rId10" Type="http://schemas.openxmlformats.org/officeDocument/2006/relationships/oleObject" Target="../embeddings/oleObject3748.bin"/><Relationship Id="rId4" Type="http://schemas.openxmlformats.org/officeDocument/2006/relationships/slideLayout" Target="../slideLayouts/slideLayout2.xml"/><Relationship Id="rId9" Type="http://schemas.openxmlformats.org/officeDocument/2006/relationships/oleObject" Target="../embeddings/oleObject3747.bin"/></Relationships>
</file>

<file path=ppt/slides/_rels/slide89.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vmlDrawing" Target="../drawings/vmlDrawing89.vml"/><Relationship Id="rId6" Type="http://schemas.openxmlformats.org/officeDocument/2006/relationships/oleObject" Target="../embeddings/oleObject328.bin"/><Relationship Id="rId5" Type="http://schemas.openxmlformats.org/officeDocument/2006/relationships/oleObject" Target="../embeddings/oleObject327.bin"/><Relationship Id="rId4"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8" Type="http://schemas.openxmlformats.org/officeDocument/2006/relationships/image" Target="../media/image3828.png"/><Relationship Id="rId3" Type="http://schemas.openxmlformats.org/officeDocument/2006/relationships/tags" Target="../tags/tag1780.xml"/><Relationship Id="rId7" Type="http://schemas.openxmlformats.org/officeDocument/2006/relationships/image" Target="../media/image3827.png"/><Relationship Id="rId2" Type="http://schemas.openxmlformats.org/officeDocument/2006/relationships/tags" Target="../tags/tag1779.xml"/><Relationship Id="rId1" Type="http://schemas.openxmlformats.org/officeDocument/2006/relationships/vmlDrawing" Target="../drawings/vmlDrawing890.vml"/><Relationship Id="rId6" Type="http://schemas.openxmlformats.org/officeDocument/2006/relationships/image" Target="../media/image3826.png"/><Relationship Id="rId5" Type="http://schemas.openxmlformats.org/officeDocument/2006/relationships/oleObject" Target="../embeddings/oleObject3749.bin"/><Relationship Id="rId4" Type="http://schemas.openxmlformats.org/officeDocument/2006/relationships/slideLayout" Target="../slideLayouts/slideLayout2.xml"/><Relationship Id="rId9" Type="http://schemas.openxmlformats.org/officeDocument/2006/relationships/oleObject" Target="../embeddings/oleObject3750.bin"/></Relationships>
</file>

<file path=ppt/slides/_rels/slide891.xml.rels><?xml version="1.0" encoding="UTF-8" standalone="yes"?>
<Relationships xmlns="http://schemas.openxmlformats.org/package/2006/relationships"><Relationship Id="rId8" Type="http://schemas.openxmlformats.org/officeDocument/2006/relationships/oleObject" Target="../embeddings/oleObject3754.bin"/><Relationship Id="rId3" Type="http://schemas.openxmlformats.org/officeDocument/2006/relationships/tags" Target="../tags/tag1782.xml"/><Relationship Id="rId7" Type="http://schemas.openxmlformats.org/officeDocument/2006/relationships/oleObject" Target="../embeddings/oleObject3753.bin"/><Relationship Id="rId2" Type="http://schemas.openxmlformats.org/officeDocument/2006/relationships/tags" Target="../tags/tag1781.xml"/><Relationship Id="rId1" Type="http://schemas.openxmlformats.org/officeDocument/2006/relationships/vmlDrawing" Target="../drawings/vmlDrawing891.vml"/><Relationship Id="rId6" Type="http://schemas.openxmlformats.org/officeDocument/2006/relationships/oleObject" Target="../embeddings/oleObject3752.bin"/><Relationship Id="rId11" Type="http://schemas.openxmlformats.org/officeDocument/2006/relationships/oleObject" Target="../embeddings/oleObject3757.bin"/><Relationship Id="rId5" Type="http://schemas.openxmlformats.org/officeDocument/2006/relationships/oleObject" Target="../embeddings/oleObject3751.bin"/><Relationship Id="rId10" Type="http://schemas.openxmlformats.org/officeDocument/2006/relationships/oleObject" Target="../embeddings/oleObject3756.bin"/><Relationship Id="rId4" Type="http://schemas.openxmlformats.org/officeDocument/2006/relationships/slideLayout" Target="../slideLayouts/slideLayout2.xml"/><Relationship Id="rId9" Type="http://schemas.openxmlformats.org/officeDocument/2006/relationships/oleObject" Target="../embeddings/oleObject3755.bin"/></Relationships>
</file>

<file path=ppt/slides/_rels/slide892.xml.rels><?xml version="1.0" encoding="UTF-8" standalone="yes"?>
<Relationships xmlns="http://schemas.openxmlformats.org/package/2006/relationships"><Relationship Id="rId8" Type="http://schemas.openxmlformats.org/officeDocument/2006/relationships/oleObject" Target="../embeddings/oleObject3761.bin"/><Relationship Id="rId3" Type="http://schemas.openxmlformats.org/officeDocument/2006/relationships/tags" Target="../tags/tag1784.xml"/><Relationship Id="rId7" Type="http://schemas.openxmlformats.org/officeDocument/2006/relationships/oleObject" Target="../embeddings/oleObject3760.bin"/><Relationship Id="rId2" Type="http://schemas.openxmlformats.org/officeDocument/2006/relationships/tags" Target="../tags/tag1783.xml"/><Relationship Id="rId1" Type="http://schemas.openxmlformats.org/officeDocument/2006/relationships/vmlDrawing" Target="../drawings/vmlDrawing892.vml"/><Relationship Id="rId6" Type="http://schemas.openxmlformats.org/officeDocument/2006/relationships/oleObject" Target="../embeddings/oleObject3759.bin"/><Relationship Id="rId5" Type="http://schemas.openxmlformats.org/officeDocument/2006/relationships/oleObject" Target="../embeddings/oleObject3758.bin"/><Relationship Id="rId10" Type="http://schemas.openxmlformats.org/officeDocument/2006/relationships/oleObject" Target="../embeddings/oleObject3763.bin"/><Relationship Id="rId4" Type="http://schemas.openxmlformats.org/officeDocument/2006/relationships/slideLayout" Target="../slideLayouts/slideLayout2.xml"/><Relationship Id="rId9" Type="http://schemas.openxmlformats.org/officeDocument/2006/relationships/oleObject" Target="../embeddings/oleObject3762.bin"/></Relationships>
</file>

<file path=ppt/slides/_rels/slide893.xml.rels><?xml version="1.0" encoding="UTF-8" standalone="yes"?>
<Relationships xmlns="http://schemas.openxmlformats.org/package/2006/relationships"><Relationship Id="rId8" Type="http://schemas.openxmlformats.org/officeDocument/2006/relationships/image" Target="../media/image3845.png"/><Relationship Id="rId3" Type="http://schemas.openxmlformats.org/officeDocument/2006/relationships/tags" Target="../tags/tag1786.xml"/><Relationship Id="rId7" Type="http://schemas.openxmlformats.org/officeDocument/2006/relationships/image" Target="../media/image3844.png"/><Relationship Id="rId2" Type="http://schemas.openxmlformats.org/officeDocument/2006/relationships/tags" Target="../tags/tag1785.xml"/><Relationship Id="rId1" Type="http://schemas.openxmlformats.org/officeDocument/2006/relationships/vmlDrawing" Target="../drawings/vmlDrawing893.vml"/><Relationship Id="rId6" Type="http://schemas.openxmlformats.org/officeDocument/2006/relationships/image" Target="../media/image3843.png"/><Relationship Id="rId5" Type="http://schemas.openxmlformats.org/officeDocument/2006/relationships/oleObject" Target="../embeddings/oleObject3764.bin"/><Relationship Id="rId4"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8" Type="http://schemas.openxmlformats.org/officeDocument/2006/relationships/oleObject" Target="../embeddings/oleObject3768.bin"/><Relationship Id="rId3" Type="http://schemas.openxmlformats.org/officeDocument/2006/relationships/tags" Target="../tags/tag1788.xml"/><Relationship Id="rId7" Type="http://schemas.openxmlformats.org/officeDocument/2006/relationships/oleObject" Target="../embeddings/oleObject3767.bin"/><Relationship Id="rId2" Type="http://schemas.openxmlformats.org/officeDocument/2006/relationships/tags" Target="../tags/tag1787.xml"/><Relationship Id="rId1" Type="http://schemas.openxmlformats.org/officeDocument/2006/relationships/vmlDrawing" Target="../drawings/vmlDrawing894.vml"/><Relationship Id="rId6" Type="http://schemas.openxmlformats.org/officeDocument/2006/relationships/oleObject" Target="../embeddings/oleObject3766.bin"/><Relationship Id="rId5" Type="http://schemas.openxmlformats.org/officeDocument/2006/relationships/oleObject" Target="../embeddings/oleObject3765.bin"/><Relationship Id="rId10" Type="http://schemas.openxmlformats.org/officeDocument/2006/relationships/oleObject" Target="../embeddings/oleObject3770.bin"/><Relationship Id="rId4" Type="http://schemas.openxmlformats.org/officeDocument/2006/relationships/slideLayout" Target="../slideLayouts/slideLayout2.xml"/><Relationship Id="rId9" Type="http://schemas.openxmlformats.org/officeDocument/2006/relationships/oleObject" Target="../embeddings/oleObject3769.bin"/></Relationships>
</file>

<file path=ppt/slides/_rels/slide895.xml.rels><?xml version="1.0" encoding="UTF-8" standalone="yes"?>
<Relationships xmlns="http://schemas.openxmlformats.org/package/2006/relationships"><Relationship Id="rId8" Type="http://schemas.openxmlformats.org/officeDocument/2006/relationships/oleObject" Target="../embeddings/oleObject3774.bin"/><Relationship Id="rId3" Type="http://schemas.openxmlformats.org/officeDocument/2006/relationships/tags" Target="../tags/tag1790.xml"/><Relationship Id="rId7" Type="http://schemas.openxmlformats.org/officeDocument/2006/relationships/oleObject" Target="../embeddings/oleObject3773.bin"/><Relationship Id="rId2" Type="http://schemas.openxmlformats.org/officeDocument/2006/relationships/tags" Target="../tags/tag1789.xml"/><Relationship Id="rId1" Type="http://schemas.openxmlformats.org/officeDocument/2006/relationships/vmlDrawing" Target="../drawings/vmlDrawing895.vml"/><Relationship Id="rId6" Type="http://schemas.openxmlformats.org/officeDocument/2006/relationships/oleObject" Target="../embeddings/oleObject3772.bin"/><Relationship Id="rId11" Type="http://schemas.openxmlformats.org/officeDocument/2006/relationships/oleObject" Target="../embeddings/oleObject3777.bin"/><Relationship Id="rId5" Type="http://schemas.openxmlformats.org/officeDocument/2006/relationships/oleObject" Target="../embeddings/oleObject3771.bin"/><Relationship Id="rId10" Type="http://schemas.openxmlformats.org/officeDocument/2006/relationships/oleObject" Target="../embeddings/oleObject3776.bin"/><Relationship Id="rId4" Type="http://schemas.openxmlformats.org/officeDocument/2006/relationships/slideLayout" Target="../slideLayouts/slideLayout2.xml"/><Relationship Id="rId9" Type="http://schemas.openxmlformats.org/officeDocument/2006/relationships/oleObject" Target="../embeddings/oleObject3775.bin"/></Relationships>
</file>

<file path=ppt/slides/_rels/slide896.xml.rels><?xml version="1.0" encoding="UTF-8" standalone="yes"?>
<Relationships xmlns="http://schemas.openxmlformats.org/package/2006/relationships"><Relationship Id="rId8" Type="http://schemas.openxmlformats.org/officeDocument/2006/relationships/oleObject" Target="../embeddings/oleObject3781.bin"/><Relationship Id="rId3" Type="http://schemas.openxmlformats.org/officeDocument/2006/relationships/tags" Target="../tags/tag1792.xml"/><Relationship Id="rId7" Type="http://schemas.openxmlformats.org/officeDocument/2006/relationships/oleObject" Target="../embeddings/oleObject3780.bin"/><Relationship Id="rId2" Type="http://schemas.openxmlformats.org/officeDocument/2006/relationships/tags" Target="../tags/tag1791.xml"/><Relationship Id="rId1" Type="http://schemas.openxmlformats.org/officeDocument/2006/relationships/vmlDrawing" Target="../drawings/vmlDrawing896.vml"/><Relationship Id="rId6" Type="http://schemas.openxmlformats.org/officeDocument/2006/relationships/oleObject" Target="../embeddings/oleObject3779.bin"/><Relationship Id="rId11" Type="http://schemas.openxmlformats.org/officeDocument/2006/relationships/oleObject" Target="../embeddings/oleObject3784.bin"/><Relationship Id="rId5" Type="http://schemas.openxmlformats.org/officeDocument/2006/relationships/oleObject" Target="../embeddings/oleObject3778.bin"/><Relationship Id="rId10" Type="http://schemas.openxmlformats.org/officeDocument/2006/relationships/oleObject" Target="../embeddings/oleObject3783.bin"/><Relationship Id="rId4" Type="http://schemas.openxmlformats.org/officeDocument/2006/relationships/slideLayout" Target="../slideLayouts/slideLayout2.xml"/><Relationship Id="rId9" Type="http://schemas.openxmlformats.org/officeDocument/2006/relationships/oleObject" Target="../embeddings/oleObject3782.bin"/></Relationships>
</file>

<file path=ppt/slides/_rels/slide897.xml.rels><?xml version="1.0" encoding="UTF-8" standalone="yes"?>
<Relationships xmlns="http://schemas.openxmlformats.org/package/2006/relationships"><Relationship Id="rId8" Type="http://schemas.openxmlformats.org/officeDocument/2006/relationships/oleObject" Target="../embeddings/oleObject3788.bin"/><Relationship Id="rId3" Type="http://schemas.openxmlformats.org/officeDocument/2006/relationships/tags" Target="../tags/tag1794.xml"/><Relationship Id="rId7" Type="http://schemas.openxmlformats.org/officeDocument/2006/relationships/oleObject" Target="../embeddings/oleObject3787.bin"/><Relationship Id="rId2" Type="http://schemas.openxmlformats.org/officeDocument/2006/relationships/tags" Target="../tags/tag1793.xml"/><Relationship Id="rId1" Type="http://schemas.openxmlformats.org/officeDocument/2006/relationships/vmlDrawing" Target="../drawings/vmlDrawing897.vml"/><Relationship Id="rId6" Type="http://schemas.openxmlformats.org/officeDocument/2006/relationships/oleObject" Target="../embeddings/oleObject3786.bin"/><Relationship Id="rId11" Type="http://schemas.openxmlformats.org/officeDocument/2006/relationships/oleObject" Target="../embeddings/oleObject3791.bin"/><Relationship Id="rId5" Type="http://schemas.openxmlformats.org/officeDocument/2006/relationships/oleObject" Target="../embeddings/oleObject3785.bin"/><Relationship Id="rId10" Type="http://schemas.openxmlformats.org/officeDocument/2006/relationships/oleObject" Target="../embeddings/oleObject3790.bin"/><Relationship Id="rId4" Type="http://schemas.openxmlformats.org/officeDocument/2006/relationships/slideLayout" Target="../slideLayouts/slideLayout2.xml"/><Relationship Id="rId9" Type="http://schemas.openxmlformats.org/officeDocument/2006/relationships/oleObject" Target="../embeddings/oleObject3789.bin"/></Relationships>
</file>

<file path=ppt/slides/_rels/slide898.xml.rels><?xml version="1.0" encoding="UTF-8" standalone="yes"?>
<Relationships xmlns="http://schemas.openxmlformats.org/package/2006/relationships"><Relationship Id="rId8" Type="http://schemas.openxmlformats.org/officeDocument/2006/relationships/oleObject" Target="../embeddings/oleObject3795.bin"/><Relationship Id="rId3" Type="http://schemas.openxmlformats.org/officeDocument/2006/relationships/tags" Target="../tags/tag1796.xml"/><Relationship Id="rId7" Type="http://schemas.openxmlformats.org/officeDocument/2006/relationships/oleObject" Target="../embeddings/oleObject3794.bin"/><Relationship Id="rId2" Type="http://schemas.openxmlformats.org/officeDocument/2006/relationships/tags" Target="../tags/tag1795.xml"/><Relationship Id="rId1" Type="http://schemas.openxmlformats.org/officeDocument/2006/relationships/vmlDrawing" Target="../drawings/vmlDrawing898.vml"/><Relationship Id="rId6" Type="http://schemas.openxmlformats.org/officeDocument/2006/relationships/oleObject" Target="../embeddings/oleObject3793.bin"/><Relationship Id="rId11" Type="http://schemas.openxmlformats.org/officeDocument/2006/relationships/oleObject" Target="../embeddings/oleObject3798.bin"/><Relationship Id="rId5" Type="http://schemas.openxmlformats.org/officeDocument/2006/relationships/oleObject" Target="../embeddings/oleObject3792.bin"/><Relationship Id="rId10" Type="http://schemas.openxmlformats.org/officeDocument/2006/relationships/oleObject" Target="../embeddings/oleObject3797.bin"/><Relationship Id="rId4" Type="http://schemas.openxmlformats.org/officeDocument/2006/relationships/slideLayout" Target="../slideLayouts/slideLayout2.xml"/><Relationship Id="rId9" Type="http://schemas.openxmlformats.org/officeDocument/2006/relationships/oleObject" Target="../embeddings/oleObject3796.bin"/></Relationships>
</file>

<file path=ppt/slides/_rels/slide899.xml.rels><?xml version="1.0" encoding="UTF-8" standalone="yes"?>
<Relationships xmlns="http://schemas.openxmlformats.org/package/2006/relationships"><Relationship Id="rId8" Type="http://schemas.openxmlformats.org/officeDocument/2006/relationships/oleObject" Target="../embeddings/oleObject3802.bin"/><Relationship Id="rId3" Type="http://schemas.openxmlformats.org/officeDocument/2006/relationships/tags" Target="../tags/tag1798.xml"/><Relationship Id="rId7" Type="http://schemas.openxmlformats.org/officeDocument/2006/relationships/oleObject" Target="../embeddings/oleObject3801.bin"/><Relationship Id="rId2" Type="http://schemas.openxmlformats.org/officeDocument/2006/relationships/tags" Target="../tags/tag1797.xml"/><Relationship Id="rId1" Type="http://schemas.openxmlformats.org/officeDocument/2006/relationships/vmlDrawing" Target="../drawings/vmlDrawing899.vml"/><Relationship Id="rId6" Type="http://schemas.openxmlformats.org/officeDocument/2006/relationships/oleObject" Target="../embeddings/oleObject3800.bin"/><Relationship Id="rId5" Type="http://schemas.openxmlformats.org/officeDocument/2006/relationships/oleObject" Target="../embeddings/oleObject3799.bin"/><Relationship Id="rId10" Type="http://schemas.openxmlformats.org/officeDocument/2006/relationships/oleObject" Target="../embeddings/oleObject3804.bin"/><Relationship Id="rId4" Type="http://schemas.openxmlformats.org/officeDocument/2006/relationships/slideLayout" Target="../slideLayouts/slideLayout2.xml"/><Relationship Id="rId9" Type="http://schemas.openxmlformats.org/officeDocument/2006/relationships/oleObject" Target="../embeddings/oleObject3803.bin"/></Relationships>
</file>

<file path=ppt/slides/_rels/slide9.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oleObject" Target="../embeddings/oleObject24.bin"/><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332.bin"/><Relationship Id="rId3" Type="http://schemas.openxmlformats.org/officeDocument/2006/relationships/tags" Target="../tags/tag180.xml"/><Relationship Id="rId7" Type="http://schemas.openxmlformats.org/officeDocument/2006/relationships/oleObject" Target="../embeddings/oleObject331.bin"/><Relationship Id="rId2" Type="http://schemas.openxmlformats.org/officeDocument/2006/relationships/tags" Target="../tags/tag179.xml"/><Relationship Id="rId1" Type="http://schemas.openxmlformats.org/officeDocument/2006/relationships/vmlDrawing" Target="../drawings/vmlDrawing90.vml"/><Relationship Id="rId6" Type="http://schemas.openxmlformats.org/officeDocument/2006/relationships/oleObject" Target="../embeddings/oleObject330.bin"/><Relationship Id="rId5" Type="http://schemas.openxmlformats.org/officeDocument/2006/relationships/oleObject" Target="../embeddings/oleObject329.bin"/><Relationship Id="rId4" Type="http://schemas.openxmlformats.org/officeDocument/2006/relationships/slideLayout" Target="../slideLayouts/slideLayout2.xml"/><Relationship Id="rId9" Type="http://schemas.openxmlformats.org/officeDocument/2006/relationships/oleObject" Target="../embeddings/oleObject333.bin"/></Relationships>
</file>

<file path=ppt/slides/_rels/slide900.xml.rels><?xml version="1.0" encoding="UTF-8" standalone="yes"?>
<Relationships xmlns="http://schemas.openxmlformats.org/package/2006/relationships"><Relationship Id="rId8" Type="http://schemas.openxmlformats.org/officeDocument/2006/relationships/oleObject" Target="../embeddings/oleObject3808.bin"/><Relationship Id="rId3" Type="http://schemas.openxmlformats.org/officeDocument/2006/relationships/tags" Target="../tags/tag1800.xml"/><Relationship Id="rId7" Type="http://schemas.openxmlformats.org/officeDocument/2006/relationships/oleObject" Target="../embeddings/oleObject3807.bin"/><Relationship Id="rId2" Type="http://schemas.openxmlformats.org/officeDocument/2006/relationships/tags" Target="../tags/tag1799.xml"/><Relationship Id="rId1" Type="http://schemas.openxmlformats.org/officeDocument/2006/relationships/vmlDrawing" Target="../drawings/vmlDrawing900.vml"/><Relationship Id="rId6" Type="http://schemas.openxmlformats.org/officeDocument/2006/relationships/oleObject" Target="../embeddings/oleObject3806.bin"/><Relationship Id="rId11" Type="http://schemas.openxmlformats.org/officeDocument/2006/relationships/oleObject" Target="../embeddings/oleObject3811.bin"/><Relationship Id="rId5" Type="http://schemas.openxmlformats.org/officeDocument/2006/relationships/oleObject" Target="../embeddings/oleObject3805.bin"/><Relationship Id="rId10" Type="http://schemas.openxmlformats.org/officeDocument/2006/relationships/oleObject" Target="../embeddings/oleObject3810.bin"/><Relationship Id="rId4" Type="http://schemas.openxmlformats.org/officeDocument/2006/relationships/slideLayout" Target="../slideLayouts/slideLayout2.xml"/><Relationship Id="rId9" Type="http://schemas.openxmlformats.org/officeDocument/2006/relationships/oleObject" Target="../embeddings/oleObject3809.bin"/></Relationships>
</file>

<file path=ppt/slides/_rels/slide901.xml.rels><?xml version="1.0" encoding="UTF-8" standalone="yes"?>
<Relationships xmlns="http://schemas.openxmlformats.org/package/2006/relationships"><Relationship Id="rId8" Type="http://schemas.openxmlformats.org/officeDocument/2006/relationships/oleObject" Target="../embeddings/oleObject3815.bin"/><Relationship Id="rId3" Type="http://schemas.openxmlformats.org/officeDocument/2006/relationships/tags" Target="../tags/tag1802.xml"/><Relationship Id="rId7" Type="http://schemas.openxmlformats.org/officeDocument/2006/relationships/oleObject" Target="../embeddings/oleObject3814.bin"/><Relationship Id="rId2" Type="http://schemas.openxmlformats.org/officeDocument/2006/relationships/tags" Target="../tags/tag1801.xml"/><Relationship Id="rId1" Type="http://schemas.openxmlformats.org/officeDocument/2006/relationships/vmlDrawing" Target="../drawings/vmlDrawing901.vml"/><Relationship Id="rId6" Type="http://schemas.openxmlformats.org/officeDocument/2006/relationships/oleObject" Target="../embeddings/oleObject3813.bin"/><Relationship Id="rId11" Type="http://schemas.openxmlformats.org/officeDocument/2006/relationships/oleObject" Target="../embeddings/oleObject3818.bin"/><Relationship Id="rId5" Type="http://schemas.openxmlformats.org/officeDocument/2006/relationships/oleObject" Target="../embeddings/oleObject3812.bin"/><Relationship Id="rId10" Type="http://schemas.openxmlformats.org/officeDocument/2006/relationships/oleObject" Target="../embeddings/oleObject3817.bin"/><Relationship Id="rId4" Type="http://schemas.openxmlformats.org/officeDocument/2006/relationships/slideLayout" Target="../slideLayouts/slideLayout2.xml"/><Relationship Id="rId9" Type="http://schemas.openxmlformats.org/officeDocument/2006/relationships/oleObject" Target="../embeddings/oleObject3816.bin"/></Relationships>
</file>

<file path=ppt/slides/_rels/slide902.xml.rels><?xml version="1.0" encoding="UTF-8" standalone="yes"?>
<Relationships xmlns="http://schemas.openxmlformats.org/package/2006/relationships"><Relationship Id="rId8" Type="http://schemas.openxmlformats.org/officeDocument/2006/relationships/oleObject" Target="../embeddings/oleObject3822.bin"/><Relationship Id="rId3" Type="http://schemas.openxmlformats.org/officeDocument/2006/relationships/tags" Target="../tags/tag1804.xml"/><Relationship Id="rId7" Type="http://schemas.openxmlformats.org/officeDocument/2006/relationships/oleObject" Target="../embeddings/oleObject3821.bin"/><Relationship Id="rId2" Type="http://schemas.openxmlformats.org/officeDocument/2006/relationships/tags" Target="../tags/tag1803.xml"/><Relationship Id="rId1" Type="http://schemas.openxmlformats.org/officeDocument/2006/relationships/vmlDrawing" Target="../drawings/vmlDrawing902.vml"/><Relationship Id="rId6" Type="http://schemas.openxmlformats.org/officeDocument/2006/relationships/oleObject" Target="../embeddings/oleObject3820.bin"/><Relationship Id="rId11" Type="http://schemas.openxmlformats.org/officeDocument/2006/relationships/oleObject" Target="../embeddings/oleObject3825.bin"/><Relationship Id="rId5" Type="http://schemas.openxmlformats.org/officeDocument/2006/relationships/oleObject" Target="../embeddings/oleObject3819.bin"/><Relationship Id="rId10" Type="http://schemas.openxmlformats.org/officeDocument/2006/relationships/oleObject" Target="../embeddings/oleObject3824.bin"/><Relationship Id="rId4" Type="http://schemas.openxmlformats.org/officeDocument/2006/relationships/slideLayout" Target="../slideLayouts/slideLayout2.xml"/><Relationship Id="rId9" Type="http://schemas.openxmlformats.org/officeDocument/2006/relationships/oleObject" Target="../embeddings/oleObject3823.bin"/></Relationships>
</file>

<file path=ppt/slides/_rels/slide903.xml.rels><?xml version="1.0" encoding="UTF-8" standalone="yes"?>
<Relationships xmlns="http://schemas.openxmlformats.org/package/2006/relationships"><Relationship Id="rId8" Type="http://schemas.openxmlformats.org/officeDocument/2006/relationships/oleObject" Target="../embeddings/oleObject3829.bin"/><Relationship Id="rId3" Type="http://schemas.openxmlformats.org/officeDocument/2006/relationships/tags" Target="../tags/tag1806.xml"/><Relationship Id="rId7" Type="http://schemas.openxmlformats.org/officeDocument/2006/relationships/oleObject" Target="../embeddings/oleObject3828.bin"/><Relationship Id="rId2" Type="http://schemas.openxmlformats.org/officeDocument/2006/relationships/tags" Target="../tags/tag1805.xml"/><Relationship Id="rId1" Type="http://schemas.openxmlformats.org/officeDocument/2006/relationships/vmlDrawing" Target="../drawings/vmlDrawing903.vml"/><Relationship Id="rId6" Type="http://schemas.openxmlformats.org/officeDocument/2006/relationships/oleObject" Target="../embeddings/oleObject3827.bin"/><Relationship Id="rId11" Type="http://schemas.openxmlformats.org/officeDocument/2006/relationships/oleObject" Target="../embeddings/oleObject3832.bin"/><Relationship Id="rId5" Type="http://schemas.openxmlformats.org/officeDocument/2006/relationships/oleObject" Target="../embeddings/oleObject3826.bin"/><Relationship Id="rId10" Type="http://schemas.openxmlformats.org/officeDocument/2006/relationships/oleObject" Target="../embeddings/oleObject3831.bin"/><Relationship Id="rId4" Type="http://schemas.openxmlformats.org/officeDocument/2006/relationships/slideLayout" Target="../slideLayouts/slideLayout2.xml"/><Relationship Id="rId9" Type="http://schemas.openxmlformats.org/officeDocument/2006/relationships/oleObject" Target="../embeddings/oleObject3830.bin"/></Relationships>
</file>

<file path=ppt/slides/_rels/slide904.xml.rels><?xml version="1.0" encoding="UTF-8" standalone="yes"?>
<Relationships xmlns="http://schemas.openxmlformats.org/package/2006/relationships"><Relationship Id="rId8" Type="http://schemas.openxmlformats.org/officeDocument/2006/relationships/oleObject" Target="../embeddings/oleObject3836.bin"/><Relationship Id="rId3" Type="http://schemas.openxmlformats.org/officeDocument/2006/relationships/tags" Target="../tags/tag1808.xml"/><Relationship Id="rId7" Type="http://schemas.openxmlformats.org/officeDocument/2006/relationships/oleObject" Target="../embeddings/oleObject3835.bin"/><Relationship Id="rId2" Type="http://schemas.openxmlformats.org/officeDocument/2006/relationships/tags" Target="../tags/tag1807.xml"/><Relationship Id="rId1" Type="http://schemas.openxmlformats.org/officeDocument/2006/relationships/vmlDrawing" Target="../drawings/vmlDrawing904.vml"/><Relationship Id="rId6" Type="http://schemas.openxmlformats.org/officeDocument/2006/relationships/oleObject" Target="../embeddings/oleObject3834.bin"/><Relationship Id="rId11" Type="http://schemas.openxmlformats.org/officeDocument/2006/relationships/oleObject" Target="../embeddings/oleObject3839.bin"/><Relationship Id="rId5" Type="http://schemas.openxmlformats.org/officeDocument/2006/relationships/oleObject" Target="../embeddings/oleObject3833.bin"/><Relationship Id="rId10" Type="http://schemas.openxmlformats.org/officeDocument/2006/relationships/oleObject" Target="../embeddings/oleObject3838.bin"/><Relationship Id="rId4" Type="http://schemas.openxmlformats.org/officeDocument/2006/relationships/slideLayout" Target="../slideLayouts/slideLayout2.xml"/><Relationship Id="rId9" Type="http://schemas.openxmlformats.org/officeDocument/2006/relationships/oleObject" Target="../embeddings/oleObject3837.bin"/></Relationships>
</file>

<file path=ppt/slides/_rels/slide905.xml.rels><?xml version="1.0" encoding="UTF-8" standalone="yes"?>
<Relationships xmlns="http://schemas.openxmlformats.org/package/2006/relationships"><Relationship Id="rId8" Type="http://schemas.openxmlformats.org/officeDocument/2006/relationships/oleObject" Target="../embeddings/oleObject3843.bin"/><Relationship Id="rId3" Type="http://schemas.openxmlformats.org/officeDocument/2006/relationships/tags" Target="../tags/tag1810.xml"/><Relationship Id="rId7" Type="http://schemas.openxmlformats.org/officeDocument/2006/relationships/oleObject" Target="../embeddings/oleObject3842.bin"/><Relationship Id="rId2" Type="http://schemas.openxmlformats.org/officeDocument/2006/relationships/tags" Target="../tags/tag1809.xml"/><Relationship Id="rId1" Type="http://schemas.openxmlformats.org/officeDocument/2006/relationships/vmlDrawing" Target="../drawings/vmlDrawing905.vml"/><Relationship Id="rId6" Type="http://schemas.openxmlformats.org/officeDocument/2006/relationships/oleObject" Target="../embeddings/oleObject3841.bin"/><Relationship Id="rId11" Type="http://schemas.openxmlformats.org/officeDocument/2006/relationships/oleObject" Target="../embeddings/oleObject3846.bin"/><Relationship Id="rId5" Type="http://schemas.openxmlformats.org/officeDocument/2006/relationships/oleObject" Target="../embeddings/oleObject3840.bin"/><Relationship Id="rId10" Type="http://schemas.openxmlformats.org/officeDocument/2006/relationships/oleObject" Target="../embeddings/oleObject3845.bin"/><Relationship Id="rId4" Type="http://schemas.openxmlformats.org/officeDocument/2006/relationships/slideLayout" Target="../slideLayouts/slideLayout2.xml"/><Relationship Id="rId9" Type="http://schemas.openxmlformats.org/officeDocument/2006/relationships/oleObject" Target="../embeddings/oleObject3844.bin"/></Relationships>
</file>

<file path=ppt/slides/_rels/slide906.xml.rels><?xml version="1.0" encoding="UTF-8" standalone="yes"?>
<Relationships xmlns="http://schemas.openxmlformats.org/package/2006/relationships"><Relationship Id="rId8" Type="http://schemas.openxmlformats.org/officeDocument/2006/relationships/oleObject" Target="../embeddings/oleObject3850.bin"/><Relationship Id="rId3" Type="http://schemas.openxmlformats.org/officeDocument/2006/relationships/tags" Target="../tags/tag1812.xml"/><Relationship Id="rId7" Type="http://schemas.openxmlformats.org/officeDocument/2006/relationships/oleObject" Target="../embeddings/oleObject3849.bin"/><Relationship Id="rId2" Type="http://schemas.openxmlformats.org/officeDocument/2006/relationships/tags" Target="../tags/tag1811.xml"/><Relationship Id="rId1" Type="http://schemas.openxmlformats.org/officeDocument/2006/relationships/vmlDrawing" Target="../drawings/vmlDrawing906.vml"/><Relationship Id="rId6" Type="http://schemas.openxmlformats.org/officeDocument/2006/relationships/oleObject" Target="../embeddings/oleObject3848.bin"/><Relationship Id="rId11" Type="http://schemas.openxmlformats.org/officeDocument/2006/relationships/oleObject" Target="../embeddings/oleObject3853.bin"/><Relationship Id="rId5" Type="http://schemas.openxmlformats.org/officeDocument/2006/relationships/oleObject" Target="../embeddings/oleObject3847.bin"/><Relationship Id="rId10" Type="http://schemas.openxmlformats.org/officeDocument/2006/relationships/oleObject" Target="../embeddings/oleObject3852.bin"/><Relationship Id="rId4" Type="http://schemas.openxmlformats.org/officeDocument/2006/relationships/slideLayout" Target="../slideLayouts/slideLayout2.xml"/><Relationship Id="rId9" Type="http://schemas.openxmlformats.org/officeDocument/2006/relationships/oleObject" Target="../embeddings/oleObject3851.bin"/></Relationships>
</file>

<file path=ppt/slides/_rels/slide907.xml.rels><?xml version="1.0" encoding="UTF-8" standalone="yes"?>
<Relationships xmlns="http://schemas.openxmlformats.org/package/2006/relationships"><Relationship Id="rId8" Type="http://schemas.openxmlformats.org/officeDocument/2006/relationships/oleObject" Target="../embeddings/oleObject3857.bin"/><Relationship Id="rId3" Type="http://schemas.openxmlformats.org/officeDocument/2006/relationships/tags" Target="../tags/tag1814.xml"/><Relationship Id="rId7" Type="http://schemas.openxmlformats.org/officeDocument/2006/relationships/oleObject" Target="../embeddings/oleObject3856.bin"/><Relationship Id="rId2" Type="http://schemas.openxmlformats.org/officeDocument/2006/relationships/tags" Target="../tags/tag1813.xml"/><Relationship Id="rId1" Type="http://schemas.openxmlformats.org/officeDocument/2006/relationships/vmlDrawing" Target="../drawings/vmlDrawing907.vml"/><Relationship Id="rId6" Type="http://schemas.openxmlformats.org/officeDocument/2006/relationships/oleObject" Target="../embeddings/oleObject3855.bin"/><Relationship Id="rId11" Type="http://schemas.openxmlformats.org/officeDocument/2006/relationships/oleObject" Target="../embeddings/oleObject3860.bin"/><Relationship Id="rId5" Type="http://schemas.openxmlformats.org/officeDocument/2006/relationships/oleObject" Target="../embeddings/oleObject3854.bin"/><Relationship Id="rId10" Type="http://schemas.openxmlformats.org/officeDocument/2006/relationships/oleObject" Target="../embeddings/oleObject3859.bin"/><Relationship Id="rId4" Type="http://schemas.openxmlformats.org/officeDocument/2006/relationships/slideLayout" Target="../slideLayouts/slideLayout2.xml"/><Relationship Id="rId9" Type="http://schemas.openxmlformats.org/officeDocument/2006/relationships/oleObject" Target="../embeddings/oleObject3858.bin"/></Relationships>
</file>

<file path=ppt/slides/_rels/slide908.xml.rels><?xml version="1.0" encoding="UTF-8" standalone="yes"?>
<Relationships xmlns="http://schemas.openxmlformats.org/package/2006/relationships"><Relationship Id="rId8" Type="http://schemas.openxmlformats.org/officeDocument/2006/relationships/oleObject" Target="../embeddings/oleObject3864.bin"/><Relationship Id="rId3" Type="http://schemas.openxmlformats.org/officeDocument/2006/relationships/tags" Target="../tags/tag1816.xml"/><Relationship Id="rId7" Type="http://schemas.openxmlformats.org/officeDocument/2006/relationships/oleObject" Target="../embeddings/oleObject3863.bin"/><Relationship Id="rId2" Type="http://schemas.openxmlformats.org/officeDocument/2006/relationships/tags" Target="../tags/tag1815.xml"/><Relationship Id="rId1" Type="http://schemas.openxmlformats.org/officeDocument/2006/relationships/vmlDrawing" Target="../drawings/vmlDrawing908.vml"/><Relationship Id="rId6" Type="http://schemas.openxmlformats.org/officeDocument/2006/relationships/oleObject" Target="../embeddings/oleObject3862.bin"/><Relationship Id="rId11" Type="http://schemas.openxmlformats.org/officeDocument/2006/relationships/oleObject" Target="../embeddings/oleObject3867.bin"/><Relationship Id="rId5" Type="http://schemas.openxmlformats.org/officeDocument/2006/relationships/oleObject" Target="../embeddings/oleObject3861.bin"/><Relationship Id="rId10" Type="http://schemas.openxmlformats.org/officeDocument/2006/relationships/oleObject" Target="../embeddings/oleObject3866.bin"/><Relationship Id="rId4" Type="http://schemas.openxmlformats.org/officeDocument/2006/relationships/slideLayout" Target="../slideLayouts/slideLayout2.xml"/><Relationship Id="rId9" Type="http://schemas.openxmlformats.org/officeDocument/2006/relationships/oleObject" Target="../embeddings/oleObject3865.bin"/></Relationships>
</file>

<file path=ppt/slides/_rels/slide909.xml.rels><?xml version="1.0" encoding="UTF-8" standalone="yes"?>
<Relationships xmlns="http://schemas.openxmlformats.org/package/2006/relationships"><Relationship Id="rId8" Type="http://schemas.openxmlformats.org/officeDocument/2006/relationships/oleObject" Target="../embeddings/oleObject3871.bin"/><Relationship Id="rId3" Type="http://schemas.openxmlformats.org/officeDocument/2006/relationships/tags" Target="../tags/tag1818.xml"/><Relationship Id="rId7" Type="http://schemas.openxmlformats.org/officeDocument/2006/relationships/oleObject" Target="../embeddings/oleObject3870.bin"/><Relationship Id="rId2" Type="http://schemas.openxmlformats.org/officeDocument/2006/relationships/tags" Target="../tags/tag1817.xml"/><Relationship Id="rId1" Type="http://schemas.openxmlformats.org/officeDocument/2006/relationships/vmlDrawing" Target="../drawings/vmlDrawing909.vml"/><Relationship Id="rId6" Type="http://schemas.openxmlformats.org/officeDocument/2006/relationships/oleObject" Target="../embeddings/oleObject3869.bin"/><Relationship Id="rId11" Type="http://schemas.openxmlformats.org/officeDocument/2006/relationships/oleObject" Target="../embeddings/oleObject3874.bin"/><Relationship Id="rId5" Type="http://schemas.openxmlformats.org/officeDocument/2006/relationships/oleObject" Target="../embeddings/oleObject3868.bin"/><Relationship Id="rId10" Type="http://schemas.openxmlformats.org/officeDocument/2006/relationships/oleObject" Target="../embeddings/oleObject3873.bin"/><Relationship Id="rId4" Type="http://schemas.openxmlformats.org/officeDocument/2006/relationships/slideLayout" Target="../slideLayouts/slideLayout2.xml"/><Relationship Id="rId9" Type="http://schemas.openxmlformats.org/officeDocument/2006/relationships/oleObject" Target="../embeddings/oleObject3872.bin"/></Relationships>
</file>

<file path=ppt/slides/_rels/slide91.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oleObject" Target="../embeddings/oleObject336.bin"/><Relationship Id="rId2" Type="http://schemas.openxmlformats.org/officeDocument/2006/relationships/tags" Target="../tags/tag181.xml"/><Relationship Id="rId1" Type="http://schemas.openxmlformats.org/officeDocument/2006/relationships/vmlDrawing" Target="../drawings/vmlDrawing91.vml"/><Relationship Id="rId6" Type="http://schemas.openxmlformats.org/officeDocument/2006/relationships/oleObject" Target="../embeddings/oleObject335.bin"/><Relationship Id="rId5" Type="http://schemas.openxmlformats.org/officeDocument/2006/relationships/oleObject" Target="../embeddings/oleObject334.bin"/><Relationship Id="rId4"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8" Type="http://schemas.openxmlformats.org/officeDocument/2006/relationships/oleObject" Target="../embeddings/oleObject3878.bin"/><Relationship Id="rId3" Type="http://schemas.openxmlformats.org/officeDocument/2006/relationships/tags" Target="../tags/tag1820.xml"/><Relationship Id="rId7" Type="http://schemas.openxmlformats.org/officeDocument/2006/relationships/oleObject" Target="../embeddings/oleObject3877.bin"/><Relationship Id="rId2" Type="http://schemas.openxmlformats.org/officeDocument/2006/relationships/tags" Target="../tags/tag1819.xml"/><Relationship Id="rId1" Type="http://schemas.openxmlformats.org/officeDocument/2006/relationships/vmlDrawing" Target="../drawings/vmlDrawing910.vml"/><Relationship Id="rId6" Type="http://schemas.openxmlformats.org/officeDocument/2006/relationships/oleObject" Target="../embeddings/oleObject3876.bin"/><Relationship Id="rId11" Type="http://schemas.openxmlformats.org/officeDocument/2006/relationships/oleObject" Target="../embeddings/oleObject3881.bin"/><Relationship Id="rId5" Type="http://schemas.openxmlformats.org/officeDocument/2006/relationships/oleObject" Target="../embeddings/oleObject3875.bin"/><Relationship Id="rId10" Type="http://schemas.openxmlformats.org/officeDocument/2006/relationships/oleObject" Target="../embeddings/oleObject3880.bin"/><Relationship Id="rId4" Type="http://schemas.openxmlformats.org/officeDocument/2006/relationships/slideLayout" Target="../slideLayouts/slideLayout2.xml"/><Relationship Id="rId9" Type="http://schemas.openxmlformats.org/officeDocument/2006/relationships/oleObject" Target="../embeddings/oleObject3879.bin"/></Relationships>
</file>

<file path=ppt/slides/_rels/slide911.xml.rels><?xml version="1.0" encoding="UTF-8" standalone="yes"?>
<Relationships xmlns="http://schemas.openxmlformats.org/package/2006/relationships"><Relationship Id="rId8" Type="http://schemas.openxmlformats.org/officeDocument/2006/relationships/oleObject" Target="../embeddings/oleObject3885.bin"/><Relationship Id="rId3" Type="http://schemas.openxmlformats.org/officeDocument/2006/relationships/tags" Target="../tags/tag1822.xml"/><Relationship Id="rId7" Type="http://schemas.openxmlformats.org/officeDocument/2006/relationships/oleObject" Target="../embeddings/oleObject3884.bin"/><Relationship Id="rId12" Type="http://schemas.openxmlformats.org/officeDocument/2006/relationships/oleObject" Target="../embeddings/oleObject3889.bin"/><Relationship Id="rId2" Type="http://schemas.openxmlformats.org/officeDocument/2006/relationships/tags" Target="../tags/tag1821.xml"/><Relationship Id="rId1" Type="http://schemas.openxmlformats.org/officeDocument/2006/relationships/vmlDrawing" Target="../drawings/vmlDrawing911.vml"/><Relationship Id="rId6" Type="http://schemas.openxmlformats.org/officeDocument/2006/relationships/oleObject" Target="../embeddings/oleObject3883.bin"/><Relationship Id="rId11" Type="http://schemas.openxmlformats.org/officeDocument/2006/relationships/oleObject" Target="../embeddings/oleObject3888.bin"/><Relationship Id="rId5" Type="http://schemas.openxmlformats.org/officeDocument/2006/relationships/oleObject" Target="../embeddings/oleObject3882.bin"/><Relationship Id="rId10" Type="http://schemas.openxmlformats.org/officeDocument/2006/relationships/oleObject" Target="../embeddings/oleObject3887.bin"/><Relationship Id="rId4" Type="http://schemas.openxmlformats.org/officeDocument/2006/relationships/slideLayout" Target="../slideLayouts/slideLayout2.xml"/><Relationship Id="rId9" Type="http://schemas.openxmlformats.org/officeDocument/2006/relationships/oleObject" Target="../embeddings/oleObject3886.bin"/></Relationships>
</file>

<file path=ppt/slides/_rels/slide912.xml.rels><?xml version="1.0" encoding="UTF-8" standalone="yes"?>
<Relationships xmlns="http://schemas.openxmlformats.org/package/2006/relationships"><Relationship Id="rId8" Type="http://schemas.openxmlformats.org/officeDocument/2006/relationships/oleObject" Target="../embeddings/oleObject3893.bin"/><Relationship Id="rId3" Type="http://schemas.openxmlformats.org/officeDocument/2006/relationships/tags" Target="../tags/tag1824.xml"/><Relationship Id="rId7" Type="http://schemas.openxmlformats.org/officeDocument/2006/relationships/oleObject" Target="../embeddings/oleObject3892.bin"/><Relationship Id="rId2" Type="http://schemas.openxmlformats.org/officeDocument/2006/relationships/tags" Target="../tags/tag1823.xml"/><Relationship Id="rId1" Type="http://schemas.openxmlformats.org/officeDocument/2006/relationships/vmlDrawing" Target="../drawings/vmlDrawing912.vml"/><Relationship Id="rId6" Type="http://schemas.openxmlformats.org/officeDocument/2006/relationships/oleObject" Target="../embeddings/oleObject3891.bin"/><Relationship Id="rId5" Type="http://schemas.openxmlformats.org/officeDocument/2006/relationships/oleObject" Target="../embeddings/oleObject3890.bin"/><Relationship Id="rId10" Type="http://schemas.openxmlformats.org/officeDocument/2006/relationships/oleObject" Target="../embeddings/oleObject3895.bin"/><Relationship Id="rId4" Type="http://schemas.openxmlformats.org/officeDocument/2006/relationships/slideLayout" Target="../slideLayouts/slideLayout2.xml"/><Relationship Id="rId9" Type="http://schemas.openxmlformats.org/officeDocument/2006/relationships/oleObject" Target="../embeddings/oleObject3894.bin"/></Relationships>
</file>

<file path=ppt/slides/_rels/slide913.xml.rels><?xml version="1.0" encoding="UTF-8" standalone="yes"?>
<Relationships xmlns="http://schemas.openxmlformats.org/package/2006/relationships"><Relationship Id="rId8" Type="http://schemas.openxmlformats.org/officeDocument/2006/relationships/oleObject" Target="../embeddings/oleObject3899.bin"/><Relationship Id="rId3" Type="http://schemas.openxmlformats.org/officeDocument/2006/relationships/tags" Target="../tags/tag1826.xml"/><Relationship Id="rId7" Type="http://schemas.openxmlformats.org/officeDocument/2006/relationships/oleObject" Target="../embeddings/oleObject3898.bin"/><Relationship Id="rId2" Type="http://schemas.openxmlformats.org/officeDocument/2006/relationships/tags" Target="../tags/tag1825.xml"/><Relationship Id="rId1" Type="http://schemas.openxmlformats.org/officeDocument/2006/relationships/vmlDrawing" Target="../drawings/vmlDrawing913.vml"/><Relationship Id="rId6" Type="http://schemas.openxmlformats.org/officeDocument/2006/relationships/oleObject" Target="../embeddings/oleObject3897.bin"/><Relationship Id="rId11" Type="http://schemas.openxmlformats.org/officeDocument/2006/relationships/oleObject" Target="../embeddings/oleObject3902.bin"/><Relationship Id="rId5" Type="http://schemas.openxmlformats.org/officeDocument/2006/relationships/oleObject" Target="../embeddings/oleObject3896.bin"/><Relationship Id="rId10" Type="http://schemas.openxmlformats.org/officeDocument/2006/relationships/oleObject" Target="../embeddings/oleObject3901.bin"/><Relationship Id="rId4" Type="http://schemas.openxmlformats.org/officeDocument/2006/relationships/slideLayout" Target="../slideLayouts/slideLayout2.xml"/><Relationship Id="rId9" Type="http://schemas.openxmlformats.org/officeDocument/2006/relationships/oleObject" Target="../embeddings/oleObject3900.bin"/></Relationships>
</file>

<file path=ppt/slides/_rels/slide914.xml.rels><?xml version="1.0" encoding="UTF-8" standalone="yes"?>
<Relationships xmlns="http://schemas.openxmlformats.org/package/2006/relationships"><Relationship Id="rId8" Type="http://schemas.openxmlformats.org/officeDocument/2006/relationships/image" Target="../media/image3987.png"/><Relationship Id="rId3" Type="http://schemas.openxmlformats.org/officeDocument/2006/relationships/tags" Target="../tags/tag1828.xml"/><Relationship Id="rId7" Type="http://schemas.openxmlformats.org/officeDocument/2006/relationships/image" Target="../media/image3986.png"/><Relationship Id="rId2" Type="http://schemas.openxmlformats.org/officeDocument/2006/relationships/tags" Target="../tags/tag1827.xml"/><Relationship Id="rId1" Type="http://schemas.openxmlformats.org/officeDocument/2006/relationships/vmlDrawing" Target="../drawings/vmlDrawing914.vml"/><Relationship Id="rId6" Type="http://schemas.openxmlformats.org/officeDocument/2006/relationships/image" Target="../media/image3985.png"/><Relationship Id="rId5" Type="http://schemas.openxmlformats.org/officeDocument/2006/relationships/oleObject" Target="../embeddings/oleObject3903.bin"/><Relationship Id="rId4"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8" Type="http://schemas.openxmlformats.org/officeDocument/2006/relationships/oleObject" Target="../embeddings/oleObject3907.bin"/><Relationship Id="rId3" Type="http://schemas.openxmlformats.org/officeDocument/2006/relationships/tags" Target="../tags/tag1830.xml"/><Relationship Id="rId7" Type="http://schemas.openxmlformats.org/officeDocument/2006/relationships/oleObject" Target="../embeddings/oleObject3906.bin"/><Relationship Id="rId2" Type="http://schemas.openxmlformats.org/officeDocument/2006/relationships/tags" Target="../tags/tag1829.xml"/><Relationship Id="rId1" Type="http://schemas.openxmlformats.org/officeDocument/2006/relationships/vmlDrawing" Target="../drawings/vmlDrawing915.vml"/><Relationship Id="rId6" Type="http://schemas.openxmlformats.org/officeDocument/2006/relationships/oleObject" Target="../embeddings/oleObject3905.bin"/><Relationship Id="rId5" Type="http://schemas.openxmlformats.org/officeDocument/2006/relationships/oleObject" Target="../embeddings/oleObject3904.bin"/><Relationship Id="rId10" Type="http://schemas.openxmlformats.org/officeDocument/2006/relationships/oleObject" Target="../embeddings/oleObject3909.bin"/><Relationship Id="rId4" Type="http://schemas.openxmlformats.org/officeDocument/2006/relationships/slideLayout" Target="../slideLayouts/slideLayout2.xml"/><Relationship Id="rId9" Type="http://schemas.openxmlformats.org/officeDocument/2006/relationships/oleObject" Target="../embeddings/oleObject3908.bin"/></Relationships>
</file>

<file path=ppt/slides/_rels/slide916.xml.rels><?xml version="1.0" encoding="UTF-8" standalone="yes"?>
<Relationships xmlns="http://schemas.openxmlformats.org/package/2006/relationships"><Relationship Id="rId8" Type="http://schemas.openxmlformats.org/officeDocument/2006/relationships/oleObject" Target="../embeddings/oleObject3913.bin"/><Relationship Id="rId3" Type="http://schemas.openxmlformats.org/officeDocument/2006/relationships/tags" Target="../tags/tag1832.xml"/><Relationship Id="rId7" Type="http://schemas.openxmlformats.org/officeDocument/2006/relationships/oleObject" Target="../embeddings/oleObject3912.bin"/><Relationship Id="rId2" Type="http://schemas.openxmlformats.org/officeDocument/2006/relationships/tags" Target="../tags/tag1831.xml"/><Relationship Id="rId1" Type="http://schemas.openxmlformats.org/officeDocument/2006/relationships/vmlDrawing" Target="../drawings/vmlDrawing916.vml"/><Relationship Id="rId6" Type="http://schemas.openxmlformats.org/officeDocument/2006/relationships/oleObject" Target="../embeddings/oleObject3911.bin"/><Relationship Id="rId5" Type="http://schemas.openxmlformats.org/officeDocument/2006/relationships/oleObject" Target="../embeddings/oleObject3910.bin"/><Relationship Id="rId10" Type="http://schemas.openxmlformats.org/officeDocument/2006/relationships/oleObject" Target="../embeddings/oleObject3915.bin"/><Relationship Id="rId4" Type="http://schemas.openxmlformats.org/officeDocument/2006/relationships/slideLayout" Target="../slideLayouts/slideLayout2.xml"/><Relationship Id="rId9" Type="http://schemas.openxmlformats.org/officeDocument/2006/relationships/oleObject" Target="../embeddings/oleObject3914.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340.bin"/><Relationship Id="rId3" Type="http://schemas.openxmlformats.org/officeDocument/2006/relationships/tags" Target="../tags/tag184.xml"/><Relationship Id="rId7" Type="http://schemas.openxmlformats.org/officeDocument/2006/relationships/oleObject" Target="../embeddings/oleObject339.bin"/><Relationship Id="rId12" Type="http://schemas.openxmlformats.org/officeDocument/2006/relationships/oleObject" Target="../embeddings/oleObject344.bin"/><Relationship Id="rId2" Type="http://schemas.openxmlformats.org/officeDocument/2006/relationships/tags" Target="../tags/tag183.xml"/><Relationship Id="rId1" Type="http://schemas.openxmlformats.org/officeDocument/2006/relationships/vmlDrawing" Target="../drawings/vmlDrawing92.vml"/><Relationship Id="rId6" Type="http://schemas.openxmlformats.org/officeDocument/2006/relationships/oleObject" Target="../embeddings/oleObject338.bin"/><Relationship Id="rId11" Type="http://schemas.openxmlformats.org/officeDocument/2006/relationships/oleObject" Target="../embeddings/oleObject343.bin"/><Relationship Id="rId5" Type="http://schemas.openxmlformats.org/officeDocument/2006/relationships/oleObject" Target="../embeddings/oleObject337.bin"/><Relationship Id="rId10" Type="http://schemas.openxmlformats.org/officeDocument/2006/relationships/oleObject" Target="../embeddings/oleObject342.bin"/><Relationship Id="rId4" Type="http://schemas.openxmlformats.org/officeDocument/2006/relationships/slideLayout" Target="../slideLayouts/slideLayout2.xml"/><Relationship Id="rId9" Type="http://schemas.openxmlformats.org/officeDocument/2006/relationships/oleObject" Target="../embeddings/oleObject341.bin"/></Relationships>
</file>

<file path=ppt/slides/_rels/slide93.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373.wmf"/><Relationship Id="rId2" Type="http://schemas.openxmlformats.org/officeDocument/2006/relationships/tags" Target="../tags/tag185.xml"/><Relationship Id="rId1" Type="http://schemas.openxmlformats.org/officeDocument/2006/relationships/vmlDrawing" Target="../drawings/vmlDrawing93.vml"/><Relationship Id="rId6" Type="http://schemas.openxmlformats.org/officeDocument/2006/relationships/image" Target="NULL"/><Relationship Id="rId5" Type="http://schemas.openxmlformats.org/officeDocument/2006/relationships/oleObject" Target="../embeddings/oleObject345.bin"/><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vmlDrawing" Target="../drawings/vmlDrawing94.vml"/><Relationship Id="rId6" Type="http://schemas.openxmlformats.org/officeDocument/2006/relationships/oleObject" Target="../embeddings/oleObject347.bin"/><Relationship Id="rId5" Type="http://schemas.openxmlformats.org/officeDocument/2006/relationships/oleObject" Target="../embeddings/oleObject346.bin"/><Relationship Id="rId4"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vmlDrawing" Target="../drawings/vmlDrawing95.vml"/><Relationship Id="rId6" Type="http://schemas.openxmlformats.org/officeDocument/2006/relationships/oleObject" Target="../embeddings/oleObject349.bin"/><Relationship Id="rId5" Type="http://schemas.openxmlformats.org/officeDocument/2006/relationships/oleObject" Target="../embeddings/oleObject348.bin"/><Relationship Id="rId4"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vmlDrawing" Target="../drawings/vmlDrawing96.vml"/><Relationship Id="rId6" Type="http://schemas.openxmlformats.org/officeDocument/2006/relationships/oleObject" Target="../embeddings/oleObject351.bin"/><Relationship Id="rId5" Type="http://schemas.openxmlformats.org/officeDocument/2006/relationships/oleObject" Target="../embeddings/oleObject350.bin"/><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vmlDrawing" Target="../drawings/vmlDrawing97.vml"/><Relationship Id="rId6" Type="http://schemas.openxmlformats.org/officeDocument/2006/relationships/oleObject" Target="../embeddings/oleObject353.bin"/><Relationship Id="rId5" Type="http://schemas.openxmlformats.org/officeDocument/2006/relationships/oleObject" Target="../embeddings/oleObject352.bin"/><Relationship Id="rId4"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vmlDrawing" Target="../drawings/vmlDrawing98.vml"/><Relationship Id="rId6" Type="http://schemas.openxmlformats.org/officeDocument/2006/relationships/oleObject" Target="../embeddings/oleObject355.bin"/><Relationship Id="rId5" Type="http://schemas.openxmlformats.org/officeDocument/2006/relationships/oleObject" Target="../embeddings/oleObject354.bin"/><Relationship Id="rId4"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359.bin"/><Relationship Id="rId3" Type="http://schemas.openxmlformats.org/officeDocument/2006/relationships/tags" Target="../tags/tag198.xml"/><Relationship Id="rId7" Type="http://schemas.openxmlformats.org/officeDocument/2006/relationships/oleObject" Target="../embeddings/oleObject358.bin"/><Relationship Id="rId2" Type="http://schemas.openxmlformats.org/officeDocument/2006/relationships/tags" Target="../tags/tag197.xml"/><Relationship Id="rId1" Type="http://schemas.openxmlformats.org/officeDocument/2006/relationships/vmlDrawing" Target="../drawings/vmlDrawing99.vml"/><Relationship Id="rId6" Type="http://schemas.openxmlformats.org/officeDocument/2006/relationships/oleObject" Target="../embeddings/oleObject357.bin"/><Relationship Id="rId11" Type="http://schemas.openxmlformats.org/officeDocument/2006/relationships/oleObject" Target="../embeddings/oleObject362.bin"/><Relationship Id="rId5" Type="http://schemas.openxmlformats.org/officeDocument/2006/relationships/oleObject" Target="../embeddings/oleObject356.bin"/><Relationship Id="rId10" Type="http://schemas.openxmlformats.org/officeDocument/2006/relationships/oleObject" Target="../embeddings/oleObject361.bin"/><Relationship Id="rId4" Type="http://schemas.openxmlformats.org/officeDocument/2006/relationships/slideLayout" Target="../slideLayouts/slideLayout2.xml"/><Relationship Id="rId9" Type="http://schemas.openxmlformats.org/officeDocument/2006/relationships/oleObject" Target="../embeddings/oleObject36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1143000"/>
          </a:xfrm>
        </p:spPr>
        <p:txBody>
          <a:bodyPr/>
          <a:lstStyle/>
          <a:p>
            <a:r>
              <a:rPr lang="en-US"/>
              <a:t>Find the domain of the function.  </a:t>
            </a:r>
          </a:p>
        </p:txBody>
      </p:sp>
      <p:graphicFrame>
        <p:nvGraphicFramePr>
          <p:cNvPr id="3076" name="TPChart"/>
          <p:cNvGraphicFramePr>
            <a:graphicFrameLocks noChangeAspect="1"/>
          </p:cNvGraphicFramePr>
          <p:nvPr/>
        </p:nvGraphicFramePr>
        <p:xfrm>
          <a:off x="4508500" y="1651000"/>
          <a:ext cx="4572000" cy="5143500"/>
        </p:xfrm>
        <a:graphic>
          <a:graphicData uri="http://schemas.openxmlformats.org/presentationml/2006/ole">
            <p:oleObj spid="_x0000_s1026" name="Chart" r:id="rId5" imgW="4571989" imgH="5143584" progId="MSGraph.Chart.8">
              <p:embed followColorScheme="full"/>
            </p:oleObj>
          </a:graphicData>
        </a:graphic>
      </p:graphicFrame>
      <p:sp>
        <p:nvSpPr>
          <p:cNvPr id="3075" name="TPAnswers" hidden="1"/>
          <p:cNvSpPr>
            <a:spLocks noGrp="1" noChangeArrowheads="1"/>
          </p:cNvSpPr>
          <p:nvPr>
            <p:ph type="body" idx="1"/>
            <p:custDataLst>
              <p:tags r:id="rId3"/>
            </p:custDataLst>
          </p:nvPr>
        </p:nvSpPr>
        <p:spPr>
          <a:xfrm>
            <a:off x="533400" y="5943600"/>
            <a:ext cx="4114800" cy="3048000"/>
          </a:xfrm>
        </p:spPr>
        <p:txBody>
          <a:bodyPr/>
          <a:lstStyle/>
          <a:p>
            <a:pPr marL="609600" indent="-609600">
              <a:buFontTx/>
              <a:buAutoNum type="arabicPeriod"/>
            </a:pPr>
            <a:r>
              <a:rPr lang="en-US"/>
              <a:t>Choice One</a:t>
            </a:r>
          </a:p>
          <a:p>
            <a:pPr marL="609600" indent="-609600">
              <a:buFontTx/>
              <a:buAutoNum type="arabicPeriod"/>
            </a:pPr>
            <a:r>
              <a:rPr lang="en-US"/>
              <a:t>Choice Two</a:t>
            </a:r>
          </a:p>
          <a:p>
            <a:pPr marL="609600" indent="-609600">
              <a:buFontTx/>
              <a:buAutoNum type="arabicPeriod"/>
            </a:pPr>
            <a:r>
              <a:rPr lang="en-US"/>
              <a:t>Choice Three</a:t>
            </a:r>
          </a:p>
          <a:p>
            <a:pPr marL="609600" indent="-609600">
              <a:buFontTx/>
              <a:buAutoNum type="arabicPeriod"/>
            </a:pPr>
            <a:r>
              <a:rPr lang="en-US"/>
              <a:t>Choice Four</a:t>
            </a:r>
          </a:p>
          <a:p>
            <a:pPr marL="609600" indent="-609600">
              <a:buFontTx/>
              <a:buAutoNum type="arabicPeriod"/>
            </a:pPr>
            <a:r>
              <a:rPr lang="en-US"/>
              <a:t>Choice Five</a:t>
            </a:r>
          </a:p>
        </p:txBody>
      </p:sp>
      <p:grpSp>
        <p:nvGrpSpPr>
          <p:cNvPr id="2" name="Picture Choice 1"/>
          <p:cNvGrpSpPr>
            <a:grpSpLocks/>
          </p:cNvGrpSpPr>
          <p:nvPr/>
        </p:nvGrpSpPr>
        <p:grpSpPr bwMode="auto">
          <a:xfrm>
            <a:off x="152400" y="2667000"/>
            <a:ext cx="2106613" cy="914400"/>
            <a:chOff x="360" y="1152"/>
            <a:chExt cx="1499" cy="693"/>
          </a:xfrm>
        </p:grpSpPr>
        <p:pic>
          <p:nvPicPr>
            <p:cNvPr id="3077" name="PSPic"/>
            <p:cNvPicPr>
              <a:picLocks noChangeAspect="1" noChangeArrowheads="1"/>
            </p:cNvPicPr>
            <p:nvPr/>
          </p:nvPicPr>
          <p:blipFill>
            <a:blip r:embed="rId6"/>
            <a:srcRect/>
            <a:stretch>
              <a:fillRect/>
            </a:stretch>
          </p:blipFill>
          <p:spPr bwMode="auto">
            <a:xfrm>
              <a:off x="480" y="1392"/>
              <a:ext cx="1379" cy="453"/>
            </a:xfrm>
            <a:prstGeom prst="rect">
              <a:avLst/>
            </a:prstGeom>
            <a:noFill/>
            <a:ln w="9525">
              <a:noFill/>
              <a:miter lim="800000"/>
              <a:headEnd/>
              <a:tailEnd/>
            </a:ln>
          </p:spPr>
        </p:pic>
        <p:sp>
          <p:nvSpPr>
            <p:cNvPr id="3097" name="PSText"/>
            <p:cNvSpPr txBox="1">
              <a:spLocks noChangeArrowheads="1"/>
            </p:cNvSpPr>
            <p:nvPr/>
          </p:nvSpPr>
          <p:spPr bwMode="auto">
            <a:xfrm>
              <a:off x="480" y="1152"/>
              <a:ext cx="400" cy="240"/>
            </a:xfrm>
            <a:prstGeom prst="rect">
              <a:avLst/>
            </a:prstGeom>
            <a:noFill/>
            <a:ln w="9525">
              <a:noFill/>
              <a:miter lim="800000"/>
              <a:headEnd/>
              <a:tailEnd/>
            </a:ln>
            <a:effectLst/>
          </p:spPr>
          <p:txBody>
            <a:bodyPr/>
            <a:lstStyle/>
            <a:p>
              <a:r>
                <a:rPr lang="en-US" sz="2400"/>
                <a:t>1.</a:t>
              </a:r>
            </a:p>
          </p:txBody>
        </p:sp>
        <p:sp>
          <p:nvSpPr>
            <p:cNvPr id="3098" name="PSArrow"/>
            <p:cNvSpPr>
              <a:spLocks noChangeArrowheads="1"/>
            </p:cNvSpPr>
            <p:nvPr/>
          </p:nvSpPr>
          <p:spPr bwMode="auto">
            <a:xfrm>
              <a:off x="360"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90800" y="2743200"/>
            <a:ext cx="2058988" cy="914400"/>
            <a:chOff x="1848" y="1056"/>
            <a:chExt cx="1465" cy="693"/>
          </a:xfrm>
        </p:grpSpPr>
        <p:pic>
          <p:nvPicPr>
            <p:cNvPr id="3078" name="PSPic"/>
            <p:cNvPicPr>
              <a:picLocks noChangeAspect="1" noChangeArrowheads="1"/>
            </p:cNvPicPr>
            <p:nvPr/>
          </p:nvPicPr>
          <p:blipFill>
            <a:blip r:embed="rId7"/>
            <a:srcRect/>
            <a:stretch>
              <a:fillRect/>
            </a:stretch>
          </p:blipFill>
          <p:spPr bwMode="auto">
            <a:xfrm>
              <a:off x="1968" y="1296"/>
              <a:ext cx="1345" cy="453"/>
            </a:xfrm>
            <a:prstGeom prst="rect">
              <a:avLst/>
            </a:prstGeom>
            <a:noFill/>
            <a:ln w="9525">
              <a:noFill/>
              <a:miter lim="800000"/>
              <a:headEnd/>
              <a:tailEnd/>
            </a:ln>
          </p:spPr>
        </p:pic>
        <p:sp>
          <p:nvSpPr>
            <p:cNvPr id="3100" name="PSText"/>
            <p:cNvSpPr txBox="1">
              <a:spLocks noChangeArrowheads="1"/>
            </p:cNvSpPr>
            <p:nvPr/>
          </p:nvSpPr>
          <p:spPr bwMode="auto">
            <a:xfrm>
              <a:off x="1968" y="1056"/>
              <a:ext cx="400" cy="240"/>
            </a:xfrm>
            <a:prstGeom prst="rect">
              <a:avLst/>
            </a:prstGeom>
            <a:noFill/>
            <a:ln w="9525">
              <a:noFill/>
              <a:miter lim="800000"/>
              <a:headEnd/>
              <a:tailEnd/>
            </a:ln>
            <a:effectLst/>
          </p:spPr>
          <p:txBody>
            <a:bodyPr/>
            <a:lstStyle/>
            <a:p>
              <a:r>
                <a:rPr lang="en-US" sz="2400"/>
                <a:t>2.</a:t>
              </a:r>
            </a:p>
          </p:txBody>
        </p:sp>
        <p:sp>
          <p:nvSpPr>
            <p:cNvPr id="3101" name="PSArrow"/>
            <p:cNvSpPr>
              <a:spLocks noChangeArrowheads="1"/>
            </p:cNvSpPr>
            <p:nvPr/>
          </p:nvSpPr>
          <p:spPr bwMode="auto">
            <a:xfrm>
              <a:off x="1848" y="12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71600" y="3962400"/>
            <a:ext cx="1765300" cy="914400"/>
            <a:chOff x="1032" y="1968"/>
            <a:chExt cx="1256" cy="693"/>
          </a:xfrm>
        </p:grpSpPr>
        <p:pic>
          <p:nvPicPr>
            <p:cNvPr id="3079" name="PSPic"/>
            <p:cNvPicPr>
              <a:picLocks noChangeAspect="1" noChangeArrowheads="1"/>
            </p:cNvPicPr>
            <p:nvPr/>
          </p:nvPicPr>
          <p:blipFill>
            <a:blip r:embed="rId8"/>
            <a:srcRect/>
            <a:stretch>
              <a:fillRect/>
            </a:stretch>
          </p:blipFill>
          <p:spPr bwMode="auto">
            <a:xfrm>
              <a:off x="1152" y="2208"/>
              <a:ext cx="1136" cy="453"/>
            </a:xfrm>
            <a:prstGeom prst="rect">
              <a:avLst/>
            </a:prstGeom>
            <a:noFill/>
            <a:ln w="9525">
              <a:noFill/>
              <a:miter lim="800000"/>
              <a:headEnd/>
              <a:tailEnd/>
            </a:ln>
          </p:spPr>
        </p:pic>
        <p:sp>
          <p:nvSpPr>
            <p:cNvPr id="3103" name="PSText"/>
            <p:cNvSpPr txBox="1">
              <a:spLocks noChangeArrowheads="1"/>
            </p:cNvSpPr>
            <p:nvPr/>
          </p:nvSpPr>
          <p:spPr bwMode="auto">
            <a:xfrm>
              <a:off x="1152" y="1968"/>
              <a:ext cx="400" cy="240"/>
            </a:xfrm>
            <a:prstGeom prst="rect">
              <a:avLst/>
            </a:prstGeom>
            <a:noFill/>
            <a:ln w="9525">
              <a:noFill/>
              <a:miter lim="800000"/>
              <a:headEnd/>
              <a:tailEnd/>
            </a:ln>
            <a:effectLst/>
          </p:spPr>
          <p:txBody>
            <a:bodyPr/>
            <a:lstStyle/>
            <a:p>
              <a:r>
                <a:rPr lang="en-US" sz="2400"/>
                <a:t>3.</a:t>
              </a:r>
            </a:p>
          </p:txBody>
        </p:sp>
        <p:sp>
          <p:nvSpPr>
            <p:cNvPr id="3104" name="PSArrow"/>
            <p:cNvSpPr>
              <a:spLocks noChangeArrowheads="1"/>
            </p:cNvSpPr>
            <p:nvPr/>
          </p:nvSpPr>
          <p:spPr bwMode="auto">
            <a:xfrm>
              <a:off x="1032" y="21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257800"/>
            <a:ext cx="1717675" cy="914400"/>
            <a:chOff x="456" y="3024"/>
            <a:chExt cx="1222" cy="693"/>
          </a:xfrm>
        </p:grpSpPr>
        <p:pic>
          <p:nvPicPr>
            <p:cNvPr id="3080" name="PSPic"/>
            <p:cNvPicPr>
              <a:picLocks noChangeAspect="1" noChangeArrowheads="1"/>
            </p:cNvPicPr>
            <p:nvPr/>
          </p:nvPicPr>
          <p:blipFill>
            <a:blip r:embed="rId9"/>
            <a:srcRect/>
            <a:stretch>
              <a:fillRect/>
            </a:stretch>
          </p:blipFill>
          <p:spPr bwMode="auto">
            <a:xfrm>
              <a:off x="576" y="3264"/>
              <a:ext cx="1102" cy="453"/>
            </a:xfrm>
            <a:prstGeom prst="rect">
              <a:avLst/>
            </a:prstGeom>
            <a:noFill/>
            <a:ln w="9525">
              <a:noFill/>
              <a:miter lim="800000"/>
              <a:headEnd/>
              <a:tailEnd/>
            </a:ln>
          </p:spPr>
        </p:pic>
        <p:sp>
          <p:nvSpPr>
            <p:cNvPr id="3106" name="PSText"/>
            <p:cNvSpPr txBox="1">
              <a:spLocks noChangeArrowheads="1"/>
            </p:cNvSpPr>
            <p:nvPr/>
          </p:nvSpPr>
          <p:spPr bwMode="auto">
            <a:xfrm>
              <a:off x="576" y="3024"/>
              <a:ext cx="400" cy="240"/>
            </a:xfrm>
            <a:prstGeom prst="rect">
              <a:avLst/>
            </a:prstGeom>
            <a:noFill/>
            <a:ln w="9525">
              <a:noFill/>
              <a:miter lim="800000"/>
              <a:headEnd/>
              <a:tailEnd/>
            </a:ln>
            <a:effectLst/>
          </p:spPr>
          <p:txBody>
            <a:bodyPr/>
            <a:lstStyle/>
            <a:p>
              <a:r>
                <a:rPr lang="en-US" sz="2400"/>
                <a:t>4.</a:t>
              </a:r>
            </a:p>
          </p:txBody>
        </p:sp>
        <p:sp>
          <p:nvSpPr>
            <p:cNvPr id="3107" name="PSArrow"/>
            <p:cNvSpPr>
              <a:spLocks noChangeArrowheads="1"/>
            </p:cNvSpPr>
            <p:nvPr/>
          </p:nvSpPr>
          <p:spPr bwMode="auto">
            <a:xfrm>
              <a:off x="45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38400" y="5257800"/>
            <a:ext cx="2057400" cy="914400"/>
            <a:chOff x="1848" y="3024"/>
            <a:chExt cx="1464" cy="693"/>
          </a:xfrm>
        </p:grpSpPr>
        <p:pic>
          <p:nvPicPr>
            <p:cNvPr id="3081" name="PSPic"/>
            <p:cNvPicPr>
              <a:picLocks noChangeAspect="1" noChangeArrowheads="1"/>
            </p:cNvPicPr>
            <p:nvPr/>
          </p:nvPicPr>
          <p:blipFill>
            <a:blip r:embed="rId10"/>
            <a:srcRect/>
            <a:stretch>
              <a:fillRect/>
            </a:stretch>
          </p:blipFill>
          <p:spPr bwMode="auto">
            <a:xfrm>
              <a:off x="1968" y="3264"/>
              <a:ext cx="1344" cy="453"/>
            </a:xfrm>
            <a:prstGeom prst="rect">
              <a:avLst/>
            </a:prstGeom>
            <a:noFill/>
            <a:ln w="9525">
              <a:noFill/>
              <a:miter lim="800000"/>
              <a:headEnd/>
              <a:tailEnd/>
            </a:ln>
          </p:spPr>
        </p:pic>
        <p:sp>
          <p:nvSpPr>
            <p:cNvPr id="3109" name="PSText"/>
            <p:cNvSpPr txBox="1">
              <a:spLocks noChangeArrowheads="1"/>
            </p:cNvSpPr>
            <p:nvPr/>
          </p:nvSpPr>
          <p:spPr bwMode="auto">
            <a:xfrm>
              <a:off x="1968" y="3024"/>
              <a:ext cx="400" cy="240"/>
            </a:xfrm>
            <a:prstGeom prst="rect">
              <a:avLst/>
            </a:prstGeom>
            <a:noFill/>
            <a:ln w="9525">
              <a:noFill/>
              <a:miter lim="800000"/>
              <a:headEnd/>
              <a:tailEnd/>
            </a:ln>
            <a:effectLst/>
          </p:spPr>
          <p:txBody>
            <a:bodyPr/>
            <a:lstStyle/>
            <a:p>
              <a:r>
                <a:rPr lang="en-US" sz="2400"/>
                <a:t>5.</a:t>
              </a:r>
            </a:p>
          </p:txBody>
        </p:sp>
        <p:sp>
          <p:nvSpPr>
            <p:cNvPr id="3110" name="PSArrow"/>
            <p:cNvSpPr>
              <a:spLocks noChangeArrowheads="1"/>
            </p:cNvSpPr>
            <p:nvPr/>
          </p:nvSpPr>
          <p:spPr bwMode="auto">
            <a:xfrm>
              <a:off x="184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3112" name="Picture 40"/>
          <p:cNvPicPr>
            <a:picLocks noChangeAspect="1" noChangeArrowheads="1"/>
          </p:cNvPicPr>
          <p:nvPr/>
        </p:nvPicPr>
        <p:blipFill>
          <a:blip r:embed="rId11"/>
          <a:srcRect/>
          <a:stretch>
            <a:fillRect/>
          </a:stretch>
        </p:blipFill>
        <p:spPr bwMode="auto">
          <a:xfrm>
            <a:off x="685800" y="1371600"/>
            <a:ext cx="3429000" cy="7620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0"/>
            <a:ext cx="8229600" cy="1752600"/>
          </a:xfrm>
        </p:spPr>
        <p:txBody>
          <a:bodyPr/>
          <a:lstStyle/>
          <a:p>
            <a:r>
              <a:rPr lang="en-US"/>
              <a:t>Find the domain of </a:t>
            </a:r>
            <a:r>
              <a:rPr lang="en-US" i="1">
                <a:cs typeface="Arial" charset="0"/>
              </a:rPr>
              <a:t>ƒ</a:t>
            </a:r>
            <a:r>
              <a:rPr lang="en-US" i="1"/>
              <a:t> </a:t>
            </a:r>
            <a:r>
              <a:rPr lang="en-US" baseline="60000"/>
              <a:t>-1</a:t>
            </a:r>
            <a:r>
              <a:rPr lang="en-US"/>
              <a:t>.</a:t>
            </a:r>
          </a:p>
        </p:txBody>
      </p:sp>
      <p:graphicFrame>
        <p:nvGraphicFramePr>
          <p:cNvPr id="12291" name="TPChart"/>
          <p:cNvGraphicFramePr>
            <a:graphicFrameLocks noChangeAspect="1"/>
          </p:cNvGraphicFramePr>
          <p:nvPr/>
        </p:nvGraphicFramePr>
        <p:xfrm>
          <a:off x="4572000" y="1714500"/>
          <a:ext cx="4572000" cy="5143500"/>
        </p:xfrm>
        <a:graphic>
          <a:graphicData uri="http://schemas.openxmlformats.org/presentationml/2006/ole">
            <p:oleObj spid="_x0000_s10242"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304800" y="6599238"/>
            <a:ext cx="4114800" cy="1935162"/>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Choice Five</a:t>
            </a:r>
          </a:p>
        </p:txBody>
      </p:sp>
      <p:grpSp>
        <p:nvGrpSpPr>
          <p:cNvPr id="2" name="Picture Choice 1"/>
          <p:cNvGrpSpPr>
            <a:grpSpLocks/>
          </p:cNvGrpSpPr>
          <p:nvPr/>
        </p:nvGrpSpPr>
        <p:grpSpPr bwMode="auto">
          <a:xfrm>
            <a:off x="419100" y="2667000"/>
            <a:ext cx="1695450" cy="1133475"/>
            <a:chOff x="264" y="1680"/>
            <a:chExt cx="1068" cy="714"/>
          </a:xfrm>
        </p:grpSpPr>
        <p:pic>
          <p:nvPicPr>
            <p:cNvPr id="12293" name="PSPic"/>
            <p:cNvPicPr>
              <a:picLocks noChangeAspect="1" noChangeArrowheads="1"/>
            </p:cNvPicPr>
            <p:nvPr/>
          </p:nvPicPr>
          <p:blipFill>
            <a:blip r:embed="rId6"/>
            <a:srcRect/>
            <a:stretch>
              <a:fillRect/>
            </a:stretch>
          </p:blipFill>
          <p:spPr bwMode="auto">
            <a:xfrm>
              <a:off x="384" y="1920"/>
              <a:ext cx="948" cy="474"/>
            </a:xfrm>
            <a:prstGeom prst="rect">
              <a:avLst/>
            </a:prstGeom>
            <a:noFill/>
            <a:ln w="9525">
              <a:noFill/>
              <a:miter lim="800000"/>
              <a:headEnd/>
              <a:tailEnd/>
            </a:ln>
          </p:spPr>
        </p:pic>
        <p:sp>
          <p:nvSpPr>
            <p:cNvPr id="12298" name="PSText"/>
            <p:cNvSpPr txBox="1">
              <a:spLocks noChangeArrowheads="1"/>
            </p:cNvSpPr>
            <p:nvPr/>
          </p:nvSpPr>
          <p:spPr bwMode="auto">
            <a:xfrm>
              <a:off x="384" y="1680"/>
              <a:ext cx="400" cy="240"/>
            </a:xfrm>
            <a:prstGeom prst="rect">
              <a:avLst/>
            </a:prstGeom>
            <a:noFill/>
            <a:ln w="9525">
              <a:noFill/>
              <a:miter lim="800000"/>
              <a:headEnd/>
              <a:tailEnd/>
            </a:ln>
            <a:effectLst/>
          </p:spPr>
          <p:txBody>
            <a:bodyPr/>
            <a:lstStyle/>
            <a:p>
              <a:r>
                <a:rPr lang="en-US" sz="2400"/>
                <a:t>1.</a:t>
              </a:r>
            </a:p>
          </p:txBody>
        </p:sp>
        <p:sp>
          <p:nvSpPr>
            <p:cNvPr id="12299" name="PSArrow"/>
            <p:cNvSpPr>
              <a:spLocks noChangeArrowheads="1"/>
            </p:cNvSpPr>
            <p:nvPr/>
          </p:nvSpPr>
          <p:spPr bwMode="auto">
            <a:xfrm>
              <a:off x="264"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667000"/>
            <a:ext cx="1647825" cy="1133475"/>
            <a:chOff x="1800" y="1680"/>
            <a:chExt cx="1038" cy="714"/>
          </a:xfrm>
        </p:grpSpPr>
        <p:pic>
          <p:nvPicPr>
            <p:cNvPr id="12294" name="PSPic"/>
            <p:cNvPicPr>
              <a:picLocks noChangeAspect="1" noChangeArrowheads="1"/>
            </p:cNvPicPr>
            <p:nvPr/>
          </p:nvPicPr>
          <p:blipFill>
            <a:blip r:embed="rId7"/>
            <a:srcRect/>
            <a:stretch>
              <a:fillRect/>
            </a:stretch>
          </p:blipFill>
          <p:spPr bwMode="auto">
            <a:xfrm>
              <a:off x="1920" y="1920"/>
              <a:ext cx="918" cy="474"/>
            </a:xfrm>
            <a:prstGeom prst="rect">
              <a:avLst/>
            </a:prstGeom>
            <a:noFill/>
            <a:ln w="9525">
              <a:noFill/>
              <a:miter lim="800000"/>
              <a:headEnd/>
              <a:tailEnd/>
            </a:ln>
          </p:spPr>
        </p:pic>
        <p:sp>
          <p:nvSpPr>
            <p:cNvPr id="12301" name="PSText"/>
            <p:cNvSpPr txBox="1">
              <a:spLocks noChangeArrowheads="1"/>
            </p:cNvSpPr>
            <p:nvPr/>
          </p:nvSpPr>
          <p:spPr bwMode="auto">
            <a:xfrm>
              <a:off x="1920" y="1680"/>
              <a:ext cx="400" cy="240"/>
            </a:xfrm>
            <a:prstGeom prst="rect">
              <a:avLst/>
            </a:prstGeom>
            <a:noFill/>
            <a:ln w="9525">
              <a:noFill/>
              <a:miter lim="800000"/>
              <a:headEnd/>
              <a:tailEnd/>
            </a:ln>
            <a:effectLst/>
          </p:spPr>
          <p:txBody>
            <a:bodyPr/>
            <a:lstStyle/>
            <a:p>
              <a:r>
                <a:rPr lang="en-US" sz="2400"/>
                <a:t>2.</a:t>
              </a:r>
            </a:p>
          </p:txBody>
        </p:sp>
        <p:sp>
          <p:nvSpPr>
            <p:cNvPr id="12302" name="PSArrow"/>
            <p:cNvSpPr>
              <a:spLocks noChangeArrowheads="1"/>
            </p:cNvSpPr>
            <p:nvPr/>
          </p:nvSpPr>
          <p:spPr bwMode="auto">
            <a:xfrm>
              <a:off x="1800"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47800" y="4114800"/>
            <a:ext cx="1747838" cy="1133475"/>
            <a:chOff x="936" y="2256"/>
            <a:chExt cx="1101" cy="714"/>
          </a:xfrm>
        </p:grpSpPr>
        <p:pic>
          <p:nvPicPr>
            <p:cNvPr id="12295" name="PSPic"/>
            <p:cNvPicPr>
              <a:picLocks noChangeAspect="1" noChangeArrowheads="1"/>
            </p:cNvPicPr>
            <p:nvPr/>
          </p:nvPicPr>
          <p:blipFill>
            <a:blip r:embed="rId8"/>
            <a:srcRect/>
            <a:stretch>
              <a:fillRect/>
            </a:stretch>
          </p:blipFill>
          <p:spPr bwMode="auto">
            <a:xfrm>
              <a:off x="1056" y="2496"/>
              <a:ext cx="981" cy="474"/>
            </a:xfrm>
            <a:prstGeom prst="rect">
              <a:avLst/>
            </a:prstGeom>
            <a:noFill/>
            <a:ln w="9525">
              <a:noFill/>
              <a:miter lim="800000"/>
              <a:headEnd/>
              <a:tailEnd/>
            </a:ln>
          </p:spPr>
        </p:pic>
        <p:sp>
          <p:nvSpPr>
            <p:cNvPr id="12304" name="PSText"/>
            <p:cNvSpPr txBox="1">
              <a:spLocks noChangeArrowheads="1"/>
            </p:cNvSpPr>
            <p:nvPr/>
          </p:nvSpPr>
          <p:spPr bwMode="auto">
            <a:xfrm>
              <a:off x="1056" y="2256"/>
              <a:ext cx="400" cy="240"/>
            </a:xfrm>
            <a:prstGeom prst="rect">
              <a:avLst/>
            </a:prstGeom>
            <a:noFill/>
            <a:ln w="9525">
              <a:noFill/>
              <a:miter lim="800000"/>
              <a:headEnd/>
              <a:tailEnd/>
            </a:ln>
            <a:effectLst/>
          </p:spPr>
          <p:txBody>
            <a:bodyPr/>
            <a:lstStyle/>
            <a:p>
              <a:r>
                <a:rPr lang="en-US" sz="2400"/>
                <a:t>3.</a:t>
              </a:r>
            </a:p>
          </p:txBody>
        </p:sp>
        <p:sp>
          <p:nvSpPr>
            <p:cNvPr id="12305" name="PSArrow"/>
            <p:cNvSpPr>
              <a:spLocks noChangeArrowheads="1"/>
            </p:cNvSpPr>
            <p:nvPr/>
          </p:nvSpPr>
          <p:spPr bwMode="auto">
            <a:xfrm>
              <a:off x="936"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410200"/>
            <a:ext cx="1497013" cy="1081088"/>
            <a:chOff x="216" y="3120"/>
            <a:chExt cx="943" cy="681"/>
          </a:xfrm>
        </p:grpSpPr>
        <p:pic>
          <p:nvPicPr>
            <p:cNvPr id="12296" name="PSPic"/>
            <p:cNvPicPr>
              <a:picLocks noChangeAspect="1" noChangeArrowheads="1"/>
            </p:cNvPicPr>
            <p:nvPr/>
          </p:nvPicPr>
          <p:blipFill>
            <a:blip r:embed="rId9"/>
            <a:srcRect/>
            <a:stretch>
              <a:fillRect/>
            </a:stretch>
          </p:blipFill>
          <p:spPr bwMode="auto">
            <a:xfrm>
              <a:off x="336" y="3360"/>
              <a:ext cx="823" cy="441"/>
            </a:xfrm>
            <a:prstGeom prst="rect">
              <a:avLst/>
            </a:prstGeom>
            <a:noFill/>
            <a:ln w="9525">
              <a:noFill/>
              <a:miter lim="800000"/>
              <a:headEnd/>
              <a:tailEnd/>
            </a:ln>
          </p:spPr>
        </p:pic>
        <p:sp>
          <p:nvSpPr>
            <p:cNvPr id="12307" name="PSText"/>
            <p:cNvSpPr txBox="1">
              <a:spLocks noChangeArrowheads="1"/>
            </p:cNvSpPr>
            <p:nvPr/>
          </p:nvSpPr>
          <p:spPr bwMode="auto">
            <a:xfrm>
              <a:off x="336" y="3120"/>
              <a:ext cx="400" cy="240"/>
            </a:xfrm>
            <a:prstGeom prst="rect">
              <a:avLst/>
            </a:prstGeom>
            <a:noFill/>
            <a:ln w="9525">
              <a:noFill/>
              <a:miter lim="800000"/>
              <a:headEnd/>
              <a:tailEnd/>
            </a:ln>
            <a:effectLst/>
          </p:spPr>
          <p:txBody>
            <a:bodyPr/>
            <a:lstStyle/>
            <a:p>
              <a:r>
                <a:rPr lang="en-US" sz="2400"/>
                <a:t>4.</a:t>
              </a:r>
            </a:p>
          </p:txBody>
        </p:sp>
        <p:sp>
          <p:nvSpPr>
            <p:cNvPr id="12308" name="PSArrow"/>
            <p:cNvSpPr>
              <a:spLocks noChangeArrowheads="1"/>
            </p:cNvSpPr>
            <p:nvPr/>
          </p:nvSpPr>
          <p:spPr bwMode="auto">
            <a:xfrm>
              <a:off x="21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76500" y="5334000"/>
            <a:ext cx="2019300" cy="1133475"/>
            <a:chOff x="1800" y="3120"/>
            <a:chExt cx="1272" cy="714"/>
          </a:xfrm>
        </p:grpSpPr>
        <p:pic>
          <p:nvPicPr>
            <p:cNvPr id="12297" name="PSPic"/>
            <p:cNvPicPr>
              <a:picLocks noChangeAspect="1" noChangeArrowheads="1"/>
            </p:cNvPicPr>
            <p:nvPr/>
          </p:nvPicPr>
          <p:blipFill>
            <a:blip r:embed="rId10"/>
            <a:srcRect/>
            <a:stretch>
              <a:fillRect/>
            </a:stretch>
          </p:blipFill>
          <p:spPr bwMode="auto">
            <a:xfrm>
              <a:off x="1920" y="3360"/>
              <a:ext cx="1152" cy="474"/>
            </a:xfrm>
            <a:prstGeom prst="rect">
              <a:avLst/>
            </a:prstGeom>
            <a:noFill/>
            <a:ln w="9525">
              <a:noFill/>
              <a:miter lim="800000"/>
              <a:headEnd/>
              <a:tailEnd/>
            </a:ln>
          </p:spPr>
        </p:pic>
        <p:sp>
          <p:nvSpPr>
            <p:cNvPr id="12310" name="PSText"/>
            <p:cNvSpPr txBox="1">
              <a:spLocks noChangeArrowheads="1"/>
            </p:cNvSpPr>
            <p:nvPr/>
          </p:nvSpPr>
          <p:spPr bwMode="auto">
            <a:xfrm>
              <a:off x="1920" y="3120"/>
              <a:ext cx="400" cy="240"/>
            </a:xfrm>
            <a:prstGeom prst="rect">
              <a:avLst/>
            </a:prstGeom>
            <a:noFill/>
            <a:ln w="9525">
              <a:noFill/>
              <a:miter lim="800000"/>
              <a:headEnd/>
              <a:tailEnd/>
            </a:ln>
            <a:effectLst/>
          </p:spPr>
          <p:txBody>
            <a:bodyPr/>
            <a:lstStyle/>
            <a:p>
              <a:r>
                <a:rPr lang="en-US" sz="2400"/>
                <a:t>5.</a:t>
              </a:r>
            </a:p>
          </p:txBody>
        </p:sp>
        <p:sp>
          <p:nvSpPr>
            <p:cNvPr id="12311" name="PSArrow"/>
            <p:cNvSpPr>
              <a:spLocks noChangeArrowheads="1"/>
            </p:cNvSpPr>
            <p:nvPr/>
          </p:nvSpPr>
          <p:spPr bwMode="auto">
            <a:xfrm>
              <a:off x="180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12313" name="Picture 25"/>
          <p:cNvPicPr>
            <a:picLocks noChangeAspect="1" noChangeArrowheads="1"/>
          </p:cNvPicPr>
          <p:nvPr/>
        </p:nvPicPr>
        <p:blipFill>
          <a:blip r:embed="rId11"/>
          <a:srcRect/>
          <a:stretch>
            <a:fillRect/>
          </a:stretch>
        </p:blipFill>
        <p:spPr bwMode="auto">
          <a:xfrm>
            <a:off x="533400" y="1447800"/>
            <a:ext cx="3048000" cy="87312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26988"/>
            <a:ext cx="8229600" cy="1954212"/>
          </a:xfrm>
        </p:spPr>
        <p:txBody>
          <a:bodyPr>
            <a:spAutoFit/>
          </a:bodyPr>
          <a:lstStyle/>
          <a:p>
            <a:r>
              <a:rPr lang="en-US" sz="2600"/>
              <a:t>If an arrow is shot upward on the moon with a velocity of 57 m/s, its height in meters after </a:t>
            </a:r>
            <a:r>
              <a:rPr lang="en-US" sz="2600" i="1"/>
              <a:t>t</a:t>
            </a:r>
            <a:r>
              <a:rPr lang="en-US" sz="2600"/>
              <a:t> seconds is given by                        . Find the instantaneous velocity after one second.</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102402"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55.46</a:t>
            </a:r>
          </a:p>
          <a:p>
            <a:pPr marL="609600" indent="-609600">
              <a:buFontTx/>
              <a:buAutoNum type="arabicPeriod"/>
            </a:pPr>
            <a:r>
              <a:rPr lang="en-US"/>
              <a:t>55.35</a:t>
            </a:r>
          </a:p>
          <a:p>
            <a:pPr marL="609600" indent="-609600">
              <a:buFontTx/>
              <a:buAutoNum type="arabicPeriod"/>
            </a:pPr>
            <a:r>
              <a:rPr lang="en-US"/>
              <a:t>55.25</a:t>
            </a:r>
          </a:p>
          <a:p>
            <a:pPr marL="609600" indent="-609600">
              <a:buFontTx/>
              <a:buAutoNum type="arabicPeriod"/>
            </a:pPr>
            <a:r>
              <a:rPr lang="en-US"/>
              <a:t>55.36</a:t>
            </a:r>
          </a:p>
          <a:p>
            <a:pPr marL="609600" indent="-609600">
              <a:buFontTx/>
              <a:buAutoNum type="arabicPeriod"/>
            </a:pPr>
            <a:r>
              <a:rPr lang="en-US"/>
              <a:t>55.37</a:t>
            </a:r>
          </a:p>
        </p:txBody>
      </p:sp>
      <p:sp>
        <p:nvSpPr>
          <p:cNvPr id="4301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990600" y="1114425"/>
          <a:ext cx="2133600" cy="485775"/>
        </p:xfrm>
        <a:graphic>
          <a:graphicData uri="http://schemas.openxmlformats.org/presentationml/2006/ole">
            <p:oleObj spid="_x0000_s102403" name="Equation" r:id="rId6" imgW="838200" imgH="190500" progId="">
              <p:embed/>
            </p:oleObj>
          </a:graphicData>
        </a:graphic>
      </p:graphicFrame>
      <p:sp>
        <p:nvSpPr>
          <p:cNvPr id="43015" name="Rectangle 7"/>
          <p:cNvSpPr>
            <a:spLocks noChangeArrowheads="1"/>
          </p:cNvSpPr>
          <p:nvPr/>
        </p:nvSpPr>
        <p:spPr bwMode="auto">
          <a:xfrm>
            <a:off x="0" y="352425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409575"/>
            <a:ext cx="8229600" cy="1647825"/>
          </a:xfrm>
        </p:spPr>
        <p:txBody>
          <a:bodyPr>
            <a:spAutoFit/>
          </a:bodyPr>
          <a:lstStyle/>
          <a:p>
            <a:r>
              <a:rPr lang="en-US" sz="2800"/>
              <a:t>Is there a number </a:t>
            </a:r>
            <a:r>
              <a:rPr lang="en-US" sz="2800" i="1"/>
              <a:t>a</a:t>
            </a:r>
            <a:r>
              <a:rPr lang="en-US" sz="2800"/>
              <a:t> such that                        exists? If so, find the value of </a:t>
            </a:r>
            <a:r>
              <a:rPr lang="en-US" sz="2800" i="1"/>
              <a:t>a</a:t>
            </a:r>
            <a:r>
              <a:rPr lang="en-US" sz="2800"/>
              <a:t> and the value of the limit.</a:t>
            </a:r>
          </a:p>
        </p:txBody>
      </p:sp>
      <p:graphicFrame>
        <p:nvGraphicFramePr>
          <p:cNvPr id="46083" name="TPChart"/>
          <p:cNvGraphicFramePr>
            <a:graphicFrameLocks noChangeAspect="1"/>
          </p:cNvGraphicFramePr>
          <p:nvPr/>
        </p:nvGraphicFramePr>
        <p:xfrm>
          <a:off x="4572000" y="1714500"/>
          <a:ext cx="4572000" cy="5143500"/>
        </p:xfrm>
        <a:graphic>
          <a:graphicData uri="http://schemas.openxmlformats.org/presentationml/2006/ole">
            <p:oleObj spid="_x0000_s103426"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2743200"/>
            <a:ext cx="4114800" cy="2209800"/>
          </a:xfrm>
        </p:spPr>
        <p:txBody>
          <a:bodyPr>
            <a:spAutoFit/>
          </a:bodyPr>
          <a:lstStyle/>
          <a:p>
            <a:pPr marL="609600" indent="-609600">
              <a:buFontTx/>
              <a:buAutoNum type="arabicPeriod"/>
            </a:pPr>
            <a:r>
              <a:rPr lang="en-US" sz="2400"/>
              <a:t> </a:t>
            </a:r>
            <a:r>
              <a:rPr lang="en-US" sz="2400" i="1"/>
              <a:t>a</a:t>
            </a:r>
            <a:r>
              <a:rPr lang="en-US" sz="2400"/>
              <a:t> =49, limit equals 1.6</a:t>
            </a:r>
          </a:p>
          <a:p>
            <a:pPr marL="609600" indent="-609600">
              <a:buFontTx/>
              <a:buAutoNum type="arabicPeriod"/>
            </a:pPr>
            <a:r>
              <a:rPr lang="en-US" sz="2400"/>
              <a:t> </a:t>
            </a:r>
            <a:r>
              <a:rPr lang="en-US" sz="2400" i="1"/>
              <a:t>a</a:t>
            </a:r>
            <a:r>
              <a:rPr lang="en-US" sz="2400"/>
              <a:t> =13, limit equals 2.2</a:t>
            </a:r>
          </a:p>
          <a:p>
            <a:pPr marL="609600" indent="-609600">
              <a:buFontTx/>
              <a:buAutoNum type="arabicPeriod"/>
            </a:pPr>
            <a:r>
              <a:rPr lang="en-US" sz="2400"/>
              <a:t> </a:t>
            </a:r>
            <a:r>
              <a:rPr lang="en-US" sz="2400" i="1"/>
              <a:t>a</a:t>
            </a:r>
            <a:r>
              <a:rPr lang="en-US" sz="2400"/>
              <a:t> =49, limit equals 2.2</a:t>
            </a:r>
          </a:p>
          <a:p>
            <a:pPr marL="609600" indent="-609600">
              <a:buFontTx/>
              <a:buAutoNum type="arabicPeriod"/>
            </a:pPr>
            <a:r>
              <a:rPr lang="en-US" sz="2400"/>
              <a:t> </a:t>
            </a:r>
            <a:r>
              <a:rPr lang="en-US" sz="2400" i="1"/>
              <a:t>a</a:t>
            </a:r>
            <a:r>
              <a:rPr lang="en-US" sz="2400"/>
              <a:t> =19, limit equals 1.6</a:t>
            </a:r>
          </a:p>
          <a:p>
            <a:pPr marL="609600" indent="-609600">
              <a:buFontTx/>
              <a:buAutoNum type="arabicPeriod"/>
            </a:pPr>
            <a:r>
              <a:rPr lang="en-US" sz="2400"/>
              <a:t> </a:t>
            </a:r>
            <a:r>
              <a:rPr lang="en-US" sz="2400" i="1"/>
              <a:t>a</a:t>
            </a:r>
            <a:r>
              <a:rPr lang="en-US" sz="2400"/>
              <a:t> =49, limit equals 2.7</a:t>
            </a:r>
          </a:p>
        </p:txBody>
      </p:sp>
      <p:sp>
        <p:nvSpPr>
          <p:cNvPr id="4608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5" name="Object 5"/>
          <p:cNvGraphicFramePr>
            <a:graphicFrameLocks noChangeAspect="1"/>
          </p:cNvGraphicFramePr>
          <p:nvPr/>
        </p:nvGraphicFramePr>
        <p:xfrm>
          <a:off x="5257800" y="236538"/>
          <a:ext cx="3048000" cy="982662"/>
        </p:xfrm>
        <a:graphic>
          <a:graphicData uri="http://schemas.openxmlformats.org/presentationml/2006/ole">
            <p:oleObj spid="_x0000_s103427" name="Equation" r:id="rId6" imgW="1181100" imgH="381000" progId="">
              <p:embed/>
            </p:oleObj>
          </a:graphicData>
        </a:graphic>
      </p:graphicFrame>
      <p:sp>
        <p:nvSpPr>
          <p:cNvPr id="46087" name="Rectangle 7"/>
          <p:cNvSpPr>
            <a:spLocks noChangeArrowheads="1"/>
          </p:cNvSpPr>
          <p:nvPr/>
        </p:nvSpPr>
        <p:spPr bwMode="auto">
          <a:xfrm>
            <a:off x="0" y="361950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258763"/>
            <a:ext cx="8229600" cy="1341437"/>
          </a:xfrm>
        </p:spPr>
        <p:txBody>
          <a:bodyPr>
            <a:spAutoFit/>
          </a:bodyPr>
          <a:lstStyle/>
          <a:p>
            <a:r>
              <a:rPr lang="en-US" sz="3200"/>
              <a:t>If                      , then if              exists, to what value does it converge? </a:t>
            </a:r>
          </a:p>
        </p:txBody>
      </p:sp>
      <p:graphicFrame>
        <p:nvGraphicFramePr>
          <p:cNvPr id="48131" name="TPChart"/>
          <p:cNvGraphicFramePr>
            <a:graphicFrameLocks noChangeAspect="1"/>
          </p:cNvGraphicFramePr>
          <p:nvPr/>
        </p:nvGraphicFramePr>
        <p:xfrm>
          <a:off x="4508500" y="1714500"/>
          <a:ext cx="4572000" cy="5143500"/>
        </p:xfrm>
        <a:graphic>
          <a:graphicData uri="http://schemas.openxmlformats.org/presentationml/2006/ole">
            <p:oleObj spid="_x0000_s104450"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6.5</a:t>
            </a:r>
          </a:p>
          <a:p>
            <a:pPr marL="609600" indent="-609600">
              <a:buFontTx/>
              <a:buAutoNum type="arabicPeriod"/>
            </a:pPr>
            <a:r>
              <a:rPr lang="en-US"/>
              <a:t>4.5</a:t>
            </a:r>
          </a:p>
          <a:p>
            <a:pPr marL="609600" indent="-609600">
              <a:buFontTx/>
              <a:buAutoNum type="arabicPeriod"/>
            </a:pPr>
            <a:r>
              <a:rPr lang="en-US"/>
              <a:t>1</a:t>
            </a:r>
          </a:p>
          <a:p>
            <a:pPr marL="609600" indent="-609600">
              <a:buFontTx/>
              <a:buAutoNum type="arabicPeriod"/>
            </a:pPr>
            <a:r>
              <a:rPr lang="en-US"/>
              <a:t>2</a:t>
            </a:r>
          </a:p>
          <a:p>
            <a:pPr marL="609600" indent="-609600">
              <a:buFontTx/>
              <a:buAutoNum type="arabicPeriod"/>
            </a:pPr>
            <a:r>
              <a:rPr lang="en-US"/>
              <a:t>6</a:t>
            </a:r>
          </a:p>
        </p:txBody>
      </p:sp>
      <p:sp>
        <p:nvSpPr>
          <p:cNvPr id="48134"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3" name="Object 5"/>
          <p:cNvGraphicFramePr>
            <a:graphicFrameLocks noChangeAspect="1"/>
          </p:cNvGraphicFramePr>
          <p:nvPr/>
        </p:nvGraphicFramePr>
        <p:xfrm>
          <a:off x="914400" y="322263"/>
          <a:ext cx="2362200" cy="750887"/>
        </p:xfrm>
        <a:graphic>
          <a:graphicData uri="http://schemas.openxmlformats.org/presentationml/2006/ole">
            <p:oleObj spid="_x0000_s104451" name="Equation" r:id="rId6" imgW="838200" imgH="266700" progId="">
              <p:embed/>
            </p:oleObj>
          </a:graphicData>
        </a:graphic>
      </p:graphicFrame>
      <p:sp>
        <p:nvSpPr>
          <p:cNvPr id="48136"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5" name="Object 7"/>
          <p:cNvGraphicFramePr>
            <a:graphicFrameLocks noChangeAspect="1"/>
          </p:cNvGraphicFramePr>
          <p:nvPr/>
        </p:nvGraphicFramePr>
        <p:xfrm>
          <a:off x="4724400" y="387350"/>
          <a:ext cx="1371600" cy="695325"/>
        </p:xfrm>
        <a:graphic>
          <a:graphicData uri="http://schemas.openxmlformats.org/presentationml/2006/ole">
            <p:oleObj spid="_x0000_s104452" name="Equation" r:id="rId7" imgW="495515" imgH="25411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381000" y="2039938"/>
            <a:ext cx="4800600" cy="1770062"/>
          </a:xfrm>
        </p:spPr>
        <p:txBody>
          <a:bodyPr>
            <a:spAutoFit/>
          </a:bodyPr>
          <a:lstStyle/>
          <a:p>
            <a:r>
              <a:rPr lang="en-US" sz="2300"/>
              <a:t>The function has been evaluated at the given numbers (correct to six decimal places). Use the results to guess the value of the limit.</a:t>
            </a:r>
          </a:p>
        </p:txBody>
      </p:sp>
      <p:graphicFrame>
        <p:nvGraphicFramePr>
          <p:cNvPr id="49155" name="TPChart"/>
          <p:cNvGraphicFramePr>
            <a:graphicFrameLocks noChangeAspect="1"/>
          </p:cNvGraphicFramePr>
          <p:nvPr/>
        </p:nvGraphicFramePr>
        <p:xfrm>
          <a:off x="5219700" y="2209800"/>
          <a:ext cx="3924300" cy="4648200"/>
        </p:xfrm>
        <a:graphic>
          <a:graphicData uri="http://schemas.openxmlformats.org/presentationml/2006/ole">
            <p:oleObj spid="_x0000_s105474"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4656138"/>
            <a:ext cx="2286000" cy="2125662"/>
          </a:xfrm>
        </p:spPr>
        <p:txBody>
          <a:bodyPr>
            <a:spAutoFit/>
          </a:bodyPr>
          <a:lstStyle/>
          <a:p>
            <a:pPr marL="609600" indent="-609600">
              <a:buFontTx/>
              <a:buAutoNum type="arabicPeriod"/>
            </a:pPr>
            <a:r>
              <a:rPr lang="en-US" sz="2300"/>
              <a:t>1.255039</a:t>
            </a:r>
          </a:p>
          <a:p>
            <a:pPr marL="609600" indent="-609600">
              <a:buFontTx/>
              <a:buAutoNum type="arabicPeriod"/>
            </a:pPr>
            <a:r>
              <a:rPr lang="en-US" sz="2300"/>
              <a:t>1.911314</a:t>
            </a:r>
          </a:p>
          <a:p>
            <a:pPr marL="609600" indent="-609600">
              <a:buFontTx/>
              <a:buAutoNum type="arabicPeriod"/>
            </a:pPr>
            <a:r>
              <a:rPr lang="en-US" sz="2300"/>
              <a:t>1.969944</a:t>
            </a:r>
          </a:p>
          <a:p>
            <a:pPr marL="609600" indent="-609600">
              <a:buFontTx/>
              <a:buAutoNum type="arabicPeriod"/>
            </a:pPr>
            <a:r>
              <a:rPr lang="en-US" sz="2300"/>
              <a:t>1.473889</a:t>
            </a:r>
          </a:p>
          <a:p>
            <a:pPr marL="609600" indent="-609600">
              <a:buFontTx/>
              <a:buAutoNum type="arabicPeriod"/>
            </a:pPr>
            <a:r>
              <a:rPr lang="en-US" sz="2300"/>
              <a:t>1</a:t>
            </a:r>
          </a:p>
        </p:txBody>
      </p:sp>
      <p:sp>
        <p:nvSpPr>
          <p:cNvPr id="49158"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7" name="Object 5"/>
          <p:cNvGraphicFramePr>
            <a:graphicFrameLocks noChangeAspect="1"/>
          </p:cNvGraphicFramePr>
          <p:nvPr/>
        </p:nvGraphicFramePr>
        <p:xfrm>
          <a:off x="457200" y="3841750"/>
          <a:ext cx="1885950" cy="806450"/>
        </p:xfrm>
        <a:graphic>
          <a:graphicData uri="http://schemas.openxmlformats.org/presentationml/2006/ole">
            <p:oleObj spid="_x0000_s105475" name="Equation" r:id="rId6" imgW="850900" imgH="368300" progId="">
              <p:embed/>
            </p:oleObj>
          </a:graphicData>
        </a:graphic>
      </p:graphicFrame>
      <p:sp>
        <p:nvSpPr>
          <p:cNvPr id="49160"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9" name="Object 7"/>
          <p:cNvGraphicFramePr>
            <a:graphicFrameLocks noChangeAspect="1"/>
          </p:cNvGraphicFramePr>
          <p:nvPr/>
        </p:nvGraphicFramePr>
        <p:xfrm>
          <a:off x="2536825" y="3938588"/>
          <a:ext cx="2644775" cy="588962"/>
        </p:xfrm>
        <a:graphic>
          <a:graphicData uri="http://schemas.openxmlformats.org/presentationml/2006/ole">
            <p:oleObj spid="_x0000_s105476" name="Equation" r:id="rId7" imgW="1193800" imgH="266700" progId="">
              <p:embed/>
            </p:oleObj>
          </a:graphicData>
        </a:graphic>
      </p:graphicFrame>
      <p:sp>
        <p:nvSpPr>
          <p:cNvPr id="49162" name="Rectangle 10"/>
          <p:cNvSpPr>
            <a:spLocks noChangeArrowheads="1"/>
          </p:cNvSpPr>
          <p:nvPr/>
        </p:nvSpPr>
        <p:spPr bwMode="auto">
          <a:xfrm>
            <a:off x="0" y="2835275"/>
            <a:ext cx="9144000" cy="0"/>
          </a:xfrm>
          <a:prstGeom prst="rect">
            <a:avLst/>
          </a:prstGeom>
          <a:noFill/>
          <a:ln w="9525">
            <a:noFill/>
            <a:miter lim="800000"/>
            <a:headEnd/>
            <a:tailEnd/>
          </a:ln>
          <a:effectLst/>
        </p:spPr>
        <p:txBody>
          <a:bodyPr wrap="none" anchor="ctr">
            <a:spAutoFit/>
          </a:bodyPr>
          <a:lstStyle/>
          <a:p>
            <a:endParaRPr lang="en-US"/>
          </a:p>
        </p:txBody>
      </p:sp>
      <p:sp>
        <p:nvSpPr>
          <p:cNvPr id="49174" name="Rectangle 22"/>
          <p:cNvSpPr>
            <a:spLocks noChangeArrowheads="1"/>
          </p:cNvSpPr>
          <p:nvPr/>
        </p:nvSpPr>
        <p:spPr bwMode="auto">
          <a:xfrm>
            <a:off x="0" y="2835275"/>
            <a:ext cx="273050" cy="0"/>
          </a:xfrm>
          <a:prstGeom prst="rect">
            <a:avLst/>
          </a:prstGeom>
          <a:noFill/>
          <a:ln w="9525">
            <a:noFill/>
            <a:miter lim="800000"/>
            <a:headEnd/>
            <a:tailEnd/>
          </a:ln>
          <a:effectLst/>
        </p:spPr>
        <p:txBody>
          <a:bodyPr wrap="none" anchor="ctr">
            <a:spAutoFit/>
          </a:bodyPr>
          <a:lstStyle/>
          <a:p>
            <a:endParaRPr lang="en-US"/>
          </a:p>
        </p:txBody>
      </p:sp>
      <p:graphicFrame>
        <p:nvGraphicFramePr>
          <p:cNvPr id="49161" name="Object 9"/>
          <p:cNvGraphicFramePr>
            <a:graphicFrameLocks noChangeAspect="1"/>
          </p:cNvGraphicFramePr>
          <p:nvPr/>
        </p:nvGraphicFramePr>
        <p:xfrm>
          <a:off x="0" y="2835275"/>
          <a:ext cx="53975" cy="98425"/>
        </p:xfrm>
        <a:graphic>
          <a:graphicData uri="http://schemas.openxmlformats.org/presentationml/2006/ole">
            <p:oleObj spid="_x0000_s105477" name="Equation" r:id="rId8" imgW="101556" imgH="190417" progId="">
              <p:embed/>
            </p:oleObj>
          </a:graphicData>
        </a:graphic>
      </p:graphicFrame>
      <p:sp>
        <p:nvSpPr>
          <p:cNvPr id="49299" name="Rectangle 147"/>
          <p:cNvSpPr>
            <a:spLocks noChangeArrowheads="1"/>
          </p:cNvSpPr>
          <p:nvPr/>
        </p:nvSpPr>
        <p:spPr bwMode="auto">
          <a:xfrm>
            <a:off x="0" y="3778250"/>
            <a:ext cx="219075" cy="244475"/>
          </a:xfrm>
          <a:prstGeom prst="rect">
            <a:avLst/>
          </a:prstGeom>
          <a:noFill/>
          <a:ln w="9525">
            <a:noFill/>
            <a:miter lim="800000"/>
            <a:headEnd/>
            <a:tailEnd/>
          </a:ln>
          <a:effectLst/>
        </p:spPr>
        <p:txBody>
          <a:bodyPr wrap="none" anchor="ctr">
            <a:spAutoFit/>
          </a:bodyPr>
          <a:lstStyle/>
          <a:p>
            <a:r>
              <a:rPr lang="en-US" sz="1000">
                <a:cs typeface="Times New Roman" pitchFamily="18" charset="0"/>
              </a:rPr>
              <a:t> </a:t>
            </a:r>
            <a:endParaRPr lang="en-US"/>
          </a:p>
        </p:txBody>
      </p:sp>
      <p:graphicFrame>
        <p:nvGraphicFramePr>
          <p:cNvPr id="49304" name="Group 152"/>
          <p:cNvGraphicFramePr>
            <a:graphicFrameLocks noGrp="1"/>
          </p:cNvGraphicFramePr>
          <p:nvPr/>
        </p:nvGraphicFramePr>
        <p:xfrm>
          <a:off x="457200" y="152400"/>
          <a:ext cx="8153400" cy="758825"/>
        </p:xfrm>
        <a:graphic>
          <a:graphicData uri="http://schemas.openxmlformats.org/drawingml/2006/table">
            <a:tbl>
              <a:tblPr/>
              <a:tblGrid>
                <a:gridCol w="741363"/>
                <a:gridCol w="1482725"/>
                <a:gridCol w="1482725"/>
                <a:gridCol w="1481137"/>
                <a:gridCol w="1482725"/>
                <a:gridCol w="1482725"/>
              </a:tblGrid>
              <a:tr h="234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smtClean="0">
                          <a:ln>
                            <a:noFill/>
                          </a:ln>
                          <a:solidFill>
                            <a:srgbClr val="000000"/>
                          </a:solidFill>
                          <a:effectLst/>
                          <a:latin typeface="Times New Roman" pitchFamily="18" charset="0"/>
                          <a:cs typeface="Times New Roman" pitchFamily="18" charset="0"/>
                        </a:rPr>
                        <a:t>x</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0.6</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0.8</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0.99</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0.999</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smtClean="0">
                          <a:ln>
                            <a:noFill/>
                          </a:ln>
                          <a:solidFill>
                            <a:srgbClr val="000000"/>
                          </a:solidFill>
                          <a:effectLst/>
                          <a:latin typeface="Times New Roman" pitchFamily="18" charset="0"/>
                          <a:cs typeface="Times New Roman" pitchFamily="18" charset="0"/>
                        </a:rPr>
                        <a:t>f</a:t>
                      </a: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a:t>
                      </a:r>
                      <a:r>
                        <a:rPr kumimoji="0" lang="en-US" sz="1900" b="0" i="1" u="none" strike="noStrike" cap="none" normalizeH="0" baseline="0" smtClean="0">
                          <a:ln>
                            <a:noFill/>
                          </a:ln>
                          <a:solidFill>
                            <a:srgbClr val="000000"/>
                          </a:solidFill>
                          <a:effectLst/>
                          <a:latin typeface="Times New Roman" pitchFamily="18" charset="0"/>
                          <a:cs typeface="Times New Roman" pitchFamily="18" charset="0"/>
                        </a:rPr>
                        <a:t>x</a:t>
                      </a: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1.127017</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1.055728</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1.026334</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1.002513</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1.00025</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49327" name="Group 175"/>
          <p:cNvGraphicFramePr>
            <a:graphicFrameLocks noGrp="1"/>
          </p:cNvGraphicFramePr>
          <p:nvPr/>
        </p:nvGraphicFramePr>
        <p:xfrm>
          <a:off x="457200" y="1066800"/>
          <a:ext cx="8153400" cy="1093788"/>
        </p:xfrm>
        <a:graphic>
          <a:graphicData uri="http://schemas.openxmlformats.org/drawingml/2006/table">
            <a:tbl>
              <a:tblPr/>
              <a:tblGrid>
                <a:gridCol w="617538"/>
                <a:gridCol w="1482725"/>
                <a:gridCol w="1482725"/>
                <a:gridCol w="1482725"/>
                <a:gridCol w="1481137"/>
                <a:gridCol w="1606550"/>
              </a:tblGrid>
              <a:tr h="228600">
                <a:tc grid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rgbClr val="000000"/>
                          </a:solidFill>
                          <a:effectLst/>
                          <a:latin typeface="Times New Roman" pitchFamily="18" charset="0"/>
                          <a:cs typeface="Times New Roman" pitchFamily="18" charset="0"/>
                        </a:rPr>
                        <a:t>table cont'd</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smtClean="0">
                          <a:ln>
                            <a:noFill/>
                          </a:ln>
                          <a:solidFill>
                            <a:srgbClr val="000000"/>
                          </a:solidFill>
                          <a:effectLst/>
                          <a:latin typeface="Times New Roman" pitchFamily="18" charset="0"/>
                          <a:cs typeface="Times New Roman" pitchFamily="18" charset="0"/>
                        </a:rPr>
                        <a:t>x</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1.4</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1.2</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1.1</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1.01</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1.001</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603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1" u="none" strike="noStrike" cap="none" normalizeH="0" baseline="0" smtClean="0">
                          <a:ln>
                            <a:noFill/>
                          </a:ln>
                          <a:solidFill>
                            <a:srgbClr val="000000"/>
                          </a:solidFill>
                          <a:effectLst/>
                          <a:latin typeface="Times New Roman" pitchFamily="18" charset="0"/>
                          <a:cs typeface="Times New Roman" pitchFamily="18" charset="0"/>
                        </a:rPr>
                        <a:t>f</a:t>
                      </a: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a:t>
                      </a:r>
                      <a:r>
                        <a:rPr kumimoji="0" lang="en-US" sz="1900" b="0" i="1" u="none" strike="noStrike" cap="none" normalizeH="0" baseline="0" smtClean="0">
                          <a:ln>
                            <a:noFill/>
                          </a:ln>
                          <a:solidFill>
                            <a:srgbClr val="000000"/>
                          </a:solidFill>
                          <a:effectLst/>
                          <a:latin typeface="Times New Roman" pitchFamily="18" charset="0"/>
                          <a:cs typeface="Times New Roman" pitchFamily="18" charset="0"/>
                        </a:rPr>
                        <a:t>x</a:t>
                      </a: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0.91608</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0.954451</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0.976177</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0.997512</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00"/>
                          </a:solidFill>
                          <a:effectLst/>
                          <a:latin typeface="Times New Roman" pitchFamily="18" charset="0"/>
                          <a:cs typeface="Times New Roman" pitchFamily="18" charset="0"/>
                        </a:rPr>
                        <a:t>0.99975</a:t>
                      </a:r>
                      <a:endParaRPr kumimoji="0" lang="en-US" sz="3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381000"/>
            <a:ext cx="8229600" cy="1341438"/>
          </a:xfrm>
        </p:spPr>
        <p:txBody>
          <a:bodyPr>
            <a:spAutoFit/>
          </a:bodyPr>
          <a:lstStyle/>
          <a:p>
            <a:r>
              <a:rPr lang="en-US" sz="3200"/>
              <a:t>If                        , then if                exists, to what value does it converge?</a:t>
            </a:r>
          </a:p>
        </p:txBody>
      </p:sp>
      <p:graphicFrame>
        <p:nvGraphicFramePr>
          <p:cNvPr id="50179" name="TPChart"/>
          <p:cNvGraphicFramePr>
            <a:graphicFrameLocks noChangeAspect="1"/>
          </p:cNvGraphicFramePr>
          <p:nvPr/>
        </p:nvGraphicFramePr>
        <p:xfrm>
          <a:off x="4508500" y="1714500"/>
          <a:ext cx="4572000" cy="5143500"/>
        </p:xfrm>
        <a:graphic>
          <a:graphicData uri="http://schemas.openxmlformats.org/presentationml/2006/ole">
            <p:oleObj spid="_x0000_s106498"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2133600"/>
            <a:ext cx="4114800" cy="2916238"/>
          </a:xfrm>
        </p:spPr>
        <p:txBody>
          <a:bodyPr>
            <a:spAutoFit/>
          </a:bodyPr>
          <a:lstStyle/>
          <a:p>
            <a:pPr marL="609600" indent="-609600">
              <a:buFontTx/>
              <a:buAutoNum type="arabicPeriod"/>
            </a:pPr>
            <a:r>
              <a:rPr lang="en-US"/>
              <a:t>2</a:t>
            </a:r>
          </a:p>
          <a:p>
            <a:pPr marL="609600" indent="-609600">
              <a:buFontTx/>
              <a:buAutoNum type="arabicPeriod"/>
            </a:pPr>
            <a:r>
              <a:rPr lang="en-US"/>
              <a:t>1</a:t>
            </a:r>
          </a:p>
          <a:p>
            <a:pPr marL="609600" indent="-609600">
              <a:buFontTx/>
              <a:buAutoNum type="arabicPeriod"/>
            </a:pPr>
            <a:r>
              <a:rPr lang="en-US"/>
              <a:t>5</a:t>
            </a:r>
          </a:p>
          <a:p>
            <a:pPr marL="609600" indent="-609600">
              <a:buFontTx/>
              <a:buAutoNum type="arabicPeriod"/>
            </a:pPr>
            <a:r>
              <a:rPr lang="en-US"/>
              <a:t>4.5</a:t>
            </a:r>
          </a:p>
          <a:p>
            <a:pPr marL="609600" indent="-609600">
              <a:buFontTx/>
              <a:buAutoNum type="arabicPeriod"/>
            </a:pPr>
            <a:r>
              <a:rPr lang="en-US"/>
              <a:t>1.5</a:t>
            </a:r>
          </a:p>
        </p:txBody>
      </p:sp>
      <p:pic>
        <p:nvPicPr>
          <p:cNvPr id="50181" name="Picture 5"/>
          <p:cNvPicPr>
            <a:picLocks noChangeAspect="1" noChangeArrowheads="1"/>
          </p:cNvPicPr>
          <p:nvPr/>
        </p:nvPicPr>
        <p:blipFill>
          <a:blip r:embed="rId6"/>
          <a:srcRect/>
          <a:stretch>
            <a:fillRect/>
          </a:stretch>
        </p:blipFill>
        <p:spPr bwMode="auto">
          <a:xfrm>
            <a:off x="990600" y="457200"/>
            <a:ext cx="2438400" cy="730250"/>
          </a:xfrm>
          <a:prstGeom prst="rect">
            <a:avLst/>
          </a:prstGeom>
          <a:noFill/>
          <a:ln w="9525">
            <a:noFill/>
            <a:miter lim="800000"/>
            <a:headEnd/>
            <a:tailEnd/>
          </a:ln>
        </p:spPr>
      </p:pic>
      <p:pic>
        <p:nvPicPr>
          <p:cNvPr id="50182" name="Picture 6"/>
          <p:cNvPicPr>
            <a:picLocks noChangeAspect="1" noChangeArrowheads="1"/>
          </p:cNvPicPr>
          <p:nvPr/>
        </p:nvPicPr>
        <p:blipFill>
          <a:blip r:embed="rId7"/>
          <a:srcRect/>
          <a:stretch>
            <a:fillRect/>
          </a:stretch>
        </p:blipFill>
        <p:spPr bwMode="auto">
          <a:xfrm>
            <a:off x="5029200" y="533400"/>
            <a:ext cx="1447800" cy="6604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76200"/>
            <a:ext cx="8229600" cy="976313"/>
          </a:xfrm>
        </p:spPr>
        <p:txBody>
          <a:bodyPr>
            <a:spAutoFit/>
          </a:bodyPr>
          <a:lstStyle/>
          <a:p>
            <a:r>
              <a:rPr lang="en-US" sz="4000"/>
              <a:t>Guess the value of the limit.</a:t>
            </a:r>
          </a:p>
        </p:txBody>
      </p:sp>
      <p:graphicFrame>
        <p:nvGraphicFramePr>
          <p:cNvPr id="51203" name="TPChart"/>
          <p:cNvGraphicFramePr>
            <a:graphicFrameLocks noChangeAspect="1"/>
          </p:cNvGraphicFramePr>
          <p:nvPr/>
        </p:nvGraphicFramePr>
        <p:xfrm>
          <a:off x="4508500" y="1651000"/>
          <a:ext cx="4572000" cy="5143500"/>
        </p:xfrm>
        <a:graphic>
          <a:graphicData uri="http://schemas.openxmlformats.org/presentationml/2006/ole">
            <p:oleObj spid="_x0000_s107522"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121</a:t>
            </a:r>
          </a:p>
          <a:p>
            <a:pPr marL="609600" indent="-609600">
              <a:buFontTx/>
              <a:buAutoNum type="arabicPeriod"/>
            </a:pPr>
            <a:r>
              <a:rPr lang="en-US"/>
              <a:t>135</a:t>
            </a:r>
          </a:p>
          <a:p>
            <a:pPr marL="609600" indent="-609600">
              <a:buFontTx/>
              <a:buAutoNum type="arabicPeriod"/>
            </a:pPr>
            <a:r>
              <a:rPr lang="en-US"/>
              <a:t>134</a:t>
            </a:r>
          </a:p>
          <a:p>
            <a:pPr marL="609600" indent="-609600">
              <a:buFontTx/>
              <a:buAutoNum type="arabicPeriod"/>
            </a:pPr>
            <a:r>
              <a:rPr lang="en-US"/>
              <a:t>130</a:t>
            </a:r>
          </a:p>
          <a:p>
            <a:pPr marL="609600" indent="-609600">
              <a:buFontTx/>
              <a:buAutoNum type="arabicPeriod"/>
            </a:pPr>
            <a:r>
              <a:rPr lang="en-US"/>
              <a:t>125</a:t>
            </a:r>
          </a:p>
        </p:txBody>
      </p:sp>
      <p:pic>
        <p:nvPicPr>
          <p:cNvPr id="51205" name="Picture 5"/>
          <p:cNvPicPr>
            <a:picLocks noChangeAspect="1" noChangeArrowheads="1"/>
          </p:cNvPicPr>
          <p:nvPr/>
        </p:nvPicPr>
        <p:blipFill>
          <a:blip r:embed="rId6"/>
          <a:srcRect/>
          <a:stretch>
            <a:fillRect/>
          </a:stretch>
        </p:blipFill>
        <p:spPr bwMode="auto">
          <a:xfrm>
            <a:off x="609600" y="1143000"/>
            <a:ext cx="2895600" cy="1106488"/>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211138"/>
            <a:ext cx="8229600" cy="1465262"/>
          </a:xfrm>
        </p:spPr>
        <p:txBody>
          <a:bodyPr>
            <a:spAutoFit/>
          </a:bodyPr>
          <a:lstStyle/>
          <a:p>
            <a:r>
              <a:rPr lang="en-US" sz="3600"/>
              <a:t>Let   </a:t>
            </a:r>
            <a:br>
              <a:rPr lang="en-US" sz="3600"/>
            </a:br>
            <a:r>
              <a:rPr lang="en-US" sz="3600"/>
              <a:t>Find the following limits. </a:t>
            </a:r>
          </a:p>
        </p:txBody>
      </p:sp>
      <p:graphicFrame>
        <p:nvGraphicFramePr>
          <p:cNvPr id="52227" name="TPChart"/>
          <p:cNvGraphicFramePr>
            <a:graphicFrameLocks noChangeAspect="1"/>
          </p:cNvGraphicFramePr>
          <p:nvPr/>
        </p:nvGraphicFramePr>
        <p:xfrm>
          <a:off x="4508500" y="1651000"/>
          <a:ext cx="4572000" cy="5143500"/>
        </p:xfrm>
        <a:graphic>
          <a:graphicData uri="http://schemas.openxmlformats.org/presentationml/2006/ole">
            <p:oleObj spid="_x0000_s108546"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3048000"/>
            <a:ext cx="4114800" cy="2916238"/>
          </a:xfrm>
        </p:spPr>
        <p:txBody>
          <a:bodyPr>
            <a:spAutoFit/>
          </a:bodyPr>
          <a:lstStyle/>
          <a:p>
            <a:pPr marL="609600" indent="-609600">
              <a:buFontTx/>
              <a:buAutoNum type="arabicPeriod"/>
            </a:pPr>
            <a:r>
              <a:rPr lang="en-US"/>
              <a:t>18 and 9</a:t>
            </a:r>
          </a:p>
          <a:p>
            <a:pPr marL="609600" indent="-609600">
              <a:buFontTx/>
              <a:buAutoNum type="arabicPeriod"/>
            </a:pPr>
            <a:r>
              <a:rPr lang="en-US"/>
              <a:t>18 and -18</a:t>
            </a:r>
          </a:p>
          <a:p>
            <a:pPr marL="609600" indent="-609600">
              <a:buFontTx/>
              <a:buAutoNum type="arabicPeriod"/>
            </a:pPr>
            <a:r>
              <a:rPr lang="en-US"/>
              <a:t>both 18</a:t>
            </a:r>
          </a:p>
          <a:p>
            <a:pPr marL="609600" indent="-609600">
              <a:buFontTx/>
              <a:buAutoNum type="arabicPeriod"/>
            </a:pPr>
            <a:r>
              <a:rPr lang="en-US"/>
              <a:t>18 and -9</a:t>
            </a:r>
          </a:p>
          <a:p>
            <a:pPr marL="609600" indent="-609600">
              <a:buFontTx/>
              <a:buAutoNum type="arabicPeriod"/>
            </a:pPr>
            <a:r>
              <a:rPr lang="en-US"/>
              <a:t>81 and 9</a:t>
            </a:r>
          </a:p>
        </p:txBody>
      </p:sp>
      <p:pic>
        <p:nvPicPr>
          <p:cNvPr id="52229" name="Picture 5"/>
          <p:cNvPicPr>
            <a:picLocks noChangeAspect="1" noChangeArrowheads="1"/>
          </p:cNvPicPr>
          <p:nvPr/>
        </p:nvPicPr>
        <p:blipFill>
          <a:blip r:embed="rId6"/>
          <a:srcRect/>
          <a:stretch>
            <a:fillRect/>
          </a:stretch>
        </p:blipFill>
        <p:spPr bwMode="auto">
          <a:xfrm>
            <a:off x="1371600" y="152400"/>
            <a:ext cx="2057400" cy="1000125"/>
          </a:xfrm>
          <a:prstGeom prst="rect">
            <a:avLst/>
          </a:prstGeom>
          <a:noFill/>
          <a:ln w="9525">
            <a:noFill/>
            <a:miter lim="800000"/>
            <a:headEnd/>
            <a:tailEnd/>
          </a:ln>
        </p:spPr>
      </p:pic>
      <p:pic>
        <p:nvPicPr>
          <p:cNvPr id="52230" name="Picture 6"/>
          <p:cNvPicPr>
            <a:picLocks noChangeAspect="1" noChangeArrowheads="1"/>
          </p:cNvPicPr>
          <p:nvPr/>
        </p:nvPicPr>
        <p:blipFill>
          <a:blip r:embed="rId7"/>
          <a:srcRect/>
          <a:stretch>
            <a:fillRect/>
          </a:stretch>
        </p:blipFill>
        <p:spPr bwMode="auto">
          <a:xfrm>
            <a:off x="533400" y="1752600"/>
            <a:ext cx="3886200" cy="10287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104775"/>
            <a:ext cx="8229600" cy="1647825"/>
          </a:xfrm>
        </p:spPr>
        <p:txBody>
          <a:bodyPr>
            <a:spAutoFit/>
          </a:bodyPr>
          <a:lstStyle/>
          <a:p>
            <a:r>
              <a:rPr lang="en-US" sz="2800"/>
              <a:t>Select the right number for the following limit and prove the statement using the            definition of the limit.</a:t>
            </a:r>
          </a:p>
        </p:txBody>
      </p:sp>
      <p:graphicFrame>
        <p:nvGraphicFramePr>
          <p:cNvPr id="54275" name="TPChart"/>
          <p:cNvGraphicFramePr>
            <a:graphicFrameLocks noChangeAspect="1"/>
          </p:cNvGraphicFramePr>
          <p:nvPr/>
        </p:nvGraphicFramePr>
        <p:xfrm>
          <a:off x="4572000" y="1714500"/>
          <a:ext cx="4572000" cy="5143500"/>
        </p:xfrm>
        <a:graphic>
          <a:graphicData uri="http://schemas.openxmlformats.org/presentationml/2006/ole">
            <p:oleObj spid="_x0000_s109570"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6</a:t>
            </a:r>
          </a:p>
          <a:p>
            <a:pPr marL="609600" indent="-609600">
              <a:buFontTx/>
              <a:buAutoNum type="arabicPeriod"/>
            </a:pPr>
            <a:r>
              <a:rPr lang="en-US"/>
              <a:t>8</a:t>
            </a:r>
          </a:p>
          <a:p>
            <a:pPr marL="609600" indent="-609600">
              <a:buFontTx/>
              <a:buAutoNum type="arabicPeriod"/>
            </a:pPr>
            <a:r>
              <a:rPr lang="en-US"/>
              <a:t>5</a:t>
            </a:r>
          </a:p>
          <a:p>
            <a:pPr marL="609600" indent="-609600">
              <a:buFontTx/>
              <a:buAutoNum type="arabicPeriod"/>
            </a:pPr>
            <a:r>
              <a:rPr lang="en-US"/>
              <a:t>9</a:t>
            </a:r>
          </a:p>
          <a:p>
            <a:pPr marL="609600" indent="-609600">
              <a:buFontTx/>
              <a:buAutoNum type="arabicPeriod"/>
            </a:pPr>
            <a:r>
              <a:rPr lang="en-US"/>
              <a:t>18</a:t>
            </a:r>
          </a:p>
        </p:txBody>
      </p:sp>
      <p:pic>
        <p:nvPicPr>
          <p:cNvPr id="54277" name="Picture 5"/>
          <p:cNvPicPr>
            <a:picLocks noChangeAspect="1" noChangeArrowheads="1"/>
          </p:cNvPicPr>
          <p:nvPr/>
        </p:nvPicPr>
        <p:blipFill>
          <a:blip r:embed="rId6"/>
          <a:srcRect/>
          <a:stretch>
            <a:fillRect/>
          </a:stretch>
        </p:blipFill>
        <p:spPr bwMode="auto">
          <a:xfrm>
            <a:off x="5334000" y="762000"/>
            <a:ext cx="633413" cy="700088"/>
          </a:xfrm>
          <a:prstGeom prst="rect">
            <a:avLst/>
          </a:prstGeom>
          <a:noFill/>
          <a:ln w="9525">
            <a:noFill/>
            <a:miter lim="800000"/>
            <a:headEnd/>
            <a:tailEnd/>
          </a:ln>
        </p:spPr>
      </p:pic>
      <p:pic>
        <p:nvPicPr>
          <p:cNvPr id="54278" name="Picture 6"/>
          <p:cNvPicPr>
            <a:picLocks noChangeAspect="1" noChangeArrowheads="1"/>
          </p:cNvPicPr>
          <p:nvPr/>
        </p:nvPicPr>
        <p:blipFill>
          <a:blip r:embed="rId7"/>
          <a:srcRect/>
          <a:stretch>
            <a:fillRect/>
          </a:stretch>
        </p:blipFill>
        <p:spPr bwMode="auto">
          <a:xfrm>
            <a:off x="5867400" y="838200"/>
            <a:ext cx="474663" cy="533400"/>
          </a:xfrm>
          <a:prstGeom prst="rect">
            <a:avLst/>
          </a:prstGeom>
          <a:noFill/>
          <a:ln w="9525">
            <a:noFill/>
            <a:miter lim="800000"/>
            <a:headEnd/>
            <a:tailEnd/>
          </a:ln>
        </p:spPr>
      </p:pic>
      <p:sp>
        <p:nvSpPr>
          <p:cNvPr id="54280"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9" name="Object 7"/>
          <p:cNvGraphicFramePr>
            <a:graphicFrameLocks noChangeAspect="1"/>
          </p:cNvGraphicFramePr>
          <p:nvPr/>
        </p:nvGraphicFramePr>
        <p:xfrm>
          <a:off x="533400" y="1741488"/>
          <a:ext cx="3352800" cy="1306512"/>
        </p:xfrm>
        <a:graphic>
          <a:graphicData uri="http://schemas.openxmlformats.org/presentationml/2006/ole">
            <p:oleObj spid="_x0000_s109571" name="Equation" r:id="rId8" imgW="939800" imgH="368300" progId="">
              <p:embed/>
            </p:oleObj>
          </a:graphicData>
        </a:graphic>
      </p:graphicFrame>
      <p:sp>
        <p:nvSpPr>
          <p:cNvPr id="54281" name="Rectangle 9"/>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242888"/>
            <a:ext cx="8229600" cy="976312"/>
          </a:xfrm>
        </p:spPr>
        <p:txBody>
          <a:bodyPr>
            <a:spAutoFit/>
          </a:bodyPr>
          <a:lstStyle/>
          <a:p>
            <a:r>
              <a:rPr lang="en-US" sz="4000"/>
              <a:t>Use continuity to evaluate the limit. </a:t>
            </a:r>
          </a:p>
        </p:txBody>
      </p:sp>
      <p:graphicFrame>
        <p:nvGraphicFramePr>
          <p:cNvPr id="55299" name="TPChart"/>
          <p:cNvGraphicFramePr>
            <a:graphicFrameLocks noChangeAspect="1"/>
          </p:cNvGraphicFramePr>
          <p:nvPr/>
        </p:nvGraphicFramePr>
        <p:xfrm>
          <a:off x="4508500" y="1651000"/>
          <a:ext cx="4572000" cy="5143500"/>
        </p:xfrm>
        <a:graphic>
          <a:graphicData uri="http://schemas.openxmlformats.org/presentationml/2006/ole">
            <p:oleObj spid="_x0000_s110594" name="Chart" r:id="rId5" imgW="4571989" imgH="5143584" progId="MSGraph.Chart.8">
              <p:embed followColorScheme="full"/>
            </p:oleObj>
          </a:graphicData>
        </a:graphic>
      </p:graphicFrame>
      <p:pic>
        <p:nvPicPr>
          <p:cNvPr id="55301" name="Picture 5"/>
          <p:cNvPicPr>
            <a:picLocks noChangeAspect="1" noChangeArrowheads="1"/>
          </p:cNvPicPr>
          <p:nvPr/>
        </p:nvPicPr>
        <p:blipFill>
          <a:blip r:embed="rId6"/>
          <a:srcRect/>
          <a:stretch>
            <a:fillRect/>
          </a:stretch>
        </p:blipFill>
        <p:spPr bwMode="auto">
          <a:xfrm>
            <a:off x="609600" y="1531938"/>
            <a:ext cx="3733800" cy="830262"/>
          </a:xfrm>
          <a:prstGeom prst="rect">
            <a:avLst/>
          </a:prstGeom>
          <a:noFill/>
          <a:ln w="9525">
            <a:noFill/>
            <a:miter lim="800000"/>
            <a:headEnd/>
            <a:tailEnd/>
          </a:ln>
        </p:spPr>
      </p:pic>
      <p:sp>
        <p:nvSpPr>
          <p:cNvPr id="55300" name="TPAnswers"/>
          <p:cNvSpPr>
            <a:spLocks noGrp="1" noChangeArrowheads="1"/>
          </p:cNvSpPr>
          <p:nvPr>
            <p:ph type="body" idx="1"/>
            <p:custDataLst>
              <p:tags r:id="rId3"/>
            </p:custDataLst>
          </p:nvPr>
        </p:nvSpPr>
        <p:spPr>
          <a:xfrm>
            <a:off x="457200" y="2798763"/>
            <a:ext cx="4114800" cy="2916237"/>
          </a:xfrm>
        </p:spPr>
        <p:txBody>
          <a:bodyPr>
            <a:spAutoFit/>
          </a:bodyPr>
          <a:lstStyle/>
          <a:p>
            <a:pPr marL="609600" indent="-609600">
              <a:buFontTx/>
              <a:buAutoNum type="arabicPeriod"/>
            </a:pPr>
            <a:r>
              <a:rPr lang="en-US"/>
              <a:t>-17</a:t>
            </a:r>
            <a:r>
              <a:rPr lang="el-GR" i="1">
                <a:cs typeface="Arial" charset="0"/>
              </a:rPr>
              <a:t>π</a:t>
            </a:r>
          </a:p>
          <a:p>
            <a:pPr marL="609600" indent="-609600">
              <a:buFontTx/>
              <a:buAutoNum type="arabicPeriod"/>
            </a:pPr>
            <a:r>
              <a:rPr lang="en-US">
                <a:cs typeface="Arial" charset="0"/>
              </a:rPr>
              <a:t>∞</a:t>
            </a:r>
          </a:p>
          <a:p>
            <a:pPr marL="609600" indent="-609600">
              <a:buFontTx/>
              <a:buAutoNum type="arabicPeriod"/>
            </a:pPr>
            <a:r>
              <a:rPr lang="en-US"/>
              <a:t>-1</a:t>
            </a:r>
          </a:p>
          <a:p>
            <a:pPr marL="609600" indent="-609600">
              <a:buFontTx/>
              <a:buAutoNum type="arabicPeriod"/>
            </a:pPr>
            <a:r>
              <a:rPr lang="en-US"/>
              <a:t>0</a:t>
            </a:r>
          </a:p>
          <a:p>
            <a:pPr marL="609600" indent="-609600">
              <a:buFontTx/>
              <a:buAutoNum type="arabicPeriod"/>
            </a:pPr>
            <a:r>
              <a:rPr lang="en-US"/>
              <a:t>1</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14288"/>
            <a:ext cx="8229600" cy="2195512"/>
          </a:xfrm>
        </p:spPr>
        <p:txBody>
          <a:bodyPr>
            <a:spAutoFit/>
          </a:bodyPr>
          <a:lstStyle/>
          <a:p>
            <a:pPr>
              <a:lnSpc>
                <a:spcPct val="125000"/>
              </a:lnSpc>
            </a:pPr>
            <a:r>
              <a:rPr lang="en-US" sz="2400"/>
              <a:t>The point </a:t>
            </a:r>
            <a:r>
              <a:rPr lang="en-US" sz="2400" i="1"/>
              <a:t>P</a:t>
            </a:r>
            <a:r>
              <a:rPr lang="en-US" sz="2400"/>
              <a:t>(4, 2) lies on the curve                .   If </a:t>
            </a:r>
            <a:r>
              <a:rPr lang="en-US" sz="2400" i="1"/>
              <a:t>Q</a:t>
            </a:r>
            <a:r>
              <a:rPr lang="en-US" sz="2400"/>
              <a:t> is the point              , use your calculator to find the slope of the secant line </a:t>
            </a:r>
            <a:r>
              <a:rPr lang="en-US" sz="2400" i="1"/>
              <a:t>PQ</a:t>
            </a:r>
            <a:r>
              <a:rPr lang="en-US" sz="2400"/>
              <a:t> (correct to six decimal places) for the value of                 .   </a:t>
            </a:r>
          </a:p>
        </p:txBody>
      </p:sp>
      <p:graphicFrame>
        <p:nvGraphicFramePr>
          <p:cNvPr id="56323" name="TPChart"/>
          <p:cNvGraphicFramePr>
            <a:graphicFrameLocks noChangeAspect="1"/>
          </p:cNvGraphicFramePr>
          <p:nvPr/>
        </p:nvGraphicFramePr>
        <p:xfrm>
          <a:off x="4808538" y="1981200"/>
          <a:ext cx="4335462" cy="4876800"/>
        </p:xfrm>
        <a:graphic>
          <a:graphicData uri="http://schemas.openxmlformats.org/presentationml/2006/ole">
            <p:oleObj spid="_x0000_s111618"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2687638"/>
            <a:ext cx="4343400" cy="2570162"/>
          </a:xfrm>
        </p:spPr>
        <p:txBody>
          <a:bodyPr>
            <a:spAutoFit/>
          </a:bodyPr>
          <a:lstStyle/>
          <a:p>
            <a:pPr marL="609600" indent="-609600">
              <a:buFontTx/>
              <a:buAutoNum type="arabicPeriod"/>
            </a:pPr>
            <a:r>
              <a:rPr lang="en-US" sz="2800"/>
              <a:t> </a:t>
            </a:r>
            <a:r>
              <a:rPr lang="en-US" sz="2800" i="1"/>
              <a:t>m </a:t>
            </a:r>
            <a:r>
              <a:rPr lang="en-US" sz="2800" i="1" baseline="-25000"/>
              <a:t>PQ</a:t>
            </a:r>
            <a:r>
              <a:rPr lang="en-US" sz="2800"/>
              <a:t> = 0.250157</a:t>
            </a:r>
          </a:p>
          <a:p>
            <a:pPr marL="609600" indent="-609600">
              <a:buFontTx/>
              <a:buAutoNum type="arabicPeriod"/>
            </a:pPr>
            <a:r>
              <a:rPr lang="en-US" sz="2800"/>
              <a:t> </a:t>
            </a:r>
            <a:r>
              <a:rPr lang="en-US" sz="2800" i="1"/>
              <a:t>m </a:t>
            </a:r>
            <a:r>
              <a:rPr lang="en-US" sz="2800" i="1" baseline="-25000"/>
              <a:t>PQ</a:t>
            </a:r>
            <a:r>
              <a:rPr lang="en-US" sz="2800"/>
              <a:t> = 0.250156</a:t>
            </a:r>
          </a:p>
          <a:p>
            <a:pPr marL="609600" indent="-609600">
              <a:buFontTx/>
              <a:buAutoNum type="arabicPeriod"/>
            </a:pPr>
            <a:r>
              <a:rPr lang="en-US" sz="2800"/>
              <a:t> </a:t>
            </a:r>
            <a:r>
              <a:rPr lang="en-US" sz="2800" i="1"/>
              <a:t>m </a:t>
            </a:r>
            <a:r>
              <a:rPr lang="en-US" sz="2800" i="1" baseline="-25000"/>
              <a:t>PQ</a:t>
            </a:r>
            <a:r>
              <a:rPr lang="en-US" sz="2800"/>
              <a:t> = - 0.250154</a:t>
            </a:r>
          </a:p>
          <a:p>
            <a:pPr marL="609600" indent="-609600">
              <a:buFontTx/>
              <a:buAutoNum type="arabicPeriod"/>
            </a:pPr>
            <a:r>
              <a:rPr lang="en-US" sz="2800"/>
              <a:t> </a:t>
            </a:r>
            <a:r>
              <a:rPr lang="en-US" sz="2800" i="1"/>
              <a:t>m </a:t>
            </a:r>
            <a:r>
              <a:rPr lang="en-US" sz="2800" i="1" baseline="-25000"/>
              <a:t>PQ</a:t>
            </a:r>
            <a:r>
              <a:rPr lang="en-US" sz="2800"/>
              <a:t> = - 0.250156</a:t>
            </a:r>
          </a:p>
          <a:p>
            <a:pPr marL="609600" indent="-609600">
              <a:buFontTx/>
              <a:buAutoNum type="arabicPeriod"/>
            </a:pPr>
            <a:r>
              <a:rPr lang="en-US" sz="2800"/>
              <a:t> </a:t>
            </a:r>
            <a:r>
              <a:rPr lang="en-US" sz="2800" i="1"/>
              <a:t>m </a:t>
            </a:r>
            <a:r>
              <a:rPr lang="en-US" sz="2800" i="1" baseline="-25000"/>
              <a:t>PQ</a:t>
            </a:r>
            <a:r>
              <a:rPr lang="en-US" sz="2800"/>
              <a:t> = 0.250154</a:t>
            </a:r>
          </a:p>
        </p:txBody>
      </p:sp>
      <p:sp>
        <p:nvSpPr>
          <p:cNvPr id="56326"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5257800" y="228600"/>
          <a:ext cx="1066800" cy="581025"/>
        </p:xfrm>
        <a:graphic>
          <a:graphicData uri="http://schemas.openxmlformats.org/presentationml/2006/ole">
            <p:oleObj spid="_x0000_s111619" name="Equation" r:id="rId6" imgW="419100" imgH="228600" progId="">
              <p:embed/>
            </p:oleObj>
          </a:graphicData>
        </a:graphic>
      </p:graphicFrame>
      <p:sp>
        <p:nvSpPr>
          <p:cNvPr id="5632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7" name="Object 7"/>
          <p:cNvGraphicFramePr>
            <a:graphicFrameLocks noChangeAspect="1"/>
          </p:cNvGraphicFramePr>
          <p:nvPr/>
        </p:nvGraphicFramePr>
        <p:xfrm>
          <a:off x="1219200" y="762000"/>
          <a:ext cx="1219200" cy="595313"/>
        </p:xfrm>
        <a:graphic>
          <a:graphicData uri="http://schemas.openxmlformats.org/presentationml/2006/ole">
            <p:oleObj spid="_x0000_s111620" name="Equation" r:id="rId7" imgW="431613" imgH="215806" progId="">
              <p:embed/>
            </p:oleObj>
          </a:graphicData>
        </a:graphic>
      </p:graphicFrame>
      <p:sp>
        <p:nvSpPr>
          <p:cNvPr id="56330"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9" name="Object 9"/>
          <p:cNvGraphicFramePr>
            <a:graphicFrameLocks noChangeAspect="1"/>
          </p:cNvGraphicFramePr>
          <p:nvPr/>
        </p:nvGraphicFramePr>
        <p:xfrm>
          <a:off x="990600" y="1752600"/>
          <a:ext cx="1295400" cy="417513"/>
        </p:xfrm>
        <a:graphic>
          <a:graphicData uri="http://schemas.openxmlformats.org/presentationml/2006/ole">
            <p:oleObj spid="_x0000_s111621" name="Equation" r:id="rId8" imgW="469696" imgH="15233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76200"/>
            <a:ext cx="8229600" cy="1554163"/>
          </a:xfrm>
        </p:spPr>
        <p:txBody>
          <a:bodyPr/>
          <a:lstStyle/>
          <a:p>
            <a:r>
              <a:rPr lang="en-US" sz="3200"/>
              <a:t>Find an expression for the function </a:t>
            </a:r>
            <a:r>
              <a:rPr lang="en-US" sz="3200" i="1"/>
              <a:t>y</a:t>
            </a:r>
            <a:r>
              <a:rPr lang="en-US" sz="3200"/>
              <a:t> = </a:t>
            </a:r>
            <a:r>
              <a:rPr lang="en-US" sz="3200">
                <a:cs typeface="Arial" charset="0"/>
              </a:rPr>
              <a:t>ƒ</a:t>
            </a:r>
            <a:r>
              <a:rPr lang="en-US" sz="3200"/>
              <a:t>(</a:t>
            </a:r>
            <a:r>
              <a:rPr lang="en-US" sz="3200" i="1"/>
              <a:t>x</a:t>
            </a:r>
            <a:r>
              <a:rPr lang="en-US" sz="3200"/>
              <a:t>) whose graph is the bottom half of the parabola </a:t>
            </a:r>
            <a:r>
              <a:rPr lang="en-US" sz="3200" i="1"/>
              <a:t>x</a:t>
            </a:r>
            <a:r>
              <a:rPr lang="en-US" sz="3200"/>
              <a:t> + (8 – </a:t>
            </a:r>
            <a:r>
              <a:rPr lang="en-US" sz="3200" i="1"/>
              <a:t>y</a:t>
            </a:r>
            <a:r>
              <a:rPr lang="en-US" sz="3200"/>
              <a:t>)</a:t>
            </a:r>
            <a:r>
              <a:rPr lang="en-US" sz="3200" baseline="50000"/>
              <a:t>2</a:t>
            </a:r>
            <a:r>
              <a:rPr lang="en-US" sz="3200"/>
              <a:t> = 0.  </a:t>
            </a:r>
          </a:p>
        </p:txBody>
      </p:sp>
      <p:graphicFrame>
        <p:nvGraphicFramePr>
          <p:cNvPr id="13315" name="TPChart"/>
          <p:cNvGraphicFramePr>
            <a:graphicFrameLocks noChangeAspect="1"/>
          </p:cNvGraphicFramePr>
          <p:nvPr/>
        </p:nvGraphicFramePr>
        <p:xfrm>
          <a:off x="4648200" y="1714500"/>
          <a:ext cx="4495800" cy="5143500"/>
        </p:xfrm>
        <a:graphic>
          <a:graphicData uri="http://schemas.openxmlformats.org/presentationml/2006/ole">
            <p:oleObj spid="_x0000_s11266"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762000" y="6705600"/>
            <a:ext cx="2209800" cy="1906588"/>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Choice Five</a:t>
            </a:r>
          </a:p>
        </p:txBody>
      </p:sp>
      <p:sp>
        <p:nvSpPr>
          <p:cNvPr id="1331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332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3322" name="Rectangle 1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sp>
        <p:nvSpPr>
          <p:cNvPr id="1332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332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66700" y="2209800"/>
            <a:ext cx="1733550" cy="939800"/>
            <a:chOff x="168" y="1392"/>
            <a:chExt cx="1092" cy="592"/>
          </a:xfrm>
        </p:grpSpPr>
        <p:graphicFrame>
          <p:nvGraphicFramePr>
            <p:cNvPr id="13317" name="PSPic"/>
            <p:cNvGraphicFramePr>
              <a:graphicFrameLocks noChangeAspect="1"/>
            </p:cNvGraphicFramePr>
            <p:nvPr/>
          </p:nvGraphicFramePr>
          <p:xfrm>
            <a:off x="288" y="1632"/>
            <a:ext cx="972" cy="352"/>
          </p:xfrm>
          <a:graphic>
            <a:graphicData uri="http://schemas.openxmlformats.org/presentationml/2006/ole">
              <p:oleObj spid="_x0000_s11271" name="Equation" r:id="rId6" imgW="583693" imgH="215713" progId="">
                <p:embed/>
              </p:oleObj>
            </a:graphicData>
          </a:graphic>
        </p:graphicFrame>
        <p:sp>
          <p:nvSpPr>
            <p:cNvPr id="13327" name="PSText"/>
            <p:cNvSpPr txBox="1">
              <a:spLocks noChangeArrowheads="1"/>
            </p:cNvSpPr>
            <p:nvPr/>
          </p:nvSpPr>
          <p:spPr bwMode="auto">
            <a:xfrm>
              <a:off x="288" y="1392"/>
              <a:ext cx="400" cy="240"/>
            </a:xfrm>
            <a:prstGeom prst="rect">
              <a:avLst/>
            </a:prstGeom>
            <a:noFill/>
            <a:ln w="9525">
              <a:noFill/>
              <a:miter lim="800000"/>
              <a:headEnd/>
              <a:tailEnd/>
            </a:ln>
            <a:effectLst/>
          </p:spPr>
          <p:txBody>
            <a:bodyPr/>
            <a:lstStyle/>
            <a:p>
              <a:r>
                <a:rPr lang="en-US" sz="2400"/>
                <a:t>1.</a:t>
              </a:r>
            </a:p>
          </p:txBody>
        </p:sp>
        <p:sp>
          <p:nvSpPr>
            <p:cNvPr id="13328" name="PSArrow"/>
            <p:cNvSpPr>
              <a:spLocks noChangeArrowheads="1"/>
            </p:cNvSpPr>
            <p:nvPr/>
          </p:nvSpPr>
          <p:spPr bwMode="auto">
            <a:xfrm>
              <a:off x="16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286000"/>
            <a:ext cx="2092325" cy="939800"/>
            <a:chOff x="1752" y="1440"/>
            <a:chExt cx="1318" cy="592"/>
          </a:xfrm>
        </p:grpSpPr>
        <p:graphicFrame>
          <p:nvGraphicFramePr>
            <p:cNvPr id="13319" name="PSPic"/>
            <p:cNvGraphicFramePr>
              <a:graphicFrameLocks noChangeAspect="1"/>
            </p:cNvGraphicFramePr>
            <p:nvPr/>
          </p:nvGraphicFramePr>
          <p:xfrm>
            <a:off x="1872" y="1680"/>
            <a:ext cx="1198" cy="352"/>
          </p:xfrm>
          <a:graphic>
            <a:graphicData uri="http://schemas.openxmlformats.org/presentationml/2006/ole">
              <p:oleObj spid="_x0000_s11270" name="Equation" r:id="rId7" imgW="723586" imgH="215806" progId="">
                <p:embed/>
              </p:oleObj>
            </a:graphicData>
          </a:graphic>
        </p:graphicFrame>
        <p:sp>
          <p:nvSpPr>
            <p:cNvPr id="13330" name="PSText"/>
            <p:cNvSpPr txBox="1">
              <a:spLocks noChangeArrowheads="1"/>
            </p:cNvSpPr>
            <p:nvPr/>
          </p:nvSpPr>
          <p:spPr bwMode="auto">
            <a:xfrm>
              <a:off x="1872" y="1440"/>
              <a:ext cx="400" cy="240"/>
            </a:xfrm>
            <a:prstGeom prst="rect">
              <a:avLst/>
            </a:prstGeom>
            <a:noFill/>
            <a:ln w="9525">
              <a:noFill/>
              <a:miter lim="800000"/>
              <a:headEnd/>
              <a:tailEnd/>
            </a:ln>
            <a:effectLst/>
          </p:spPr>
          <p:txBody>
            <a:bodyPr/>
            <a:lstStyle/>
            <a:p>
              <a:r>
                <a:rPr lang="en-US" sz="2400"/>
                <a:t>2.</a:t>
              </a:r>
            </a:p>
          </p:txBody>
        </p:sp>
        <p:sp>
          <p:nvSpPr>
            <p:cNvPr id="13331" name="PSArrow"/>
            <p:cNvSpPr>
              <a:spLocks noChangeArrowheads="1"/>
            </p:cNvSpPr>
            <p:nvPr/>
          </p:nvSpPr>
          <p:spPr bwMode="auto">
            <a:xfrm>
              <a:off x="175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581400"/>
            <a:ext cx="1990725" cy="981075"/>
            <a:chOff x="840" y="2256"/>
            <a:chExt cx="1254" cy="618"/>
          </a:xfrm>
        </p:grpSpPr>
        <p:graphicFrame>
          <p:nvGraphicFramePr>
            <p:cNvPr id="13321" name="PSPic"/>
            <p:cNvGraphicFramePr>
              <a:graphicFrameLocks noChangeAspect="1"/>
            </p:cNvGraphicFramePr>
            <p:nvPr/>
          </p:nvGraphicFramePr>
          <p:xfrm>
            <a:off x="960" y="2496"/>
            <a:ext cx="1134" cy="378"/>
          </p:xfrm>
          <a:graphic>
            <a:graphicData uri="http://schemas.openxmlformats.org/presentationml/2006/ole">
              <p:oleObj spid="_x0000_s11269" name="Equation" r:id="rId8" imgW="685800" imgH="228600" progId="">
                <p:embed/>
              </p:oleObj>
            </a:graphicData>
          </a:graphic>
        </p:graphicFrame>
        <p:sp>
          <p:nvSpPr>
            <p:cNvPr id="13333" name="PSText"/>
            <p:cNvSpPr txBox="1">
              <a:spLocks noChangeArrowheads="1"/>
            </p:cNvSpPr>
            <p:nvPr/>
          </p:nvSpPr>
          <p:spPr bwMode="auto">
            <a:xfrm>
              <a:off x="960" y="2256"/>
              <a:ext cx="400" cy="240"/>
            </a:xfrm>
            <a:prstGeom prst="rect">
              <a:avLst/>
            </a:prstGeom>
            <a:noFill/>
            <a:ln w="9525">
              <a:noFill/>
              <a:miter lim="800000"/>
              <a:headEnd/>
              <a:tailEnd/>
            </a:ln>
            <a:effectLst/>
          </p:spPr>
          <p:txBody>
            <a:bodyPr/>
            <a:lstStyle/>
            <a:p>
              <a:r>
                <a:rPr lang="en-US" sz="2400"/>
                <a:t>3.</a:t>
              </a:r>
            </a:p>
          </p:txBody>
        </p:sp>
        <p:sp>
          <p:nvSpPr>
            <p:cNvPr id="13334" name="PSArrow"/>
            <p:cNvSpPr>
              <a:spLocks noChangeArrowheads="1"/>
            </p:cNvSpPr>
            <p:nvPr/>
          </p:nvSpPr>
          <p:spPr bwMode="auto">
            <a:xfrm>
              <a:off x="840"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029200"/>
            <a:ext cx="1592263" cy="939800"/>
            <a:chOff x="264" y="3168"/>
            <a:chExt cx="1003" cy="592"/>
          </a:xfrm>
        </p:grpSpPr>
        <p:graphicFrame>
          <p:nvGraphicFramePr>
            <p:cNvPr id="13323" name="PSPic"/>
            <p:cNvGraphicFramePr>
              <a:graphicFrameLocks noChangeAspect="1"/>
            </p:cNvGraphicFramePr>
            <p:nvPr/>
          </p:nvGraphicFramePr>
          <p:xfrm>
            <a:off x="384" y="3408"/>
            <a:ext cx="883" cy="352"/>
          </p:xfrm>
          <a:graphic>
            <a:graphicData uri="http://schemas.openxmlformats.org/presentationml/2006/ole">
              <p:oleObj spid="_x0000_s11268" name="Equation" r:id="rId9" imgW="532937" imgH="215713" progId="">
                <p:embed/>
              </p:oleObj>
            </a:graphicData>
          </a:graphic>
        </p:graphicFrame>
        <p:sp>
          <p:nvSpPr>
            <p:cNvPr id="13336" name="PSText"/>
            <p:cNvSpPr txBox="1">
              <a:spLocks noChangeArrowheads="1"/>
            </p:cNvSpPr>
            <p:nvPr/>
          </p:nvSpPr>
          <p:spPr bwMode="auto">
            <a:xfrm>
              <a:off x="384" y="3168"/>
              <a:ext cx="400" cy="240"/>
            </a:xfrm>
            <a:prstGeom prst="rect">
              <a:avLst/>
            </a:prstGeom>
            <a:noFill/>
            <a:ln w="9525">
              <a:noFill/>
              <a:miter lim="800000"/>
              <a:headEnd/>
              <a:tailEnd/>
            </a:ln>
            <a:effectLst/>
          </p:spPr>
          <p:txBody>
            <a:bodyPr/>
            <a:lstStyle/>
            <a:p>
              <a:r>
                <a:rPr lang="en-US" sz="2400"/>
                <a:t>4.</a:t>
              </a:r>
            </a:p>
          </p:txBody>
        </p:sp>
        <p:sp>
          <p:nvSpPr>
            <p:cNvPr id="13337" name="PSArrow"/>
            <p:cNvSpPr>
              <a:spLocks noChangeArrowheads="1"/>
            </p:cNvSpPr>
            <p:nvPr/>
          </p:nvSpPr>
          <p:spPr bwMode="auto">
            <a:xfrm>
              <a:off x="2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4953000"/>
            <a:ext cx="1790700" cy="939800"/>
            <a:chOff x="1656" y="3120"/>
            <a:chExt cx="1128" cy="592"/>
          </a:xfrm>
        </p:grpSpPr>
        <p:graphicFrame>
          <p:nvGraphicFramePr>
            <p:cNvPr id="13325" name="PSPic"/>
            <p:cNvGraphicFramePr>
              <a:graphicFrameLocks noChangeAspect="1"/>
            </p:cNvGraphicFramePr>
            <p:nvPr/>
          </p:nvGraphicFramePr>
          <p:xfrm>
            <a:off x="1776" y="3360"/>
            <a:ext cx="1008" cy="352"/>
          </p:xfrm>
          <a:graphic>
            <a:graphicData uri="http://schemas.openxmlformats.org/presentationml/2006/ole">
              <p:oleObj spid="_x0000_s11267" name="Equation" r:id="rId10" imgW="609336" imgH="215806" progId="">
                <p:embed/>
              </p:oleObj>
            </a:graphicData>
          </a:graphic>
        </p:graphicFrame>
        <p:sp>
          <p:nvSpPr>
            <p:cNvPr id="13339" name="PSText"/>
            <p:cNvSpPr txBox="1">
              <a:spLocks noChangeArrowheads="1"/>
            </p:cNvSpPr>
            <p:nvPr/>
          </p:nvSpPr>
          <p:spPr bwMode="auto">
            <a:xfrm>
              <a:off x="1776" y="3120"/>
              <a:ext cx="400" cy="240"/>
            </a:xfrm>
            <a:prstGeom prst="rect">
              <a:avLst/>
            </a:prstGeom>
            <a:noFill/>
            <a:ln w="9525">
              <a:noFill/>
              <a:miter lim="800000"/>
              <a:headEnd/>
              <a:tailEnd/>
            </a:ln>
            <a:effectLst/>
          </p:spPr>
          <p:txBody>
            <a:bodyPr/>
            <a:lstStyle/>
            <a:p>
              <a:r>
                <a:rPr lang="en-US" sz="2400"/>
                <a:t>5.</a:t>
              </a:r>
            </a:p>
          </p:txBody>
        </p:sp>
        <p:sp>
          <p:nvSpPr>
            <p:cNvPr id="13340" name="PSArrow"/>
            <p:cNvSpPr>
              <a:spLocks noChangeArrowheads="1"/>
            </p:cNvSpPr>
            <p:nvPr/>
          </p:nvSpPr>
          <p:spPr bwMode="auto">
            <a:xfrm>
              <a:off x="165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563563"/>
            <a:ext cx="8229600" cy="1341437"/>
          </a:xfrm>
        </p:spPr>
        <p:txBody>
          <a:bodyPr>
            <a:spAutoFit/>
          </a:bodyPr>
          <a:lstStyle/>
          <a:p>
            <a:r>
              <a:rPr lang="en-US" sz="3200"/>
              <a:t>If                        then if               exists, to what value does it converge?</a:t>
            </a:r>
          </a:p>
        </p:txBody>
      </p:sp>
      <p:graphicFrame>
        <p:nvGraphicFramePr>
          <p:cNvPr id="57347" name="TPChart"/>
          <p:cNvGraphicFramePr>
            <a:graphicFrameLocks noChangeAspect="1"/>
          </p:cNvGraphicFramePr>
          <p:nvPr/>
        </p:nvGraphicFramePr>
        <p:xfrm>
          <a:off x="4667250" y="1828800"/>
          <a:ext cx="4413250" cy="4965700"/>
        </p:xfrm>
        <a:graphic>
          <a:graphicData uri="http://schemas.openxmlformats.org/presentationml/2006/ole">
            <p:oleObj spid="_x0000_s112642" name="Chart" r:id="rId5" imgW="4571989" imgH="5143584" progId="MSGraph.Chart.8">
              <p:embed followColorScheme="full"/>
            </p:oleObj>
          </a:graphicData>
        </a:graphic>
      </p:graphicFrame>
      <p:sp>
        <p:nvSpPr>
          <p:cNvPr id="57348" name="TPAnswers"/>
          <p:cNvSpPr>
            <a:spLocks noGrp="1" noChangeArrowheads="1"/>
          </p:cNvSpPr>
          <p:nvPr>
            <p:ph type="body" idx="1"/>
            <p:custDataLst>
              <p:tags r:id="rId3"/>
            </p:custDataLst>
          </p:nvPr>
        </p:nvSpPr>
        <p:spPr>
          <a:xfrm>
            <a:off x="457200" y="2286000"/>
            <a:ext cx="4114800" cy="2916238"/>
          </a:xfrm>
        </p:spPr>
        <p:txBody>
          <a:bodyPr>
            <a:spAutoFit/>
          </a:bodyPr>
          <a:lstStyle/>
          <a:p>
            <a:pPr marL="609600" indent="-609600">
              <a:buFontTx/>
              <a:buAutoNum type="arabicPeriod"/>
            </a:pPr>
            <a:r>
              <a:rPr lang="en-US"/>
              <a:t>5</a:t>
            </a:r>
          </a:p>
          <a:p>
            <a:pPr marL="609600" indent="-609600">
              <a:buFontTx/>
              <a:buAutoNum type="arabicPeriod"/>
            </a:pPr>
            <a:r>
              <a:rPr lang="en-US"/>
              <a:t>8.5</a:t>
            </a:r>
          </a:p>
          <a:p>
            <a:pPr marL="609600" indent="-609600">
              <a:buFontTx/>
              <a:buAutoNum type="arabicPeriod"/>
            </a:pPr>
            <a:r>
              <a:rPr lang="en-US"/>
              <a:t>8</a:t>
            </a:r>
          </a:p>
          <a:p>
            <a:pPr marL="609600" indent="-609600">
              <a:buFontTx/>
              <a:buAutoNum type="arabicPeriod"/>
            </a:pPr>
            <a:r>
              <a:rPr lang="en-US"/>
              <a:t>11.5</a:t>
            </a:r>
          </a:p>
          <a:p>
            <a:pPr marL="609600" indent="-609600">
              <a:buFontTx/>
              <a:buAutoNum type="arabicPeriod"/>
            </a:pPr>
            <a:r>
              <a:rPr lang="en-US"/>
              <a:t>7.5</a:t>
            </a:r>
          </a:p>
        </p:txBody>
      </p:sp>
      <p:sp>
        <p:nvSpPr>
          <p:cNvPr id="57350"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49" name="Object 5"/>
          <p:cNvGraphicFramePr>
            <a:graphicFrameLocks noChangeAspect="1"/>
          </p:cNvGraphicFramePr>
          <p:nvPr/>
        </p:nvGraphicFramePr>
        <p:xfrm>
          <a:off x="990600" y="706438"/>
          <a:ext cx="2438400" cy="741362"/>
        </p:xfrm>
        <a:graphic>
          <a:graphicData uri="http://schemas.openxmlformats.org/presentationml/2006/ole">
            <p:oleObj spid="_x0000_s112643" name="Equation" r:id="rId6" imgW="876300" imgH="266700" progId="">
              <p:embed/>
            </p:oleObj>
          </a:graphicData>
        </a:graphic>
      </p:graphicFrame>
      <p:sp>
        <p:nvSpPr>
          <p:cNvPr id="57352"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1" name="Object 7"/>
          <p:cNvGraphicFramePr>
            <a:graphicFrameLocks noChangeAspect="1"/>
          </p:cNvGraphicFramePr>
          <p:nvPr/>
        </p:nvGraphicFramePr>
        <p:xfrm>
          <a:off x="4800600" y="660400"/>
          <a:ext cx="1447800" cy="711200"/>
        </p:xfrm>
        <a:graphic>
          <a:graphicData uri="http://schemas.openxmlformats.org/presentationml/2006/ole">
            <p:oleObj spid="_x0000_s112644" name="Equation" r:id="rId7" imgW="5080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57150"/>
            <a:ext cx="8229600" cy="1847850"/>
          </a:xfrm>
        </p:spPr>
        <p:txBody>
          <a:bodyPr>
            <a:spAutoFit/>
          </a:bodyPr>
          <a:lstStyle/>
          <a:p>
            <a:pPr>
              <a:lnSpc>
                <a:spcPct val="135000"/>
              </a:lnSpc>
            </a:pPr>
            <a:r>
              <a:rPr lang="en-US" sz="2400"/>
              <a:t>The slope of the tangent line to the graph of the exponential function </a:t>
            </a:r>
            <a:r>
              <a:rPr lang="en-US" sz="2400" i="1"/>
              <a:t>y</a:t>
            </a:r>
            <a:r>
              <a:rPr lang="en-US" sz="2400"/>
              <a:t> = 4</a:t>
            </a:r>
            <a:r>
              <a:rPr lang="en-US" sz="2400" i="1" baseline="36000"/>
              <a:t>x</a:t>
            </a:r>
            <a:r>
              <a:rPr lang="en-US" sz="2400"/>
              <a:t> at the point (0, 1) is      </a:t>
            </a:r>
            <a:br>
              <a:rPr lang="en-US" sz="2400"/>
            </a:br>
            <a:r>
              <a:rPr lang="en-US" sz="2400"/>
              <a:t>Estimate the slope to three decimal places. </a:t>
            </a:r>
          </a:p>
        </p:txBody>
      </p:sp>
      <p:graphicFrame>
        <p:nvGraphicFramePr>
          <p:cNvPr id="58371" name="TPChart"/>
          <p:cNvGraphicFramePr>
            <a:graphicFrameLocks noChangeAspect="1"/>
          </p:cNvGraphicFramePr>
          <p:nvPr/>
        </p:nvGraphicFramePr>
        <p:xfrm>
          <a:off x="4745038" y="1981200"/>
          <a:ext cx="4335462" cy="4876800"/>
        </p:xfrm>
        <a:graphic>
          <a:graphicData uri="http://schemas.openxmlformats.org/presentationml/2006/ole">
            <p:oleObj spid="_x0000_s113666"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1.045</a:t>
            </a:r>
          </a:p>
          <a:p>
            <a:pPr marL="609600" indent="-609600">
              <a:buFontTx/>
              <a:buAutoNum type="arabicPeriod"/>
            </a:pPr>
            <a:r>
              <a:rPr lang="en-US"/>
              <a:t>1.136</a:t>
            </a:r>
          </a:p>
          <a:p>
            <a:pPr marL="609600" indent="-609600">
              <a:buFontTx/>
              <a:buAutoNum type="arabicPeriod"/>
            </a:pPr>
            <a:r>
              <a:rPr lang="en-US"/>
              <a:t>0.786</a:t>
            </a:r>
          </a:p>
          <a:p>
            <a:pPr marL="609600" indent="-609600">
              <a:buFontTx/>
              <a:buAutoNum type="arabicPeriod"/>
            </a:pPr>
            <a:r>
              <a:rPr lang="en-US"/>
              <a:t>1.126</a:t>
            </a:r>
          </a:p>
          <a:p>
            <a:pPr marL="609600" indent="-609600">
              <a:buFontTx/>
              <a:buAutoNum type="arabicPeriod"/>
            </a:pPr>
            <a:r>
              <a:rPr lang="en-US"/>
              <a:t>1.386</a:t>
            </a:r>
          </a:p>
        </p:txBody>
      </p:sp>
      <p:sp>
        <p:nvSpPr>
          <p:cNvPr id="58374"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3" name="Object 5"/>
          <p:cNvGraphicFramePr>
            <a:graphicFrameLocks noChangeAspect="1"/>
          </p:cNvGraphicFramePr>
          <p:nvPr/>
        </p:nvGraphicFramePr>
        <p:xfrm>
          <a:off x="6858000" y="609600"/>
          <a:ext cx="1524000" cy="914400"/>
        </p:xfrm>
        <a:graphic>
          <a:graphicData uri="http://schemas.openxmlformats.org/presentationml/2006/ole">
            <p:oleObj spid="_x0000_s113667" name="Equation" r:id="rId6" imgW="6096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242888"/>
            <a:ext cx="8229600" cy="976312"/>
          </a:xfrm>
        </p:spPr>
        <p:txBody>
          <a:bodyPr>
            <a:spAutoFit/>
          </a:bodyPr>
          <a:lstStyle/>
          <a:p>
            <a:r>
              <a:rPr lang="en-US" sz="4000"/>
              <a:t>Use continuity to evaluate the limit. </a:t>
            </a:r>
          </a:p>
        </p:txBody>
      </p:sp>
      <p:graphicFrame>
        <p:nvGraphicFramePr>
          <p:cNvPr id="61443" name="TPChart"/>
          <p:cNvGraphicFramePr>
            <a:graphicFrameLocks noChangeAspect="1"/>
          </p:cNvGraphicFramePr>
          <p:nvPr/>
        </p:nvGraphicFramePr>
        <p:xfrm>
          <a:off x="4508500" y="1651000"/>
          <a:ext cx="4572000" cy="5143500"/>
        </p:xfrm>
        <a:graphic>
          <a:graphicData uri="http://schemas.openxmlformats.org/presentationml/2006/ole">
            <p:oleObj spid="_x0000_s114690" name="Chart" r:id="rId5" imgW="4571989" imgH="5143584" progId="MSGraph.Chart.8">
              <p:embed followColorScheme="full"/>
            </p:oleObj>
          </a:graphicData>
        </a:graphic>
      </p:graphicFrame>
      <p:graphicFrame>
        <p:nvGraphicFramePr>
          <p:cNvPr id="61445" name="Object 5"/>
          <p:cNvGraphicFramePr>
            <a:graphicFrameLocks noChangeAspect="1"/>
          </p:cNvGraphicFramePr>
          <p:nvPr/>
        </p:nvGraphicFramePr>
        <p:xfrm>
          <a:off x="533400" y="1389063"/>
          <a:ext cx="3733800" cy="896937"/>
        </p:xfrm>
        <a:graphic>
          <a:graphicData uri="http://schemas.openxmlformats.org/presentationml/2006/ole">
            <p:oleObj spid="_x0000_s114691" name="Equation" r:id="rId6" imgW="1041400" imgH="254000" progId="">
              <p:embed/>
            </p:oleObj>
          </a:graphicData>
        </a:graphic>
      </p:graphicFrame>
      <p:sp>
        <p:nvSpPr>
          <p:cNvPr id="61444" name="TPAnswers"/>
          <p:cNvSpPr>
            <a:spLocks noGrp="1" noChangeArrowheads="1"/>
          </p:cNvSpPr>
          <p:nvPr>
            <p:ph type="body" idx="1"/>
            <p:custDataLst>
              <p:tags r:id="rId3"/>
            </p:custDataLst>
          </p:nvPr>
        </p:nvSpPr>
        <p:spPr>
          <a:xfrm>
            <a:off x="457200" y="2667000"/>
            <a:ext cx="4114800" cy="2916238"/>
          </a:xfrm>
        </p:spPr>
        <p:txBody>
          <a:bodyPr>
            <a:spAutoFit/>
          </a:bodyPr>
          <a:lstStyle/>
          <a:p>
            <a:pPr marL="609600" indent="-609600">
              <a:buFontTx/>
              <a:buAutoNum type="arabicPeriod"/>
            </a:pPr>
            <a:r>
              <a:rPr lang="en-US">
                <a:cs typeface="Arial" charset="0"/>
              </a:rPr>
              <a:t>∞</a:t>
            </a:r>
          </a:p>
          <a:p>
            <a:pPr marL="609600" indent="-609600">
              <a:buFontTx/>
              <a:buAutoNum type="arabicPeriod"/>
            </a:pPr>
            <a:r>
              <a:rPr lang="en-US"/>
              <a:t>- 1</a:t>
            </a:r>
          </a:p>
          <a:p>
            <a:pPr marL="609600" indent="-609600">
              <a:buFontTx/>
              <a:buAutoNum type="arabicPeriod"/>
            </a:pPr>
            <a:r>
              <a:rPr lang="en-US"/>
              <a:t>1</a:t>
            </a:r>
          </a:p>
          <a:p>
            <a:pPr marL="609600" indent="-609600">
              <a:buFontTx/>
              <a:buAutoNum type="arabicPeriod"/>
            </a:pPr>
            <a:r>
              <a:rPr lang="en-US"/>
              <a:t>0</a:t>
            </a:r>
          </a:p>
          <a:p>
            <a:pPr marL="609600" indent="-609600">
              <a:buFontTx/>
              <a:buAutoNum type="arabicPeriod"/>
            </a:pPr>
            <a:r>
              <a:rPr lang="en-US"/>
              <a:t>8</a:t>
            </a:r>
            <a:r>
              <a:rPr lang="el-GR" i="1">
                <a:cs typeface="Arial" charset="0"/>
              </a:rPr>
              <a:t>π</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195263"/>
            <a:ext cx="8229600" cy="2014537"/>
          </a:xfrm>
        </p:spPr>
        <p:txBody>
          <a:bodyPr>
            <a:spAutoFit/>
          </a:bodyPr>
          <a:lstStyle/>
          <a:p>
            <a:r>
              <a:rPr lang="en-US" sz="3600"/>
              <a:t>Consider the function</a:t>
            </a:r>
            <a:br>
              <a:rPr lang="en-US" sz="3600"/>
            </a:br>
            <a:r>
              <a:rPr lang="en-US" sz="3600"/>
              <a:t/>
            </a:r>
            <a:br>
              <a:rPr lang="en-US" sz="3600"/>
            </a:br>
            <a:r>
              <a:rPr lang="en-US" sz="3600"/>
              <a:t>Find the value of  </a:t>
            </a:r>
          </a:p>
        </p:txBody>
      </p:sp>
      <p:graphicFrame>
        <p:nvGraphicFramePr>
          <p:cNvPr id="62467" name="TPChart"/>
          <p:cNvGraphicFramePr>
            <a:graphicFrameLocks noChangeAspect="1"/>
          </p:cNvGraphicFramePr>
          <p:nvPr/>
        </p:nvGraphicFramePr>
        <p:xfrm>
          <a:off x="4741863" y="1905000"/>
          <a:ext cx="4402137" cy="4953000"/>
        </p:xfrm>
        <a:graphic>
          <a:graphicData uri="http://schemas.openxmlformats.org/presentationml/2006/ole">
            <p:oleObj spid="_x0000_s115714"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3484563"/>
            <a:ext cx="4114800" cy="2916237"/>
          </a:xfrm>
        </p:spPr>
        <p:txBody>
          <a:bodyPr>
            <a:spAutoFit/>
          </a:bodyPr>
          <a:lstStyle/>
          <a:p>
            <a:pPr marL="609600" indent="-609600">
              <a:buFontTx/>
              <a:buAutoNum type="arabicPeriod"/>
            </a:pPr>
            <a:r>
              <a:rPr lang="en-US"/>
              <a:t>-0.8</a:t>
            </a:r>
          </a:p>
          <a:p>
            <a:pPr marL="609600" indent="-609600">
              <a:buFontTx/>
              <a:buAutoNum type="arabicPeriod"/>
            </a:pPr>
            <a:r>
              <a:rPr lang="en-US"/>
              <a:t>-0.5</a:t>
            </a:r>
          </a:p>
          <a:p>
            <a:pPr marL="609600" indent="-609600">
              <a:buFontTx/>
              <a:buAutoNum type="arabicPeriod"/>
            </a:pPr>
            <a:r>
              <a:rPr lang="en-US"/>
              <a:t> 0.3</a:t>
            </a:r>
          </a:p>
          <a:p>
            <a:pPr marL="609600" indent="-609600">
              <a:buFontTx/>
              <a:buAutoNum type="arabicPeriod"/>
            </a:pPr>
            <a:r>
              <a:rPr lang="en-US"/>
              <a:t> 0</a:t>
            </a:r>
          </a:p>
          <a:p>
            <a:pPr marL="609600" indent="-609600">
              <a:buFontTx/>
              <a:buAutoNum type="arabicPeriod"/>
            </a:pPr>
            <a:r>
              <a:rPr lang="en-US"/>
              <a:t>0.8</a:t>
            </a:r>
          </a:p>
        </p:txBody>
      </p:sp>
      <p:sp>
        <p:nvSpPr>
          <p:cNvPr id="62470" name="Rectangle 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69" name="Object 5"/>
          <p:cNvGraphicFramePr>
            <a:graphicFrameLocks noChangeAspect="1"/>
          </p:cNvGraphicFramePr>
          <p:nvPr/>
        </p:nvGraphicFramePr>
        <p:xfrm>
          <a:off x="5029200" y="361950"/>
          <a:ext cx="2514600" cy="1009650"/>
        </p:xfrm>
        <a:graphic>
          <a:graphicData uri="http://schemas.openxmlformats.org/presentationml/2006/ole">
            <p:oleObj spid="_x0000_s115715" name="Equation" r:id="rId6" imgW="851269" imgH="343049" progId="">
              <p:embed/>
            </p:oleObj>
          </a:graphicData>
        </a:graphic>
      </p:graphicFrame>
      <p:sp>
        <p:nvSpPr>
          <p:cNvPr id="62472"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1" name="Object 7"/>
          <p:cNvGraphicFramePr>
            <a:graphicFrameLocks noChangeAspect="1"/>
          </p:cNvGraphicFramePr>
          <p:nvPr/>
        </p:nvGraphicFramePr>
        <p:xfrm>
          <a:off x="609600" y="2209800"/>
          <a:ext cx="1905000" cy="914400"/>
        </p:xfrm>
        <a:graphic>
          <a:graphicData uri="http://schemas.openxmlformats.org/presentationml/2006/ole">
            <p:oleObj spid="_x0000_s115716" name="Equation" r:id="rId7" imgW="558800" imgH="266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6200"/>
            <a:ext cx="8229600" cy="976313"/>
          </a:xfrm>
        </p:spPr>
        <p:txBody>
          <a:bodyPr>
            <a:spAutoFit/>
          </a:bodyPr>
          <a:lstStyle/>
          <a:p>
            <a:r>
              <a:rPr lang="en-US" sz="4000"/>
              <a:t>Calculate      .</a:t>
            </a:r>
          </a:p>
        </p:txBody>
      </p:sp>
      <p:graphicFrame>
        <p:nvGraphicFramePr>
          <p:cNvPr id="2051" name="TPChart"/>
          <p:cNvGraphicFramePr>
            <a:graphicFrameLocks noChangeAspect="1"/>
          </p:cNvGraphicFramePr>
          <p:nvPr/>
        </p:nvGraphicFramePr>
        <p:xfrm>
          <a:off x="4572000" y="1714500"/>
          <a:ext cx="4572000" cy="5143500"/>
        </p:xfrm>
        <a:graphic>
          <a:graphicData uri="http://schemas.openxmlformats.org/presentationml/2006/ole">
            <p:oleObj spid="_x0000_s116738" name="Chart" r:id="rId5" imgW="4571989" imgH="5143584" progId="MSGraph.Chart.8">
              <p:embed followColorScheme="full"/>
            </p:oleObj>
          </a:graphicData>
        </a:graphic>
      </p:graphicFrame>
      <p:sp>
        <p:nvSpPr>
          <p:cNvPr id="2052" name="TPAnswers" hidden="1"/>
          <p:cNvSpPr>
            <a:spLocks noGrp="1" noChangeArrowheads="1"/>
          </p:cNvSpPr>
          <p:nvPr>
            <p:ph type="body" idx="1"/>
            <p:custDataLst>
              <p:tags r:id="rId3"/>
            </p:custDataLst>
          </p:nvPr>
        </p:nvSpPr>
        <p:spPr>
          <a:xfrm>
            <a:off x="457200" y="70993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sp>
        <p:nvSpPr>
          <p:cNvPr id="2054"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66700" y="2503488"/>
            <a:ext cx="1262063" cy="1306512"/>
            <a:chOff x="168" y="1488"/>
            <a:chExt cx="795" cy="823"/>
          </a:xfrm>
        </p:grpSpPr>
        <p:graphicFrame>
          <p:nvGraphicFramePr>
            <p:cNvPr id="2053" name="PSPic"/>
            <p:cNvGraphicFramePr>
              <a:graphicFrameLocks noChangeAspect="1"/>
            </p:cNvGraphicFramePr>
            <p:nvPr/>
          </p:nvGraphicFramePr>
          <p:xfrm>
            <a:off x="288" y="1728"/>
            <a:ext cx="675" cy="583"/>
          </p:xfrm>
          <a:graphic>
            <a:graphicData uri="http://schemas.openxmlformats.org/presentationml/2006/ole">
              <p:oleObj spid="_x0000_s116745" name="Equation" r:id="rId6" imgW="444307" imgH="380835" progId="">
                <p:embed/>
              </p:oleObj>
            </a:graphicData>
          </a:graphic>
        </p:graphicFrame>
        <p:sp>
          <p:nvSpPr>
            <p:cNvPr id="2063" name="PSText"/>
            <p:cNvSpPr txBox="1">
              <a:spLocks noChangeArrowheads="1"/>
            </p:cNvSpPr>
            <p:nvPr/>
          </p:nvSpPr>
          <p:spPr bwMode="auto">
            <a:xfrm>
              <a:off x="288" y="1488"/>
              <a:ext cx="400" cy="240"/>
            </a:xfrm>
            <a:prstGeom prst="rect">
              <a:avLst/>
            </a:prstGeom>
            <a:noFill/>
            <a:ln w="9525">
              <a:noFill/>
              <a:miter lim="800000"/>
              <a:headEnd/>
              <a:tailEnd/>
            </a:ln>
            <a:effectLst/>
          </p:spPr>
          <p:txBody>
            <a:bodyPr/>
            <a:lstStyle/>
            <a:p>
              <a:r>
                <a:rPr lang="en-US" sz="2400"/>
                <a:t>1.</a:t>
              </a:r>
            </a:p>
          </p:txBody>
        </p:sp>
        <p:sp>
          <p:nvSpPr>
            <p:cNvPr id="2064" name="PSArrow"/>
            <p:cNvSpPr>
              <a:spLocks noChangeArrowheads="1"/>
            </p:cNvSpPr>
            <p:nvPr/>
          </p:nvSpPr>
          <p:spPr bwMode="auto">
            <a:xfrm>
              <a:off x="168"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514600"/>
            <a:ext cx="2093913" cy="1344613"/>
            <a:chOff x="1368" y="1536"/>
            <a:chExt cx="1319" cy="847"/>
          </a:xfrm>
        </p:grpSpPr>
        <p:graphicFrame>
          <p:nvGraphicFramePr>
            <p:cNvPr id="2055" name="PSPic"/>
            <p:cNvGraphicFramePr>
              <a:graphicFrameLocks noChangeAspect="1"/>
            </p:cNvGraphicFramePr>
            <p:nvPr/>
          </p:nvGraphicFramePr>
          <p:xfrm>
            <a:off x="1488" y="1776"/>
            <a:ext cx="1199" cy="607"/>
          </p:xfrm>
          <a:graphic>
            <a:graphicData uri="http://schemas.openxmlformats.org/presentationml/2006/ole">
              <p:oleObj spid="_x0000_s116744" name="Equation" r:id="rId7" imgW="787058" imgH="393529" progId="">
                <p:embed/>
              </p:oleObj>
            </a:graphicData>
          </a:graphic>
        </p:graphicFrame>
        <p:sp>
          <p:nvSpPr>
            <p:cNvPr id="2066" name="PSText"/>
            <p:cNvSpPr txBox="1">
              <a:spLocks noChangeArrowheads="1"/>
            </p:cNvSpPr>
            <p:nvPr/>
          </p:nvSpPr>
          <p:spPr bwMode="auto">
            <a:xfrm>
              <a:off x="1488" y="1536"/>
              <a:ext cx="400" cy="240"/>
            </a:xfrm>
            <a:prstGeom prst="rect">
              <a:avLst/>
            </a:prstGeom>
            <a:noFill/>
            <a:ln w="9525">
              <a:noFill/>
              <a:miter lim="800000"/>
              <a:headEnd/>
              <a:tailEnd/>
            </a:ln>
            <a:effectLst/>
          </p:spPr>
          <p:txBody>
            <a:bodyPr/>
            <a:lstStyle/>
            <a:p>
              <a:r>
                <a:rPr lang="en-US" sz="2400"/>
                <a:t>2.</a:t>
              </a:r>
            </a:p>
          </p:txBody>
        </p:sp>
        <p:sp>
          <p:nvSpPr>
            <p:cNvPr id="2067" name="PSArrow"/>
            <p:cNvSpPr>
              <a:spLocks noChangeArrowheads="1"/>
            </p:cNvSpPr>
            <p:nvPr/>
          </p:nvSpPr>
          <p:spPr bwMode="auto">
            <a:xfrm>
              <a:off x="1368"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913188"/>
            <a:ext cx="2171700" cy="1344612"/>
            <a:chOff x="600" y="2160"/>
            <a:chExt cx="1368" cy="847"/>
          </a:xfrm>
        </p:grpSpPr>
        <p:graphicFrame>
          <p:nvGraphicFramePr>
            <p:cNvPr id="2057" name="PSPic"/>
            <p:cNvGraphicFramePr>
              <a:graphicFrameLocks noChangeAspect="1"/>
            </p:cNvGraphicFramePr>
            <p:nvPr/>
          </p:nvGraphicFramePr>
          <p:xfrm>
            <a:off x="720" y="2400"/>
            <a:ext cx="1248" cy="607"/>
          </p:xfrm>
          <a:graphic>
            <a:graphicData uri="http://schemas.openxmlformats.org/presentationml/2006/ole">
              <p:oleObj spid="_x0000_s116743" name="Equation" r:id="rId8" imgW="812447" imgH="393529" progId="">
                <p:embed/>
              </p:oleObj>
            </a:graphicData>
          </a:graphic>
        </p:graphicFrame>
        <p:sp>
          <p:nvSpPr>
            <p:cNvPr id="2069" name="PSText"/>
            <p:cNvSpPr txBox="1">
              <a:spLocks noChangeArrowheads="1"/>
            </p:cNvSpPr>
            <p:nvPr/>
          </p:nvSpPr>
          <p:spPr bwMode="auto">
            <a:xfrm>
              <a:off x="720" y="2160"/>
              <a:ext cx="400" cy="240"/>
            </a:xfrm>
            <a:prstGeom prst="rect">
              <a:avLst/>
            </a:prstGeom>
            <a:noFill/>
            <a:ln w="9525">
              <a:noFill/>
              <a:miter lim="800000"/>
              <a:headEnd/>
              <a:tailEnd/>
            </a:ln>
            <a:effectLst/>
          </p:spPr>
          <p:txBody>
            <a:bodyPr/>
            <a:lstStyle/>
            <a:p>
              <a:r>
                <a:rPr lang="en-US" sz="2400"/>
                <a:t>3.</a:t>
              </a:r>
            </a:p>
          </p:txBody>
        </p:sp>
        <p:sp>
          <p:nvSpPr>
            <p:cNvPr id="2070" name="PSArrow"/>
            <p:cNvSpPr>
              <a:spLocks noChangeArrowheads="1"/>
            </p:cNvSpPr>
            <p:nvPr/>
          </p:nvSpPr>
          <p:spPr bwMode="auto">
            <a:xfrm>
              <a:off x="600"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90500" y="5360988"/>
            <a:ext cx="2171700" cy="1344612"/>
            <a:chOff x="120" y="3216"/>
            <a:chExt cx="1368" cy="847"/>
          </a:xfrm>
        </p:grpSpPr>
        <p:graphicFrame>
          <p:nvGraphicFramePr>
            <p:cNvPr id="2059" name="PSPic"/>
            <p:cNvGraphicFramePr>
              <a:graphicFrameLocks noChangeAspect="1"/>
            </p:cNvGraphicFramePr>
            <p:nvPr/>
          </p:nvGraphicFramePr>
          <p:xfrm>
            <a:off x="240" y="3456"/>
            <a:ext cx="1248" cy="607"/>
          </p:xfrm>
          <a:graphic>
            <a:graphicData uri="http://schemas.openxmlformats.org/presentationml/2006/ole">
              <p:oleObj spid="_x0000_s116742" name="Equation" r:id="rId9" imgW="812447" imgH="393529" progId="">
                <p:embed/>
              </p:oleObj>
            </a:graphicData>
          </a:graphic>
        </p:graphicFrame>
        <p:sp>
          <p:nvSpPr>
            <p:cNvPr id="2072" name="PSText"/>
            <p:cNvSpPr txBox="1">
              <a:spLocks noChangeArrowheads="1"/>
            </p:cNvSpPr>
            <p:nvPr/>
          </p:nvSpPr>
          <p:spPr bwMode="auto">
            <a:xfrm>
              <a:off x="240" y="3216"/>
              <a:ext cx="400" cy="240"/>
            </a:xfrm>
            <a:prstGeom prst="rect">
              <a:avLst/>
            </a:prstGeom>
            <a:noFill/>
            <a:ln w="9525">
              <a:noFill/>
              <a:miter lim="800000"/>
              <a:headEnd/>
              <a:tailEnd/>
            </a:ln>
            <a:effectLst/>
          </p:spPr>
          <p:txBody>
            <a:bodyPr/>
            <a:lstStyle/>
            <a:p>
              <a:r>
                <a:rPr lang="en-US" sz="2400"/>
                <a:t>4.</a:t>
              </a:r>
            </a:p>
          </p:txBody>
        </p:sp>
        <p:sp>
          <p:nvSpPr>
            <p:cNvPr id="2073" name="PSArrow"/>
            <p:cNvSpPr>
              <a:spLocks noChangeArrowheads="1"/>
            </p:cNvSpPr>
            <p:nvPr/>
          </p:nvSpPr>
          <p:spPr bwMode="auto">
            <a:xfrm>
              <a:off x="12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76500" y="5284788"/>
            <a:ext cx="2171700" cy="1344612"/>
            <a:chOff x="1320" y="3168"/>
            <a:chExt cx="1368" cy="847"/>
          </a:xfrm>
        </p:grpSpPr>
        <p:graphicFrame>
          <p:nvGraphicFramePr>
            <p:cNvPr id="2061" name="PSPic"/>
            <p:cNvGraphicFramePr>
              <a:graphicFrameLocks noChangeAspect="1"/>
            </p:cNvGraphicFramePr>
            <p:nvPr/>
          </p:nvGraphicFramePr>
          <p:xfrm>
            <a:off x="1440" y="3408"/>
            <a:ext cx="1248" cy="607"/>
          </p:xfrm>
          <a:graphic>
            <a:graphicData uri="http://schemas.openxmlformats.org/presentationml/2006/ole">
              <p:oleObj spid="_x0000_s116741" name="Equation" r:id="rId10" imgW="812447" imgH="393529" progId="">
                <p:embed/>
              </p:oleObj>
            </a:graphicData>
          </a:graphic>
        </p:graphicFrame>
        <p:sp>
          <p:nvSpPr>
            <p:cNvPr id="2075" name="PSText"/>
            <p:cNvSpPr txBox="1">
              <a:spLocks noChangeArrowheads="1"/>
            </p:cNvSpPr>
            <p:nvPr/>
          </p:nvSpPr>
          <p:spPr bwMode="auto">
            <a:xfrm>
              <a:off x="1440" y="3168"/>
              <a:ext cx="400" cy="240"/>
            </a:xfrm>
            <a:prstGeom prst="rect">
              <a:avLst/>
            </a:prstGeom>
            <a:noFill/>
            <a:ln w="9525">
              <a:noFill/>
              <a:miter lim="800000"/>
              <a:headEnd/>
              <a:tailEnd/>
            </a:ln>
            <a:effectLst/>
          </p:spPr>
          <p:txBody>
            <a:bodyPr/>
            <a:lstStyle/>
            <a:p>
              <a:r>
                <a:rPr lang="en-US" sz="2400"/>
                <a:t>5.</a:t>
              </a:r>
            </a:p>
          </p:txBody>
        </p:sp>
        <p:sp>
          <p:nvSpPr>
            <p:cNvPr id="2076" name="PSArrow"/>
            <p:cNvSpPr>
              <a:spLocks noChangeArrowheads="1"/>
            </p:cNvSpPr>
            <p:nvPr/>
          </p:nvSpPr>
          <p:spPr bwMode="auto">
            <a:xfrm>
              <a:off x="132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2078" name="Object 30"/>
          <p:cNvGraphicFramePr>
            <a:graphicFrameLocks noChangeAspect="1"/>
          </p:cNvGraphicFramePr>
          <p:nvPr/>
        </p:nvGraphicFramePr>
        <p:xfrm>
          <a:off x="2819400" y="228600"/>
          <a:ext cx="731838" cy="914400"/>
        </p:xfrm>
        <a:graphic>
          <a:graphicData uri="http://schemas.openxmlformats.org/presentationml/2006/ole">
            <p:oleObj spid="_x0000_s116739" name="Equation" r:id="rId11" imgW="152334" imgH="190417" progId="">
              <p:embed/>
            </p:oleObj>
          </a:graphicData>
        </a:graphic>
      </p:graphicFrame>
      <p:sp>
        <p:nvSpPr>
          <p:cNvPr id="2081" name="Rectangle 33"/>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80" name="Object 32"/>
          <p:cNvGraphicFramePr>
            <a:graphicFrameLocks noChangeAspect="1"/>
          </p:cNvGraphicFramePr>
          <p:nvPr/>
        </p:nvGraphicFramePr>
        <p:xfrm>
          <a:off x="914400" y="914400"/>
          <a:ext cx="1524000" cy="1439863"/>
        </p:xfrm>
        <a:graphic>
          <a:graphicData uri="http://schemas.openxmlformats.org/presentationml/2006/ole">
            <p:oleObj spid="_x0000_s116740" name="Equation" r:id="rId12" imgW="406224" imgH="38083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1465263"/>
          </a:xfrm>
        </p:spPr>
        <p:txBody>
          <a:bodyPr>
            <a:spAutoFit/>
          </a:bodyPr>
          <a:lstStyle/>
          <a:p>
            <a:r>
              <a:rPr lang="en-US" sz="3600"/>
              <a:t>Find the equation of the tangent to the curve at the given point.</a:t>
            </a:r>
          </a:p>
        </p:txBody>
      </p:sp>
      <p:graphicFrame>
        <p:nvGraphicFramePr>
          <p:cNvPr id="3075" name="TPChart"/>
          <p:cNvGraphicFramePr>
            <a:graphicFrameLocks noChangeAspect="1"/>
          </p:cNvGraphicFramePr>
          <p:nvPr/>
        </p:nvGraphicFramePr>
        <p:xfrm>
          <a:off x="4508500" y="1651000"/>
          <a:ext cx="4572000" cy="5143500"/>
        </p:xfrm>
        <a:graphic>
          <a:graphicData uri="http://schemas.openxmlformats.org/presentationml/2006/ole">
            <p:oleObj spid="_x0000_s117762" name="Chart" r:id="rId5" imgW="4571989" imgH="5143584" progId="MSGraph.Chart.8">
              <p:embed followColorScheme="full"/>
            </p:oleObj>
          </a:graphicData>
        </a:graphic>
      </p:graphicFrame>
      <p:sp>
        <p:nvSpPr>
          <p:cNvPr id="307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7" name="Object 5"/>
          <p:cNvGraphicFramePr>
            <a:graphicFrameLocks noChangeAspect="1"/>
          </p:cNvGraphicFramePr>
          <p:nvPr/>
        </p:nvGraphicFramePr>
        <p:xfrm>
          <a:off x="533400" y="1676400"/>
          <a:ext cx="4114800" cy="727075"/>
        </p:xfrm>
        <a:graphic>
          <a:graphicData uri="http://schemas.openxmlformats.org/presentationml/2006/ole">
            <p:oleObj spid="_x0000_s117763" name="Equation" r:id="rId6" imgW="1205977" imgH="215806" progId="">
              <p:embed/>
            </p:oleObj>
          </a:graphicData>
        </a:graphic>
      </p:graphicFrame>
      <p:sp>
        <p:nvSpPr>
          <p:cNvPr id="3076"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a:t> </a:t>
            </a:r>
            <a:r>
              <a:rPr lang="en-US" i="1"/>
              <a:t>y</a:t>
            </a:r>
            <a:r>
              <a:rPr lang="en-US"/>
              <a:t> = 4</a:t>
            </a:r>
            <a:r>
              <a:rPr lang="en-US" i="1"/>
              <a:t>x</a:t>
            </a:r>
            <a:r>
              <a:rPr lang="en-US"/>
              <a:t> + 4</a:t>
            </a:r>
          </a:p>
          <a:p>
            <a:pPr marL="609600" indent="-609600">
              <a:buFontTx/>
              <a:buAutoNum type="arabicPeriod"/>
            </a:pPr>
            <a:r>
              <a:rPr lang="en-US"/>
              <a:t> </a:t>
            </a:r>
            <a:r>
              <a:rPr lang="en-US" i="1"/>
              <a:t>y</a:t>
            </a:r>
            <a:r>
              <a:rPr lang="en-US"/>
              <a:t> = 2</a:t>
            </a:r>
            <a:r>
              <a:rPr lang="en-US" i="1"/>
              <a:t>x</a:t>
            </a:r>
            <a:r>
              <a:rPr lang="en-US"/>
              <a:t> + 4</a:t>
            </a:r>
          </a:p>
          <a:p>
            <a:pPr marL="609600" indent="-609600">
              <a:buFontTx/>
              <a:buAutoNum type="arabicPeriod"/>
            </a:pPr>
            <a:r>
              <a:rPr lang="en-US"/>
              <a:t> </a:t>
            </a:r>
            <a:r>
              <a:rPr lang="en-US" i="1"/>
              <a:t>y</a:t>
            </a:r>
            <a:r>
              <a:rPr lang="en-US"/>
              <a:t> = 1 - 2</a:t>
            </a:r>
            <a:r>
              <a:rPr lang="en-US" i="1"/>
              <a:t>x</a:t>
            </a:r>
            <a:endParaRPr lang="en-US"/>
          </a:p>
          <a:p>
            <a:pPr marL="609600" indent="-609600">
              <a:buFontTx/>
              <a:buAutoNum type="arabicPeriod"/>
            </a:pPr>
            <a:r>
              <a:rPr lang="en-US"/>
              <a:t> </a:t>
            </a:r>
            <a:r>
              <a:rPr lang="en-US" i="1"/>
              <a:t>y</a:t>
            </a:r>
            <a:r>
              <a:rPr lang="en-US"/>
              <a:t> = 4</a:t>
            </a:r>
            <a:r>
              <a:rPr lang="en-US" i="1"/>
              <a:t>x</a:t>
            </a:r>
            <a:r>
              <a:rPr lang="en-US"/>
              <a:t> + 1</a:t>
            </a:r>
          </a:p>
          <a:p>
            <a:pPr marL="609600" indent="-609600">
              <a:buFontTx/>
              <a:buAutoNum type="arabicPeriod"/>
            </a:pPr>
            <a:r>
              <a:rPr lang="en-US"/>
              <a:t> </a:t>
            </a:r>
            <a:r>
              <a:rPr lang="en-US" i="1"/>
              <a:t>y</a:t>
            </a:r>
            <a:r>
              <a:rPr lang="en-US"/>
              <a:t> = 2</a:t>
            </a:r>
            <a:r>
              <a:rPr lang="en-US" i="1"/>
              <a:t>x</a:t>
            </a:r>
            <a:r>
              <a:rPr lang="en-US"/>
              <a:t> + 1</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114300"/>
            <a:ext cx="8229600" cy="1465263"/>
          </a:xfrm>
        </p:spPr>
        <p:txBody>
          <a:bodyPr>
            <a:spAutoFit/>
          </a:bodyPr>
          <a:lstStyle/>
          <a:p>
            <a:r>
              <a:rPr lang="en-US" sz="3600"/>
              <a:t>Compute </a:t>
            </a:r>
            <a:r>
              <a:rPr lang="en-US" sz="3600">
                <a:cs typeface="Arial" charset="0"/>
              </a:rPr>
              <a:t>∆</a:t>
            </a:r>
            <a:r>
              <a:rPr lang="en-US" sz="3600" i="1">
                <a:cs typeface="Arial" charset="0"/>
              </a:rPr>
              <a:t>y</a:t>
            </a:r>
            <a:r>
              <a:rPr lang="en-US" sz="3600">
                <a:cs typeface="Arial" charset="0"/>
              </a:rPr>
              <a:t> </a:t>
            </a:r>
            <a:r>
              <a:rPr lang="en-US" sz="3600"/>
              <a:t>and </a:t>
            </a:r>
            <a:r>
              <a:rPr lang="en-US" sz="3600" i="1"/>
              <a:t>dy</a:t>
            </a:r>
            <a:r>
              <a:rPr lang="en-US" sz="3600"/>
              <a:t> for the given values of </a:t>
            </a:r>
            <a:r>
              <a:rPr lang="en-US" sz="3600" i="1"/>
              <a:t>x</a:t>
            </a:r>
            <a:r>
              <a:rPr lang="en-US" sz="3600"/>
              <a:t> and </a:t>
            </a:r>
            <a:r>
              <a:rPr lang="en-US" sz="3600" i="1"/>
              <a:t>dx</a:t>
            </a:r>
            <a:r>
              <a:rPr lang="en-US" sz="3600"/>
              <a:t> = </a:t>
            </a:r>
            <a:r>
              <a:rPr lang="en-US" sz="3600">
                <a:cs typeface="Arial" charset="0"/>
              </a:rPr>
              <a:t>∆</a:t>
            </a:r>
            <a:r>
              <a:rPr lang="en-US" sz="3600" i="1">
                <a:cs typeface="Arial" charset="0"/>
              </a:rPr>
              <a:t>x</a:t>
            </a:r>
            <a:r>
              <a:rPr lang="en-US" sz="3600"/>
              <a:t>.</a:t>
            </a:r>
          </a:p>
        </p:txBody>
      </p:sp>
      <p:graphicFrame>
        <p:nvGraphicFramePr>
          <p:cNvPr id="4099" name="TPChart"/>
          <p:cNvGraphicFramePr>
            <a:graphicFrameLocks noChangeAspect="1"/>
          </p:cNvGraphicFramePr>
          <p:nvPr/>
        </p:nvGraphicFramePr>
        <p:xfrm>
          <a:off x="4724400" y="1651000"/>
          <a:ext cx="4419600" cy="5143500"/>
        </p:xfrm>
        <a:graphic>
          <a:graphicData uri="http://schemas.openxmlformats.org/presentationml/2006/ole">
            <p:oleObj spid="_x0000_s118786" name="Chart" r:id="rId5" imgW="4571989" imgH="5143584" progId="MSGraph.Chart.8">
              <p:embed followColorScheme="full"/>
            </p:oleObj>
          </a:graphicData>
        </a:graphic>
      </p:graphicFrame>
      <p:pic>
        <p:nvPicPr>
          <p:cNvPr id="4101" name="Picture 5"/>
          <p:cNvPicPr>
            <a:picLocks noChangeAspect="1" noChangeArrowheads="1"/>
          </p:cNvPicPr>
          <p:nvPr/>
        </p:nvPicPr>
        <p:blipFill>
          <a:blip r:embed="rId6"/>
          <a:srcRect/>
          <a:stretch>
            <a:fillRect/>
          </a:stretch>
        </p:blipFill>
        <p:spPr bwMode="auto">
          <a:xfrm>
            <a:off x="533400" y="1676400"/>
            <a:ext cx="4191000" cy="708025"/>
          </a:xfrm>
          <a:prstGeom prst="rect">
            <a:avLst/>
          </a:prstGeom>
          <a:noFill/>
          <a:ln w="9525">
            <a:noFill/>
            <a:miter lim="800000"/>
            <a:headEnd/>
            <a:tailEnd/>
          </a:ln>
        </p:spPr>
      </p:pic>
      <p:sp>
        <p:nvSpPr>
          <p:cNvPr id="4100" name="TPAnswers"/>
          <p:cNvSpPr>
            <a:spLocks noGrp="1" noChangeArrowheads="1"/>
          </p:cNvSpPr>
          <p:nvPr>
            <p:ph type="body" idx="1"/>
            <p:custDataLst>
              <p:tags r:id="rId3"/>
            </p:custDataLst>
          </p:nvPr>
        </p:nvSpPr>
        <p:spPr>
          <a:xfrm>
            <a:off x="533400" y="2667000"/>
            <a:ext cx="4419600" cy="2916238"/>
          </a:xfrm>
        </p:spPr>
        <p:txBody>
          <a:bodyPr>
            <a:spAutoFit/>
          </a:bodyPr>
          <a:lstStyle/>
          <a:p>
            <a:pPr marL="609600" indent="-609600">
              <a:buFontTx/>
              <a:buAutoNum type="arabicPeriod"/>
            </a:pPr>
            <a:r>
              <a:rPr lang="en-US">
                <a:cs typeface="Arial" charset="0"/>
              </a:rPr>
              <a:t>∆</a:t>
            </a:r>
            <a:r>
              <a:rPr lang="en-US" i="1">
                <a:cs typeface="Arial" charset="0"/>
              </a:rPr>
              <a:t>y = </a:t>
            </a:r>
            <a:r>
              <a:rPr lang="en-US">
                <a:cs typeface="Arial" charset="0"/>
              </a:rPr>
              <a:t>1.25,</a:t>
            </a:r>
            <a:r>
              <a:rPr lang="en-US" i="1">
                <a:cs typeface="Arial" charset="0"/>
              </a:rPr>
              <a:t> dy </a:t>
            </a:r>
            <a:r>
              <a:rPr lang="en-US">
                <a:cs typeface="Arial" charset="0"/>
              </a:rPr>
              <a:t>= 1</a:t>
            </a:r>
          </a:p>
          <a:p>
            <a:pPr marL="609600" indent="-609600">
              <a:buFontTx/>
              <a:buAutoNum type="arabicPeriod"/>
            </a:pPr>
            <a:r>
              <a:rPr lang="en-US">
                <a:cs typeface="Arial" charset="0"/>
              </a:rPr>
              <a:t>∆</a:t>
            </a:r>
            <a:r>
              <a:rPr lang="en-US" i="1">
                <a:cs typeface="Arial" charset="0"/>
              </a:rPr>
              <a:t>y = </a:t>
            </a:r>
            <a:r>
              <a:rPr lang="en-US">
                <a:cs typeface="Arial" charset="0"/>
              </a:rPr>
              <a:t>0.25,</a:t>
            </a:r>
            <a:r>
              <a:rPr lang="en-US" i="1">
                <a:cs typeface="Arial" charset="0"/>
              </a:rPr>
              <a:t> dy </a:t>
            </a:r>
            <a:r>
              <a:rPr lang="en-US">
                <a:cs typeface="Arial" charset="0"/>
              </a:rPr>
              <a:t>= 1</a:t>
            </a:r>
            <a:endParaRPr lang="en-US"/>
          </a:p>
          <a:p>
            <a:pPr marL="609600" indent="-609600">
              <a:buFontTx/>
              <a:buAutoNum type="arabicPeriod"/>
            </a:pPr>
            <a:r>
              <a:rPr lang="en-US">
                <a:cs typeface="Arial" charset="0"/>
              </a:rPr>
              <a:t>∆</a:t>
            </a:r>
            <a:r>
              <a:rPr lang="en-US" i="1">
                <a:cs typeface="Arial" charset="0"/>
              </a:rPr>
              <a:t>y = </a:t>
            </a:r>
            <a:r>
              <a:rPr lang="en-US">
                <a:cs typeface="Arial" charset="0"/>
              </a:rPr>
              <a:t>0.25,</a:t>
            </a:r>
            <a:r>
              <a:rPr lang="en-US" i="1">
                <a:cs typeface="Arial" charset="0"/>
              </a:rPr>
              <a:t> dy </a:t>
            </a:r>
            <a:r>
              <a:rPr lang="en-US">
                <a:cs typeface="Arial" charset="0"/>
              </a:rPr>
              <a:t>= 0</a:t>
            </a:r>
            <a:endParaRPr lang="en-US"/>
          </a:p>
          <a:p>
            <a:pPr marL="609600" indent="-609600">
              <a:buFontTx/>
              <a:buAutoNum type="arabicPeriod"/>
            </a:pPr>
            <a:r>
              <a:rPr lang="en-US">
                <a:cs typeface="Arial" charset="0"/>
              </a:rPr>
              <a:t>∆</a:t>
            </a:r>
            <a:r>
              <a:rPr lang="en-US" i="1">
                <a:cs typeface="Arial" charset="0"/>
              </a:rPr>
              <a:t>y = </a:t>
            </a:r>
            <a:r>
              <a:rPr lang="en-US">
                <a:cs typeface="Arial" charset="0"/>
              </a:rPr>
              <a:t>1.25,</a:t>
            </a:r>
            <a:r>
              <a:rPr lang="en-US" i="1">
                <a:cs typeface="Arial" charset="0"/>
              </a:rPr>
              <a:t> dy </a:t>
            </a:r>
            <a:r>
              <a:rPr lang="en-US">
                <a:cs typeface="Arial" charset="0"/>
              </a:rPr>
              <a:t>= 0</a:t>
            </a:r>
            <a:endParaRPr lang="en-US"/>
          </a:p>
          <a:p>
            <a:pPr marL="609600" indent="-609600">
              <a:buFontTx/>
              <a:buAutoNum type="arabicPeriod"/>
            </a:pPr>
            <a:r>
              <a:rPr lang="en-US">
                <a:cs typeface="Arial" charset="0"/>
              </a:rPr>
              <a:t>∆</a:t>
            </a:r>
            <a:r>
              <a:rPr lang="en-US" i="1">
                <a:cs typeface="Arial" charset="0"/>
              </a:rPr>
              <a:t>y = </a:t>
            </a:r>
            <a:r>
              <a:rPr lang="en-US">
                <a:cs typeface="Arial" charset="0"/>
              </a:rPr>
              <a:t>1.25,</a:t>
            </a:r>
            <a:r>
              <a:rPr lang="en-US" i="1">
                <a:cs typeface="Arial" charset="0"/>
              </a:rPr>
              <a:t> dy </a:t>
            </a:r>
            <a:r>
              <a:rPr lang="en-US">
                <a:cs typeface="Arial" charset="0"/>
              </a:rPr>
              <a:t>= 0.25</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76200"/>
            <a:ext cx="8229600" cy="1036638"/>
          </a:xfrm>
        </p:spPr>
        <p:txBody>
          <a:bodyPr>
            <a:spAutoFit/>
          </a:bodyPr>
          <a:lstStyle/>
          <a:p>
            <a:r>
              <a:rPr lang="en-US"/>
              <a:t>Find      in terms of     .</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119810"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381000" y="2133600"/>
            <a:ext cx="1600200" cy="4186238"/>
          </a:xfrm>
        </p:spPr>
        <p:txBody>
          <a:bodyPr>
            <a:spAutoFit/>
          </a:bodyPr>
          <a:lstStyle/>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p:txBody>
      </p:sp>
      <p:graphicFrame>
        <p:nvGraphicFramePr>
          <p:cNvPr id="5125" name="Object 5"/>
          <p:cNvGraphicFramePr>
            <a:graphicFrameLocks noChangeAspect="1"/>
          </p:cNvGraphicFramePr>
          <p:nvPr/>
        </p:nvGraphicFramePr>
        <p:xfrm>
          <a:off x="1752600" y="304800"/>
          <a:ext cx="808038" cy="914400"/>
        </p:xfrm>
        <a:graphic>
          <a:graphicData uri="http://schemas.openxmlformats.org/presentationml/2006/ole">
            <p:oleObj spid="_x0000_s119811" name="Equation" r:id="rId6" imgW="164957" imgH="190335" progId="">
              <p:embed/>
            </p:oleObj>
          </a:graphicData>
        </a:graphic>
      </p:graphicFrame>
      <p:graphicFrame>
        <p:nvGraphicFramePr>
          <p:cNvPr id="5127" name="Object 7"/>
          <p:cNvGraphicFramePr>
            <a:graphicFrameLocks noChangeAspect="1"/>
          </p:cNvGraphicFramePr>
          <p:nvPr/>
        </p:nvGraphicFramePr>
        <p:xfrm>
          <a:off x="5334000" y="228600"/>
          <a:ext cx="792163" cy="990600"/>
        </p:xfrm>
        <a:graphic>
          <a:graphicData uri="http://schemas.openxmlformats.org/presentationml/2006/ole">
            <p:oleObj spid="_x0000_s119812" name="Equation" r:id="rId7" imgW="152334" imgH="190417" progId="">
              <p:embed/>
            </p:oleObj>
          </a:graphicData>
        </a:graphic>
      </p:graphicFrame>
      <p:graphicFrame>
        <p:nvGraphicFramePr>
          <p:cNvPr id="5129" name="Object 9"/>
          <p:cNvGraphicFramePr>
            <a:graphicFrameLocks noChangeAspect="1"/>
          </p:cNvGraphicFramePr>
          <p:nvPr/>
        </p:nvGraphicFramePr>
        <p:xfrm>
          <a:off x="533400" y="1066800"/>
          <a:ext cx="3352800" cy="917575"/>
        </p:xfrm>
        <a:graphic>
          <a:graphicData uri="http://schemas.openxmlformats.org/presentationml/2006/ole">
            <p:oleObj spid="_x0000_s119813" name="Equation" r:id="rId8" imgW="774364" imgH="215806" progId="">
              <p:embed/>
            </p:oleObj>
          </a:graphicData>
        </a:graphic>
      </p:graphicFrame>
      <p:graphicFrame>
        <p:nvGraphicFramePr>
          <p:cNvPr id="5131" name="Object 11"/>
          <p:cNvGraphicFramePr>
            <a:graphicFrameLocks noChangeAspect="1"/>
          </p:cNvGraphicFramePr>
          <p:nvPr/>
        </p:nvGraphicFramePr>
        <p:xfrm>
          <a:off x="914400" y="2133600"/>
          <a:ext cx="3590925" cy="582613"/>
        </p:xfrm>
        <a:graphic>
          <a:graphicData uri="http://schemas.openxmlformats.org/presentationml/2006/ole">
            <p:oleObj spid="_x0000_s119814" name="Equation" r:id="rId9" imgW="1307532" imgH="215806" progId="">
              <p:embed/>
            </p:oleObj>
          </a:graphicData>
        </a:graphic>
      </p:graphicFrame>
      <p:graphicFrame>
        <p:nvGraphicFramePr>
          <p:cNvPr id="5133" name="Object 13"/>
          <p:cNvGraphicFramePr>
            <a:graphicFrameLocks noChangeAspect="1"/>
          </p:cNvGraphicFramePr>
          <p:nvPr/>
        </p:nvGraphicFramePr>
        <p:xfrm>
          <a:off x="914400" y="3059113"/>
          <a:ext cx="2654300" cy="522287"/>
        </p:xfrm>
        <a:graphic>
          <a:graphicData uri="http://schemas.openxmlformats.org/presentationml/2006/ole">
            <p:oleObj spid="_x0000_s119815" name="Equation" r:id="rId10" imgW="965200" imgH="190500" progId="">
              <p:embed/>
            </p:oleObj>
          </a:graphicData>
        </a:graphic>
      </p:graphicFrame>
      <p:graphicFrame>
        <p:nvGraphicFramePr>
          <p:cNvPr id="5135" name="Object 15"/>
          <p:cNvGraphicFramePr>
            <a:graphicFrameLocks noChangeAspect="1"/>
          </p:cNvGraphicFramePr>
          <p:nvPr/>
        </p:nvGraphicFramePr>
        <p:xfrm>
          <a:off x="914400" y="3913188"/>
          <a:ext cx="3756025" cy="582612"/>
        </p:xfrm>
        <a:graphic>
          <a:graphicData uri="http://schemas.openxmlformats.org/presentationml/2006/ole">
            <p:oleObj spid="_x0000_s119816" name="Equation" r:id="rId11" imgW="1371600" imgH="215900" progId="">
              <p:embed/>
            </p:oleObj>
          </a:graphicData>
        </a:graphic>
      </p:graphicFrame>
      <p:graphicFrame>
        <p:nvGraphicFramePr>
          <p:cNvPr id="5137" name="Object 17"/>
          <p:cNvGraphicFramePr>
            <a:graphicFrameLocks noChangeAspect="1"/>
          </p:cNvGraphicFramePr>
          <p:nvPr/>
        </p:nvGraphicFramePr>
        <p:xfrm>
          <a:off x="914400" y="4887913"/>
          <a:ext cx="2298700" cy="522287"/>
        </p:xfrm>
        <a:graphic>
          <a:graphicData uri="http://schemas.openxmlformats.org/presentationml/2006/ole">
            <p:oleObj spid="_x0000_s119817" name="Equation" r:id="rId12" imgW="838200" imgH="190500" progId="">
              <p:embed/>
            </p:oleObj>
          </a:graphicData>
        </a:graphic>
      </p:graphicFrame>
      <p:graphicFrame>
        <p:nvGraphicFramePr>
          <p:cNvPr id="5139" name="Object 19"/>
          <p:cNvGraphicFramePr>
            <a:graphicFrameLocks noChangeAspect="1"/>
          </p:cNvGraphicFramePr>
          <p:nvPr/>
        </p:nvGraphicFramePr>
        <p:xfrm>
          <a:off x="914400" y="5802313"/>
          <a:ext cx="3657600" cy="522287"/>
        </p:xfrm>
        <a:graphic>
          <a:graphicData uri="http://schemas.openxmlformats.org/presentationml/2006/ole">
            <p:oleObj spid="_x0000_s119818" name="Equation" r:id="rId13" imgW="13335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58738"/>
            <a:ext cx="8229600" cy="1465262"/>
          </a:xfrm>
        </p:spPr>
        <p:txBody>
          <a:bodyPr>
            <a:spAutoFit/>
          </a:bodyPr>
          <a:lstStyle/>
          <a:p>
            <a:r>
              <a:rPr lang="en-US" sz="3600"/>
              <a:t>The position function of a particle is given by                                       . </a:t>
            </a:r>
          </a:p>
        </p:txBody>
      </p:sp>
      <p:graphicFrame>
        <p:nvGraphicFramePr>
          <p:cNvPr id="7171" name="TPChart"/>
          <p:cNvGraphicFramePr>
            <a:graphicFrameLocks noChangeAspect="1"/>
          </p:cNvGraphicFramePr>
          <p:nvPr/>
        </p:nvGraphicFramePr>
        <p:xfrm>
          <a:off x="4508500" y="1651000"/>
          <a:ext cx="4572000" cy="5143500"/>
        </p:xfrm>
        <a:graphic>
          <a:graphicData uri="http://schemas.openxmlformats.org/presentationml/2006/ole">
            <p:oleObj spid="_x0000_s120834"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457200" y="3484563"/>
            <a:ext cx="4114800" cy="2916237"/>
          </a:xfrm>
        </p:spPr>
        <p:txBody>
          <a:bodyPr>
            <a:spAutoFit/>
          </a:bodyPr>
          <a:lstStyle/>
          <a:p>
            <a:pPr marL="609600" indent="-609600">
              <a:buFontTx/>
              <a:buAutoNum type="arabicPeriod"/>
            </a:pPr>
            <a:r>
              <a:rPr lang="fr-FR"/>
              <a:t> </a:t>
            </a:r>
            <a:r>
              <a:rPr lang="fr-FR" i="1"/>
              <a:t>t</a:t>
            </a:r>
            <a:r>
              <a:rPr lang="fr-FR"/>
              <a:t> = 7 sec</a:t>
            </a:r>
          </a:p>
          <a:p>
            <a:pPr marL="609600" indent="-609600">
              <a:buFontTx/>
              <a:buAutoNum type="arabicPeriod"/>
            </a:pPr>
            <a:r>
              <a:rPr lang="fr-FR"/>
              <a:t> </a:t>
            </a:r>
            <a:r>
              <a:rPr lang="fr-FR" i="1"/>
              <a:t>t</a:t>
            </a:r>
            <a:r>
              <a:rPr lang="fr-FR"/>
              <a:t> = 8 sec</a:t>
            </a:r>
          </a:p>
          <a:p>
            <a:pPr marL="609600" indent="-609600">
              <a:buFontTx/>
              <a:buAutoNum type="arabicPeriod"/>
            </a:pPr>
            <a:r>
              <a:rPr lang="fr-FR"/>
              <a:t> </a:t>
            </a:r>
            <a:r>
              <a:rPr lang="fr-FR" i="1"/>
              <a:t>t</a:t>
            </a:r>
            <a:r>
              <a:rPr lang="fr-FR"/>
              <a:t> = 5 sec</a:t>
            </a:r>
          </a:p>
          <a:p>
            <a:pPr marL="609600" indent="-609600">
              <a:buFontTx/>
              <a:buAutoNum type="arabicPeriod"/>
            </a:pPr>
            <a:r>
              <a:rPr lang="fr-FR"/>
              <a:t> </a:t>
            </a:r>
            <a:r>
              <a:rPr lang="fr-FR" i="1"/>
              <a:t>t</a:t>
            </a:r>
            <a:r>
              <a:rPr lang="fr-FR"/>
              <a:t> = 3 sec</a:t>
            </a:r>
          </a:p>
          <a:p>
            <a:pPr marL="609600" indent="-609600">
              <a:buFontTx/>
              <a:buAutoNum type="arabicPeriod"/>
            </a:pPr>
            <a:r>
              <a:rPr lang="fr-FR"/>
              <a:t> </a:t>
            </a:r>
            <a:r>
              <a:rPr lang="fr-FR" i="1"/>
              <a:t>t</a:t>
            </a:r>
            <a:r>
              <a:rPr lang="fr-FR"/>
              <a:t> = 12 sec</a:t>
            </a:r>
            <a:endParaRPr lang="en-US"/>
          </a:p>
        </p:txBody>
      </p:sp>
      <p:sp>
        <p:nvSpPr>
          <p:cNvPr id="7173" name="Rectangle 5"/>
          <p:cNvSpPr>
            <a:spLocks noChangeArrowheads="1"/>
          </p:cNvSpPr>
          <p:nvPr/>
        </p:nvSpPr>
        <p:spPr bwMode="auto">
          <a:xfrm>
            <a:off x="430213" y="1752600"/>
            <a:ext cx="4370387" cy="1644650"/>
          </a:xfrm>
          <a:prstGeom prst="rect">
            <a:avLst/>
          </a:prstGeom>
          <a:noFill/>
          <a:ln w="9525">
            <a:noFill/>
            <a:miter lim="800000"/>
            <a:headEnd/>
            <a:tailEnd/>
          </a:ln>
          <a:effectLst/>
        </p:spPr>
        <p:txBody>
          <a:bodyPr>
            <a:spAutoFit/>
          </a:bodyPr>
          <a:lstStyle/>
          <a:p>
            <a:r>
              <a:rPr lang="en-US" sz="3400">
                <a:solidFill>
                  <a:schemeClr val="tx2"/>
                </a:solidFill>
              </a:rPr>
              <a:t>When does the particle reach a velocity of 166 m/s?</a:t>
            </a:r>
          </a:p>
        </p:txBody>
      </p:sp>
      <p:pic>
        <p:nvPicPr>
          <p:cNvPr id="7174" name="Picture 6"/>
          <p:cNvPicPr>
            <a:picLocks noChangeAspect="1" noChangeArrowheads="1"/>
          </p:cNvPicPr>
          <p:nvPr/>
        </p:nvPicPr>
        <p:blipFill>
          <a:blip r:embed="rId6"/>
          <a:srcRect/>
          <a:stretch>
            <a:fillRect/>
          </a:stretch>
        </p:blipFill>
        <p:spPr bwMode="auto">
          <a:xfrm>
            <a:off x="2362200" y="838200"/>
            <a:ext cx="4876800" cy="7874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76200"/>
            <a:ext cx="8229600" cy="1647825"/>
          </a:xfrm>
        </p:spPr>
        <p:txBody>
          <a:bodyPr>
            <a:spAutoFit/>
          </a:bodyPr>
          <a:lstStyle/>
          <a:p>
            <a:r>
              <a:rPr lang="en-US" sz="2800"/>
              <a:t>The mass of the part of a metal rod that lies between its left end and a point </a:t>
            </a:r>
            <a:r>
              <a:rPr lang="en-US" sz="2800" i="1"/>
              <a:t>x</a:t>
            </a:r>
            <a:r>
              <a:rPr lang="en-US" sz="2800"/>
              <a:t> meters to the right is                .  </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121858"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3103563"/>
            <a:ext cx="4114800" cy="2916237"/>
          </a:xfrm>
        </p:spPr>
        <p:txBody>
          <a:bodyPr>
            <a:spAutoFit/>
          </a:bodyPr>
          <a:lstStyle/>
          <a:p>
            <a:pPr marL="609600" indent="-609600">
              <a:buFontTx/>
              <a:buAutoNum type="arabicPeriod"/>
            </a:pPr>
            <a:r>
              <a:rPr lang="en-US"/>
              <a:t>4</a:t>
            </a:r>
          </a:p>
          <a:p>
            <a:pPr marL="609600" indent="-609600">
              <a:buFontTx/>
              <a:buAutoNum type="arabicPeriod"/>
            </a:pPr>
            <a:r>
              <a:rPr lang="en-US"/>
              <a:t>16</a:t>
            </a:r>
          </a:p>
          <a:p>
            <a:pPr marL="609600" indent="-609600">
              <a:buFontTx/>
              <a:buAutoNum type="arabicPeriod"/>
            </a:pPr>
            <a:r>
              <a:rPr lang="en-US"/>
              <a:t>8</a:t>
            </a:r>
          </a:p>
          <a:p>
            <a:pPr marL="609600" indent="-609600">
              <a:buFontTx/>
              <a:buAutoNum type="arabicPeriod"/>
            </a:pPr>
            <a:r>
              <a:rPr lang="en-US"/>
              <a:t>12</a:t>
            </a:r>
          </a:p>
          <a:p>
            <a:pPr marL="609600" indent="-609600">
              <a:buFontTx/>
              <a:buAutoNum type="arabicPeriod"/>
            </a:pPr>
            <a:r>
              <a:rPr lang="en-US"/>
              <a:t>18</a:t>
            </a:r>
          </a:p>
        </p:txBody>
      </p:sp>
      <p:sp>
        <p:nvSpPr>
          <p:cNvPr id="8197" name="Rectangle 5"/>
          <p:cNvSpPr>
            <a:spLocks noChangeArrowheads="1"/>
          </p:cNvSpPr>
          <p:nvPr/>
        </p:nvSpPr>
        <p:spPr bwMode="auto">
          <a:xfrm>
            <a:off x="457200" y="1981200"/>
            <a:ext cx="3735388" cy="946150"/>
          </a:xfrm>
          <a:prstGeom prst="rect">
            <a:avLst/>
          </a:prstGeom>
          <a:noFill/>
          <a:ln w="9525">
            <a:noFill/>
            <a:miter lim="800000"/>
            <a:headEnd/>
            <a:tailEnd/>
          </a:ln>
          <a:effectLst/>
        </p:spPr>
        <p:txBody>
          <a:bodyPr>
            <a:spAutoFit/>
          </a:bodyPr>
          <a:lstStyle/>
          <a:p>
            <a:r>
              <a:rPr lang="en-US" sz="2800">
                <a:solidFill>
                  <a:schemeClr val="tx2"/>
                </a:solidFill>
              </a:rPr>
              <a:t>Find the linear density when </a:t>
            </a:r>
            <a:r>
              <a:rPr lang="en-US" sz="2800" i="1">
                <a:solidFill>
                  <a:schemeClr val="tx2"/>
                </a:solidFill>
              </a:rPr>
              <a:t>x</a:t>
            </a:r>
            <a:r>
              <a:rPr lang="en-US" sz="2800">
                <a:solidFill>
                  <a:schemeClr val="tx2"/>
                </a:solidFill>
              </a:rPr>
              <a:t> is 1 m.</a:t>
            </a:r>
          </a:p>
        </p:txBody>
      </p:sp>
      <p:pic>
        <p:nvPicPr>
          <p:cNvPr id="8198" name="Picture 6"/>
          <p:cNvPicPr>
            <a:picLocks noChangeAspect="1" noChangeArrowheads="1"/>
          </p:cNvPicPr>
          <p:nvPr/>
        </p:nvPicPr>
        <p:blipFill>
          <a:blip r:embed="rId6"/>
          <a:srcRect/>
          <a:stretch>
            <a:fillRect/>
          </a:stretch>
        </p:blipFill>
        <p:spPr bwMode="auto">
          <a:xfrm>
            <a:off x="1752600" y="1143000"/>
            <a:ext cx="1447800" cy="62071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6200"/>
            <a:ext cx="8229600" cy="1782763"/>
          </a:xfrm>
        </p:spPr>
        <p:txBody>
          <a:bodyPr/>
          <a:lstStyle/>
          <a:p>
            <a:pPr>
              <a:lnSpc>
                <a:spcPct val="150000"/>
              </a:lnSpc>
            </a:pPr>
            <a:r>
              <a:rPr lang="en-US" sz="3600"/>
              <a:t>What is       , given that                         and                          ?  </a:t>
            </a:r>
          </a:p>
        </p:txBody>
      </p:sp>
      <p:graphicFrame>
        <p:nvGraphicFramePr>
          <p:cNvPr id="14339" name="TPChart"/>
          <p:cNvGraphicFramePr>
            <a:graphicFrameLocks noChangeAspect="1"/>
          </p:cNvGraphicFramePr>
          <p:nvPr/>
        </p:nvGraphicFramePr>
        <p:xfrm>
          <a:off x="4508500" y="1651000"/>
          <a:ext cx="4572000" cy="5143500"/>
        </p:xfrm>
        <a:graphic>
          <a:graphicData uri="http://schemas.openxmlformats.org/presentationml/2006/ole">
            <p:oleObj spid="_x0000_s12290"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2438400"/>
            <a:ext cx="4114800" cy="2516188"/>
          </a:xfrm>
        </p:spPr>
        <p:txBody>
          <a:bodyPr/>
          <a:lstStyle/>
          <a:p>
            <a:pPr marL="609600" indent="-609600">
              <a:buFontTx/>
              <a:buAutoNum type="arabicPeriod"/>
            </a:pPr>
            <a:r>
              <a:rPr lang="en-US" sz="4000"/>
              <a:t> </a:t>
            </a:r>
            <a:r>
              <a:rPr lang="en-US" sz="4000" i="1"/>
              <a:t>g</a:t>
            </a:r>
            <a:r>
              <a:rPr lang="en-US" sz="4000"/>
              <a:t>(</a:t>
            </a:r>
            <a:r>
              <a:rPr lang="en-US" sz="4000" i="1"/>
              <a:t>x</a:t>
            </a:r>
            <a:r>
              <a:rPr lang="en-US" sz="4000"/>
              <a:t>)</a:t>
            </a:r>
          </a:p>
          <a:p>
            <a:pPr marL="609600" indent="-609600">
              <a:buFontTx/>
              <a:buAutoNum type="arabicPeriod"/>
            </a:pPr>
            <a:r>
              <a:rPr lang="en-US" sz="4000"/>
              <a:t> </a:t>
            </a:r>
            <a:r>
              <a:rPr lang="en-US" sz="4000" i="1"/>
              <a:t>h</a:t>
            </a:r>
            <a:r>
              <a:rPr lang="en-US" sz="4000"/>
              <a:t>(</a:t>
            </a:r>
            <a:r>
              <a:rPr lang="en-US" sz="4000" i="1"/>
              <a:t>x</a:t>
            </a:r>
            <a:r>
              <a:rPr lang="en-US" sz="4000"/>
              <a:t>)</a:t>
            </a:r>
          </a:p>
          <a:p>
            <a:pPr marL="609600" indent="-609600">
              <a:buFontTx/>
              <a:buAutoNum type="arabicPeriod"/>
            </a:pPr>
            <a:r>
              <a:rPr lang="en-US" sz="4000"/>
              <a:t> </a:t>
            </a:r>
            <a:r>
              <a:rPr lang="en-US" sz="4000">
                <a:cs typeface="Arial" charset="0"/>
              </a:rPr>
              <a:t>ƒ(</a:t>
            </a:r>
            <a:r>
              <a:rPr lang="en-US" sz="4000" i="1">
                <a:cs typeface="Arial" charset="0"/>
              </a:rPr>
              <a:t>x</a:t>
            </a:r>
            <a:r>
              <a:rPr lang="en-US" sz="4000">
                <a:cs typeface="Arial" charset="0"/>
              </a:rPr>
              <a:t>)</a:t>
            </a:r>
          </a:p>
        </p:txBody>
      </p:sp>
      <p:pic>
        <p:nvPicPr>
          <p:cNvPr id="14341" name="Picture 5"/>
          <p:cNvPicPr>
            <a:picLocks noChangeAspect="1" noChangeArrowheads="1"/>
          </p:cNvPicPr>
          <p:nvPr/>
        </p:nvPicPr>
        <p:blipFill>
          <a:blip r:embed="rId6"/>
          <a:srcRect/>
          <a:stretch>
            <a:fillRect/>
          </a:stretch>
        </p:blipFill>
        <p:spPr bwMode="auto">
          <a:xfrm>
            <a:off x="2133600" y="304800"/>
            <a:ext cx="838200" cy="838200"/>
          </a:xfrm>
          <a:prstGeom prst="rect">
            <a:avLst/>
          </a:prstGeom>
          <a:noFill/>
          <a:ln w="9525">
            <a:noFill/>
            <a:miter lim="800000"/>
            <a:headEnd/>
            <a:tailEnd/>
          </a:ln>
        </p:spPr>
      </p:pic>
      <p:pic>
        <p:nvPicPr>
          <p:cNvPr id="14342" name="Picture 6"/>
          <p:cNvPicPr>
            <a:picLocks noChangeAspect="1" noChangeArrowheads="1"/>
          </p:cNvPicPr>
          <p:nvPr/>
        </p:nvPicPr>
        <p:blipFill>
          <a:blip r:embed="rId7"/>
          <a:srcRect/>
          <a:stretch>
            <a:fillRect/>
          </a:stretch>
        </p:blipFill>
        <p:spPr bwMode="auto">
          <a:xfrm>
            <a:off x="5334000" y="425450"/>
            <a:ext cx="2438400" cy="641350"/>
          </a:xfrm>
          <a:prstGeom prst="rect">
            <a:avLst/>
          </a:prstGeom>
          <a:noFill/>
          <a:ln w="9525">
            <a:noFill/>
            <a:miter lim="800000"/>
            <a:headEnd/>
            <a:tailEnd/>
          </a:ln>
        </p:spPr>
      </p:pic>
      <p:pic>
        <p:nvPicPr>
          <p:cNvPr id="14343" name="Picture 7"/>
          <p:cNvPicPr>
            <a:picLocks noChangeAspect="1" noChangeArrowheads="1"/>
          </p:cNvPicPr>
          <p:nvPr/>
        </p:nvPicPr>
        <p:blipFill>
          <a:blip r:embed="rId8"/>
          <a:srcRect/>
          <a:stretch>
            <a:fillRect/>
          </a:stretch>
        </p:blipFill>
        <p:spPr bwMode="auto">
          <a:xfrm>
            <a:off x="1447800" y="1143000"/>
            <a:ext cx="2971800" cy="84137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304800" y="-76200"/>
            <a:ext cx="8686800" cy="1827213"/>
          </a:xfrm>
        </p:spPr>
        <p:txBody>
          <a:bodyPr>
            <a:spAutoFit/>
          </a:bodyPr>
          <a:lstStyle/>
          <a:p>
            <a:r>
              <a:rPr lang="en-US" sz="2400"/>
              <a:t>If </a:t>
            </a:r>
            <a:r>
              <a:rPr lang="en-US" sz="2400">
                <a:cs typeface="Arial" charset="0"/>
              </a:rPr>
              <a:t>ƒ </a:t>
            </a:r>
            <a:r>
              <a:rPr lang="en-US" sz="2400"/>
              <a:t>is the focal length of a convex lens and an object is placed at a distance </a:t>
            </a:r>
            <a:r>
              <a:rPr lang="en-US" sz="2400" i="1"/>
              <a:t>v</a:t>
            </a:r>
            <a:r>
              <a:rPr lang="en-US" sz="2400"/>
              <a:t> from the lens, then its image will be at a distance </a:t>
            </a:r>
            <a:r>
              <a:rPr lang="en-US" sz="2400" i="1"/>
              <a:t>u</a:t>
            </a:r>
            <a:r>
              <a:rPr lang="en-US" sz="2400"/>
              <a:t> from the lens, where </a:t>
            </a:r>
            <a:r>
              <a:rPr lang="en-US" sz="2400">
                <a:cs typeface="Arial" charset="0"/>
              </a:rPr>
              <a:t>ƒ</a:t>
            </a:r>
            <a:r>
              <a:rPr lang="en-US" sz="2400"/>
              <a:t>, </a:t>
            </a:r>
            <a:r>
              <a:rPr lang="en-US" sz="2400" i="1"/>
              <a:t>v</a:t>
            </a:r>
            <a:r>
              <a:rPr lang="en-US" sz="2400"/>
              <a:t>, </a:t>
            </a:r>
            <a:r>
              <a:rPr lang="en-US" sz="2400" i="1"/>
              <a:t>u</a:t>
            </a:r>
            <a:r>
              <a:rPr lang="en-US" sz="2400"/>
              <a:t> and are related by the lens equation                 .   </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122882"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381000" y="2971800"/>
            <a:ext cx="2133600" cy="3592513"/>
          </a:xfrm>
        </p:spPr>
        <p:txBody>
          <a:bodyPr>
            <a:spAutoFit/>
          </a:bodyPr>
          <a:lstStyle/>
          <a:p>
            <a:pPr marL="609600" indent="-609600">
              <a:spcAft>
                <a:spcPct val="60000"/>
              </a:spcAft>
              <a:buFontTx/>
              <a:buAutoNum type="arabicPeriod"/>
            </a:pPr>
            <a:r>
              <a:rPr lang="en-US" sz="2800"/>
              <a:t>x</a:t>
            </a:r>
          </a:p>
          <a:p>
            <a:pPr marL="609600" indent="-609600">
              <a:spcAft>
                <a:spcPct val="60000"/>
              </a:spcAft>
              <a:buFontTx/>
              <a:buAutoNum type="arabicPeriod"/>
            </a:pPr>
            <a:r>
              <a:rPr lang="en-US" sz="2800"/>
              <a:t>x</a:t>
            </a:r>
          </a:p>
          <a:p>
            <a:pPr marL="609600" indent="-609600">
              <a:spcAft>
                <a:spcPct val="60000"/>
              </a:spcAft>
              <a:buFontTx/>
              <a:buAutoNum type="arabicPeriod"/>
            </a:pPr>
            <a:r>
              <a:rPr lang="en-US" sz="2800"/>
              <a:t>x</a:t>
            </a:r>
          </a:p>
          <a:p>
            <a:pPr marL="609600" indent="-609600">
              <a:spcAft>
                <a:spcPct val="60000"/>
              </a:spcAft>
              <a:buFontTx/>
              <a:buAutoNum type="arabicPeriod"/>
            </a:pPr>
            <a:r>
              <a:rPr lang="en-US" sz="2800"/>
              <a:t>x</a:t>
            </a:r>
          </a:p>
          <a:p>
            <a:pPr marL="609600" indent="-609600">
              <a:spcAft>
                <a:spcPct val="60000"/>
              </a:spcAft>
              <a:buFontTx/>
              <a:buAutoNum type="arabicPeriod"/>
            </a:pPr>
            <a:r>
              <a:rPr lang="en-US" sz="2800"/>
              <a:t>x</a:t>
            </a:r>
          </a:p>
        </p:txBody>
      </p:sp>
      <p:sp>
        <p:nvSpPr>
          <p:cNvPr id="9221" name="Rectangle 5"/>
          <p:cNvSpPr>
            <a:spLocks noChangeArrowheads="1"/>
          </p:cNvSpPr>
          <p:nvPr/>
        </p:nvSpPr>
        <p:spPr bwMode="auto">
          <a:xfrm>
            <a:off x="304800" y="1981200"/>
            <a:ext cx="4572000" cy="822325"/>
          </a:xfrm>
          <a:prstGeom prst="rect">
            <a:avLst/>
          </a:prstGeom>
          <a:noFill/>
          <a:ln w="9525">
            <a:noFill/>
            <a:miter lim="800000"/>
            <a:headEnd/>
            <a:tailEnd/>
          </a:ln>
          <a:effectLst/>
        </p:spPr>
        <p:txBody>
          <a:bodyPr>
            <a:spAutoFit/>
          </a:bodyPr>
          <a:lstStyle/>
          <a:p>
            <a:r>
              <a:rPr lang="en-US" sz="2400">
                <a:solidFill>
                  <a:schemeClr val="tx2"/>
                </a:solidFill>
              </a:rPr>
              <a:t>Find the rate of change of v with respect to </a:t>
            </a:r>
            <a:r>
              <a:rPr lang="en-US" sz="2400" i="1">
                <a:solidFill>
                  <a:schemeClr val="tx2"/>
                </a:solidFill>
              </a:rPr>
              <a:t>u</a:t>
            </a:r>
            <a:r>
              <a:rPr lang="en-US" sz="2400">
                <a:solidFill>
                  <a:schemeClr val="tx2"/>
                </a:solidFill>
              </a:rPr>
              <a:t>.</a:t>
            </a:r>
          </a:p>
        </p:txBody>
      </p:sp>
      <p:pic>
        <p:nvPicPr>
          <p:cNvPr id="9222" name="Picture 6"/>
          <p:cNvPicPr>
            <a:picLocks noChangeAspect="1" noChangeArrowheads="1"/>
          </p:cNvPicPr>
          <p:nvPr/>
        </p:nvPicPr>
        <p:blipFill>
          <a:blip r:embed="rId6"/>
          <a:srcRect/>
          <a:stretch>
            <a:fillRect/>
          </a:stretch>
        </p:blipFill>
        <p:spPr bwMode="auto">
          <a:xfrm>
            <a:off x="2286000" y="1295400"/>
            <a:ext cx="1295400" cy="788988"/>
          </a:xfrm>
          <a:prstGeom prst="rect">
            <a:avLst/>
          </a:prstGeom>
          <a:noFill/>
          <a:ln w="9525">
            <a:noFill/>
            <a:miter lim="800000"/>
            <a:headEnd/>
            <a:tailEnd/>
          </a:ln>
        </p:spPr>
      </p:pic>
      <p:pic>
        <p:nvPicPr>
          <p:cNvPr id="9223" name="Picture 7"/>
          <p:cNvPicPr>
            <a:picLocks noChangeAspect="1" noChangeArrowheads="1"/>
          </p:cNvPicPr>
          <p:nvPr/>
        </p:nvPicPr>
        <p:blipFill>
          <a:blip r:embed="rId7"/>
          <a:srcRect/>
          <a:stretch>
            <a:fillRect/>
          </a:stretch>
        </p:blipFill>
        <p:spPr bwMode="auto">
          <a:xfrm>
            <a:off x="1066800" y="2801938"/>
            <a:ext cx="1676400" cy="703262"/>
          </a:xfrm>
          <a:prstGeom prst="rect">
            <a:avLst/>
          </a:prstGeom>
          <a:solidFill>
            <a:schemeClr val="bg1"/>
          </a:solidFill>
          <a:ln w="9525">
            <a:noFill/>
            <a:miter lim="800000"/>
            <a:headEnd/>
            <a:tailEnd/>
          </a:ln>
        </p:spPr>
      </p:pic>
      <p:pic>
        <p:nvPicPr>
          <p:cNvPr id="9224" name="Picture 8"/>
          <p:cNvPicPr>
            <a:picLocks noChangeAspect="1" noChangeArrowheads="1"/>
          </p:cNvPicPr>
          <p:nvPr/>
        </p:nvPicPr>
        <p:blipFill>
          <a:blip r:embed="rId8"/>
          <a:srcRect/>
          <a:stretch>
            <a:fillRect/>
          </a:stretch>
        </p:blipFill>
        <p:spPr bwMode="auto">
          <a:xfrm>
            <a:off x="1066800" y="3586163"/>
            <a:ext cx="1674813" cy="777875"/>
          </a:xfrm>
          <a:prstGeom prst="rect">
            <a:avLst/>
          </a:prstGeom>
          <a:solidFill>
            <a:schemeClr val="bg1"/>
          </a:solidFill>
          <a:ln w="9525">
            <a:noFill/>
            <a:miter lim="800000"/>
            <a:headEnd/>
            <a:tailEnd/>
          </a:ln>
        </p:spPr>
      </p:pic>
      <p:pic>
        <p:nvPicPr>
          <p:cNvPr id="9225" name="Picture 9"/>
          <p:cNvPicPr>
            <a:picLocks noChangeAspect="1" noChangeArrowheads="1"/>
          </p:cNvPicPr>
          <p:nvPr/>
        </p:nvPicPr>
        <p:blipFill>
          <a:blip r:embed="rId9"/>
          <a:srcRect/>
          <a:stretch>
            <a:fillRect/>
          </a:stretch>
        </p:blipFill>
        <p:spPr bwMode="auto">
          <a:xfrm>
            <a:off x="1066800" y="4343400"/>
            <a:ext cx="1382713" cy="752475"/>
          </a:xfrm>
          <a:prstGeom prst="rect">
            <a:avLst/>
          </a:prstGeom>
          <a:solidFill>
            <a:schemeClr val="bg1"/>
          </a:solidFill>
          <a:ln w="9525">
            <a:noFill/>
            <a:miter lim="800000"/>
            <a:headEnd/>
            <a:tailEnd/>
          </a:ln>
        </p:spPr>
      </p:pic>
      <p:pic>
        <p:nvPicPr>
          <p:cNvPr id="9226" name="Picture 10"/>
          <p:cNvPicPr>
            <a:picLocks noChangeAspect="1" noChangeArrowheads="1"/>
          </p:cNvPicPr>
          <p:nvPr/>
        </p:nvPicPr>
        <p:blipFill>
          <a:blip r:embed="rId10"/>
          <a:srcRect/>
          <a:stretch>
            <a:fillRect/>
          </a:stretch>
        </p:blipFill>
        <p:spPr bwMode="auto">
          <a:xfrm>
            <a:off x="990600" y="5181600"/>
            <a:ext cx="1504950" cy="776288"/>
          </a:xfrm>
          <a:prstGeom prst="rect">
            <a:avLst/>
          </a:prstGeom>
          <a:solidFill>
            <a:schemeClr val="bg1"/>
          </a:solidFill>
          <a:ln w="9525">
            <a:noFill/>
            <a:miter lim="800000"/>
            <a:headEnd/>
            <a:tailEnd/>
          </a:ln>
        </p:spPr>
      </p:pic>
      <p:pic>
        <p:nvPicPr>
          <p:cNvPr id="9227" name="Picture 11"/>
          <p:cNvPicPr>
            <a:picLocks noChangeAspect="1" noChangeArrowheads="1"/>
          </p:cNvPicPr>
          <p:nvPr/>
        </p:nvPicPr>
        <p:blipFill>
          <a:blip r:embed="rId11"/>
          <a:srcRect/>
          <a:stretch>
            <a:fillRect/>
          </a:stretch>
        </p:blipFill>
        <p:spPr bwMode="auto">
          <a:xfrm>
            <a:off x="990600" y="6024563"/>
            <a:ext cx="1504950" cy="776287"/>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304800" y="46038"/>
            <a:ext cx="8458200" cy="1706562"/>
          </a:xfrm>
        </p:spPr>
        <p:txBody>
          <a:bodyPr>
            <a:spAutoFit/>
          </a:bodyPr>
          <a:lstStyle/>
          <a:p>
            <a:r>
              <a:rPr lang="en-US" sz="2200"/>
              <a:t>The gas law for an ideal gas at absolute temperature </a:t>
            </a:r>
            <a:r>
              <a:rPr lang="en-US" sz="2200" i="1"/>
              <a:t>T</a:t>
            </a:r>
            <a:r>
              <a:rPr lang="en-US" sz="2200"/>
              <a:t> (in kelvins), pressure </a:t>
            </a:r>
            <a:r>
              <a:rPr lang="en-US" sz="2200" i="1"/>
              <a:t>P</a:t>
            </a:r>
            <a:r>
              <a:rPr lang="en-US" sz="2200"/>
              <a:t> (in atmospheres), and volume </a:t>
            </a:r>
            <a:r>
              <a:rPr lang="en-US" sz="2200" i="1"/>
              <a:t>V</a:t>
            </a:r>
            <a:r>
              <a:rPr lang="en-US" sz="2200"/>
              <a:t> (in liters) is </a:t>
            </a:r>
            <a:r>
              <a:rPr lang="en-US" sz="2200" i="1"/>
              <a:t>PV = nRT</a:t>
            </a:r>
            <a:r>
              <a:rPr lang="en-US" sz="2200"/>
              <a:t>, where </a:t>
            </a:r>
            <a:r>
              <a:rPr lang="en-US" sz="2200" i="1"/>
              <a:t>n</a:t>
            </a:r>
            <a:r>
              <a:rPr lang="en-US" sz="2200"/>
              <a:t> is the number of moles of the gas and </a:t>
            </a:r>
            <a:r>
              <a:rPr lang="en-US" sz="2200" i="1"/>
              <a:t>R</a:t>
            </a:r>
            <a:r>
              <a:rPr lang="en-US" sz="2200"/>
              <a:t> = 0.0821 is the gas constant. </a:t>
            </a:r>
          </a:p>
        </p:txBody>
      </p:sp>
      <p:graphicFrame>
        <p:nvGraphicFramePr>
          <p:cNvPr id="10243" name="TPChart"/>
          <p:cNvGraphicFramePr>
            <a:graphicFrameLocks noChangeAspect="1"/>
          </p:cNvGraphicFramePr>
          <p:nvPr/>
        </p:nvGraphicFramePr>
        <p:xfrm>
          <a:off x="4741863" y="1905000"/>
          <a:ext cx="4402137" cy="4953000"/>
        </p:xfrm>
        <a:graphic>
          <a:graphicData uri="http://schemas.openxmlformats.org/presentationml/2006/ole">
            <p:oleObj spid="_x0000_s123906"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381000" y="4267200"/>
            <a:ext cx="4114800" cy="2209800"/>
          </a:xfrm>
        </p:spPr>
        <p:txBody>
          <a:bodyPr>
            <a:spAutoFit/>
          </a:bodyPr>
          <a:lstStyle/>
          <a:p>
            <a:pPr marL="609600" indent="-609600">
              <a:buFontTx/>
              <a:buAutoNum type="arabicPeriod"/>
            </a:pPr>
            <a:r>
              <a:rPr lang="en-US" sz="2400"/>
              <a:t>2.497</a:t>
            </a:r>
          </a:p>
          <a:p>
            <a:pPr marL="609600" indent="-609600">
              <a:buFontTx/>
              <a:buAutoNum type="arabicPeriod"/>
            </a:pPr>
            <a:r>
              <a:rPr lang="en-US" sz="2400"/>
              <a:t>-0.041</a:t>
            </a:r>
          </a:p>
          <a:p>
            <a:pPr marL="609600" indent="-609600">
              <a:buFontTx/>
              <a:buAutoNum type="arabicPeriod"/>
            </a:pPr>
            <a:r>
              <a:rPr lang="en-US" sz="2400"/>
              <a:t>-0.061</a:t>
            </a:r>
          </a:p>
          <a:p>
            <a:pPr marL="609600" indent="-609600">
              <a:buFontTx/>
              <a:buAutoNum type="arabicPeriod"/>
            </a:pPr>
            <a:r>
              <a:rPr lang="en-US" sz="2400"/>
              <a:t>0.061</a:t>
            </a:r>
          </a:p>
          <a:p>
            <a:pPr marL="609600" indent="-609600">
              <a:buFontTx/>
              <a:buAutoNum type="arabicPeriod"/>
            </a:pPr>
            <a:r>
              <a:rPr lang="en-US" sz="2400"/>
              <a:t>0.161</a:t>
            </a:r>
          </a:p>
        </p:txBody>
      </p:sp>
      <p:sp>
        <p:nvSpPr>
          <p:cNvPr id="10245" name="Rectangle 5"/>
          <p:cNvSpPr>
            <a:spLocks noChangeArrowheads="1"/>
          </p:cNvSpPr>
          <p:nvPr/>
        </p:nvSpPr>
        <p:spPr bwMode="auto">
          <a:xfrm>
            <a:off x="296863" y="1752600"/>
            <a:ext cx="4503737" cy="2436813"/>
          </a:xfrm>
          <a:prstGeom prst="rect">
            <a:avLst/>
          </a:prstGeom>
          <a:noFill/>
          <a:ln w="9525">
            <a:noFill/>
            <a:miter lim="800000"/>
            <a:headEnd/>
            <a:tailEnd/>
          </a:ln>
          <a:effectLst/>
        </p:spPr>
        <p:txBody>
          <a:bodyPr>
            <a:spAutoFit/>
          </a:bodyPr>
          <a:lstStyle/>
          <a:p>
            <a:r>
              <a:rPr lang="en-US" sz="2200">
                <a:solidFill>
                  <a:schemeClr val="tx2"/>
                </a:solidFill>
              </a:rPr>
              <a:t>Suppose that, at a certain instant, </a:t>
            </a:r>
            <a:r>
              <a:rPr lang="en-US" sz="2200" i="1">
                <a:solidFill>
                  <a:schemeClr val="tx2"/>
                </a:solidFill>
              </a:rPr>
              <a:t>P</a:t>
            </a:r>
            <a:r>
              <a:rPr lang="en-US" sz="2200">
                <a:solidFill>
                  <a:schemeClr val="tx2"/>
                </a:solidFill>
              </a:rPr>
              <a:t> = 7 atm and is increasing at a rate of 0.10 atm/min and </a:t>
            </a:r>
            <a:r>
              <a:rPr lang="en-US" sz="2200" i="1">
                <a:solidFill>
                  <a:schemeClr val="tx2"/>
                </a:solidFill>
              </a:rPr>
              <a:t>V</a:t>
            </a:r>
            <a:r>
              <a:rPr lang="en-US" sz="2200">
                <a:solidFill>
                  <a:schemeClr val="tx2"/>
                </a:solidFill>
              </a:rPr>
              <a:t> = 10L and is decreasing at a rate of 0.15 L/min.</a:t>
            </a:r>
            <a:r>
              <a:rPr lang="en-US" sz="2200"/>
              <a:t> </a:t>
            </a:r>
            <a:r>
              <a:rPr lang="en-US" sz="2200">
                <a:solidFill>
                  <a:schemeClr val="tx2"/>
                </a:solidFill>
              </a:rPr>
              <a:t>Find the rate of change of </a:t>
            </a:r>
            <a:r>
              <a:rPr lang="en-US" sz="2200" i="1">
                <a:solidFill>
                  <a:schemeClr val="tx2"/>
                </a:solidFill>
              </a:rPr>
              <a:t>T</a:t>
            </a:r>
            <a:r>
              <a:rPr lang="en-US" sz="2200">
                <a:solidFill>
                  <a:schemeClr val="tx2"/>
                </a:solidFill>
              </a:rPr>
              <a:t> with respect to time at that instant if </a:t>
            </a:r>
            <a:r>
              <a:rPr lang="en-US" sz="2200" i="1">
                <a:solidFill>
                  <a:schemeClr val="tx2"/>
                </a:solidFill>
              </a:rPr>
              <a:t>n</a:t>
            </a:r>
            <a:r>
              <a:rPr lang="en-US" sz="2200">
                <a:solidFill>
                  <a:schemeClr val="tx2"/>
                </a:solidFill>
              </a:rPr>
              <a:t> = 10 moles.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976313"/>
          </a:xfrm>
        </p:spPr>
        <p:txBody>
          <a:bodyPr>
            <a:spAutoFit/>
          </a:bodyPr>
          <a:lstStyle/>
          <a:p>
            <a:r>
              <a:rPr lang="en-US" sz="4000"/>
              <a:t>Find the limit.</a:t>
            </a:r>
          </a:p>
        </p:txBody>
      </p:sp>
      <p:graphicFrame>
        <p:nvGraphicFramePr>
          <p:cNvPr id="11267" name="TPChart"/>
          <p:cNvGraphicFramePr>
            <a:graphicFrameLocks noChangeAspect="1"/>
          </p:cNvGraphicFramePr>
          <p:nvPr/>
        </p:nvGraphicFramePr>
        <p:xfrm>
          <a:off x="4508500" y="1651000"/>
          <a:ext cx="4572000" cy="5143500"/>
        </p:xfrm>
        <a:graphic>
          <a:graphicData uri="http://schemas.openxmlformats.org/presentationml/2006/ole">
            <p:oleObj spid="_x0000_s124930"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1</a:t>
            </a:r>
          </a:p>
          <a:p>
            <a:pPr marL="609600" indent="-609600">
              <a:buFontTx/>
              <a:buAutoNum type="arabicPeriod"/>
            </a:pPr>
            <a:r>
              <a:rPr lang="en-US"/>
              <a:t>sin 1</a:t>
            </a:r>
          </a:p>
          <a:p>
            <a:pPr marL="609600" indent="-609600">
              <a:buFontTx/>
              <a:buAutoNum type="arabicPeriod"/>
            </a:pPr>
            <a:r>
              <a:rPr lang="en-US"/>
              <a:t>cos 1</a:t>
            </a:r>
          </a:p>
          <a:p>
            <a:pPr marL="609600" indent="-609600">
              <a:buFontTx/>
              <a:buAutoNum type="arabicPeriod"/>
            </a:pPr>
            <a:r>
              <a:rPr lang="en-US"/>
              <a:t>0</a:t>
            </a:r>
          </a:p>
          <a:p>
            <a:pPr marL="609600" indent="-609600">
              <a:buFontTx/>
              <a:buAutoNum type="arabicPeriod"/>
            </a:pPr>
            <a:r>
              <a:rPr lang="en-US"/>
              <a:t>2</a:t>
            </a:r>
          </a:p>
        </p:txBody>
      </p:sp>
      <p:pic>
        <p:nvPicPr>
          <p:cNvPr id="11269" name="Picture 5"/>
          <p:cNvPicPr>
            <a:picLocks noChangeAspect="1" noChangeArrowheads="1"/>
          </p:cNvPicPr>
          <p:nvPr/>
        </p:nvPicPr>
        <p:blipFill>
          <a:blip r:embed="rId6"/>
          <a:srcRect/>
          <a:stretch>
            <a:fillRect/>
          </a:stretch>
        </p:blipFill>
        <p:spPr bwMode="auto">
          <a:xfrm>
            <a:off x="533400" y="1162050"/>
            <a:ext cx="2895600" cy="11239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6200"/>
            <a:ext cx="8229600" cy="1220788"/>
          </a:xfrm>
        </p:spPr>
        <p:txBody>
          <a:bodyPr>
            <a:spAutoFit/>
          </a:bodyPr>
          <a:lstStyle/>
          <a:p>
            <a:r>
              <a:rPr lang="en-US" sz="2800"/>
              <a:t>Find the derivative of the following function and calculate it for </a:t>
            </a:r>
            <a:r>
              <a:rPr lang="en-US" sz="2800" i="1"/>
              <a:t>x</a:t>
            </a:r>
            <a:r>
              <a:rPr lang="en-US" sz="2800"/>
              <a:t> = 25 to the nearest tenth.</a:t>
            </a:r>
          </a:p>
        </p:txBody>
      </p:sp>
      <p:graphicFrame>
        <p:nvGraphicFramePr>
          <p:cNvPr id="12291" name="TPChart"/>
          <p:cNvGraphicFramePr>
            <a:graphicFrameLocks noChangeAspect="1"/>
          </p:cNvGraphicFramePr>
          <p:nvPr/>
        </p:nvGraphicFramePr>
        <p:xfrm>
          <a:off x="4508500" y="1651000"/>
          <a:ext cx="4572000" cy="5143500"/>
        </p:xfrm>
        <a:graphic>
          <a:graphicData uri="http://schemas.openxmlformats.org/presentationml/2006/ole">
            <p:oleObj spid="_x0000_s125954"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457200" y="2819400"/>
            <a:ext cx="4114800" cy="2916238"/>
          </a:xfrm>
        </p:spPr>
        <p:txBody>
          <a:bodyPr>
            <a:spAutoFit/>
          </a:bodyPr>
          <a:lstStyle/>
          <a:p>
            <a:pPr marL="609600" indent="-609600">
              <a:buFontTx/>
              <a:buAutoNum type="arabicPeriod"/>
            </a:pPr>
            <a:r>
              <a:rPr lang="en-US"/>
              <a:t>1.1</a:t>
            </a:r>
          </a:p>
          <a:p>
            <a:pPr marL="609600" indent="-609600">
              <a:buFontTx/>
              <a:buAutoNum type="arabicPeriod"/>
            </a:pPr>
            <a:r>
              <a:rPr lang="en-US"/>
              <a:t>-0.9</a:t>
            </a:r>
          </a:p>
          <a:p>
            <a:pPr marL="609600" indent="-609600">
              <a:buFontTx/>
              <a:buAutoNum type="arabicPeriod"/>
            </a:pPr>
            <a:r>
              <a:rPr lang="en-US"/>
              <a:t>0.1</a:t>
            </a:r>
          </a:p>
          <a:p>
            <a:pPr marL="609600" indent="-609600">
              <a:buFontTx/>
              <a:buAutoNum type="arabicPeriod"/>
            </a:pPr>
            <a:r>
              <a:rPr lang="en-US"/>
              <a:t>0.2</a:t>
            </a:r>
          </a:p>
          <a:p>
            <a:pPr marL="609600" indent="-609600">
              <a:buFontTx/>
              <a:buAutoNum type="arabicPeriod"/>
            </a:pPr>
            <a:r>
              <a:rPr lang="en-US"/>
              <a:t>0.3</a:t>
            </a:r>
          </a:p>
        </p:txBody>
      </p:sp>
      <p:pic>
        <p:nvPicPr>
          <p:cNvPr id="12293" name="Picture 5"/>
          <p:cNvPicPr>
            <a:picLocks noChangeAspect="1" noChangeArrowheads="1"/>
          </p:cNvPicPr>
          <p:nvPr/>
        </p:nvPicPr>
        <p:blipFill>
          <a:blip r:embed="rId6"/>
          <a:srcRect/>
          <a:stretch>
            <a:fillRect/>
          </a:stretch>
        </p:blipFill>
        <p:spPr bwMode="auto">
          <a:xfrm>
            <a:off x="457200" y="1438275"/>
            <a:ext cx="4038600" cy="107632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46038"/>
            <a:ext cx="8229600" cy="2316162"/>
          </a:xfrm>
        </p:spPr>
        <p:txBody>
          <a:bodyPr>
            <a:spAutoFit/>
          </a:bodyPr>
          <a:lstStyle/>
          <a:p>
            <a:r>
              <a:rPr lang="en-US" sz="3200"/>
              <a:t>Suppose that                     </a:t>
            </a:r>
            <a:br>
              <a:rPr lang="en-US" sz="3200"/>
            </a:br>
            <a:r>
              <a:rPr lang="en-US" sz="3200"/>
              <a:t>and                                                  </a:t>
            </a:r>
            <a:br>
              <a:rPr lang="en-US" sz="3200"/>
            </a:br>
            <a:r>
              <a:rPr lang="en-US" sz="3200"/>
              <a:t>and             .</a:t>
            </a:r>
            <a:br>
              <a:rPr lang="en-US" sz="3200"/>
            </a:br>
            <a:endParaRPr lang="en-US" sz="3200"/>
          </a:p>
        </p:txBody>
      </p:sp>
      <p:graphicFrame>
        <p:nvGraphicFramePr>
          <p:cNvPr id="13315" name="TPChart"/>
          <p:cNvGraphicFramePr>
            <a:graphicFrameLocks noChangeAspect="1"/>
          </p:cNvGraphicFramePr>
          <p:nvPr/>
        </p:nvGraphicFramePr>
        <p:xfrm>
          <a:off x="4508500" y="1651000"/>
          <a:ext cx="4572000" cy="5143500"/>
        </p:xfrm>
        <a:graphic>
          <a:graphicData uri="http://schemas.openxmlformats.org/presentationml/2006/ole">
            <p:oleObj spid="_x0000_s126978"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941638"/>
            <a:ext cx="4114800" cy="2916237"/>
          </a:xfrm>
        </p:spPr>
        <p:txBody>
          <a:bodyPr>
            <a:spAutoFit/>
          </a:bodyPr>
          <a:lstStyle/>
          <a:p>
            <a:pPr marL="609600" indent="-609600">
              <a:buFontTx/>
              <a:buAutoNum type="arabicPeriod"/>
            </a:pPr>
            <a:r>
              <a:rPr lang="en-US"/>
              <a:t>60</a:t>
            </a:r>
          </a:p>
          <a:p>
            <a:pPr marL="609600" indent="-609600">
              <a:buFontTx/>
              <a:buAutoNum type="arabicPeriod"/>
            </a:pPr>
            <a:r>
              <a:rPr lang="en-US"/>
              <a:t>140</a:t>
            </a:r>
          </a:p>
          <a:p>
            <a:pPr marL="609600" indent="-609600">
              <a:buFontTx/>
              <a:buAutoNum type="arabicPeriod"/>
            </a:pPr>
            <a:r>
              <a:rPr lang="en-US"/>
              <a:t>24</a:t>
            </a:r>
          </a:p>
          <a:p>
            <a:pPr marL="609600" indent="-609600">
              <a:buFontTx/>
              <a:buAutoNum type="arabicPeriod"/>
            </a:pPr>
            <a:r>
              <a:rPr lang="en-US"/>
              <a:t>17</a:t>
            </a:r>
          </a:p>
          <a:p>
            <a:pPr marL="609600" indent="-609600">
              <a:buFontTx/>
              <a:buAutoNum type="arabicPeriod"/>
            </a:pPr>
            <a:r>
              <a:rPr lang="en-US"/>
              <a:t>20</a:t>
            </a:r>
          </a:p>
        </p:txBody>
      </p:sp>
      <p:sp>
        <p:nvSpPr>
          <p:cNvPr id="13317" name="Rectangle 5"/>
          <p:cNvSpPr>
            <a:spLocks noChangeArrowheads="1"/>
          </p:cNvSpPr>
          <p:nvPr/>
        </p:nvSpPr>
        <p:spPr bwMode="auto">
          <a:xfrm>
            <a:off x="457200" y="2209800"/>
            <a:ext cx="3000375" cy="579438"/>
          </a:xfrm>
          <a:prstGeom prst="rect">
            <a:avLst/>
          </a:prstGeom>
          <a:noFill/>
          <a:ln w="9525">
            <a:noFill/>
            <a:miter lim="800000"/>
            <a:headEnd/>
            <a:tailEnd/>
          </a:ln>
          <a:effectLst/>
        </p:spPr>
        <p:txBody>
          <a:bodyPr>
            <a:spAutoFit/>
          </a:bodyPr>
          <a:lstStyle/>
          <a:p>
            <a:r>
              <a:rPr lang="en-US" sz="3200">
                <a:solidFill>
                  <a:schemeClr val="tx2"/>
                </a:solidFill>
              </a:rPr>
              <a:t>Find            .</a:t>
            </a:r>
          </a:p>
        </p:txBody>
      </p:sp>
      <p:pic>
        <p:nvPicPr>
          <p:cNvPr id="13318" name="Picture 6"/>
          <p:cNvPicPr>
            <a:picLocks noChangeAspect="1" noChangeArrowheads="1"/>
          </p:cNvPicPr>
          <p:nvPr/>
        </p:nvPicPr>
        <p:blipFill>
          <a:blip r:embed="rId6"/>
          <a:srcRect/>
          <a:stretch>
            <a:fillRect/>
          </a:stretch>
        </p:blipFill>
        <p:spPr bwMode="auto">
          <a:xfrm>
            <a:off x="1447800" y="2209800"/>
            <a:ext cx="1219200" cy="609600"/>
          </a:xfrm>
          <a:prstGeom prst="rect">
            <a:avLst/>
          </a:prstGeom>
          <a:noFill/>
          <a:ln w="9525">
            <a:noFill/>
            <a:miter lim="800000"/>
            <a:headEnd/>
            <a:tailEnd/>
          </a:ln>
        </p:spPr>
      </p:pic>
      <p:pic>
        <p:nvPicPr>
          <p:cNvPr id="13319" name="Picture 7"/>
          <p:cNvPicPr>
            <a:picLocks noChangeAspect="1" noChangeArrowheads="1"/>
          </p:cNvPicPr>
          <p:nvPr/>
        </p:nvPicPr>
        <p:blipFill>
          <a:blip r:embed="rId7"/>
          <a:srcRect/>
          <a:stretch>
            <a:fillRect/>
          </a:stretch>
        </p:blipFill>
        <p:spPr bwMode="auto">
          <a:xfrm>
            <a:off x="3048000" y="428625"/>
            <a:ext cx="2133600" cy="485775"/>
          </a:xfrm>
          <a:prstGeom prst="rect">
            <a:avLst/>
          </a:prstGeom>
          <a:noFill/>
          <a:ln w="9525">
            <a:noFill/>
            <a:miter lim="800000"/>
            <a:headEnd/>
            <a:tailEnd/>
          </a:ln>
        </p:spPr>
      </p:pic>
      <p:pic>
        <p:nvPicPr>
          <p:cNvPr id="13320" name="Picture 8"/>
          <p:cNvPicPr>
            <a:picLocks noChangeAspect="1" noChangeArrowheads="1"/>
          </p:cNvPicPr>
          <p:nvPr/>
        </p:nvPicPr>
        <p:blipFill>
          <a:blip r:embed="rId8"/>
          <a:srcRect/>
          <a:stretch>
            <a:fillRect/>
          </a:stretch>
        </p:blipFill>
        <p:spPr bwMode="auto">
          <a:xfrm>
            <a:off x="1295400" y="819150"/>
            <a:ext cx="5334000" cy="628650"/>
          </a:xfrm>
          <a:prstGeom prst="rect">
            <a:avLst/>
          </a:prstGeom>
          <a:noFill/>
          <a:ln w="9525">
            <a:noFill/>
            <a:miter lim="800000"/>
            <a:headEnd/>
            <a:tailEnd/>
          </a:ln>
        </p:spPr>
      </p:pic>
      <p:pic>
        <p:nvPicPr>
          <p:cNvPr id="13321" name="Picture 9"/>
          <p:cNvPicPr>
            <a:picLocks noChangeAspect="1" noChangeArrowheads="1"/>
          </p:cNvPicPr>
          <p:nvPr/>
        </p:nvPicPr>
        <p:blipFill>
          <a:blip r:embed="rId9"/>
          <a:srcRect/>
          <a:stretch>
            <a:fillRect/>
          </a:stretch>
        </p:blipFill>
        <p:spPr bwMode="auto">
          <a:xfrm>
            <a:off x="1295400" y="1371600"/>
            <a:ext cx="1371600" cy="5461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6200"/>
            <a:ext cx="8229600" cy="976313"/>
          </a:xfrm>
        </p:spPr>
        <p:txBody>
          <a:bodyPr>
            <a:spAutoFit/>
          </a:bodyPr>
          <a:lstStyle/>
          <a:p>
            <a:r>
              <a:rPr lang="en-US" sz="4000"/>
              <a:t>Calculate     .</a:t>
            </a:r>
          </a:p>
        </p:txBody>
      </p:sp>
      <p:graphicFrame>
        <p:nvGraphicFramePr>
          <p:cNvPr id="14339" name="TPChart"/>
          <p:cNvGraphicFramePr>
            <a:graphicFrameLocks noChangeAspect="1"/>
          </p:cNvGraphicFramePr>
          <p:nvPr/>
        </p:nvGraphicFramePr>
        <p:xfrm>
          <a:off x="4508500" y="1651000"/>
          <a:ext cx="4572000" cy="5143500"/>
        </p:xfrm>
        <a:graphic>
          <a:graphicData uri="http://schemas.openxmlformats.org/presentationml/2006/ole">
            <p:oleObj spid="_x0000_s128002"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1600200"/>
            <a:ext cx="34290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none of these </a:t>
            </a:r>
          </a:p>
        </p:txBody>
      </p:sp>
      <p:graphicFrame>
        <p:nvGraphicFramePr>
          <p:cNvPr id="14341" name="Object 5"/>
          <p:cNvGraphicFramePr>
            <a:graphicFrameLocks noChangeAspect="1"/>
          </p:cNvGraphicFramePr>
          <p:nvPr/>
        </p:nvGraphicFramePr>
        <p:xfrm>
          <a:off x="2819400" y="381000"/>
          <a:ext cx="609600" cy="762000"/>
        </p:xfrm>
        <a:graphic>
          <a:graphicData uri="http://schemas.openxmlformats.org/presentationml/2006/ole">
            <p:oleObj spid="_x0000_s128003" name="Equation" r:id="rId6" imgW="152334" imgH="190417" progId="">
              <p:embed/>
            </p:oleObj>
          </a:graphicData>
        </a:graphic>
      </p:graphicFrame>
      <p:graphicFrame>
        <p:nvGraphicFramePr>
          <p:cNvPr id="14343" name="Object 7"/>
          <p:cNvGraphicFramePr>
            <a:graphicFrameLocks noChangeAspect="1"/>
          </p:cNvGraphicFramePr>
          <p:nvPr/>
        </p:nvGraphicFramePr>
        <p:xfrm>
          <a:off x="3733800" y="228600"/>
          <a:ext cx="4267200" cy="915988"/>
        </p:xfrm>
        <a:graphic>
          <a:graphicData uri="http://schemas.openxmlformats.org/presentationml/2006/ole">
            <p:oleObj spid="_x0000_s128004" name="Equation" r:id="rId7" imgW="990170" imgH="215806" progId="">
              <p:embed/>
            </p:oleObj>
          </a:graphicData>
        </a:graphic>
      </p:graphicFrame>
      <p:graphicFrame>
        <p:nvGraphicFramePr>
          <p:cNvPr id="14345" name="Object 9"/>
          <p:cNvGraphicFramePr>
            <a:graphicFrameLocks noChangeAspect="1"/>
          </p:cNvGraphicFramePr>
          <p:nvPr/>
        </p:nvGraphicFramePr>
        <p:xfrm>
          <a:off x="1066800" y="1295400"/>
          <a:ext cx="1968500" cy="1003300"/>
        </p:xfrm>
        <a:graphic>
          <a:graphicData uri="http://schemas.openxmlformats.org/presentationml/2006/ole">
            <p:oleObj spid="_x0000_s128005" name="Equation" r:id="rId8" imgW="825500" imgH="419100" progId="">
              <p:embed/>
            </p:oleObj>
          </a:graphicData>
        </a:graphic>
      </p:graphicFrame>
      <p:graphicFrame>
        <p:nvGraphicFramePr>
          <p:cNvPr id="14347" name="Object 11"/>
          <p:cNvGraphicFramePr>
            <a:graphicFrameLocks noChangeAspect="1"/>
          </p:cNvGraphicFramePr>
          <p:nvPr/>
        </p:nvGraphicFramePr>
        <p:xfrm>
          <a:off x="1066800" y="2362200"/>
          <a:ext cx="2317750" cy="1003300"/>
        </p:xfrm>
        <a:graphic>
          <a:graphicData uri="http://schemas.openxmlformats.org/presentationml/2006/ole">
            <p:oleObj spid="_x0000_s128006" name="Equation" r:id="rId9" imgW="965200" imgH="419100" progId="">
              <p:embed/>
            </p:oleObj>
          </a:graphicData>
        </a:graphic>
      </p:graphicFrame>
      <p:graphicFrame>
        <p:nvGraphicFramePr>
          <p:cNvPr id="14349" name="Object 13"/>
          <p:cNvGraphicFramePr>
            <a:graphicFrameLocks noChangeAspect="1"/>
          </p:cNvGraphicFramePr>
          <p:nvPr/>
        </p:nvGraphicFramePr>
        <p:xfrm>
          <a:off x="1066800" y="3530600"/>
          <a:ext cx="2516188" cy="1041400"/>
        </p:xfrm>
        <a:graphic>
          <a:graphicData uri="http://schemas.openxmlformats.org/presentationml/2006/ole">
            <p:oleObj spid="_x0000_s128007" name="Equation" r:id="rId10" imgW="1054100" imgH="431800" progId="">
              <p:embed/>
            </p:oleObj>
          </a:graphicData>
        </a:graphic>
      </p:graphicFrame>
      <p:graphicFrame>
        <p:nvGraphicFramePr>
          <p:cNvPr id="14351" name="Object 15"/>
          <p:cNvGraphicFramePr>
            <a:graphicFrameLocks noChangeAspect="1"/>
          </p:cNvGraphicFramePr>
          <p:nvPr/>
        </p:nvGraphicFramePr>
        <p:xfrm>
          <a:off x="1066800" y="4711700"/>
          <a:ext cx="2514600" cy="1003300"/>
        </p:xfrm>
        <a:graphic>
          <a:graphicData uri="http://schemas.openxmlformats.org/presentationml/2006/ole">
            <p:oleObj spid="_x0000_s128008" name="Equation" r:id="rId11" imgW="1054100" imgH="419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976313"/>
          </a:xfrm>
        </p:spPr>
        <p:txBody>
          <a:bodyPr>
            <a:spAutoFit/>
          </a:bodyPr>
          <a:lstStyle/>
          <a:p>
            <a:r>
              <a:rPr lang="en-US" sz="4000"/>
              <a:t>If                         , find           .</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129026"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457200" y="70993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266700" y="1981200"/>
            <a:ext cx="1295400" cy="1752600"/>
            <a:chOff x="168" y="1248"/>
            <a:chExt cx="816" cy="1104"/>
          </a:xfrm>
        </p:grpSpPr>
        <p:graphicFrame>
          <p:nvGraphicFramePr>
            <p:cNvPr id="15365" name="PSPic"/>
            <p:cNvGraphicFramePr>
              <a:graphicFrameLocks noChangeAspect="1"/>
            </p:cNvGraphicFramePr>
            <p:nvPr/>
          </p:nvGraphicFramePr>
          <p:xfrm>
            <a:off x="288" y="1488"/>
            <a:ext cx="696" cy="864"/>
          </p:xfrm>
          <a:graphic>
            <a:graphicData uri="http://schemas.openxmlformats.org/presentationml/2006/ole">
              <p:oleObj spid="_x0000_s129033" name="Equation" r:id="rId6" imgW="291973" imgH="355446" progId="">
                <p:embed/>
              </p:oleObj>
            </a:graphicData>
          </a:graphic>
        </p:graphicFrame>
        <p:sp>
          <p:nvSpPr>
            <p:cNvPr id="15375" name="PSText"/>
            <p:cNvSpPr txBox="1">
              <a:spLocks noChangeArrowheads="1"/>
            </p:cNvSpPr>
            <p:nvPr/>
          </p:nvSpPr>
          <p:spPr bwMode="auto">
            <a:xfrm>
              <a:off x="288" y="1248"/>
              <a:ext cx="400" cy="240"/>
            </a:xfrm>
            <a:prstGeom prst="rect">
              <a:avLst/>
            </a:prstGeom>
            <a:noFill/>
            <a:ln w="9525">
              <a:noFill/>
              <a:miter lim="800000"/>
              <a:headEnd/>
              <a:tailEnd/>
            </a:ln>
            <a:effectLst/>
          </p:spPr>
          <p:txBody>
            <a:bodyPr/>
            <a:lstStyle/>
            <a:p>
              <a:r>
                <a:rPr lang="en-US" sz="2400"/>
                <a:t>1.</a:t>
              </a:r>
            </a:p>
          </p:txBody>
        </p:sp>
        <p:sp>
          <p:nvSpPr>
            <p:cNvPr id="15376" name="PSArrow"/>
            <p:cNvSpPr>
              <a:spLocks noChangeArrowheads="1"/>
            </p:cNvSpPr>
            <p:nvPr/>
          </p:nvSpPr>
          <p:spPr bwMode="auto">
            <a:xfrm>
              <a:off x="168"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363913" y="2057400"/>
            <a:ext cx="825500" cy="963613"/>
            <a:chOff x="1512" y="1296"/>
            <a:chExt cx="520" cy="607"/>
          </a:xfrm>
        </p:grpSpPr>
        <p:graphicFrame>
          <p:nvGraphicFramePr>
            <p:cNvPr id="15367" name="PSPic"/>
            <p:cNvGraphicFramePr>
              <a:graphicFrameLocks noChangeAspect="1"/>
            </p:cNvGraphicFramePr>
            <p:nvPr/>
          </p:nvGraphicFramePr>
          <p:xfrm>
            <a:off x="1632" y="1536"/>
            <a:ext cx="237" cy="367"/>
          </p:xfrm>
          <a:graphic>
            <a:graphicData uri="http://schemas.openxmlformats.org/presentationml/2006/ole">
              <p:oleObj spid="_x0000_s129032" name="Equation" r:id="rId7" imgW="101512" imgH="152268" progId="">
                <p:embed/>
              </p:oleObj>
            </a:graphicData>
          </a:graphic>
        </p:graphicFrame>
        <p:sp>
          <p:nvSpPr>
            <p:cNvPr id="15378" name="PSText"/>
            <p:cNvSpPr txBox="1">
              <a:spLocks noChangeArrowheads="1"/>
            </p:cNvSpPr>
            <p:nvPr/>
          </p:nvSpPr>
          <p:spPr bwMode="auto">
            <a:xfrm>
              <a:off x="1632" y="1296"/>
              <a:ext cx="400" cy="240"/>
            </a:xfrm>
            <a:prstGeom prst="rect">
              <a:avLst/>
            </a:prstGeom>
            <a:noFill/>
            <a:ln w="9525">
              <a:noFill/>
              <a:miter lim="800000"/>
              <a:headEnd/>
              <a:tailEnd/>
            </a:ln>
            <a:effectLst/>
          </p:spPr>
          <p:txBody>
            <a:bodyPr/>
            <a:lstStyle/>
            <a:p>
              <a:r>
                <a:rPr lang="en-US" sz="2400"/>
                <a:t>2.</a:t>
              </a:r>
            </a:p>
          </p:txBody>
        </p:sp>
        <p:sp>
          <p:nvSpPr>
            <p:cNvPr id="15379" name="PSArrow"/>
            <p:cNvSpPr>
              <a:spLocks noChangeArrowheads="1"/>
            </p:cNvSpPr>
            <p:nvPr/>
          </p:nvSpPr>
          <p:spPr bwMode="auto">
            <a:xfrm>
              <a:off x="151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76400" y="3962400"/>
            <a:ext cx="1065213" cy="1754188"/>
            <a:chOff x="792" y="2208"/>
            <a:chExt cx="671" cy="1105"/>
          </a:xfrm>
        </p:grpSpPr>
        <p:graphicFrame>
          <p:nvGraphicFramePr>
            <p:cNvPr id="15369" name="PSPic"/>
            <p:cNvGraphicFramePr>
              <a:graphicFrameLocks noChangeAspect="1"/>
            </p:cNvGraphicFramePr>
            <p:nvPr/>
          </p:nvGraphicFramePr>
          <p:xfrm>
            <a:off x="912" y="2448"/>
            <a:ext cx="551" cy="865"/>
          </p:xfrm>
          <a:graphic>
            <a:graphicData uri="http://schemas.openxmlformats.org/presentationml/2006/ole">
              <p:oleObj spid="_x0000_s129031" name="Equation" r:id="rId8" imgW="228501" imgH="355446" progId="">
                <p:embed/>
              </p:oleObj>
            </a:graphicData>
          </a:graphic>
        </p:graphicFrame>
        <p:sp>
          <p:nvSpPr>
            <p:cNvPr id="15381" name="PSText"/>
            <p:cNvSpPr txBox="1">
              <a:spLocks noChangeArrowheads="1"/>
            </p:cNvSpPr>
            <p:nvPr/>
          </p:nvSpPr>
          <p:spPr bwMode="auto">
            <a:xfrm>
              <a:off x="912" y="2208"/>
              <a:ext cx="400" cy="240"/>
            </a:xfrm>
            <a:prstGeom prst="rect">
              <a:avLst/>
            </a:prstGeom>
            <a:noFill/>
            <a:ln w="9525">
              <a:noFill/>
              <a:miter lim="800000"/>
              <a:headEnd/>
              <a:tailEnd/>
            </a:ln>
            <a:effectLst/>
          </p:spPr>
          <p:txBody>
            <a:bodyPr/>
            <a:lstStyle/>
            <a:p>
              <a:r>
                <a:rPr lang="en-US" sz="2400"/>
                <a:t>3.</a:t>
              </a:r>
            </a:p>
          </p:txBody>
        </p:sp>
        <p:sp>
          <p:nvSpPr>
            <p:cNvPr id="15382" name="PSArrow"/>
            <p:cNvSpPr>
              <a:spLocks noChangeArrowheads="1"/>
            </p:cNvSpPr>
            <p:nvPr/>
          </p:nvSpPr>
          <p:spPr bwMode="auto">
            <a:xfrm>
              <a:off x="792"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876800"/>
            <a:ext cx="825500" cy="1754188"/>
            <a:chOff x="312" y="3072"/>
            <a:chExt cx="520" cy="1105"/>
          </a:xfrm>
        </p:grpSpPr>
        <p:graphicFrame>
          <p:nvGraphicFramePr>
            <p:cNvPr id="15371" name="PSPic"/>
            <p:cNvGraphicFramePr>
              <a:graphicFrameLocks noChangeAspect="1"/>
            </p:cNvGraphicFramePr>
            <p:nvPr/>
          </p:nvGraphicFramePr>
          <p:xfrm>
            <a:off x="432" y="3312"/>
            <a:ext cx="329" cy="865"/>
          </p:xfrm>
          <a:graphic>
            <a:graphicData uri="http://schemas.openxmlformats.org/presentationml/2006/ole">
              <p:oleObj spid="_x0000_s129030" name="Equation" r:id="rId9" imgW="139639" imgH="355446" progId="">
                <p:embed/>
              </p:oleObj>
            </a:graphicData>
          </a:graphic>
        </p:graphicFrame>
        <p:sp>
          <p:nvSpPr>
            <p:cNvPr id="15384"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15385"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363913" y="4876800"/>
            <a:ext cx="979487" cy="1752600"/>
            <a:chOff x="1512" y="3072"/>
            <a:chExt cx="617" cy="1104"/>
          </a:xfrm>
        </p:grpSpPr>
        <p:graphicFrame>
          <p:nvGraphicFramePr>
            <p:cNvPr id="15373" name="PSPic"/>
            <p:cNvGraphicFramePr>
              <a:graphicFrameLocks noChangeAspect="1"/>
            </p:cNvGraphicFramePr>
            <p:nvPr/>
          </p:nvGraphicFramePr>
          <p:xfrm>
            <a:off x="1632" y="3312"/>
            <a:ext cx="497" cy="864"/>
          </p:xfrm>
          <a:graphic>
            <a:graphicData uri="http://schemas.openxmlformats.org/presentationml/2006/ole">
              <p:oleObj spid="_x0000_s129029" name="Equation" r:id="rId10" imgW="203024" imgH="355292" progId="">
                <p:embed/>
              </p:oleObj>
            </a:graphicData>
          </a:graphic>
        </p:graphicFrame>
        <p:sp>
          <p:nvSpPr>
            <p:cNvPr id="15387" name="PSText"/>
            <p:cNvSpPr txBox="1">
              <a:spLocks noChangeArrowheads="1"/>
            </p:cNvSpPr>
            <p:nvPr/>
          </p:nvSpPr>
          <p:spPr bwMode="auto">
            <a:xfrm>
              <a:off x="1632" y="3072"/>
              <a:ext cx="400" cy="240"/>
            </a:xfrm>
            <a:prstGeom prst="rect">
              <a:avLst/>
            </a:prstGeom>
            <a:noFill/>
            <a:ln w="9525">
              <a:noFill/>
              <a:miter lim="800000"/>
              <a:headEnd/>
              <a:tailEnd/>
            </a:ln>
            <a:effectLst/>
          </p:spPr>
          <p:txBody>
            <a:bodyPr/>
            <a:lstStyle/>
            <a:p>
              <a:r>
                <a:rPr lang="en-US" sz="2400"/>
                <a:t>5.</a:t>
              </a:r>
            </a:p>
          </p:txBody>
        </p:sp>
        <p:sp>
          <p:nvSpPr>
            <p:cNvPr id="15388" name="PSArrow"/>
            <p:cNvSpPr>
              <a:spLocks noChangeArrowheads="1"/>
            </p:cNvSpPr>
            <p:nvPr/>
          </p:nvSpPr>
          <p:spPr bwMode="auto">
            <a:xfrm>
              <a:off x="15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539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0" name="Object 30"/>
          <p:cNvGraphicFramePr>
            <a:graphicFrameLocks noChangeAspect="1"/>
          </p:cNvGraphicFramePr>
          <p:nvPr/>
        </p:nvGraphicFramePr>
        <p:xfrm>
          <a:off x="1066800" y="304800"/>
          <a:ext cx="3276600" cy="914400"/>
        </p:xfrm>
        <a:graphic>
          <a:graphicData uri="http://schemas.openxmlformats.org/presentationml/2006/ole">
            <p:oleObj spid="_x0000_s129027" name="Equation" r:id="rId11" imgW="761669" imgH="215806" progId="">
              <p:embed/>
            </p:oleObj>
          </a:graphicData>
        </a:graphic>
      </p:graphicFrame>
      <p:sp>
        <p:nvSpPr>
          <p:cNvPr id="15393" name="Rectangle 33"/>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2" name="Object 32"/>
          <p:cNvGraphicFramePr>
            <a:graphicFrameLocks noChangeAspect="1"/>
          </p:cNvGraphicFramePr>
          <p:nvPr/>
        </p:nvGraphicFramePr>
        <p:xfrm>
          <a:off x="5562600" y="373063"/>
          <a:ext cx="1524000" cy="846137"/>
        </p:xfrm>
        <a:graphic>
          <a:graphicData uri="http://schemas.openxmlformats.org/presentationml/2006/ole">
            <p:oleObj spid="_x0000_s129028" name="Equation" r:id="rId12" imgW="342751"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328613"/>
            <a:ext cx="8229600" cy="1036637"/>
          </a:xfrm>
        </p:spPr>
        <p:txBody>
          <a:bodyPr>
            <a:spAutoFit/>
          </a:bodyPr>
          <a:lstStyle/>
          <a:p>
            <a:r>
              <a:rPr lang="en-US"/>
              <a:t>Evaluate. </a:t>
            </a:r>
          </a:p>
        </p:txBody>
      </p:sp>
      <p:graphicFrame>
        <p:nvGraphicFramePr>
          <p:cNvPr id="16387" name="TPChart"/>
          <p:cNvGraphicFramePr>
            <a:graphicFrameLocks noChangeAspect="1"/>
          </p:cNvGraphicFramePr>
          <p:nvPr/>
        </p:nvGraphicFramePr>
        <p:xfrm>
          <a:off x="4508500" y="1651000"/>
          <a:ext cx="4572000" cy="5143500"/>
        </p:xfrm>
        <a:graphic>
          <a:graphicData uri="http://schemas.openxmlformats.org/presentationml/2006/ole">
            <p:oleObj spid="_x0000_s130050" name="Chart" r:id="rId5" imgW="4571989" imgH="5143584" progId="MSGraph.Chart.8">
              <p:embed followColorScheme="full"/>
            </p:oleObj>
          </a:graphicData>
        </a:graphic>
      </p:graphicFrame>
      <p:pic>
        <p:nvPicPr>
          <p:cNvPr id="16389" name="Picture 5"/>
          <p:cNvPicPr>
            <a:picLocks noChangeAspect="1" noChangeArrowheads="1"/>
          </p:cNvPicPr>
          <p:nvPr/>
        </p:nvPicPr>
        <p:blipFill>
          <a:blip r:embed="rId6"/>
          <a:srcRect/>
          <a:stretch>
            <a:fillRect/>
          </a:stretch>
        </p:blipFill>
        <p:spPr bwMode="auto">
          <a:xfrm>
            <a:off x="533400" y="1447800"/>
            <a:ext cx="2362200" cy="1227138"/>
          </a:xfrm>
          <a:prstGeom prst="rect">
            <a:avLst/>
          </a:prstGeom>
          <a:noFill/>
          <a:ln w="9525">
            <a:noFill/>
            <a:miter lim="800000"/>
            <a:headEnd/>
            <a:tailEnd/>
          </a:ln>
        </p:spPr>
      </p:pic>
      <p:sp>
        <p:nvSpPr>
          <p:cNvPr id="16388" name="TPAnswers"/>
          <p:cNvSpPr>
            <a:spLocks noGrp="1" noChangeArrowheads="1"/>
          </p:cNvSpPr>
          <p:nvPr>
            <p:ph type="body" idx="1"/>
            <p:custDataLst>
              <p:tags r:id="rId3"/>
            </p:custDataLst>
          </p:nvPr>
        </p:nvSpPr>
        <p:spPr>
          <a:xfrm>
            <a:off x="457200" y="2971800"/>
            <a:ext cx="4114800" cy="3276600"/>
          </a:xfrm>
        </p:spPr>
        <p:txBody>
          <a:bodyPr>
            <a:spAutoFit/>
          </a:bodyPr>
          <a:lstStyle/>
          <a:p>
            <a:pPr marL="609600" indent="-609600">
              <a:buFontTx/>
              <a:buAutoNum type="arabicPeriod"/>
            </a:pPr>
            <a:r>
              <a:rPr lang="en-US" sz="3600"/>
              <a:t>-</a:t>
            </a:r>
            <a:r>
              <a:rPr lang="en-US" sz="3600">
                <a:cs typeface="Arial" charset="0"/>
              </a:rPr>
              <a:t>∞</a:t>
            </a:r>
          </a:p>
          <a:p>
            <a:pPr marL="609600" indent="-609600">
              <a:buFontTx/>
              <a:buAutoNum type="arabicPeriod"/>
            </a:pPr>
            <a:r>
              <a:rPr lang="en-US" sz="3600">
                <a:cs typeface="Arial" charset="0"/>
              </a:rPr>
              <a:t>½</a:t>
            </a:r>
          </a:p>
          <a:p>
            <a:pPr marL="609600" indent="-609600">
              <a:buFontTx/>
              <a:buAutoNum type="arabicPeriod"/>
            </a:pPr>
            <a:r>
              <a:rPr lang="en-US" sz="3600">
                <a:cs typeface="Arial" charset="0"/>
              </a:rPr>
              <a:t>∞</a:t>
            </a:r>
          </a:p>
          <a:p>
            <a:pPr marL="609600" indent="-609600">
              <a:buFontTx/>
              <a:buAutoNum type="arabicPeriod"/>
            </a:pPr>
            <a:r>
              <a:rPr lang="en-US" sz="3600"/>
              <a:t>0</a:t>
            </a:r>
          </a:p>
          <a:p>
            <a:pPr marL="609600" indent="-609600">
              <a:buFontTx/>
              <a:buAutoNum type="arabicPeriod"/>
            </a:pPr>
            <a:r>
              <a:rPr lang="en-US" sz="3600"/>
              <a:t>-</a:t>
            </a:r>
            <a:r>
              <a:rPr lang="en-US" sz="3600">
                <a:cs typeface="Arial" charset="0"/>
              </a:rPr>
              <a:t>½</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1647825"/>
          </a:xfrm>
        </p:spPr>
        <p:txBody>
          <a:bodyPr>
            <a:spAutoFit/>
          </a:bodyPr>
          <a:lstStyle/>
          <a:p>
            <a:r>
              <a:rPr lang="en-US" sz="2800"/>
              <a:t>Use differentials to estimate the amount of paint needed to apply a coat of paint 0.18 cm thick to a hemispherical dome with diameter 60 m. </a:t>
            </a:r>
          </a:p>
        </p:txBody>
      </p:sp>
      <p:graphicFrame>
        <p:nvGraphicFramePr>
          <p:cNvPr id="17411" name="TPChart"/>
          <p:cNvGraphicFramePr>
            <a:graphicFrameLocks noChangeAspect="1"/>
          </p:cNvGraphicFramePr>
          <p:nvPr/>
        </p:nvGraphicFramePr>
        <p:xfrm>
          <a:off x="4508500" y="1714500"/>
          <a:ext cx="4572000" cy="5143500"/>
        </p:xfrm>
        <a:graphic>
          <a:graphicData uri="http://schemas.openxmlformats.org/presentationml/2006/ole">
            <p:oleObj spid="_x0000_s131074"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2.52</a:t>
            </a:r>
            <a:r>
              <a:rPr lang="el-GR" i="1">
                <a:latin typeface="Times New Roman" pitchFamily="18" charset="0"/>
                <a:cs typeface="Arial" charset="0"/>
              </a:rPr>
              <a:t>π</a:t>
            </a:r>
          </a:p>
          <a:p>
            <a:pPr marL="609600" indent="-609600">
              <a:buFontTx/>
              <a:buAutoNum type="arabicPeriod"/>
            </a:pPr>
            <a:r>
              <a:rPr lang="en-US"/>
              <a:t>3.24</a:t>
            </a:r>
            <a:r>
              <a:rPr lang="el-GR" i="1">
                <a:cs typeface="Arial" charset="0"/>
              </a:rPr>
              <a:t>π</a:t>
            </a:r>
            <a:endParaRPr lang="en-US"/>
          </a:p>
          <a:p>
            <a:pPr marL="609600" indent="-609600">
              <a:buFontTx/>
              <a:buAutoNum type="arabicPeriod"/>
            </a:pPr>
            <a:r>
              <a:rPr lang="en-US"/>
              <a:t>3.82</a:t>
            </a:r>
            <a:r>
              <a:rPr lang="el-GR" i="1">
                <a:cs typeface="Arial" charset="0"/>
              </a:rPr>
              <a:t>π</a:t>
            </a:r>
            <a:endParaRPr lang="en-US"/>
          </a:p>
          <a:p>
            <a:pPr marL="609600" indent="-609600">
              <a:buFontTx/>
              <a:buAutoNum type="arabicPeriod"/>
            </a:pPr>
            <a:r>
              <a:rPr lang="en-US"/>
              <a:t>2.28</a:t>
            </a:r>
            <a:r>
              <a:rPr lang="el-GR" i="1">
                <a:cs typeface="Arial" charset="0"/>
              </a:rPr>
              <a:t>π</a:t>
            </a:r>
            <a:endParaRPr lang="en-US"/>
          </a:p>
          <a:p>
            <a:pPr marL="609600" indent="-609600">
              <a:buFontTx/>
              <a:buAutoNum type="arabicPeriod"/>
            </a:pPr>
            <a:r>
              <a:rPr lang="en-US"/>
              <a:t>4.11</a:t>
            </a:r>
            <a:r>
              <a:rPr lang="el-GR" i="1">
                <a:cs typeface="Arial" charset="0"/>
              </a:rPr>
              <a:t>π</a:t>
            </a:r>
            <a:endParaRPr lang="en-US" i="1">
              <a:cs typeface="Arial"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41275"/>
            <a:ext cx="8229600" cy="1827213"/>
          </a:xfrm>
        </p:spPr>
        <p:txBody>
          <a:bodyPr>
            <a:spAutoFit/>
          </a:bodyPr>
          <a:lstStyle/>
          <a:p>
            <a:r>
              <a:rPr lang="en-US" sz="2400"/>
              <a:t>Gravel is being dumped from a conveyor belt at a rate of 35 ft</a:t>
            </a:r>
            <a:r>
              <a:rPr lang="en-US" sz="2400" baseline="40000"/>
              <a:t>3</a:t>
            </a:r>
            <a:r>
              <a:rPr lang="en-US" sz="2400"/>
              <a:t>/min and its coarseness is such that it forms a pile in the shape of a cone whose base diameter and height are always equal.</a:t>
            </a:r>
          </a:p>
        </p:txBody>
      </p:sp>
      <p:sp>
        <p:nvSpPr>
          <p:cNvPr id="18436" name="TPAnswers"/>
          <p:cNvSpPr>
            <a:spLocks noGrp="1" noChangeArrowheads="1"/>
          </p:cNvSpPr>
          <p:nvPr>
            <p:ph type="body" idx="1"/>
            <p:custDataLst>
              <p:tags r:id="rId3"/>
            </p:custDataLst>
          </p:nvPr>
        </p:nvSpPr>
        <p:spPr>
          <a:xfrm>
            <a:off x="457200" y="3602038"/>
            <a:ext cx="4114800" cy="2570162"/>
          </a:xfrm>
        </p:spPr>
        <p:txBody>
          <a:bodyPr>
            <a:spAutoFit/>
          </a:bodyPr>
          <a:lstStyle/>
          <a:p>
            <a:pPr marL="609600" indent="-609600">
              <a:buFontTx/>
              <a:buAutoNum type="arabicPeriod"/>
            </a:pPr>
            <a:r>
              <a:rPr lang="en-US" sz="2800"/>
              <a:t>0.27 ft/min</a:t>
            </a:r>
          </a:p>
          <a:p>
            <a:pPr marL="609600" indent="-609600">
              <a:buFontTx/>
              <a:buAutoNum type="arabicPeriod"/>
            </a:pPr>
            <a:r>
              <a:rPr lang="en-US" sz="2800"/>
              <a:t>1.24 ft/min</a:t>
            </a:r>
          </a:p>
          <a:p>
            <a:pPr marL="609600" indent="-609600">
              <a:buFontTx/>
              <a:buAutoNum type="arabicPeriod"/>
            </a:pPr>
            <a:r>
              <a:rPr lang="en-US" sz="2800"/>
              <a:t>0.14 ft/min</a:t>
            </a:r>
          </a:p>
          <a:p>
            <a:pPr marL="609600" indent="-609600">
              <a:buFontTx/>
              <a:buAutoNum type="arabicPeriod"/>
            </a:pPr>
            <a:r>
              <a:rPr lang="en-US" sz="2800"/>
              <a:t>0.2 ft/min</a:t>
            </a:r>
          </a:p>
          <a:p>
            <a:pPr marL="609600" indent="-609600">
              <a:buFontTx/>
              <a:buAutoNum type="arabicPeriod"/>
            </a:pPr>
            <a:r>
              <a:rPr lang="en-US" sz="2800"/>
              <a:t>0.6 ft/min</a:t>
            </a:r>
          </a:p>
        </p:txBody>
      </p:sp>
      <p:sp>
        <p:nvSpPr>
          <p:cNvPr id="18437" name="Text Box 5"/>
          <p:cNvSpPr txBox="1">
            <a:spLocks noChangeArrowheads="1"/>
          </p:cNvSpPr>
          <p:nvPr/>
        </p:nvSpPr>
        <p:spPr bwMode="auto">
          <a:xfrm>
            <a:off x="457200" y="1828800"/>
            <a:ext cx="4419600" cy="155257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How fast is the height of the pile increasing when the pile is 15 ft high? Round the result to the nearest hundredth.</a:t>
            </a:r>
          </a:p>
        </p:txBody>
      </p:sp>
      <p:pic>
        <p:nvPicPr>
          <p:cNvPr id="18438" name="Picture 6"/>
          <p:cNvPicPr>
            <a:picLocks noChangeAspect="1" noChangeArrowheads="1"/>
          </p:cNvPicPr>
          <p:nvPr/>
        </p:nvPicPr>
        <p:blipFill>
          <a:blip r:embed="rId5"/>
          <a:srcRect/>
          <a:stretch>
            <a:fillRect/>
          </a:stretch>
        </p:blipFill>
        <p:spPr bwMode="auto">
          <a:xfrm>
            <a:off x="4876800" y="1600200"/>
            <a:ext cx="4038600" cy="3294063"/>
          </a:xfrm>
          <a:prstGeom prst="rect">
            <a:avLst/>
          </a:prstGeom>
          <a:noFill/>
          <a:ln w="9525">
            <a:noFill/>
            <a:miter lim="800000"/>
            <a:headEnd/>
            <a:tailEnd/>
          </a:ln>
        </p:spPr>
      </p:pic>
      <p:graphicFrame>
        <p:nvGraphicFramePr>
          <p:cNvPr id="18435" name="TPChart"/>
          <p:cNvGraphicFramePr>
            <a:graphicFrameLocks noChangeAspect="1"/>
          </p:cNvGraphicFramePr>
          <p:nvPr/>
        </p:nvGraphicFramePr>
        <p:xfrm>
          <a:off x="4572000" y="1714500"/>
          <a:ext cx="4572000" cy="5143500"/>
        </p:xfrm>
        <a:graphic>
          <a:graphicData uri="http://schemas.openxmlformats.org/presentationml/2006/ole">
            <p:oleObj spid="_x0000_s132098" name="Chart" r:id="rId6" imgW="4571989" imgH="5143584" progId="MSGraph.Chart.8">
              <p:embed followColorScheme="full"/>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1706563"/>
          </a:xfrm>
        </p:spPr>
        <p:txBody>
          <a:bodyPr/>
          <a:lstStyle/>
          <a:p>
            <a:r>
              <a:rPr lang="en-US" sz="2800"/>
              <a:t>Use a graphing calculator or computer to determine which viewing rectangle produces the most appropriate graph of the function.  </a:t>
            </a:r>
          </a:p>
        </p:txBody>
      </p:sp>
      <p:graphicFrame>
        <p:nvGraphicFramePr>
          <p:cNvPr id="15363" name="TPChart"/>
          <p:cNvGraphicFramePr>
            <a:graphicFrameLocks noChangeAspect="1"/>
          </p:cNvGraphicFramePr>
          <p:nvPr/>
        </p:nvGraphicFramePr>
        <p:xfrm>
          <a:off x="4572000" y="1714500"/>
          <a:ext cx="4572000" cy="5143500"/>
        </p:xfrm>
        <a:graphic>
          <a:graphicData uri="http://schemas.openxmlformats.org/presentationml/2006/ole">
            <p:oleObj spid="_x0000_s13314"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2971800"/>
            <a:ext cx="4572000" cy="3278188"/>
          </a:xfrm>
        </p:spPr>
        <p:txBody>
          <a:bodyPr/>
          <a:lstStyle/>
          <a:p>
            <a:pPr marL="609600" indent="-609600">
              <a:buFontTx/>
              <a:buAutoNum type="arabicPeriod"/>
            </a:pPr>
            <a:r>
              <a:rPr lang="en-US"/>
              <a:t>[ -5, 5 ] by [ 0, 100 ] </a:t>
            </a:r>
          </a:p>
          <a:p>
            <a:pPr marL="609600" indent="-609600">
              <a:buFontTx/>
              <a:buAutoNum type="arabicPeriod"/>
            </a:pPr>
            <a:r>
              <a:rPr lang="en-US"/>
              <a:t>[ -2, 2 ] by [ -2, 2 ] </a:t>
            </a:r>
          </a:p>
          <a:p>
            <a:pPr marL="609600" indent="-609600">
              <a:buFontTx/>
              <a:buAutoNum type="arabicPeriod"/>
            </a:pPr>
            <a:r>
              <a:rPr lang="en-US"/>
              <a:t>[ -4, 4 ] by [ -4, 4 ] </a:t>
            </a:r>
          </a:p>
          <a:p>
            <a:pPr marL="609600" indent="-609600">
              <a:buFontTx/>
              <a:buAutoNum type="arabicPeriod"/>
            </a:pPr>
            <a:r>
              <a:rPr lang="en-US"/>
              <a:t>[ - 1, 5 ] by [ -1, 4] </a:t>
            </a:r>
          </a:p>
          <a:p>
            <a:pPr marL="609600" indent="-609600">
              <a:buFontTx/>
              <a:buAutoNum type="arabicPeriod"/>
            </a:pPr>
            <a:r>
              <a:rPr lang="en-US"/>
              <a:t>[ 1, 5 ] by [ 1, 4] </a:t>
            </a:r>
          </a:p>
        </p:txBody>
      </p:sp>
      <p:pic>
        <p:nvPicPr>
          <p:cNvPr id="15365" name="Picture 5"/>
          <p:cNvPicPr>
            <a:picLocks noChangeAspect="1" noChangeArrowheads="1"/>
          </p:cNvPicPr>
          <p:nvPr/>
        </p:nvPicPr>
        <p:blipFill>
          <a:blip r:embed="rId6"/>
          <a:srcRect/>
          <a:stretch>
            <a:fillRect/>
          </a:stretch>
        </p:blipFill>
        <p:spPr bwMode="auto">
          <a:xfrm>
            <a:off x="533400" y="1828800"/>
            <a:ext cx="2590800" cy="7239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1588"/>
            <a:ext cx="8229600" cy="1827212"/>
          </a:xfrm>
        </p:spPr>
        <p:txBody>
          <a:bodyPr>
            <a:spAutoFit/>
          </a:bodyPr>
          <a:lstStyle/>
          <a:p>
            <a:r>
              <a:rPr lang="en-US" sz="2400"/>
              <a:t>Two sides of a triangle are 6 m and 7 m in length and the angle between them is increasing at a rate of 0.07 rad/s. Find the rate at which the area of the triangle is increasing when the angle between the sides of fixed length is      . </a:t>
            </a:r>
          </a:p>
        </p:txBody>
      </p:sp>
      <p:graphicFrame>
        <p:nvGraphicFramePr>
          <p:cNvPr id="19459" name="TPChart"/>
          <p:cNvGraphicFramePr>
            <a:graphicFrameLocks noChangeAspect="1"/>
          </p:cNvGraphicFramePr>
          <p:nvPr/>
        </p:nvGraphicFramePr>
        <p:xfrm>
          <a:off x="4808538" y="2057400"/>
          <a:ext cx="4267200" cy="4800600"/>
        </p:xfrm>
        <a:graphic>
          <a:graphicData uri="http://schemas.openxmlformats.org/presentationml/2006/ole">
            <p:oleObj spid="_x0000_s133122"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362200"/>
            <a:ext cx="4114800" cy="2916238"/>
          </a:xfrm>
        </p:spPr>
        <p:txBody>
          <a:bodyPr>
            <a:spAutoFit/>
          </a:bodyPr>
          <a:lstStyle/>
          <a:p>
            <a:pPr marL="609600" indent="-609600">
              <a:buFontTx/>
              <a:buAutoNum type="arabicPeriod"/>
            </a:pPr>
            <a:r>
              <a:rPr lang="en-US"/>
              <a:t>1.035 m</a:t>
            </a:r>
            <a:r>
              <a:rPr lang="en-US" baseline="40000"/>
              <a:t>2</a:t>
            </a:r>
            <a:r>
              <a:rPr lang="en-US"/>
              <a:t>/s</a:t>
            </a:r>
          </a:p>
          <a:p>
            <a:pPr marL="609600" indent="-609600">
              <a:buFontTx/>
              <a:buAutoNum type="arabicPeriod"/>
            </a:pPr>
            <a:r>
              <a:rPr lang="en-US"/>
              <a:t>1.835 m</a:t>
            </a:r>
            <a:r>
              <a:rPr lang="en-US" baseline="40000"/>
              <a:t>2</a:t>
            </a:r>
            <a:r>
              <a:rPr lang="en-US"/>
              <a:t>/s</a:t>
            </a:r>
          </a:p>
          <a:p>
            <a:pPr marL="609600" indent="-609600">
              <a:buFontTx/>
              <a:buAutoNum type="arabicPeriod"/>
            </a:pPr>
            <a:r>
              <a:rPr lang="en-US"/>
              <a:t>-1.265 m</a:t>
            </a:r>
            <a:r>
              <a:rPr lang="en-US" baseline="40000"/>
              <a:t>2</a:t>
            </a:r>
            <a:r>
              <a:rPr lang="en-US"/>
              <a:t>/s</a:t>
            </a:r>
          </a:p>
          <a:p>
            <a:pPr marL="609600" indent="-609600">
              <a:buFontTx/>
              <a:buAutoNum type="arabicPeriod"/>
            </a:pPr>
            <a:r>
              <a:rPr lang="en-US"/>
              <a:t>0.735 m</a:t>
            </a:r>
            <a:r>
              <a:rPr lang="en-US" baseline="40000"/>
              <a:t>2</a:t>
            </a:r>
            <a:r>
              <a:rPr lang="en-US"/>
              <a:t>/s</a:t>
            </a:r>
          </a:p>
          <a:p>
            <a:pPr marL="609600" indent="-609600">
              <a:buFontTx/>
              <a:buAutoNum type="arabicPeriod"/>
            </a:pPr>
            <a:r>
              <a:rPr lang="en-US"/>
              <a:t>5.735 m</a:t>
            </a:r>
            <a:r>
              <a:rPr lang="en-US" baseline="40000"/>
              <a:t>2</a:t>
            </a:r>
            <a:r>
              <a:rPr lang="en-US"/>
              <a:t>/s</a:t>
            </a:r>
          </a:p>
        </p:txBody>
      </p:sp>
      <p:pic>
        <p:nvPicPr>
          <p:cNvPr id="19461" name="Picture 5"/>
          <p:cNvPicPr>
            <a:picLocks noChangeAspect="1" noChangeArrowheads="1"/>
          </p:cNvPicPr>
          <p:nvPr/>
        </p:nvPicPr>
        <p:blipFill>
          <a:blip r:embed="rId6"/>
          <a:srcRect/>
          <a:stretch>
            <a:fillRect/>
          </a:stretch>
        </p:blipFill>
        <p:spPr bwMode="auto">
          <a:xfrm>
            <a:off x="7467600" y="1295400"/>
            <a:ext cx="352425" cy="7620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77788"/>
            <a:ext cx="8229600" cy="1827212"/>
          </a:xfrm>
        </p:spPr>
        <p:txBody>
          <a:bodyPr>
            <a:spAutoFit/>
          </a:bodyPr>
          <a:lstStyle/>
          <a:p>
            <a:r>
              <a:rPr lang="en-US" sz="2400"/>
              <a:t>The table lists the amount of U.S. cash per capita in circulation as of June 30 in the given year. Use a linear approximation to estimate the amount of cash per capita in circulation in the year 2000.</a:t>
            </a:r>
          </a:p>
        </p:txBody>
      </p:sp>
      <p:graphicFrame>
        <p:nvGraphicFramePr>
          <p:cNvPr id="20483" name="TPChart"/>
          <p:cNvGraphicFramePr>
            <a:graphicFrameLocks noChangeAspect="1"/>
          </p:cNvGraphicFramePr>
          <p:nvPr/>
        </p:nvGraphicFramePr>
        <p:xfrm>
          <a:off x="4648200" y="1714500"/>
          <a:ext cx="4495800" cy="5143500"/>
        </p:xfrm>
        <a:graphic>
          <a:graphicData uri="http://schemas.openxmlformats.org/presentationml/2006/ole">
            <p:oleObj spid="_x0000_s134146"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3352800"/>
            <a:ext cx="4114800" cy="2570163"/>
          </a:xfrm>
        </p:spPr>
        <p:txBody>
          <a:bodyPr>
            <a:spAutoFit/>
          </a:bodyPr>
          <a:lstStyle/>
          <a:p>
            <a:pPr marL="609600" indent="-609600">
              <a:buFontTx/>
              <a:buAutoNum type="arabicPeriod"/>
            </a:pPr>
            <a:r>
              <a:rPr lang="en-US" sz="2800"/>
              <a:t>$1,491</a:t>
            </a:r>
          </a:p>
          <a:p>
            <a:pPr marL="609600" indent="-609600">
              <a:buFontTx/>
              <a:buAutoNum type="arabicPeriod"/>
            </a:pPr>
            <a:r>
              <a:rPr lang="en-US" sz="2800"/>
              <a:t>$1,524</a:t>
            </a:r>
          </a:p>
          <a:p>
            <a:pPr marL="609600" indent="-609600">
              <a:buFontTx/>
              <a:buAutoNum type="arabicPeriod"/>
            </a:pPr>
            <a:r>
              <a:rPr lang="en-US" sz="2800"/>
              <a:t>$1,587</a:t>
            </a:r>
          </a:p>
          <a:p>
            <a:pPr marL="609600" indent="-609600">
              <a:buFontTx/>
              <a:buAutoNum type="arabicPeriod"/>
            </a:pPr>
            <a:r>
              <a:rPr lang="en-US" sz="2800"/>
              <a:t>$1,562</a:t>
            </a:r>
          </a:p>
          <a:p>
            <a:pPr marL="609600" indent="-609600">
              <a:buFontTx/>
              <a:buAutoNum type="arabicPeriod"/>
            </a:pPr>
            <a:r>
              <a:rPr lang="en-US" sz="2800"/>
              <a:t>$1,572</a:t>
            </a:r>
          </a:p>
        </p:txBody>
      </p:sp>
      <p:sp>
        <p:nvSpPr>
          <p:cNvPr id="20485" name="Rectangle 5"/>
          <p:cNvSpPr>
            <a:spLocks noChangeArrowheads="1"/>
          </p:cNvSpPr>
          <p:nvPr/>
        </p:nvSpPr>
        <p:spPr bwMode="auto">
          <a:xfrm>
            <a:off x="0" y="28813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57" name="Group 77"/>
          <p:cNvGraphicFramePr>
            <a:graphicFrameLocks noGrp="1"/>
          </p:cNvGraphicFramePr>
          <p:nvPr/>
        </p:nvGraphicFramePr>
        <p:xfrm>
          <a:off x="228600" y="2181225"/>
          <a:ext cx="4648200" cy="792480"/>
        </p:xfrm>
        <a:graphic>
          <a:graphicData uri="http://schemas.openxmlformats.org/drawingml/2006/table">
            <a:tbl>
              <a:tblPr/>
              <a:tblGrid>
                <a:gridCol w="622300"/>
                <a:gridCol w="941388"/>
                <a:gridCol w="946150"/>
                <a:gridCol w="942975"/>
                <a:gridCol w="1195387"/>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Arial" charset="0"/>
                          <a:ea typeface="Times New Roman" pitchFamily="18" charset="0"/>
                          <a:cs typeface="Arial" charset="0"/>
                        </a:rPr>
                        <a:t>t</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1960</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1970</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1980</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1990</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Arial" charset="0"/>
                          <a:ea typeface="Times New Roman" pitchFamily="18" charset="0"/>
                          <a:cs typeface="Arial" charset="0"/>
                        </a:rPr>
                        <a:t>C</a:t>
                      </a: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a:t>
                      </a:r>
                      <a:r>
                        <a:rPr kumimoji="0" lang="en-US" sz="2000" b="0" i="1" u="none" strike="noStrike" cap="none" normalizeH="0" baseline="0" smtClean="0">
                          <a:ln>
                            <a:noFill/>
                          </a:ln>
                          <a:solidFill>
                            <a:schemeClr val="tx1"/>
                          </a:solidFill>
                          <a:effectLst/>
                          <a:latin typeface="Arial" charset="0"/>
                          <a:ea typeface="Times New Roman" pitchFamily="18" charset="0"/>
                          <a:cs typeface="Arial" charset="0"/>
                        </a:rPr>
                        <a:t>t</a:t>
                      </a: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$176</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$270</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$574</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$1,068</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0549" name="Rectangle 69"/>
          <p:cNvSpPr>
            <a:spLocks noChangeArrowheads="1"/>
          </p:cNvSpPr>
          <p:nvPr/>
        </p:nvSpPr>
        <p:spPr bwMode="auto">
          <a:xfrm>
            <a:off x="0" y="39766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76200"/>
            <a:ext cx="8229600" cy="1890713"/>
          </a:xfrm>
        </p:spPr>
        <p:txBody>
          <a:bodyPr>
            <a:spAutoFit/>
          </a:bodyPr>
          <a:lstStyle/>
          <a:p>
            <a:r>
              <a:rPr lang="en-US" sz="2000"/>
              <a:t>Two carts, A and B, are connected by a rope 33 ft long that passes over a pulley (see the figure below). The point </a:t>
            </a:r>
            <a:r>
              <a:rPr lang="en-US" sz="2000" i="1"/>
              <a:t>Q</a:t>
            </a:r>
            <a:r>
              <a:rPr lang="en-US" sz="2000"/>
              <a:t> is on the floor 16 ft directly beneath and between the carts. Cart A is being pulled away from </a:t>
            </a:r>
            <a:r>
              <a:rPr lang="en-US" sz="2000" i="1"/>
              <a:t>Q</a:t>
            </a:r>
            <a:r>
              <a:rPr lang="en-US" sz="2000"/>
              <a:t> at a speed of 5 ft/s. How fast is cart B moving toward </a:t>
            </a:r>
            <a:r>
              <a:rPr lang="en-US" sz="2000" i="1"/>
              <a:t>Q</a:t>
            </a:r>
            <a:r>
              <a:rPr lang="en-US" sz="2000"/>
              <a:t> at the instant when cart A is 4 ft from </a:t>
            </a:r>
            <a:r>
              <a:rPr lang="en-US" sz="2000" i="1"/>
              <a:t>Q</a:t>
            </a:r>
            <a:r>
              <a:rPr lang="en-US" sz="2000"/>
              <a:t>?</a:t>
            </a:r>
          </a:p>
        </p:txBody>
      </p:sp>
      <p:graphicFrame>
        <p:nvGraphicFramePr>
          <p:cNvPr id="21507" name="TPChart"/>
          <p:cNvGraphicFramePr>
            <a:graphicFrameLocks noChangeAspect="1"/>
          </p:cNvGraphicFramePr>
          <p:nvPr/>
        </p:nvGraphicFramePr>
        <p:xfrm>
          <a:off x="4724400" y="1968500"/>
          <a:ext cx="4346575" cy="4889500"/>
        </p:xfrm>
        <a:graphic>
          <a:graphicData uri="http://schemas.openxmlformats.org/presentationml/2006/ole">
            <p:oleObj spid="_x0000_s135170"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4343400"/>
            <a:ext cx="4114800" cy="2209800"/>
          </a:xfrm>
        </p:spPr>
        <p:txBody>
          <a:bodyPr>
            <a:spAutoFit/>
          </a:bodyPr>
          <a:lstStyle/>
          <a:p>
            <a:pPr marL="609600" indent="-609600">
              <a:buFontTx/>
              <a:buAutoNum type="arabicPeriod"/>
            </a:pPr>
            <a:r>
              <a:rPr lang="en-US" sz="2400"/>
              <a:t>4.94 ft/s</a:t>
            </a:r>
          </a:p>
          <a:p>
            <a:pPr marL="609600" indent="-609600">
              <a:buFontTx/>
              <a:buAutoNum type="arabicPeriod"/>
            </a:pPr>
            <a:r>
              <a:rPr lang="en-US" sz="2400"/>
              <a:t>4.93 ft/s</a:t>
            </a:r>
          </a:p>
          <a:p>
            <a:pPr marL="609600" indent="-609600">
              <a:buFontTx/>
              <a:buAutoNum type="arabicPeriod"/>
            </a:pPr>
            <a:r>
              <a:rPr lang="en-US" sz="2400"/>
              <a:t>5.43 ft/s</a:t>
            </a:r>
          </a:p>
          <a:p>
            <a:pPr marL="609600" indent="-609600">
              <a:buFontTx/>
              <a:buAutoNum type="arabicPeriod"/>
            </a:pPr>
            <a:r>
              <a:rPr lang="en-US" sz="2400"/>
              <a:t>4.73 ft/s</a:t>
            </a:r>
          </a:p>
          <a:p>
            <a:pPr marL="609600" indent="-609600">
              <a:buFontTx/>
              <a:buAutoNum type="arabicPeriod"/>
            </a:pPr>
            <a:r>
              <a:rPr lang="en-US" sz="2400"/>
              <a:t>2.73 ft/s</a:t>
            </a:r>
          </a:p>
        </p:txBody>
      </p:sp>
      <p:pic>
        <p:nvPicPr>
          <p:cNvPr id="21509" name="Picture 5"/>
          <p:cNvPicPr>
            <a:picLocks noChangeAspect="1" noChangeArrowheads="1"/>
          </p:cNvPicPr>
          <p:nvPr/>
        </p:nvPicPr>
        <p:blipFill>
          <a:blip r:embed="rId6"/>
          <a:srcRect/>
          <a:stretch>
            <a:fillRect/>
          </a:stretch>
        </p:blipFill>
        <p:spPr bwMode="auto">
          <a:xfrm>
            <a:off x="533400" y="2209800"/>
            <a:ext cx="3200400" cy="21907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150813"/>
            <a:ext cx="8229600" cy="915987"/>
          </a:xfrm>
        </p:spPr>
        <p:txBody>
          <a:bodyPr>
            <a:spAutoFit/>
          </a:bodyPr>
          <a:lstStyle/>
          <a:p>
            <a:r>
              <a:rPr lang="en-US" sz="3600"/>
              <a:t>Calculate     .</a:t>
            </a:r>
          </a:p>
        </p:txBody>
      </p:sp>
      <p:graphicFrame>
        <p:nvGraphicFramePr>
          <p:cNvPr id="22531" name="TPChart"/>
          <p:cNvGraphicFramePr>
            <a:graphicFrameLocks noChangeAspect="1"/>
          </p:cNvGraphicFramePr>
          <p:nvPr/>
        </p:nvGraphicFramePr>
        <p:xfrm>
          <a:off x="4508500" y="1651000"/>
          <a:ext cx="4572000" cy="5143500"/>
        </p:xfrm>
        <a:graphic>
          <a:graphicData uri="http://schemas.openxmlformats.org/presentationml/2006/ole">
            <p:oleObj spid="_x0000_s136194"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1219200"/>
            <a:ext cx="4114800" cy="5354638"/>
          </a:xfrm>
        </p:spPr>
        <p:txBody>
          <a:bodyPr>
            <a:spAutoFit/>
          </a:bodyPr>
          <a:lstStyle/>
          <a:p>
            <a:pPr marL="609600" indent="-609600">
              <a:spcAft>
                <a:spcPct val="125000"/>
              </a:spcAft>
              <a:buFontTx/>
              <a:buAutoNum type="arabicPeriod"/>
            </a:pPr>
            <a:r>
              <a:rPr lang="en-US"/>
              <a:t>x</a:t>
            </a:r>
          </a:p>
          <a:p>
            <a:pPr marL="609600" indent="-609600">
              <a:spcAft>
                <a:spcPct val="125000"/>
              </a:spcAft>
              <a:buFontTx/>
              <a:buAutoNum type="arabicPeriod"/>
            </a:pPr>
            <a:r>
              <a:rPr lang="en-US"/>
              <a:t>x</a:t>
            </a:r>
          </a:p>
          <a:p>
            <a:pPr marL="609600" indent="-609600">
              <a:spcAft>
                <a:spcPct val="125000"/>
              </a:spcAft>
              <a:buFontTx/>
              <a:buAutoNum type="arabicPeriod"/>
            </a:pPr>
            <a:r>
              <a:rPr lang="en-US"/>
              <a:t>x</a:t>
            </a:r>
          </a:p>
          <a:p>
            <a:pPr marL="609600" indent="-609600">
              <a:spcAft>
                <a:spcPct val="125000"/>
              </a:spcAft>
              <a:buFontTx/>
              <a:buAutoNum type="arabicPeriod"/>
            </a:pPr>
            <a:r>
              <a:rPr lang="en-US"/>
              <a:t>x</a:t>
            </a:r>
          </a:p>
          <a:p>
            <a:pPr marL="609600" indent="-609600">
              <a:spcAft>
                <a:spcPct val="125000"/>
              </a:spcAft>
              <a:buFontTx/>
              <a:buAutoNum type="arabicPeriod"/>
            </a:pPr>
            <a:r>
              <a:rPr lang="en-US"/>
              <a:t>x</a:t>
            </a:r>
          </a:p>
        </p:txBody>
      </p:sp>
      <p:sp>
        <p:nvSpPr>
          <p:cNvPr id="2253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2590800" y="381000"/>
          <a:ext cx="609600" cy="762000"/>
        </p:xfrm>
        <a:graphic>
          <a:graphicData uri="http://schemas.openxmlformats.org/presentationml/2006/ole">
            <p:oleObj spid="_x0000_s136195" name="Equation" r:id="rId6" imgW="152334" imgH="190417" progId="">
              <p:embed/>
            </p:oleObj>
          </a:graphicData>
        </a:graphic>
      </p:graphicFrame>
      <p:sp>
        <p:nvSpPr>
          <p:cNvPr id="2253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5" name="Object 7"/>
          <p:cNvGraphicFramePr>
            <a:graphicFrameLocks noChangeAspect="1"/>
          </p:cNvGraphicFramePr>
          <p:nvPr/>
        </p:nvGraphicFramePr>
        <p:xfrm>
          <a:off x="3581400" y="288925"/>
          <a:ext cx="3429000" cy="930275"/>
        </p:xfrm>
        <a:graphic>
          <a:graphicData uri="http://schemas.openxmlformats.org/presentationml/2006/ole">
            <p:oleObj spid="_x0000_s136196" name="Equation" r:id="rId7" imgW="787058" imgH="215806" progId="">
              <p:embed/>
            </p:oleObj>
          </a:graphicData>
        </a:graphic>
      </p:graphicFrame>
      <p:sp>
        <p:nvSpPr>
          <p:cNvPr id="22538"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7" name="Object 9"/>
          <p:cNvGraphicFramePr>
            <a:graphicFrameLocks noChangeAspect="1"/>
          </p:cNvGraphicFramePr>
          <p:nvPr/>
        </p:nvGraphicFramePr>
        <p:xfrm>
          <a:off x="1066800" y="1143000"/>
          <a:ext cx="2105025" cy="755650"/>
        </p:xfrm>
        <a:graphic>
          <a:graphicData uri="http://schemas.openxmlformats.org/presentationml/2006/ole">
            <p:oleObj spid="_x0000_s136197" name="Equation" r:id="rId8" imgW="1104900" imgH="393700" progId="">
              <p:embed/>
            </p:oleObj>
          </a:graphicData>
        </a:graphic>
      </p:graphicFrame>
      <p:sp>
        <p:nvSpPr>
          <p:cNvPr id="22540" name="Rectangle 12"/>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9" name="Object 11"/>
          <p:cNvGraphicFramePr>
            <a:graphicFrameLocks noChangeAspect="1"/>
          </p:cNvGraphicFramePr>
          <p:nvPr/>
        </p:nvGraphicFramePr>
        <p:xfrm>
          <a:off x="1066800" y="2362200"/>
          <a:ext cx="2436813" cy="755650"/>
        </p:xfrm>
        <a:graphic>
          <a:graphicData uri="http://schemas.openxmlformats.org/presentationml/2006/ole">
            <p:oleObj spid="_x0000_s136198" name="Equation" r:id="rId9" imgW="1282700" imgH="393700" progId="">
              <p:embed/>
            </p:oleObj>
          </a:graphicData>
        </a:graphic>
      </p:graphicFrame>
      <p:sp>
        <p:nvSpPr>
          <p:cNvPr id="22542"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1" name="Object 13"/>
          <p:cNvGraphicFramePr>
            <a:graphicFrameLocks noChangeAspect="1"/>
          </p:cNvGraphicFramePr>
          <p:nvPr/>
        </p:nvGraphicFramePr>
        <p:xfrm>
          <a:off x="1066800" y="3505200"/>
          <a:ext cx="2146300" cy="839788"/>
        </p:xfrm>
        <a:graphic>
          <a:graphicData uri="http://schemas.openxmlformats.org/presentationml/2006/ole">
            <p:oleObj spid="_x0000_s136199" name="Equation" r:id="rId10" imgW="1129810" imgH="444307" progId="">
              <p:embed/>
            </p:oleObj>
          </a:graphicData>
        </a:graphic>
      </p:graphicFrame>
      <p:sp>
        <p:nvSpPr>
          <p:cNvPr id="22544"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3" name="Object 15"/>
          <p:cNvGraphicFramePr>
            <a:graphicFrameLocks noChangeAspect="1"/>
          </p:cNvGraphicFramePr>
          <p:nvPr/>
        </p:nvGraphicFramePr>
        <p:xfrm>
          <a:off x="1066800" y="4724400"/>
          <a:ext cx="2105025" cy="841375"/>
        </p:xfrm>
        <a:graphic>
          <a:graphicData uri="http://schemas.openxmlformats.org/presentationml/2006/ole">
            <p:oleObj spid="_x0000_s136200" name="Equation" r:id="rId11" imgW="1104900" imgH="444500" progId="">
              <p:embed/>
            </p:oleObj>
          </a:graphicData>
        </a:graphic>
      </p:graphicFrame>
      <p:sp>
        <p:nvSpPr>
          <p:cNvPr id="22546" name="Rectangle 1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5" name="Object 17"/>
          <p:cNvGraphicFramePr>
            <a:graphicFrameLocks noChangeAspect="1"/>
          </p:cNvGraphicFramePr>
          <p:nvPr/>
        </p:nvGraphicFramePr>
        <p:xfrm>
          <a:off x="1066800" y="5867400"/>
          <a:ext cx="3048000" cy="841375"/>
        </p:xfrm>
        <a:graphic>
          <a:graphicData uri="http://schemas.openxmlformats.org/presentationml/2006/ole">
            <p:oleObj spid="_x0000_s136201" name="Equation" r:id="rId12" imgW="16002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0"/>
            <a:ext cx="8229600" cy="1220788"/>
          </a:xfrm>
        </p:spPr>
        <p:txBody>
          <a:bodyPr>
            <a:spAutoFit/>
          </a:bodyPr>
          <a:lstStyle/>
          <a:p>
            <a:r>
              <a:rPr lang="en-US" sz="2800"/>
              <a:t>Use logarithmic differentiation to find the derivative of the function. </a:t>
            </a:r>
          </a:p>
        </p:txBody>
      </p:sp>
      <p:graphicFrame>
        <p:nvGraphicFramePr>
          <p:cNvPr id="24579" name="TPChart"/>
          <p:cNvGraphicFramePr>
            <a:graphicFrameLocks noChangeAspect="1"/>
          </p:cNvGraphicFramePr>
          <p:nvPr/>
        </p:nvGraphicFramePr>
        <p:xfrm>
          <a:off x="4953000" y="1981200"/>
          <a:ext cx="4191000" cy="4876800"/>
        </p:xfrm>
        <a:graphic>
          <a:graphicData uri="http://schemas.openxmlformats.org/presentationml/2006/ole">
            <p:oleObj spid="_x0000_s137218"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228600" y="1981200"/>
            <a:ext cx="17526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pic>
        <p:nvPicPr>
          <p:cNvPr id="24581" name="Picture 5"/>
          <p:cNvPicPr>
            <a:picLocks noChangeAspect="1" noChangeArrowheads="1"/>
          </p:cNvPicPr>
          <p:nvPr/>
        </p:nvPicPr>
        <p:blipFill>
          <a:blip r:embed="rId6"/>
          <a:srcRect/>
          <a:stretch>
            <a:fillRect/>
          </a:stretch>
        </p:blipFill>
        <p:spPr bwMode="auto">
          <a:xfrm>
            <a:off x="533400" y="1143000"/>
            <a:ext cx="3200400" cy="611188"/>
          </a:xfrm>
          <a:prstGeom prst="rect">
            <a:avLst/>
          </a:prstGeom>
          <a:noFill/>
          <a:ln w="9525">
            <a:noFill/>
            <a:miter lim="800000"/>
            <a:headEnd/>
            <a:tailEnd/>
          </a:ln>
        </p:spPr>
      </p:pic>
      <p:pic>
        <p:nvPicPr>
          <p:cNvPr id="24582" name="Picture 6"/>
          <p:cNvPicPr>
            <a:picLocks noChangeAspect="1" noChangeArrowheads="1"/>
          </p:cNvPicPr>
          <p:nvPr/>
        </p:nvPicPr>
        <p:blipFill>
          <a:blip r:embed="rId7"/>
          <a:srcRect/>
          <a:stretch>
            <a:fillRect/>
          </a:stretch>
        </p:blipFill>
        <p:spPr bwMode="auto">
          <a:xfrm>
            <a:off x="762000" y="2130425"/>
            <a:ext cx="2870200" cy="384175"/>
          </a:xfrm>
          <a:prstGeom prst="rect">
            <a:avLst/>
          </a:prstGeom>
          <a:solidFill>
            <a:schemeClr val="bg1"/>
          </a:solidFill>
          <a:ln w="9525">
            <a:noFill/>
            <a:miter lim="800000"/>
            <a:headEnd/>
            <a:tailEnd/>
          </a:ln>
        </p:spPr>
      </p:pic>
      <p:pic>
        <p:nvPicPr>
          <p:cNvPr id="24583" name="Picture 7"/>
          <p:cNvPicPr>
            <a:picLocks noChangeAspect="1" noChangeArrowheads="1"/>
          </p:cNvPicPr>
          <p:nvPr/>
        </p:nvPicPr>
        <p:blipFill>
          <a:blip r:embed="rId8"/>
          <a:srcRect/>
          <a:stretch>
            <a:fillRect/>
          </a:stretch>
        </p:blipFill>
        <p:spPr bwMode="auto">
          <a:xfrm>
            <a:off x="762000" y="3121025"/>
            <a:ext cx="4451350" cy="384175"/>
          </a:xfrm>
          <a:prstGeom prst="rect">
            <a:avLst/>
          </a:prstGeom>
          <a:solidFill>
            <a:schemeClr val="bg1"/>
          </a:solidFill>
          <a:ln w="9525">
            <a:noFill/>
            <a:miter lim="800000"/>
            <a:headEnd/>
            <a:tailEnd/>
          </a:ln>
        </p:spPr>
      </p:pic>
      <p:pic>
        <p:nvPicPr>
          <p:cNvPr id="24584" name="Picture 8"/>
          <p:cNvPicPr>
            <a:picLocks noChangeAspect="1" noChangeArrowheads="1"/>
          </p:cNvPicPr>
          <p:nvPr/>
        </p:nvPicPr>
        <p:blipFill>
          <a:blip r:embed="rId9"/>
          <a:srcRect/>
          <a:stretch>
            <a:fillRect/>
          </a:stretch>
        </p:blipFill>
        <p:spPr bwMode="auto">
          <a:xfrm>
            <a:off x="762000" y="4111625"/>
            <a:ext cx="4316413" cy="384175"/>
          </a:xfrm>
          <a:prstGeom prst="rect">
            <a:avLst/>
          </a:prstGeom>
          <a:solidFill>
            <a:schemeClr val="bg1"/>
          </a:solidFill>
          <a:ln w="9525">
            <a:noFill/>
            <a:miter lim="800000"/>
            <a:headEnd/>
            <a:tailEnd/>
          </a:ln>
        </p:spPr>
      </p:pic>
      <p:pic>
        <p:nvPicPr>
          <p:cNvPr id="24585" name="Picture 9"/>
          <p:cNvPicPr>
            <a:picLocks noChangeAspect="1" noChangeArrowheads="1"/>
          </p:cNvPicPr>
          <p:nvPr/>
        </p:nvPicPr>
        <p:blipFill>
          <a:blip r:embed="rId10"/>
          <a:srcRect/>
          <a:stretch>
            <a:fillRect/>
          </a:stretch>
        </p:blipFill>
        <p:spPr bwMode="auto">
          <a:xfrm>
            <a:off x="762000" y="5102225"/>
            <a:ext cx="3976688" cy="384175"/>
          </a:xfrm>
          <a:prstGeom prst="rect">
            <a:avLst/>
          </a:prstGeom>
          <a:solidFill>
            <a:schemeClr val="bg1"/>
          </a:solidFill>
          <a:ln w="9525">
            <a:noFill/>
            <a:miter lim="800000"/>
            <a:headEnd/>
            <a:tailEnd/>
          </a:ln>
        </p:spPr>
      </p:pic>
      <p:pic>
        <p:nvPicPr>
          <p:cNvPr id="24586" name="Picture 10"/>
          <p:cNvPicPr>
            <a:picLocks noChangeAspect="1" noChangeArrowheads="1"/>
          </p:cNvPicPr>
          <p:nvPr/>
        </p:nvPicPr>
        <p:blipFill>
          <a:blip r:embed="rId11"/>
          <a:srcRect/>
          <a:stretch>
            <a:fillRect/>
          </a:stretch>
        </p:blipFill>
        <p:spPr bwMode="auto">
          <a:xfrm>
            <a:off x="762000" y="6092825"/>
            <a:ext cx="4114800" cy="384175"/>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28575"/>
            <a:ext cx="8229600" cy="1647825"/>
          </a:xfrm>
        </p:spPr>
        <p:txBody>
          <a:bodyPr>
            <a:spAutoFit/>
          </a:bodyPr>
          <a:lstStyle/>
          <a:p>
            <a:r>
              <a:rPr lang="en-US" sz="2800"/>
              <a:t>The equation of motion is given for a particle, where </a:t>
            </a:r>
            <a:r>
              <a:rPr lang="en-US" sz="2800" i="1"/>
              <a:t>s</a:t>
            </a:r>
            <a:r>
              <a:rPr lang="en-US" sz="2800"/>
              <a:t> is in meters and </a:t>
            </a:r>
            <a:r>
              <a:rPr lang="en-US" sz="2800" i="1"/>
              <a:t>t</a:t>
            </a:r>
            <a:r>
              <a:rPr lang="en-US" sz="2800"/>
              <a:t> is in seconds. Find the acceleration after 4.5 seconds. </a:t>
            </a:r>
          </a:p>
        </p:txBody>
      </p:sp>
      <p:graphicFrame>
        <p:nvGraphicFramePr>
          <p:cNvPr id="25603" name="TPChart"/>
          <p:cNvGraphicFramePr>
            <a:graphicFrameLocks noChangeAspect="1"/>
          </p:cNvGraphicFramePr>
          <p:nvPr/>
        </p:nvGraphicFramePr>
        <p:xfrm>
          <a:off x="4508500" y="1651000"/>
          <a:ext cx="4572000" cy="5143500"/>
        </p:xfrm>
        <a:graphic>
          <a:graphicData uri="http://schemas.openxmlformats.org/presentationml/2006/ole">
            <p:oleObj spid="_x0000_s138242" name="Chart" r:id="rId5" imgW="4571989" imgH="5143584" progId="MSGraph.Chart.8">
              <p:embed followColorScheme="full"/>
            </p:oleObj>
          </a:graphicData>
        </a:graphic>
      </p:graphicFrame>
      <p:pic>
        <p:nvPicPr>
          <p:cNvPr id="25605" name="Picture 5"/>
          <p:cNvPicPr>
            <a:picLocks noChangeAspect="1" noChangeArrowheads="1"/>
          </p:cNvPicPr>
          <p:nvPr/>
        </p:nvPicPr>
        <p:blipFill>
          <a:blip r:embed="rId6"/>
          <a:srcRect/>
          <a:stretch>
            <a:fillRect/>
          </a:stretch>
        </p:blipFill>
        <p:spPr bwMode="auto">
          <a:xfrm>
            <a:off x="533400" y="1752600"/>
            <a:ext cx="2362200" cy="682625"/>
          </a:xfrm>
          <a:prstGeom prst="rect">
            <a:avLst/>
          </a:prstGeom>
          <a:noFill/>
          <a:ln w="9525">
            <a:noFill/>
            <a:miter lim="800000"/>
            <a:headEnd/>
            <a:tailEnd/>
          </a:ln>
        </p:spPr>
      </p:pic>
      <p:pic>
        <p:nvPicPr>
          <p:cNvPr id="25607" name="Picture 7"/>
          <p:cNvPicPr>
            <a:picLocks noChangeAspect="1" noChangeArrowheads="1"/>
          </p:cNvPicPr>
          <p:nvPr/>
        </p:nvPicPr>
        <p:blipFill>
          <a:blip r:embed="rId7"/>
          <a:srcRect/>
          <a:stretch>
            <a:fillRect/>
          </a:stretch>
        </p:blipFill>
        <p:spPr bwMode="auto">
          <a:xfrm>
            <a:off x="2117725" y="2667000"/>
            <a:ext cx="549275" cy="685800"/>
          </a:xfrm>
          <a:prstGeom prst="rect">
            <a:avLst/>
          </a:prstGeom>
          <a:noFill/>
          <a:ln w="9525">
            <a:noFill/>
            <a:miter lim="800000"/>
            <a:headEnd/>
            <a:tailEnd/>
          </a:ln>
        </p:spPr>
      </p:pic>
      <p:pic>
        <p:nvPicPr>
          <p:cNvPr id="25608" name="Picture 8"/>
          <p:cNvPicPr>
            <a:picLocks noChangeAspect="1" noChangeArrowheads="1"/>
          </p:cNvPicPr>
          <p:nvPr/>
        </p:nvPicPr>
        <p:blipFill>
          <a:blip r:embed="rId8"/>
          <a:srcRect/>
          <a:stretch>
            <a:fillRect/>
          </a:stretch>
        </p:blipFill>
        <p:spPr bwMode="auto">
          <a:xfrm>
            <a:off x="2193925" y="3276600"/>
            <a:ext cx="549275" cy="685800"/>
          </a:xfrm>
          <a:prstGeom prst="rect">
            <a:avLst/>
          </a:prstGeom>
          <a:noFill/>
          <a:ln w="9525">
            <a:noFill/>
            <a:miter lim="800000"/>
            <a:headEnd/>
            <a:tailEnd/>
          </a:ln>
        </p:spPr>
      </p:pic>
      <p:pic>
        <p:nvPicPr>
          <p:cNvPr id="25609" name="Picture 9"/>
          <p:cNvPicPr>
            <a:picLocks noChangeAspect="1" noChangeArrowheads="1"/>
          </p:cNvPicPr>
          <p:nvPr/>
        </p:nvPicPr>
        <p:blipFill>
          <a:blip r:embed="rId9"/>
          <a:srcRect/>
          <a:stretch>
            <a:fillRect/>
          </a:stretch>
        </p:blipFill>
        <p:spPr bwMode="auto">
          <a:xfrm>
            <a:off x="2133600" y="3886200"/>
            <a:ext cx="549275" cy="685800"/>
          </a:xfrm>
          <a:prstGeom prst="rect">
            <a:avLst/>
          </a:prstGeom>
          <a:noFill/>
          <a:ln w="9525">
            <a:noFill/>
            <a:miter lim="800000"/>
            <a:headEnd/>
            <a:tailEnd/>
          </a:ln>
        </p:spPr>
      </p:pic>
      <p:pic>
        <p:nvPicPr>
          <p:cNvPr id="25610" name="Picture 10"/>
          <p:cNvPicPr>
            <a:picLocks noChangeAspect="1" noChangeArrowheads="1"/>
          </p:cNvPicPr>
          <p:nvPr/>
        </p:nvPicPr>
        <p:blipFill>
          <a:blip r:embed="rId10"/>
          <a:srcRect/>
          <a:stretch>
            <a:fillRect/>
          </a:stretch>
        </p:blipFill>
        <p:spPr bwMode="auto">
          <a:xfrm>
            <a:off x="2209800" y="4419600"/>
            <a:ext cx="549275" cy="685800"/>
          </a:xfrm>
          <a:prstGeom prst="rect">
            <a:avLst/>
          </a:prstGeom>
          <a:noFill/>
          <a:ln w="9525">
            <a:noFill/>
            <a:miter lim="800000"/>
            <a:headEnd/>
            <a:tailEnd/>
          </a:ln>
        </p:spPr>
      </p:pic>
      <p:pic>
        <p:nvPicPr>
          <p:cNvPr id="25611" name="Picture 11"/>
          <p:cNvPicPr>
            <a:picLocks noChangeAspect="1" noChangeArrowheads="1"/>
          </p:cNvPicPr>
          <p:nvPr/>
        </p:nvPicPr>
        <p:blipFill>
          <a:blip r:embed="rId11"/>
          <a:srcRect/>
          <a:stretch>
            <a:fillRect/>
          </a:stretch>
        </p:blipFill>
        <p:spPr bwMode="auto">
          <a:xfrm>
            <a:off x="2422525" y="5029200"/>
            <a:ext cx="549275" cy="685800"/>
          </a:xfrm>
          <a:prstGeom prst="rect">
            <a:avLst/>
          </a:prstGeom>
          <a:noFill/>
          <a:ln w="9525">
            <a:noFill/>
            <a:miter lim="800000"/>
            <a:headEnd/>
            <a:tailEnd/>
          </a:ln>
        </p:spPr>
      </p:pic>
      <p:pic>
        <p:nvPicPr>
          <p:cNvPr id="25612" name="Picture 12"/>
          <p:cNvPicPr>
            <a:picLocks noChangeAspect="1" noChangeArrowheads="1"/>
          </p:cNvPicPr>
          <p:nvPr/>
        </p:nvPicPr>
        <p:blipFill>
          <a:blip r:embed="rId12"/>
          <a:srcRect/>
          <a:stretch>
            <a:fillRect/>
          </a:stretch>
        </p:blipFill>
        <p:spPr bwMode="auto">
          <a:xfrm>
            <a:off x="1066800" y="2803525"/>
            <a:ext cx="685800" cy="549275"/>
          </a:xfrm>
          <a:prstGeom prst="rect">
            <a:avLst/>
          </a:prstGeom>
          <a:noFill/>
          <a:ln w="9525">
            <a:noFill/>
            <a:miter lim="800000"/>
            <a:headEnd/>
            <a:tailEnd/>
          </a:ln>
        </p:spPr>
      </p:pic>
      <p:pic>
        <p:nvPicPr>
          <p:cNvPr id="25613" name="Picture 13"/>
          <p:cNvPicPr>
            <a:picLocks noChangeAspect="1" noChangeArrowheads="1"/>
          </p:cNvPicPr>
          <p:nvPr/>
        </p:nvPicPr>
        <p:blipFill>
          <a:blip r:embed="rId13"/>
          <a:srcRect/>
          <a:stretch>
            <a:fillRect/>
          </a:stretch>
        </p:blipFill>
        <p:spPr bwMode="auto">
          <a:xfrm>
            <a:off x="914400" y="3429000"/>
            <a:ext cx="990600" cy="565150"/>
          </a:xfrm>
          <a:prstGeom prst="rect">
            <a:avLst/>
          </a:prstGeom>
          <a:noFill/>
          <a:ln w="9525">
            <a:noFill/>
            <a:miter lim="800000"/>
            <a:headEnd/>
            <a:tailEnd/>
          </a:ln>
        </p:spPr>
      </p:pic>
      <p:pic>
        <p:nvPicPr>
          <p:cNvPr id="25615" name="Picture 15"/>
          <p:cNvPicPr>
            <a:picLocks noChangeAspect="1" noChangeArrowheads="1"/>
          </p:cNvPicPr>
          <p:nvPr/>
        </p:nvPicPr>
        <p:blipFill>
          <a:blip r:embed="rId14"/>
          <a:srcRect/>
          <a:stretch>
            <a:fillRect/>
          </a:stretch>
        </p:blipFill>
        <p:spPr bwMode="auto">
          <a:xfrm>
            <a:off x="990600" y="4508500"/>
            <a:ext cx="914400" cy="596900"/>
          </a:xfrm>
          <a:prstGeom prst="rect">
            <a:avLst/>
          </a:prstGeom>
          <a:noFill/>
          <a:ln w="9525">
            <a:noFill/>
            <a:miter lim="800000"/>
            <a:headEnd/>
            <a:tailEnd/>
          </a:ln>
        </p:spPr>
      </p:pic>
      <p:pic>
        <p:nvPicPr>
          <p:cNvPr id="25616" name="Picture 16"/>
          <p:cNvPicPr>
            <a:picLocks noChangeAspect="1" noChangeArrowheads="1"/>
          </p:cNvPicPr>
          <p:nvPr/>
        </p:nvPicPr>
        <p:blipFill>
          <a:blip r:embed="rId15"/>
          <a:srcRect/>
          <a:stretch>
            <a:fillRect/>
          </a:stretch>
        </p:blipFill>
        <p:spPr bwMode="auto">
          <a:xfrm>
            <a:off x="838200" y="5087938"/>
            <a:ext cx="1295400" cy="627062"/>
          </a:xfrm>
          <a:prstGeom prst="rect">
            <a:avLst/>
          </a:prstGeom>
          <a:noFill/>
          <a:ln w="9525">
            <a:noFill/>
            <a:miter lim="800000"/>
            <a:headEnd/>
            <a:tailEnd/>
          </a:ln>
        </p:spPr>
      </p:pic>
      <p:sp>
        <p:nvSpPr>
          <p:cNvPr id="25604" name="TPAnswers"/>
          <p:cNvSpPr>
            <a:spLocks noGrp="1" noChangeArrowheads="1"/>
          </p:cNvSpPr>
          <p:nvPr>
            <p:ph type="body" idx="1"/>
            <p:custDataLst>
              <p:tags r:id="rId3"/>
            </p:custDataLst>
          </p:nvPr>
        </p:nvSpPr>
        <p:spPr>
          <a:xfrm>
            <a:off x="457200" y="2819400"/>
            <a:ext cx="4114800" cy="2916238"/>
          </a:xfrm>
        </p:spPr>
        <p:txBody>
          <a:bodyPr>
            <a:spAutoFit/>
          </a:bodyPr>
          <a:lstStyle/>
          <a:p>
            <a:pPr marL="609600" indent="-609600">
              <a:buFontTx/>
              <a:buAutoNum type="arabicPeriod"/>
            </a:pPr>
            <a:r>
              <a:rPr lang="en-US"/>
              <a:t>     m/</a:t>
            </a:r>
          </a:p>
          <a:p>
            <a:pPr marL="609600" indent="-609600">
              <a:buFontTx/>
              <a:buAutoNum type="arabicPeriod"/>
            </a:pPr>
            <a:r>
              <a:rPr lang="en-US"/>
              <a:t>      m/</a:t>
            </a:r>
          </a:p>
          <a:p>
            <a:pPr marL="609600" indent="-609600">
              <a:buFontTx/>
              <a:buAutoNum type="arabicPeriod"/>
            </a:pPr>
            <a:r>
              <a:rPr lang="en-US"/>
              <a:t>  0 m/</a:t>
            </a:r>
          </a:p>
          <a:p>
            <a:pPr marL="609600" indent="-609600">
              <a:buFontTx/>
              <a:buAutoNum type="arabicPeriod"/>
            </a:pPr>
            <a:r>
              <a:rPr lang="en-US"/>
              <a:t>      m/</a:t>
            </a:r>
          </a:p>
          <a:p>
            <a:pPr marL="609600" indent="-609600">
              <a:buFontTx/>
              <a:buAutoNum type="arabicPeriod"/>
            </a:pPr>
            <a:r>
              <a:rPr lang="en-US"/>
              <a:t>        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74613"/>
            <a:ext cx="8229600" cy="854075"/>
          </a:xfrm>
        </p:spPr>
        <p:txBody>
          <a:bodyPr>
            <a:spAutoFit/>
          </a:bodyPr>
          <a:lstStyle/>
          <a:p>
            <a:r>
              <a:rPr lang="en-US" sz="3200"/>
              <a:t>Differentiate the function.</a:t>
            </a:r>
          </a:p>
        </p:txBody>
      </p:sp>
      <p:graphicFrame>
        <p:nvGraphicFramePr>
          <p:cNvPr id="26627" name="TPChart"/>
          <p:cNvGraphicFramePr>
            <a:graphicFrameLocks noChangeAspect="1"/>
          </p:cNvGraphicFramePr>
          <p:nvPr/>
        </p:nvGraphicFramePr>
        <p:xfrm>
          <a:off x="4876800" y="1828800"/>
          <a:ext cx="4267200" cy="5029200"/>
        </p:xfrm>
        <a:graphic>
          <a:graphicData uri="http://schemas.openxmlformats.org/presentationml/2006/ole">
            <p:oleObj spid="_x0000_s139266" name="Chart" r:id="rId5" imgW="4571989" imgH="5143584" progId="MSGraph.Chart.8">
              <p:embed followColorScheme="full"/>
            </p:oleObj>
          </a:graphicData>
        </a:graphic>
      </p:graphicFrame>
      <p:sp>
        <p:nvSpPr>
          <p:cNvPr id="26628" name="TPAnswers" hidden="1"/>
          <p:cNvSpPr>
            <a:spLocks noGrp="1" noChangeArrowheads="1"/>
          </p:cNvSpPr>
          <p:nvPr>
            <p:ph type="body" idx="1"/>
            <p:custDataLst>
              <p:tags r:id="rId3"/>
            </p:custDataLst>
          </p:nvPr>
        </p:nvSpPr>
        <p:spPr>
          <a:xfrm>
            <a:off x="457200" y="70993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266700" y="1143000"/>
            <a:ext cx="2438400" cy="1103313"/>
            <a:chOff x="120" y="720"/>
            <a:chExt cx="1536" cy="695"/>
          </a:xfrm>
        </p:grpSpPr>
        <p:pic>
          <p:nvPicPr>
            <p:cNvPr id="26629" name="PSPic"/>
            <p:cNvPicPr>
              <a:picLocks noChangeAspect="1" noChangeArrowheads="1"/>
            </p:cNvPicPr>
            <p:nvPr/>
          </p:nvPicPr>
          <p:blipFill>
            <a:blip r:embed="rId6"/>
            <a:srcRect/>
            <a:stretch>
              <a:fillRect/>
            </a:stretch>
          </p:blipFill>
          <p:spPr bwMode="auto">
            <a:xfrm>
              <a:off x="240" y="960"/>
              <a:ext cx="1416" cy="455"/>
            </a:xfrm>
            <a:prstGeom prst="rect">
              <a:avLst/>
            </a:prstGeom>
            <a:noFill/>
            <a:ln w="9525">
              <a:noFill/>
              <a:miter lim="800000"/>
              <a:headEnd/>
              <a:tailEnd/>
            </a:ln>
          </p:spPr>
        </p:pic>
        <p:sp>
          <p:nvSpPr>
            <p:cNvPr id="26634" name="PSText"/>
            <p:cNvSpPr txBox="1">
              <a:spLocks noChangeArrowheads="1"/>
            </p:cNvSpPr>
            <p:nvPr/>
          </p:nvSpPr>
          <p:spPr bwMode="auto">
            <a:xfrm>
              <a:off x="240" y="720"/>
              <a:ext cx="400" cy="240"/>
            </a:xfrm>
            <a:prstGeom prst="rect">
              <a:avLst/>
            </a:prstGeom>
            <a:noFill/>
            <a:ln w="9525">
              <a:noFill/>
              <a:miter lim="800000"/>
              <a:headEnd/>
              <a:tailEnd/>
            </a:ln>
            <a:effectLst/>
          </p:spPr>
          <p:txBody>
            <a:bodyPr/>
            <a:lstStyle/>
            <a:p>
              <a:r>
                <a:rPr lang="en-US" sz="2400"/>
                <a:t>1.</a:t>
              </a:r>
            </a:p>
          </p:txBody>
        </p:sp>
        <p:sp>
          <p:nvSpPr>
            <p:cNvPr id="26635" name="PSArrow"/>
            <p:cNvSpPr>
              <a:spLocks noChangeArrowheads="1"/>
            </p:cNvSpPr>
            <p:nvPr/>
          </p:nvSpPr>
          <p:spPr bwMode="auto">
            <a:xfrm>
              <a:off x="120" y="8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1981200" y="2438400"/>
            <a:ext cx="2438400" cy="1103313"/>
            <a:chOff x="1656" y="768"/>
            <a:chExt cx="1536" cy="695"/>
          </a:xfrm>
        </p:grpSpPr>
        <p:pic>
          <p:nvPicPr>
            <p:cNvPr id="26630" name="PSPic"/>
            <p:cNvPicPr>
              <a:picLocks noChangeAspect="1" noChangeArrowheads="1"/>
            </p:cNvPicPr>
            <p:nvPr/>
          </p:nvPicPr>
          <p:blipFill>
            <a:blip r:embed="rId7"/>
            <a:srcRect/>
            <a:stretch>
              <a:fillRect/>
            </a:stretch>
          </p:blipFill>
          <p:spPr bwMode="auto">
            <a:xfrm>
              <a:off x="1776" y="1008"/>
              <a:ext cx="1416" cy="455"/>
            </a:xfrm>
            <a:prstGeom prst="rect">
              <a:avLst/>
            </a:prstGeom>
            <a:noFill/>
            <a:ln w="9525">
              <a:noFill/>
              <a:miter lim="800000"/>
              <a:headEnd/>
              <a:tailEnd/>
            </a:ln>
          </p:spPr>
        </p:pic>
        <p:sp>
          <p:nvSpPr>
            <p:cNvPr id="26637" name="PSText"/>
            <p:cNvSpPr txBox="1">
              <a:spLocks noChangeArrowheads="1"/>
            </p:cNvSpPr>
            <p:nvPr/>
          </p:nvSpPr>
          <p:spPr bwMode="auto">
            <a:xfrm>
              <a:off x="1776" y="768"/>
              <a:ext cx="400" cy="240"/>
            </a:xfrm>
            <a:prstGeom prst="rect">
              <a:avLst/>
            </a:prstGeom>
            <a:noFill/>
            <a:ln w="9525">
              <a:noFill/>
              <a:miter lim="800000"/>
              <a:headEnd/>
              <a:tailEnd/>
            </a:ln>
            <a:effectLst/>
          </p:spPr>
          <p:txBody>
            <a:bodyPr/>
            <a:lstStyle/>
            <a:p>
              <a:r>
                <a:rPr lang="en-US" sz="2400"/>
                <a:t>2.</a:t>
              </a:r>
            </a:p>
          </p:txBody>
        </p:sp>
        <p:sp>
          <p:nvSpPr>
            <p:cNvPr id="26638" name="PSArrow"/>
            <p:cNvSpPr>
              <a:spLocks noChangeArrowheads="1"/>
            </p:cNvSpPr>
            <p:nvPr/>
          </p:nvSpPr>
          <p:spPr bwMode="auto">
            <a:xfrm>
              <a:off x="1656" y="9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762000" y="3540125"/>
            <a:ext cx="2065338" cy="1184275"/>
            <a:chOff x="648" y="1920"/>
            <a:chExt cx="1301" cy="746"/>
          </a:xfrm>
        </p:grpSpPr>
        <p:pic>
          <p:nvPicPr>
            <p:cNvPr id="26631" name="PSPic"/>
            <p:cNvPicPr>
              <a:picLocks noChangeAspect="1" noChangeArrowheads="1"/>
            </p:cNvPicPr>
            <p:nvPr/>
          </p:nvPicPr>
          <p:blipFill>
            <a:blip r:embed="rId8"/>
            <a:srcRect/>
            <a:stretch>
              <a:fillRect/>
            </a:stretch>
          </p:blipFill>
          <p:spPr bwMode="auto">
            <a:xfrm>
              <a:off x="768" y="2160"/>
              <a:ext cx="1181" cy="506"/>
            </a:xfrm>
            <a:prstGeom prst="rect">
              <a:avLst/>
            </a:prstGeom>
            <a:noFill/>
            <a:ln w="9525">
              <a:noFill/>
              <a:miter lim="800000"/>
              <a:headEnd/>
              <a:tailEnd/>
            </a:ln>
          </p:spPr>
        </p:pic>
        <p:sp>
          <p:nvSpPr>
            <p:cNvPr id="26640" name="PSText"/>
            <p:cNvSpPr txBox="1">
              <a:spLocks noChangeArrowheads="1"/>
            </p:cNvSpPr>
            <p:nvPr/>
          </p:nvSpPr>
          <p:spPr bwMode="auto">
            <a:xfrm>
              <a:off x="768" y="1920"/>
              <a:ext cx="400" cy="240"/>
            </a:xfrm>
            <a:prstGeom prst="rect">
              <a:avLst/>
            </a:prstGeom>
            <a:noFill/>
            <a:ln w="9525">
              <a:noFill/>
              <a:miter lim="800000"/>
              <a:headEnd/>
              <a:tailEnd/>
            </a:ln>
            <a:effectLst/>
          </p:spPr>
          <p:txBody>
            <a:bodyPr/>
            <a:lstStyle/>
            <a:p>
              <a:r>
                <a:rPr lang="en-US" sz="2400"/>
                <a:t>3.</a:t>
              </a:r>
            </a:p>
          </p:txBody>
        </p:sp>
        <p:sp>
          <p:nvSpPr>
            <p:cNvPr id="26641" name="PSArrow"/>
            <p:cNvSpPr>
              <a:spLocks noChangeArrowheads="1"/>
            </p:cNvSpPr>
            <p:nvPr/>
          </p:nvSpPr>
          <p:spPr bwMode="auto">
            <a:xfrm>
              <a:off x="648"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4953000"/>
            <a:ext cx="2357438" cy="1130300"/>
            <a:chOff x="72" y="3072"/>
            <a:chExt cx="1485" cy="712"/>
          </a:xfrm>
        </p:grpSpPr>
        <p:pic>
          <p:nvPicPr>
            <p:cNvPr id="26632" name="PSPic"/>
            <p:cNvPicPr>
              <a:picLocks noChangeAspect="1" noChangeArrowheads="1"/>
            </p:cNvPicPr>
            <p:nvPr/>
          </p:nvPicPr>
          <p:blipFill>
            <a:blip r:embed="rId9"/>
            <a:srcRect/>
            <a:stretch>
              <a:fillRect/>
            </a:stretch>
          </p:blipFill>
          <p:spPr bwMode="auto">
            <a:xfrm>
              <a:off x="192" y="3312"/>
              <a:ext cx="1365" cy="472"/>
            </a:xfrm>
            <a:prstGeom prst="rect">
              <a:avLst/>
            </a:prstGeom>
            <a:noFill/>
            <a:ln w="9525">
              <a:noFill/>
              <a:miter lim="800000"/>
              <a:headEnd/>
              <a:tailEnd/>
            </a:ln>
          </p:spPr>
        </p:pic>
        <p:sp>
          <p:nvSpPr>
            <p:cNvPr id="26643" name="PSText"/>
            <p:cNvSpPr txBox="1">
              <a:spLocks noChangeArrowheads="1"/>
            </p:cNvSpPr>
            <p:nvPr/>
          </p:nvSpPr>
          <p:spPr bwMode="auto">
            <a:xfrm>
              <a:off x="192" y="3072"/>
              <a:ext cx="400" cy="240"/>
            </a:xfrm>
            <a:prstGeom prst="rect">
              <a:avLst/>
            </a:prstGeom>
            <a:noFill/>
            <a:ln w="9525">
              <a:noFill/>
              <a:miter lim="800000"/>
              <a:headEnd/>
              <a:tailEnd/>
            </a:ln>
            <a:effectLst/>
          </p:spPr>
          <p:txBody>
            <a:bodyPr/>
            <a:lstStyle/>
            <a:p>
              <a:r>
                <a:rPr lang="en-US" sz="2400"/>
                <a:t>4.</a:t>
              </a:r>
            </a:p>
          </p:txBody>
        </p:sp>
        <p:sp>
          <p:nvSpPr>
            <p:cNvPr id="26644" name="PSArrow"/>
            <p:cNvSpPr>
              <a:spLocks noChangeArrowheads="1"/>
            </p:cNvSpPr>
            <p:nvPr/>
          </p:nvSpPr>
          <p:spPr bwMode="auto">
            <a:xfrm>
              <a:off x="7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965700"/>
            <a:ext cx="2171700" cy="1130300"/>
            <a:chOff x="1608" y="3072"/>
            <a:chExt cx="1368" cy="712"/>
          </a:xfrm>
        </p:grpSpPr>
        <p:pic>
          <p:nvPicPr>
            <p:cNvPr id="26633" name="PSPic"/>
            <p:cNvPicPr>
              <a:picLocks noChangeAspect="1" noChangeArrowheads="1"/>
            </p:cNvPicPr>
            <p:nvPr/>
          </p:nvPicPr>
          <p:blipFill>
            <a:blip r:embed="rId10"/>
            <a:srcRect/>
            <a:stretch>
              <a:fillRect/>
            </a:stretch>
          </p:blipFill>
          <p:spPr bwMode="auto">
            <a:xfrm>
              <a:off x="1728" y="3312"/>
              <a:ext cx="1248" cy="472"/>
            </a:xfrm>
            <a:prstGeom prst="rect">
              <a:avLst/>
            </a:prstGeom>
            <a:noFill/>
            <a:ln w="9525">
              <a:noFill/>
              <a:miter lim="800000"/>
              <a:headEnd/>
              <a:tailEnd/>
            </a:ln>
          </p:spPr>
        </p:pic>
        <p:sp>
          <p:nvSpPr>
            <p:cNvPr id="26646" name="PSText"/>
            <p:cNvSpPr txBox="1">
              <a:spLocks noChangeArrowheads="1"/>
            </p:cNvSpPr>
            <p:nvPr/>
          </p:nvSpPr>
          <p:spPr bwMode="auto">
            <a:xfrm>
              <a:off x="1728" y="3072"/>
              <a:ext cx="400" cy="240"/>
            </a:xfrm>
            <a:prstGeom prst="rect">
              <a:avLst/>
            </a:prstGeom>
            <a:noFill/>
            <a:ln w="9525">
              <a:noFill/>
              <a:miter lim="800000"/>
              <a:headEnd/>
              <a:tailEnd/>
            </a:ln>
            <a:effectLst/>
          </p:spPr>
          <p:txBody>
            <a:bodyPr/>
            <a:lstStyle/>
            <a:p>
              <a:r>
                <a:rPr lang="en-US" sz="2400"/>
                <a:t>5.</a:t>
              </a:r>
            </a:p>
          </p:txBody>
        </p:sp>
        <p:sp>
          <p:nvSpPr>
            <p:cNvPr id="26647" name="PSArrow"/>
            <p:cNvSpPr>
              <a:spLocks noChangeArrowheads="1"/>
            </p:cNvSpPr>
            <p:nvPr/>
          </p:nvSpPr>
          <p:spPr bwMode="auto">
            <a:xfrm>
              <a:off x="160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26649" name="Picture 25"/>
          <p:cNvPicPr>
            <a:picLocks noChangeAspect="1" noChangeArrowheads="1"/>
          </p:cNvPicPr>
          <p:nvPr/>
        </p:nvPicPr>
        <p:blipFill>
          <a:blip r:embed="rId11"/>
          <a:srcRect/>
          <a:stretch>
            <a:fillRect/>
          </a:stretch>
        </p:blipFill>
        <p:spPr bwMode="auto">
          <a:xfrm>
            <a:off x="5181600" y="228600"/>
            <a:ext cx="2743200" cy="1068388"/>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304800" y="104775"/>
            <a:ext cx="4953000" cy="1647825"/>
          </a:xfrm>
        </p:spPr>
        <p:txBody>
          <a:bodyPr>
            <a:spAutoFit/>
          </a:bodyPr>
          <a:lstStyle/>
          <a:p>
            <a:r>
              <a:rPr lang="en-US" sz="2800"/>
              <a:t>Use logarithmic differentiation to find the derivative of the function.</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140290"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228600" y="2057400"/>
            <a:ext cx="25146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pic>
        <p:nvPicPr>
          <p:cNvPr id="27673" name="Picture 25"/>
          <p:cNvPicPr>
            <a:picLocks noChangeAspect="1" noChangeArrowheads="1"/>
          </p:cNvPicPr>
          <p:nvPr/>
        </p:nvPicPr>
        <p:blipFill>
          <a:blip r:embed="rId6"/>
          <a:srcRect/>
          <a:stretch>
            <a:fillRect/>
          </a:stretch>
        </p:blipFill>
        <p:spPr bwMode="auto">
          <a:xfrm>
            <a:off x="5181600" y="228600"/>
            <a:ext cx="1981200" cy="1233488"/>
          </a:xfrm>
          <a:prstGeom prst="rect">
            <a:avLst/>
          </a:prstGeom>
          <a:noFill/>
          <a:ln w="9525">
            <a:noFill/>
            <a:miter lim="800000"/>
            <a:headEnd/>
            <a:tailEnd/>
          </a:ln>
        </p:spPr>
      </p:pic>
      <p:pic>
        <p:nvPicPr>
          <p:cNvPr id="27674" name="Picture 26"/>
          <p:cNvPicPr>
            <a:picLocks noChangeAspect="1" noChangeArrowheads="1"/>
          </p:cNvPicPr>
          <p:nvPr/>
        </p:nvPicPr>
        <p:blipFill>
          <a:blip r:embed="rId7"/>
          <a:srcRect/>
          <a:stretch>
            <a:fillRect/>
          </a:stretch>
        </p:blipFill>
        <p:spPr bwMode="auto">
          <a:xfrm>
            <a:off x="814388" y="1701800"/>
            <a:ext cx="2843212" cy="965200"/>
          </a:xfrm>
          <a:prstGeom prst="rect">
            <a:avLst/>
          </a:prstGeom>
          <a:solidFill>
            <a:schemeClr val="bg1"/>
          </a:solidFill>
          <a:ln w="9525">
            <a:noFill/>
            <a:miter lim="800000"/>
            <a:headEnd/>
            <a:tailEnd/>
          </a:ln>
        </p:spPr>
      </p:pic>
      <p:pic>
        <p:nvPicPr>
          <p:cNvPr id="27675" name="Picture 27"/>
          <p:cNvPicPr>
            <a:picLocks noChangeAspect="1" noChangeArrowheads="1"/>
          </p:cNvPicPr>
          <p:nvPr/>
        </p:nvPicPr>
        <p:blipFill>
          <a:blip r:embed="rId8"/>
          <a:srcRect/>
          <a:stretch>
            <a:fillRect/>
          </a:stretch>
        </p:blipFill>
        <p:spPr bwMode="auto">
          <a:xfrm>
            <a:off x="838200" y="2768600"/>
            <a:ext cx="2703513" cy="965200"/>
          </a:xfrm>
          <a:prstGeom prst="rect">
            <a:avLst/>
          </a:prstGeom>
          <a:solidFill>
            <a:schemeClr val="bg1"/>
          </a:solidFill>
          <a:ln w="9525">
            <a:noFill/>
            <a:miter lim="800000"/>
            <a:headEnd/>
            <a:tailEnd/>
          </a:ln>
        </p:spPr>
      </p:pic>
      <p:pic>
        <p:nvPicPr>
          <p:cNvPr id="27676" name="Picture 28"/>
          <p:cNvPicPr>
            <a:picLocks noChangeAspect="1" noChangeArrowheads="1"/>
          </p:cNvPicPr>
          <p:nvPr/>
        </p:nvPicPr>
        <p:blipFill>
          <a:blip r:embed="rId9"/>
          <a:srcRect/>
          <a:stretch>
            <a:fillRect/>
          </a:stretch>
        </p:blipFill>
        <p:spPr bwMode="auto">
          <a:xfrm>
            <a:off x="762000" y="3879850"/>
            <a:ext cx="1535113" cy="768350"/>
          </a:xfrm>
          <a:prstGeom prst="rect">
            <a:avLst/>
          </a:prstGeom>
          <a:solidFill>
            <a:schemeClr val="bg1"/>
          </a:solidFill>
          <a:ln w="9525">
            <a:noFill/>
            <a:miter lim="800000"/>
            <a:headEnd/>
            <a:tailEnd/>
          </a:ln>
        </p:spPr>
      </p:pic>
      <p:pic>
        <p:nvPicPr>
          <p:cNvPr id="27677" name="Picture 29"/>
          <p:cNvPicPr>
            <a:picLocks noChangeAspect="1" noChangeArrowheads="1"/>
          </p:cNvPicPr>
          <p:nvPr/>
        </p:nvPicPr>
        <p:blipFill>
          <a:blip r:embed="rId10"/>
          <a:srcRect/>
          <a:stretch>
            <a:fillRect/>
          </a:stretch>
        </p:blipFill>
        <p:spPr bwMode="auto">
          <a:xfrm>
            <a:off x="762000" y="4700588"/>
            <a:ext cx="2503488" cy="938212"/>
          </a:xfrm>
          <a:prstGeom prst="rect">
            <a:avLst/>
          </a:prstGeom>
          <a:solidFill>
            <a:schemeClr val="bg1"/>
          </a:solidFill>
          <a:ln w="9525">
            <a:noFill/>
            <a:miter lim="800000"/>
            <a:headEnd/>
            <a:tailEnd/>
          </a:ln>
        </p:spPr>
      </p:pic>
      <p:pic>
        <p:nvPicPr>
          <p:cNvPr id="27678" name="Picture 30"/>
          <p:cNvPicPr>
            <a:picLocks noChangeAspect="1" noChangeArrowheads="1"/>
          </p:cNvPicPr>
          <p:nvPr/>
        </p:nvPicPr>
        <p:blipFill>
          <a:blip r:embed="rId11"/>
          <a:srcRect/>
          <a:stretch>
            <a:fillRect/>
          </a:stretch>
        </p:blipFill>
        <p:spPr bwMode="auto">
          <a:xfrm>
            <a:off x="762000" y="5715000"/>
            <a:ext cx="2446338" cy="938213"/>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109538"/>
            <a:ext cx="8229600" cy="1220787"/>
          </a:xfrm>
        </p:spPr>
        <p:txBody>
          <a:bodyPr>
            <a:spAutoFit/>
          </a:bodyPr>
          <a:lstStyle/>
          <a:p>
            <a:r>
              <a:rPr lang="en-US" sz="2800"/>
              <a:t>Use logarithmic differentiation to find the derivative of the function.</a:t>
            </a:r>
          </a:p>
        </p:txBody>
      </p:sp>
      <p:graphicFrame>
        <p:nvGraphicFramePr>
          <p:cNvPr id="28675" name="TPChart"/>
          <p:cNvGraphicFramePr>
            <a:graphicFrameLocks noChangeAspect="1"/>
          </p:cNvGraphicFramePr>
          <p:nvPr/>
        </p:nvGraphicFramePr>
        <p:xfrm>
          <a:off x="4508500" y="1651000"/>
          <a:ext cx="4572000" cy="5143500"/>
        </p:xfrm>
        <a:graphic>
          <a:graphicData uri="http://schemas.openxmlformats.org/presentationml/2006/ole">
            <p:oleObj spid="_x0000_s141314"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1752600"/>
            <a:ext cx="1524000" cy="4478338"/>
          </a:xfrm>
        </p:spPr>
        <p:txBody>
          <a:bodyPr>
            <a:spAutoFit/>
          </a:bodyPr>
          <a:lstStyle/>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p:txBody>
      </p:sp>
      <p:pic>
        <p:nvPicPr>
          <p:cNvPr id="28677" name="Picture 5"/>
          <p:cNvPicPr>
            <a:picLocks noChangeAspect="1" noChangeArrowheads="1"/>
          </p:cNvPicPr>
          <p:nvPr/>
        </p:nvPicPr>
        <p:blipFill>
          <a:blip r:embed="rId6"/>
          <a:srcRect/>
          <a:stretch>
            <a:fillRect/>
          </a:stretch>
        </p:blipFill>
        <p:spPr bwMode="auto">
          <a:xfrm>
            <a:off x="2971800" y="762000"/>
            <a:ext cx="1524000" cy="784225"/>
          </a:xfrm>
          <a:prstGeom prst="rect">
            <a:avLst/>
          </a:prstGeom>
          <a:noFill/>
          <a:ln w="9525">
            <a:noFill/>
            <a:miter lim="800000"/>
            <a:headEnd/>
            <a:tailEnd/>
          </a:ln>
        </p:spPr>
      </p:pic>
      <p:pic>
        <p:nvPicPr>
          <p:cNvPr id="28678" name="Picture 6"/>
          <p:cNvPicPr>
            <a:picLocks noChangeAspect="1" noChangeArrowheads="1"/>
          </p:cNvPicPr>
          <p:nvPr/>
        </p:nvPicPr>
        <p:blipFill>
          <a:blip r:embed="rId7"/>
          <a:srcRect/>
          <a:stretch>
            <a:fillRect/>
          </a:stretch>
        </p:blipFill>
        <p:spPr bwMode="auto">
          <a:xfrm>
            <a:off x="990600" y="1676400"/>
            <a:ext cx="3430588" cy="711200"/>
          </a:xfrm>
          <a:prstGeom prst="rect">
            <a:avLst/>
          </a:prstGeom>
          <a:solidFill>
            <a:schemeClr val="bg1"/>
          </a:solidFill>
          <a:ln w="9525">
            <a:noFill/>
            <a:miter lim="800000"/>
            <a:headEnd/>
            <a:tailEnd/>
          </a:ln>
        </p:spPr>
      </p:pic>
      <p:pic>
        <p:nvPicPr>
          <p:cNvPr id="28679" name="Picture 7"/>
          <p:cNvPicPr>
            <a:picLocks noChangeAspect="1" noChangeArrowheads="1"/>
          </p:cNvPicPr>
          <p:nvPr/>
        </p:nvPicPr>
        <p:blipFill>
          <a:blip r:embed="rId8"/>
          <a:srcRect/>
          <a:stretch>
            <a:fillRect/>
          </a:stretch>
        </p:blipFill>
        <p:spPr bwMode="auto">
          <a:xfrm>
            <a:off x="1031875" y="2743200"/>
            <a:ext cx="2549525" cy="627063"/>
          </a:xfrm>
          <a:prstGeom prst="rect">
            <a:avLst/>
          </a:prstGeom>
          <a:solidFill>
            <a:schemeClr val="bg1"/>
          </a:solidFill>
          <a:ln w="9525">
            <a:noFill/>
            <a:miter lim="800000"/>
            <a:headEnd/>
            <a:tailEnd/>
          </a:ln>
        </p:spPr>
      </p:pic>
      <p:pic>
        <p:nvPicPr>
          <p:cNvPr id="28680" name="Picture 8"/>
          <p:cNvPicPr>
            <a:picLocks noChangeAspect="1" noChangeArrowheads="1"/>
          </p:cNvPicPr>
          <p:nvPr/>
        </p:nvPicPr>
        <p:blipFill>
          <a:blip r:embed="rId9"/>
          <a:srcRect/>
          <a:stretch>
            <a:fillRect/>
          </a:stretch>
        </p:blipFill>
        <p:spPr bwMode="auto">
          <a:xfrm>
            <a:off x="990600" y="3657600"/>
            <a:ext cx="3136900" cy="711200"/>
          </a:xfrm>
          <a:prstGeom prst="rect">
            <a:avLst/>
          </a:prstGeom>
          <a:solidFill>
            <a:schemeClr val="bg1"/>
          </a:solidFill>
          <a:ln w="9525">
            <a:noFill/>
            <a:miter lim="800000"/>
            <a:headEnd/>
            <a:tailEnd/>
          </a:ln>
        </p:spPr>
      </p:pic>
      <p:pic>
        <p:nvPicPr>
          <p:cNvPr id="28681" name="Picture 9"/>
          <p:cNvPicPr>
            <a:picLocks noChangeAspect="1" noChangeArrowheads="1"/>
          </p:cNvPicPr>
          <p:nvPr/>
        </p:nvPicPr>
        <p:blipFill>
          <a:blip r:embed="rId10"/>
          <a:srcRect/>
          <a:stretch>
            <a:fillRect/>
          </a:stretch>
        </p:blipFill>
        <p:spPr bwMode="auto">
          <a:xfrm>
            <a:off x="990600" y="4648200"/>
            <a:ext cx="3471863" cy="711200"/>
          </a:xfrm>
          <a:prstGeom prst="rect">
            <a:avLst/>
          </a:prstGeom>
          <a:solidFill>
            <a:schemeClr val="bg1"/>
          </a:solidFill>
          <a:ln w="9525">
            <a:noFill/>
            <a:miter lim="800000"/>
            <a:headEnd/>
            <a:tailEnd/>
          </a:ln>
        </p:spPr>
      </p:pic>
      <p:pic>
        <p:nvPicPr>
          <p:cNvPr id="28682" name="Picture 10"/>
          <p:cNvPicPr>
            <a:picLocks noChangeAspect="1" noChangeArrowheads="1"/>
          </p:cNvPicPr>
          <p:nvPr/>
        </p:nvPicPr>
        <p:blipFill>
          <a:blip r:embed="rId11"/>
          <a:srcRect/>
          <a:stretch>
            <a:fillRect/>
          </a:stretch>
        </p:blipFill>
        <p:spPr bwMode="auto">
          <a:xfrm>
            <a:off x="990600" y="5562600"/>
            <a:ext cx="2971800" cy="711200"/>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104775"/>
            <a:ext cx="8229600" cy="1966913"/>
          </a:xfrm>
        </p:spPr>
        <p:txBody>
          <a:bodyPr>
            <a:spAutoFit/>
          </a:bodyPr>
          <a:lstStyle/>
          <a:p>
            <a:pPr>
              <a:lnSpc>
                <a:spcPct val="125000"/>
              </a:lnSpc>
            </a:pPr>
            <a:r>
              <a:rPr lang="en-US" sz="2800"/>
              <a:t>Use the linear approximation of the function</a:t>
            </a:r>
            <a:br>
              <a:rPr lang="en-US" sz="2800"/>
            </a:br>
            <a:r>
              <a:rPr lang="en-US" sz="2800"/>
              <a:t/>
            </a:r>
            <a:br>
              <a:rPr lang="en-US" sz="2800"/>
            </a:br>
            <a:r>
              <a:rPr lang="en-US" sz="2800"/>
              <a:t>at </a:t>
            </a:r>
            <a:r>
              <a:rPr lang="en-US" sz="2800" i="1"/>
              <a:t>a</a:t>
            </a:r>
            <a:r>
              <a:rPr lang="en-US" sz="2800"/>
              <a:t> = 0 to approximate the number            .</a:t>
            </a:r>
          </a:p>
        </p:txBody>
      </p:sp>
      <p:graphicFrame>
        <p:nvGraphicFramePr>
          <p:cNvPr id="29699" name="TPChart"/>
          <p:cNvGraphicFramePr>
            <a:graphicFrameLocks noChangeAspect="1"/>
          </p:cNvGraphicFramePr>
          <p:nvPr/>
        </p:nvGraphicFramePr>
        <p:xfrm>
          <a:off x="4508500" y="1905000"/>
          <a:ext cx="4470400" cy="5029200"/>
        </p:xfrm>
        <a:graphic>
          <a:graphicData uri="http://schemas.openxmlformats.org/presentationml/2006/ole">
            <p:oleObj spid="_x0000_s142338"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2189163"/>
            <a:ext cx="4114800" cy="2916237"/>
          </a:xfrm>
        </p:spPr>
        <p:txBody>
          <a:bodyPr>
            <a:spAutoFit/>
          </a:bodyPr>
          <a:lstStyle/>
          <a:p>
            <a:pPr marL="609600" indent="-609600">
              <a:buFontTx/>
              <a:buAutoNum type="arabicPeriod"/>
            </a:pPr>
            <a:r>
              <a:rPr lang="en-US"/>
              <a:t>3.02</a:t>
            </a:r>
          </a:p>
          <a:p>
            <a:pPr marL="609600" indent="-609600">
              <a:buFontTx/>
              <a:buAutoNum type="arabicPeriod"/>
            </a:pPr>
            <a:r>
              <a:rPr lang="en-US"/>
              <a:t>0.15</a:t>
            </a:r>
          </a:p>
          <a:p>
            <a:pPr marL="609600" indent="-609600">
              <a:buFontTx/>
              <a:buAutoNum type="arabicPeriod"/>
            </a:pPr>
            <a:r>
              <a:rPr lang="en-US"/>
              <a:t>7.44</a:t>
            </a:r>
          </a:p>
          <a:p>
            <a:pPr marL="609600" indent="-609600">
              <a:buFontTx/>
              <a:buAutoNum type="arabicPeriod"/>
            </a:pPr>
            <a:r>
              <a:rPr lang="en-US"/>
              <a:t>7.4</a:t>
            </a:r>
          </a:p>
          <a:p>
            <a:pPr marL="609600" indent="-609600">
              <a:buFontTx/>
              <a:buAutoNum type="arabicPeriod"/>
            </a:pPr>
            <a:r>
              <a:rPr lang="en-US"/>
              <a:t>2.25</a:t>
            </a:r>
          </a:p>
        </p:txBody>
      </p:sp>
      <p:sp>
        <p:nvSpPr>
          <p:cNvPr id="29702"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609600" y="708025"/>
          <a:ext cx="2209800" cy="663575"/>
        </p:xfrm>
        <a:graphic>
          <a:graphicData uri="http://schemas.openxmlformats.org/presentationml/2006/ole">
            <p:oleObj spid="_x0000_s142339" name="Equation" r:id="rId6" imgW="762000" imgH="228600" progId="">
              <p:embed/>
            </p:oleObj>
          </a:graphicData>
        </a:graphic>
      </p:graphicFrame>
      <p:sp>
        <p:nvSpPr>
          <p:cNvPr id="2970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3" name="Object 7"/>
          <p:cNvGraphicFramePr>
            <a:graphicFrameLocks noChangeAspect="1"/>
          </p:cNvGraphicFramePr>
          <p:nvPr/>
        </p:nvGraphicFramePr>
        <p:xfrm>
          <a:off x="6172200" y="1163638"/>
          <a:ext cx="1143000" cy="665162"/>
        </p:xfrm>
        <a:graphic>
          <a:graphicData uri="http://schemas.openxmlformats.org/presentationml/2006/ole">
            <p:oleObj spid="_x0000_s142340" name="Equation" r:id="rId7" imgW="368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76200"/>
            <a:ext cx="8229600" cy="1143000"/>
          </a:xfrm>
        </p:spPr>
        <p:txBody>
          <a:bodyPr/>
          <a:lstStyle/>
          <a:p>
            <a:r>
              <a:rPr lang="en-US" sz="3200"/>
              <a:t>Use the table to evaluate the expression </a:t>
            </a:r>
          </a:p>
        </p:txBody>
      </p:sp>
      <p:graphicFrame>
        <p:nvGraphicFramePr>
          <p:cNvPr id="16387" name="TPChart"/>
          <p:cNvGraphicFramePr>
            <a:graphicFrameLocks noChangeAspect="1"/>
          </p:cNvGraphicFramePr>
          <p:nvPr/>
        </p:nvGraphicFramePr>
        <p:xfrm>
          <a:off x="4572000" y="1676400"/>
          <a:ext cx="4572000" cy="5143500"/>
        </p:xfrm>
        <a:graphic>
          <a:graphicData uri="http://schemas.openxmlformats.org/presentationml/2006/ole">
            <p:oleObj spid="_x0000_s14338" name="Chart" r:id="rId5" imgW="4571989" imgH="5143584" progId="MSGraph.Chart.8">
              <p:embed followColorScheme="full"/>
            </p:oleObj>
          </a:graphicData>
        </a:graphic>
      </p:graphicFrame>
      <p:sp>
        <p:nvSpPr>
          <p:cNvPr id="1639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685800" y="1143000"/>
          <a:ext cx="2057400" cy="712788"/>
        </p:xfrm>
        <a:graphic>
          <a:graphicData uri="http://schemas.openxmlformats.org/presentationml/2006/ole">
            <p:oleObj spid="_x0000_s14339" name="Equation" r:id="rId6" imgW="545626" imgH="190335" progId="">
              <p:embed/>
            </p:oleObj>
          </a:graphicData>
        </a:graphic>
      </p:graphicFrame>
      <p:sp>
        <p:nvSpPr>
          <p:cNvPr id="16388" name="TPAnswers"/>
          <p:cNvSpPr>
            <a:spLocks noGrp="1" noChangeArrowheads="1"/>
          </p:cNvSpPr>
          <p:nvPr>
            <p:ph type="body" idx="1"/>
            <p:custDataLst>
              <p:tags r:id="rId3"/>
            </p:custDataLst>
          </p:nvPr>
        </p:nvSpPr>
        <p:spPr>
          <a:xfrm>
            <a:off x="457200" y="4114800"/>
            <a:ext cx="4114800" cy="2516188"/>
          </a:xfrm>
        </p:spPr>
        <p:txBody>
          <a:bodyPr/>
          <a:lstStyle/>
          <a:p>
            <a:pPr marL="609600" indent="-609600">
              <a:buFontTx/>
              <a:buAutoNum type="arabicPeriod"/>
            </a:pPr>
            <a:r>
              <a:rPr lang="en-US" sz="2800"/>
              <a:t>2</a:t>
            </a:r>
          </a:p>
          <a:p>
            <a:pPr marL="609600" indent="-609600">
              <a:buFontTx/>
              <a:buAutoNum type="arabicPeriod"/>
            </a:pPr>
            <a:r>
              <a:rPr lang="en-US" sz="2800"/>
              <a:t>3</a:t>
            </a:r>
          </a:p>
          <a:p>
            <a:pPr marL="609600" indent="-609600">
              <a:buFontTx/>
              <a:buAutoNum type="arabicPeriod"/>
            </a:pPr>
            <a:r>
              <a:rPr lang="en-US" sz="2800"/>
              <a:t>1</a:t>
            </a:r>
          </a:p>
          <a:p>
            <a:pPr marL="609600" indent="-609600">
              <a:buFontTx/>
              <a:buAutoNum type="arabicPeriod"/>
            </a:pPr>
            <a:r>
              <a:rPr lang="en-US" sz="2800"/>
              <a:t>5</a:t>
            </a:r>
          </a:p>
          <a:p>
            <a:pPr marL="609600" indent="-609600">
              <a:buFontTx/>
              <a:buAutoNum type="arabicPeriod"/>
            </a:pPr>
            <a:r>
              <a:rPr lang="en-US" sz="2800"/>
              <a:t>6</a:t>
            </a:r>
          </a:p>
        </p:txBody>
      </p:sp>
      <p:sp>
        <p:nvSpPr>
          <p:cNvPr id="16401" name="Rectangle 17"/>
          <p:cNvSpPr>
            <a:spLocks noChangeArrowheads="1"/>
          </p:cNvSpPr>
          <p:nvPr/>
        </p:nvSpPr>
        <p:spPr bwMode="auto">
          <a:xfrm>
            <a:off x="0" y="2789238"/>
            <a:ext cx="393700" cy="0"/>
          </a:xfrm>
          <a:prstGeom prst="rect">
            <a:avLst/>
          </a:prstGeom>
          <a:noFill/>
          <a:ln w="9525">
            <a:noFill/>
            <a:miter lim="800000"/>
            <a:headEnd/>
            <a:tailEnd/>
          </a:ln>
          <a:effectLst/>
        </p:spPr>
        <p:txBody>
          <a:bodyPr wrap="none" anchor="ctr">
            <a:spAutoFit/>
          </a:bodyPr>
          <a:lstStyle/>
          <a:p>
            <a:endParaRPr lang="en-US"/>
          </a:p>
        </p:txBody>
      </p:sp>
      <p:graphicFrame>
        <p:nvGraphicFramePr>
          <p:cNvPr id="16535" name="Group 151"/>
          <p:cNvGraphicFramePr>
            <a:graphicFrameLocks noGrp="1"/>
          </p:cNvGraphicFramePr>
          <p:nvPr/>
        </p:nvGraphicFramePr>
        <p:xfrm>
          <a:off x="381000" y="1905000"/>
          <a:ext cx="4343400" cy="2057400"/>
        </p:xfrm>
        <a:graphic>
          <a:graphicData uri="http://schemas.openxmlformats.org/drawingml/2006/table">
            <a:tbl>
              <a:tblPr/>
              <a:tblGrid>
                <a:gridCol w="1073150"/>
                <a:gridCol w="544513"/>
                <a:gridCol w="546100"/>
                <a:gridCol w="544512"/>
                <a:gridCol w="544513"/>
                <a:gridCol w="546100"/>
                <a:gridCol w="544512"/>
              </a:tblGrid>
              <a:tr h="762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20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647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647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16392" name="Object 8"/>
          <p:cNvGraphicFramePr>
            <a:graphicFrameLocks noChangeAspect="1"/>
          </p:cNvGraphicFramePr>
          <p:nvPr/>
        </p:nvGraphicFramePr>
        <p:xfrm>
          <a:off x="457200" y="2667000"/>
          <a:ext cx="914400" cy="600075"/>
        </p:xfrm>
        <a:graphic>
          <a:graphicData uri="http://schemas.openxmlformats.org/presentationml/2006/ole">
            <p:oleObj spid="_x0000_s14340" name="Equation" r:id="rId7" imgW="291973" imgH="190417" progId="">
              <p:embed/>
            </p:oleObj>
          </a:graphicData>
        </a:graphic>
      </p:graphicFrame>
      <p:graphicFrame>
        <p:nvGraphicFramePr>
          <p:cNvPr id="16391" name="Object 7"/>
          <p:cNvGraphicFramePr>
            <a:graphicFrameLocks noChangeAspect="1"/>
          </p:cNvGraphicFramePr>
          <p:nvPr/>
        </p:nvGraphicFramePr>
        <p:xfrm>
          <a:off x="533400" y="3276600"/>
          <a:ext cx="838200" cy="587375"/>
        </p:xfrm>
        <a:graphic>
          <a:graphicData uri="http://schemas.openxmlformats.org/presentationml/2006/ole">
            <p:oleObj spid="_x0000_s14341" name="Equation" r:id="rId8" imgW="279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14288"/>
            <a:ext cx="8229600" cy="1738312"/>
          </a:xfrm>
        </p:spPr>
        <p:txBody>
          <a:bodyPr>
            <a:spAutoFit/>
          </a:bodyPr>
          <a:lstStyle/>
          <a:p>
            <a:r>
              <a:rPr lang="en-US" sz="3000"/>
              <a:t>Determine the values of </a:t>
            </a:r>
            <a:r>
              <a:rPr lang="en-US" sz="3000" i="1"/>
              <a:t>x</a:t>
            </a:r>
            <a:r>
              <a:rPr lang="en-US" sz="3000"/>
              <a:t> for which the given linear approximation is accurate to within 0.07 at </a:t>
            </a:r>
            <a:r>
              <a:rPr lang="en-US" sz="3000" i="1"/>
              <a:t>a </a:t>
            </a:r>
            <a:r>
              <a:rPr lang="en-US" sz="3000"/>
              <a:t>= 0.    </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143362"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2971800"/>
            <a:ext cx="4114800" cy="2916238"/>
          </a:xfrm>
        </p:spPr>
        <p:txBody>
          <a:bodyPr>
            <a:spAutoFit/>
          </a:bodyPr>
          <a:lstStyle/>
          <a:p>
            <a:pPr marL="609600" indent="-609600">
              <a:buFontTx/>
              <a:buAutoNum type="arabicPeriod"/>
            </a:pPr>
            <a:r>
              <a:rPr lang="en-US"/>
              <a:t>-0.71 &lt; </a:t>
            </a:r>
            <a:r>
              <a:rPr lang="en-US" i="1"/>
              <a:t>x</a:t>
            </a:r>
            <a:r>
              <a:rPr lang="en-US"/>
              <a:t> &lt; 0.48</a:t>
            </a:r>
          </a:p>
          <a:p>
            <a:pPr marL="609600" indent="-609600">
              <a:buFontTx/>
              <a:buAutoNum type="arabicPeriod"/>
            </a:pPr>
            <a:r>
              <a:rPr lang="en-US"/>
              <a:t>0.06 &lt; </a:t>
            </a:r>
            <a:r>
              <a:rPr lang="en-US" i="1"/>
              <a:t>x</a:t>
            </a:r>
            <a:r>
              <a:rPr lang="en-US"/>
              <a:t> &lt; 0.68</a:t>
            </a:r>
          </a:p>
          <a:p>
            <a:pPr marL="609600" indent="-609600">
              <a:buFontTx/>
              <a:buAutoNum type="arabicPeriod"/>
            </a:pPr>
            <a:r>
              <a:rPr lang="en-US"/>
              <a:t>-1.04 &lt; </a:t>
            </a:r>
            <a:r>
              <a:rPr lang="en-US" i="1"/>
              <a:t>x</a:t>
            </a:r>
            <a:r>
              <a:rPr lang="en-US"/>
              <a:t> &lt; 1.55</a:t>
            </a:r>
          </a:p>
          <a:p>
            <a:pPr marL="609600" indent="-609600">
              <a:buFontTx/>
              <a:buAutoNum type="arabicPeriod"/>
            </a:pPr>
            <a:r>
              <a:rPr lang="en-US"/>
              <a:t>-0.57 &lt; </a:t>
            </a:r>
            <a:r>
              <a:rPr lang="en-US" i="1"/>
              <a:t>x</a:t>
            </a:r>
            <a:r>
              <a:rPr lang="en-US"/>
              <a:t> &lt; 0.57</a:t>
            </a:r>
          </a:p>
          <a:p>
            <a:pPr marL="609600" indent="-609600">
              <a:buFontTx/>
              <a:buAutoNum type="arabicPeriod"/>
            </a:pPr>
            <a:r>
              <a:rPr lang="en-US"/>
              <a:t>-0.19 &lt; </a:t>
            </a:r>
            <a:r>
              <a:rPr lang="en-US" i="1"/>
              <a:t>x</a:t>
            </a:r>
            <a:r>
              <a:rPr lang="en-US"/>
              <a:t> &lt; 0.28</a:t>
            </a:r>
          </a:p>
        </p:txBody>
      </p:sp>
      <p:sp>
        <p:nvSpPr>
          <p:cNvPr id="3072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457200" y="1905000"/>
          <a:ext cx="2209800" cy="679450"/>
        </p:xfrm>
        <a:graphic>
          <a:graphicData uri="http://schemas.openxmlformats.org/presentationml/2006/ole">
            <p:oleObj spid="_x0000_s143363" name="Equation" r:id="rId6" imgW="495300" imgH="152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77788"/>
            <a:ext cx="8229600" cy="1827212"/>
          </a:xfrm>
        </p:spPr>
        <p:txBody>
          <a:bodyPr>
            <a:spAutoFit/>
          </a:bodyPr>
          <a:lstStyle/>
          <a:p>
            <a:r>
              <a:rPr lang="en-US" sz="2400"/>
              <a:t>The turkey is removed from the oven when its temperature reaches 175</a:t>
            </a:r>
            <a:r>
              <a:rPr lang="en-US" sz="2400">
                <a:cs typeface="Arial" charset="0"/>
              </a:rPr>
              <a:t>°</a:t>
            </a:r>
            <a:r>
              <a:rPr lang="en-US" sz="2400"/>
              <a:t>F and is placed on a table in a room where the temperature is 70</a:t>
            </a:r>
            <a:r>
              <a:rPr lang="en-US" sz="2400">
                <a:cs typeface="Arial" charset="0"/>
              </a:rPr>
              <a:t>°</a:t>
            </a:r>
            <a:r>
              <a:rPr lang="en-US" sz="2400"/>
              <a:t>F. After 10 minutes the temperature of the turkey is 160</a:t>
            </a:r>
            <a:r>
              <a:rPr lang="en-US" sz="2400">
                <a:cs typeface="Arial" charset="0"/>
              </a:rPr>
              <a:t>°</a:t>
            </a:r>
            <a:r>
              <a:rPr lang="en-US" sz="2400"/>
              <a:t>F and after 20 minutes it is 150</a:t>
            </a:r>
            <a:r>
              <a:rPr lang="en-US" sz="2400">
                <a:cs typeface="Arial" charset="0"/>
              </a:rPr>
              <a:t>°</a:t>
            </a:r>
            <a:r>
              <a:rPr lang="en-US" sz="2400"/>
              <a:t>F.</a:t>
            </a:r>
          </a:p>
        </p:txBody>
      </p:sp>
      <p:graphicFrame>
        <p:nvGraphicFramePr>
          <p:cNvPr id="31747" name="TPChart"/>
          <p:cNvGraphicFramePr>
            <a:graphicFrameLocks noChangeAspect="1"/>
          </p:cNvGraphicFramePr>
          <p:nvPr/>
        </p:nvGraphicFramePr>
        <p:xfrm>
          <a:off x="4711700" y="2133600"/>
          <a:ext cx="4198938" cy="4724400"/>
        </p:xfrm>
        <a:graphic>
          <a:graphicData uri="http://schemas.openxmlformats.org/presentationml/2006/ole">
            <p:oleObj spid="_x0000_s144386"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3332163"/>
            <a:ext cx="4114800" cy="2916237"/>
          </a:xfrm>
        </p:spPr>
        <p:txBody>
          <a:bodyPr>
            <a:spAutoFit/>
          </a:bodyPr>
          <a:lstStyle/>
          <a:p>
            <a:pPr marL="609600" indent="-609600">
              <a:buFontTx/>
              <a:buAutoNum type="arabicPeriod"/>
            </a:pPr>
            <a:r>
              <a:rPr lang="en-US"/>
              <a:t>136</a:t>
            </a:r>
          </a:p>
          <a:p>
            <a:pPr marL="609600" indent="-609600">
              <a:buFontTx/>
              <a:buAutoNum type="arabicPeriod"/>
            </a:pPr>
            <a:r>
              <a:rPr lang="en-US"/>
              <a:t>130</a:t>
            </a:r>
          </a:p>
          <a:p>
            <a:pPr marL="609600" indent="-609600">
              <a:buFontTx/>
              <a:buAutoNum type="arabicPeriod"/>
            </a:pPr>
            <a:r>
              <a:rPr lang="en-US"/>
              <a:t>134</a:t>
            </a:r>
          </a:p>
          <a:p>
            <a:pPr marL="609600" indent="-609600">
              <a:buFontTx/>
              <a:buAutoNum type="arabicPeriod"/>
            </a:pPr>
            <a:r>
              <a:rPr lang="en-US"/>
              <a:t>140</a:t>
            </a:r>
          </a:p>
          <a:p>
            <a:pPr marL="609600" indent="-609600">
              <a:buFontTx/>
              <a:buAutoNum type="arabicPeriod"/>
            </a:pPr>
            <a:r>
              <a:rPr lang="en-US"/>
              <a:t>160</a:t>
            </a:r>
          </a:p>
        </p:txBody>
      </p:sp>
      <p:sp>
        <p:nvSpPr>
          <p:cNvPr id="31749" name="Text Box 5"/>
          <p:cNvSpPr txBox="1">
            <a:spLocks noChangeArrowheads="1"/>
          </p:cNvSpPr>
          <p:nvPr/>
        </p:nvSpPr>
        <p:spPr bwMode="auto">
          <a:xfrm>
            <a:off x="457200" y="1981200"/>
            <a:ext cx="4419600" cy="118745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Use a linear approximation to predict the temperature of the turkey after half an hour.</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1588"/>
            <a:ext cx="8229600" cy="1827212"/>
          </a:xfrm>
        </p:spPr>
        <p:txBody>
          <a:bodyPr>
            <a:spAutoFit/>
          </a:bodyPr>
          <a:lstStyle/>
          <a:p>
            <a:r>
              <a:rPr lang="en-US" sz="2400"/>
              <a:t>Two cars start moving from the same point. One travels south at 28 mi/h and the other travels west at 70 mi/h. At what rate is the distance between the cars increasing 5 hours later? Round the result to the nearest hundredth. </a:t>
            </a:r>
          </a:p>
        </p:txBody>
      </p:sp>
      <p:graphicFrame>
        <p:nvGraphicFramePr>
          <p:cNvPr id="32771" name="TPChart"/>
          <p:cNvGraphicFramePr>
            <a:graphicFrameLocks noChangeAspect="1"/>
          </p:cNvGraphicFramePr>
          <p:nvPr/>
        </p:nvGraphicFramePr>
        <p:xfrm>
          <a:off x="4648200" y="2057400"/>
          <a:ext cx="4267200" cy="4800600"/>
        </p:xfrm>
        <a:graphic>
          <a:graphicData uri="http://schemas.openxmlformats.org/presentationml/2006/ole">
            <p:oleObj spid="_x0000_s145410"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75.42 mi/h</a:t>
            </a:r>
          </a:p>
          <a:p>
            <a:pPr marL="609600" indent="-609600">
              <a:buFontTx/>
              <a:buAutoNum type="arabicPeriod"/>
            </a:pPr>
            <a:r>
              <a:rPr lang="en-US"/>
              <a:t>75.49 mi/h</a:t>
            </a:r>
          </a:p>
          <a:p>
            <a:pPr marL="609600" indent="-609600">
              <a:buFontTx/>
              <a:buAutoNum type="arabicPeriod"/>
            </a:pPr>
            <a:r>
              <a:rPr lang="en-US"/>
              <a:t>76.4 mi/h</a:t>
            </a:r>
          </a:p>
          <a:p>
            <a:pPr marL="609600" indent="-609600">
              <a:buFontTx/>
              <a:buAutoNum type="arabicPeriod"/>
            </a:pPr>
            <a:r>
              <a:rPr lang="en-US"/>
              <a:t>75.39 mi/h</a:t>
            </a:r>
          </a:p>
          <a:p>
            <a:pPr marL="609600" indent="-609600">
              <a:buFontTx/>
              <a:buAutoNum type="arabicPeriod"/>
            </a:pPr>
            <a:r>
              <a:rPr lang="en-US"/>
              <a:t>75.38 mi/h</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1588"/>
            <a:ext cx="8229600" cy="1827212"/>
          </a:xfrm>
        </p:spPr>
        <p:txBody>
          <a:bodyPr>
            <a:spAutoFit/>
          </a:bodyPr>
          <a:lstStyle/>
          <a:p>
            <a:r>
              <a:rPr lang="en-US" sz="2400"/>
              <a:t>A baseball diamond is a square with side 90 ft. A batter hits the ball and runs toward first base with a speed of 26 ft/s. At what rate is his distance from second base decreasing when he is halfway to first base?</a:t>
            </a:r>
          </a:p>
        </p:txBody>
      </p:sp>
      <p:graphicFrame>
        <p:nvGraphicFramePr>
          <p:cNvPr id="33795" name="TPChart"/>
          <p:cNvGraphicFramePr>
            <a:graphicFrameLocks noChangeAspect="1"/>
          </p:cNvGraphicFramePr>
          <p:nvPr/>
        </p:nvGraphicFramePr>
        <p:xfrm>
          <a:off x="4865688" y="2044700"/>
          <a:ext cx="4278312" cy="4813300"/>
        </p:xfrm>
        <a:graphic>
          <a:graphicData uri="http://schemas.openxmlformats.org/presentationml/2006/ole">
            <p:oleObj spid="_x0000_s146434" name="Chart" r:id="rId5" imgW="4571989" imgH="5143584" progId="MSGraph.Chart.8">
              <p:embed followColorScheme="full"/>
            </p:oleObj>
          </a:graphicData>
        </a:graphic>
      </p:graphicFrame>
      <p:sp>
        <p:nvSpPr>
          <p:cNvPr id="33796" name="TPAnswers" hidden="1"/>
          <p:cNvSpPr>
            <a:spLocks noGrp="1" noChangeArrowheads="1"/>
          </p:cNvSpPr>
          <p:nvPr>
            <p:ph type="body" idx="1"/>
            <p:custDataLst>
              <p:tags r:id="rId3"/>
            </p:custDataLst>
          </p:nvPr>
        </p:nvSpPr>
        <p:spPr>
          <a:xfrm>
            <a:off x="457200" y="71548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sp>
        <p:nvSpPr>
          <p:cNvPr id="33798" name="Rectangle 6"/>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sp>
        <p:nvSpPr>
          <p:cNvPr id="33800" name="Rectangle 8"/>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sp>
        <p:nvSpPr>
          <p:cNvPr id="33802" name="Rectangle 10"/>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sp>
        <p:nvSpPr>
          <p:cNvPr id="33804" name="Rectangle 12"/>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sp>
        <p:nvSpPr>
          <p:cNvPr id="33806" name="Rectangle 14"/>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66700" y="3733800"/>
            <a:ext cx="1409700" cy="1276350"/>
            <a:chOff x="168" y="2208"/>
            <a:chExt cx="888" cy="804"/>
          </a:xfrm>
        </p:grpSpPr>
        <p:graphicFrame>
          <p:nvGraphicFramePr>
            <p:cNvPr id="33797" name="PSPic"/>
            <p:cNvGraphicFramePr>
              <a:graphicFrameLocks noChangeAspect="1"/>
            </p:cNvGraphicFramePr>
            <p:nvPr/>
          </p:nvGraphicFramePr>
          <p:xfrm>
            <a:off x="288" y="2448"/>
            <a:ext cx="768" cy="564"/>
          </p:xfrm>
          <a:graphic>
            <a:graphicData uri="http://schemas.openxmlformats.org/presentationml/2006/ole">
              <p:oleObj spid="_x0000_s146439" name="Equation" r:id="rId6" imgW="545390" imgH="405872" progId="">
                <p:embed/>
              </p:oleObj>
            </a:graphicData>
          </a:graphic>
        </p:graphicFrame>
        <p:sp>
          <p:nvSpPr>
            <p:cNvPr id="33807" name="PSText"/>
            <p:cNvSpPr txBox="1">
              <a:spLocks noChangeArrowheads="1"/>
            </p:cNvSpPr>
            <p:nvPr/>
          </p:nvSpPr>
          <p:spPr bwMode="auto">
            <a:xfrm>
              <a:off x="288" y="2208"/>
              <a:ext cx="400" cy="240"/>
            </a:xfrm>
            <a:prstGeom prst="rect">
              <a:avLst/>
            </a:prstGeom>
            <a:noFill/>
            <a:ln w="9525">
              <a:noFill/>
              <a:miter lim="800000"/>
              <a:headEnd/>
              <a:tailEnd/>
            </a:ln>
            <a:effectLst/>
          </p:spPr>
          <p:txBody>
            <a:bodyPr/>
            <a:lstStyle/>
            <a:p>
              <a:r>
                <a:rPr lang="en-US" sz="2400"/>
                <a:t>1.</a:t>
              </a:r>
            </a:p>
          </p:txBody>
        </p:sp>
        <p:sp>
          <p:nvSpPr>
            <p:cNvPr id="33808" name="PSArrow"/>
            <p:cNvSpPr>
              <a:spLocks noChangeArrowheads="1"/>
            </p:cNvSpPr>
            <p:nvPr/>
          </p:nvSpPr>
          <p:spPr bwMode="auto">
            <a:xfrm>
              <a:off x="16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543300" y="3733800"/>
            <a:ext cx="1409700" cy="1276350"/>
            <a:chOff x="1800" y="2208"/>
            <a:chExt cx="888" cy="804"/>
          </a:xfrm>
        </p:grpSpPr>
        <p:graphicFrame>
          <p:nvGraphicFramePr>
            <p:cNvPr id="33799" name="PSPic"/>
            <p:cNvGraphicFramePr>
              <a:graphicFrameLocks noChangeAspect="1"/>
            </p:cNvGraphicFramePr>
            <p:nvPr/>
          </p:nvGraphicFramePr>
          <p:xfrm>
            <a:off x="1920" y="2448"/>
            <a:ext cx="768" cy="564"/>
          </p:xfrm>
          <a:graphic>
            <a:graphicData uri="http://schemas.openxmlformats.org/presentationml/2006/ole">
              <p:oleObj spid="_x0000_s146438" name="Equation" r:id="rId7" imgW="545390" imgH="405872" progId="">
                <p:embed/>
              </p:oleObj>
            </a:graphicData>
          </a:graphic>
        </p:graphicFrame>
        <p:sp>
          <p:nvSpPr>
            <p:cNvPr id="33810" name="PSText"/>
            <p:cNvSpPr txBox="1">
              <a:spLocks noChangeArrowheads="1"/>
            </p:cNvSpPr>
            <p:nvPr/>
          </p:nvSpPr>
          <p:spPr bwMode="auto">
            <a:xfrm>
              <a:off x="1920" y="2208"/>
              <a:ext cx="400" cy="240"/>
            </a:xfrm>
            <a:prstGeom prst="rect">
              <a:avLst/>
            </a:prstGeom>
            <a:noFill/>
            <a:ln w="9525">
              <a:noFill/>
              <a:miter lim="800000"/>
              <a:headEnd/>
              <a:tailEnd/>
            </a:ln>
            <a:effectLst/>
          </p:spPr>
          <p:txBody>
            <a:bodyPr/>
            <a:lstStyle/>
            <a:p>
              <a:r>
                <a:rPr lang="en-US" sz="2400"/>
                <a:t>2.</a:t>
              </a:r>
            </a:p>
          </p:txBody>
        </p:sp>
        <p:sp>
          <p:nvSpPr>
            <p:cNvPr id="33811" name="PSArrow"/>
            <p:cNvSpPr>
              <a:spLocks noChangeArrowheads="1"/>
            </p:cNvSpPr>
            <p:nvPr/>
          </p:nvSpPr>
          <p:spPr bwMode="auto">
            <a:xfrm>
              <a:off x="1800"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4819650"/>
            <a:ext cx="1409700" cy="1276350"/>
            <a:chOff x="792" y="2832"/>
            <a:chExt cx="888" cy="804"/>
          </a:xfrm>
        </p:grpSpPr>
        <p:graphicFrame>
          <p:nvGraphicFramePr>
            <p:cNvPr id="33801" name="PSPic"/>
            <p:cNvGraphicFramePr>
              <a:graphicFrameLocks noChangeAspect="1"/>
            </p:cNvGraphicFramePr>
            <p:nvPr/>
          </p:nvGraphicFramePr>
          <p:xfrm>
            <a:off x="912" y="3072"/>
            <a:ext cx="768" cy="564"/>
          </p:xfrm>
          <a:graphic>
            <a:graphicData uri="http://schemas.openxmlformats.org/presentationml/2006/ole">
              <p:oleObj spid="_x0000_s146437" name="Equation" r:id="rId8" imgW="545390" imgH="405872" progId="">
                <p:embed/>
              </p:oleObj>
            </a:graphicData>
          </a:graphic>
        </p:graphicFrame>
        <p:sp>
          <p:nvSpPr>
            <p:cNvPr id="33813" name="PSText"/>
            <p:cNvSpPr txBox="1">
              <a:spLocks noChangeArrowheads="1"/>
            </p:cNvSpPr>
            <p:nvPr/>
          </p:nvSpPr>
          <p:spPr bwMode="auto">
            <a:xfrm>
              <a:off x="912" y="2832"/>
              <a:ext cx="400" cy="240"/>
            </a:xfrm>
            <a:prstGeom prst="rect">
              <a:avLst/>
            </a:prstGeom>
            <a:noFill/>
            <a:ln w="9525">
              <a:noFill/>
              <a:miter lim="800000"/>
              <a:headEnd/>
              <a:tailEnd/>
            </a:ln>
            <a:effectLst/>
          </p:spPr>
          <p:txBody>
            <a:bodyPr/>
            <a:lstStyle/>
            <a:p>
              <a:r>
                <a:rPr lang="en-US" sz="2400"/>
                <a:t>3.</a:t>
              </a:r>
            </a:p>
          </p:txBody>
        </p:sp>
        <p:sp>
          <p:nvSpPr>
            <p:cNvPr id="33814" name="PSArrow"/>
            <p:cNvSpPr>
              <a:spLocks noChangeArrowheads="1"/>
            </p:cNvSpPr>
            <p:nvPr/>
          </p:nvSpPr>
          <p:spPr bwMode="auto">
            <a:xfrm>
              <a:off x="792" y="29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5443538"/>
            <a:ext cx="1409700" cy="1262062"/>
            <a:chOff x="216" y="3408"/>
            <a:chExt cx="888" cy="795"/>
          </a:xfrm>
        </p:grpSpPr>
        <p:graphicFrame>
          <p:nvGraphicFramePr>
            <p:cNvPr id="33803" name="PSPic"/>
            <p:cNvGraphicFramePr>
              <a:graphicFrameLocks noChangeAspect="1"/>
            </p:cNvGraphicFramePr>
            <p:nvPr/>
          </p:nvGraphicFramePr>
          <p:xfrm>
            <a:off x="336" y="3648"/>
            <a:ext cx="768" cy="555"/>
          </p:xfrm>
          <a:graphic>
            <a:graphicData uri="http://schemas.openxmlformats.org/presentationml/2006/ole">
              <p:oleObj spid="_x0000_s146436" name="Equation" r:id="rId9" imgW="545863" imgH="393529" progId="">
                <p:embed/>
              </p:oleObj>
            </a:graphicData>
          </a:graphic>
        </p:graphicFrame>
        <p:sp>
          <p:nvSpPr>
            <p:cNvPr id="33816" name="PSText"/>
            <p:cNvSpPr txBox="1">
              <a:spLocks noChangeArrowheads="1"/>
            </p:cNvSpPr>
            <p:nvPr/>
          </p:nvSpPr>
          <p:spPr bwMode="auto">
            <a:xfrm>
              <a:off x="336" y="3408"/>
              <a:ext cx="400" cy="240"/>
            </a:xfrm>
            <a:prstGeom prst="rect">
              <a:avLst/>
            </a:prstGeom>
            <a:noFill/>
            <a:ln w="9525">
              <a:noFill/>
              <a:miter lim="800000"/>
              <a:headEnd/>
              <a:tailEnd/>
            </a:ln>
            <a:effectLst/>
          </p:spPr>
          <p:txBody>
            <a:bodyPr/>
            <a:lstStyle/>
            <a:p>
              <a:r>
                <a:rPr lang="en-US" sz="2400"/>
                <a:t>4.</a:t>
              </a:r>
            </a:p>
          </p:txBody>
        </p:sp>
        <p:sp>
          <p:nvSpPr>
            <p:cNvPr id="33817" name="PSArrow"/>
            <p:cNvSpPr>
              <a:spLocks noChangeArrowheads="1"/>
            </p:cNvSpPr>
            <p:nvPr/>
          </p:nvSpPr>
          <p:spPr bwMode="auto">
            <a:xfrm>
              <a:off x="216"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467100" y="5443538"/>
            <a:ext cx="1409700" cy="1262062"/>
            <a:chOff x="1752" y="3408"/>
            <a:chExt cx="888" cy="795"/>
          </a:xfrm>
        </p:grpSpPr>
        <p:graphicFrame>
          <p:nvGraphicFramePr>
            <p:cNvPr id="33805" name="PSPic"/>
            <p:cNvGraphicFramePr>
              <a:graphicFrameLocks noChangeAspect="1"/>
            </p:cNvGraphicFramePr>
            <p:nvPr/>
          </p:nvGraphicFramePr>
          <p:xfrm>
            <a:off x="1872" y="3648"/>
            <a:ext cx="768" cy="555"/>
          </p:xfrm>
          <a:graphic>
            <a:graphicData uri="http://schemas.openxmlformats.org/presentationml/2006/ole">
              <p:oleObj spid="_x0000_s146435" name="Equation" r:id="rId10" imgW="545863" imgH="393529" progId="">
                <p:embed/>
              </p:oleObj>
            </a:graphicData>
          </a:graphic>
        </p:graphicFrame>
        <p:sp>
          <p:nvSpPr>
            <p:cNvPr id="33819" name="PSText"/>
            <p:cNvSpPr txBox="1">
              <a:spLocks noChangeArrowheads="1"/>
            </p:cNvSpPr>
            <p:nvPr/>
          </p:nvSpPr>
          <p:spPr bwMode="auto">
            <a:xfrm>
              <a:off x="1872" y="3408"/>
              <a:ext cx="400" cy="240"/>
            </a:xfrm>
            <a:prstGeom prst="rect">
              <a:avLst/>
            </a:prstGeom>
            <a:noFill/>
            <a:ln w="9525">
              <a:noFill/>
              <a:miter lim="800000"/>
              <a:headEnd/>
              <a:tailEnd/>
            </a:ln>
            <a:effectLst/>
          </p:spPr>
          <p:txBody>
            <a:bodyPr/>
            <a:lstStyle/>
            <a:p>
              <a:r>
                <a:rPr lang="en-US" sz="2400"/>
                <a:t>5.</a:t>
              </a:r>
            </a:p>
          </p:txBody>
        </p:sp>
        <p:sp>
          <p:nvSpPr>
            <p:cNvPr id="33820" name="PSArrow"/>
            <p:cNvSpPr>
              <a:spLocks noChangeArrowheads="1"/>
            </p:cNvSpPr>
            <p:nvPr/>
          </p:nvSpPr>
          <p:spPr bwMode="auto">
            <a:xfrm>
              <a:off x="1752"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33822" name="Picture 30"/>
          <p:cNvPicPr>
            <a:picLocks noChangeAspect="1" noChangeArrowheads="1"/>
          </p:cNvPicPr>
          <p:nvPr/>
        </p:nvPicPr>
        <p:blipFill>
          <a:blip r:embed="rId11"/>
          <a:srcRect/>
          <a:stretch>
            <a:fillRect/>
          </a:stretch>
        </p:blipFill>
        <p:spPr bwMode="auto">
          <a:xfrm>
            <a:off x="1066800" y="1905000"/>
            <a:ext cx="2362200" cy="2109788"/>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79375"/>
            <a:ext cx="8229600" cy="1462088"/>
          </a:xfrm>
        </p:spPr>
        <p:txBody>
          <a:bodyPr>
            <a:spAutoFit/>
          </a:bodyPr>
          <a:lstStyle/>
          <a:p>
            <a:r>
              <a:rPr lang="en-US" sz="2400"/>
              <a:t>A water trough is 10 m long and a cross-section has the shape of an isosceles trapezoid that is 40 cm wide at the bottom, 75 cm wide at the top, and has height 55 cm. </a:t>
            </a:r>
          </a:p>
        </p:txBody>
      </p:sp>
      <p:graphicFrame>
        <p:nvGraphicFramePr>
          <p:cNvPr id="34819" name="TPChart"/>
          <p:cNvGraphicFramePr>
            <a:graphicFrameLocks noChangeAspect="1"/>
          </p:cNvGraphicFramePr>
          <p:nvPr/>
        </p:nvGraphicFramePr>
        <p:xfrm>
          <a:off x="4741863" y="1905000"/>
          <a:ext cx="4402137" cy="4953000"/>
        </p:xfrm>
        <a:graphic>
          <a:graphicData uri="http://schemas.openxmlformats.org/presentationml/2006/ole">
            <p:oleObj spid="_x0000_s147458"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3906838"/>
            <a:ext cx="4114800" cy="2570162"/>
          </a:xfrm>
        </p:spPr>
        <p:txBody>
          <a:bodyPr>
            <a:spAutoFit/>
          </a:bodyPr>
          <a:lstStyle/>
          <a:p>
            <a:pPr marL="609600" indent="-609600">
              <a:buFontTx/>
              <a:buAutoNum type="arabicPeriod"/>
            </a:pPr>
            <a:r>
              <a:rPr lang="en-US" sz="2800"/>
              <a:t>10.3 cm/min</a:t>
            </a:r>
          </a:p>
          <a:p>
            <a:pPr marL="609600" indent="-609600">
              <a:buFontTx/>
              <a:buAutoNum type="arabicPeriod"/>
            </a:pPr>
            <a:r>
              <a:rPr lang="en-US" sz="2800"/>
              <a:t>10 cm/min</a:t>
            </a:r>
          </a:p>
          <a:p>
            <a:pPr marL="609600" indent="-609600">
              <a:buFontTx/>
              <a:buAutoNum type="arabicPeriod"/>
            </a:pPr>
            <a:r>
              <a:rPr lang="en-US" sz="2800"/>
              <a:t>10.2 cm/min</a:t>
            </a:r>
          </a:p>
          <a:p>
            <a:pPr marL="609600" indent="-609600">
              <a:buFontTx/>
              <a:buAutoNum type="arabicPeriod"/>
            </a:pPr>
            <a:r>
              <a:rPr lang="en-US" sz="2800"/>
              <a:t>10.25 cm/min</a:t>
            </a:r>
          </a:p>
          <a:p>
            <a:pPr marL="609600" indent="-609600">
              <a:buFontTx/>
              <a:buAutoNum type="arabicPeriod"/>
            </a:pPr>
            <a:r>
              <a:rPr lang="en-US" sz="2800"/>
              <a:t>11.25 cm/min</a:t>
            </a:r>
          </a:p>
        </p:txBody>
      </p:sp>
      <p:sp>
        <p:nvSpPr>
          <p:cNvPr id="34821" name="Text Box 5"/>
          <p:cNvSpPr txBox="1">
            <a:spLocks noChangeArrowheads="1"/>
          </p:cNvSpPr>
          <p:nvPr/>
        </p:nvSpPr>
        <p:spPr bwMode="auto">
          <a:xfrm>
            <a:off x="457200" y="1527175"/>
            <a:ext cx="4572000" cy="228282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If the trough is being filled with water at the rate of 0.7 m /min, how fast is the water level rising when the water is 45 cm deep?  Round the result to the nearest hundredth.</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77788"/>
            <a:ext cx="8229600" cy="1827212"/>
          </a:xfrm>
        </p:spPr>
        <p:txBody>
          <a:bodyPr>
            <a:spAutoFit/>
          </a:bodyPr>
          <a:lstStyle/>
          <a:p>
            <a:r>
              <a:rPr lang="en-US" sz="2400"/>
              <a:t>A plane flying horizontally at an altitude of 2 mi and a speed of 490 mi/h passes directly over a radar station. Find the rate at which the distance from the plane to the station is increasing when it is 10 mi away from the station.</a:t>
            </a:r>
          </a:p>
        </p:txBody>
      </p:sp>
      <p:graphicFrame>
        <p:nvGraphicFramePr>
          <p:cNvPr id="35843" name="TPChart"/>
          <p:cNvGraphicFramePr>
            <a:graphicFrameLocks noChangeAspect="1"/>
          </p:cNvGraphicFramePr>
          <p:nvPr/>
        </p:nvGraphicFramePr>
        <p:xfrm>
          <a:off x="4711700" y="1905000"/>
          <a:ext cx="4437063" cy="4991100"/>
        </p:xfrm>
        <a:graphic>
          <a:graphicData uri="http://schemas.openxmlformats.org/presentationml/2006/ole">
            <p:oleObj spid="_x0000_s148482"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cs typeface="Arial" charset="0"/>
              </a:rPr>
              <a:t>≈ 495</a:t>
            </a:r>
            <a:r>
              <a:rPr lang="en-US"/>
              <a:t> mi/h</a:t>
            </a:r>
          </a:p>
          <a:p>
            <a:pPr marL="609600" indent="-609600">
              <a:buFontTx/>
              <a:buAutoNum type="arabicPeriod"/>
            </a:pPr>
            <a:r>
              <a:rPr lang="en-US">
                <a:cs typeface="Arial" charset="0"/>
              </a:rPr>
              <a:t>≈</a:t>
            </a:r>
            <a:r>
              <a:rPr lang="en-US"/>
              <a:t> 485 mi/h</a:t>
            </a:r>
          </a:p>
          <a:p>
            <a:pPr marL="609600" indent="-609600">
              <a:buFontTx/>
              <a:buAutoNum type="arabicPeriod"/>
            </a:pPr>
            <a:r>
              <a:rPr lang="en-US">
                <a:cs typeface="Arial" charset="0"/>
              </a:rPr>
              <a:t>≈</a:t>
            </a:r>
            <a:r>
              <a:rPr lang="en-US"/>
              <a:t> 455 mi/h</a:t>
            </a:r>
          </a:p>
          <a:p>
            <a:pPr marL="609600" indent="-609600">
              <a:buFontTx/>
              <a:buAutoNum type="arabicPeriod"/>
            </a:pPr>
            <a:r>
              <a:rPr lang="en-US">
                <a:cs typeface="Arial" charset="0"/>
              </a:rPr>
              <a:t>≈</a:t>
            </a:r>
            <a:r>
              <a:rPr lang="en-US"/>
              <a:t> 970 mi/h</a:t>
            </a:r>
          </a:p>
          <a:p>
            <a:pPr marL="609600" indent="-609600">
              <a:buFontTx/>
              <a:buAutoNum type="arabicPeriod"/>
            </a:pPr>
            <a:r>
              <a:rPr lang="en-US">
                <a:cs typeface="Arial" charset="0"/>
              </a:rPr>
              <a:t>≈</a:t>
            </a:r>
            <a:r>
              <a:rPr lang="en-US"/>
              <a:t> 870 mi/h</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79375"/>
            <a:ext cx="8229600" cy="1827213"/>
          </a:xfrm>
        </p:spPr>
        <p:txBody>
          <a:bodyPr>
            <a:spAutoFit/>
          </a:bodyPr>
          <a:lstStyle/>
          <a:p>
            <a:r>
              <a:rPr lang="en-US" sz="2400"/>
              <a:t>Two sides of a triangle are 2 m and 3 m in length and the angle between them is increasing at a rate of 0.03 rad/s. Find the rate at which the area of the triangle is increasing when the angle between the sides of fixed length is      . </a:t>
            </a:r>
          </a:p>
        </p:txBody>
      </p:sp>
      <p:graphicFrame>
        <p:nvGraphicFramePr>
          <p:cNvPr id="36867" name="TPChart"/>
          <p:cNvGraphicFramePr>
            <a:graphicFrameLocks noChangeAspect="1"/>
          </p:cNvGraphicFramePr>
          <p:nvPr/>
        </p:nvGraphicFramePr>
        <p:xfrm>
          <a:off x="4572000" y="2057400"/>
          <a:ext cx="4267200" cy="4800600"/>
        </p:xfrm>
        <a:graphic>
          <a:graphicData uri="http://schemas.openxmlformats.org/presentationml/2006/ole">
            <p:oleObj spid="_x0000_s149506" name="Chart" r:id="rId5" imgW="4571989" imgH="5143584" progId="MSGraph.Chart.8">
              <p:embed followColorScheme="full"/>
            </p:oleObj>
          </a:graphicData>
        </a:graphic>
      </p:graphicFrame>
      <p:sp>
        <p:nvSpPr>
          <p:cNvPr id="36870"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7543800" y="1371600"/>
          <a:ext cx="355600" cy="762000"/>
        </p:xfrm>
        <a:graphic>
          <a:graphicData uri="http://schemas.openxmlformats.org/presentationml/2006/ole">
            <p:oleObj spid="_x0000_s149507" name="Equation" r:id="rId6" imgW="152334" imgH="330057" progId="">
              <p:embed/>
            </p:oleObj>
          </a:graphicData>
        </a:graphic>
      </p:graphicFrame>
      <p:sp>
        <p:nvSpPr>
          <p:cNvPr id="36868"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5.045 m</a:t>
            </a:r>
            <a:r>
              <a:rPr lang="en-US" baseline="40000"/>
              <a:t>2</a:t>
            </a:r>
            <a:r>
              <a:rPr lang="en-US"/>
              <a:t>/s</a:t>
            </a:r>
          </a:p>
          <a:p>
            <a:pPr marL="609600" indent="-609600">
              <a:buFontTx/>
              <a:buAutoNum type="arabicPeriod"/>
            </a:pPr>
            <a:r>
              <a:rPr lang="en-US"/>
              <a:t>-0.955 m</a:t>
            </a:r>
            <a:r>
              <a:rPr lang="en-US" baseline="40000"/>
              <a:t>2</a:t>
            </a:r>
            <a:r>
              <a:rPr lang="en-US"/>
              <a:t>/s</a:t>
            </a:r>
          </a:p>
          <a:p>
            <a:pPr marL="609600" indent="-609600">
              <a:buFontTx/>
              <a:buAutoNum type="arabicPeriod"/>
            </a:pPr>
            <a:r>
              <a:rPr lang="en-US"/>
              <a:t>0.045 m</a:t>
            </a:r>
            <a:r>
              <a:rPr lang="en-US" baseline="40000"/>
              <a:t>2</a:t>
            </a:r>
            <a:r>
              <a:rPr lang="en-US"/>
              <a:t>/s</a:t>
            </a:r>
          </a:p>
          <a:p>
            <a:pPr marL="609600" indent="-609600">
              <a:buFontTx/>
              <a:buAutoNum type="arabicPeriod"/>
            </a:pPr>
            <a:r>
              <a:rPr lang="en-US"/>
              <a:t>-1.955 m</a:t>
            </a:r>
            <a:r>
              <a:rPr lang="en-US" baseline="40000"/>
              <a:t>2</a:t>
            </a:r>
            <a:r>
              <a:rPr lang="en-US"/>
              <a:t>/s</a:t>
            </a:r>
          </a:p>
          <a:p>
            <a:pPr marL="609600" indent="-609600">
              <a:buFontTx/>
              <a:buAutoNum type="arabicPeriod"/>
            </a:pPr>
            <a:r>
              <a:rPr lang="en-US"/>
              <a:t>1.145 m</a:t>
            </a:r>
            <a:r>
              <a:rPr lang="en-US" baseline="40000"/>
              <a:t>2</a:t>
            </a:r>
            <a:r>
              <a:rPr lang="en-US"/>
              <a:t>/s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46038"/>
            <a:ext cx="8229600" cy="2011363"/>
          </a:xfrm>
        </p:spPr>
        <p:txBody>
          <a:bodyPr>
            <a:spAutoFit/>
          </a:bodyPr>
          <a:lstStyle/>
          <a:p>
            <a:pPr>
              <a:lnSpc>
                <a:spcPct val="135000"/>
              </a:lnSpc>
            </a:pPr>
            <a:r>
              <a:rPr lang="en-US" sz="2000"/>
              <a:t>If two resistors with resistances </a:t>
            </a:r>
            <a:r>
              <a:rPr lang="en-US" sz="2000" i="1"/>
              <a:t>R</a:t>
            </a:r>
            <a:r>
              <a:rPr lang="en-US" sz="2000" baseline="-25000"/>
              <a:t>1</a:t>
            </a:r>
            <a:r>
              <a:rPr lang="en-US" sz="2000"/>
              <a:t> and </a:t>
            </a:r>
            <a:r>
              <a:rPr lang="en-US" sz="2000" i="1"/>
              <a:t>R</a:t>
            </a:r>
            <a:r>
              <a:rPr lang="en-US" sz="2000" baseline="-25000"/>
              <a:t>2</a:t>
            </a:r>
            <a:r>
              <a:rPr lang="en-US" sz="2000"/>
              <a:t> are connected in parallel, as in the figure, then the total resistance </a:t>
            </a:r>
            <a:r>
              <a:rPr lang="en-US" sz="2000" i="1"/>
              <a:t>R</a:t>
            </a:r>
            <a:r>
              <a:rPr lang="en-US" sz="2000"/>
              <a:t> measured in ohms (</a:t>
            </a:r>
            <a:r>
              <a:rPr lang="el-GR" sz="2000">
                <a:cs typeface="Arial" charset="0"/>
              </a:rPr>
              <a:t>Ω</a:t>
            </a:r>
            <a:r>
              <a:rPr lang="en-US" sz="2000"/>
              <a:t>), is given by                  .  If </a:t>
            </a:r>
            <a:r>
              <a:rPr lang="en-US" sz="2000" i="1"/>
              <a:t>R</a:t>
            </a:r>
            <a:r>
              <a:rPr lang="en-US" sz="2000" baseline="-25000"/>
              <a:t>1</a:t>
            </a:r>
            <a:r>
              <a:rPr lang="en-US" sz="2000"/>
              <a:t> and </a:t>
            </a:r>
            <a:r>
              <a:rPr lang="en-US" sz="2000" i="1"/>
              <a:t>R</a:t>
            </a:r>
            <a:r>
              <a:rPr lang="en-US" sz="2000" baseline="-25000"/>
              <a:t>2</a:t>
            </a:r>
            <a:r>
              <a:rPr lang="en-US" sz="2000"/>
              <a:t> are increasing at rates of 0.1 </a:t>
            </a:r>
            <a:r>
              <a:rPr lang="el-GR" sz="2000">
                <a:cs typeface="Arial" charset="0"/>
              </a:rPr>
              <a:t>Ω</a:t>
            </a:r>
            <a:r>
              <a:rPr lang="en-US" sz="2000"/>
              <a:t>/s and 0.4  </a:t>
            </a:r>
            <a:r>
              <a:rPr lang="el-GR" sz="2000">
                <a:cs typeface="Arial" charset="0"/>
              </a:rPr>
              <a:t>Ω</a:t>
            </a:r>
            <a:r>
              <a:rPr lang="en-US" sz="2000"/>
              <a:t>/s respectively, how fast is </a:t>
            </a:r>
            <a:r>
              <a:rPr lang="en-US" sz="2000" i="1"/>
              <a:t>R</a:t>
            </a:r>
            <a:r>
              <a:rPr lang="en-US" sz="2000"/>
              <a:t> changing when </a:t>
            </a:r>
            <a:r>
              <a:rPr lang="en-US" sz="2000" i="1"/>
              <a:t>R</a:t>
            </a:r>
            <a:r>
              <a:rPr lang="en-US" sz="2000" baseline="-25000"/>
              <a:t>1 </a:t>
            </a:r>
            <a:r>
              <a:rPr lang="en-US" sz="2000"/>
              <a:t>= 75 and </a:t>
            </a:r>
            <a:r>
              <a:rPr lang="en-US" sz="2000" i="1"/>
              <a:t>R</a:t>
            </a:r>
            <a:r>
              <a:rPr lang="en-US" sz="2000" baseline="-25000"/>
              <a:t>2</a:t>
            </a:r>
            <a:r>
              <a:rPr lang="en-US" sz="2000"/>
              <a:t> = 100?</a:t>
            </a:r>
          </a:p>
        </p:txBody>
      </p:sp>
      <p:graphicFrame>
        <p:nvGraphicFramePr>
          <p:cNvPr id="37891" name="TPChart"/>
          <p:cNvGraphicFramePr>
            <a:graphicFrameLocks noChangeAspect="1"/>
          </p:cNvGraphicFramePr>
          <p:nvPr/>
        </p:nvGraphicFramePr>
        <p:xfrm>
          <a:off x="4673600" y="1905000"/>
          <a:ext cx="4402138" cy="4953000"/>
        </p:xfrm>
        <a:graphic>
          <a:graphicData uri="http://schemas.openxmlformats.org/presentationml/2006/ole">
            <p:oleObj spid="_x0000_s150530"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3830638"/>
            <a:ext cx="4114800" cy="2570162"/>
          </a:xfrm>
        </p:spPr>
        <p:txBody>
          <a:bodyPr>
            <a:spAutoFit/>
          </a:bodyPr>
          <a:lstStyle/>
          <a:p>
            <a:pPr marL="609600" indent="-609600">
              <a:buFontTx/>
              <a:buAutoNum type="arabicPeriod"/>
            </a:pPr>
            <a:r>
              <a:rPr lang="en-US" sz="2800"/>
              <a:t>0.159 </a:t>
            </a:r>
            <a:r>
              <a:rPr lang="el-GR" sz="2800">
                <a:cs typeface="Arial" charset="0"/>
              </a:rPr>
              <a:t>Ω</a:t>
            </a:r>
            <a:r>
              <a:rPr lang="en-US" sz="2800"/>
              <a:t>/s</a:t>
            </a:r>
          </a:p>
          <a:p>
            <a:pPr marL="609600" indent="-609600">
              <a:buFontTx/>
              <a:buAutoNum type="arabicPeriod"/>
            </a:pPr>
            <a:r>
              <a:rPr lang="en-US" sz="2800"/>
              <a:t>0.145 </a:t>
            </a:r>
            <a:r>
              <a:rPr lang="el-GR" sz="2800">
                <a:cs typeface="Arial" charset="0"/>
              </a:rPr>
              <a:t>Ω</a:t>
            </a:r>
            <a:r>
              <a:rPr lang="en-US" sz="2800"/>
              <a:t>/s</a:t>
            </a:r>
          </a:p>
          <a:p>
            <a:pPr marL="609600" indent="-609600">
              <a:buFontTx/>
              <a:buAutoNum type="arabicPeriod"/>
            </a:pPr>
            <a:r>
              <a:rPr lang="en-US" sz="2800"/>
              <a:t>1.196 </a:t>
            </a:r>
            <a:r>
              <a:rPr lang="el-GR" sz="2800">
                <a:cs typeface="Arial" charset="0"/>
              </a:rPr>
              <a:t>Ω</a:t>
            </a:r>
            <a:r>
              <a:rPr lang="en-US" sz="2800"/>
              <a:t>/s </a:t>
            </a:r>
          </a:p>
          <a:p>
            <a:pPr marL="609600" indent="-609600">
              <a:buFontTx/>
              <a:buAutoNum type="arabicPeriod"/>
            </a:pPr>
            <a:r>
              <a:rPr lang="en-US" sz="2800"/>
              <a:t>0.106 </a:t>
            </a:r>
            <a:r>
              <a:rPr lang="el-GR" sz="2800">
                <a:cs typeface="Arial" charset="0"/>
              </a:rPr>
              <a:t>Ω</a:t>
            </a:r>
            <a:r>
              <a:rPr lang="en-US" sz="2800"/>
              <a:t>/s</a:t>
            </a:r>
          </a:p>
          <a:p>
            <a:pPr marL="609600" indent="-609600">
              <a:buFontTx/>
              <a:buAutoNum type="arabicPeriod"/>
            </a:pPr>
            <a:r>
              <a:rPr lang="en-US" sz="2800"/>
              <a:t>0.168 </a:t>
            </a:r>
            <a:r>
              <a:rPr lang="el-GR" sz="2800">
                <a:cs typeface="Arial" charset="0"/>
              </a:rPr>
              <a:t>Ω</a:t>
            </a:r>
            <a:r>
              <a:rPr lang="en-US" sz="2800"/>
              <a:t>/s </a:t>
            </a:r>
          </a:p>
        </p:txBody>
      </p:sp>
      <p:pic>
        <p:nvPicPr>
          <p:cNvPr id="37893" name="Picture 5"/>
          <p:cNvPicPr>
            <a:picLocks noChangeAspect="1" noChangeArrowheads="1"/>
          </p:cNvPicPr>
          <p:nvPr/>
        </p:nvPicPr>
        <p:blipFill>
          <a:blip r:embed="rId6"/>
          <a:srcRect/>
          <a:stretch>
            <a:fillRect/>
          </a:stretch>
        </p:blipFill>
        <p:spPr bwMode="auto">
          <a:xfrm>
            <a:off x="228600" y="2057400"/>
            <a:ext cx="3505200" cy="1671638"/>
          </a:xfrm>
          <a:prstGeom prst="rect">
            <a:avLst/>
          </a:prstGeom>
          <a:noFill/>
          <a:ln w="9525">
            <a:noFill/>
            <a:miter lim="800000"/>
            <a:headEnd/>
            <a:tailEnd/>
          </a:ln>
        </p:spPr>
      </p:pic>
      <p:graphicFrame>
        <p:nvGraphicFramePr>
          <p:cNvPr id="37894" name="Object 6"/>
          <p:cNvGraphicFramePr>
            <a:graphicFrameLocks noChangeAspect="1"/>
          </p:cNvGraphicFramePr>
          <p:nvPr/>
        </p:nvGraphicFramePr>
        <p:xfrm>
          <a:off x="914400" y="1060450"/>
          <a:ext cx="1219200" cy="615950"/>
        </p:xfrm>
        <a:graphic>
          <a:graphicData uri="http://schemas.openxmlformats.org/presentationml/2006/ole">
            <p:oleObj spid="_x0000_s150531" name="Equation" r:id="rId7" imgW="7239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109538"/>
            <a:ext cx="8229600" cy="1220787"/>
          </a:xfrm>
        </p:spPr>
        <p:txBody>
          <a:bodyPr>
            <a:spAutoFit/>
          </a:bodyPr>
          <a:lstStyle/>
          <a:p>
            <a:r>
              <a:rPr lang="en-US" sz="2800"/>
              <a:t>Use logarithmic differentiation to find the derivative of the function. </a:t>
            </a:r>
          </a:p>
        </p:txBody>
      </p:sp>
      <p:graphicFrame>
        <p:nvGraphicFramePr>
          <p:cNvPr id="38915" name="TPChart"/>
          <p:cNvGraphicFramePr>
            <a:graphicFrameLocks noChangeAspect="1"/>
          </p:cNvGraphicFramePr>
          <p:nvPr/>
        </p:nvGraphicFramePr>
        <p:xfrm>
          <a:off x="4572000" y="1714500"/>
          <a:ext cx="4572000" cy="5143500"/>
        </p:xfrm>
        <a:graphic>
          <a:graphicData uri="http://schemas.openxmlformats.org/presentationml/2006/ole">
            <p:oleObj spid="_x0000_s151554"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304800" y="1676400"/>
            <a:ext cx="20574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graphicFrame>
        <p:nvGraphicFramePr>
          <p:cNvPr id="38917" name="Object 5"/>
          <p:cNvGraphicFramePr>
            <a:graphicFrameLocks noChangeAspect="1"/>
          </p:cNvGraphicFramePr>
          <p:nvPr/>
        </p:nvGraphicFramePr>
        <p:xfrm>
          <a:off x="2971800" y="762000"/>
          <a:ext cx="1828800" cy="822325"/>
        </p:xfrm>
        <a:graphic>
          <a:graphicData uri="http://schemas.openxmlformats.org/presentationml/2006/ole">
            <p:oleObj spid="_x0000_s151555" name="Equation" r:id="rId6" imgW="469900" imgH="215900" progId="">
              <p:embed/>
            </p:oleObj>
          </a:graphicData>
        </a:graphic>
      </p:graphicFrame>
      <p:graphicFrame>
        <p:nvGraphicFramePr>
          <p:cNvPr id="38919" name="Object 7"/>
          <p:cNvGraphicFramePr>
            <a:graphicFrameLocks noChangeAspect="1"/>
          </p:cNvGraphicFramePr>
          <p:nvPr/>
        </p:nvGraphicFramePr>
        <p:xfrm>
          <a:off x="838200" y="1524000"/>
          <a:ext cx="2506663" cy="876300"/>
        </p:xfrm>
        <a:graphic>
          <a:graphicData uri="http://schemas.openxmlformats.org/presentationml/2006/ole">
            <p:oleObj spid="_x0000_s151556" name="Equation" r:id="rId7" imgW="1041400" imgH="368300" progId="">
              <p:embed/>
            </p:oleObj>
          </a:graphicData>
        </a:graphic>
      </p:graphicFrame>
      <p:sp>
        <p:nvSpPr>
          <p:cNvPr id="38922"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1" name="Object 9"/>
          <p:cNvGraphicFramePr>
            <a:graphicFrameLocks noChangeAspect="1"/>
          </p:cNvGraphicFramePr>
          <p:nvPr/>
        </p:nvGraphicFramePr>
        <p:xfrm>
          <a:off x="892175" y="2590800"/>
          <a:ext cx="2506663" cy="914400"/>
        </p:xfrm>
        <a:graphic>
          <a:graphicData uri="http://schemas.openxmlformats.org/presentationml/2006/ole">
            <p:oleObj spid="_x0000_s151557" name="Equation" r:id="rId8" imgW="1041400" imgH="381000" progId="">
              <p:embed/>
            </p:oleObj>
          </a:graphicData>
        </a:graphic>
      </p:graphicFrame>
      <p:sp>
        <p:nvSpPr>
          <p:cNvPr id="38924"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3" name="Object 11"/>
          <p:cNvGraphicFramePr>
            <a:graphicFrameLocks noChangeAspect="1"/>
          </p:cNvGraphicFramePr>
          <p:nvPr/>
        </p:nvGraphicFramePr>
        <p:xfrm>
          <a:off x="892175" y="3581400"/>
          <a:ext cx="2506663" cy="914400"/>
        </p:xfrm>
        <a:graphic>
          <a:graphicData uri="http://schemas.openxmlformats.org/presentationml/2006/ole">
            <p:oleObj spid="_x0000_s151558" name="Equation" r:id="rId9" imgW="1041400" imgH="381000" progId="">
              <p:embed/>
            </p:oleObj>
          </a:graphicData>
        </a:graphic>
      </p:graphicFrame>
      <p:sp>
        <p:nvSpPr>
          <p:cNvPr id="38926"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5" name="Object 13"/>
          <p:cNvGraphicFramePr>
            <a:graphicFrameLocks noChangeAspect="1"/>
          </p:cNvGraphicFramePr>
          <p:nvPr/>
        </p:nvGraphicFramePr>
        <p:xfrm>
          <a:off x="892175" y="4724400"/>
          <a:ext cx="2339975" cy="914400"/>
        </p:xfrm>
        <a:graphic>
          <a:graphicData uri="http://schemas.openxmlformats.org/presentationml/2006/ole">
            <p:oleObj spid="_x0000_s151559" name="Equation" r:id="rId10" imgW="977900" imgH="381000" progId="">
              <p:embed/>
            </p:oleObj>
          </a:graphicData>
        </a:graphic>
      </p:graphicFrame>
      <p:sp>
        <p:nvSpPr>
          <p:cNvPr id="38928"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7" name="Object 15"/>
          <p:cNvGraphicFramePr>
            <a:graphicFrameLocks noChangeAspect="1"/>
          </p:cNvGraphicFramePr>
          <p:nvPr/>
        </p:nvGraphicFramePr>
        <p:xfrm>
          <a:off x="892175" y="5791200"/>
          <a:ext cx="2286000" cy="876300"/>
        </p:xfrm>
        <a:graphic>
          <a:graphicData uri="http://schemas.openxmlformats.org/presentationml/2006/ole">
            <p:oleObj spid="_x0000_s151560" name="Equation" r:id="rId11" imgW="9525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104775"/>
            <a:ext cx="8229600" cy="1647825"/>
          </a:xfrm>
        </p:spPr>
        <p:txBody>
          <a:bodyPr>
            <a:spAutoFit/>
          </a:bodyPr>
          <a:lstStyle/>
          <a:p>
            <a:r>
              <a:rPr lang="en-US" sz="2800"/>
              <a:t>Determine the values of </a:t>
            </a:r>
            <a:r>
              <a:rPr lang="en-US" sz="2800" i="1"/>
              <a:t>x</a:t>
            </a:r>
            <a:r>
              <a:rPr lang="en-US" sz="2800"/>
              <a:t> for which the linear approximation                            is accurate to within 0.17. </a:t>
            </a:r>
          </a:p>
        </p:txBody>
      </p:sp>
      <p:graphicFrame>
        <p:nvGraphicFramePr>
          <p:cNvPr id="39939" name="TPChart"/>
          <p:cNvGraphicFramePr>
            <a:graphicFrameLocks noChangeAspect="1"/>
          </p:cNvGraphicFramePr>
          <p:nvPr/>
        </p:nvGraphicFramePr>
        <p:xfrm>
          <a:off x="4508500" y="1651000"/>
          <a:ext cx="4572000" cy="5143500"/>
        </p:xfrm>
        <a:graphic>
          <a:graphicData uri="http://schemas.openxmlformats.org/presentationml/2006/ole">
            <p:oleObj spid="_x0000_s152578"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2112963"/>
            <a:ext cx="4114800" cy="2916237"/>
          </a:xfrm>
        </p:spPr>
        <p:txBody>
          <a:bodyPr>
            <a:spAutoFit/>
          </a:bodyPr>
          <a:lstStyle/>
          <a:p>
            <a:pPr marL="609600" indent="-609600">
              <a:buFontTx/>
              <a:buAutoNum type="arabicPeriod"/>
            </a:pPr>
            <a:r>
              <a:rPr lang="en-US"/>
              <a:t>-0.23 &lt; </a:t>
            </a:r>
            <a:r>
              <a:rPr lang="en-US" i="1"/>
              <a:t>x</a:t>
            </a:r>
            <a:r>
              <a:rPr lang="en-US"/>
              <a:t> &lt; 0.93</a:t>
            </a:r>
          </a:p>
          <a:p>
            <a:pPr marL="609600" indent="-609600">
              <a:buFontTx/>
              <a:buAutoNum type="arabicPeriod"/>
            </a:pPr>
            <a:r>
              <a:rPr lang="en-US"/>
              <a:t>-0.32 &lt; </a:t>
            </a:r>
            <a:r>
              <a:rPr lang="en-US" i="1"/>
              <a:t>x</a:t>
            </a:r>
            <a:r>
              <a:rPr lang="en-US"/>
              <a:t> &lt; 0.92</a:t>
            </a:r>
          </a:p>
          <a:p>
            <a:pPr marL="609600" indent="-609600">
              <a:buFontTx/>
              <a:buAutoNum type="arabicPeriod"/>
            </a:pPr>
            <a:r>
              <a:rPr lang="en-US"/>
              <a:t>-0.07 &lt; </a:t>
            </a:r>
            <a:r>
              <a:rPr lang="en-US" i="1"/>
              <a:t>x</a:t>
            </a:r>
            <a:r>
              <a:rPr lang="en-US"/>
              <a:t> &lt; 0.09</a:t>
            </a:r>
          </a:p>
          <a:p>
            <a:pPr marL="609600" indent="-609600">
              <a:buFontTx/>
              <a:buAutoNum type="arabicPeriod"/>
            </a:pPr>
            <a:r>
              <a:rPr lang="en-US"/>
              <a:t>-0.34 &lt; </a:t>
            </a:r>
            <a:r>
              <a:rPr lang="en-US" i="1"/>
              <a:t>x</a:t>
            </a:r>
            <a:r>
              <a:rPr lang="en-US"/>
              <a:t> &lt; 0.82</a:t>
            </a:r>
          </a:p>
          <a:p>
            <a:pPr marL="609600" indent="-609600">
              <a:buFontTx/>
              <a:buAutoNum type="arabicPeriod"/>
            </a:pPr>
            <a:r>
              <a:rPr lang="en-US"/>
              <a:t>-0.34 &lt; </a:t>
            </a:r>
            <a:r>
              <a:rPr lang="en-US" i="1"/>
              <a:t>x</a:t>
            </a:r>
            <a:r>
              <a:rPr lang="en-US"/>
              <a:t> &lt; 0.19</a:t>
            </a:r>
          </a:p>
        </p:txBody>
      </p:sp>
      <p:sp>
        <p:nvSpPr>
          <p:cNvPr id="39942"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2819400" y="811213"/>
          <a:ext cx="2590800" cy="1017587"/>
        </p:xfrm>
        <a:graphic>
          <a:graphicData uri="http://schemas.openxmlformats.org/presentationml/2006/ole">
            <p:oleObj spid="_x0000_s152579" name="Equation" r:id="rId6" imgW="9271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1600200"/>
          </a:xfrm>
        </p:spPr>
        <p:txBody>
          <a:bodyPr/>
          <a:lstStyle/>
          <a:p>
            <a:r>
              <a:rPr lang="en-US" sz="2800"/>
              <a:t>Starting with the graph of </a:t>
            </a:r>
            <a:r>
              <a:rPr lang="en-US" sz="2800" i="1"/>
              <a:t>y</a:t>
            </a:r>
            <a:r>
              <a:rPr lang="en-US" sz="2800"/>
              <a:t> = </a:t>
            </a:r>
            <a:r>
              <a:rPr lang="en-US" sz="2800" i="1"/>
              <a:t>e</a:t>
            </a:r>
            <a:r>
              <a:rPr lang="en-US" sz="2800" i="1" baseline="50000"/>
              <a:t>x</a:t>
            </a:r>
            <a:r>
              <a:rPr lang="en-US" sz="2800"/>
              <a:t>, find the equation of the graph that results from reflecting about the line </a:t>
            </a:r>
            <a:r>
              <a:rPr lang="en-US" sz="2800" i="1"/>
              <a:t>y</a:t>
            </a:r>
            <a:r>
              <a:rPr lang="en-US" sz="2800"/>
              <a:t> = 5.  </a:t>
            </a:r>
          </a:p>
        </p:txBody>
      </p:sp>
      <p:graphicFrame>
        <p:nvGraphicFramePr>
          <p:cNvPr id="17411" name="TPChart"/>
          <p:cNvGraphicFramePr>
            <a:graphicFrameLocks noChangeAspect="1"/>
          </p:cNvGraphicFramePr>
          <p:nvPr/>
        </p:nvGraphicFramePr>
        <p:xfrm>
          <a:off x="4724400" y="1714500"/>
          <a:ext cx="4419600" cy="5143500"/>
        </p:xfrm>
        <a:graphic>
          <a:graphicData uri="http://schemas.openxmlformats.org/presentationml/2006/ole">
            <p:oleObj spid="_x0000_s15362" name="Chart" r:id="rId5" imgW="4571989" imgH="5143584" progId="MSGraph.Chart.8">
              <p:embed followColorScheme="full"/>
            </p:oleObj>
          </a:graphicData>
        </a:graphic>
      </p:graphicFrame>
      <p:sp>
        <p:nvSpPr>
          <p:cNvPr id="17412" name="TPAnswers" hidden="1"/>
          <p:cNvSpPr>
            <a:spLocks noGrp="1" noChangeArrowheads="1"/>
          </p:cNvSpPr>
          <p:nvPr>
            <p:ph type="body" idx="1"/>
            <p:custDataLst>
              <p:tags r:id="rId3"/>
            </p:custDataLst>
          </p:nvPr>
        </p:nvSpPr>
        <p:spPr>
          <a:xfrm>
            <a:off x="838200" y="6477000"/>
            <a:ext cx="2362200" cy="1982788"/>
          </a:xfrm>
        </p:spPr>
        <p:txBody>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grpSp>
        <p:nvGrpSpPr>
          <p:cNvPr id="2" name="Picture Choice 1"/>
          <p:cNvGrpSpPr>
            <a:grpSpLocks/>
          </p:cNvGrpSpPr>
          <p:nvPr/>
        </p:nvGrpSpPr>
        <p:grpSpPr bwMode="auto">
          <a:xfrm>
            <a:off x="342900" y="1919288"/>
            <a:ext cx="1552575" cy="1047750"/>
            <a:chOff x="216" y="1152"/>
            <a:chExt cx="978" cy="660"/>
          </a:xfrm>
        </p:grpSpPr>
        <p:pic>
          <p:nvPicPr>
            <p:cNvPr id="17413" name="PSPic"/>
            <p:cNvPicPr>
              <a:picLocks noChangeAspect="1" noChangeArrowheads="1"/>
            </p:cNvPicPr>
            <p:nvPr/>
          </p:nvPicPr>
          <p:blipFill>
            <a:blip r:embed="rId6"/>
            <a:srcRect/>
            <a:stretch>
              <a:fillRect/>
            </a:stretch>
          </p:blipFill>
          <p:spPr bwMode="auto">
            <a:xfrm>
              <a:off x="336" y="1392"/>
              <a:ext cx="858" cy="420"/>
            </a:xfrm>
            <a:prstGeom prst="rect">
              <a:avLst/>
            </a:prstGeom>
            <a:noFill/>
            <a:ln w="9525">
              <a:noFill/>
              <a:miter lim="800000"/>
              <a:headEnd/>
              <a:tailEnd/>
            </a:ln>
          </p:spPr>
        </p:pic>
        <p:sp>
          <p:nvSpPr>
            <p:cNvPr id="17418" name="PSText"/>
            <p:cNvSpPr txBox="1">
              <a:spLocks noChangeArrowheads="1"/>
            </p:cNvSpPr>
            <p:nvPr/>
          </p:nvSpPr>
          <p:spPr bwMode="auto">
            <a:xfrm>
              <a:off x="336" y="1152"/>
              <a:ext cx="400" cy="240"/>
            </a:xfrm>
            <a:prstGeom prst="rect">
              <a:avLst/>
            </a:prstGeom>
            <a:noFill/>
            <a:ln w="9525">
              <a:noFill/>
              <a:miter lim="800000"/>
              <a:headEnd/>
              <a:tailEnd/>
            </a:ln>
            <a:effectLst/>
          </p:spPr>
          <p:txBody>
            <a:bodyPr/>
            <a:lstStyle/>
            <a:p>
              <a:r>
                <a:rPr lang="en-US" sz="2400"/>
                <a:t>1.</a:t>
              </a:r>
            </a:p>
          </p:txBody>
        </p:sp>
        <p:sp>
          <p:nvSpPr>
            <p:cNvPr id="17419" name="PSArrow"/>
            <p:cNvSpPr>
              <a:spLocks noChangeArrowheads="1"/>
            </p:cNvSpPr>
            <p:nvPr/>
          </p:nvSpPr>
          <p:spPr bwMode="auto">
            <a:xfrm>
              <a:off x="216"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400300" y="1919288"/>
            <a:ext cx="2032000" cy="1052512"/>
            <a:chOff x="1512" y="1152"/>
            <a:chExt cx="1280" cy="663"/>
          </a:xfrm>
        </p:grpSpPr>
        <p:pic>
          <p:nvPicPr>
            <p:cNvPr id="17414" name="PSPic"/>
            <p:cNvPicPr>
              <a:picLocks noChangeAspect="1" noChangeArrowheads="1"/>
            </p:cNvPicPr>
            <p:nvPr/>
          </p:nvPicPr>
          <p:blipFill>
            <a:blip r:embed="rId7"/>
            <a:srcRect/>
            <a:stretch>
              <a:fillRect/>
            </a:stretch>
          </p:blipFill>
          <p:spPr bwMode="auto">
            <a:xfrm>
              <a:off x="1632" y="1392"/>
              <a:ext cx="1160" cy="423"/>
            </a:xfrm>
            <a:prstGeom prst="rect">
              <a:avLst/>
            </a:prstGeom>
            <a:noFill/>
            <a:ln w="9525">
              <a:noFill/>
              <a:miter lim="800000"/>
              <a:headEnd/>
              <a:tailEnd/>
            </a:ln>
          </p:spPr>
        </p:pic>
        <p:sp>
          <p:nvSpPr>
            <p:cNvPr id="17421" name="PSText"/>
            <p:cNvSpPr txBox="1">
              <a:spLocks noChangeArrowheads="1"/>
            </p:cNvSpPr>
            <p:nvPr/>
          </p:nvSpPr>
          <p:spPr bwMode="auto">
            <a:xfrm>
              <a:off x="1632" y="1152"/>
              <a:ext cx="400" cy="240"/>
            </a:xfrm>
            <a:prstGeom prst="rect">
              <a:avLst/>
            </a:prstGeom>
            <a:noFill/>
            <a:ln w="9525">
              <a:noFill/>
              <a:miter lim="800000"/>
              <a:headEnd/>
              <a:tailEnd/>
            </a:ln>
            <a:effectLst/>
          </p:spPr>
          <p:txBody>
            <a:bodyPr/>
            <a:lstStyle/>
            <a:p>
              <a:r>
                <a:rPr lang="en-US" sz="2400"/>
                <a:t>2.</a:t>
              </a:r>
            </a:p>
          </p:txBody>
        </p:sp>
        <p:sp>
          <p:nvSpPr>
            <p:cNvPr id="17422" name="PSArrow"/>
            <p:cNvSpPr>
              <a:spLocks noChangeArrowheads="1"/>
            </p:cNvSpPr>
            <p:nvPr/>
          </p:nvSpPr>
          <p:spPr bwMode="auto">
            <a:xfrm>
              <a:off x="1512"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371850"/>
            <a:ext cx="2338388" cy="1047750"/>
            <a:chOff x="840" y="1920"/>
            <a:chExt cx="1473" cy="660"/>
          </a:xfrm>
        </p:grpSpPr>
        <p:pic>
          <p:nvPicPr>
            <p:cNvPr id="17415" name="PSPic"/>
            <p:cNvPicPr>
              <a:picLocks noChangeAspect="1" noChangeArrowheads="1"/>
            </p:cNvPicPr>
            <p:nvPr/>
          </p:nvPicPr>
          <p:blipFill>
            <a:blip r:embed="rId8"/>
            <a:srcRect/>
            <a:stretch>
              <a:fillRect/>
            </a:stretch>
          </p:blipFill>
          <p:spPr bwMode="auto">
            <a:xfrm>
              <a:off x="960" y="2160"/>
              <a:ext cx="1353" cy="420"/>
            </a:xfrm>
            <a:prstGeom prst="rect">
              <a:avLst/>
            </a:prstGeom>
            <a:noFill/>
            <a:ln w="9525">
              <a:noFill/>
              <a:miter lim="800000"/>
              <a:headEnd/>
              <a:tailEnd/>
            </a:ln>
          </p:spPr>
        </p:pic>
        <p:sp>
          <p:nvSpPr>
            <p:cNvPr id="17424" name="PSText"/>
            <p:cNvSpPr txBox="1">
              <a:spLocks noChangeArrowheads="1"/>
            </p:cNvSpPr>
            <p:nvPr/>
          </p:nvSpPr>
          <p:spPr bwMode="auto">
            <a:xfrm>
              <a:off x="960" y="1920"/>
              <a:ext cx="400" cy="240"/>
            </a:xfrm>
            <a:prstGeom prst="rect">
              <a:avLst/>
            </a:prstGeom>
            <a:noFill/>
            <a:ln w="9525">
              <a:noFill/>
              <a:miter lim="800000"/>
              <a:headEnd/>
              <a:tailEnd/>
            </a:ln>
            <a:effectLst/>
          </p:spPr>
          <p:txBody>
            <a:bodyPr/>
            <a:lstStyle/>
            <a:p>
              <a:r>
                <a:rPr lang="en-US" sz="2400"/>
                <a:t>3.</a:t>
              </a:r>
            </a:p>
          </p:txBody>
        </p:sp>
        <p:sp>
          <p:nvSpPr>
            <p:cNvPr id="17425" name="PSArrow"/>
            <p:cNvSpPr>
              <a:spLocks noChangeArrowheads="1"/>
            </p:cNvSpPr>
            <p:nvPr/>
          </p:nvSpPr>
          <p:spPr bwMode="auto">
            <a:xfrm>
              <a:off x="840"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95250" y="4724400"/>
            <a:ext cx="2266950" cy="1046163"/>
            <a:chOff x="216" y="2976"/>
            <a:chExt cx="1428" cy="659"/>
          </a:xfrm>
        </p:grpSpPr>
        <p:pic>
          <p:nvPicPr>
            <p:cNvPr id="17416" name="PSPic"/>
            <p:cNvPicPr>
              <a:picLocks noChangeAspect="1" noChangeArrowheads="1"/>
            </p:cNvPicPr>
            <p:nvPr/>
          </p:nvPicPr>
          <p:blipFill>
            <a:blip r:embed="rId9"/>
            <a:srcRect/>
            <a:stretch>
              <a:fillRect/>
            </a:stretch>
          </p:blipFill>
          <p:spPr bwMode="auto">
            <a:xfrm>
              <a:off x="336" y="3216"/>
              <a:ext cx="1308" cy="419"/>
            </a:xfrm>
            <a:prstGeom prst="rect">
              <a:avLst/>
            </a:prstGeom>
            <a:noFill/>
            <a:ln w="9525">
              <a:noFill/>
              <a:miter lim="800000"/>
              <a:headEnd/>
              <a:tailEnd/>
            </a:ln>
          </p:spPr>
        </p:pic>
        <p:sp>
          <p:nvSpPr>
            <p:cNvPr id="17427" name="PSText"/>
            <p:cNvSpPr txBox="1">
              <a:spLocks noChangeArrowheads="1"/>
            </p:cNvSpPr>
            <p:nvPr/>
          </p:nvSpPr>
          <p:spPr bwMode="auto">
            <a:xfrm>
              <a:off x="336" y="2976"/>
              <a:ext cx="400" cy="240"/>
            </a:xfrm>
            <a:prstGeom prst="rect">
              <a:avLst/>
            </a:prstGeom>
            <a:noFill/>
            <a:ln w="9525">
              <a:noFill/>
              <a:miter lim="800000"/>
              <a:headEnd/>
              <a:tailEnd/>
            </a:ln>
            <a:effectLst/>
          </p:spPr>
          <p:txBody>
            <a:bodyPr/>
            <a:lstStyle/>
            <a:p>
              <a:r>
                <a:rPr lang="en-US" sz="2400"/>
                <a:t>4.</a:t>
              </a:r>
            </a:p>
          </p:txBody>
        </p:sp>
        <p:sp>
          <p:nvSpPr>
            <p:cNvPr id="17428" name="PSArrow"/>
            <p:cNvSpPr>
              <a:spLocks noChangeArrowheads="1"/>
            </p:cNvSpPr>
            <p:nvPr/>
          </p:nvSpPr>
          <p:spPr bwMode="auto">
            <a:xfrm>
              <a:off x="216"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76500" y="4738688"/>
            <a:ext cx="2628900" cy="1052512"/>
            <a:chOff x="1128" y="2976"/>
            <a:chExt cx="1656" cy="663"/>
          </a:xfrm>
        </p:grpSpPr>
        <p:pic>
          <p:nvPicPr>
            <p:cNvPr id="17417" name="PSPic"/>
            <p:cNvPicPr>
              <a:picLocks noChangeAspect="1" noChangeArrowheads="1"/>
            </p:cNvPicPr>
            <p:nvPr/>
          </p:nvPicPr>
          <p:blipFill>
            <a:blip r:embed="rId10"/>
            <a:srcRect/>
            <a:stretch>
              <a:fillRect/>
            </a:stretch>
          </p:blipFill>
          <p:spPr bwMode="auto">
            <a:xfrm>
              <a:off x="1248" y="3216"/>
              <a:ext cx="1536" cy="423"/>
            </a:xfrm>
            <a:prstGeom prst="rect">
              <a:avLst/>
            </a:prstGeom>
            <a:noFill/>
            <a:ln w="9525">
              <a:noFill/>
              <a:miter lim="800000"/>
              <a:headEnd/>
              <a:tailEnd/>
            </a:ln>
          </p:spPr>
        </p:pic>
        <p:sp>
          <p:nvSpPr>
            <p:cNvPr id="17430" name="PSText"/>
            <p:cNvSpPr txBox="1">
              <a:spLocks noChangeArrowheads="1"/>
            </p:cNvSpPr>
            <p:nvPr/>
          </p:nvSpPr>
          <p:spPr bwMode="auto">
            <a:xfrm>
              <a:off x="1248" y="2976"/>
              <a:ext cx="400" cy="240"/>
            </a:xfrm>
            <a:prstGeom prst="rect">
              <a:avLst/>
            </a:prstGeom>
            <a:noFill/>
            <a:ln w="9525">
              <a:noFill/>
              <a:miter lim="800000"/>
              <a:headEnd/>
              <a:tailEnd/>
            </a:ln>
            <a:effectLst/>
          </p:spPr>
          <p:txBody>
            <a:bodyPr/>
            <a:lstStyle/>
            <a:p>
              <a:r>
                <a:rPr lang="en-US" sz="2400"/>
                <a:t>5.</a:t>
              </a:r>
            </a:p>
          </p:txBody>
        </p:sp>
        <p:sp>
          <p:nvSpPr>
            <p:cNvPr id="17431" name="PSArrow"/>
            <p:cNvSpPr>
              <a:spLocks noChangeArrowheads="1"/>
            </p:cNvSpPr>
            <p:nvPr/>
          </p:nvSpPr>
          <p:spPr bwMode="auto">
            <a:xfrm>
              <a:off x="1128"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76200"/>
            <a:ext cx="8229600" cy="976313"/>
          </a:xfrm>
        </p:spPr>
        <p:txBody>
          <a:bodyPr>
            <a:spAutoFit/>
          </a:bodyPr>
          <a:lstStyle/>
          <a:p>
            <a:r>
              <a:rPr lang="en-US" sz="4000"/>
              <a:t>Find                 . </a:t>
            </a:r>
          </a:p>
        </p:txBody>
      </p:sp>
      <p:graphicFrame>
        <p:nvGraphicFramePr>
          <p:cNvPr id="40963" name="TPChart"/>
          <p:cNvGraphicFramePr>
            <a:graphicFrameLocks noChangeAspect="1"/>
          </p:cNvGraphicFramePr>
          <p:nvPr/>
        </p:nvGraphicFramePr>
        <p:xfrm>
          <a:off x="4508500" y="1651000"/>
          <a:ext cx="4572000" cy="5143500"/>
        </p:xfrm>
        <a:graphic>
          <a:graphicData uri="http://schemas.openxmlformats.org/presentationml/2006/ole">
            <p:oleObj spid="_x0000_s153602"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1676400"/>
            <a:ext cx="16002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4096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5" name="Object 5"/>
          <p:cNvGraphicFramePr>
            <a:graphicFrameLocks noChangeAspect="1"/>
          </p:cNvGraphicFramePr>
          <p:nvPr/>
        </p:nvGraphicFramePr>
        <p:xfrm>
          <a:off x="1676400" y="76200"/>
          <a:ext cx="2286000" cy="1270000"/>
        </p:xfrm>
        <a:graphic>
          <a:graphicData uri="http://schemas.openxmlformats.org/presentationml/2006/ole">
            <p:oleObj spid="_x0000_s153603" name="Equation" r:id="rId6" imgW="685800" imgH="381000" progId="">
              <p:embed/>
            </p:oleObj>
          </a:graphicData>
        </a:graphic>
      </p:graphicFrame>
      <p:sp>
        <p:nvSpPr>
          <p:cNvPr id="40968"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7" name="Object 7"/>
          <p:cNvGraphicFramePr>
            <a:graphicFrameLocks noChangeAspect="1"/>
          </p:cNvGraphicFramePr>
          <p:nvPr/>
        </p:nvGraphicFramePr>
        <p:xfrm>
          <a:off x="990600" y="1447800"/>
          <a:ext cx="2362200" cy="923925"/>
        </p:xfrm>
        <a:graphic>
          <a:graphicData uri="http://schemas.openxmlformats.org/presentationml/2006/ole">
            <p:oleObj spid="_x0000_s153604" name="Equation" r:id="rId7" imgW="977900" imgH="381000" progId="">
              <p:embed/>
            </p:oleObj>
          </a:graphicData>
        </a:graphic>
      </p:graphicFrame>
      <p:sp>
        <p:nvSpPr>
          <p:cNvPr id="40970"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9" name="Object 9"/>
          <p:cNvGraphicFramePr>
            <a:graphicFrameLocks noChangeAspect="1"/>
          </p:cNvGraphicFramePr>
          <p:nvPr/>
        </p:nvGraphicFramePr>
        <p:xfrm>
          <a:off x="990600" y="2514600"/>
          <a:ext cx="2362200" cy="923925"/>
        </p:xfrm>
        <a:graphic>
          <a:graphicData uri="http://schemas.openxmlformats.org/presentationml/2006/ole">
            <p:oleObj spid="_x0000_s153605" name="Equation" r:id="rId8" imgW="977900" imgH="381000" progId="">
              <p:embed/>
            </p:oleObj>
          </a:graphicData>
        </a:graphic>
      </p:graphicFrame>
      <p:sp>
        <p:nvSpPr>
          <p:cNvPr id="40972"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1" name="Object 11"/>
          <p:cNvGraphicFramePr>
            <a:graphicFrameLocks noChangeAspect="1"/>
          </p:cNvGraphicFramePr>
          <p:nvPr/>
        </p:nvGraphicFramePr>
        <p:xfrm>
          <a:off x="990600" y="3505200"/>
          <a:ext cx="2216150" cy="923925"/>
        </p:xfrm>
        <a:graphic>
          <a:graphicData uri="http://schemas.openxmlformats.org/presentationml/2006/ole">
            <p:oleObj spid="_x0000_s153606" name="Equation" r:id="rId9" imgW="914400" imgH="381000" progId="">
              <p:embed/>
            </p:oleObj>
          </a:graphicData>
        </a:graphic>
      </p:graphicFrame>
      <p:sp>
        <p:nvSpPr>
          <p:cNvPr id="40974"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3" name="Object 13"/>
          <p:cNvGraphicFramePr>
            <a:graphicFrameLocks noChangeAspect="1"/>
          </p:cNvGraphicFramePr>
          <p:nvPr/>
        </p:nvGraphicFramePr>
        <p:xfrm>
          <a:off x="990600" y="4572000"/>
          <a:ext cx="2216150" cy="923925"/>
        </p:xfrm>
        <a:graphic>
          <a:graphicData uri="http://schemas.openxmlformats.org/presentationml/2006/ole">
            <p:oleObj spid="_x0000_s153607" name="Equation" r:id="rId10" imgW="914400" imgH="381000" progId="">
              <p:embed/>
            </p:oleObj>
          </a:graphicData>
        </a:graphic>
      </p:graphicFrame>
      <p:sp>
        <p:nvSpPr>
          <p:cNvPr id="40976" name="Rectangle 1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5" name="Object 15"/>
          <p:cNvGraphicFramePr>
            <a:graphicFrameLocks noChangeAspect="1"/>
          </p:cNvGraphicFramePr>
          <p:nvPr/>
        </p:nvGraphicFramePr>
        <p:xfrm>
          <a:off x="990600" y="5638800"/>
          <a:ext cx="2362200" cy="923925"/>
        </p:xfrm>
        <a:graphic>
          <a:graphicData uri="http://schemas.openxmlformats.org/presentationml/2006/ole">
            <p:oleObj spid="_x0000_s153608" name="Equation" r:id="rId11" imgW="9779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381000" y="76200"/>
            <a:ext cx="8382000" cy="1827213"/>
          </a:xfrm>
        </p:spPr>
        <p:txBody>
          <a:bodyPr>
            <a:spAutoFit/>
          </a:bodyPr>
          <a:lstStyle/>
          <a:p>
            <a:r>
              <a:rPr lang="en-US" sz="2400"/>
              <a:t>Gravel is being dumped from a conveyor belt at a rate of 30 ft</a:t>
            </a:r>
            <a:r>
              <a:rPr lang="en-US" sz="2400" baseline="40000"/>
              <a:t>3</a:t>
            </a:r>
            <a:r>
              <a:rPr lang="en-US" sz="2400"/>
              <a:t>/min and its coarseness is such that it forms a pile in the shape of a cone whose base diameter and height are always equal.</a:t>
            </a:r>
          </a:p>
        </p:txBody>
      </p:sp>
      <p:sp>
        <p:nvSpPr>
          <p:cNvPr id="41988" name="TPAnswers"/>
          <p:cNvSpPr>
            <a:spLocks noGrp="1" noChangeArrowheads="1"/>
          </p:cNvSpPr>
          <p:nvPr>
            <p:ph type="body" idx="1"/>
            <p:custDataLst>
              <p:tags r:id="rId3"/>
            </p:custDataLst>
          </p:nvPr>
        </p:nvSpPr>
        <p:spPr>
          <a:xfrm>
            <a:off x="457200" y="3678238"/>
            <a:ext cx="4114800" cy="2570162"/>
          </a:xfrm>
        </p:spPr>
        <p:txBody>
          <a:bodyPr>
            <a:spAutoFit/>
          </a:bodyPr>
          <a:lstStyle/>
          <a:p>
            <a:pPr marL="609600" indent="-609600">
              <a:buFontTx/>
              <a:buAutoNum type="arabicPeriod"/>
            </a:pPr>
            <a:r>
              <a:rPr lang="en-US" sz="2800"/>
              <a:t>0.21 ft/min</a:t>
            </a:r>
          </a:p>
          <a:p>
            <a:pPr marL="609600" indent="-609600">
              <a:buFontTx/>
              <a:buAutoNum type="arabicPeriod"/>
            </a:pPr>
            <a:r>
              <a:rPr lang="en-US" sz="2800"/>
              <a:t>1.31 ft/min</a:t>
            </a:r>
          </a:p>
          <a:p>
            <a:pPr marL="609600" indent="-609600">
              <a:buFontTx/>
              <a:buAutoNum type="arabicPeriod"/>
            </a:pPr>
            <a:r>
              <a:rPr lang="en-US" sz="2800"/>
              <a:t>0.27 ft/min</a:t>
            </a:r>
          </a:p>
          <a:p>
            <a:pPr marL="609600" indent="-609600">
              <a:buFontTx/>
              <a:buAutoNum type="arabicPeriod"/>
            </a:pPr>
            <a:r>
              <a:rPr lang="en-US" sz="2800"/>
              <a:t>0.44 ft/min</a:t>
            </a:r>
          </a:p>
          <a:p>
            <a:pPr marL="609600" indent="-609600">
              <a:buFontTx/>
              <a:buAutoNum type="arabicPeriod"/>
            </a:pPr>
            <a:r>
              <a:rPr lang="en-US" sz="2800"/>
              <a:t>0.34 ft/min</a:t>
            </a:r>
          </a:p>
        </p:txBody>
      </p:sp>
      <p:sp>
        <p:nvSpPr>
          <p:cNvPr id="41989" name="Text Box 5"/>
          <p:cNvSpPr txBox="1">
            <a:spLocks noChangeArrowheads="1"/>
          </p:cNvSpPr>
          <p:nvPr/>
        </p:nvSpPr>
        <p:spPr bwMode="auto">
          <a:xfrm>
            <a:off x="381000" y="1952625"/>
            <a:ext cx="4419600" cy="155257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How fast is the height of the pile increasing when the pile is 12 ft high?  Round the result to the nearest hundredth.</a:t>
            </a:r>
          </a:p>
        </p:txBody>
      </p:sp>
      <p:pic>
        <p:nvPicPr>
          <p:cNvPr id="41990" name="Picture 6"/>
          <p:cNvPicPr>
            <a:picLocks noChangeAspect="1" noChangeArrowheads="1"/>
          </p:cNvPicPr>
          <p:nvPr/>
        </p:nvPicPr>
        <p:blipFill>
          <a:blip r:embed="rId5"/>
          <a:srcRect/>
          <a:stretch>
            <a:fillRect/>
          </a:stretch>
        </p:blipFill>
        <p:spPr bwMode="auto">
          <a:xfrm>
            <a:off x="4876800" y="2057400"/>
            <a:ext cx="4038600" cy="3294063"/>
          </a:xfrm>
          <a:prstGeom prst="rect">
            <a:avLst/>
          </a:prstGeom>
          <a:noFill/>
          <a:ln w="9525">
            <a:noFill/>
            <a:miter lim="800000"/>
            <a:headEnd/>
            <a:tailEnd/>
          </a:ln>
        </p:spPr>
      </p:pic>
      <p:graphicFrame>
        <p:nvGraphicFramePr>
          <p:cNvPr id="41987" name="TPChart"/>
          <p:cNvGraphicFramePr>
            <a:graphicFrameLocks noChangeAspect="1"/>
          </p:cNvGraphicFramePr>
          <p:nvPr/>
        </p:nvGraphicFramePr>
        <p:xfrm>
          <a:off x="4508500" y="1651000"/>
          <a:ext cx="4572000" cy="5143500"/>
        </p:xfrm>
        <a:graphic>
          <a:graphicData uri="http://schemas.openxmlformats.org/presentationml/2006/ole">
            <p:oleObj spid="_x0000_s154626" name="Chart" r:id="rId6" imgW="4571989" imgH="5143584" progId="MSGraph.Chart.8">
              <p:embed followColorScheme="full"/>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609600" y="76200"/>
            <a:ext cx="8229600" cy="1036638"/>
          </a:xfrm>
        </p:spPr>
        <p:txBody>
          <a:bodyPr>
            <a:spAutoFit/>
          </a:bodyPr>
          <a:lstStyle/>
          <a:p>
            <a:r>
              <a:rPr lang="en-US"/>
              <a:t>Find     in terms of     . </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155650"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457200" y="1905000"/>
            <a:ext cx="4114800" cy="4478338"/>
          </a:xfrm>
          <a:solidFill>
            <a:schemeClr val="bg1"/>
          </a:solidFill>
        </p:spPr>
        <p:txBody>
          <a:bodyPr>
            <a:spAutoFit/>
          </a:bodyPr>
          <a:lstStyle/>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p:txBody>
      </p:sp>
      <p:graphicFrame>
        <p:nvGraphicFramePr>
          <p:cNvPr id="43013" name="Object 5"/>
          <p:cNvGraphicFramePr>
            <a:graphicFrameLocks noChangeAspect="1"/>
          </p:cNvGraphicFramePr>
          <p:nvPr/>
        </p:nvGraphicFramePr>
        <p:xfrm>
          <a:off x="1752600" y="304800"/>
          <a:ext cx="808038" cy="914400"/>
        </p:xfrm>
        <a:graphic>
          <a:graphicData uri="http://schemas.openxmlformats.org/presentationml/2006/ole">
            <p:oleObj spid="_x0000_s155651" name="Equation" r:id="rId6" imgW="164957" imgH="190335" progId="">
              <p:embed/>
            </p:oleObj>
          </a:graphicData>
        </a:graphic>
      </p:graphicFrame>
      <p:graphicFrame>
        <p:nvGraphicFramePr>
          <p:cNvPr id="43014" name="Object 6"/>
          <p:cNvGraphicFramePr>
            <a:graphicFrameLocks noChangeAspect="1"/>
          </p:cNvGraphicFramePr>
          <p:nvPr/>
        </p:nvGraphicFramePr>
        <p:xfrm>
          <a:off x="5334000" y="228600"/>
          <a:ext cx="792163" cy="990600"/>
        </p:xfrm>
        <a:graphic>
          <a:graphicData uri="http://schemas.openxmlformats.org/presentationml/2006/ole">
            <p:oleObj spid="_x0000_s155652" name="Equation" r:id="rId7" imgW="152334" imgH="190417" progId="">
              <p:embed/>
            </p:oleObj>
          </a:graphicData>
        </a:graphic>
      </p:graphicFrame>
      <p:graphicFrame>
        <p:nvGraphicFramePr>
          <p:cNvPr id="43015" name="Object 7"/>
          <p:cNvGraphicFramePr>
            <a:graphicFrameLocks noChangeAspect="1"/>
          </p:cNvGraphicFramePr>
          <p:nvPr/>
        </p:nvGraphicFramePr>
        <p:xfrm>
          <a:off x="838200" y="923925"/>
          <a:ext cx="2590800" cy="828675"/>
        </p:xfrm>
        <a:graphic>
          <a:graphicData uri="http://schemas.openxmlformats.org/presentationml/2006/ole">
            <p:oleObj spid="_x0000_s155653" name="Equation" r:id="rId8" imgW="787058" imgH="253890" progId="">
              <p:embed/>
            </p:oleObj>
          </a:graphicData>
        </a:graphic>
      </p:graphicFrame>
      <p:graphicFrame>
        <p:nvGraphicFramePr>
          <p:cNvPr id="43017" name="Object 9"/>
          <p:cNvGraphicFramePr>
            <a:graphicFrameLocks noChangeAspect="1"/>
          </p:cNvGraphicFramePr>
          <p:nvPr/>
        </p:nvGraphicFramePr>
        <p:xfrm>
          <a:off x="990600" y="1752600"/>
          <a:ext cx="2892425" cy="779463"/>
        </p:xfrm>
        <a:graphic>
          <a:graphicData uri="http://schemas.openxmlformats.org/presentationml/2006/ole">
            <p:oleObj spid="_x0000_s155654" name="Equation" r:id="rId9" imgW="926698" imgH="253890" progId="">
              <p:embed/>
            </p:oleObj>
          </a:graphicData>
        </a:graphic>
      </p:graphicFrame>
      <p:graphicFrame>
        <p:nvGraphicFramePr>
          <p:cNvPr id="43019" name="Object 11"/>
          <p:cNvGraphicFramePr>
            <a:graphicFrameLocks noChangeAspect="1"/>
          </p:cNvGraphicFramePr>
          <p:nvPr/>
        </p:nvGraphicFramePr>
        <p:xfrm>
          <a:off x="990600" y="2895600"/>
          <a:ext cx="3198813" cy="592138"/>
        </p:xfrm>
        <a:graphic>
          <a:graphicData uri="http://schemas.openxmlformats.org/presentationml/2006/ole">
            <p:oleObj spid="_x0000_s155655" name="Equation" r:id="rId10" imgW="1028700" imgH="190500" progId="">
              <p:embed/>
            </p:oleObj>
          </a:graphicData>
        </a:graphic>
      </p:graphicFrame>
      <p:graphicFrame>
        <p:nvGraphicFramePr>
          <p:cNvPr id="43021" name="Object 13"/>
          <p:cNvGraphicFramePr>
            <a:graphicFrameLocks noChangeAspect="1"/>
          </p:cNvGraphicFramePr>
          <p:nvPr/>
        </p:nvGraphicFramePr>
        <p:xfrm>
          <a:off x="990600" y="3903663"/>
          <a:ext cx="3622675" cy="592137"/>
        </p:xfrm>
        <a:graphic>
          <a:graphicData uri="http://schemas.openxmlformats.org/presentationml/2006/ole">
            <p:oleObj spid="_x0000_s155656" name="Equation" r:id="rId11" imgW="1168400" imgH="190500" progId="">
              <p:embed/>
            </p:oleObj>
          </a:graphicData>
        </a:graphic>
      </p:graphicFrame>
      <p:graphicFrame>
        <p:nvGraphicFramePr>
          <p:cNvPr id="43023" name="Object 15"/>
          <p:cNvGraphicFramePr>
            <a:graphicFrameLocks noChangeAspect="1"/>
          </p:cNvGraphicFramePr>
          <p:nvPr/>
        </p:nvGraphicFramePr>
        <p:xfrm>
          <a:off x="990600" y="4894263"/>
          <a:ext cx="2368550" cy="592137"/>
        </p:xfrm>
        <a:graphic>
          <a:graphicData uri="http://schemas.openxmlformats.org/presentationml/2006/ole">
            <p:oleObj spid="_x0000_s155657" name="Equation" r:id="rId12" imgW="761669" imgH="190417" progId="">
              <p:embed/>
            </p:oleObj>
          </a:graphicData>
        </a:graphic>
      </p:graphicFrame>
      <p:graphicFrame>
        <p:nvGraphicFramePr>
          <p:cNvPr id="43025" name="Object 17"/>
          <p:cNvGraphicFramePr>
            <a:graphicFrameLocks noChangeAspect="1"/>
          </p:cNvGraphicFramePr>
          <p:nvPr/>
        </p:nvGraphicFramePr>
        <p:xfrm>
          <a:off x="990600" y="5808663"/>
          <a:ext cx="2438400" cy="592137"/>
        </p:xfrm>
        <a:graphic>
          <a:graphicData uri="http://schemas.openxmlformats.org/presentationml/2006/ole">
            <p:oleObj spid="_x0000_s155658" name="Equation" r:id="rId13" imgW="787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304800" y="0"/>
            <a:ext cx="8686800" cy="1462088"/>
          </a:xfrm>
        </p:spPr>
        <p:txBody>
          <a:bodyPr>
            <a:spAutoFit/>
          </a:bodyPr>
          <a:lstStyle/>
          <a:p>
            <a:r>
              <a:rPr lang="en-US" sz="2400"/>
              <a:t>Given a diagram with two tangent lines to the parabola </a:t>
            </a:r>
            <a:r>
              <a:rPr lang="en-US" sz="2400" i="1"/>
              <a:t>y</a:t>
            </a:r>
            <a:r>
              <a:rPr lang="en-US" sz="2400"/>
              <a:t> = </a:t>
            </a:r>
            <a:r>
              <a:rPr lang="en-US" sz="2400" i="1"/>
              <a:t>x</a:t>
            </a:r>
            <a:r>
              <a:rPr lang="en-US" sz="2400" baseline="40000"/>
              <a:t>2</a:t>
            </a:r>
            <a:r>
              <a:rPr lang="en-US" sz="2400"/>
              <a:t> that pass through the point (0, - 4).  Find the coordinates of the points where these tangent lines intersect the parabola. </a:t>
            </a:r>
          </a:p>
        </p:txBody>
      </p:sp>
      <p:graphicFrame>
        <p:nvGraphicFramePr>
          <p:cNvPr id="44035" name="TPChart"/>
          <p:cNvGraphicFramePr>
            <a:graphicFrameLocks noChangeAspect="1"/>
          </p:cNvGraphicFramePr>
          <p:nvPr/>
        </p:nvGraphicFramePr>
        <p:xfrm>
          <a:off x="4508500" y="1651000"/>
          <a:ext cx="4572000" cy="5143500"/>
        </p:xfrm>
        <a:graphic>
          <a:graphicData uri="http://schemas.openxmlformats.org/presentationml/2006/ole">
            <p:oleObj spid="_x0000_s156674"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4495800"/>
            <a:ext cx="4114800" cy="2209800"/>
          </a:xfrm>
        </p:spPr>
        <p:txBody>
          <a:bodyPr>
            <a:spAutoFit/>
          </a:bodyPr>
          <a:lstStyle/>
          <a:p>
            <a:pPr marL="609600" indent="-609600">
              <a:buFontTx/>
              <a:buAutoNum type="arabicPeriod"/>
            </a:pPr>
            <a:r>
              <a:rPr lang="en-US" sz="2400"/>
              <a:t>(</a:t>
            </a:r>
            <a:r>
              <a:rPr lang="en-US" sz="2400">
                <a:cs typeface="Arial" charset="0"/>
              </a:rPr>
              <a:t>±2.5, 6.25)</a:t>
            </a:r>
          </a:p>
          <a:p>
            <a:pPr marL="609600" indent="-609600">
              <a:buFontTx/>
              <a:buAutoNum type="arabicPeriod"/>
            </a:pPr>
            <a:r>
              <a:rPr lang="en-US" sz="2400"/>
              <a:t>(</a:t>
            </a:r>
            <a:r>
              <a:rPr lang="en-US" sz="2400">
                <a:cs typeface="Arial" charset="0"/>
              </a:rPr>
              <a:t>±2, 4)</a:t>
            </a:r>
            <a:endParaRPr lang="en-US" sz="2400"/>
          </a:p>
          <a:p>
            <a:pPr marL="609600" indent="-609600">
              <a:buFontTx/>
              <a:buAutoNum type="arabicPeriod"/>
            </a:pPr>
            <a:r>
              <a:rPr lang="en-US" sz="2400"/>
              <a:t>(</a:t>
            </a:r>
            <a:r>
              <a:rPr lang="en-US" sz="2400">
                <a:cs typeface="Arial" charset="0"/>
              </a:rPr>
              <a:t>±1.5, 2.25)</a:t>
            </a:r>
            <a:endParaRPr lang="en-US" sz="2400"/>
          </a:p>
          <a:p>
            <a:pPr marL="609600" indent="-609600">
              <a:buFontTx/>
              <a:buAutoNum type="arabicPeriod"/>
            </a:pPr>
            <a:r>
              <a:rPr lang="en-US" sz="2400"/>
              <a:t>(</a:t>
            </a:r>
            <a:r>
              <a:rPr lang="en-US" sz="2400">
                <a:cs typeface="Arial" charset="0"/>
              </a:rPr>
              <a:t>±3, 9)</a:t>
            </a:r>
            <a:endParaRPr lang="en-US" sz="2400"/>
          </a:p>
          <a:p>
            <a:pPr marL="609600" indent="-609600">
              <a:buFontTx/>
              <a:buAutoNum type="arabicPeriod"/>
            </a:pPr>
            <a:r>
              <a:rPr lang="en-US" sz="2400"/>
              <a:t>(</a:t>
            </a:r>
            <a:r>
              <a:rPr lang="en-US" sz="2400">
                <a:cs typeface="Arial" charset="0"/>
              </a:rPr>
              <a:t>±3, 6.25)</a:t>
            </a:r>
          </a:p>
        </p:txBody>
      </p:sp>
      <p:pic>
        <p:nvPicPr>
          <p:cNvPr id="44037" name="Picture 5"/>
          <p:cNvPicPr>
            <a:picLocks noChangeAspect="1" noChangeArrowheads="1"/>
          </p:cNvPicPr>
          <p:nvPr/>
        </p:nvPicPr>
        <p:blipFill>
          <a:blip r:embed="rId6"/>
          <a:srcRect/>
          <a:stretch>
            <a:fillRect/>
          </a:stretch>
        </p:blipFill>
        <p:spPr bwMode="auto">
          <a:xfrm>
            <a:off x="381000" y="1524000"/>
            <a:ext cx="2971800" cy="29718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122238"/>
            <a:ext cx="8229600" cy="1557337"/>
          </a:xfrm>
        </p:spPr>
        <p:txBody>
          <a:bodyPr>
            <a:spAutoFit/>
          </a:bodyPr>
          <a:lstStyle/>
          <a:p>
            <a:r>
              <a:rPr lang="en-US" sz="2600"/>
              <a:t>The mass of part of a wire is                     kilograms, where </a:t>
            </a:r>
            <a:r>
              <a:rPr lang="en-US" sz="2600" i="1"/>
              <a:t>x</a:t>
            </a:r>
            <a:r>
              <a:rPr lang="en-US" sz="2600"/>
              <a:t> is measured in meters from one end of the wire. Find the linear density of the wire when </a:t>
            </a:r>
            <a:r>
              <a:rPr lang="en-US" sz="2600" i="1"/>
              <a:t>x</a:t>
            </a:r>
            <a:r>
              <a:rPr lang="en-US" sz="2600"/>
              <a:t> = 16m.</a:t>
            </a:r>
          </a:p>
        </p:txBody>
      </p:sp>
      <p:graphicFrame>
        <p:nvGraphicFramePr>
          <p:cNvPr id="45059" name="TPChart"/>
          <p:cNvGraphicFramePr>
            <a:graphicFrameLocks noChangeAspect="1"/>
          </p:cNvGraphicFramePr>
          <p:nvPr/>
        </p:nvGraphicFramePr>
        <p:xfrm>
          <a:off x="4813300" y="1981200"/>
          <a:ext cx="4335463" cy="4876800"/>
        </p:xfrm>
        <a:graphic>
          <a:graphicData uri="http://schemas.openxmlformats.org/presentationml/2006/ole">
            <p:oleObj spid="_x0000_s157698" name="Chart" r:id="rId5" imgW="4571989" imgH="5143584" progId="MSGraph.Chart.8">
              <p:embed followColorScheme="full"/>
            </p:oleObj>
          </a:graphicData>
        </a:graphic>
      </p:graphicFrame>
      <p:sp>
        <p:nvSpPr>
          <p:cNvPr id="45062"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1" name="Object 5"/>
          <p:cNvGraphicFramePr>
            <a:graphicFrameLocks noChangeAspect="1"/>
          </p:cNvGraphicFramePr>
          <p:nvPr/>
        </p:nvGraphicFramePr>
        <p:xfrm>
          <a:off x="4800600" y="228600"/>
          <a:ext cx="1828800" cy="750888"/>
        </p:xfrm>
        <a:graphic>
          <a:graphicData uri="http://schemas.openxmlformats.org/presentationml/2006/ole">
            <p:oleObj spid="_x0000_s157699" name="Equation" r:id="rId6" imgW="520474" imgH="215806" progId="">
              <p:embed/>
            </p:oleObj>
          </a:graphicData>
        </a:graphic>
      </p:graphicFrame>
      <p:sp>
        <p:nvSpPr>
          <p:cNvPr id="45060" name="TPAnswers"/>
          <p:cNvSpPr>
            <a:spLocks noGrp="1" noChangeArrowheads="1"/>
          </p:cNvSpPr>
          <p:nvPr>
            <p:ph type="body" idx="1"/>
            <p:custDataLst>
              <p:tags r:id="rId3"/>
            </p:custDataLst>
          </p:nvPr>
        </p:nvSpPr>
        <p:spPr>
          <a:xfrm>
            <a:off x="533400" y="2362200"/>
            <a:ext cx="4114800" cy="2916238"/>
          </a:xfrm>
        </p:spPr>
        <p:txBody>
          <a:bodyPr>
            <a:spAutoFit/>
          </a:bodyPr>
          <a:lstStyle/>
          <a:p>
            <a:pPr marL="609600" indent="-609600">
              <a:buFontTx/>
              <a:buAutoNum type="arabicPeriod"/>
            </a:pPr>
            <a:r>
              <a:rPr lang="en-US"/>
              <a:t>6</a:t>
            </a:r>
            <a:r>
              <a:rPr lang="en-US" i="1"/>
              <a:t>kg</a:t>
            </a:r>
            <a:r>
              <a:rPr lang="en-US"/>
              <a:t>/m</a:t>
            </a:r>
          </a:p>
          <a:p>
            <a:pPr marL="609600" indent="-609600">
              <a:buFontTx/>
              <a:buAutoNum type="arabicPeriod"/>
            </a:pPr>
            <a:r>
              <a:rPr lang="en-US"/>
              <a:t>4</a:t>
            </a:r>
            <a:r>
              <a:rPr lang="en-US" i="1"/>
              <a:t>kg</a:t>
            </a:r>
            <a:r>
              <a:rPr lang="en-US"/>
              <a:t>/m</a:t>
            </a:r>
          </a:p>
          <a:p>
            <a:pPr marL="609600" indent="-609600">
              <a:buFontTx/>
              <a:buAutoNum type="arabicPeriod"/>
            </a:pPr>
            <a:r>
              <a:rPr lang="en-US"/>
              <a:t>7</a:t>
            </a:r>
            <a:r>
              <a:rPr lang="en-US" i="1"/>
              <a:t>kg</a:t>
            </a:r>
            <a:r>
              <a:rPr lang="en-US"/>
              <a:t>/m</a:t>
            </a:r>
          </a:p>
          <a:p>
            <a:pPr marL="609600" indent="-609600">
              <a:buFontTx/>
              <a:buAutoNum type="arabicPeriod"/>
            </a:pPr>
            <a:r>
              <a:rPr lang="en-US"/>
              <a:t>1.5</a:t>
            </a:r>
            <a:r>
              <a:rPr lang="en-US" i="1"/>
              <a:t>kg</a:t>
            </a:r>
            <a:r>
              <a:rPr lang="en-US"/>
              <a:t>/m</a:t>
            </a:r>
          </a:p>
          <a:p>
            <a:pPr marL="609600" indent="-609600">
              <a:buFontTx/>
              <a:buAutoNum type="arabicPeriod"/>
            </a:pPr>
            <a:r>
              <a:rPr lang="en-US"/>
              <a:t>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0"/>
            <a:ext cx="8229600" cy="915988"/>
          </a:xfrm>
        </p:spPr>
        <p:txBody>
          <a:bodyPr>
            <a:spAutoFit/>
          </a:bodyPr>
          <a:lstStyle/>
          <a:p>
            <a:r>
              <a:rPr lang="en-US" sz="3600"/>
              <a:t>Differentiate the function. </a:t>
            </a:r>
          </a:p>
        </p:txBody>
      </p:sp>
      <p:graphicFrame>
        <p:nvGraphicFramePr>
          <p:cNvPr id="46083" name="TPChart"/>
          <p:cNvGraphicFramePr>
            <a:graphicFrameLocks noChangeAspect="1"/>
          </p:cNvGraphicFramePr>
          <p:nvPr/>
        </p:nvGraphicFramePr>
        <p:xfrm>
          <a:off x="4572000" y="1714500"/>
          <a:ext cx="4572000" cy="5143500"/>
        </p:xfrm>
        <a:graphic>
          <a:graphicData uri="http://schemas.openxmlformats.org/presentationml/2006/ole">
            <p:oleObj spid="_x0000_s158722" name="Chart" r:id="rId5" imgW="4571989" imgH="5143584" progId="MSGraph.Chart.8">
              <p:embed followColorScheme="full"/>
            </p:oleObj>
          </a:graphicData>
        </a:graphic>
      </p:graphicFrame>
      <p:sp>
        <p:nvSpPr>
          <p:cNvPr id="46084" name="TPAnswers" hidden="1"/>
          <p:cNvSpPr>
            <a:spLocks noGrp="1" noChangeArrowheads="1"/>
          </p:cNvSpPr>
          <p:nvPr>
            <p:ph type="body" idx="1"/>
            <p:custDataLst>
              <p:tags r:id="rId3"/>
            </p:custDataLst>
          </p:nvPr>
        </p:nvSpPr>
        <p:spPr>
          <a:xfrm>
            <a:off x="457200" y="70993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182563" y="2057400"/>
            <a:ext cx="1874837" cy="1449388"/>
            <a:chOff x="72" y="1296"/>
            <a:chExt cx="1181" cy="913"/>
          </a:xfrm>
        </p:grpSpPr>
        <p:graphicFrame>
          <p:nvGraphicFramePr>
            <p:cNvPr id="46085" name="PSPic"/>
            <p:cNvGraphicFramePr>
              <a:graphicFrameLocks noChangeAspect="1"/>
            </p:cNvGraphicFramePr>
            <p:nvPr/>
          </p:nvGraphicFramePr>
          <p:xfrm>
            <a:off x="192" y="1536"/>
            <a:ext cx="1061" cy="673"/>
          </p:xfrm>
          <a:graphic>
            <a:graphicData uri="http://schemas.openxmlformats.org/presentationml/2006/ole">
              <p:oleObj spid="_x0000_s158728" name="Equation" r:id="rId6" imgW="622030" imgH="393529" progId="">
                <p:embed/>
              </p:oleObj>
            </a:graphicData>
          </a:graphic>
        </p:graphicFrame>
        <p:sp>
          <p:nvSpPr>
            <p:cNvPr id="46095" name="PSText"/>
            <p:cNvSpPr txBox="1">
              <a:spLocks noChangeArrowheads="1"/>
            </p:cNvSpPr>
            <p:nvPr/>
          </p:nvSpPr>
          <p:spPr bwMode="auto">
            <a:xfrm>
              <a:off x="192" y="1296"/>
              <a:ext cx="400" cy="240"/>
            </a:xfrm>
            <a:prstGeom prst="rect">
              <a:avLst/>
            </a:prstGeom>
            <a:noFill/>
            <a:ln w="9525">
              <a:noFill/>
              <a:miter lim="800000"/>
              <a:headEnd/>
              <a:tailEnd/>
            </a:ln>
            <a:effectLst/>
          </p:spPr>
          <p:txBody>
            <a:bodyPr/>
            <a:lstStyle/>
            <a:p>
              <a:r>
                <a:rPr lang="en-US" sz="2400"/>
                <a:t>1.</a:t>
              </a:r>
            </a:p>
          </p:txBody>
        </p:sp>
        <p:sp>
          <p:nvSpPr>
            <p:cNvPr id="46096" name="PSArrow"/>
            <p:cNvSpPr>
              <a:spLocks noChangeArrowheads="1"/>
            </p:cNvSpPr>
            <p:nvPr/>
          </p:nvSpPr>
          <p:spPr bwMode="auto">
            <a:xfrm>
              <a:off x="7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476500" y="2057400"/>
            <a:ext cx="2284413" cy="1449388"/>
            <a:chOff x="1560" y="1296"/>
            <a:chExt cx="1439" cy="913"/>
          </a:xfrm>
        </p:grpSpPr>
        <p:graphicFrame>
          <p:nvGraphicFramePr>
            <p:cNvPr id="46087" name="PSPic"/>
            <p:cNvGraphicFramePr>
              <a:graphicFrameLocks noChangeAspect="1"/>
            </p:cNvGraphicFramePr>
            <p:nvPr/>
          </p:nvGraphicFramePr>
          <p:xfrm>
            <a:off x="1680" y="1536"/>
            <a:ext cx="1319" cy="673"/>
          </p:xfrm>
          <a:graphic>
            <a:graphicData uri="http://schemas.openxmlformats.org/presentationml/2006/ole">
              <p:oleObj spid="_x0000_s158727" name="Equation" r:id="rId7" imgW="774364" imgH="393529" progId="">
                <p:embed/>
              </p:oleObj>
            </a:graphicData>
          </a:graphic>
        </p:graphicFrame>
        <p:sp>
          <p:nvSpPr>
            <p:cNvPr id="46098" name="PSText"/>
            <p:cNvSpPr txBox="1">
              <a:spLocks noChangeArrowheads="1"/>
            </p:cNvSpPr>
            <p:nvPr/>
          </p:nvSpPr>
          <p:spPr bwMode="auto">
            <a:xfrm>
              <a:off x="1680" y="1296"/>
              <a:ext cx="400" cy="240"/>
            </a:xfrm>
            <a:prstGeom prst="rect">
              <a:avLst/>
            </a:prstGeom>
            <a:noFill/>
            <a:ln w="9525">
              <a:noFill/>
              <a:miter lim="800000"/>
              <a:headEnd/>
              <a:tailEnd/>
            </a:ln>
            <a:effectLst/>
          </p:spPr>
          <p:txBody>
            <a:bodyPr/>
            <a:lstStyle/>
            <a:p>
              <a:r>
                <a:rPr lang="en-US" sz="2400"/>
                <a:t>2.</a:t>
              </a:r>
            </a:p>
          </p:txBody>
        </p:sp>
        <p:sp>
          <p:nvSpPr>
            <p:cNvPr id="46099" name="PSArrow"/>
            <p:cNvSpPr>
              <a:spLocks noChangeArrowheads="1"/>
            </p:cNvSpPr>
            <p:nvPr/>
          </p:nvSpPr>
          <p:spPr bwMode="auto">
            <a:xfrm>
              <a:off x="156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04900" y="3714750"/>
            <a:ext cx="2243138" cy="1466850"/>
            <a:chOff x="696" y="2256"/>
            <a:chExt cx="1413" cy="924"/>
          </a:xfrm>
        </p:grpSpPr>
        <p:graphicFrame>
          <p:nvGraphicFramePr>
            <p:cNvPr id="46089" name="PSPic"/>
            <p:cNvGraphicFramePr>
              <a:graphicFrameLocks noChangeAspect="1"/>
            </p:cNvGraphicFramePr>
            <p:nvPr/>
          </p:nvGraphicFramePr>
          <p:xfrm>
            <a:off x="816" y="2496"/>
            <a:ext cx="1293" cy="684"/>
          </p:xfrm>
          <a:graphic>
            <a:graphicData uri="http://schemas.openxmlformats.org/presentationml/2006/ole">
              <p:oleObj spid="_x0000_s158726" name="Equation" r:id="rId8" imgW="761669" imgH="406224" progId="">
                <p:embed/>
              </p:oleObj>
            </a:graphicData>
          </a:graphic>
        </p:graphicFrame>
        <p:sp>
          <p:nvSpPr>
            <p:cNvPr id="46101" name="PSText"/>
            <p:cNvSpPr txBox="1">
              <a:spLocks noChangeArrowheads="1"/>
            </p:cNvSpPr>
            <p:nvPr/>
          </p:nvSpPr>
          <p:spPr bwMode="auto">
            <a:xfrm>
              <a:off x="816" y="2256"/>
              <a:ext cx="400" cy="240"/>
            </a:xfrm>
            <a:prstGeom prst="rect">
              <a:avLst/>
            </a:prstGeom>
            <a:noFill/>
            <a:ln w="9525">
              <a:noFill/>
              <a:miter lim="800000"/>
              <a:headEnd/>
              <a:tailEnd/>
            </a:ln>
            <a:effectLst/>
          </p:spPr>
          <p:txBody>
            <a:bodyPr/>
            <a:lstStyle/>
            <a:p>
              <a:r>
                <a:rPr lang="en-US" sz="2400"/>
                <a:t>3.</a:t>
              </a:r>
            </a:p>
          </p:txBody>
        </p:sp>
        <p:sp>
          <p:nvSpPr>
            <p:cNvPr id="46102" name="PSArrow"/>
            <p:cNvSpPr>
              <a:spLocks noChangeArrowheads="1"/>
            </p:cNvSpPr>
            <p:nvPr/>
          </p:nvSpPr>
          <p:spPr bwMode="auto">
            <a:xfrm>
              <a:off x="696"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90500" y="5181600"/>
            <a:ext cx="2097088" cy="1449388"/>
            <a:chOff x="120" y="3120"/>
            <a:chExt cx="1321" cy="913"/>
          </a:xfrm>
        </p:grpSpPr>
        <p:graphicFrame>
          <p:nvGraphicFramePr>
            <p:cNvPr id="46091" name="PSPic"/>
            <p:cNvGraphicFramePr>
              <a:graphicFrameLocks noChangeAspect="1"/>
            </p:cNvGraphicFramePr>
            <p:nvPr/>
          </p:nvGraphicFramePr>
          <p:xfrm>
            <a:off x="240" y="3360"/>
            <a:ext cx="1201" cy="673"/>
          </p:xfrm>
          <a:graphic>
            <a:graphicData uri="http://schemas.openxmlformats.org/presentationml/2006/ole">
              <p:oleObj spid="_x0000_s158725" name="Equation" r:id="rId9" imgW="710891" imgH="393529" progId="">
                <p:embed/>
              </p:oleObj>
            </a:graphicData>
          </a:graphic>
        </p:graphicFrame>
        <p:sp>
          <p:nvSpPr>
            <p:cNvPr id="46104" name="PSText"/>
            <p:cNvSpPr txBox="1">
              <a:spLocks noChangeArrowheads="1"/>
            </p:cNvSpPr>
            <p:nvPr/>
          </p:nvSpPr>
          <p:spPr bwMode="auto">
            <a:xfrm>
              <a:off x="240" y="3120"/>
              <a:ext cx="400" cy="240"/>
            </a:xfrm>
            <a:prstGeom prst="rect">
              <a:avLst/>
            </a:prstGeom>
            <a:noFill/>
            <a:ln w="9525">
              <a:noFill/>
              <a:miter lim="800000"/>
              <a:headEnd/>
              <a:tailEnd/>
            </a:ln>
            <a:effectLst/>
          </p:spPr>
          <p:txBody>
            <a:bodyPr/>
            <a:lstStyle/>
            <a:p>
              <a:r>
                <a:rPr lang="en-US" sz="2400"/>
                <a:t>4.</a:t>
              </a:r>
            </a:p>
          </p:txBody>
        </p:sp>
        <p:sp>
          <p:nvSpPr>
            <p:cNvPr id="46105" name="PSArrow"/>
            <p:cNvSpPr>
              <a:spLocks noChangeArrowheads="1"/>
            </p:cNvSpPr>
            <p:nvPr/>
          </p:nvSpPr>
          <p:spPr bwMode="auto">
            <a:xfrm>
              <a:off x="12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180013"/>
            <a:ext cx="2095500" cy="1449387"/>
            <a:chOff x="1608" y="3072"/>
            <a:chExt cx="1320" cy="913"/>
          </a:xfrm>
        </p:grpSpPr>
        <p:graphicFrame>
          <p:nvGraphicFramePr>
            <p:cNvPr id="46093" name="PSPic"/>
            <p:cNvGraphicFramePr>
              <a:graphicFrameLocks noChangeAspect="1"/>
            </p:cNvGraphicFramePr>
            <p:nvPr/>
          </p:nvGraphicFramePr>
          <p:xfrm>
            <a:off x="1728" y="3312"/>
            <a:ext cx="1200" cy="673"/>
          </p:xfrm>
          <a:graphic>
            <a:graphicData uri="http://schemas.openxmlformats.org/presentationml/2006/ole">
              <p:oleObj spid="_x0000_s158724" name="Equation" r:id="rId10" imgW="710891" imgH="393529" progId="">
                <p:embed/>
              </p:oleObj>
            </a:graphicData>
          </a:graphic>
        </p:graphicFrame>
        <p:sp>
          <p:nvSpPr>
            <p:cNvPr id="46107" name="PSText"/>
            <p:cNvSpPr txBox="1">
              <a:spLocks noChangeArrowheads="1"/>
            </p:cNvSpPr>
            <p:nvPr/>
          </p:nvSpPr>
          <p:spPr bwMode="auto">
            <a:xfrm>
              <a:off x="1728" y="3072"/>
              <a:ext cx="400" cy="240"/>
            </a:xfrm>
            <a:prstGeom prst="rect">
              <a:avLst/>
            </a:prstGeom>
            <a:noFill/>
            <a:ln w="9525">
              <a:noFill/>
              <a:miter lim="800000"/>
              <a:headEnd/>
              <a:tailEnd/>
            </a:ln>
            <a:effectLst/>
          </p:spPr>
          <p:txBody>
            <a:bodyPr/>
            <a:lstStyle/>
            <a:p>
              <a:r>
                <a:rPr lang="en-US" sz="2400"/>
                <a:t>5.</a:t>
              </a:r>
            </a:p>
          </p:txBody>
        </p:sp>
        <p:sp>
          <p:nvSpPr>
            <p:cNvPr id="46108" name="PSArrow"/>
            <p:cNvSpPr>
              <a:spLocks noChangeArrowheads="1"/>
            </p:cNvSpPr>
            <p:nvPr/>
          </p:nvSpPr>
          <p:spPr bwMode="auto">
            <a:xfrm>
              <a:off x="160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611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110" name="Object 30"/>
          <p:cNvGraphicFramePr>
            <a:graphicFrameLocks noChangeAspect="1"/>
          </p:cNvGraphicFramePr>
          <p:nvPr/>
        </p:nvGraphicFramePr>
        <p:xfrm>
          <a:off x="533400" y="838200"/>
          <a:ext cx="2362200" cy="795338"/>
        </p:xfrm>
        <a:graphic>
          <a:graphicData uri="http://schemas.openxmlformats.org/presentationml/2006/ole">
            <p:oleObj spid="_x0000_s158723" name="Equation" r:id="rId11" imgW="634449" imgH="21571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42863"/>
            <a:ext cx="8229600" cy="1557337"/>
          </a:xfrm>
        </p:spPr>
        <p:txBody>
          <a:bodyPr>
            <a:spAutoFit/>
          </a:bodyPr>
          <a:lstStyle/>
          <a:p>
            <a:r>
              <a:rPr lang="en-US" sz="2600"/>
              <a:t>The quantity </a:t>
            </a:r>
            <a:r>
              <a:rPr lang="en-US" sz="2600" i="1"/>
              <a:t>Q</a:t>
            </a:r>
            <a:r>
              <a:rPr lang="en-US" sz="2600"/>
              <a:t> of charge in coulombs </a:t>
            </a:r>
            <a:r>
              <a:rPr lang="en-US" sz="2600" i="1"/>
              <a:t>C</a:t>
            </a:r>
            <a:r>
              <a:rPr lang="en-US" sz="2600"/>
              <a:t> that has passed through a point in a wire up to time </a:t>
            </a:r>
            <a:r>
              <a:rPr lang="en-US" sz="2600" i="1"/>
              <a:t>t</a:t>
            </a:r>
            <a:r>
              <a:rPr lang="en-US" sz="2600"/>
              <a:t> (measured in seconds) is given by                                 </a:t>
            </a:r>
          </a:p>
        </p:txBody>
      </p:sp>
      <p:graphicFrame>
        <p:nvGraphicFramePr>
          <p:cNvPr id="48131" name="TPChart"/>
          <p:cNvGraphicFramePr>
            <a:graphicFrameLocks noChangeAspect="1"/>
          </p:cNvGraphicFramePr>
          <p:nvPr/>
        </p:nvGraphicFramePr>
        <p:xfrm>
          <a:off x="4572000" y="1714500"/>
          <a:ext cx="4572000" cy="5143500"/>
        </p:xfrm>
        <a:graphic>
          <a:graphicData uri="http://schemas.openxmlformats.org/presentationml/2006/ole">
            <p:oleObj spid="_x0000_s159746"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13</a:t>
            </a:r>
          </a:p>
          <a:p>
            <a:pPr marL="609600" indent="-609600">
              <a:buFontTx/>
              <a:buAutoNum type="arabicPeriod"/>
            </a:pPr>
            <a:r>
              <a:rPr lang="en-US"/>
              <a:t>4</a:t>
            </a:r>
          </a:p>
          <a:p>
            <a:pPr marL="609600" indent="-609600">
              <a:buFontTx/>
              <a:buAutoNum type="arabicPeriod"/>
            </a:pPr>
            <a:r>
              <a:rPr lang="en-US"/>
              <a:t>2</a:t>
            </a:r>
          </a:p>
          <a:p>
            <a:pPr marL="609600" indent="-609600">
              <a:buFontTx/>
              <a:buAutoNum type="arabicPeriod"/>
            </a:pPr>
            <a:r>
              <a:rPr lang="en-US"/>
              <a:t>3</a:t>
            </a:r>
          </a:p>
          <a:p>
            <a:pPr marL="609600" indent="-609600">
              <a:buFontTx/>
              <a:buAutoNum type="arabicPeriod"/>
            </a:pPr>
            <a:r>
              <a:rPr lang="en-US"/>
              <a:t>1</a:t>
            </a:r>
          </a:p>
        </p:txBody>
      </p:sp>
      <p:sp>
        <p:nvSpPr>
          <p:cNvPr id="48133" name="Text Box 5"/>
          <p:cNvSpPr txBox="1">
            <a:spLocks noChangeArrowheads="1"/>
          </p:cNvSpPr>
          <p:nvPr/>
        </p:nvSpPr>
        <p:spPr bwMode="auto">
          <a:xfrm>
            <a:off x="381000" y="2514600"/>
            <a:ext cx="4495800" cy="488950"/>
          </a:xfrm>
          <a:prstGeom prst="rect">
            <a:avLst/>
          </a:prstGeom>
          <a:noFill/>
          <a:ln w="9525">
            <a:noFill/>
            <a:miter lim="800000"/>
            <a:headEnd/>
            <a:tailEnd/>
          </a:ln>
          <a:effectLst/>
        </p:spPr>
        <p:txBody>
          <a:bodyPr>
            <a:spAutoFit/>
          </a:bodyPr>
          <a:lstStyle/>
          <a:p>
            <a:pPr>
              <a:spcBef>
                <a:spcPct val="50000"/>
              </a:spcBef>
            </a:pPr>
            <a:r>
              <a:rPr lang="en-US" sz="2600">
                <a:solidFill>
                  <a:schemeClr val="tx2"/>
                </a:solidFill>
              </a:rPr>
              <a:t>Find the current when </a:t>
            </a:r>
            <a:r>
              <a:rPr lang="en-US" sz="2600" i="1">
                <a:solidFill>
                  <a:schemeClr val="tx2"/>
                </a:solidFill>
              </a:rPr>
              <a:t>t</a:t>
            </a:r>
            <a:r>
              <a:rPr lang="en-US" sz="2600">
                <a:solidFill>
                  <a:schemeClr val="tx2"/>
                </a:solidFill>
              </a:rPr>
              <a:t> = 2 s.</a:t>
            </a:r>
          </a:p>
        </p:txBody>
      </p:sp>
      <p:sp>
        <p:nvSpPr>
          <p:cNvPr id="48135"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4" name="Object 6"/>
          <p:cNvGraphicFramePr>
            <a:graphicFrameLocks noChangeAspect="1"/>
          </p:cNvGraphicFramePr>
          <p:nvPr/>
        </p:nvGraphicFramePr>
        <p:xfrm>
          <a:off x="533400" y="1708150"/>
          <a:ext cx="4114800" cy="730250"/>
        </p:xfrm>
        <a:graphic>
          <a:graphicData uri="http://schemas.openxmlformats.org/presentationml/2006/ole">
            <p:oleObj spid="_x0000_s159747" name="Equation" r:id="rId6" imgW="1193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228600" y="176213"/>
            <a:ext cx="8686800" cy="1341437"/>
          </a:xfrm>
        </p:spPr>
        <p:txBody>
          <a:bodyPr>
            <a:spAutoFit/>
          </a:bodyPr>
          <a:lstStyle/>
          <a:p>
            <a:r>
              <a:rPr lang="en-US" sz="3200"/>
              <a:t>Find the points on the curve                           where the tangent is horizontal.</a:t>
            </a:r>
          </a:p>
        </p:txBody>
      </p:sp>
      <p:graphicFrame>
        <p:nvGraphicFramePr>
          <p:cNvPr id="52227" name="TPChart"/>
          <p:cNvGraphicFramePr>
            <a:graphicFrameLocks noChangeAspect="1"/>
          </p:cNvGraphicFramePr>
          <p:nvPr/>
        </p:nvGraphicFramePr>
        <p:xfrm>
          <a:off x="4508500" y="1651000"/>
          <a:ext cx="4572000" cy="5143500"/>
        </p:xfrm>
        <a:graphic>
          <a:graphicData uri="http://schemas.openxmlformats.org/presentationml/2006/ole">
            <p:oleObj spid="_x0000_s160770" name="Chart" r:id="rId5" imgW="4571989" imgH="5143584" progId="MSGraph.Chart.8">
              <p:embed followColorScheme="full"/>
            </p:oleObj>
          </a:graphicData>
        </a:graphic>
      </p:graphicFrame>
      <p:sp>
        <p:nvSpPr>
          <p:cNvPr id="5223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29" name="Object 5"/>
          <p:cNvGraphicFramePr>
            <a:graphicFrameLocks noChangeAspect="1"/>
          </p:cNvGraphicFramePr>
          <p:nvPr/>
        </p:nvGraphicFramePr>
        <p:xfrm>
          <a:off x="5334000" y="381000"/>
          <a:ext cx="3657600" cy="619125"/>
        </p:xfrm>
        <a:graphic>
          <a:graphicData uri="http://schemas.openxmlformats.org/presentationml/2006/ole">
            <p:oleObj spid="_x0000_s160771" name="Equation" r:id="rId6" imgW="1257300" imgH="215900" progId="">
              <p:embed/>
            </p:oleObj>
          </a:graphicData>
        </a:graphic>
      </p:graphicFrame>
      <p:sp>
        <p:nvSpPr>
          <p:cNvPr id="52228"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(-4, 71),  (4, 39)</a:t>
            </a:r>
          </a:p>
          <a:p>
            <a:pPr marL="609600" indent="-609600">
              <a:buFontTx/>
              <a:buAutoNum type="arabicPeriod"/>
            </a:pPr>
            <a:r>
              <a:rPr lang="en-US"/>
              <a:t>(-3, 88),  (4, 39)</a:t>
            </a:r>
          </a:p>
          <a:p>
            <a:pPr marL="609600" indent="-609600">
              <a:buFontTx/>
              <a:buAutoNum type="arabicPeriod"/>
            </a:pPr>
            <a:r>
              <a:rPr lang="en-US"/>
              <a:t>(-4, 71),  (2, -37)</a:t>
            </a:r>
          </a:p>
          <a:p>
            <a:pPr marL="609600" indent="-609600">
              <a:buFontTx/>
              <a:buAutoNum type="arabicPeriod"/>
            </a:pPr>
            <a:r>
              <a:rPr lang="en-US"/>
              <a:t>(-3, 88),  (2, -37)</a:t>
            </a:r>
          </a:p>
          <a:p>
            <a:pPr marL="609600" indent="-609600">
              <a:buFontTx/>
              <a:buAutoNum type="arabicPeriod"/>
            </a:pPr>
            <a:r>
              <a:rPr lang="en-US"/>
              <a:t>(-3, 37),  (2, -37)</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610600" cy="1220788"/>
          </a:xfrm>
        </p:spPr>
        <p:txBody>
          <a:bodyPr>
            <a:spAutoFit/>
          </a:bodyPr>
          <a:lstStyle/>
          <a:p>
            <a:r>
              <a:rPr lang="en-US" sz="2800"/>
              <a:t>If a ball is thrown vertically upward with a velocity of 72 ft/s, then its height after </a:t>
            </a:r>
            <a:r>
              <a:rPr lang="en-US" sz="2800" i="1"/>
              <a:t>t</a:t>
            </a:r>
            <a:r>
              <a:rPr lang="en-US" sz="2800"/>
              <a:t> seconds is                    . </a:t>
            </a:r>
          </a:p>
        </p:txBody>
      </p:sp>
      <p:graphicFrame>
        <p:nvGraphicFramePr>
          <p:cNvPr id="53251" name="TPChart"/>
          <p:cNvGraphicFramePr>
            <a:graphicFrameLocks noChangeAspect="1"/>
          </p:cNvGraphicFramePr>
          <p:nvPr/>
        </p:nvGraphicFramePr>
        <p:xfrm>
          <a:off x="4508500" y="1651000"/>
          <a:ext cx="4572000" cy="5143500"/>
        </p:xfrm>
        <a:graphic>
          <a:graphicData uri="http://schemas.openxmlformats.org/presentationml/2006/ole">
            <p:oleObj spid="_x0000_s161794"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a:t>6 ft</a:t>
            </a:r>
          </a:p>
          <a:p>
            <a:pPr marL="609600" indent="-609600">
              <a:buFontTx/>
              <a:buAutoNum type="arabicPeriod"/>
            </a:pPr>
            <a:r>
              <a:rPr lang="en-US"/>
              <a:t>216 ft</a:t>
            </a:r>
          </a:p>
          <a:p>
            <a:pPr marL="609600" indent="-609600">
              <a:buFontTx/>
              <a:buAutoNum type="arabicPeriod"/>
            </a:pPr>
            <a:r>
              <a:rPr lang="en-US"/>
              <a:t>36 ft</a:t>
            </a:r>
          </a:p>
          <a:p>
            <a:pPr marL="609600" indent="-609600">
              <a:buFontTx/>
              <a:buAutoNum type="arabicPeriod"/>
            </a:pPr>
            <a:r>
              <a:rPr lang="en-US"/>
              <a:t>225 ft</a:t>
            </a:r>
          </a:p>
          <a:p>
            <a:pPr marL="609600" indent="-609600">
              <a:buFontTx/>
              <a:buAutoNum type="arabicPeriod"/>
            </a:pPr>
            <a:r>
              <a:rPr lang="en-US"/>
              <a:t>81 ft</a:t>
            </a:r>
          </a:p>
        </p:txBody>
      </p:sp>
      <p:sp>
        <p:nvSpPr>
          <p:cNvPr id="53253" name="Rectangle 5"/>
          <p:cNvSpPr>
            <a:spLocks noChangeArrowheads="1"/>
          </p:cNvSpPr>
          <p:nvPr/>
        </p:nvSpPr>
        <p:spPr bwMode="auto">
          <a:xfrm>
            <a:off x="457200" y="1371600"/>
            <a:ext cx="3702050" cy="1373188"/>
          </a:xfrm>
          <a:prstGeom prst="rect">
            <a:avLst/>
          </a:prstGeom>
          <a:noFill/>
          <a:ln w="9525">
            <a:noFill/>
            <a:miter lim="800000"/>
            <a:headEnd/>
            <a:tailEnd/>
          </a:ln>
          <a:effectLst/>
        </p:spPr>
        <p:txBody>
          <a:bodyPr>
            <a:spAutoFit/>
          </a:bodyPr>
          <a:lstStyle/>
          <a:p>
            <a:r>
              <a:rPr lang="en-US" sz="2800">
                <a:solidFill>
                  <a:schemeClr val="tx2"/>
                </a:solidFill>
              </a:rPr>
              <a:t>What is the maximum height reached by the ball?</a:t>
            </a:r>
          </a:p>
        </p:txBody>
      </p:sp>
      <p:graphicFrame>
        <p:nvGraphicFramePr>
          <p:cNvPr id="53254" name="Object 6"/>
          <p:cNvGraphicFramePr>
            <a:graphicFrameLocks noChangeAspect="1"/>
          </p:cNvGraphicFramePr>
          <p:nvPr/>
        </p:nvGraphicFramePr>
        <p:xfrm>
          <a:off x="6705600" y="754063"/>
          <a:ext cx="1905000" cy="541337"/>
        </p:xfrm>
        <a:graphic>
          <a:graphicData uri="http://schemas.openxmlformats.org/presentationml/2006/ole">
            <p:oleObj spid="_x0000_s161795" name="Equation" r:id="rId6" imgW="6731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33338"/>
            <a:ext cx="8229600" cy="2049463"/>
          </a:xfrm>
        </p:spPr>
        <p:txBody>
          <a:bodyPr>
            <a:spAutoFit/>
          </a:bodyPr>
          <a:lstStyle/>
          <a:p>
            <a:pPr>
              <a:lnSpc>
                <a:spcPct val="115000"/>
              </a:lnSpc>
            </a:pPr>
            <a:r>
              <a:rPr lang="en-US" sz="2400"/>
              <a:t>A telephone line hangs between two poles at 12 m apart in the shape of the catenary                                         , where </a:t>
            </a:r>
            <a:r>
              <a:rPr lang="en-US" sz="2400" i="1"/>
              <a:t>x</a:t>
            </a:r>
            <a:r>
              <a:rPr lang="en-US" sz="2400"/>
              <a:t> and </a:t>
            </a:r>
            <a:r>
              <a:rPr lang="en-US" sz="2400" i="1"/>
              <a:t>y</a:t>
            </a:r>
            <a:r>
              <a:rPr lang="en-US" sz="2400"/>
              <a:t> are measured in meters. Find the slope of this curve where it meets the right pole.</a:t>
            </a:r>
          </a:p>
        </p:txBody>
      </p:sp>
      <p:graphicFrame>
        <p:nvGraphicFramePr>
          <p:cNvPr id="54275" name="TPChart"/>
          <p:cNvGraphicFramePr>
            <a:graphicFrameLocks noChangeAspect="1"/>
          </p:cNvGraphicFramePr>
          <p:nvPr/>
        </p:nvGraphicFramePr>
        <p:xfrm>
          <a:off x="4876800" y="2057400"/>
          <a:ext cx="4267200" cy="4800600"/>
        </p:xfrm>
        <a:graphic>
          <a:graphicData uri="http://schemas.openxmlformats.org/presentationml/2006/ole">
            <p:oleObj spid="_x0000_s162818"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457200" y="4191000"/>
            <a:ext cx="4114800" cy="2209800"/>
          </a:xfrm>
        </p:spPr>
        <p:txBody>
          <a:bodyPr>
            <a:spAutoFit/>
          </a:bodyPr>
          <a:lstStyle/>
          <a:p>
            <a:pPr marL="609600" indent="-609600">
              <a:buFontTx/>
              <a:buAutoNum type="arabicPeriod"/>
            </a:pPr>
            <a:r>
              <a:rPr lang="en-US" sz="2400"/>
              <a:t>0.1630</a:t>
            </a:r>
          </a:p>
          <a:p>
            <a:pPr marL="609600" indent="-609600">
              <a:buFontTx/>
              <a:buAutoNum type="arabicPeriod"/>
            </a:pPr>
            <a:r>
              <a:rPr lang="en-US" sz="2400"/>
              <a:t>0.2072</a:t>
            </a:r>
          </a:p>
          <a:p>
            <a:pPr marL="609600" indent="-609600">
              <a:buFontTx/>
              <a:buAutoNum type="arabicPeriod"/>
            </a:pPr>
            <a:r>
              <a:rPr lang="en-US" sz="2400"/>
              <a:t>0.6162</a:t>
            </a:r>
          </a:p>
          <a:p>
            <a:pPr marL="609600" indent="-609600">
              <a:buFontTx/>
              <a:buAutoNum type="arabicPeriod"/>
            </a:pPr>
            <a:r>
              <a:rPr lang="en-US" sz="2400"/>
              <a:t>0.2013</a:t>
            </a:r>
          </a:p>
          <a:p>
            <a:pPr marL="609600" indent="-609600">
              <a:buFontTx/>
              <a:buAutoNum type="arabicPeriod"/>
            </a:pPr>
            <a:r>
              <a:rPr lang="en-US" sz="2400"/>
              <a:t>0.4013</a:t>
            </a:r>
          </a:p>
        </p:txBody>
      </p:sp>
      <p:sp>
        <p:nvSpPr>
          <p:cNvPr id="5427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7" name="Object 5"/>
          <p:cNvGraphicFramePr>
            <a:graphicFrameLocks noChangeAspect="1"/>
          </p:cNvGraphicFramePr>
          <p:nvPr/>
        </p:nvGraphicFramePr>
        <p:xfrm>
          <a:off x="4038600" y="685800"/>
          <a:ext cx="3352800" cy="517525"/>
        </p:xfrm>
        <a:graphic>
          <a:graphicData uri="http://schemas.openxmlformats.org/presentationml/2006/ole">
            <p:oleObj spid="_x0000_s162819" name="Equation" r:id="rId6" imgW="1231366" imgH="190417" progId="">
              <p:embed/>
            </p:oleObj>
          </a:graphicData>
        </a:graphic>
      </p:graphicFrame>
      <p:pic>
        <p:nvPicPr>
          <p:cNvPr id="54279" name="Picture 7"/>
          <p:cNvPicPr>
            <a:picLocks noChangeAspect="1" noChangeArrowheads="1"/>
          </p:cNvPicPr>
          <p:nvPr/>
        </p:nvPicPr>
        <p:blipFill>
          <a:blip r:embed="rId7"/>
          <a:srcRect/>
          <a:stretch>
            <a:fillRect/>
          </a:stretch>
        </p:blipFill>
        <p:spPr bwMode="auto">
          <a:xfrm>
            <a:off x="2362200" y="2209800"/>
            <a:ext cx="2743200" cy="27432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76200"/>
            <a:ext cx="8229600" cy="1143000"/>
          </a:xfrm>
        </p:spPr>
        <p:txBody>
          <a:bodyPr/>
          <a:lstStyle/>
          <a:p>
            <a:r>
              <a:rPr lang="en-US" sz="3600"/>
              <a:t>Solve each equation for </a:t>
            </a:r>
            <a:r>
              <a:rPr lang="en-US" sz="3600" i="1"/>
              <a:t>x</a:t>
            </a:r>
            <a:r>
              <a:rPr lang="en-US" sz="3600"/>
              <a:t>.</a:t>
            </a:r>
          </a:p>
        </p:txBody>
      </p:sp>
      <p:graphicFrame>
        <p:nvGraphicFramePr>
          <p:cNvPr id="18435" name="TPChart"/>
          <p:cNvGraphicFramePr>
            <a:graphicFrameLocks noChangeAspect="1"/>
          </p:cNvGraphicFramePr>
          <p:nvPr/>
        </p:nvGraphicFramePr>
        <p:xfrm>
          <a:off x="4724400" y="1714500"/>
          <a:ext cx="4419600" cy="5143500"/>
        </p:xfrm>
        <a:graphic>
          <a:graphicData uri="http://schemas.openxmlformats.org/presentationml/2006/ole">
            <p:oleObj spid="_x0000_s16386" name="Chart" r:id="rId5" imgW="4571989" imgH="5143584" progId="MSGraph.Chart.8">
              <p:embed followColorScheme="full"/>
            </p:oleObj>
          </a:graphicData>
        </a:graphic>
      </p:graphicFrame>
      <p:sp>
        <p:nvSpPr>
          <p:cNvPr id="18441" name="Text Box 9"/>
          <p:cNvSpPr txBox="1">
            <a:spLocks noChangeArrowheads="1"/>
          </p:cNvSpPr>
          <p:nvPr/>
        </p:nvSpPr>
        <p:spPr bwMode="auto">
          <a:xfrm>
            <a:off x="457200" y="1143000"/>
            <a:ext cx="4267200" cy="1373188"/>
          </a:xfrm>
          <a:prstGeom prst="rect">
            <a:avLst/>
          </a:prstGeom>
          <a:noFill/>
          <a:ln w="9525">
            <a:noFill/>
            <a:miter lim="800000"/>
            <a:headEnd/>
            <a:tailEnd/>
          </a:ln>
          <a:effectLst/>
        </p:spPr>
        <p:txBody>
          <a:bodyPr>
            <a:spAutoFit/>
          </a:bodyPr>
          <a:lstStyle/>
          <a:p>
            <a:pPr>
              <a:lnSpc>
                <a:spcPct val="125000"/>
              </a:lnSpc>
              <a:spcBef>
                <a:spcPct val="50000"/>
              </a:spcBef>
            </a:pPr>
            <a:r>
              <a:rPr lang="en-US" sz="2800"/>
              <a:t>(a)</a:t>
            </a:r>
          </a:p>
          <a:p>
            <a:pPr>
              <a:lnSpc>
                <a:spcPct val="125000"/>
              </a:lnSpc>
              <a:spcBef>
                <a:spcPct val="50000"/>
              </a:spcBef>
            </a:pPr>
            <a:r>
              <a:rPr lang="en-US" sz="2800"/>
              <a:t>(b) </a:t>
            </a:r>
          </a:p>
        </p:txBody>
      </p:sp>
      <p:sp>
        <p:nvSpPr>
          <p:cNvPr id="18443" name="Rectangle 1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2" name="Object 10"/>
          <p:cNvGraphicFramePr>
            <a:graphicFrameLocks noChangeAspect="1"/>
          </p:cNvGraphicFramePr>
          <p:nvPr/>
        </p:nvGraphicFramePr>
        <p:xfrm>
          <a:off x="1066800" y="1196975"/>
          <a:ext cx="1828800" cy="708025"/>
        </p:xfrm>
        <a:graphic>
          <a:graphicData uri="http://schemas.openxmlformats.org/presentationml/2006/ole">
            <p:oleObj spid="_x0000_s16387" name="Equation" r:id="rId6" imgW="431613" imgH="165028" progId="">
              <p:embed/>
            </p:oleObj>
          </a:graphicData>
        </a:graphic>
      </p:graphicFrame>
      <p:graphicFrame>
        <p:nvGraphicFramePr>
          <p:cNvPr id="18444" name="Object 12"/>
          <p:cNvGraphicFramePr>
            <a:graphicFrameLocks noChangeAspect="1"/>
          </p:cNvGraphicFramePr>
          <p:nvPr/>
        </p:nvGraphicFramePr>
        <p:xfrm>
          <a:off x="1143000" y="1676400"/>
          <a:ext cx="1752600" cy="942975"/>
        </p:xfrm>
        <a:graphic>
          <a:graphicData uri="http://schemas.openxmlformats.org/presentationml/2006/ole">
            <p:oleObj spid="_x0000_s16388" name="Equation" r:id="rId7" imgW="393359" imgH="215713" progId="">
              <p:embed/>
            </p:oleObj>
          </a:graphicData>
        </a:graphic>
      </p:graphicFrame>
      <p:sp>
        <p:nvSpPr>
          <p:cNvPr id="18447" name="Rectangle 1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6" name="Object 14"/>
          <p:cNvGraphicFramePr>
            <a:graphicFrameLocks noChangeAspect="1"/>
          </p:cNvGraphicFramePr>
          <p:nvPr/>
        </p:nvGraphicFramePr>
        <p:xfrm>
          <a:off x="1066800" y="2971800"/>
          <a:ext cx="1066800" cy="566738"/>
        </p:xfrm>
        <a:graphic>
          <a:graphicData uri="http://schemas.openxmlformats.org/presentationml/2006/ole">
            <p:oleObj spid="_x0000_s16389" name="Equation" r:id="rId8" imgW="355446" imgH="190417" progId="">
              <p:embed/>
            </p:oleObj>
          </a:graphicData>
        </a:graphic>
      </p:graphicFrame>
      <p:graphicFrame>
        <p:nvGraphicFramePr>
          <p:cNvPr id="18448" name="Object 16"/>
          <p:cNvGraphicFramePr>
            <a:graphicFrameLocks noChangeAspect="1"/>
          </p:cNvGraphicFramePr>
          <p:nvPr/>
        </p:nvGraphicFramePr>
        <p:xfrm>
          <a:off x="2743200" y="2965450"/>
          <a:ext cx="2057400" cy="692150"/>
        </p:xfrm>
        <a:graphic>
          <a:graphicData uri="http://schemas.openxmlformats.org/presentationml/2006/ole">
            <p:oleObj spid="_x0000_s16390" name="Equation" r:id="rId9" imgW="634449" imgH="215713" progId="">
              <p:embed/>
            </p:oleObj>
          </a:graphicData>
        </a:graphic>
      </p:graphicFrame>
      <p:graphicFrame>
        <p:nvGraphicFramePr>
          <p:cNvPr id="18450" name="Object 18"/>
          <p:cNvGraphicFramePr>
            <a:graphicFrameLocks noChangeAspect="1"/>
          </p:cNvGraphicFramePr>
          <p:nvPr/>
        </p:nvGraphicFramePr>
        <p:xfrm>
          <a:off x="1066800" y="3505200"/>
          <a:ext cx="1066800" cy="566738"/>
        </p:xfrm>
        <a:graphic>
          <a:graphicData uri="http://schemas.openxmlformats.org/presentationml/2006/ole">
            <p:oleObj spid="_x0000_s16391" name="Equation" r:id="rId10" imgW="355446" imgH="190417" progId="">
              <p:embed/>
            </p:oleObj>
          </a:graphicData>
        </a:graphic>
      </p:graphicFrame>
      <p:graphicFrame>
        <p:nvGraphicFramePr>
          <p:cNvPr id="18451" name="Object 19"/>
          <p:cNvGraphicFramePr>
            <a:graphicFrameLocks noChangeAspect="1"/>
          </p:cNvGraphicFramePr>
          <p:nvPr/>
        </p:nvGraphicFramePr>
        <p:xfrm>
          <a:off x="2743200" y="3581400"/>
          <a:ext cx="2057400" cy="692150"/>
        </p:xfrm>
        <a:graphic>
          <a:graphicData uri="http://schemas.openxmlformats.org/presentationml/2006/ole">
            <p:oleObj spid="_x0000_s16392" name="Equation" r:id="rId11" imgW="634449" imgH="215713" progId="">
              <p:embed/>
            </p:oleObj>
          </a:graphicData>
        </a:graphic>
      </p:graphicFrame>
      <p:graphicFrame>
        <p:nvGraphicFramePr>
          <p:cNvPr id="18453" name="Object 21"/>
          <p:cNvGraphicFramePr>
            <a:graphicFrameLocks noChangeAspect="1"/>
          </p:cNvGraphicFramePr>
          <p:nvPr/>
        </p:nvGraphicFramePr>
        <p:xfrm>
          <a:off x="1066800" y="4114800"/>
          <a:ext cx="1219200" cy="939800"/>
        </p:xfrm>
        <a:graphic>
          <a:graphicData uri="http://schemas.openxmlformats.org/presentationml/2006/ole">
            <p:oleObj spid="_x0000_s16393" name="Equation" r:id="rId12" imgW="469900" imgH="368300" progId="">
              <p:embed/>
            </p:oleObj>
          </a:graphicData>
        </a:graphic>
      </p:graphicFrame>
      <p:graphicFrame>
        <p:nvGraphicFramePr>
          <p:cNvPr id="18455" name="Object 23"/>
          <p:cNvGraphicFramePr>
            <a:graphicFrameLocks noChangeAspect="1"/>
          </p:cNvGraphicFramePr>
          <p:nvPr/>
        </p:nvGraphicFramePr>
        <p:xfrm>
          <a:off x="2743200" y="4360863"/>
          <a:ext cx="1981200" cy="668337"/>
        </p:xfrm>
        <a:graphic>
          <a:graphicData uri="http://schemas.openxmlformats.org/presentationml/2006/ole">
            <p:oleObj spid="_x0000_s16394" name="Equation" r:id="rId13" imgW="634449" imgH="215713" progId="">
              <p:embed/>
            </p:oleObj>
          </a:graphicData>
        </a:graphic>
      </p:graphicFrame>
      <p:graphicFrame>
        <p:nvGraphicFramePr>
          <p:cNvPr id="18457" name="Object 25"/>
          <p:cNvGraphicFramePr>
            <a:graphicFrameLocks noChangeAspect="1"/>
          </p:cNvGraphicFramePr>
          <p:nvPr/>
        </p:nvGraphicFramePr>
        <p:xfrm>
          <a:off x="1066800" y="5029200"/>
          <a:ext cx="1143000" cy="500063"/>
        </p:xfrm>
        <a:graphic>
          <a:graphicData uri="http://schemas.openxmlformats.org/presentationml/2006/ole">
            <p:oleObj spid="_x0000_s16395" name="Equation" r:id="rId14" imgW="431613" imgH="190417" progId="">
              <p:embed/>
            </p:oleObj>
          </a:graphicData>
        </a:graphic>
      </p:graphicFrame>
      <p:graphicFrame>
        <p:nvGraphicFramePr>
          <p:cNvPr id="18459" name="Object 27"/>
          <p:cNvGraphicFramePr>
            <a:graphicFrameLocks noChangeAspect="1"/>
          </p:cNvGraphicFramePr>
          <p:nvPr/>
        </p:nvGraphicFramePr>
        <p:xfrm>
          <a:off x="2743200" y="5029200"/>
          <a:ext cx="1676400" cy="569913"/>
        </p:xfrm>
        <a:graphic>
          <a:graphicData uri="http://schemas.openxmlformats.org/presentationml/2006/ole">
            <p:oleObj spid="_x0000_s16396" name="Equation" r:id="rId15" imgW="494870" imgH="164957" progId="">
              <p:embed/>
            </p:oleObj>
          </a:graphicData>
        </a:graphic>
      </p:graphicFrame>
      <p:graphicFrame>
        <p:nvGraphicFramePr>
          <p:cNvPr id="18461" name="Object 29"/>
          <p:cNvGraphicFramePr>
            <a:graphicFrameLocks noChangeAspect="1"/>
          </p:cNvGraphicFramePr>
          <p:nvPr/>
        </p:nvGraphicFramePr>
        <p:xfrm>
          <a:off x="1066800" y="5715000"/>
          <a:ext cx="1524000" cy="501650"/>
        </p:xfrm>
        <a:graphic>
          <a:graphicData uri="http://schemas.openxmlformats.org/presentationml/2006/ole">
            <p:oleObj spid="_x0000_s16397" name="Equation" r:id="rId16" imgW="507780" imgH="165028" progId="">
              <p:embed/>
            </p:oleObj>
          </a:graphicData>
        </a:graphic>
      </p:graphicFrame>
      <p:graphicFrame>
        <p:nvGraphicFramePr>
          <p:cNvPr id="18463" name="Object 31"/>
          <p:cNvGraphicFramePr>
            <a:graphicFrameLocks noChangeAspect="1"/>
          </p:cNvGraphicFramePr>
          <p:nvPr/>
        </p:nvGraphicFramePr>
        <p:xfrm>
          <a:off x="2819400" y="5715000"/>
          <a:ext cx="1219200" cy="488950"/>
        </p:xfrm>
        <a:graphic>
          <a:graphicData uri="http://schemas.openxmlformats.org/presentationml/2006/ole">
            <p:oleObj spid="_x0000_s16398" name="Equation" r:id="rId17" imgW="418918" imgH="165028" progId="">
              <p:embed/>
            </p:oleObj>
          </a:graphicData>
        </a:graphic>
      </p:graphicFrame>
      <p:sp>
        <p:nvSpPr>
          <p:cNvPr id="18436" name="TPAnswers"/>
          <p:cNvSpPr>
            <a:spLocks noGrp="1" noChangeArrowheads="1"/>
          </p:cNvSpPr>
          <p:nvPr>
            <p:ph type="body" idx="1"/>
            <p:custDataLst>
              <p:tags r:id="rId3"/>
            </p:custDataLst>
          </p:nvPr>
        </p:nvSpPr>
        <p:spPr>
          <a:xfrm>
            <a:off x="457200" y="3048000"/>
            <a:ext cx="4267200" cy="3201988"/>
          </a:xfrm>
        </p:spPr>
        <p:txBody>
          <a:bodyPr/>
          <a:lstStyle/>
          <a:p>
            <a:pPr marL="609600" indent="-609600">
              <a:spcAft>
                <a:spcPct val="65000"/>
              </a:spcAft>
              <a:buFontTx/>
              <a:buAutoNum type="arabicPeriod"/>
            </a:pPr>
            <a:r>
              <a:rPr lang="en-US" sz="2400"/>
              <a:t>               ,</a:t>
            </a:r>
          </a:p>
          <a:p>
            <a:pPr marL="609600" indent="-609600">
              <a:spcAft>
                <a:spcPct val="65000"/>
              </a:spcAft>
              <a:buFontTx/>
              <a:buAutoNum type="arabicPeriod"/>
            </a:pPr>
            <a:r>
              <a:rPr lang="en-US" sz="2400"/>
              <a:t>               ,</a:t>
            </a:r>
          </a:p>
          <a:p>
            <a:pPr marL="609600" indent="-609600">
              <a:spcAft>
                <a:spcPct val="65000"/>
              </a:spcAft>
              <a:buFontTx/>
              <a:buAutoNum type="arabicPeriod"/>
            </a:pPr>
            <a:r>
              <a:rPr lang="en-US" sz="2400"/>
              <a:t>               ,</a:t>
            </a:r>
          </a:p>
          <a:p>
            <a:pPr marL="609600" indent="-609600">
              <a:spcAft>
                <a:spcPct val="65000"/>
              </a:spcAft>
              <a:buFontTx/>
              <a:buAutoNum type="arabicPeriod"/>
            </a:pPr>
            <a:r>
              <a:rPr lang="en-US" sz="2400"/>
              <a:t>               ,</a:t>
            </a:r>
          </a:p>
          <a:p>
            <a:pPr marL="609600" indent="-609600">
              <a:spcAft>
                <a:spcPct val="65000"/>
              </a:spcAft>
              <a:buFontTx/>
              <a:buAutoNum type="arabicPeriod"/>
            </a:pPr>
            <a:r>
              <a:rPr lang="en-US" sz="2400"/>
              <a:t>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76200"/>
            <a:ext cx="8229600" cy="1828800"/>
          </a:xfrm>
        </p:spPr>
        <p:txBody>
          <a:bodyPr>
            <a:spAutoFit/>
          </a:bodyPr>
          <a:lstStyle/>
          <a:p>
            <a:r>
              <a:rPr lang="en-US" sz="3200"/>
              <a:t>Find an equation of the tangent line to the curve                                        at the point (4, 1).</a:t>
            </a:r>
          </a:p>
        </p:txBody>
      </p:sp>
      <p:graphicFrame>
        <p:nvGraphicFramePr>
          <p:cNvPr id="55299" name="TPChart"/>
          <p:cNvGraphicFramePr>
            <a:graphicFrameLocks noChangeAspect="1"/>
          </p:cNvGraphicFramePr>
          <p:nvPr/>
        </p:nvGraphicFramePr>
        <p:xfrm>
          <a:off x="4508500" y="1651000"/>
          <a:ext cx="4572000" cy="5143500"/>
        </p:xfrm>
        <a:graphic>
          <a:graphicData uri="http://schemas.openxmlformats.org/presentationml/2006/ole">
            <p:oleObj spid="_x0000_s163842" name="Chart" r:id="rId5" imgW="4571989" imgH="5143584" progId="MSGraph.Chart.8">
              <p:embed followColorScheme="full"/>
            </p:oleObj>
          </a:graphicData>
        </a:graphic>
      </p:graphicFrame>
      <p:sp>
        <p:nvSpPr>
          <p:cNvPr id="5530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1676400" y="914400"/>
          <a:ext cx="4267200" cy="587375"/>
        </p:xfrm>
        <a:graphic>
          <a:graphicData uri="http://schemas.openxmlformats.org/presentationml/2006/ole">
            <p:oleObj spid="_x0000_s163843" name="Equation" r:id="rId6" imgW="1548728" imgH="215806" progId="">
              <p:embed/>
            </p:oleObj>
          </a:graphicData>
        </a:graphic>
      </p:graphicFrame>
      <p:sp>
        <p:nvSpPr>
          <p:cNvPr id="55300"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 </a:t>
            </a:r>
            <a:r>
              <a:rPr lang="en-US" i="1"/>
              <a:t>y</a:t>
            </a:r>
            <a:r>
              <a:rPr lang="en-US"/>
              <a:t> = -1.11</a:t>
            </a:r>
            <a:r>
              <a:rPr lang="en-US" i="1"/>
              <a:t>x</a:t>
            </a:r>
            <a:r>
              <a:rPr lang="en-US"/>
              <a:t> + 17</a:t>
            </a:r>
          </a:p>
          <a:p>
            <a:pPr marL="609600" indent="-609600">
              <a:buFontTx/>
              <a:buAutoNum type="arabicPeriod"/>
            </a:pPr>
            <a:r>
              <a:rPr lang="en-US"/>
              <a:t> </a:t>
            </a:r>
            <a:r>
              <a:rPr lang="en-US" i="1"/>
              <a:t>y</a:t>
            </a:r>
            <a:r>
              <a:rPr lang="en-US"/>
              <a:t> = -1.11</a:t>
            </a:r>
            <a:r>
              <a:rPr lang="en-US" i="1"/>
              <a:t>x</a:t>
            </a:r>
            <a:r>
              <a:rPr lang="en-US"/>
              <a:t> + 3.43</a:t>
            </a:r>
          </a:p>
          <a:p>
            <a:pPr marL="609600" indent="-609600">
              <a:buFontTx/>
              <a:buAutoNum type="arabicPeriod"/>
            </a:pPr>
            <a:r>
              <a:rPr lang="en-US"/>
              <a:t> </a:t>
            </a:r>
            <a:r>
              <a:rPr lang="en-US" i="1"/>
              <a:t>y</a:t>
            </a:r>
            <a:r>
              <a:rPr lang="en-US"/>
              <a:t> = -1.11</a:t>
            </a:r>
            <a:r>
              <a:rPr lang="en-US" i="1"/>
              <a:t>x</a:t>
            </a:r>
            <a:r>
              <a:rPr lang="en-US"/>
              <a:t> + 5.43</a:t>
            </a:r>
          </a:p>
          <a:p>
            <a:pPr marL="609600" indent="-609600">
              <a:buFontTx/>
              <a:buAutoNum type="arabicPeriod"/>
            </a:pPr>
            <a:r>
              <a:rPr lang="en-US"/>
              <a:t> </a:t>
            </a:r>
            <a:r>
              <a:rPr lang="en-US" i="1"/>
              <a:t>y</a:t>
            </a:r>
            <a:r>
              <a:rPr lang="en-US"/>
              <a:t> = 1.11</a:t>
            </a:r>
            <a:r>
              <a:rPr lang="en-US" i="1"/>
              <a:t>x</a:t>
            </a:r>
            <a:r>
              <a:rPr lang="en-US"/>
              <a:t> + 5.43</a:t>
            </a:r>
          </a:p>
          <a:p>
            <a:pPr marL="609600" indent="-609600">
              <a:buFontTx/>
              <a:buAutoNum type="arabicPeriod"/>
            </a:pPr>
            <a:r>
              <a:rPr lang="en-US"/>
              <a:t> none of these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28575"/>
            <a:ext cx="8229600" cy="1647825"/>
          </a:xfrm>
        </p:spPr>
        <p:txBody>
          <a:bodyPr>
            <a:spAutoFit/>
          </a:bodyPr>
          <a:lstStyle/>
          <a:p>
            <a:r>
              <a:rPr lang="en-US" sz="2800"/>
              <a:t>The mass of the part of a metal rod that lies between its left end and a point </a:t>
            </a:r>
            <a:r>
              <a:rPr lang="en-US" sz="2800" i="1"/>
              <a:t>x</a:t>
            </a:r>
            <a:r>
              <a:rPr lang="en-US" sz="2800"/>
              <a:t> meters to the right is               .</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164866"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3103563"/>
            <a:ext cx="4114800" cy="2916237"/>
          </a:xfrm>
        </p:spPr>
        <p:txBody>
          <a:bodyPr>
            <a:spAutoFit/>
          </a:bodyPr>
          <a:lstStyle/>
          <a:p>
            <a:pPr marL="609600" indent="-609600">
              <a:buFontTx/>
              <a:buAutoNum type="arabicPeriod"/>
            </a:pPr>
            <a:r>
              <a:rPr lang="en-US"/>
              <a:t>9</a:t>
            </a:r>
          </a:p>
          <a:p>
            <a:pPr marL="609600" indent="-609600">
              <a:buFontTx/>
              <a:buAutoNum type="arabicPeriod"/>
            </a:pPr>
            <a:r>
              <a:rPr lang="en-US"/>
              <a:t>3</a:t>
            </a:r>
          </a:p>
          <a:p>
            <a:pPr marL="609600" indent="-609600">
              <a:buFontTx/>
              <a:buAutoNum type="arabicPeriod"/>
            </a:pPr>
            <a:r>
              <a:rPr lang="en-US"/>
              <a:t>6</a:t>
            </a:r>
          </a:p>
          <a:p>
            <a:pPr marL="609600" indent="-609600">
              <a:buFontTx/>
              <a:buAutoNum type="arabicPeriod"/>
            </a:pPr>
            <a:r>
              <a:rPr lang="en-US"/>
              <a:t>2</a:t>
            </a:r>
          </a:p>
          <a:p>
            <a:pPr marL="609600" indent="-609600">
              <a:buFontTx/>
              <a:buAutoNum type="arabicPeriod"/>
            </a:pPr>
            <a:r>
              <a:rPr lang="en-US"/>
              <a:t>1</a:t>
            </a:r>
          </a:p>
        </p:txBody>
      </p:sp>
      <p:sp>
        <p:nvSpPr>
          <p:cNvPr id="56325" name="Text Box 5"/>
          <p:cNvSpPr txBox="1">
            <a:spLocks noChangeArrowheads="1"/>
          </p:cNvSpPr>
          <p:nvPr/>
        </p:nvSpPr>
        <p:spPr bwMode="auto">
          <a:xfrm>
            <a:off x="457200" y="1828800"/>
            <a:ext cx="4419600" cy="946150"/>
          </a:xfrm>
          <a:prstGeom prst="rect">
            <a:avLst/>
          </a:prstGeom>
          <a:noFill/>
          <a:ln w="9525">
            <a:noFill/>
            <a:miter lim="800000"/>
            <a:headEnd/>
            <a:tailEnd/>
          </a:ln>
          <a:effectLst/>
        </p:spPr>
        <p:txBody>
          <a:bodyPr>
            <a:spAutoFit/>
          </a:bodyPr>
          <a:lstStyle/>
          <a:p>
            <a:pPr>
              <a:spcBef>
                <a:spcPct val="50000"/>
              </a:spcBef>
            </a:pPr>
            <a:r>
              <a:rPr lang="en-US" sz="2800">
                <a:solidFill>
                  <a:schemeClr val="tx2"/>
                </a:solidFill>
              </a:rPr>
              <a:t>Find the linear density when </a:t>
            </a:r>
            <a:r>
              <a:rPr lang="en-US" sz="2800" i="1">
                <a:solidFill>
                  <a:schemeClr val="tx2"/>
                </a:solidFill>
              </a:rPr>
              <a:t>x</a:t>
            </a:r>
            <a:r>
              <a:rPr lang="en-US" sz="2800">
                <a:solidFill>
                  <a:schemeClr val="tx2"/>
                </a:solidFill>
              </a:rPr>
              <a:t> is 1 m.</a:t>
            </a:r>
          </a:p>
        </p:txBody>
      </p:sp>
      <p:sp>
        <p:nvSpPr>
          <p:cNvPr id="56327"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6" name="Object 6"/>
          <p:cNvGraphicFramePr>
            <a:graphicFrameLocks noChangeAspect="1"/>
          </p:cNvGraphicFramePr>
          <p:nvPr/>
        </p:nvGraphicFramePr>
        <p:xfrm>
          <a:off x="1752600" y="1143000"/>
          <a:ext cx="1295400" cy="558800"/>
        </p:xfrm>
        <a:graphic>
          <a:graphicData uri="http://schemas.openxmlformats.org/presentationml/2006/ole">
            <p:oleObj spid="_x0000_s164867" name="Equation" r:id="rId6" imgW="4445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114300"/>
            <a:ext cx="8229600" cy="1465263"/>
          </a:xfrm>
        </p:spPr>
        <p:txBody>
          <a:bodyPr>
            <a:spAutoFit/>
          </a:bodyPr>
          <a:lstStyle/>
          <a:p>
            <a:r>
              <a:rPr lang="en-US" sz="3600"/>
              <a:t>Find all the critical numbers of the function.</a:t>
            </a:r>
          </a:p>
        </p:txBody>
      </p:sp>
      <p:graphicFrame>
        <p:nvGraphicFramePr>
          <p:cNvPr id="2051" name="TPChart"/>
          <p:cNvGraphicFramePr>
            <a:graphicFrameLocks noChangeAspect="1"/>
          </p:cNvGraphicFramePr>
          <p:nvPr/>
        </p:nvGraphicFramePr>
        <p:xfrm>
          <a:off x="4572000" y="1651000"/>
          <a:ext cx="4572000" cy="5143500"/>
        </p:xfrm>
        <a:graphic>
          <a:graphicData uri="http://schemas.openxmlformats.org/presentationml/2006/ole">
            <p:oleObj spid="_x0000_s165890" name="Chart" r:id="rId5" imgW="4571989" imgH="5143584" progId="MSGraph.Chart.8">
              <p:embed followColorScheme="full"/>
            </p:oleObj>
          </a:graphicData>
        </a:graphic>
      </p:graphicFrame>
      <p:sp>
        <p:nvSpPr>
          <p:cNvPr id="2052" name="TPAnswers" hidden="1"/>
          <p:cNvSpPr>
            <a:spLocks noGrp="1" noChangeArrowheads="1"/>
          </p:cNvSpPr>
          <p:nvPr>
            <p:ph type="body" idx="1"/>
            <p:custDataLst>
              <p:tags r:id="rId3"/>
            </p:custDataLst>
          </p:nvPr>
        </p:nvSpPr>
        <p:spPr>
          <a:xfrm>
            <a:off x="457200" y="70024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381000" y="2482850"/>
            <a:ext cx="825500" cy="1403350"/>
            <a:chOff x="360" y="1440"/>
            <a:chExt cx="520" cy="884"/>
          </a:xfrm>
        </p:grpSpPr>
        <p:graphicFrame>
          <p:nvGraphicFramePr>
            <p:cNvPr id="2053" name="PSPic"/>
            <p:cNvGraphicFramePr>
              <a:graphicFrameLocks noChangeAspect="1"/>
            </p:cNvGraphicFramePr>
            <p:nvPr/>
          </p:nvGraphicFramePr>
          <p:xfrm>
            <a:off x="480" y="1680"/>
            <a:ext cx="286" cy="644"/>
          </p:xfrm>
          <a:graphic>
            <a:graphicData uri="http://schemas.openxmlformats.org/presentationml/2006/ole">
              <p:oleObj spid="_x0000_s165895" name="Equation" r:id="rId6" imgW="152400" imgH="342900" progId="">
                <p:embed/>
              </p:oleObj>
            </a:graphicData>
          </a:graphic>
        </p:graphicFrame>
        <p:sp>
          <p:nvSpPr>
            <p:cNvPr id="2062" name="PSText"/>
            <p:cNvSpPr txBox="1">
              <a:spLocks noChangeArrowheads="1"/>
            </p:cNvSpPr>
            <p:nvPr/>
          </p:nvSpPr>
          <p:spPr bwMode="auto">
            <a:xfrm>
              <a:off x="480" y="1440"/>
              <a:ext cx="400" cy="240"/>
            </a:xfrm>
            <a:prstGeom prst="rect">
              <a:avLst/>
            </a:prstGeom>
            <a:noFill/>
            <a:ln w="9525">
              <a:noFill/>
              <a:miter lim="800000"/>
              <a:headEnd/>
              <a:tailEnd/>
            </a:ln>
            <a:effectLst/>
          </p:spPr>
          <p:txBody>
            <a:bodyPr/>
            <a:lstStyle/>
            <a:p>
              <a:r>
                <a:rPr lang="en-US" sz="2400"/>
                <a:t>1.</a:t>
              </a:r>
            </a:p>
          </p:txBody>
        </p:sp>
        <p:sp>
          <p:nvSpPr>
            <p:cNvPr id="2063" name="PSArrow"/>
            <p:cNvSpPr>
              <a:spLocks noChangeArrowheads="1"/>
            </p:cNvSpPr>
            <p:nvPr/>
          </p:nvSpPr>
          <p:spPr bwMode="auto">
            <a:xfrm>
              <a:off x="360"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19400" y="2587625"/>
            <a:ext cx="1714500" cy="1450975"/>
            <a:chOff x="1464" y="1488"/>
            <a:chExt cx="1080" cy="914"/>
          </a:xfrm>
        </p:grpSpPr>
        <p:graphicFrame>
          <p:nvGraphicFramePr>
            <p:cNvPr id="2055" name="PSPic"/>
            <p:cNvGraphicFramePr>
              <a:graphicFrameLocks noChangeAspect="1"/>
            </p:cNvGraphicFramePr>
            <p:nvPr/>
          </p:nvGraphicFramePr>
          <p:xfrm>
            <a:off x="1584" y="1728"/>
            <a:ext cx="960" cy="674"/>
          </p:xfrm>
          <a:graphic>
            <a:graphicData uri="http://schemas.openxmlformats.org/presentationml/2006/ole">
              <p:oleObj spid="_x0000_s165894" name="Equation" r:id="rId7" imgW="508000" imgH="355600" progId="">
                <p:embed/>
              </p:oleObj>
            </a:graphicData>
          </a:graphic>
        </p:graphicFrame>
        <p:sp>
          <p:nvSpPr>
            <p:cNvPr id="2065" name="PSText"/>
            <p:cNvSpPr txBox="1">
              <a:spLocks noChangeArrowheads="1"/>
            </p:cNvSpPr>
            <p:nvPr/>
          </p:nvSpPr>
          <p:spPr bwMode="auto">
            <a:xfrm>
              <a:off x="1584" y="1488"/>
              <a:ext cx="400" cy="240"/>
            </a:xfrm>
            <a:prstGeom prst="rect">
              <a:avLst/>
            </a:prstGeom>
            <a:noFill/>
            <a:ln w="9525">
              <a:noFill/>
              <a:miter lim="800000"/>
              <a:headEnd/>
              <a:tailEnd/>
            </a:ln>
            <a:effectLst/>
          </p:spPr>
          <p:txBody>
            <a:bodyPr/>
            <a:lstStyle/>
            <a:p>
              <a:r>
                <a:rPr lang="en-US" sz="2400"/>
                <a:t>2.</a:t>
              </a:r>
            </a:p>
          </p:txBody>
        </p:sp>
        <p:sp>
          <p:nvSpPr>
            <p:cNvPr id="2066" name="PSArrow"/>
            <p:cNvSpPr>
              <a:spLocks noChangeArrowheads="1"/>
            </p:cNvSpPr>
            <p:nvPr/>
          </p:nvSpPr>
          <p:spPr bwMode="auto">
            <a:xfrm>
              <a:off x="146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276600"/>
            <a:ext cx="825500" cy="1404938"/>
            <a:chOff x="984" y="2064"/>
            <a:chExt cx="520" cy="885"/>
          </a:xfrm>
        </p:grpSpPr>
        <p:graphicFrame>
          <p:nvGraphicFramePr>
            <p:cNvPr id="2057" name="PSPic"/>
            <p:cNvGraphicFramePr>
              <a:graphicFrameLocks noChangeAspect="1"/>
            </p:cNvGraphicFramePr>
            <p:nvPr/>
          </p:nvGraphicFramePr>
          <p:xfrm>
            <a:off x="1104" y="2304"/>
            <a:ext cx="388" cy="645"/>
          </p:xfrm>
          <a:graphic>
            <a:graphicData uri="http://schemas.openxmlformats.org/presentationml/2006/ole">
              <p:oleObj spid="_x0000_s165893" name="Equation" r:id="rId8" imgW="203200" imgH="342900" progId="">
                <p:embed/>
              </p:oleObj>
            </a:graphicData>
          </a:graphic>
        </p:graphicFrame>
        <p:sp>
          <p:nvSpPr>
            <p:cNvPr id="2068" name="PSText"/>
            <p:cNvSpPr txBox="1">
              <a:spLocks noChangeArrowheads="1"/>
            </p:cNvSpPr>
            <p:nvPr/>
          </p:nvSpPr>
          <p:spPr bwMode="auto">
            <a:xfrm>
              <a:off x="1104" y="2064"/>
              <a:ext cx="400" cy="240"/>
            </a:xfrm>
            <a:prstGeom prst="rect">
              <a:avLst/>
            </a:prstGeom>
            <a:noFill/>
            <a:ln w="9525">
              <a:noFill/>
              <a:miter lim="800000"/>
              <a:headEnd/>
              <a:tailEnd/>
            </a:ln>
            <a:effectLst/>
          </p:spPr>
          <p:txBody>
            <a:bodyPr/>
            <a:lstStyle/>
            <a:p>
              <a:r>
                <a:rPr lang="en-US" sz="2400"/>
                <a:t>3.</a:t>
              </a:r>
            </a:p>
          </p:txBody>
        </p:sp>
        <p:sp>
          <p:nvSpPr>
            <p:cNvPr id="2069" name="PSArrow"/>
            <p:cNvSpPr>
              <a:spLocks noChangeArrowheads="1"/>
            </p:cNvSpPr>
            <p:nvPr/>
          </p:nvSpPr>
          <p:spPr bwMode="auto">
            <a:xfrm>
              <a:off x="984"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4953000"/>
            <a:ext cx="1714500" cy="1403350"/>
            <a:chOff x="312" y="3120"/>
            <a:chExt cx="1080" cy="884"/>
          </a:xfrm>
        </p:grpSpPr>
        <p:graphicFrame>
          <p:nvGraphicFramePr>
            <p:cNvPr id="2059" name="PSPic"/>
            <p:cNvGraphicFramePr>
              <a:graphicFrameLocks noChangeAspect="1"/>
            </p:cNvGraphicFramePr>
            <p:nvPr/>
          </p:nvGraphicFramePr>
          <p:xfrm>
            <a:off x="432" y="3360"/>
            <a:ext cx="960" cy="644"/>
          </p:xfrm>
          <a:graphic>
            <a:graphicData uri="http://schemas.openxmlformats.org/presentationml/2006/ole">
              <p:oleObj spid="_x0000_s165892" name="Equation" r:id="rId9" imgW="508000" imgH="342900" progId="">
                <p:embed/>
              </p:oleObj>
            </a:graphicData>
          </a:graphic>
        </p:graphicFrame>
        <p:sp>
          <p:nvSpPr>
            <p:cNvPr id="2071"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2072"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17763" y="5105400"/>
            <a:ext cx="2306637" cy="838200"/>
            <a:chOff x="1368" y="3360"/>
            <a:chExt cx="1453" cy="528"/>
          </a:xfrm>
        </p:grpSpPr>
        <p:sp>
          <p:nvSpPr>
            <p:cNvPr id="2061" name="PSPic"/>
            <p:cNvSpPr>
              <a:spLocks noChangeArrowheads="1"/>
            </p:cNvSpPr>
            <p:nvPr/>
          </p:nvSpPr>
          <p:spPr bwMode="auto">
            <a:xfrm>
              <a:off x="1488" y="3600"/>
              <a:ext cx="1333" cy="288"/>
            </a:xfrm>
            <a:prstGeom prst="rect">
              <a:avLst/>
            </a:prstGeom>
            <a:noFill/>
            <a:ln w="9525">
              <a:noFill/>
              <a:miter lim="800000"/>
              <a:headEnd/>
              <a:tailEnd/>
            </a:ln>
            <a:effectLst/>
          </p:spPr>
          <p:txBody>
            <a:bodyPr wrap="none" anchor="ctr">
              <a:spAutoFit/>
            </a:bodyPr>
            <a:lstStyle/>
            <a:p>
              <a:r>
                <a:rPr lang="en-US" sz="2400"/>
                <a:t>none of these </a:t>
              </a:r>
            </a:p>
          </p:txBody>
        </p:sp>
        <p:sp>
          <p:nvSpPr>
            <p:cNvPr id="2074" name="PSText"/>
            <p:cNvSpPr txBox="1">
              <a:spLocks noChangeArrowheads="1"/>
            </p:cNvSpPr>
            <p:nvPr/>
          </p:nvSpPr>
          <p:spPr bwMode="auto">
            <a:xfrm>
              <a:off x="1488" y="3360"/>
              <a:ext cx="400" cy="240"/>
            </a:xfrm>
            <a:prstGeom prst="rect">
              <a:avLst/>
            </a:prstGeom>
            <a:noFill/>
            <a:ln w="9525">
              <a:noFill/>
              <a:miter lim="800000"/>
              <a:headEnd/>
              <a:tailEnd/>
            </a:ln>
            <a:effectLst/>
          </p:spPr>
          <p:txBody>
            <a:bodyPr/>
            <a:lstStyle/>
            <a:p>
              <a:r>
                <a:rPr lang="en-US" sz="2400"/>
                <a:t>5.</a:t>
              </a:r>
            </a:p>
          </p:txBody>
        </p:sp>
        <p:sp>
          <p:nvSpPr>
            <p:cNvPr id="2075" name="PSArrow"/>
            <p:cNvSpPr>
              <a:spLocks noChangeArrowheads="1"/>
            </p:cNvSpPr>
            <p:nvPr/>
          </p:nvSpPr>
          <p:spPr bwMode="auto">
            <a:xfrm>
              <a:off x="1368"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78" name="Rectangle 3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77" name="Object 29"/>
          <p:cNvGraphicFramePr>
            <a:graphicFrameLocks noChangeAspect="1"/>
          </p:cNvGraphicFramePr>
          <p:nvPr/>
        </p:nvGraphicFramePr>
        <p:xfrm>
          <a:off x="457200" y="1566863"/>
          <a:ext cx="3886200" cy="719137"/>
        </p:xfrm>
        <a:graphic>
          <a:graphicData uri="http://schemas.openxmlformats.org/presentationml/2006/ole">
            <p:oleObj spid="_x0000_s165891" name="Equation" r:id="rId10" imgW="10287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53975"/>
            <a:ext cx="8229600" cy="1585913"/>
          </a:xfrm>
        </p:spPr>
        <p:txBody>
          <a:bodyPr>
            <a:spAutoFit/>
          </a:bodyPr>
          <a:lstStyle/>
          <a:p>
            <a:r>
              <a:rPr lang="en-US" sz="4000"/>
              <a:t>Find the absolute maximum value of                 .</a:t>
            </a:r>
          </a:p>
        </p:txBody>
      </p:sp>
      <p:graphicFrame>
        <p:nvGraphicFramePr>
          <p:cNvPr id="3075" name="TPChart"/>
          <p:cNvGraphicFramePr>
            <a:graphicFrameLocks noChangeAspect="1"/>
          </p:cNvGraphicFramePr>
          <p:nvPr/>
        </p:nvGraphicFramePr>
        <p:xfrm>
          <a:off x="4508500" y="1651000"/>
          <a:ext cx="4572000" cy="5143500"/>
        </p:xfrm>
        <a:graphic>
          <a:graphicData uri="http://schemas.openxmlformats.org/presentationml/2006/ole">
            <p:oleObj spid="_x0000_s166914"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3810000"/>
            <a:ext cx="4114800" cy="2570163"/>
          </a:xfrm>
        </p:spPr>
        <p:txBody>
          <a:bodyPr>
            <a:spAutoFit/>
          </a:bodyPr>
          <a:lstStyle/>
          <a:p>
            <a:pPr marL="609600" indent="-609600">
              <a:buFontTx/>
              <a:buAutoNum type="arabicPeriod"/>
            </a:pPr>
            <a:r>
              <a:rPr lang="en-US" sz="2800"/>
              <a:t>7</a:t>
            </a:r>
          </a:p>
          <a:p>
            <a:pPr marL="609600" indent="-609600">
              <a:buFontTx/>
              <a:buAutoNum type="arabicPeriod"/>
            </a:pPr>
            <a:r>
              <a:rPr lang="en-US" sz="2800"/>
              <a:t>15</a:t>
            </a:r>
          </a:p>
          <a:p>
            <a:pPr marL="609600" indent="-609600">
              <a:buFontTx/>
              <a:buAutoNum type="arabicPeriod"/>
            </a:pPr>
            <a:r>
              <a:rPr lang="en-US" sz="2800"/>
              <a:t>0</a:t>
            </a:r>
          </a:p>
          <a:p>
            <a:pPr marL="609600" indent="-609600">
              <a:buFontTx/>
              <a:buAutoNum type="arabicPeriod"/>
            </a:pPr>
            <a:r>
              <a:rPr lang="en-US" sz="2800"/>
              <a:t>5</a:t>
            </a:r>
          </a:p>
          <a:p>
            <a:pPr marL="609600" indent="-609600">
              <a:buFontTx/>
              <a:buAutoNum type="arabicPeriod"/>
            </a:pPr>
            <a:r>
              <a:rPr lang="en-US" sz="2800"/>
              <a:t>-6</a:t>
            </a:r>
          </a:p>
        </p:txBody>
      </p:sp>
      <p:sp>
        <p:nvSpPr>
          <p:cNvPr id="3078"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7" name="Object 5"/>
          <p:cNvGraphicFramePr>
            <a:graphicFrameLocks noChangeAspect="1"/>
          </p:cNvGraphicFramePr>
          <p:nvPr/>
        </p:nvGraphicFramePr>
        <p:xfrm>
          <a:off x="1219200" y="914400"/>
          <a:ext cx="1828800" cy="973138"/>
        </p:xfrm>
        <a:graphic>
          <a:graphicData uri="http://schemas.openxmlformats.org/presentationml/2006/ole">
            <p:oleObj spid="_x0000_s166915" name="Equation" r:id="rId6" imgW="749300" imgH="393700" progId="">
              <p:embed/>
            </p:oleObj>
          </a:graphicData>
        </a:graphic>
      </p:graphicFrame>
      <p:pic>
        <p:nvPicPr>
          <p:cNvPr id="3079" name="Picture 7"/>
          <p:cNvPicPr>
            <a:picLocks noChangeAspect="1" noChangeArrowheads="1"/>
          </p:cNvPicPr>
          <p:nvPr/>
        </p:nvPicPr>
        <p:blipFill>
          <a:blip r:embed="rId7"/>
          <a:srcRect/>
          <a:stretch>
            <a:fillRect/>
          </a:stretch>
        </p:blipFill>
        <p:spPr bwMode="auto">
          <a:xfrm>
            <a:off x="1905000" y="1981200"/>
            <a:ext cx="2895600" cy="27749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PAnswers"/>
          <p:cNvSpPr>
            <a:spLocks noGrp="1" noChangeArrowheads="1"/>
          </p:cNvSpPr>
          <p:nvPr>
            <p:ph type="body" idx="1"/>
            <p:custDataLst>
              <p:tags r:id="rId3"/>
            </p:custDataLst>
          </p:nvPr>
        </p:nvSpPr>
        <p:spPr>
          <a:xfrm>
            <a:off x="457200" y="2767013"/>
            <a:ext cx="4114800" cy="3405187"/>
          </a:xfrm>
        </p:spPr>
        <p:txBody>
          <a:bodyPr>
            <a:spAutoFit/>
          </a:bodyPr>
          <a:lstStyle/>
          <a:p>
            <a:pPr marL="609600" indent="-609600">
              <a:spcAft>
                <a:spcPct val="25000"/>
              </a:spcAft>
              <a:buFontTx/>
              <a:buAutoNum type="arabicPeriod"/>
            </a:pPr>
            <a:r>
              <a:rPr lang="en-US">
                <a:cs typeface="Arial" charset="0"/>
              </a:rPr>
              <a:t>x</a:t>
            </a:r>
          </a:p>
          <a:p>
            <a:pPr marL="609600" indent="-609600">
              <a:spcAft>
                <a:spcPct val="25000"/>
              </a:spcAft>
              <a:buFontTx/>
              <a:buAutoNum type="arabicPeriod"/>
            </a:pPr>
            <a:r>
              <a:rPr lang="en-US"/>
              <a:t>0</a:t>
            </a:r>
          </a:p>
          <a:p>
            <a:pPr marL="609600" indent="-609600">
              <a:spcAft>
                <a:spcPct val="25000"/>
              </a:spcAft>
              <a:buFontTx/>
              <a:buAutoNum type="arabicPeriod"/>
            </a:pPr>
            <a:r>
              <a:rPr lang="en-US"/>
              <a:t>x</a:t>
            </a:r>
          </a:p>
          <a:p>
            <a:pPr marL="609600" indent="-609600">
              <a:spcAft>
                <a:spcPct val="25000"/>
              </a:spcAft>
              <a:buFontTx/>
              <a:buAutoNum type="arabicPeriod"/>
            </a:pPr>
            <a:r>
              <a:rPr lang="en-US"/>
              <a:t>x</a:t>
            </a:r>
          </a:p>
          <a:p>
            <a:pPr marL="609600" indent="-609600">
              <a:spcAft>
                <a:spcPct val="25000"/>
              </a:spcAft>
              <a:buFontTx/>
              <a:buAutoNum type="arabicPeriod"/>
            </a:pPr>
            <a:r>
              <a:rPr lang="en-US"/>
              <a:t>1</a:t>
            </a:r>
          </a:p>
        </p:txBody>
      </p:sp>
      <p:sp>
        <p:nvSpPr>
          <p:cNvPr id="4098" name="TPQuestion"/>
          <p:cNvSpPr>
            <a:spLocks noGrp="1" noChangeArrowheads="1"/>
          </p:cNvSpPr>
          <p:nvPr>
            <p:ph type="title"/>
          </p:nvPr>
        </p:nvSpPr>
        <p:spPr>
          <a:xfrm>
            <a:off x="457200" y="76200"/>
            <a:ext cx="8229600" cy="976313"/>
          </a:xfrm>
        </p:spPr>
        <p:txBody>
          <a:bodyPr>
            <a:spAutoFit/>
          </a:bodyPr>
          <a:lstStyle/>
          <a:p>
            <a:r>
              <a:rPr lang="en-US" sz="4000"/>
              <a:t>Find the limit.</a:t>
            </a:r>
          </a:p>
        </p:txBody>
      </p:sp>
      <p:graphicFrame>
        <p:nvGraphicFramePr>
          <p:cNvPr id="4099" name="TPChart"/>
          <p:cNvGraphicFramePr>
            <a:graphicFrameLocks noChangeAspect="1"/>
          </p:cNvGraphicFramePr>
          <p:nvPr/>
        </p:nvGraphicFramePr>
        <p:xfrm>
          <a:off x="4508500" y="1651000"/>
          <a:ext cx="4572000" cy="5143500"/>
        </p:xfrm>
        <a:graphic>
          <a:graphicData uri="http://schemas.openxmlformats.org/presentationml/2006/ole">
            <p:oleObj spid="_x0000_s167938" name="Chart" r:id="rId5" imgW="4571989" imgH="5143584" progId="MSGraph.Chart.8">
              <p:embed followColorScheme="full"/>
            </p:oleObj>
          </a:graphicData>
        </a:graphic>
      </p:graphicFrame>
      <p:graphicFrame>
        <p:nvGraphicFramePr>
          <p:cNvPr id="4101" name="Object 5"/>
          <p:cNvGraphicFramePr>
            <a:graphicFrameLocks noChangeAspect="1"/>
          </p:cNvGraphicFramePr>
          <p:nvPr/>
        </p:nvGraphicFramePr>
        <p:xfrm>
          <a:off x="1082675" y="4124325"/>
          <a:ext cx="2211388" cy="719138"/>
        </p:xfrm>
        <a:graphic>
          <a:graphicData uri="http://schemas.openxmlformats.org/presentationml/2006/ole">
            <p:oleObj spid="_x0000_s167939" name="Equation" r:id="rId6" imgW="520474" imgH="165028" progId="">
              <p:embed/>
            </p:oleObj>
          </a:graphicData>
        </a:graphic>
      </p:graphicFrame>
      <p:graphicFrame>
        <p:nvGraphicFramePr>
          <p:cNvPr id="4103" name="Object 7"/>
          <p:cNvGraphicFramePr>
            <a:graphicFrameLocks noChangeAspect="1"/>
          </p:cNvGraphicFramePr>
          <p:nvPr/>
        </p:nvGraphicFramePr>
        <p:xfrm>
          <a:off x="1066800" y="4826000"/>
          <a:ext cx="2209800" cy="719138"/>
        </p:xfrm>
        <a:graphic>
          <a:graphicData uri="http://schemas.openxmlformats.org/presentationml/2006/ole">
            <p:oleObj spid="_x0000_s167940" name="Equation" r:id="rId7" imgW="520474" imgH="165028" progId="">
              <p:embed/>
            </p:oleObj>
          </a:graphicData>
        </a:graphic>
      </p:graphicFrame>
      <p:sp>
        <p:nvSpPr>
          <p:cNvPr id="4107" name="Rectangle 11"/>
          <p:cNvSpPr>
            <a:spLocks noChangeArrowheads="1"/>
          </p:cNvSpPr>
          <p:nvPr/>
        </p:nvSpPr>
        <p:spPr bwMode="auto">
          <a:xfrm>
            <a:off x="0" y="33829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6" name="Object 10"/>
          <p:cNvGraphicFramePr>
            <a:graphicFrameLocks noChangeAspect="1"/>
          </p:cNvGraphicFramePr>
          <p:nvPr/>
        </p:nvGraphicFramePr>
        <p:xfrm>
          <a:off x="990600" y="2692400"/>
          <a:ext cx="914400" cy="736600"/>
        </p:xfrm>
        <a:graphic>
          <a:graphicData uri="http://schemas.openxmlformats.org/presentationml/2006/ole">
            <p:oleObj spid="_x0000_s167941" name="Equation" r:id="rId8" imgW="139761" imgH="114350" progId="">
              <p:embed/>
            </p:oleObj>
          </a:graphicData>
        </a:graphic>
      </p:graphicFrame>
      <p:sp>
        <p:nvSpPr>
          <p:cNvPr id="4109" name="Rectangle 13"/>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8" name="Object 12"/>
          <p:cNvGraphicFramePr>
            <a:graphicFrameLocks noChangeAspect="1"/>
          </p:cNvGraphicFramePr>
          <p:nvPr/>
        </p:nvGraphicFramePr>
        <p:xfrm>
          <a:off x="533400" y="990600"/>
          <a:ext cx="2667000" cy="1482725"/>
        </p:xfrm>
        <a:graphic>
          <a:graphicData uri="http://schemas.openxmlformats.org/presentationml/2006/ole">
            <p:oleObj spid="_x0000_s167942" name="Equation" r:id="rId9" imgW="6858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282575"/>
            <a:ext cx="8229600" cy="1036638"/>
          </a:xfrm>
        </p:spPr>
        <p:txBody>
          <a:bodyPr>
            <a:spAutoFit/>
          </a:bodyPr>
          <a:lstStyle/>
          <a:p>
            <a:r>
              <a:rPr lang="en-US"/>
              <a:t>Find </a:t>
            </a:r>
            <a:r>
              <a:rPr lang="en-US">
                <a:cs typeface="Arial" charset="0"/>
              </a:rPr>
              <a:t>ƒ</a:t>
            </a:r>
            <a:r>
              <a:rPr lang="en-US"/>
              <a:t>.</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168962"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2055813"/>
            <a:ext cx="4114800" cy="3989387"/>
          </a:xfrm>
        </p:spPr>
        <p:txBody>
          <a:bodyPr>
            <a:spAutoFit/>
          </a:bodyPr>
          <a:lstStyle/>
          <a:p>
            <a:pPr marL="609600" indent="-609600">
              <a:spcAft>
                <a:spcPct val="55000"/>
              </a:spcAft>
              <a:buFontTx/>
              <a:buAutoNum type="arabicPeriod"/>
            </a:pPr>
            <a:r>
              <a:rPr lang="en-US"/>
              <a:t>x</a:t>
            </a:r>
          </a:p>
          <a:p>
            <a:pPr marL="609600" indent="-609600">
              <a:spcAft>
                <a:spcPct val="55000"/>
              </a:spcAft>
              <a:buFontTx/>
              <a:buAutoNum type="arabicPeriod"/>
            </a:pPr>
            <a:r>
              <a:rPr lang="en-US"/>
              <a:t>x</a:t>
            </a:r>
          </a:p>
          <a:p>
            <a:pPr marL="609600" indent="-609600">
              <a:spcAft>
                <a:spcPct val="55000"/>
              </a:spcAft>
              <a:buFontTx/>
              <a:buAutoNum type="arabicPeriod"/>
            </a:pPr>
            <a:r>
              <a:rPr lang="en-US"/>
              <a:t>x</a:t>
            </a:r>
          </a:p>
          <a:p>
            <a:pPr marL="609600" indent="-609600">
              <a:spcAft>
                <a:spcPct val="55000"/>
              </a:spcAft>
              <a:buFontTx/>
              <a:buAutoNum type="arabicPeriod"/>
            </a:pPr>
            <a:r>
              <a:rPr lang="en-US"/>
              <a:t>x</a:t>
            </a:r>
          </a:p>
          <a:p>
            <a:pPr marL="609600" indent="-609600">
              <a:spcAft>
                <a:spcPct val="55000"/>
              </a:spcAft>
              <a:buFontTx/>
              <a:buAutoNum type="arabicPeriod"/>
            </a:pPr>
            <a:r>
              <a:rPr lang="en-US"/>
              <a:t>none of these</a:t>
            </a:r>
          </a:p>
        </p:txBody>
      </p:sp>
      <p:sp>
        <p:nvSpPr>
          <p:cNvPr id="512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2438400" y="587375"/>
          <a:ext cx="6172200" cy="784225"/>
        </p:xfrm>
        <a:graphic>
          <a:graphicData uri="http://schemas.openxmlformats.org/presentationml/2006/ole">
            <p:oleObj spid="_x0000_s168963" name="Equation" r:id="rId6" imgW="1498600" imgH="190500" progId="">
              <p:embed/>
            </p:oleObj>
          </a:graphicData>
        </a:graphic>
      </p:graphicFrame>
      <p:graphicFrame>
        <p:nvGraphicFramePr>
          <p:cNvPr id="5127" name="Object 7"/>
          <p:cNvGraphicFramePr>
            <a:graphicFrameLocks noChangeAspect="1"/>
          </p:cNvGraphicFramePr>
          <p:nvPr/>
        </p:nvGraphicFramePr>
        <p:xfrm>
          <a:off x="990600" y="1981200"/>
          <a:ext cx="3600450" cy="703263"/>
        </p:xfrm>
        <a:graphic>
          <a:graphicData uri="http://schemas.openxmlformats.org/presentationml/2006/ole">
            <p:oleObj spid="_x0000_s168964" name="Equation" r:id="rId7" imgW="1091726" imgH="215806" progId="">
              <p:embed/>
            </p:oleObj>
          </a:graphicData>
        </a:graphic>
      </p:graphicFrame>
      <p:graphicFrame>
        <p:nvGraphicFramePr>
          <p:cNvPr id="5129" name="Object 9"/>
          <p:cNvGraphicFramePr>
            <a:graphicFrameLocks noChangeAspect="1"/>
          </p:cNvGraphicFramePr>
          <p:nvPr/>
        </p:nvGraphicFramePr>
        <p:xfrm>
          <a:off x="990600" y="2801938"/>
          <a:ext cx="3022600" cy="703262"/>
        </p:xfrm>
        <a:graphic>
          <a:graphicData uri="http://schemas.openxmlformats.org/presentationml/2006/ole">
            <p:oleObj spid="_x0000_s168965" name="Equation" r:id="rId8" imgW="914003" imgH="215806" progId="">
              <p:embed/>
            </p:oleObj>
          </a:graphicData>
        </a:graphic>
      </p:graphicFrame>
      <p:graphicFrame>
        <p:nvGraphicFramePr>
          <p:cNvPr id="5131" name="Object 11"/>
          <p:cNvGraphicFramePr>
            <a:graphicFrameLocks noChangeAspect="1"/>
          </p:cNvGraphicFramePr>
          <p:nvPr/>
        </p:nvGraphicFramePr>
        <p:xfrm>
          <a:off x="990600" y="3713163"/>
          <a:ext cx="3529013" cy="630237"/>
        </p:xfrm>
        <a:graphic>
          <a:graphicData uri="http://schemas.openxmlformats.org/presentationml/2006/ole">
            <p:oleObj spid="_x0000_s168966" name="Equation" r:id="rId9" imgW="1066800" imgH="190500" progId="">
              <p:embed/>
            </p:oleObj>
          </a:graphicData>
        </a:graphic>
      </p:graphicFrame>
      <p:graphicFrame>
        <p:nvGraphicFramePr>
          <p:cNvPr id="5133" name="Object 13"/>
          <p:cNvGraphicFramePr>
            <a:graphicFrameLocks noChangeAspect="1"/>
          </p:cNvGraphicFramePr>
          <p:nvPr/>
        </p:nvGraphicFramePr>
        <p:xfrm>
          <a:off x="990600" y="4572000"/>
          <a:ext cx="3581400" cy="703263"/>
        </p:xfrm>
        <a:graphic>
          <a:graphicData uri="http://schemas.openxmlformats.org/presentationml/2006/ole">
            <p:oleObj spid="_x0000_s168967" name="Equation" r:id="rId10" imgW="1079032"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PAnswers"/>
          <p:cNvSpPr>
            <a:spLocks noGrp="1" noChangeArrowheads="1"/>
          </p:cNvSpPr>
          <p:nvPr>
            <p:ph type="body" idx="1"/>
            <p:custDataLst>
              <p:tags r:id="rId3"/>
            </p:custDataLst>
          </p:nvPr>
        </p:nvSpPr>
        <p:spPr>
          <a:xfrm>
            <a:off x="457200" y="2286000"/>
            <a:ext cx="4114800" cy="4281488"/>
          </a:xfrm>
        </p:spPr>
        <p:txBody>
          <a:bodyPr>
            <a:spAutoFit/>
          </a:bodyPr>
          <a:lstStyle/>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p:txBody>
      </p:sp>
      <p:sp>
        <p:nvSpPr>
          <p:cNvPr id="6146" name="TPQuestion"/>
          <p:cNvSpPr>
            <a:spLocks noGrp="1" noChangeArrowheads="1"/>
          </p:cNvSpPr>
          <p:nvPr>
            <p:ph type="title"/>
          </p:nvPr>
        </p:nvSpPr>
        <p:spPr>
          <a:xfrm>
            <a:off x="457200" y="0"/>
            <a:ext cx="8229600" cy="1462088"/>
          </a:xfrm>
        </p:spPr>
        <p:txBody>
          <a:bodyPr>
            <a:spAutoFit/>
          </a:bodyPr>
          <a:lstStyle/>
          <a:p>
            <a:r>
              <a:rPr lang="en-US" sz="2400"/>
              <a:t>Verify that the function satisfies the three hypotheses of Rolle's Theorem on the given interval. Then find all numbers </a:t>
            </a:r>
            <a:r>
              <a:rPr lang="en-US" sz="2400" i="1"/>
              <a:t>c</a:t>
            </a:r>
            <a:r>
              <a:rPr lang="en-US" sz="2400"/>
              <a:t> that satisfy the conclusion of Rolle's Theorem.                                                                                                                                                                   </a:t>
            </a:r>
          </a:p>
        </p:txBody>
      </p:sp>
      <p:graphicFrame>
        <p:nvGraphicFramePr>
          <p:cNvPr id="6147" name="TPChart"/>
          <p:cNvGraphicFramePr>
            <a:graphicFrameLocks noChangeAspect="1"/>
          </p:cNvGraphicFramePr>
          <p:nvPr/>
        </p:nvGraphicFramePr>
        <p:xfrm>
          <a:off x="4945063" y="2133600"/>
          <a:ext cx="4198937" cy="4724400"/>
        </p:xfrm>
        <a:graphic>
          <a:graphicData uri="http://schemas.openxmlformats.org/presentationml/2006/ole">
            <p:oleObj spid="_x0000_s169986" name="Chart" r:id="rId5" imgW="4571989" imgH="5143584" progId="MSGraph.Chart.8">
              <p:embed followColorScheme="full"/>
            </p:oleObj>
          </a:graphicData>
        </a:graphic>
      </p:graphicFrame>
      <p:sp>
        <p:nvSpPr>
          <p:cNvPr id="6150" name="Text Box 6"/>
          <p:cNvSpPr txBox="1">
            <a:spLocks noChangeArrowheads="1"/>
          </p:cNvSpPr>
          <p:nvPr/>
        </p:nvSpPr>
        <p:spPr bwMode="auto">
          <a:xfrm>
            <a:off x="533400" y="1524000"/>
            <a:ext cx="5943600" cy="45720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                                                     ,  [ 0, 16 ]</a:t>
            </a:r>
          </a:p>
        </p:txBody>
      </p:sp>
      <p:graphicFrame>
        <p:nvGraphicFramePr>
          <p:cNvPr id="6151" name="Object 7"/>
          <p:cNvGraphicFramePr>
            <a:graphicFrameLocks noChangeAspect="1"/>
          </p:cNvGraphicFramePr>
          <p:nvPr/>
        </p:nvGraphicFramePr>
        <p:xfrm>
          <a:off x="533400" y="1404938"/>
          <a:ext cx="4495800" cy="652462"/>
        </p:xfrm>
        <a:graphic>
          <a:graphicData uri="http://schemas.openxmlformats.org/presentationml/2006/ole">
            <p:oleObj spid="_x0000_s169987" name="Equation" r:id="rId6" imgW="1473200" imgH="215900" progId="">
              <p:embed/>
            </p:oleObj>
          </a:graphicData>
        </a:graphic>
      </p:graphicFrame>
      <p:graphicFrame>
        <p:nvGraphicFramePr>
          <p:cNvPr id="6154" name="Object 10"/>
          <p:cNvGraphicFramePr>
            <a:graphicFrameLocks noChangeAspect="1"/>
          </p:cNvGraphicFramePr>
          <p:nvPr/>
        </p:nvGraphicFramePr>
        <p:xfrm>
          <a:off x="990600" y="2060575"/>
          <a:ext cx="3900488" cy="911225"/>
        </p:xfrm>
        <a:graphic>
          <a:graphicData uri="http://schemas.openxmlformats.org/presentationml/2006/ole">
            <p:oleObj spid="_x0000_s169988" name="Equation" r:id="rId7" imgW="1562100" imgH="368300" progId="">
              <p:embed/>
            </p:oleObj>
          </a:graphicData>
        </a:graphic>
      </p:graphicFrame>
      <p:graphicFrame>
        <p:nvGraphicFramePr>
          <p:cNvPr id="6156" name="Object 12"/>
          <p:cNvGraphicFramePr>
            <a:graphicFrameLocks noChangeAspect="1"/>
          </p:cNvGraphicFramePr>
          <p:nvPr/>
        </p:nvGraphicFramePr>
        <p:xfrm>
          <a:off x="990600" y="3051175"/>
          <a:ext cx="1808163" cy="911225"/>
        </p:xfrm>
        <a:graphic>
          <a:graphicData uri="http://schemas.openxmlformats.org/presentationml/2006/ole">
            <p:oleObj spid="_x0000_s169989" name="Equation" r:id="rId8" imgW="723900" imgH="368300" progId="">
              <p:embed/>
            </p:oleObj>
          </a:graphicData>
        </a:graphic>
      </p:graphicFrame>
      <p:graphicFrame>
        <p:nvGraphicFramePr>
          <p:cNvPr id="6158" name="Object 14"/>
          <p:cNvGraphicFramePr>
            <a:graphicFrameLocks noChangeAspect="1"/>
          </p:cNvGraphicFramePr>
          <p:nvPr/>
        </p:nvGraphicFramePr>
        <p:xfrm>
          <a:off x="990600" y="3965575"/>
          <a:ext cx="3900488" cy="911225"/>
        </p:xfrm>
        <a:graphic>
          <a:graphicData uri="http://schemas.openxmlformats.org/presentationml/2006/ole">
            <p:oleObj spid="_x0000_s169990" name="Equation" r:id="rId9" imgW="1562100" imgH="368300" progId="">
              <p:embed/>
            </p:oleObj>
          </a:graphicData>
        </a:graphic>
      </p:graphicFrame>
      <p:graphicFrame>
        <p:nvGraphicFramePr>
          <p:cNvPr id="6160" name="Object 16"/>
          <p:cNvGraphicFramePr>
            <a:graphicFrameLocks noChangeAspect="1"/>
          </p:cNvGraphicFramePr>
          <p:nvPr/>
        </p:nvGraphicFramePr>
        <p:xfrm>
          <a:off x="990600" y="4956175"/>
          <a:ext cx="1808163" cy="911225"/>
        </p:xfrm>
        <a:graphic>
          <a:graphicData uri="http://schemas.openxmlformats.org/presentationml/2006/ole">
            <p:oleObj spid="_x0000_s169991" name="Equation" r:id="rId10" imgW="723900" imgH="368300" progId="">
              <p:embed/>
            </p:oleObj>
          </a:graphicData>
        </a:graphic>
      </p:graphicFrame>
      <p:graphicFrame>
        <p:nvGraphicFramePr>
          <p:cNvPr id="6162" name="Object 18"/>
          <p:cNvGraphicFramePr>
            <a:graphicFrameLocks noChangeAspect="1"/>
          </p:cNvGraphicFramePr>
          <p:nvPr/>
        </p:nvGraphicFramePr>
        <p:xfrm>
          <a:off x="990600" y="5870575"/>
          <a:ext cx="1371600" cy="911225"/>
        </p:xfrm>
        <a:graphic>
          <a:graphicData uri="http://schemas.openxmlformats.org/presentationml/2006/ole">
            <p:oleObj spid="_x0000_s169992" name="Equation" r:id="rId11" imgW="545626" imgH="36798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114300"/>
            <a:ext cx="8229600" cy="1465263"/>
          </a:xfrm>
        </p:spPr>
        <p:txBody>
          <a:bodyPr>
            <a:spAutoFit/>
          </a:bodyPr>
          <a:lstStyle/>
          <a:p>
            <a:r>
              <a:rPr lang="en-US" sz="3600"/>
              <a:t>Estimate the extreme values of the function.</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171010"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2895600"/>
            <a:ext cx="4114800" cy="2916238"/>
          </a:xfrm>
        </p:spPr>
        <p:txBody>
          <a:bodyPr>
            <a:spAutoFit/>
          </a:bodyPr>
          <a:lstStyle/>
          <a:p>
            <a:pPr marL="609600" indent="-609600">
              <a:buFontTx/>
              <a:buAutoNum type="arabicPeriod"/>
            </a:pPr>
            <a:r>
              <a:rPr lang="en-US"/>
              <a:t>146, 182</a:t>
            </a:r>
          </a:p>
          <a:p>
            <a:pPr marL="609600" indent="-609600">
              <a:buFontTx/>
              <a:buAutoNum type="arabicPeriod"/>
            </a:pPr>
            <a:r>
              <a:rPr lang="en-US"/>
              <a:t>1,226, -223</a:t>
            </a:r>
          </a:p>
          <a:p>
            <a:pPr marL="609600" indent="-609600">
              <a:buFontTx/>
              <a:buAutoNum type="arabicPeriod"/>
            </a:pPr>
            <a:r>
              <a:rPr lang="en-US"/>
              <a:t>383.18, 200.95</a:t>
            </a:r>
          </a:p>
          <a:p>
            <a:pPr marL="609600" indent="-609600">
              <a:buFontTx/>
              <a:buAutoNum type="arabicPeriod"/>
            </a:pPr>
            <a:r>
              <a:rPr lang="en-US"/>
              <a:t>150, -223</a:t>
            </a:r>
          </a:p>
          <a:p>
            <a:pPr marL="609600" indent="-609600">
              <a:buFontTx/>
              <a:buAutoNum type="arabicPeriod"/>
            </a:pPr>
            <a:r>
              <a:rPr lang="en-US"/>
              <a:t>1,226, 182</a:t>
            </a:r>
          </a:p>
        </p:txBody>
      </p:sp>
      <p:sp>
        <p:nvSpPr>
          <p:cNvPr id="8198"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457200" y="1676400"/>
          <a:ext cx="4191000" cy="957263"/>
        </p:xfrm>
        <a:graphic>
          <a:graphicData uri="http://schemas.openxmlformats.org/presentationml/2006/ole">
            <p:oleObj spid="_x0000_s171011" name="Equation" r:id="rId6" imgW="1435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PAnswers"/>
          <p:cNvSpPr>
            <a:spLocks noGrp="1" noChangeArrowheads="1"/>
          </p:cNvSpPr>
          <p:nvPr>
            <p:ph type="body" idx="1"/>
            <p:custDataLst>
              <p:tags r:id="rId3"/>
            </p:custDataLst>
          </p:nvPr>
        </p:nvSpPr>
        <p:spPr>
          <a:xfrm>
            <a:off x="304800" y="194786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9218" name="TPQuestion"/>
          <p:cNvSpPr>
            <a:spLocks noGrp="1" noChangeArrowheads="1"/>
          </p:cNvSpPr>
          <p:nvPr>
            <p:ph type="title"/>
          </p:nvPr>
        </p:nvSpPr>
        <p:spPr>
          <a:xfrm>
            <a:off x="457200" y="76200"/>
            <a:ext cx="8229600" cy="793750"/>
          </a:xfrm>
        </p:spPr>
        <p:txBody>
          <a:bodyPr>
            <a:spAutoFit/>
          </a:bodyPr>
          <a:lstStyle/>
          <a:p>
            <a:r>
              <a:rPr lang="en-US" sz="2800"/>
              <a:t>Find the inflection points for the function given.</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172034" name="Chart" r:id="rId5" imgW="4571989" imgH="5143584" progId="MSGraph.Chart.8">
              <p:embed followColorScheme="full"/>
            </p:oleObj>
          </a:graphicData>
        </a:graphic>
      </p:graphicFrame>
      <p:sp>
        <p:nvSpPr>
          <p:cNvPr id="922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457200" y="954088"/>
          <a:ext cx="3810000" cy="646112"/>
        </p:xfrm>
        <a:graphic>
          <a:graphicData uri="http://schemas.openxmlformats.org/presentationml/2006/ole">
            <p:oleObj spid="_x0000_s172035" name="Equation" r:id="rId6" imgW="1117600" imgH="190500" progId="">
              <p:embed/>
            </p:oleObj>
          </a:graphicData>
        </a:graphic>
      </p:graphicFrame>
      <p:sp>
        <p:nvSpPr>
          <p:cNvPr id="9223" name="Text Box 7"/>
          <p:cNvSpPr txBox="1">
            <a:spLocks noChangeArrowheads="1"/>
          </p:cNvSpPr>
          <p:nvPr/>
        </p:nvSpPr>
        <p:spPr bwMode="auto">
          <a:xfrm>
            <a:off x="4267200" y="882650"/>
            <a:ext cx="228600" cy="641350"/>
          </a:xfrm>
          <a:prstGeom prst="rect">
            <a:avLst/>
          </a:prstGeom>
          <a:noFill/>
          <a:ln w="9525">
            <a:noFill/>
            <a:miter lim="800000"/>
            <a:headEnd/>
            <a:tailEnd/>
          </a:ln>
          <a:effectLst/>
        </p:spPr>
        <p:txBody>
          <a:bodyPr>
            <a:spAutoFit/>
          </a:bodyPr>
          <a:lstStyle/>
          <a:p>
            <a:pPr>
              <a:spcBef>
                <a:spcPct val="50000"/>
              </a:spcBef>
            </a:pPr>
            <a:r>
              <a:rPr lang="en-US" sz="3600"/>
              <a:t>,</a:t>
            </a:r>
          </a:p>
        </p:txBody>
      </p:sp>
      <p:sp>
        <p:nvSpPr>
          <p:cNvPr id="9225" name="Rectangle 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4" name="Object 8"/>
          <p:cNvGraphicFramePr>
            <a:graphicFrameLocks noChangeAspect="1"/>
          </p:cNvGraphicFramePr>
          <p:nvPr/>
        </p:nvGraphicFramePr>
        <p:xfrm>
          <a:off x="4648200" y="990600"/>
          <a:ext cx="2057400" cy="528638"/>
        </p:xfrm>
        <a:graphic>
          <a:graphicData uri="http://schemas.openxmlformats.org/presentationml/2006/ole">
            <p:oleObj spid="_x0000_s172036" name="Equation" r:id="rId7" imgW="596900" imgH="152400" progId="">
              <p:embed/>
            </p:oleObj>
          </a:graphicData>
        </a:graphic>
      </p:graphicFrame>
      <p:sp>
        <p:nvSpPr>
          <p:cNvPr id="9227" name="Rectangle 11"/>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6" name="Object 10"/>
          <p:cNvGraphicFramePr>
            <a:graphicFrameLocks noChangeAspect="1"/>
          </p:cNvGraphicFramePr>
          <p:nvPr/>
        </p:nvGraphicFramePr>
        <p:xfrm>
          <a:off x="762000" y="1828800"/>
          <a:ext cx="1433513" cy="703263"/>
        </p:xfrm>
        <a:graphic>
          <a:graphicData uri="http://schemas.openxmlformats.org/presentationml/2006/ole">
            <p:oleObj spid="_x0000_s172037" name="Equation" r:id="rId8" imgW="508000" imgH="254000" progId="">
              <p:embed/>
            </p:oleObj>
          </a:graphicData>
        </a:graphic>
      </p:graphicFrame>
      <p:sp>
        <p:nvSpPr>
          <p:cNvPr id="9229" name="Rectangle 13"/>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8" name="Object 12"/>
          <p:cNvGraphicFramePr>
            <a:graphicFrameLocks noChangeAspect="1"/>
          </p:cNvGraphicFramePr>
          <p:nvPr/>
        </p:nvGraphicFramePr>
        <p:xfrm>
          <a:off x="762000" y="2819400"/>
          <a:ext cx="1219200" cy="703263"/>
        </p:xfrm>
        <a:graphic>
          <a:graphicData uri="http://schemas.openxmlformats.org/presentationml/2006/ole">
            <p:oleObj spid="_x0000_s172038" name="Equation" r:id="rId9" imgW="431800" imgH="254000" progId="">
              <p:embed/>
            </p:oleObj>
          </a:graphicData>
        </a:graphic>
      </p:graphicFrame>
      <p:sp>
        <p:nvSpPr>
          <p:cNvPr id="9231" name="Rectangle 15"/>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0" name="Object 14"/>
          <p:cNvGraphicFramePr>
            <a:graphicFrameLocks noChangeAspect="1"/>
          </p:cNvGraphicFramePr>
          <p:nvPr/>
        </p:nvGraphicFramePr>
        <p:xfrm>
          <a:off x="762000" y="3810000"/>
          <a:ext cx="1433513" cy="703263"/>
        </p:xfrm>
        <a:graphic>
          <a:graphicData uri="http://schemas.openxmlformats.org/presentationml/2006/ole">
            <p:oleObj spid="_x0000_s172039" name="Equation" r:id="rId10" imgW="508000" imgH="254000" progId="">
              <p:embed/>
            </p:oleObj>
          </a:graphicData>
        </a:graphic>
      </p:graphicFrame>
      <p:sp>
        <p:nvSpPr>
          <p:cNvPr id="9233" name="Rectangle 17"/>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2" name="Object 16"/>
          <p:cNvGraphicFramePr>
            <a:graphicFrameLocks noChangeAspect="1"/>
          </p:cNvGraphicFramePr>
          <p:nvPr/>
        </p:nvGraphicFramePr>
        <p:xfrm>
          <a:off x="762000" y="4724400"/>
          <a:ext cx="1922463" cy="703263"/>
        </p:xfrm>
        <a:graphic>
          <a:graphicData uri="http://schemas.openxmlformats.org/presentationml/2006/ole">
            <p:oleObj spid="_x0000_s172040" name="Equation" r:id="rId11" imgW="685800" imgH="254000" progId="">
              <p:embed/>
            </p:oleObj>
          </a:graphicData>
        </a:graphic>
      </p:graphicFrame>
      <p:sp>
        <p:nvSpPr>
          <p:cNvPr id="9235" name="Rectangle 19"/>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4" name="Object 18"/>
          <p:cNvGraphicFramePr>
            <a:graphicFrameLocks noChangeAspect="1"/>
          </p:cNvGraphicFramePr>
          <p:nvPr/>
        </p:nvGraphicFramePr>
        <p:xfrm>
          <a:off x="762000" y="5715000"/>
          <a:ext cx="1922463" cy="703263"/>
        </p:xfrm>
        <a:graphic>
          <a:graphicData uri="http://schemas.openxmlformats.org/presentationml/2006/ole">
            <p:oleObj spid="_x0000_s172041" name="Equation" r:id="rId12" imgW="685800" imgH="254000" progId="">
              <p:embed/>
            </p:oleObj>
          </a:graphicData>
        </a:graphic>
      </p:graphicFrame>
      <p:sp>
        <p:nvSpPr>
          <p:cNvPr id="9237" name="Rectangle 2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6" name="Object 20"/>
          <p:cNvGraphicFramePr>
            <a:graphicFrameLocks noChangeAspect="1"/>
          </p:cNvGraphicFramePr>
          <p:nvPr/>
        </p:nvGraphicFramePr>
        <p:xfrm>
          <a:off x="2238375" y="1917700"/>
          <a:ext cx="2028825" cy="596900"/>
        </p:xfrm>
        <a:graphic>
          <a:graphicData uri="http://schemas.openxmlformats.org/presentationml/2006/ole">
            <p:oleObj spid="_x0000_s172042" name="Equation" r:id="rId13" imgW="723900" imgH="215900" progId="">
              <p:embed/>
            </p:oleObj>
          </a:graphicData>
        </a:graphic>
      </p:graphicFrame>
      <p:sp>
        <p:nvSpPr>
          <p:cNvPr id="9239" name="Rectangle 2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8" name="Object 22"/>
          <p:cNvGraphicFramePr>
            <a:graphicFrameLocks noChangeAspect="1"/>
          </p:cNvGraphicFramePr>
          <p:nvPr/>
        </p:nvGraphicFramePr>
        <p:xfrm>
          <a:off x="1981200" y="2908300"/>
          <a:ext cx="2028825" cy="596900"/>
        </p:xfrm>
        <a:graphic>
          <a:graphicData uri="http://schemas.openxmlformats.org/presentationml/2006/ole">
            <p:oleObj spid="_x0000_s172043" name="Equation" r:id="rId14" imgW="723900" imgH="215900" progId="">
              <p:embed/>
            </p:oleObj>
          </a:graphicData>
        </a:graphic>
      </p:graphicFrame>
      <p:sp>
        <p:nvSpPr>
          <p:cNvPr id="9241" name="Rectangle 2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0" name="Object 24"/>
          <p:cNvGraphicFramePr>
            <a:graphicFrameLocks noChangeAspect="1"/>
          </p:cNvGraphicFramePr>
          <p:nvPr/>
        </p:nvGraphicFramePr>
        <p:xfrm>
          <a:off x="2193925" y="3886200"/>
          <a:ext cx="1539875" cy="596900"/>
        </p:xfrm>
        <a:graphic>
          <a:graphicData uri="http://schemas.openxmlformats.org/presentationml/2006/ole">
            <p:oleObj spid="_x0000_s172044" name="Equation" r:id="rId15" imgW="545626" imgH="215713" progId="">
              <p:embed/>
            </p:oleObj>
          </a:graphicData>
        </a:graphic>
      </p:graphicFrame>
      <p:sp>
        <p:nvSpPr>
          <p:cNvPr id="9243" name="Rectangle 2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2" name="Object 26"/>
          <p:cNvGraphicFramePr>
            <a:graphicFrameLocks noChangeAspect="1"/>
          </p:cNvGraphicFramePr>
          <p:nvPr/>
        </p:nvGraphicFramePr>
        <p:xfrm>
          <a:off x="2771775" y="4797425"/>
          <a:ext cx="2028825" cy="596900"/>
        </p:xfrm>
        <a:graphic>
          <a:graphicData uri="http://schemas.openxmlformats.org/presentationml/2006/ole">
            <p:oleObj spid="_x0000_s172045" name="Equation" r:id="rId16" imgW="723900" imgH="215900" progId="">
              <p:embed/>
            </p:oleObj>
          </a:graphicData>
        </a:graphic>
      </p:graphicFrame>
      <p:sp>
        <p:nvSpPr>
          <p:cNvPr id="9245" name="Rectangle 2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4" name="Object 28"/>
          <p:cNvGraphicFramePr>
            <a:graphicFrameLocks noChangeAspect="1"/>
          </p:cNvGraphicFramePr>
          <p:nvPr/>
        </p:nvGraphicFramePr>
        <p:xfrm>
          <a:off x="2755900" y="5803900"/>
          <a:ext cx="1539875" cy="596900"/>
        </p:xfrm>
        <a:graphic>
          <a:graphicData uri="http://schemas.openxmlformats.org/presentationml/2006/ole">
            <p:oleObj spid="_x0000_s172046" name="Equation" r:id="rId17" imgW="545626" imgH="21571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328613"/>
            <a:ext cx="8229600" cy="1036637"/>
          </a:xfrm>
        </p:spPr>
        <p:txBody>
          <a:bodyPr>
            <a:spAutoFit/>
          </a:bodyPr>
          <a:lstStyle/>
          <a:p>
            <a:r>
              <a:rPr lang="en-US"/>
              <a:t>Sketch the curve.</a:t>
            </a:r>
          </a:p>
        </p:txBody>
      </p:sp>
      <p:graphicFrame>
        <p:nvGraphicFramePr>
          <p:cNvPr id="10243" name="TPChart"/>
          <p:cNvGraphicFramePr>
            <a:graphicFrameLocks noChangeAspect="1"/>
          </p:cNvGraphicFramePr>
          <p:nvPr/>
        </p:nvGraphicFramePr>
        <p:xfrm>
          <a:off x="4572000" y="1714500"/>
          <a:ext cx="4572000" cy="5143500"/>
        </p:xfrm>
        <a:graphic>
          <a:graphicData uri="http://schemas.openxmlformats.org/presentationml/2006/ole">
            <p:oleObj spid="_x0000_s173058" name="Chart" r:id="rId5" imgW="4571989" imgH="5143584" progId="MSGraph.Chart.8">
              <p:embed followColorScheme="full"/>
            </p:oleObj>
          </a:graphicData>
        </a:graphic>
      </p:graphicFrame>
      <p:sp>
        <p:nvSpPr>
          <p:cNvPr id="10244" name="TPAnswers" hidden="1"/>
          <p:cNvSpPr>
            <a:spLocks noGrp="1" noChangeArrowheads="1"/>
          </p:cNvSpPr>
          <p:nvPr>
            <p:ph type="body" idx="1"/>
            <p:custDataLst>
              <p:tags r:id="rId3"/>
            </p:custDataLst>
          </p:nvPr>
        </p:nvSpPr>
        <p:spPr>
          <a:xfrm>
            <a:off x="457200" y="7077075"/>
            <a:ext cx="4114800" cy="923925"/>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aphicFrame>
        <p:nvGraphicFramePr>
          <p:cNvPr id="10245" name="Object 5"/>
          <p:cNvGraphicFramePr>
            <a:graphicFrameLocks noChangeAspect="1"/>
          </p:cNvGraphicFramePr>
          <p:nvPr/>
        </p:nvGraphicFramePr>
        <p:xfrm>
          <a:off x="5105400" y="527050"/>
          <a:ext cx="2971800" cy="920750"/>
        </p:xfrm>
        <a:graphic>
          <a:graphicData uri="http://schemas.openxmlformats.org/presentationml/2006/ole">
            <p:oleObj spid="_x0000_s173059" name="Equation" r:id="rId6" imgW="685800" imgH="215900" progId="">
              <p:embed/>
            </p:oleObj>
          </a:graphicData>
        </a:graphic>
      </p:graphicFrame>
      <p:grpSp>
        <p:nvGrpSpPr>
          <p:cNvPr id="2" name="Picture Choice 1"/>
          <p:cNvGrpSpPr>
            <a:grpSpLocks/>
          </p:cNvGrpSpPr>
          <p:nvPr/>
        </p:nvGrpSpPr>
        <p:grpSpPr bwMode="auto">
          <a:xfrm>
            <a:off x="190500" y="1295400"/>
            <a:ext cx="2324100" cy="2514600"/>
            <a:chOff x="120" y="576"/>
            <a:chExt cx="1464" cy="1584"/>
          </a:xfrm>
        </p:grpSpPr>
        <p:pic>
          <p:nvPicPr>
            <p:cNvPr id="10247" name="PSPic"/>
            <p:cNvPicPr>
              <a:picLocks noChangeAspect="1" noChangeArrowheads="1"/>
            </p:cNvPicPr>
            <p:nvPr/>
          </p:nvPicPr>
          <p:blipFill>
            <a:blip r:embed="rId7"/>
            <a:srcRect/>
            <a:stretch>
              <a:fillRect/>
            </a:stretch>
          </p:blipFill>
          <p:spPr bwMode="auto">
            <a:xfrm>
              <a:off x="240" y="816"/>
              <a:ext cx="1344" cy="1344"/>
            </a:xfrm>
            <a:prstGeom prst="rect">
              <a:avLst/>
            </a:prstGeom>
            <a:noFill/>
            <a:ln w="9525">
              <a:noFill/>
              <a:miter lim="800000"/>
              <a:headEnd/>
              <a:tailEnd/>
            </a:ln>
          </p:spPr>
        </p:pic>
        <p:sp>
          <p:nvSpPr>
            <p:cNvPr id="10250" name="PSText"/>
            <p:cNvSpPr txBox="1">
              <a:spLocks noChangeArrowheads="1"/>
            </p:cNvSpPr>
            <p:nvPr/>
          </p:nvSpPr>
          <p:spPr bwMode="auto">
            <a:xfrm>
              <a:off x="240" y="576"/>
              <a:ext cx="400" cy="240"/>
            </a:xfrm>
            <a:prstGeom prst="rect">
              <a:avLst/>
            </a:prstGeom>
            <a:noFill/>
            <a:ln w="9525">
              <a:noFill/>
              <a:miter lim="800000"/>
              <a:headEnd/>
              <a:tailEnd/>
            </a:ln>
            <a:effectLst/>
          </p:spPr>
          <p:txBody>
            <a:bodyPr/>
            <a:lstStyle/>
            <a:p>
              <a:r>
                <a:rPr lang="en-US" sz="2400"/>
                <a:t>1.</a:t>
              </a:r>
            </a:p>
          </p:txBody>
        </p:sp>
        <p:sp>
          <p:nvSpPr>
            <p:cNvPr id="10251" name="PSArrow"/>
            <p:cNvSpPr>
              <a:spLocks noChangeArrowheads="1"/>
            </p:cNvSpPr>
            <p:nvPr/>
          </p:nvSpPr>
          <p:spPr bwMode="auto">
            <a:xfrm>
              <a:off x="120" y="7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971800"/>
            <a:ext cx="2324100" cy="2514600"/>
            <a:chOff x="1608" y="1440"/>
            <a:chExt cx="1464" cy="1584"/>
          </a:xfrm>
        </p:grpSpPr>
        <p:pic>
          <p:nvPicPr>
            <p:cNvPr id="10248" name="PSPic"/>
            <p:cNvPicPr>
              <a:picLocks noChangeAspect="1" noChangeArrowheads="1"/>
            </p:cNvPicPr>
            <p:nvPr/>
          </p:nvPicPr>
          <p:blipFill>
            <a:blip r:embed="rId8"/>
            <a:srcRect/>
            <a:stretch>
              <a:fillRect/>
            </a:stretch>
          </p:blipFill>
          <p:spPr bwMode="auto">
            <a:xfrm>
              <a:off x="1728" y="1680"/>
              <a:ext cx="1344" cy="1344"/>
            </a:xfrm>
            <a:prstGeom prst="rect">
              <a:avLst/>
            </a:prstGeom>
            <a:noFill/>
            <a:ln w="9525">
              <a:noFill/>
              <a:miter lim="800000"/>
              <a:headEnd/>
              <a:tailEnd/>
            </a:ln>
          </p:spPr>
        </p:pic>
        <p:sp>
          <p:nvSpPr>
            <p:cNvPr id="10253" name="PSText"/>
            <p:cNvSpPr txBox="1">
              <a:spLocks noChangeArrowheads="1"/>
            </p:cNvSpPr>
            <p:nvPr/>
          </p:nvSpPr>
          <p:spPr bwMode="auto">
            <a:xfrm>
              <a:off x="1728" y="1440"/>
              <a:ext cx="400" cy="240"/>
            </a:xfrm>
            <a:prstGeom prst="rect">
              <a:avLst/>
            </a:prstGeom>
            <a:noFill/>
            <a:ln w="9525">
              <a:noFill/>
              <a:miter lim="800000"/>
              <a:headEnd/>
              <a:tailEnd/>
            </a:ln>
            <a:effectLst/>
          </p:spPr>
          <p:txBody>
            <a:bodyPr/>
            <a:lstStyle/>
            <a:p>
              <a:r>
                <a:rPr lang="en-US" sz="2400"/>
                <a:t>2.</a:t>
              </a:r>
            </a:p>
          </p:txBody>
        </p:sp>
        <p:sp>
          <p:nvSpPr>
            <p:cNvPr id="10254" name="PSArrow"/>
            <p:cNvSpPr>
              <a:spLocks noChangeArrowheads="1"/>
            </p:cNvSpPr>
            <p:nvPr/>
          </p:nvSpPr>
          <p:spPr bwMode="auto">
            <a:xfrm>
              <a:off x="1608"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266700" y="4267200"/>
            <a:ext cx="2324100" cy="2514600"/>
            <a:chOff x="168" y="2592"/>
            <a:chExt cx="1464" cy="1584"/>
          </a:xfrm>
        </p:grpSpPr>
        <p:pic>
          <p:nvPicPr>
            <p:cNvPr id="10249" name="PSPic"/>
            <p:cNvPicPr>
              <a:picLocks noChangeAspect="1" noChangeArrowheads="1"/>
            </p:cNvPicPr>
            <p:nvPr/>
          </p:nvPicPr>
          <p:blipFill>
            <a:blip r:embed="rId9"/>
            <a:srcRect/>
            <a:stretch>
              <a:fillRect/>
            </a:stretch>
          </p:blipFill>
          <p:spPr bwMode="auto">
            <a:xfrm>
              <a:off x="288" y="2832"/>
              <a:ext cx="1344" cy="1344"/>
            </a:xfrm>
            <a:prstGeom prst="rect">
              <a:avLst/>
            </a:prstGeom>
            <a:noFill/>
            <a:ln w="9525">
              <a:noFill/>
              <a:miter lim="800000"/>
              <a:headEnd/>
              <a:tailEnd/>
            </a:ln>
          </p:spPr>
        </p:pic>
        <p:sp>
          <p:nvSpPr>
            <p:cNvPr id="10256" name="PSText"/>
            <p:cNvSpPr txBox="1">
              <a:spLocks noChangeArrowheads="1"/>
            </p:cNvSpPr>
            <p:nvPr/>
          </p:nvSpPr>
          <p:spPr bwMode="auto">
            <a:xfrm>
              <a:off x="288" y="2592"/>
              <a:ext cx="400" cy="240"/>
            </a:xfrm>
            <a:prstGeom prst="rect">
              <a:avLst/>
            </a:prstGeom>
            <a:noFill/>
            <a:ln w="9525">
              <a:noFill/>
              <a:miter lim="800000"/>
              <a:headEnd/>
              <a:tailEnd/>
            </a:ln>
            <a:effectLst/>
          </p:spPr>
          <p:txBody>
            <a:bodyPr/>
            <a:lstStyle/>
            <a:p>
              <a:r>
                <a:rPr lang="en-US" sz="2400"/>
                <a:t>3.</a:t>
              </a:r>
            </a:p>
          </p:txBody>
        </p:sp>
        <p:sp>
          <p:nvSpPr>
            <p:cNvPr id="10257" name="PSArrow"/>
            <p:cNvSpPr>
              <a:spLocks noChangeArrowheads="1"/>
            </p:cNvSpPr>
            <p:nvPr/>
          </p:nvSpPr>
          <p:spPr bwMode="auto">
            <a:xfrm>
              <a:off x="168"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46038"/>
            <a:ext cx="8229600" cy="1782762"/>
          </a:xfrm>
        </p:spPr>
        <p:txBody>
          <a:bodyPr/>
          <a:lstStyle/>
          <a:p>
            <a:r>
              <a:rPr lang="en-US" sz="2400"/>
              <a:t>Suppose the graphs of </a:t>
            </a:r>
            <a:r>
              <a:rPr lang="en-US" sz="2400" i="1"/>
              <a:t>f</a:t>
            </a:r>
            <a:r>
              <a:rPr lang="en-US" sz="2400"/>
              <a:t>(</a:t>
            </a:r>
            <a:r>
              <a:rPr lang="en-US" sz="2400" i="1"/>
              <a:t>x</a:t>
            </a:r>
            <a:r>
              <a:rPr lang="en-US" sz="2400"/>
              <a:t>) = </a:t>
            </a:r>
            <a:r>
              <a:rPr lang="en-US" sz="2400" i="1"/>
              <a:t>x</a:t>
            </a:r>
            <a:r>
              <a:rPr lang="en-US" sz="2400" baseline="50000"/>
              <a:t>2</a:t>
            </a:r>
            <a:r>
              <a:rPr lang="en-US" sz="2400"/>
              <a:t> and </a:t>
            </a:r>
            <a:r>
              <a:rPr lang="en-US" sz="2400" i="1"/>
              <a:t>f</a:t>
            </a:r>
            <a:r>
              <a:rPr lang="en-US" sz="2400"/>
              <a:t>(</a:t>
            </a:r>
            <a:r>
              <a:rPr lang="en-US" sz="2400" i="1"/>
              <a:t>x</a:t>
            </a:r>
            <a:r>
              <a:rPr lang="en-US" sz="2400"/>
              <a:t>) = 2</a:t>
            </a:r>
            <a:r>
              <a:rPr lang="en-US" sz="2400" i="1" baseline="50000"/>
              <a:t>x</a:t>
            </a:r>
            <a:r>
              <a:rPr lang="en-US" sz="2400"/>
              <a:t> are drawn on a coordinate grid where the unit of measurement is 1 inch. At a distance 1 ft to the right of the origin, the height of the graph of </a:t>
            </a:r>
            <a:r>
              <a:rPr lang="en-US" sz="2400" i="1"/>
              <a:t>f</a:t>
            </a:r>
            <a:r>
              <a:rPr lang="en-US" sz="2400"/>
              <a:t> is 12 ft. Find the height of the graph of </a:t>
            </a:r>
            <a:r>
              <a:rPr lang="en-US" sz="2400" i="1"/>
              <a:t>g</a:t>
            </a:r>
            <a:r>
              <a:rPr lang="en-US" sz="2400"/>
              <a:t>.  </a:t>
            </a:r>
          </a:p>
        </p:txBody>
      </p:sp>
      <p:graphicFrame>
        <p:nvGraphicFramePr>
          <p:cNvPr id="19459" name="TPChart"/>
          <p:cNvGraphicFramePr>
            <a:graphicFrameLocks noChangeAspect="1"/>
          </p:cNvGraphicFramePr>
          <p:nvPr/>
        </p:nvGraphicFramePr>
        <p:xfrm>
          <a:off x="4737100" y="1981200"/>
          <a:ext cx="4333875" cy="4876800"/>
        </p:xfrm>
        <a:graphic>
          <a:graphicData uri="http://schemas.openxmlformats.org/presentationml/2006/ole">
            <p:oleObj spid="_x0000_s17410"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436813"/>
            <a:ext cx="4114800" cy="3049587"/>
          </a:xfrm>
        </p:spPr>
        <p:txBody>
          <a:bodyPr/>
          <a:lstStyle/>
          <a:p>
            <a:pPr marL="609600" indent="-609600">
              <a:buFontTx/>
              <a:buAutoNum type="arabicPeriod"/>
            </a:pPr>
            <a:r>
              <a:rPr lang="en-US"/>
              <a:t>331 ft </a:t>
            </a:r>
          </a:p>
          <a:p>
            <a:pPr marL="609600" indent="-609600">
              <a:buFontTx/>
              <a:buAutoNum type="arabicPeriod"/>
            </a:pPr>
            <a:r>
              <a:rPr lang="en-US"/>
              <a:t>341 ft </a:t>
            </a:r>
          </a:p>
          <a:p>
            <a:pPr marL="609600" indent="-609600">
              <a:buFontTx/>
              <a:buAutoNum type="arabicPeriod"/>
            </a:pPr>
            <a:r>
              <a:rPr lang="en-US"/>
              <a:t>171 ft </a:t>
            </a:r>
          </a:p>
          <a:p>
            <a:pPr marL="609600" indent="-609600">
              <a:buFontTx/>
              <a:buAutoNum type="arabicPeriod"/>
            </a:pPr>
            <a:r>
              <a:rPr lang="en-US"/>
              <a:t>3,410 ft </a:t>
            </a:r>
          </a:p>
          <a:p>
            <a:pPr marL="609600" indent="-609600">
              <a:buFontTx/>
              <a:buAutoNum type="arabicPeriod"/>
            </a:pPr>
            <a:r>
              <a:rPr lang="en-US"/>
              <a:t>3,110 ft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328613"/>
            <a:ext cx="8229600" cy="1036637"/>
          </a:xfrm>
        </p:spPr>
        <p:txBody>
          <a:bodyPr>
            <a:spAutoFit/>
          </a:bodyPr>
          <a:lstStyle/>
          <a:p>
            <a:r>
              <a:rPr lang="en-US"/>
              <a:t>Sketch the curve.</a:t>
            </a:r>
          </a:p>
        </p:txBody>
      </p:sp>
      <p:graphicFrame>
        <p:nvGraphicFramePr>
          <p:cNvPr id="11267" name="TPChart"/>
          <p:cNvGraphicFramePr>
            <a:graphicFrameLocks noChangeAspect="1"/>
          </p:cNvGraphicFramePr>
          <p:nvPr/>
        </p:nvGraphicFramePr>
        <p:xfrm>
          <a:off x="4572000" y="1714500"/>
          <a:ext cx="4572000" cy="5143500"/>
        </p:xfrm>
        <a:graphic>
          <a:graphicData uri="http://schemas.openxmlformats.org/presentationml/2006/ole">
            <p:oleObj spid="_x0000_s174082" name="Chart" r:id="rId5" imgW="4571989" imgH="5143584" progId="MSGraph.Chart.8">
              <p:embed followColorScheme="full"/>
            </p:oleObj>
          </a:graphicData>
        </a:graphic>
      </p:graphicFrame>
      <p:sp>
        <p:nvSpPr>
          <p:cNvPr id="11268" name="TPAnswers" hidden="1"/>
          <p:cNvSpPr>
            <a:spLocks noGrp="1" noChangeArrowheads="1"/>
          </p:cNvSpPr>
          <p:nvPr>
            <p:ph type="body" idx="1"/>
            <p:custDataLst>
              <p:tags r:id="rId3"/>
            </p:custDataLst>
          </p:nvPr>
        </p:nvSpPr>
        <p:spPr>
          <a:xfrm>
            <a:off x="457200" y="6873875"/>
            <a:ext cx="4114800" cy="1127125"/>
          </a:xfrm>
        </p:spPr>
        <p:txBody>
          <a:bodyPr>
            <a:spAutoFit/>
          </a:bodyPr>
          <a:lstStyle/>
          <a:p>
            <a:pPr marL="609600" indent="-609600">
              <a:buFontTx/>
              <a:buAutoNum type="arabicPeriod"/>
            </a:pPr>
            <a:r>
              <a:rPr lang="en-US" sz="2000"/>
              <a:t>x</a:t>
            </a:r>
          </a:p>
          <a:p>
            <a:pPr marL="609600" indent="-609600">
              <a:buFontTx/>
              <a:buAutoNum type="arabicPeriod"/>
            </a:pPr>
            <a:r>
              <a:rPr lang="en-US" sz="2000"/>
              <a:t>x</a:t>
            </a:r>
          </a:p>
          <a:p>
            <a:pPr marL="609600" indent="-609600">
              <a:buFontTx/>
              <a:buAutoNum type="arabicPeriod"/>
            </a:pPr>
            <a:r>
              <a:rPr lang="en-US" sz="2000"/>
              <a:t>x</a:t>
            </a:r>
          </a:p>
        </p:txBody>
      </p:sp>
      <p:graphicFrame>
        <p:nvGraphicFramePr>
          <p:cNvPr id="11269" name="Object 5"/>
          <p:cNvGraphicFramePr>
            <a:graphicFrameLocks noChangeAspect="1"/>
          </p:cNvGraphicFramePr>
          <p:nvPr/>
        </p:nvGraphicFramePr>
        <p:xfrm>
          <a:off x="5029200" y="400050"/>
          <a:ext cx="1828800" cy="1173163"/>
        </p:xfrm>
        <a:graphic>
          <a:graphicData uri="http://schemas.openxmlformats.org/presentationml/2006/ole">
            <p:oleObj spid="_x0000_s174083" name="Equation" r:id="rId6" imgW="596900" imgH="381000" progId="">
              <p:embed/>
            </p:oleObj>
          </a:graphicData>
        </a:graphic>
      </p:graphicFrame>
      <p:grpSp>
        <p:nvGrpSpPr>
          <p:cNvPr id="2" name="Picture Choice 1"/>
          <p:cNvGrpSpPr>
            <a:grpSpLocks/>
          </p:cNvGrpSpPr>
          <p:nvPr/>
        </p:nvGrpSpPr>
        <p:grpSpPr bwMode="auto">
          <a:xfrm>
            <a:off x="114300" y="1371600"/>
            <a:ext cx="2324100" cy="2514600"/>
            <a:chOff x="72" y="684"/>
            <a:chExt cx="1464" cy="1584"/>
          </a:xfrm>
        </p:grpSpPr>
        <p:pic>
          <p:nvPicPr>
            <p:cNvPr id="11271" name="PSPic"/>
            <p:cNvPicPr>
              <a:picLocks noChangeAspect="1" noChangeArrowheads="1"/>
            </p:cNvPicPr>
            <p:nvPr/>
          </p:nvPicPr>
          <p:blipFill>
            <a:blip r:embed="rId7"/>
            <a:srcRect/>
            <a:stretch>
              <a:fillRect/>
            </a:stretch>
          </p:blipFill>
          <p:spPr bwMode="auto">
            <a:xfrm>
              <a:off x="192" y="924"/>
              <a:ext cx="1344" cy="1344"/>
            </a:xfrm>
            <a:prstGeom prst="rect">
              <a:avLst/>
            </a:prstGeom>
            <a:noFill/>
            <a:ln w="9525">
              <a:noFill/>
              <a:miter lim="800000"/>
              <a:headEnd/>
              <a:tailEnd/>
            </a:ln>
          </p:spPr>
        </p:pic>
        <p:sp>
          <p:nvSpPr>
            <p:cNvPr id="11274" name="PSText"/>
            <p:cNvSpPr txBox="1">
              <a:spLocks noChangeArrowheads="1"/>
            </p:cNvSpPr>
            <p:nvPr/>
          </p:nvSpPr>
          <p:spPr bwMode="auto">
            <a:xfrm>
              <a:off x="192" y="684"/>
              <a:ext cx="400" cy="240"/>
            </a:xfrm>
            <a:prstGeom prst="rect">
              <a:avLst/>
            </a:prstGeom>
            <a:noFill/>
            <a:ln w="9525">
              <a:noFill/>
              <a:miter lim="800000"/>
              <a:headEnd/>
              <a:tailEnd/>
            </a:ln>
            <a:effectLst/>
          </p:spPr>
          <p:txBody>
            <a:bodyPr/>
            <a:lstStyle/>
            <a:p>
              <a:r>
                <a:rPr lang="en-US" sz="2400"/>
                <a:t>1.</a:t>
              </a:r>
            </a:p>
          </p:txBody>
        </p:sp>
        <p:sp>
          <p:nvSpPr>
            <p:cNvPr id="11275" name="PSArrow"/>
            <p:cNvSpPr>
              <a:spLocks noChangeArrowheads="1"/>
            </p:cNvSpPr>
            <p:nvPr/>
          </p:nvSpPr>
          <p:spPr bwMode="auto">
            <a:xfrm>
              <a:off x="72" y="8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3124200"/>
            <a:ext cx="2324100" cy="2514600"/>
            <a:chOff x="1512" y="1596"/>
            <a:chExt cx="1464" cy="1584"/>
          </a:xfrm>
        </p:grpSpPr>
        <p:pic>
          <p:nvPicPr>
            <p:cNvPr id="11272" name="PSPic"/>
            <p:cNvPicPr>
              <a:picLocks noChangeAspect="1" noChangeArrowheads="1"/>
            </p:cNvPicPr>
            <p:nvPr/>
          </p:nvPicPr>
          <p:blipFill>
            <a:blip r:embed="rId8"/>
            <a:srcRect/>
            <a:stretch>
              <a:fillRect/>
            </a:stretch>
          </p:blipFill>
          <p:spPr bwMode="auto">
            <a:xfrm>
              <a:off x="1632" y="1836"/>
              <a:ext cx="1344" cy="1344"/>
            </a:xfrm>
            <a:prstGeom prst="rect">
              <a:avLst/>
            </a:prstGeom>
            <a:noFill/>
            <a:ln w="9525">
              <a:noFill/>
              <a:miter lim="800000"/>
              <a:headEnd/>
              <a:tailEnd/>
            </a:ln>
          </p:spPr>
        </p:pic>
        <p:sp>
          <p:nvSpPr>
            <p:cNvPr id="11277" name="PSText"/>
            <p:cNvSpPr txBox="1">
              <a:spLocks noChangeArrowheads="1"/>
            </p:cNvSpPr>
            <p:nvPr/>
          </p:nvSpPr>
          <p:spPr bwMode="auto">
            <a:xfrm>
              <a:off x="1632" y="1596"/>
              <a:ext cx="400" cy="240"/>
            </a:xfrm>
            <a:prstGeom prst="rect">
              <a:avLst/>
            </a:prstGeom>
            <a:noFill/>
            <a:ln w="9525">
              <a:noFill/>
              <a:miter lim="800000"/>
              <a:headEnd/>
              <a:tailEnd/>
            </a:ln>
            <a:effectLst/>
          </p:spPr>
          <p:txBody>
            <a:bodyPr/>
            <a:lstStyle/>
            <a:p>
              <a:r>
                <a:rPr lang="en-US" sz="2400"/>
                <a:t>2.</a:t>
              </a:r>
            </a:p>
          </p:txBody>
        </p:sp>
        <p:sp>
          <p:nvSpPr>
            <p:cNvPr id="11278" name="PSArrow"/>
            <p:cNvSpPr>
              <a:spLocks noChangeArrowheads="1"/>
            </p:cNvSpPr>
            <p:nvPr/>
          </p:nvSpPr>
          <p:spPr bwMode="auto">
            <a:xfrm>
              <a:off x="1512" y="17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90500" y="4267200"/>
            <a:ext cx="2324100" cy="2514600"/>
            <a:chOff x="120" y="2688"/>
            <a:chExt cx="1464" cy="1584"/>
          </a:xfrm>
        </p:grpSpPr>
        <p:pic>
          <p:nvPicPr>
            <p:cNvPr id="11273" name="PSPic"/>
            <p:cNvPicPr>
              <a:picLocks noChangeAspect="1" noChangeArrowheads="1"/>
            </p:cNvPicPr>
            <p:nvPr/>
          </p:nvPicPr>
          <p:blipFill>
            <a:blip r:embed="rId9"/>
            <a:srcRect/>
            <a:stretch>
              <a:fillRect/>
            </a:stretch>
          </p:blipFill>
          <p:spPr bwMode="auto">
            <a:xfrm>
              <a:off x="240" y="2928"/>
              <a:ext cx="1344" cy="1344"/>
            </a:xfrm>
            <a:prstGeom prst="rect">
              <a:avLst/>
            </a:prstGeom>
            <a:noFill/>
            <a:ln w="9525">
              <a:noFill/>
              <a:miter lim="800000"/>
              <a:headEnd/>
              <a:tailEnd/>
            </a:ln>
          </p:spPr>
        </p:pic>
        <p:sp>
          <p:nvSpPr>
            <p:cNvPr id="11280" name="PSText"/>
            <p:cNvSpPr txBox="1">
              <a:spLocks noChangeArrowheads="1"/>
            </p:cNvSpPr>
            <p:nvPr/>
          </p:nvSpPr>
          <p:spPr bwMode="auto">
            <a:xfrm>
              <a:off x="240" y="2688"/>
              <a:ext cx="400" cy="240"/>
            </a:xfrm>
            <a:prstGeom prst="rect">
              <a:avLst/>
            </a:prstGeom>
            <a:noFill/>
            <a:ln w="9525">
              <a:noFill/>
              <a:miter lim="800000"/>
              <a:headEnd/>
              <a:tailEnd/>
            </a:ln>
            <a:effectLst/>
          </p:spPr>
          <p:txBody>
            <a:bodyPr/>
            <a:lstStyle/>
            <a:p>
              <a:r>
                <a:rPr lang="en-US" sz="2400"/>
                <a:t>3.</a:t>
              </a:r>
            </a:p>
          </p:txBody>
        </p:sp>
        <p:sp>
          <p:nvSpPr>
            <p:cNvPr id="11281" name="PSArrow"/>
            <p:cNvSpPr>
              <a:spLocks noChangeArrowheads="1"/>
            </p:cNvSpPr>
            <p:nvPr/>
          </p:nvSpPr>
          <p:spPr bwMode="auto">
            <a:xfrm>
              <a:off x="120"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49213"/>
            <a:ext cx="8229600" cy="1341437"/>
          </a:xfrm>
        </p:spPr>
        <p:txBody>
          <a:bodyPr>
            <a:spAutoFit/>
          </a:bodyPr>
          <a:lstStyle/>
          <a:p>
            <a:r>
              <a:rPr lang="en-US" sz="3200"/>
              <a:t>How many points of inflection are on the graph of the function?</a:t>
            </a:r>
          </a:p>
        </p:txBody>
      </p:sp>
      <p:graphicFrame>
        <p:nvGraphicFramePr>
          <p:cNvPr id="12291" name="TPChart"/>
          <p:cNvGraphicFramePr>
            <a:graphicFrameLocks noChangeAspect="1"/>
          </p:cNvGraphicFramePr>
          <p:nvPr/>
        </p:nvGraphicFramePr>
        <p:xfrm>
          <a:off x="4953000" y="1714500"/>
          <a:ext cx="4191000" cy="5143500"/>
        </p:xfrm>
        <a:graphic>
          <a:graphicData uri="http://schemas.openxmlformats.org/presentationml/2006/ole">
            <p:oleObj spid="_x0000_s175106"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1</a:t>
            </a:r>
          </a:p>
          <a:p>
            <a:pPr marL="609600" indent="-609600">
              <a:buFontTx/>
              <a:buAutoNum type="arabicPeriod"/>
            </a:pPr>
            <a:r>
              <a:rPr lang="en-US"/>
              <a:t>2</a:t>
            </a:r>
          </a:p>
          <a:p>
            <a:pPr marL="609600" indent="-609600">
              <a:buFontTx/>
              <a:buAutoNum type="arabicPeriod"/>
            </a:pPr>
            <a:r>
              <a:rPr lang="en-US"/>
              <a:t>4</a:t>
            </a:r>
          </a:p>
          <a:p>
            <a:pPr marL="609600" indent="-609600">
              <a:buFontTx/>
              <a:buAutoNum type="arabicPeriod"/>
            </a:pPr>
            <a:r>
              <a:rPr lang="en-US"/>
              <a:t>3</a:t>
            </a:r>
          </a:p>
          <a:p>
            <a:pPr marL="609600" indent="-609600">
              <a:buFontTx/>
              <a:buAutoNum type="arabicPeriod"/>
            </a:pPr>
            <a:r>
              <a:rPr lang="en-US"/>
              <a:t>5</a:t>
            </a:r>
          </a:p>
        </p:txBody>
      </p:sp>
      <p:sp>
        <p:nvSpPr>
          <p:cNvPr id="1229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304800" y="1524000"/>
          <a:ext cx="4648200" cy="658813"/>
        </p:xfrm>
        <a:graphic>
          <a:graphicData uri="http://schemas.openxmlformats.org/presentationml/2006/ole">
            <p:oleObj spid="_x0000_s175107" name="Equation" r:id="rId6" imgW="1498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285750"/>
            <a:ext cx="8229600" cy="976313"/>
          </a:xfrm>
        </p:spPr>
        <p:txBody>
          <a:bodyPr>
            <a:spAutoFit/>
          </a:bodyPr>
          <a:lstStyle/>
          <a:p>
            <a:r>
              <a:rPr lang="en-US" sz="4000"/>
              <a:t>Sketch the curve.              ,</a:t>
            </a:r>
          </a:p>
        </p:txBody>
      </p:sp>
      <p:graphicFrame>
        <p:nvGraphicFramePr>
          <p:cNvPr id="13315" name="TPChart"/>
          <p:cNvGraphicFramePr>
            <a:graphicFrameLocks noChangeAspect="1"/>
          </p:cNvGraphicFramePr>
          <p:nvPr/>
        </p:nvGraphicFramePr>
        <p:xfrm>
          <a:off x="4508500" y="1651000"/>
          <a:ext cx="4572000" cy="5143500"/>
        </p:xfrm>
        <a:graphic>
          <a:graphicData uri="http://schemas.openxmlformats.org/presentationml/2006/ole">
            <p:oleObj spid="_x0000_s176130"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457200" y="6973888"/>
            <a:ext cx="4114800" cy="1027112"/>
          </a:xfrm>
        </p:spPr>
        <p:txBody>
          <a:bodyPr>
            <a:spAutoFit/>
          </a:bodyPr>
          <a:lstStyle/>
          <a:p>
            <a:pPr marL="609600" indent="-609600">
              <a:buFontTx/>
              <a:buAutoNum type="arabicPeriod"/>
            </a:pPr>
            <a:r>
              <a:rPr lang="en-US" sz="1800"/>
              <a:t>x</a:t>
            </a:r>
          </a:p>
          <a:p>
            <a:pPr marL="609600" indent="-609600">
              <a:buFontTx/>
              <a:buAutoNum type="arabicPeriod"/>
            </a:pPr>
            <a:r>
              <a:rPr lang="en-US" sz="1800"/>
              <a:t>x</a:t>
            </a:r>
          </a:p>
          <a:p>
            <a:pPr marL="609600" indent="-609600">
              <a:buFontTx/>
              <a:buAutoNum type="arabicPeriod"/>
            </a:pPr>
            <a:r>
              <a:rPr lang="en-US" sz="1800"/>
              <a:t>x</a:t>
            </a:r>
          </a:p>
        </p:txBody>
      </p:sp>
      <p:grpSp>
        <p:nvGrpSpPr>
          <p:cNvPr id="2" name="Picture Choice 1"/>
          <p:cNvGrpSpPr>
            <a:grpSpLocks/>
          </p:cNvGrpSpPr>
          <p:nvPr/>
        </p:nvGrpSpPr>
        <p:grpSpPr bwMode="auto">
          <a:xfrm>
            <a:off x="266700" y="1600200"/>
            <a:ext cx="2247900" cy="2438400"/>
            <a:chOff x="168" y="1020"/>
            <a:chExt cx="1416" cy="1536"/>
          </a:xfrm>
        </p:grpSpPr>
        <p:pic>
          <p:nvPicPr>
            <p:cNvPr id="13317" name="PSPic"/>
            <p:cNvPicPr>
              <a:picLocks noChangeAspect="1" noChangeArrowheads="1"/>
            </p:cNvPicPr>
            <p:nvPr/>
          </p:nvPicPr>
          <p:blipFill>
            <a:blip r:embed="rId6"/>
            <a:srcRect/>
            <a:stretch>
              <a:fillRect/>
            </a:stretch>
          </p:blipFill>
          <p:spPr bwMode="auto">
            <a:xfrm>
              <a:off x="288" y="1260"/>
              <a:ext cx="1296" cy="1296"/>
            </a:xfrm>
            <a:prstGeom prst="rect">
              <a:avLst/>
            </a:prstGeom>
            <a:noFill/>
            <a:ln w="9525">
              <a:noFill/>
              <a:miter lim="800000"/>
              <a:headEnd/>
              <a:tailEnd/>
            </a:ln>
          </p:spPr>
        </p:pic>
        <p:sp>
          <p:nvSpPr>
            <p:cNvPr id="13320" name="PSText"/>
            <p:cNvSpPr txBox="1">
              <a:spLocks noChangeArrowheads="1"/>
            </p:cNvSpPr>
            <p:nvPr/>
          </p:nvSpPr>
          <p:spPr bwMode="auto">
            <a:xfrm>
              <a:off x="288" y="1020"/>
              <a:ext cx="400" cy="240"/>
            </a:xfrm>
            <a:prstGeom prst="rect">
              <a:avLst/>
            </a:prstGeom>
            <a:noFill/>
            <a:ln w="9525">
              <a:noFill/>
              <a:miter lim="800000"/>
              <a:headEnd/>
              <a:tailEnd/>
            </a:ln>
            <a:effectLst/>
          </p:spPr>
          <p:txBody>
            <a:bodyPr/>
            <a:lstStyle/>
            <a:p>
              <a:r>
                <a:rPr lang="en-US" sz="2400"/>
                <a:t>1.</a:t>
              </a:r>
            </a:p>
          </p:txBody>
        </p:sp>
        <p:sp>
          <p:nvSpPr>
            <p:cNvPr id="13321" name="PSArrow"/>
            <p:cNvSpPr>
              <a:spLocks noChangeArrowheads="1"/>
            </p:cNvSpPr>
            <p:nvPr/>
          </p:nvSpPr>
          <p:spPr bwMode="auto">
            <a:xfrm>
              <a:off x="168" y="11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990850"/>
            <a:ext cx="2247900" cy="2438400"/>
            <a:chOff x="1656" y="1884"/>
            <a:chExt cx="1416" cy="1536"/>
          </a:xfrm>
        </p:grpSpPr>
        <p:pic>
          <p:nvPicPr>
            <p:cNvPr id="13318" name="PSPic"/>
            <p:cNvPicPr>
              <a:picLocks noChangeAspect="1" noChangeArrowheads="1"/>
            </p:cNvPicPr>
            <p:nvPr/>
          </p:nvPicPr>
          <p:blipFill>
            <a:blip r:embed="rId7"/>
            <a:srcRect/>
            <a:stretch>
              <a:fillRect/>
            </a:stretch>
          </p:blipFill>
          <p:spPr bwMode="auto">
            <a:xfrm>
              <a:off x="1776" y="2124"/>
              <a:ext cx="1296" cy="1296"/>
            </a:xfrm>
            <a:prstGeom prst="rect">
              <a:avLst/>
            </a:prstGeom>
            <a:noFill/>
            <a:ln w="9525">
              <a:noFill/>
              <a:miter lim="800000"/>
              <a:headEnd/>
              <a:tailEnd/>
            </a:ln>
          </p:spPr>
        </p:pic>
        <p:sp>
          <p:nvSpPr>
            <p:cNvPr id="13323" name="PSText"/>
            <p:cNvSpPr txBox="1">
              <a:spLocks noChangeArrowheads="1"/>
            </p:cNvSpPr>
            <p:nvPr/>
          </p:nvSpPr>
          <p:spPr bwMode="auto">
            <a:xfrm>
              <a:off x="1776" y="1884"/>
              <a:ext cx="400" cy="240"/>
            </a:xfrm>
            <a:prstGeom prst="rect">
              <a:avLst/>
            </a:prstGeom>
            <a:noFill/>
            <a:ln w="9525">
              <a:noFill/>
              <a:miter lim="800000"/>
              <a:headEnd/>
              <a:tailEnd/>
            </a:ln>
            <a:effectLst/>
          </p:spPr>
          <p:txBody>
            <a:bodyPr/>
            <a:lstStyle/>
            <a:p>
              <a:r>
                <a:rPr lang="en-US" sz="2400"/>
                <a:t>2.</a:t>
              </a:r>
            </a:p>
          </p:txBody>
        </p:sp>
        <p:sp>
          <p:nvSpPr>
            <p:cNvPr id="13324" name="PSArrow"/>
            <p:cNvSpPr>
              <a:spLocks noChangeArrowheads="1"/>
            </p:cNvSpPr>
            <p:nvPr/>
          </p:nvSpPr>
          <p:spPr bwMode="auto">
            <a:xfrm>
              <a:off x="1656" y="20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342900" y="4267200"/>
            <a:ext cx="2247900" cy="2438400"/>
            <a:chOff x="216" y="2688"/>
            <a:chExt cx="1416" cy="1536"/>
          </a:xfrm>
        </p:grpSpPr>
        <p:pic>
          <p:nvPicPr>
            <p:cNvPr id="13319" name="PSPic"/>
            <p:cNvPicPr>
              <a:picLocks noChangeAspect="1" noChangeArrowheads="1"/>
            </p:cNvPicPr>
            <p:nvPr/>
          </p:nvPicPr>
          <p:blipFill>
            <a:blip r:embed="rId8"/>
            <a:srcRect/>
            <a:stretch>
              <a:fillRect/>
            </a:stretch>
          </p:blipFill>
          <p:spPr bwMode="auto">
            <a:xfrm>
              <a:off x="336" y="2928"/>
              <a:ext cx="1296" cy="1296"/>
            </a:xfrm>
            <a:prstGeom prst="rect">
              <a:avLst/>
            </a:prstGeom>
            <a:noFill/>
            <a:ln w="9525">
              <a:noFill/>
              <a:miter lim="800000"/>
              <a:headEnd/>
              <a:tailEnd/>
            </a:ln>
          </p:spPr>
        </p:pic>
        <p:sp>
          <p:nvSpPr>
            <p:cNvPr id="13326" name="PSText"/>
            <p:cNvSpPr txBox="1">
              <a:spLocks noChangeArrowheads="1"/>
            </p:cNvSpPr>
            <p:nvPr/>
          </p:nvSpPr>
          <p:spPr bwMode="auto">
            <a:xfrm>
              <a:off x="336" y="2688"/>
              <a:ext cx="400" cy="240"/>
            </a:xfrm>
            <a:prstGeom prst="rect">
              <a:avLst/>
            </a:prstGeom>
            <a:noFill/>
            <a:ln w="9525">
              <a:noFill/>
              <a:miter lim="800000"/>
              <a:headEnd/>
              <a:tailEnd/>
            </a:ln>
            <a:effectLst/>
          </p:spPr>
          <p:txBody>
            <a:bodyPr/>
            <a:lstStyle/>
            <a:p>
              <a:r>
                <a:rPr lang="en-US" sz="2400"/>
                <a:t>3.</a:t>
              </a:r>
            </a:p>
          </p:txBody>
        </p:sp>
        <p:sp>
          <p:nvSpPr>
            <p:cNvPr id="13327" name="PSArrow"/>
            <p:cNvSpPr>
              <a:spLocks noChangeArrowheads="1"/>
            </p:cNvSpPr>
            <p:nvPr/>
          </p:nvSpPr>
          <p:spPr bwMode="auto">
            <a:xfrm>
              <a:off x="216"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3330" name="Rectangle 1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29" name="Object 17"/>
          <p:cNvGraphicFramePr>
            <a:graphicFrameLocks noChangeAspect="1"/>
          </p:cNvGraphicFramePr>
          <p:nvPr/>
        </p:nvGraphicFramePr>
        <p:xfrm>
          <a:off x="4495800" y="762000"/>
          <a:ext cx="1990725" cy="536575"/>
        </p:xfrm>
        <a:graphic>
          <a:graphicData uri="http://schemas.openxmlformats.org/presentationml/2006/ole">
            <p:oleObj spid="_x0000_s176131" name="Equation" r:id="rId9" imgW="647138" imgH="177646" progId="">
              <p:embed/>
            </p:oleObj>
          </a:graphicData>
        </a:graphic>
      </p:graphicFrame>
      <p:sp>
        <p:nvSpPr>
          <p:cNvPr id="13332" name="Rectangle 2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31" name="Object 19"/>
          <p:cNvGraphicFramePr>
            <a:graphicFrameLocks noChangeAspect="1"/>
          </p:cNvGraphicFramePr>
          <p:nvPr/>
        </p:nvGraphicFramePr>
        <p:xfrm>
          <a:off x="6705600" y="519113"/>
          <a:ext cx="2057400" cy="1004887"/>
        </p:xfrm>
        <a:graphic>
          <a:graphicData uri="http://schemas.openxmlformats.org/presentationml/2006/ole">
            <p:oleObj spid="_x0000_s176132" name="Equation" r:id="rId10" imgW="673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328613"/>
            <a:ext cx="8229600" cy="1036637"/>
          </a:xfrm>
        </p:spPr>
        <p:txBody>
          <a:bodyPr>
            <a:spAutoFit/>
          </a:bodyPr>
          <a:lstStyle/>
          <a:p>
            <a:r>
              <a:rPr lang="en-US"/>
              <a:t>Evaluate the limit.</a:t>
            </a:r>
          </a:p>
        </p:txBody>
      </p:sp>
      <p:graphicFrame>
        <p:nvGraphicFramePr>
          <p:cNvPr id="14339" name="TPChart"/>
          <p:cNvGraphicFramePr>
            <a:graphicFrameLocks noChangeAspect="1"/>
          </p:cNvGraphicFramePr>
          <p:nvPr/>
        </p:nvGraphicFramePr>
        <p:xfrm>
          <a:off x="4508500" y="1651000"/>
          <a:ext cx="4572000" cy="5143500"/>
        </p:xfrm>
        <a:graphic>
          <a:graphicData uri="http://schemas.openxmlformats.org/presentationml/2006/ole">
            <p:oleObj spid="_x0000_s177154"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3124200"/>
            <a:ext cx="4114800" cy="2916238"/>
          </a:xfrm>
        </p:spPr>
        <p:txBody>
          <a:bodyPr>
            <a:spAutoFit/>
          </a:bodyPr>
          <a:lstStyle/>
          <a:p>
            <a:pPr marL="609600" indent="-609600">
              <a:buFontTx/>
              <a:buAutoNum type="arabicPeriod"/>
            </a:pPr>
            <a:r>
              <a:rPr lang="en-US">
                <a:cs typeface="Arial" charset="0"/>
              </a:rPr>
              <a:t>½</a:t>
            </a:r>
          </a:p>
          <a:p>
            <a:pPr marL="609600" indent="-609600">
              <a:buFontTx/>
              <a:buAutoNum type="arabicPeriod"/>
            </a:pPr>
            <a:r>
              <a:rPr lang="en-US"/>
              <a:t>2</a:t>
            </a:r>
          </a:p>
          <a:p>
            <a:pPr marL="609600" indent="-609600">
              <a:buFontTx/>
              <a:buAutoNum type="arabicPeriod"/>
            </a:pPr>
            <a:r>
              <a:rPr lang="en-US"/>
              <a:t>0</a:t>
            </a:r>
          </a:p>
          <a:p>
            <a:pPr marL="609600" indent="-609600">
              <a:buFontTx/>
              <a:buAutoNum type="arabicPeriod"/>
            </a:pPr>
            <a:r>
              <a:rPr lang="en-US">
                <a:cs typeface="Arial" charset="0"/>
              </a:rPr>
              <a:t>∞</a:t>
            </a:r>
          </a:p>
          <a:p>
            <a:pPr marL="609600" indent="-609600">
              <a:buFontTx/>
              <a:buAutoNum type="arabicPeriod"/>
            </a:pPr>
            <a:r>
              <a:rPr lang="en-US"/>
              <a:t>-2</a:t>
            </a:r>
          </a:p>
        </p:txBody>
      </p:sp>
      <p:sp>
        <p:nvSpPr>
          <p:cNvPr id="14342"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533400" y="1485900"/>
          <a:ext cx="3276600" cy="1333500"/>
        </p:xfrm>
        <a:graphic>
          <a:graphicData uri="http://schemas.openxmlformats.org/presentationml/2006/ole">
            <p:oleObj spid="_x0000_s177155" name="Equation" r:id="rId6" imgW="977476"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152400"/>
            <a:ext cx="8229600" cy="1341438"/>
          </a:xfrm>
        </p:spPr>
        <p:txBody>
          <a:bodyPr>
            <a:spAutoFit/>
          </a:bodyPr>
          <a:lstStyle/>
          <a:p>
            <a:r>
              <a:rPr lang="en-US" sz="3200"/>
              <a:t>Find two positive numbers whose product is 144 and whose sum is a minimum. </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178178"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4,  36</a:t>
            </a:r>
          </a:p>
          <a:p>
            <a:pPr marL="609600" indent="-609600">
              <a:buFontTx/>
              <a:buAutoNum type="arabicPeriod"/>
            </a:pPr>
            <a:r>
              <a:rPr lang="en-US"/>
              <a:t>2, 72</a:t>
            </a:r>
          </a:p>
          <a:p>
            <a:pPr marL="609600" indent="-609600">
              <a:buFontTx/>
              <a:buAutoNum type="arabicPeriod"/>
            </a:pPr>
            <a:r>
              <a:rPr lang="en-US"/>
              <a:t>12, 12</a:t>
            </a:r>
          </a:p>
          <a:p>
            <a:pPr marL="609600" indent="-609600">
              <a:buFontTx/>
              <a:buAutoNum type="arabicPeriod"/>
            </a:pPr>
            <a:r>
              <a:rPr lang="en-US"/>
              <a:t>3, 48</a:t>
            </a:r>
          </a:p>
          <a:p>
            <a:pPr marL="609600" indent="-609600">
              <a:buFontTx/>
              <a:buAutoNum type="arabicPeriod"/>
            </a:pPr>
            <a:r>
              <a:rPr lang="en-US"/>
              <a:t>6, 24</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0"/>
            <a:ext cx="8229600" cy="2192338"/>
          </a:xfrm>
        </p:spPr>
        <p:txBody>
          <a:bodyPr>
            <a:spAutoFit/>
          </a:bodyPr>
          <a:lstStyle/>
          <a:p>
            <a:r>
              <a:rPr lang="en-US" sz="2400"/>
              <a:t>A rectangular storage container with an open top is to have a volume of 10 m</a:t>
            </a:r>
            <a:r>
              <a:rPr lang="en-US" sz="2400" baseline="40000"/>
              <a:t>3</a:t>
            </a:r>
            <a:r>
              <a:rPr lang="en-US" sz="2400"/>
              <a:t>. The length of its base is twice the width. Material for the base costs $12 per square meter. Material for the sides costs $5 per square meter. Find the cost of materials for the cheapest such container.</a:t>
            </a:r>
          </a:p>
        </p:txBody>
      </p:sp>
      <p:graphicFrame>
        <p:nvGraphicFramePr>
          <p:cNvPr id="16387" name="TPChart"/>
          <p:cNvGraphicFramePr>
            <a:graphicFrameLocks noChangeAspect="1"/>
          </p:cNvGraphicFramePr>
          <p:nvPr/>
        </p:nvGraphicFramePr>
        <p:xfrm>
          <a:off x="4664075" y="1905000"/>
          <a:ext cx="4403725" cy="4953000"/>
        </p:xfrm>
        <a:graphic>
          <a:graphicData uri="http://schemas.openxmlformats.org/presentationml/2006/ole">
            <p:oleObj spid="_x0000_s179202"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2590800"/>
            <a:ext cx="4114800" cy="3500438"/>
          </a:xfrm>
        </p:spPr>
        <p:txBody>
          <a:bodyPr>
            <a:spAutoFit/>
          </a:bodyPr>
          <a:lstStyle/>
          <a:p>
            <a:pPr marL="609600" indent="-609600">
              <a:buFontTx/>
              <a:buAutoNum type="arabicPeriod"/>
            </a:pPr>
            <a:r>
              <a:rPr lang="en-US"/>
              <a:t>$153.92</a:t>
            </a:r>
          </a:p>
          <a:p>
            <a:pPr marL="609600" indent="-609600">
              <a:buFontTx/>
              <a:buAutoNum type="arabicPeriod"/>
            </a:pPr>
            <a:r>
              <a:rPr lang="en-US"/>
              <a:t>$158.10</a:t>
            </a:r>
          </a:p>
          <a:p>
            <a:pPr marL="609600" indent="-609600">
              <a:buFontTx/>
              <a:buAutoNum type="arabicPeriod"/>
            </a:pPr>
            <a:r>
              <a:rPr lang="en-US"/>
              <a:t>$152.90</a:t>
            </a:r>
          </a:p>
          <a:p>
            <a:pPr marL="609600" indent="-609600">
              <a:buFontTx/>
              <a:buAutoNum type="arabicPeriod"/>
            </a:pPr>
            <a:r>
              <a:rPr lang="en-US"/>
              <a:t>$151.60</a:t>
            </a:r>
          </a:p>
          <a:p>
            <a:pPr marL="609600" indent="-609600">
              <a:buFontTx/>
              <a:buAutoNum type="arabicPeriod"/>
            </a:pPr>
            <a:r>
              <a:rPr lang="en-US"/>
              <a:t>$153.90</a:t>
            </a:r>
          </a:p>
          <a:p>
            <a:pPr marL="609600" indent="-609600">
              <a:buFontTx/>
              <a:buAutoNum type="arabicPeriod"/>
            </a:pPr>
            <a:r>
              <a:rPr lang="en-US"/>
              <a:t>$152.40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1588"/>
            <a:ext cx="8229600" cy="1827212"/>
          </a:xfrm>
        </p:spPr>
        <p:txBody>
          <a:bodyPr>
            <a:spAutoFit/>
          </a:bodyPr>
          <a:lstStyle/>
          <a:p>
            <a:r>
              <a:rPr lang="en-US" sz="2400"/>
              <a:t>Find the dimensions of the rectangle of largest area that can be inscribed in an equilateral triangle of side </a:t>
            </a:r>
            <a:r>
              <a:rPr lang="en-US" sz="2400" i="1"/>
              <a:t>L</a:t>
            </a:r>
            <a:r>
              <a:rPr lang="en-US" sz="2400"/>
              <a:t> = 9 cm if one side of the rectangle lies on the base of the triangle. Round the result to the nearest tenth. </a:t>
            </a:r>
          </a:p>
        </p:txBody>
      </p:sp>
      <p:graphicFrame>
        <p:nvGraphicFramePr>
          <p:cNvPr id="17411" name="TPChart"/>
          <p:cNvGraphicFramePr>
            <a:graphicFrameLocks noChangeAspect="1"/>
          </p:cNvGraphicFramePr>
          <p:nvPr/>
        </p:nvGraphicFramePr>
        <p:xfrm>
          <a:off x="4508500" y="1651000"/>
          <a:ext cx="4572000" cy="5143500"/>
        </p:xfrm>
        <a:graphic>
          <a:graphicData uri="http://schemas.openxmlformats.org/presentationml/2006/ole">
            <p:oleObj spid="_x0000_s180226"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327275"/>
            <a:ext cx="4114800" cy="3500438"/>
          </a:xfrm>
        </p:spPr>
        <p:txBody>
          <a:bodyPr>
            <a:spAutoFit/>
          </a:bodyPr>
          <a:lstStyle/>
          <a:p>
            <a:pPr marL="609600" indent="-609600">
              <a:buFontTx/>
              <a:buAutoNum type="arabicPeriod"/>
            </a:pPr>
            <a:r>
              <a:rPr lang="en-US"/>
              <a:t>9.5 cm , 3.9 cm</a:t>
            </a:r>
          </a:p>
          <a:p>
            <a:pPr marL="609600" indent="-609600">
              <a:buFontTx/>
              <a:buAutoNum type="arabicPeriod"/>
            </a:pPr>
            <a:r>
              <a:rPr lang="en-US"/>
              <a:t>7.5 cm , 2.9 cm</a:t>
            </a:r>
          </a:p>
          <a:p>
            <a:pPr marL="609600" indent="-609600">
              <a:buFontTx/>
              <a:buAutoNum type="arabicPeriod"/>
            </a:pPr>
            <a:r>
              <a:rPr lang="en-US"/>
              <a:t>4.5 cm , 4 cm</a:t>
            </a:r>
          </a:p>
          <a:p>
            <a:pPr marL="609600" indent="-609600">
              <a:buFontTx/>
              <a:buAutoNum type="arabicPeriod"/>
            </a:pPr>
            <a:r>
              <a:rPr lang="en-US"/>
              <a:t>4.5 cm , 3.9 cm</a:t>
            </a:r>
          </a:p>
          <a:p>
            <a:pPr marL="609600" indent="-609600">
              <a:buFontTx/>
              <a:buAutoNum type="arabicPeriod"/>
            </a:pPr>
            <a:r>
              <a:rPr lang="en-US"/>
              <a:t>4 cm , 3.91 cm</a:t>
            </a:r>
          </a:p>
          <a:p>
            <a:pPr marL="609600" indent="-609600">
              <a:buFontTx/>
              <a:buAutoNum type="arabicPeriod"/>
            </a:pPr>
            <a:r>
              <a:rPr lang="en-US"/>
              <a:t>5.5 cm , 4.4 cm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0"/>
            <a:ext cx="8229600" cy="854075"/>
          </a:xfrm>
        </p:spPr>
        <p:txBody>
          <a:bodyPr>
            <a:spAutoFit/>
          </a:bodyPr>
          <a:lstStyle/>
          <a:p>
            <a:r>
              <a:rPr lang="en-US" sz="3200"/>
              <a:t>What is the function of the graph?</a:t>
            </a:r>
          </a:p>
        </p:txBody>
      </p:sp>
      <p:graphicFrame>
        <p:nvGraphicFramePr>
          <p:cNvPr id="18435" name="TPChart"/>
          <p:cNvGraphicFramePr>
            <a:graphicFrameLocks noChangeAspect="1"/>
          </p:cNvGraphicFramePr>
          <p:nvPr/>
        </p:nvGraphicFramePr>
        <p:xfrm>
          <a:off x="4508500" y="1651000"/>
          <a:ext cx="4572000" cy="5143500"/>
        </p:xfrm>
        <a:graphic>
          <a:graphicData uri="http://schemas.openxmlformats.org/presentationml/2006/ole">
            <p:oleObj spid="_x0000_s181250"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3008313"/>
            <a:ext cx="1524000" cy="3697287"/>
          </a:xfrm>
        </p:spPr>
        <p:txBody>
          <a:bodyPr>
            <a:spAutoFit/>
          </a:bodyPr>
          <a:lstStyle/>
          <a:p>
            <a:pPr marL="609600" indent="-609600">
              <a:spcAft>
                <a:spcPct val="40000"/>
              </a:spcAft>
              <a:buFontTx/>
              <a:buAutoNum type="arabicPeriod"/>
            </a:pPr>
            <a:r>
              <a:rPr lang="en-US"/>
              <a:t>x</a:t>
            </a:r>
          </a:p>
          <a:p>
            <a:pPr marL="609600" indent="-609600">
              <a:spcAft>
                <a:spcPct val="40000"/>
              </a:spcAft>
              <a:buFontTx/>
              <a:buAutoNum type="arabicPeriod"/>
            </a:pPr>
            <a:r>
              <a:rPr lang="en-US"/>
              <a:t>x</a:t>
            </a:r>
          </a:p>
          <a:p>
            <a:pPr marL="609600" indent="-609600">
              <a:spcAft>
                <a:spcPct val="40000"/>
              </a:spcAft>
              <a:buFontTx/>
              <a:buAutoNum type="arabicPeriod"/>
            </a:pPr>
            <a:r>
              <a:rPr lang="en-US"/>
              <a:t>x</a:t>
            </a:r>
          </a:p>
          <a:p>
            <a:pPr marL="609600" indent="-609600">
              <a:spcAft>
                <a:spcPct val="40000"/>
              </a:spcAft>
              <a:buFontTx/>
              <a:buAutoNum type="arabicPeriod"/>
            </a:pPr>
            <a:r>
              <a:rPr lang="en-US"/>
              <a:t>x</a:t>
            </a:r>
          </a:p>
          <a:p>
            <a:pPr marL="609600" indent="-609600">
              <a:spcAft>
                <a:spcPct val="40000"/>
              </a:spcAft>
              <a:buFontTx/>
              <a:buAutoNum type="arabicPeriod"/>
            </a:pPr>
            <a:r>
              <a:rPr lang="en-US"/>
              <a:t>x</a:t>
            </a:r>
          </a:p>
        </p:txBody>
      </p:sp>
      <p:pic>
        <p:nvPicPr>
          <p:cNvPr id="18437" name="Picture 5"/>
          <p:cNvPicPr>
            <a:picLocks noChangeAspect="1" noChangeArrowheads="1"/>
          </p:cNvPicPr>
          <p:nvPr/>
        </p:nvPicPr>
        <p:blipFill>
          <a:blip r:embed="rId6"/>
          <a:srcRect/>
          <a:stretch>
            <a:fillRect/>
          </a:stretch>
        </p:blipFill>
        <p:spPr bwMode="auto">
          <a:xfrm>
            <a:off x="609600" y="838200"/>
            <a:ext cx="2133600" cy="2133600"/>
          </a:xfrm>
          <a:prstGeom prst="rect">
            <a:avLst/>
          </a:prstGeom>
          <a:noFill/>
          <a:ln w="9525">
            <a:noFill/>
            <a:miter lim="800000"/>
            <a:headEnd/>
            <a:tailEnd/>
          </a:ln>
        </p:spPr>
      </p:pic>
      <p:graphicFrame>
        <p:nvGraphicFramePr>
          <p:cNvPr id="18438" name="Object 6"/>
          <p:cNvGraphicFramePr>
            <a:graphicFrameLocks noChangeAspect="1"/>
          </p:cNvGraphicFramePr>
          <p:nvPr/>
        </p:nvGraphicFramePr>
        <p:xfrm>
          <a:off x="990600" y="3051175"/>
          <a:ext cx="3363913" cy="606425"/>
        </p:xfrm>
        <a:graphic>
          <a:graphicData uri="http://schemas.openxmlformats.org/presentationml/2006/ole">
            <p:oleObj spid="_x0000_s181251" name="Equation" r:id="rId7" imgW="1181100" imgH="215900" progId="">
              <p:embed/>
            </p:oleObj>
          </a:graphicData>
        </a:graphic>
      </p:graphicFrame>
      <p:graphicFrame>
        <p:nvGraphicFramePr>
          <p:cNvPr id="18440" name="Object 8"/>
          <p:cNvGraphicFramePr>
            <a:graphicFrameLocks noChangeAspect="1"/>
          </p:cNvGraphicFramePr>
          <p:nvPr/>
        </p:nvGraphicFramePr>
        <p:xfrm>
          <a:off x="990600" y="3813175"/>
          <a:ext cx="2649538" cy="606425"/>
        </p:xfrm>
        <a:graphic>
          <a:graphicData uri="http://schemas.openxmlformats.org/presentationml/2006/ole">
            <p:oleObj spid="_x0000_s181252" name="Equation" r:id="rId8" imgW="927100" imgH="215900" progId="">
              <p:embed/>
            </p:oleObj>
          </a:graphicData>
        </a:graphic>
      </p:graphicFrame>
      <p:graphicFrame>
        <p:nvGraphicFramePr>
          <p:cNvPr id="18442" name="Object 10"/>
          <p:cNvGraphicFramePr>
            <a:graphicFrameLocks noChangeAspect="1"/>
          </p:cNvGraphicFramePr>
          <p:nvPr/>
        </p:nvGraphicFramePr>
        <p:xfrm>
          <a:off x="990600" y="4572000"/>
          <a:ext cx="2820988" cy="606425"/>
        </p:xfrm>
        <a:graphic>
          <a:graphicData uri="http://schemas.openxmlformats.org/presentationml/2006/ole">
            <p:oleObj spid="_x0000_s181253" name="Equation" r:id="rId9" imgW="990600" imgH="215900" progId="">
              <p:embed/>
            </p:oleObj>
          </a:graphicData>
        </a:graphic>
      </p:graphicFrame>
      <p:graphicFrame>
        <p:nvGraphicFramePr>
          <p:cNvPr id="18444" name="Object 12"/>
          <p:cNvGraphicFramePr>
            <a:graphicFrameLocks noChangeAspect="1"/>
          </p:cNvGraphicFramePr>
          <p:nvPr/>
        </p:nvGraphicFramePr>
        <p:xfrm>
          <a:off x="990600" y="5337175"/>
          <a:ext cx="2649538" cy="606425"/>
        </p:xfrm>
        <a:graphic>
          <a:graphicData uri="http://schemas.openxmlformats.org/presentationml/2006/ole">
            <p:oleObj spid="_x0000_s181254" name="Equation" r:id="rId10" imgW="927100" imgH="215900" progId="">
              <p:embed/>
            </p:oleObj>
          </a:graphicData>
        </a:graphic>
      </p:graphicFrame>
      <p:graphicFrame>
        <p:nvGraphicFramePr>
          <p:cNvPr id="18446" name="Object 14"/>
          <p:cNvGraphicFramePr>
            <a:graphicFrameLocks noChangeAspect="1"/>
          </p:cNvGraphicFramePr>
          <p:nvPr/>
        </p:nvGraphicFramePr>
        <p:xfrm>
          <a:off x="990600" y="6099175"/>
          <a:ext cx="2667000" cy="606425"/>
        </p:xfrm>
        <a:graphic>
          <a:graphicData uri="http://schemas.openxmlformats.org/presentationml/2006/ole">
            <p:oleObj spid="_x0000_s181255" name="Equation" r:id="rId11" imgW="940208"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PQuestion"/>
          <p:cNvSpPr>
            <a:spLocks noGrp="1" noChangeArrowheads="1"/>
          </p:cNvSpPr>
          <p:nvPr>
            <p:ph type="title"/>
          </p:nvPr>
        </p:nvSpPr>
        <p:spPr>
          <a:xfrm>
            <a:off x="304800" y="46038"/>
            <a:ext cx="8686800" cy="1706562"/>
          </a:xfrm>
        </p:spPr>
        <p:txBody>
          <a:bodyPr>
            <a:spAutoFit/>
          </a:bodyPr>
          <a:lstStyle/>
          <a:p>
            <a:r>
              <a:rPr lang="en-US" sz="2200"/>
              <a:t>A woman at a point </a:t>
            </a:r>
            <a:r>
              <a:rPr lang="en-US" sz="2200" i="1"/>
              <a:t>A</a:t>
            </a:r>
            <a:r>
              <a:rPr lang="en-US" sz="2200"/>
              <a:t> on the shore of a circular lake with radius 2 mi wants to arrive at the point </a:t>
            </a:r>
            <a:r>
              <a:rPr lang="en-US" sz="2200" i="1"/>
              <a:t>C</a:t>
            </a:r>
            <a:r>
              <a:rPr lang="en-US" sz="2200"/>
              <a:t> diametrically opposite on the other side of the lake in the shortest possible time. She can walk at the rate of 6 mi/h and row a boat at 2 mi/h. How should she proceed? (Find </a:t>
            </a:r>
            <a:r>
              <a:rPr lang="el-GR" sz="2200" i="1">
                <a:cs typeface="Arial" charset="0"/>
              </a:rPr>
              <a:t>θ</a:t>
            </a:r>
            <a:r>
              <a:rPr lang="en-US" sz="2200"/>
              <a:t>).</a:t>
            </a:r>
          </a:p>
        </p:txBody>
      </p:sp>
      <p:graphicFrame>
        <p:nvGraphicFramePr>
          <p:cNvPr id="75779" name="TPChart"/>
          <p:cNvGraphicFramePr>
            <a:graphicFrameLocks noChangeAspect="1"/>
          </p:cNvGraphicFramePr>
          <p:nvPr/>
        </p:nvGraphicFramePr>
        <p:xfrm>
          <a:off x="4876800" y="2057400"/>
          <a:ext cx="4267200" cy="4800600"/>
        </p:xfrm>
        <a:graphic>
          <a:graphicData uri="http://schemas.openxmlformats.org/presentationml/2006/ole">
            <p:oleObj spid="_x0000_s182274" name="Chart" r:id="rId5" imgW="4571989" imgH="5143584" progId="MSGraph.Chart.8">
              <p:embed followColorScheme="full"/>
            </p:oleObj>
          </a:graphicData>
        </a:graphic>
      </p:graphicFrame>
      <p:pic>
        <p:nvPicPr>
          <p:cNvPr id="75780" name="Picture 4"/>
          <p:cNvPicPr>
            <a:picLocks noChangeAspect="1" noChangeArrowheads="1"/>
          </p:cNvPicPr>
          <p:nvPr/>
        </p:nvPicPr>
        <p:blipFill>
          <a:blip r:embed="rId6"/>
          <a:srcRect/>
          <a:stretch>
            <a:fillRect/>
          </a:stretch>
        </p:blipFill>
        <p:spPr bwMode="auto">
          <a:xfrm>
            <a:off x="381000" y="1752600"/>
            <a:ext cx="2743200" cy="2292350"/>
          </a:xfrm>
          <a:prstGeom prst="rect">
            <a:avLst/>
          </a:prstGeom>
          <a:noFill/>
          <a:ln w="9525">
            <a:noFill/>
            <a:miter lim="800000"/>
            <a:headEnd/>
            <a:tailEnd/>
          </a:ln>
        </p:spPr>
      </p:pic>
      <p:sp>
        <p:nvSpPr>
          <p:cNvPr id="75781" name="TPAnswers"/>
          <p:cNvSpPr>
            <a:spLocks noGrp="1" noChangeArrowheads="1"/>
          </p:cNvSpPr>
          <p:nvPr>
            <p:ph type="body" idx="1"/>
            <p:custDataLst>
              <p:tags r:id="rId3"/>
            </p:custDataLst>
          </p:nvPr>
        </p:nvSpPr>
        <p:spPr>
          <a:xfrm>
            <a:off x="304800" y="4002088"/>
            <a:ext cx="4648200" cy="2703512"/>
          </a:xfrm>
        </p:spPr>
        <p:txBody>
          <a:bodyPr>
            <a:spAutoFit/>
          </a:bodyPr>
          <a:lstStyle/>
          <a:p>
            <a:pPr marL="609600" indent="-609600">
              <a:buFontTx/>
              <a:buAutoNum type="arabicPeriod"/>
            </a:pPr>
            <a:r>
              <a:rPr lang="en-US" sz="2200"/>
              <a:t>0.55 radians</a:t>
            </a:r>
          </a:p>
          <a:p>
            <a:pPr marL="609600" indent="-609600">
              <a:buFontTx/>
              <a:buAutoNum type="arabicPeriod"/>
            </a:pPr>
            <a:r>
              <a:rPr lang="en-US" sz="2200"/>
              <a:t>She should walk around the lake from point </a:t>
            </a:r>
            <a:r>
              <a:rPr lang="en-US" sz="2200" i="1"/>
              <a:t>A</a:t>
            </a:r>
            <a:r>
              <a:rPr lang="en-US" sz="2200"/>
              <a:t> to point </a:t>
            </a:r>
            <a:r>
              <a:rPr lang="en-US" sz="2200" i="1"/>
              <a:t>C</a:t>
            </a:r>
            <a:r>
              <a:rPr lang="en-US" sz="2200"/>
              <a:t>.</a:t>
            </a:r>
          </a:p>
          <a:p>
            <a:pPr marL="609600" indent="-609600">
              <a:buFontTx/>
              <a:buAutoNum type="arabicPeriod"/>
            </a:pPr>
            <a:r>
              <a:rPr lang="en-US" sz="2200"/>
              <a:t>She should row from point </a:t>
            </a:r>
            <a:r>
              <a:rPr lang="en-US" sz="2200" i="1"/>
              <a:t>A</a:t>
            </a:r>
            <a:r>
              <a:rPr lang="en-US" sz="2200"/>
              <a:t> to point </a:t>
            </a:r>
            <a:r>
              <a:rPr lang="en-US" sz="2200" i="1"/>
              <a:t>C</a:t>
            </a:r>
            <a:r>
              <a:rPr lang="en-US" sz="2200"/>
              <a:t> radians.</a:t>
            </a:r>
          </a:p>
          <a:p>
            <a:pPr marL="609600" indent="-609600">
              <a:buFontTx/>
              <a:buAutoNum type="arabicPeriod"/>
            </a:pPr>
            <a:r>
              <a:rPr lang="en-US" sz="2200"/>
              <a:t>0.34 radians</a:t>
            </a:r>
          </a:p>
          <a:p>
            <a:pPr marL="609600" indent="-609600">
              <a:buFontTx/>
              <a:buAutoNum type="arabicPeriod"/>
            </a:pPr>
            <a:r>
              <a:rPr lang="en-US" sz="2200"/>
              <a:t>0.98 radians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5779"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0"/>
            <a:ext cx="8229600" cy="1341438"/>
          </a:xfrm>
        </p:spPr>
        <p:txBody>
          <a:bodyPr>
            <a:spAutoFit/>
          </a:bodyPr>
          <a:lstStyle/>
          <a:p>
            <a:r>
              <a:rPr lang="en-US" sz="3200"/>
              <a:t>Find the most general antiderivative of the function.</a:t>
            </a:r>
          </a:p>
        </p:txBody>
      </p:sp>
      <p:graphicFrame>
        <p:nvGraphicFramePr>
          <p:cNvPr id="20483" name="TPChart"/>
          <p:cNvGraphicFramePr>
            <a:graphicFrameLocks noChangeAspect="1"/>
          </p:cNvGraphicFramePr>
          <p:nvPr/>
        </p:nvGraphicFramePr>
        <p:xfrm>
          <a:off x="4572000" y="1714500"/>
          <a:ext cx="4572000" cy="5143500"/>
        </p:xfrm>
        <a:graphic>
          <a:graphicData uri="http://schemas.openxmlformats.org/presentationml/2006/ole">
            <p:oleObj spid="_x0000_s183298"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2252663"/>
            <a:ext cx="16002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20485" name="Object 5"/>
          <p:cNvGraphicFramePr>
            <a:graphicFrameLocks noChangeAspect="1"/>
          </p:cNvGraphicFramePr>
          <p:nvPr/>
        </p:nvGraphicFramePr>
        <p:xfrm>
          <a:off x="457200" y="1295400"/>
          <a:ext cx="4114800" cy="765175"/>
        </p:xfrm>
        <a:graphic>
          <a:graphicData uri="http://schemas.openxmlformats.org/presentationml/2006/ole">
            <p:oleObj spid="_x0000_s183299" name="Equation" r:id="rId6" imgW="1143000" imgH="215900" progId="">
              <p:embed/>
            </p:oleObj>
          </a:graphicData>
        </a:graphic>
      </p:graphicFrame>
      <p:graphicFrame>
        <p:nvGraphicFramePr>
          <p:cNvPr id="20487" name="Object 7"/>
          <p:cNvGraphicFramePr>
            <a:graphicFrameLocks noChangeAspect="1"/>
          </p:cNvGraphicFramePr>
          <p:nvPr/>
        </p:nvGraphicFramePr>
        <p:xfrm>
          <a:off x="990600" y="2287588"/>
          <a:ext cx="3770313" cy="531812"/>
        </p:xfrm>
        <a:graphic>
          <a:graphicData uri="http://schemas.openxmlformats.org/presentationml/2006/ole">
            <p:oleObj spid="_x0000_s183300" name="Equation" r:id="rId7" imgW="1511300" imgH="215900" progId="">
              <p:embed/>
            </p:oleObj>
          </a:graphicData>
        </a:graphic>
      </p:graphicFrame>
      <p:graphicFrame>
        <p:nvGraphicFramePr>
          <p:cNvPr id="20489" name="Object 9"/>
          <p:cNvGraphicFramePr>
            <a:graphicFrameLocks noChangeAspect="1"/>
          </p:cNvGraphicFramePr>
          <p:nvPr/>
        </p:nvGraphicFramePr>
        <p:xfrm>
          <a:off x="974725" y="3201988"/>
          <a:ext cx="3468688" cy="531812"/>
        </p:xfrm>
        <a:graphic>
          <a:graphicData uri="http://schemas.openxmlformats.org/presentationml/2006/ole">
            <p:oleObj spid="_x0000_s183301" name="Equation" r:id="rId8" imgW="1384300" imgH="215900" progId="">
              <p:embed/>
            </p:oleObj>
          </a:graphicData>
        </a:graphic>
      </p:graphicFrame>
      <p:graphicFrame>
        <p:nvGraphicFramePr>
          <p:cNvPr id="20491" name="Object 11"/>
          <p:cNvGraphicFramePr>
            <a:graphicFrameLocks noChangeAspect="1"/>
          </p:cNvGraphicFramePr>
          <p:nvPr/>
        </p:nvGraphicFramePr>
        <p:xfrm>
          <a:off x="990600" y="4192588"/>
          <a:ext cx="3714750" cy="531812"/>
        </p:xfrm>
        <a:graphic>
          <a:graphicData uri="http://schemas.openxmlformats.org/presentationml/2006/ole">
            <p:oleObj spid="_x0000_s183302" name="Equation" r:id="rId9" imgW="1485900" imgH="215900" progId="">
              <p:embed/>
            </p:oleObj>
          </a:graphicData>
        </a:graphic>
      </p:graphicFrame>
      <p:graphicFrame>
        <p:nvGraphicFramePr>
          <p:cNvPr id="20493" name="Object 13"/>
          <p:cNvGraphicFramePr>
            <a:graphicFrameLocks noChangeAspect="1"/>
          </p:cNvGraphicFramePr>
          <p:nvPr/>
        </p:nvGraphicFramePr>
        <p:xfrm>
          <a:off x="990600" y="5183188"/>
          <a:ext cx="2667000" cy="476250"/>
        </p:xfrm>
        <a:graphic>
          <a:graphicData uri="http://schemas.openxmlformats.org/presentationml/2006/ole">
            <p:oleObj spid="_x0000_s183303" name="Equation" r:id="rId10" imgW="1066800" imgH="190500" progId="">
              <p:embed/>
            </p:oleObj>
          </a:graphicData>
        </a:graphic>
      </p:graphicFrame>
      <p:graphicFrame>
        <p:nvGraphicFramePr>
          <p:cNvPr id="20495" name="Object 15"/>
          <p:cNvGraphicFramePr>
            <a:graphicFrameLocks noChangeAspect="1"/>
          </p:cNvGraphicFramePr>
          <p:nvPr/>
        </p:nvGraphicFramePr>
        <p:xfrm>
          <a:off x="990600" y="6097588"/>
          <a:ext cx="2819400" cy="531812"/>
        </p:xfrm>
        <a:graphic>
          <a:graphicData uri="http://schemas.openxmlformats.org/presentationml/2006/ole">
            <p:oleObj spid="_x0000_s183304" name="Equation" r:id="rId11" imgW="1130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PAnswers"/>
          <p:cNvSpPr>
            <a:spLocks noGrp="1" noChangeArrowheads="1"/>
          </p:cNvSpPr>
          <p:nvPr>
            <p:ph type="body" idx="1"/>
            <p:custDataLst>
              <p:tags r:id="rId3"/>
            </p:custDataLst>
          </p:nvPr>
        </p:nvSpPr>
        <p:spPr>
          <a:xfrm>
            <a:off x="457200" y="1981200"/>
            <a:ext cx="4114800" cy="4525963"/>
          </a:xfrm>
        </p:spPr>
        <p:txBody>
          <a:bodyPr/>
          <a:lstStyle/>
          <a:p>
            <a:pPr marL="609600" indent="-609600">
              <a:spcAft>
                <a:spcPct val="45000"/>
              </a:spcAft>
              <a:buFontTx/>
              <a:buAutoNum type="arabicPeriod"/>
            </a:pPr>
            <a:r>
              <a:rPr lang="en-US"/>
              <a:t>x</a:t>
            </a:r>
          </a:p>
          <a:p>
            <a:pPr marL="609600" indent="-609600">
              <a:spcAft>
                <a:spcPct val="45000"/>
              </a:spcAft>
              <a:buFontTx/>
              <a:buAutoNum type="arabicPeriod"/>
            </a:pPr>
            <a:r>
              <a:rPr lang="en-US"/>
              <a:t>x</a:t>
            </a:r>
          </a:p>
          <a:p>
            <a:pPr marL="609600" indent="-609600">
              <a:spcAft>
                <a:spcPct val="45000"/>
              </a:spcAft>
              <a:buFontTx/>
              <a:buAutoNum type="arabicPeriod"/>
            </a:pPr>
            <a:r>
              <a:rPr lang="en-US"/>
              <a:t>x</a:t>
            </a:r>
          </a:p>
          <a:p>
            <a:pPr marL="609600" indent="-609600">
              <a:spcAft>
                <a:spcPct val="45000"/>
              </a:spcAft>
              <a:buFontTx/>
              <a:buAutoNum type="arabicPeriod"/>
            </a:pPr>
            <a:r>
              <a:rPr lang="en-US"/>
              <a:t>x</a:t>
            </a:r>
          </a:p>
          <a:p>
            <a:pPr marL="609600" indent="-609600">
              <a:spcAft>
                <a:spcPct val="45000"/>
              </a:spcAft>
              <a:buFontTx/>
              <a:buAutoNum type="arabicPeriod"/>
            </a:pPr>
            <a:r>
              <a:rPr lang="en-US"/>
              <a:t>x</a:t>
            </a:r>
          </a:p>
        </p:txBody>
      </p:sp>
      <p:sp>
        <p:nvSpPr>
          <p:cNvPr id="20482" name="TPQuestion"/>
          <p:cNvSpPr>
            <a:spLocks noGrp="1" noChangeArrowheads="1"/>
          </p:cNvSpPr>
          <p:nvPr>
            <p:ph type="title"/>
          </p:nvPr>
        </p:nvSpPr>
        <p:spPr/>
        <p:txBody>
          <a:bodyPr/>
          <a:lstStyle/>
          <a:p>
            <a:r>
              <a:rPr lang="en-US"/>
              <a:t>If                   , find            .  </a:t>
            </a:r>
          </a:p>
        </p:txBody>
      </p:sp>
      <p:graphicFrame>
        <p:nvGraphicFramePr>
          <p:cNvPr id="20483" name="TPChart"/>
          <p:cNvGraphicFramePr>
            <a:graphicFrameLocks noChangeAspect="1"/>
          </p:cNvGraphicFramePr>
          <p:nvPr/>
        </p:nvGraphicFramePr>
        <p:xfrm>
          <a:off x="4508500" y="1651000"/>
          <a:ext cx="4572000" cy="5143500"/>
        </p:xfrm>
        <a:graphic>
          <a:graphicData uri="http://schemas.openxmlformats.org/presentationml/2006/ole">
            <p:oleObj spid="_x0000_s18434" name="Chart" r:id="rId5" imgW="4571989" imgH="5143584" progId="MSGraph.Chart.8">
              <p:embed followColorScheme="full"/>
            </p:oleObj>
          </a:graphicData>
        </a:graphic>
      </p:graphicFrame>
      <p:sp>
        <p:nvSpPr>
          <p:cNvPr id="2048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990600" y="725488"/>
          <a:ext cx="2895600" cy="646112"/>
        </p:xfrm>
        <a:graphic>
          <a:graphicData uri="http://schemas.openxmlformats.org/presentationml/2006/ole">
            <p:oleObj spid="_x0000_s18435" name="Equation" r:id="rId6" imgW="850531" imgH="190417" progId="">
              <p:embed/>
            </p:oleObj>
          </a:graphicData>
        </a:graphic>
      </p:graphicFrame>
      <p:sp>
        <p:nvSpPr>
          <p:cNvPr id="2048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7" name="Object 7"/>
          <p:cNvGraphicFramePr>
            <a:graphicFrameLocks noChangeAspect="1"/>
          </p:cNvGraphicFramePr>
          <p:nvPr/>
        </p:nvGraphicFramePr>
        <p:xfrm>
          <a:off x="5105400" y="682625"/>
          <a:ext cx="1905000" cy="612775"/>
        </p:xfrm>
        <a:graphic>
          <a:graphicData uri="http://schemas.openxmlformats.org/presentationml/2006/ole">
            <p:oleObj spid="_x0000_s18436" name="Equation" r:id="rId7" imgW="393359" imgH="215713" progId="">
              <p:embed/>
            </p:oleObj>
          </a:graphicData>
        </a:graphic>
      </p:graphicFrame>
      <p:sp>
        <p:nvSpPr>
          <p:cNvPr id="2049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9" name="Object 9"/>
          <p:cNvGraphicFramePr>
            <a:graphicFrameLocks noChangeAspect="1"/>
          </p:cNvGraphicFramePr>
          <p:nvPr/>
        </p:nvGraphicFramePr>
        <p:xfrm>
          <a:off x="1066800" y="1849438"/>
          <a:ext cx="2133600" cy="817562"/>
        </p:xfrm>
        <a:graphic>
          <a:graphicData uri="http://schemas.openxmlformats.org/presentationml/2006/ole">
            <p:oleObj spid="_x0000_s18437" name="Equation" r:id="rId8" imgW="558558" imgH="215806" progId="">
              <p:embed/>
            </p:oleObj>
          </a:graphicData>
        </a:graphic>
      </p:graphicFrame>
      <p:sp>
        <p:nvSpPr>
          <p:cNvPr id="2049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1" name="Object 11"/>
          <p:cNvGraphicFramePr>
            <a:graphicFrameLocks noChangeAspect="1"/>
          </p:cNvGraphicFramePr>
          <p:nvPr/>
        </p:nvGraphicFramePr>
        <p:xfrm>
          <a:off x="1066800" y="2705100"/>
          <a:ext cx="2209800" cy="800100"/>
        </p:xfrm>
        <a:graphic>
          <a:graphicData uri="http://schemas.openxmlformats.org/presentationml/2006/ole">
            <p:oleObj spid="_x0000_s18438" name="Equation" r:id="rId9" imgW="583693" imgH="215713" progId="">
              <p:embed/>
            </p:oleObj>
          </a:graphicData>
        </a:graphic>
      </p:graphicFrame>
      <p:sp>
        <p:nvSpPr>
          <p:cNvPr id="20494"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3" name="Object 13"/>
          <p:cNvGraphicFramePr>
            <a:graphicFrameLocks noChangeAspect="1"/>
          </p:cNvGraphicFramePr>
          <p:nvPr/>
        </p:nvGraphicFramePr>
        <p:xfrm>
          <a:off x="1066800" y="3505200"/>
          <a:ext cx="2362200" cy="776288"/>
        </p:xfrm>
        <a:graphic>
          <a:graphicData uri="http://schemas.openxmlformats.org/presentationml/2006/ole">
            <p:oleObj spid="_x0000_s18439" name="Equation" r:id="rId10" imgW="647419" imgH="215806" progId="">
              <p:embed/>
            </p:oleObj>
          </a:graphicData>
        </a:graphic>
      </p:graphicFrame>
      <p:sp>
        <p:nvSpPr>
          <p:cNvPr id="20496"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5" name="Object 15"/>
          <p:cNvGraphicFramePr>
            <a:graphicFrameLocks noChangeAspect="1"/>
          </p:cNvGraphicFramePr>
          <p:nvPr/>
        </p:nvGraphicFramePr>
        <p:xfrm>
          <a:off x="990600" y="4276725"/>
          <a:ext cx="2286000" cy="828675"/>
        </p:xfrm>
        <a:graphic>
          <a:graphicData uri="http://schemas.openxmlformats.org/presentationml/2006/ole">
            <p:oleObj spid="_x0000_s18440" name="Equation" r:id="rId11" imgW="583693" imgH="215713" progId="">
              <p:embed/>
            </p:oleObj>
          </a:graphicData>
        </a:graphic>
      </p:graphicFrame>
      <p:sp>
        <p:nvSpPr>
          <p:cNvPr id="20498"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7" name="Object 17"/>
          <p:cNvGraphicFramePr>
            <a:graphicFrameLocks noChangeAspect="1"/>
          </p:cNvGraphicFramePr>
          <p:nvPr/>
        </p:nvGraphicFramePr>
        <p:xfrm>
          <a:off x="990600" y="5029200"/>
          <a:ext cx="2286000" cy="850900"/>
        </p:xfrm>
        <a:graphic>
          <a:graphicData uri="http://schemas.openxmlformats.org/presentationml/2006/ole">
            <p:oleObj spid="_x0000_s18441" name="Equation" r:id="rId12" imgW="571252"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4288"/>
            <a:ext cx="8229600" cy="1738312"/>
          </a:xfrm>
        </p:spPr>
        <p:txBody>
          <a:bodyPr>
            <a:spAutoFit/>
          </a:bodyPr>
          <a:lstStyle/>
          <a:p>
            <a:r>
              <a:rPr lang="en-US" sz="3000"/>
              <a:t>Given that the graph of </a:t>
            </a:r>
            <a:r>
              <a:rPr lang="en-US" sz="3000">
                <a:cs typeface="Arial" charset="0"/>
              </a:rPr>
              <a:t>ƒ</a:t>
            </a:r>
            <a:r>
              <a:rPr lang="en-US" sz="3000"/>
              <a:t> passes through the point (4, 69) and that the slope of its tangent line at                 is 10x - 4, find </a:t>
            </a:r>
            <a:r>
              <a:rPr lang="en-US" sz="3000">
                <a:cs typeface="Arial" charset="0"/>
              </a:rPr>
              <a:t>ƒ(1)</a:t>
            </a:r>
            <a:r>
              <a:rPr lang="en-US" sz="3000"/>
              <a:t>.</a:t>
            </a:r>
          </a:p>
        </p:txBody>
      </p:sp>
      <p:graphicFrame>
        <p:nvGraphicFramePr>
          <p:cNvPr id="21507" name="TPChart"/>
          <p:cNvGraphicFramePr>
            <a:graphicFrameLocks noChangeAspect="1"/>
          </p:cNvGraphicFramePr>
          <p:nvPr/>
        </p:nvGraphicFramePr>
        <p:xfrm>
          <a:off x="4572000" y="1714500"/>
          <a:ext cx="4572000" cy="5143500"/>
        </p:xfrm>
        <a:graphic>
          <a:graphicData uri="http://schemas.openxmlformats.org/presentationml/2006/ole">
            <p:oleObj spid="_x0000_s184322"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1</a:t>
            </a:r>
          </a:p>
          <a:p>
            <a:pPr marL="609600" indent="-609600">
              <a:buFontTx/>
              <a:buAutoNum type="arabicPeriod"/>
            </a:pPr>
            <a:r>
              <a:rPr lang="en-US"/>
              <a:t>12</a:t>
            </a:r>
          </a:p>
          <a:p>
            <a:pPr marL="609600" indent="-609600">
              <a:buFontTx/>
              <a:buAutoNum type="arabicPeriod"/>
            </a:pPr>
            <a:r>
              <a:rPr lang="en-US"/>
              <a:t>11</a:t>
            </a:r>
          </a:p>
          <a:p>
            <a:pPr marL="609600" indent="-609600">
              <a:buFontTx/>
              <a:buAutoNum type="arabicPeriod"/>
            </a:pPr>
            <a:r>
              <a:rPr lang="en-US"/>
              <a:t>6</a:t>
            </a:r>
          </a:p>
          <a:p>
            <a:pPr marL="609600" indent="-609600">
              <a:buFontTx/>
              <a:buAutoNum type="arabicPeriod"/>
            </a:pPr>
            <a:r>
              <a:rPr lang="en-US"/>
              <a:t>0</a:t>
            </a:r>
          </a:p>
        </p:txBody>
      </p:sp>
      <p:sp>
        <p:nvSpPr>
          <p:cNvPr id="2151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1676400" y="1219200"/>
          <a:ext cx="1676400" cy="665163"/>
        </p:xfrm>
        <a:graphic>
          <a:graphicData uri="http://schemas.openxmlformats.org/presentationml/2006/ole">
            <p:oleObj spid="_x0000_s184323" name="Equation" r:id="rId6" imgW="4826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304800" y="106363"/>
            <a:ext cx="8229600" cy="915987"/>
          </a:xfrm>
        </p:spPr>
        <p:txBody>
          <a:bodyPr>
            <a:spAutoFit/>
          </a:bodyPr>
          <a:lstStyle/>
          <a:p>
            <a:r>
              <a:rPr lang="en-US" sz="3600"/>
              <a:t>Find the critical numbers of</a:t>
            </a:r>
          </a:p>
        </p:txBody>
      </p:sp>
      <p:graphicFrame>
        <p:nvGraphicFramePr>
          <p:cNvPr id="22531" name="TPChart"/>
          <p:cNvGraphicFramePr>
            <a:graphicFrameLocks noChangeAspect="1"/>
          </p:cNvGraphicFramePr>
          <p:nvPr/>
        </p:nvGraphicFramePr>
        <p:xfrm>
          <a:off x="4508500" y="1651000"/>
          <a:ext cx="4572000" cy="5143500"/>
        </p:xfrm>
        <a:graphic>
          <a:graphicData uri="http://schemas.openxmlformats.org/presentationml/2006/ole">
            <p:oleObj spid="_x0000_s185346" name="Chart" r:id="rId5" imgW="4571989" imgH="5143584" progId="MSGraph.Chart.8">
              <p:embed followColorScheme="full"/>
            </p:oleObj>
          </a:graphicData>
        </a:graphic>
      </p:graphicFrame>
      <p:sp>
        <p:nvSpPr>
          <p:cNvPr id="22532" name="TPAnswers" hidden="1"/>
          <p:cNvSpPr>
            <a:spLocks noGrp="1" noChangeArrowheads="1"/>
          </p:cNvSpPr>
          <p:nvPr>
            <p:ph type="body" idx="1"/>
            <p:custDataLst>
              <p:tags r:id="rId3"/>
            </p:custDataLst>
          </p:nvPr>
        </p:nvSpPr>
        <p:spPr>
          <a:xfrm>
            <a:off x="457200" y="70231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419100" y="1447800"/>
            <a:ext cx="1714500" cy="1355725"/>
            <a:chOff x="120" y="912"/>
            <a:chExt cx="1080" cy="854"/>
          </a:xfrm>
        </p:grpSpPr>
        <p:graphicFrame>
          <p:nvGraphicFramePr>
            <p:cNvPr id="22533" name="PSPic"/>
            <p:cNvGraphicFramePr>
              <a:graphicFrameLocks noChangeAspect="1"/>
            </p:cNvGraphicFramePr>
            <p:nvPr/>
          </p:nvGraphicFramePr>
          <p:xfrm>
            <a:off x="240" y="1152"/>
            <a:ext cx="960" cy="614"/>
          </p:xfrm>
          <a:graphic>
            <a:graphicData uri="http://schemas.openxmlformats.org/presentationml/2006/ole">
              <p:oleObj spid="_x0000_s185352" name="Equation" r:id="rId6" imgW="508000" imgH="330200" progId="">
                <p:embed/>
              </p:oleObj>
            </a:graphicData>
          </a:graphic>
        </p:graphicFrame>
        <p:sp>
          <p:nvSpPr>
            <p:cNvPr id="22543" name="PSText"/>
            <p:cNvSpPr txBox="1">
              <a:spLocks noChangeArrowheads="1"/>
            </p:cNvSpPr>
            <p:nvPr/>
          </p:nvSpPr>
          <p:spPr bwMode="auto">
            <a:xfrm>
              <a:off x="240" y="912"/>
              <a:ext cx="400" cy="240"/>
            </a:xfrm>
            <a:prstGeom prst="rect">
              <a:avLst/>
            </a:prstGeom>
            <a:noFill/>
            <a:ln w="9525">
              <a:noFill/>
              <a:miter lim="800000"/>
              <a:headEnd/>
              <a:tailEnd/>
            </a:ln>
            <a:effectLst/>
          </p:spPr>
          <p:txBody>
            <a:bodyPr/>
            <a:lstStyle/>
            <a:p>
              <a:r>
                <a:rPr lang="en-US" sz="2400"/>
                <a:t>1.</a:t>
              </a:r>
            </a:p>
          </p:txBody>
        </p:sp>
        <p:sp>
          <p:nvSpPr>
            <p:cNvPr id="22544" name="PSArrow"/>
            <p:cNvSpPr>
              <a:spLocks noChangeArrowheads="1"/>
            </p:cNvSpPr>
            <p:nvPr/>
          </p:nvSpPr>
          <p:spPr bwMode="auto">
            <a:xfrm>
              <a:off x="120" y="10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1447800"/>
            <a:ext cx="1714500" cy="1355725"/>
            <a:chOff x="1464" y="912"/>
            <a:chExt cx="1080" cy="854"/>
          </a:xfrm>
        </p:grpSpPr>
        <p:graphicFrame>
          <p:nvGraphicFramePr>
            <p:cNvPr id="22535" name="PSPic"/>
            <p:cNvGraphicFramePr>
              <a:graphicFrameLocks noChangeAspect="1"/>
            </p:cNvGraphicFramePr>
            <p:nvPr/>
          </p:nvGraphicFramePr>
          <p:xfrm>
            <a:off x="1584" y="1152"/>
            <a:ext cx="960" cy="614"/>
          </p:xfrm>
          <a:graphic>
            <a:graphicData uri="http://schemas.openxmlformats.org/presentationml/2006/ole">
              <p:oleObj spid="_x0000_s185351" name="Equation" r:id="rId7" imgW="508000" imgH="330200" progId="">
                <p:embed/>
              </p:oleObj>
            </a:graphicData>
          </a:graphic>
        </p:graphicFrame>
        <p:sp>
          <p:nvSpPr>
            <p:cNvPr id="22546" name="PSText"/>
            <p:cNvSpPr txBox="1">
              <a:spLocks noChangeArrowheads="1"/>
            </p:cNvSpPr>
            <p:nvPr/>
          </p:nvSpPr>
          <p:spPr bwMode="auto">
            <a:xfrm>
              <a:off x="1584" y="912"/>
              <a:ext cx="400" cy="240"/>
            </a:xfrm>
            <a:prstGeom prst="rect">
              <a:avLst/>
            </a:prstGeom>
            <a:noFill/>
            <a:ln w="9525">
              <a:noFill/>
              <a:miter lim="800000"/>
              <a:headEnd/>
              <a:tailEnd/>
            </a:ln>
            <a:effectLst/>
          </p:spPr>
          <p:txBody>
            <a:bodyPr/>
            <a:lstStyle/>
            <a:p>
              <a:r>
                <a:rPr lang="en-US" sz="2400"/>
                <a:t>2.</a:t>
              </a:r>
            </a:p>
          </p:txBody>
        </p:sp>
        <p:sp>
          <p:nvSpPr>
            <p:cNvPr id="22547" name="PSArrow"/>
            <p:cNvSpPr>
              <a:spLocks noChangeArrowheads="1"/>
            </p:cNvSpPr>
            <p:nvPr/>
          </p:nvSpPr>
          <p:spPr bwMode="auto">
            <a:xfrm>
              <a:off x="1464" y="10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292475"/>
            <a:ext cx="1714500" cy="1355725"/>
            <a:chOff x="744" y="1776"/>
            <a:chExt cx="1080" cy="854"/>
          </a:xfrm>
        </p:grpSpPr>
        <p:graphicFrame>
          <p:nvGraphicFramePr>
            <p:cNvPr id="22537" name="PSPic"/>
            <p:cNvGraphicFramePr>
              <a:graphicFrameLocks noChangeAspect="1"/>
            </p:cNvGraphicFramePr>
            <p:nvPr/>
          </p:nvGraphicFramePr>
          <p:xfrm>
            <a:off x="864" y="2016"/>
            <a:ext cx="960" cy="614"/>
          </p:xfrm>
          <a:graphic>
            <a:graphicData uri="http://schemas.openxmlformats.org/presentationml/2006/ole">
              <p:oleObj spid="_x0000_s185350" name="Equation" r:id="rId8" imgW="508000" imgH="330200" progId="">
                <p:embed/>
              </p:oleObj>
            </a:graphicData>
          </a:graphic>
        </p:graphicFrame>
        <p:sp>
          <p:nvSpPr>
            <p:cNvPr id="22549" name="PSText"/>
            <p:cNvSpPr txBox="1">
              <a:spLocks noChangeArrowheads="1"/>
            </p:cNvSpPr>
            <p:nvPr/>
          </p:nvSpPr>
          <p:spPr bwMode="auto">
            <a:xfrm>
              <a:off x="864" y="1776"/>
              <a:ext cx="400" cy="240"/>
            </a:xfrm>
            <a:prstGeom prst="rect">
              <a:avLst/>
            </a:prstGeom>
            <a:noFill/>
            <a:ln w="9525">
              <a:noFill/>
              <a:miter lim="800000"/>
              <a:headEnd/>
              <a:tailEnd/>
            </a:ln>
            <a:effectLst/>
          </p:spPr>
          <p:txBody>
            <a:bodyPr/>
            <a:lstStyle/>
            <a:p>
              <a:r>
                <a:rPr lang="en-US" sz="2400"/>
                <a:t>3.</a:t>
              </a:r>
            </a:p>
          </p:txBody>
        </p:sp>
        <p:sp>
          <p:nvSpPr>
            <p:cNvPr id="22550" name="PSArrow"/>
            <p:cNvSpPr>
              <a:spLocks noChangeArrowheads="1"/>
            </p:cNvSpPr>
            <p:nvPr/>
          </p:nvSpPr>
          <p:spPr bwMode="auto">
            <a:xfrm>
              <a:off x="744"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045075"/>
            <a:ext cx="1714500" cy="1355725"/>
            <a:chOff x="168" y="2928"/>
            <a:chExt cx="1080" cy="854"/>
          </a:xfrm>
        </p:grpSpPr>
        <p:graphicFrame>
          <p:nvGraphicFramePr>
            <p:cNvPr id="22539" name="PSPic"/>
            <p:cNvGraphicFramePr>
              <a:graphicFrameLocks noChangeAspect="1"/>
            </p:cNvGraphicFramePr>
            <p:nvPr/>
          </p:nvGraphicFramePr>
          <p:xfrm>
            <a:off x="288" y="3168"/>
            <a:ext cx="960" cy="614"/>
          </p:xfrm>
          <a:graphic>
            <a:graphicData uri="http://schemas.openxmlformats.org/presentationml/2006/ole">
              <p:oleObj spid="_x0000_s185349" name="Equation" r:id="rId9" imgW="508000" imgH="330200" progId="">
                <p:embed/>
              </p:oleObj>
            </a:graphicData>
          </a:graphic>
        </p:graphicFrame>
        <p:sp>
          <p:nvSpPr>
            <p:cNvPr id="22552" name="PSText"/>
            <p:cNvSpPr txBox="1">
              <a:spLocks noChangeArrowheads="1"/>
            </p:cNvSpPr>
            <p:nvPr/>
          </p:nvSpPr>
          <p:spPr bwMode="auto">
            <a:xfrm>
              <a:off x="288" y="2928"/>
              <a:ext cx="400" cy="240"/>
            </a:xfrm>
            <a:prstGeom prst="rect">
              <a:avLst/>
            </a:prstGeom>
            <a:noFill/>
            <a:ln w="9525">
              <a:noFill/>
              <a:miter lim="800000"/>
              <a:headEnd/>
              <a:tailEnd/>
            </a:ln>
            <a:effectLst/>
          </p:spPr>
          <p:txBody>
            <a:bodyPr/>
            <a:lstStyle/>
            <a:p>
              <a:r>
                <a:rPr lang="en-US" sz="2400"/>
                <a:t>4.</a:t>
              </a:r>
            </a:p>
          </p:txBody>
        </p:sp>
        <p:sp>
          <p:nvSpPr>
            <p:cNvPr id="22553" name="PSArrow"/>
            <p:cNvSpPr>
              <a:spLocks noChangeArrowheads="1"/>
            </p:cNvSpPr>
            <p:nvPr/>
          </p:nvSpPr>
          <p:spPr bwMode="auto">
            <a:xfrm>
              <a:off x="168"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121275"/>
            <a:ext cx="1714500" cy="1355725"/>
            <a:chOff x="1464" y="2976"/>
            <a:chExt cx="1080" cy="854"/>
          </a:xfrm>
        </p:grpSpPr>
        <p:graphicFrame>
          <p:nvGraphicFramePr>
            <p:cNvPr id="22541" name="PSPic"/>
            <p:cNvGraphicFramePr>
              <a:graphicFrameLocks noChangeAspect="1"/>
            </p:cNvGraphicFramePr>
            <p:nvPr/>
          </p:nvGraphicFramePr>
          <p:xfrm>
            <a:off x="1584" y="3216"/>
            <a:ext cx="960" cy="614"/>
          </p:xfrm>
          <a:graphic>
            <a:graphicData uri="http://schemas.openxmlformats.org/presentationml/2006/ole">
              <p:oleObj spid="_x0000_s185348" name="Equation" r:id="rId10" imgW="508000" imgH="330200" progId="">
                <p:embed/>
              </p:oleObj>
            </a:graphicData>
          </a:graphic>
        </p:graphicFrame>
        <p:sp>
          <p:nvSpPr>
            <p:cNvPr id="22555" name="PSText"/>
            <p:cNvSpPr txBox="1">
              <a:spLocks noChangeArrowheads="1"/>
            </p:cNvSpPr>
            <p:nvPr/>
          </p:nvSpPr>
          <p:spPr bwMode="auto">
            <a:xfrm>
              <a:off x="1584" y="2976"/>
              <a:ext cx="400" cy="240"/>
            </a:xfrm>
            <a:prstGeom prst="rect">
              <a:avLst/>
            </a:prstGeom>
            <a:noFill/>
            <a:ln w="9525">
              <a:noFill/>
              <a:miter lim="800000"/>
              <a:headEnd/>
              <a:tailEnd/>
            </a:ln>
            <a:effectLst/>
          </p:spPr>
          <p:txBody>
            <a:bodyPr/>
            <a:lstStyle/>
            <a:p>
              <a:r>
                <a:rPr lang="en-US" sz="2400"/>
                <a:t>5.</a:t>
              </a:r>
            </a:p>
          </p:txBody>
        </p:sp>
        <p:sp>
          <p:nvSpPr>
            <p:cNvPr id="22556" name="PSArrow"/>
            <p:cNvSpPr>
              <a:spLocks noChangeArrowheads="1"/>
            </p:cNvSpPr>
            <p:nvPr/>
          </p:nvSpPr>
          <p:spPr bwMode="auto">
            <a:xfrm>
              <a:off x="1464"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2559"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58" name="Object 30"/>
          <p:cNvGraphicFramePr>
            <a:graphicFrameLocks noChangeAspect="1"/>
          </p:cNvGraphicFramePr>
          <p:nvPr/>
        </p:nvGraphicFramePr>
        <p:xfrm>
          <a:off x="5943600" y="365125"/>
          <a:ext cx="2971800" cy="701675"/>
        </p:xfrm>
        <a:graphic>
          <a:graphicData uri="http://schemas.openxmlformats.org/presentationml/2006/ole">
            <p:oleObj spid="_x0000_s185347" name="Equation" r:id="rId11" imgW="9652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76200"/>
            <a:ext cx="8229600" cy="1341438"/>
          </a:xfrm>
        </p:spPr>
        <p:txBody>
          <a:bodyPr>
            <a:spAutoFit/>
          </a:bodyPr>
          <a:lstStyle/>
          <a:p>
            <a:r>
              <a:rPr lang="en-US" sz="3200"/>
              <a:t>Find the absolute maximum value of </a:t>
            </a:r>
            <a:br>
              <a:rPr lang="en-US" sz="3200"/>
            </a:br>
            <a:r>
              <a:rPr lang="en-US" sz="3200"/>
              <a:t>                     on the interval [- 6, 6].</a:t>
            </a:r>
          </a:p>
        </p:txBody>
      </p:sp>
      <p:graphicFrame>
        <p:nvGraphicFramePr>
          <p:cNvPr id="23555" name="TPChart"/>
          <p:cNvGraphicFramePr>
            <a:graphicFrameLocks noChangeAspect="1"/>
          </p:cNvGraphicFramePr>
          <p:nvPr/>
        </p:nvGraphicFramePr>
        <p:xfrm>
          <a:off x="4605338" y="1752600"/>
          <a:ext cx="4538662" cy="5105400"/>
        </p:xfrm>
        <a:graphic>
          <a:graphicData uri="http://schemas.openxmlformats.org/presentationml/2006/ole">
            <p:oleObj spid="_x0000_s186370"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457200" y="2189163"/>
            <a:ext cx="4114800" cy="2916237"/>
          </a:xfrm>
        </p:spPr>
        <p:txBody>
          <a:bodyPr>
            <a:spAutoFit/>
          </a:bodyPr>
          <a:lstStyle/>
          <a:p>
            <a:pPr marL="609600" indent="-609600">
              <a:buFontTx/>
              <a:buAutoNum type="arabicPeriod"/>
            </a:pPr>
            <a:r>
              <a:rPr lang="en-US"/>
              <a:t>5</a:t>
            </a:r>
          </a:p>
          <a:p>
            <a:pPr marL="609600" indent="-609600">
              <a:buFontTx/>
              <a:buAutoNum type="arabicPeriod"/>
            </a:pPr>
            <a:r>
              <a:rPr lang="en-US"/>
              <a:t>6</a:t>
            </a:r>
          </a:p>
          <a:p>
            <a:pPr marL="609600" indent="-609600">
              <a:buFontTx/>
              <a:buAutoNum type="arabicPeriod"/>
            </a:pPr>
            <a:r>
              <a:rPr lang="en-US"/>
              <a:t>7</a:t>
            </a:r>
          </a:p>
          <a:p>
            <a:pPr marL="609600" indent="-609600">
              <a:buFontTx/>
              <a:buAutoNum type="arabicPeriod"/>
            </a:pPr>
            <a:r>
              <a:rPr lang="en-US"/>
              <a:t>0</a:t>
            </a:r>
          </a:p>
          <a:p>
            <a:pPr marL="609600" indent="-609600">
              <a:buFontTx/>
              <a:buAutoNum type="arabicPeriod"/>
            </a:pPr>
            <a:r>
              <a:rPr lang="en-US"/>
              <a:t>1</a:t>
            </a:r>
          </a:p>
        </p:txBody>
      </p:sp>
      <p:sp>
        <p:nvSpPr>
          <p:cNvPr id="23558"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533400" y="838200"/>
          <a:ext cx="2286000" cy="774700"/>
        </p:xfrm>
        <a:graphic>
          <a:graphicData uri="http://schemas.openxmlformats.org/presentationml/2006/ole">
            <p:oleObj spid="_x0000_s186371" name="Equation" r:id="rId6" imgW="7366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76200"/>
            <a:ext cx="8229600" cy="1341438"/>
          </a:xfrm>
        </p:spPr>
        <p:txBody>
          <a:bodyPr>
            <a:spAutoFit/>
          </a:bodyPr>
          <a:lstStyle/>
          <a:p>
            <a:r>
              <a:rPr lang="en-US" sz="3200"/>
              <a:t>How many real roots does the equation </a:t>
            </a:r>
            <a:br>
              <a:rPr lang="en-US" sz="3200"/>
            </a:br>
            <a:r>
              <a:rPr lang="en-US" sz="3200"/>
              <a:t>                        have in the interval [- 1, 1]? </a:t>
            </a:r>
          </a:p>
        </p:txBody>
      </p:sp>
      <p:graphicFrame>
        <p:nvGraphicFramePr>
          <p:cNvPr id="24579" name="TPChart"/>
          <p:cNvGraphicFramePr>
            <a:graphicFrameLocks noChangeAspect="1"/>
          </p:cNvGraphicFramePr>
          <p:nvPr/>
        </p:nvGraphicFramePr>
        <p:xfrm>
          <a:off x="4508500" y="1651000"/>
          <a:ext cx="4572000" cy="5143500"/>
        </p:xfrm>
        <a:graphic>
          <a:graphicData uri="http://schemas.openxmlformats.org/presentationml/2006/ole">
            <p:oleObj spid="_x0000_s187394"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457200" y="2085975"/>
            <a:ext cx="4419600" cy="2393950"/>
          </a:xfrm>
        </p:spPr>
        <p:txBody>
          <a:bodyPr>
            <a:spAutoFit/>
          </a:bodyPr>
          <a:lstStyle/>
          <a:p>
            <a:pPr marL="609600" indent="-609600">
              <a:buFontTx/>
              <a:buAutoNum type="arabicPeriod"/>
            </a:pPr>
            <a:r>
              <a:rPr lang="en-US" sz="2600"/>
              <a:t>at most two real roots</a:t>
            </a:r>
          </a:p>
          <a:p>
            <a:pPr marL="609600" indent="-609600">
              <a:buFontTx/>
              <a:buAutoNum type="arabicPeriod"/>
            </a:pPr>
            <a:r>
              <a:rPr lang="en-US" sz="2600"/>
              <a:t>no real roots</a:t>
            </a:r>
          </a:p>
          <a:p>
            <a:pPr marL="609600" indent="-609600">
              <a:buFontTx/>
              <a:buAutoNum type="arabicPeriod"/>
            </a:pPr>
            <a:r>
              <a:rPr lang="en-US" sz="2600"/>
              <a:t>at most three real roots</a:t>
            </a:r>
          </a:p>
          <a:p>
            <a:pPr marL="609600" indent="-609600">
              <a:buFontTx/>
              <a:buAutoNum type="arabicPeriod"/>
            </a:pPr>
            <a:r>
              <a:rPr lang="en-US" sz="2600"/>
              <a:t>at most one real root</a:t>
            </a:r>
          </a:p>
          <a:p>
            <a:pPr marL="609600" indent="-609600">
              <a:buFontTx/>
              <a:buAutoNum type="arabicPeriod"/>
            </a:pPr>
            <a:r>
              <a:rPr lang="en-US" sz="2600"/>
              <a:t>at most five real roots</a:t>
            </a:r>
          </a:p>
        </p:txBody>
      </p:sp>
      <p:sp>
        <p:nvSpPr>
          <p:cNvPr id="2458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533400" y="838200"/>
          <a:ext cx="2667000" cy="635000"/>
        </p:xfrm>
        <a:graphic>
          <a:graphicData uri="http://schemas.openxmlformats.org/presentationml/2006/ole">
            <p:oleObj spid="_x0000_s187395" name="Equation" r:id="rId6" imgW="8001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141288"/>
            <a:ext cx="8229600" cy="1966913"/>
          </a:xfrm>
        </p:spPr>
        <p:txBody>
          <a:bodyPr>
            <a:spAutoFit/>
          </a:bodyPr>
          <a:lstStyle/>
          <a:p>
            <a:pPr>
              <a:lnSpc>
                <a:spcPct val="125000"/>
              </a:lnSpc>
            </a:pPr>
            <a:r>
              <a:rPr lang="en-US" sz="2800"/>
              <a:t>Estimate the absolute maximum value of the function                            to two decimal places on the interval [0, 2]. </a:t>
            </a:r>
          </a:p>
        </p:txBody>
      </p:sp>
      <p:graphicFrame>
        <p:nvGraphicFramePr>
          <p:cNvPr id="25603" name="TPChart"/>
          <p:cNvGraphicFramePr>
            <a:graphicFrameLocks noChangeAspect="1"/>
          </p:cNvGraphicFramePr>
          <p:nvPr/>
        </p:nvGraphicFramePr>
        <p:xfrm>
          <a:off x="4808538" y="1981200"/>
          <a:ext cx="4335462" cy="4876800"/>
        </p:xfrm>
        <a:graphic>
          <a:graphicData uri="http://schemas.openxmlformats.org/presentationml/2006/ole">
            <p:oleObj spid="_x0000_s188418"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457200" y="3754438"/>
            <a:ext cx="4114800" cy="2570162"/>
          </a:xfrm>
        </p:spPr>
        <p:txBody>
          <a:bodyPr>
            <a:spAutoFit/>
          </a:bodyPr>
          <a:lstStyle/>
          <a:p>
            <a:pPr marL="609600" indent="-609600">
              <a:buFontTx/>
              <a:buAutoNum type="arabicPeriod"/>
            </a:pPr>
            <a:r>
              <a:rPr lang="en-US" sz="2800"/>
              <a:t>0.87</a:t>
            </a:r>
          </a:p>
          <a:p>
            <a:pPr marL="609600" indent="-609600">
              <a:buFontTx/>
              <a:buAutoNum type="arabicPeriod"/>
            </a:pPr>
            <a:r>
              <a:rPr lang="en-US" sz="2800"/>
              <a:t>1.3</a:t>
            </a:r>
          </a:p>
          <a:p>
            <a:pPr marL="609600" indent="-609600">
              <a:buFontTx/>
              <a:buAutoNum type="arabicPeriod"/>
            </a:pPr>
            <a:r>
              <a:rPr lang="en-US" sz="2800"/>
              <a:t>1.95</a:t>
            </a:r>
          </a:p>
          <a:p>
            <a:pPr marL="609600" indent="-609600">
              <a:buFontTx/>
              <a:buAutoNum type="arabicPeriod"/>
            </a:pPr>
            <a:r>
              <a:rPr lang="en-US" sz="2800"/>
              <a:t>1.5</a:t>
            </a:r>
          </a:p>
          <a:p>
            <a:pPr marL="609600" indent="-609600">
              <a:buFontTx/>
              <a:buAutoNum type="arabicPeriod"/>
            </a:pPr>
            <a:r>
              <a:rPr lang="en-US" sz="2800"/>
              <a:t>-0.87</a:t>
            </a:r>
          </a:p>
        </p:txBody>
      </p:sp>
      <p:graphicFrame>
        <p:nvGraphicFramePr>
          <p:cNvPr id="25605" name="Object 5"/>
          <p:cNvGraphicFramePr>
            <a:graphicFrameLocks noChangeAspect="1"/>
          </p:cNvGraphicFramePr>
          <p:nvPr/>
        </p:nvGraphicFramePr>
        <p:xfrm>
          <a:off x="1905000" y="636588"/>
          <a:ext cx="2590800" cy="735012"/>
        </p:xfrm>
        <a:graphic>
          <a:graphicData uri="http://schemas.openxmlformats.org/presentationml/2006/ole">
            <p:oleObj spid="_x0000_s188419" name="Equation" r:id="rId6" imgW="939600" imgH="266400" progId="">
              <p:embed/>
            </p:oleObj>
          </a:graphicData>
        </a:graphic>
      </p:graphicFrame>
      <p:pic>
        <p:nvPicPr>
          <p:cNvPr id="25606" name="Picture 6"/>
          <p:cNvPicPr>
            <a:picLocks noChangeAspect="1" noChangeArrowheads="1"/>
          </p:cNvPicPr>
          <p:nvPr/>
        </p:nvPicPr>
        <p:blipFill>
          <a:blip r:embed="rId7"/>
          <a:srcRect/>
          <a:stretch>
            <a:fillRect/>
          </a:stretch>
        </p:blipFill>
        <p:spPr bwMode="auto">
          <a:xfrm>
            <a:off x="2209800" y="1936750"/>
            <a:ext cx="2819400" cy="28194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120650"/>
            <a:ext cx="8229600" cy="1341438"/>
          </a:xfrm>
        </p:spPr>
        <p:txBody>
          <a:bodyPr>
            <a:spAutoFit/>
          </a:bodyPr>
          <a:lstStyle/>
          <a:p>
            <a:r>
              <a:rPr lang="en-US" sz="3200"/>
              <a:t>Find any absolute or local maximum and minimum values of                         if</a:t>
            </a:r>
          </a:p>
        </p:txBody>
      </p:sp>
      <p:graphicFrame>
        <p:nvGraphicFramePr>
          <p:cNvPr id="26627" name="TPChart"/>
          <p:cNvGraphicFramePr>
            <a:graphicFrameLocks noChangeAspect="1"/>
          </p:cNvGraphicFramePr>
          <p:nvPr/>
        </p:nvGraphicFramePr>
        <p:xfrm>
          <a:off x="4508500" y="1651000"/>
          <a:ext cx="4572000" cy="5143500"/>
        </p:xfrm>
        <a:graphic>
          <a:graphicData uri="http://schemas.openxmlformats.org/presentationml/2006/ole">
            <p:oleObj spid="_x0000_s189442"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1943100"/>
            <a:ext cx="4267200" cy="4457700"/>
          </a:xfrm>
        </p:spPr>
        <p:txBody>
          <a:bodyPr>
            <a:spAutoFit/>
          </a:bodyPr>
          <a:lstStyle/>
          <a:p>
            <a:pPr marL="609600" indent="-609600">
              <a:buFontTx/>
              <a:buAutoNum type="arabicPeriod"/>
            </a:pPr>
            <a:r>
              <a:rPr lang="en-US" sz="2600"/>
              <a:t>-4 is an absolute maximum</a:t>
            </a:r>
          </a:p>
          <a:p>
            <a:pPr marL="609600" indent="-609600">
              <a:buFontTx/>
              <a:buAutoNum type="arabicPeriod"/>
            </a:pPr>
            <a:r>
              <a:rPr lang="en-US" sz="2600"/>
              <a:t>6 is an absolute minimum</a:t>
            </a:r>
          </a:p>
          <a:p>
            <a:pPr marL="609600" indent="-609600">
              <a:buFontTx/>
              <a:buAutoNum type="arabicPeriod"/>
            </a:pPr>
            <a:r>
              <a:rPr lang="en-US" sz="2600"/>
              <a:t>6 is an absolute maximum</a:t>
            </a:r>
          </a:p>
          <a:p>
            <a:pPr marL="609600" indent="-609600">
              <a:buFontTx/>
              <a:buAutoNum type="arabicPeriod"/>
            </a:pPr>
            <a:r>
              <a:rPr lang="en-US" sz="2600"/>
              <a:t>6 is a local minimum</a:t>
            </a:r>
          </a:p>
          <a:p>
            <a:pPr marL="609600" indent="-609600">
              <a:buFontTx/>
              <a:buAutoNum type="arabicPeriod"/>
            </a:pPr>
            <a:r>
              <a:rPr lang="en-US" sz="2600"/>
              <a:t>-4 is a local maximum</a:t>
            </a:r>
          </a:p>
          <a:p>
            <a:pPr marL="609600" indent="-609600">
              <a:buFontTx/>
              <a:buAutoNum type="arabicPeriod"/>
            </a:pPr>
            <a:r>
              <a:rPr lang="en-US" sz="2600"/>
              <a:t>-4 is an absolute minimum</a:t>
            </a:r>
          </a:p>
        </p:txBody>
      </p:sp>
      <p:sp>
        <p:nvSpPr>
          <p:cNvPr id="26630"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4038600" y="947738"/>
          <a:ext cx="2590800" cy="612775"/>
        </p:xfrm>
        <a:graphic>
          <a:graphicData uri="http://schemas.openxmlformats.org/presentationml/2006/ole">
            <p:oleObj spid="_x0000_s189443" name="Equation" r:id="rId6" imgW="735961" imgH="177646" progId="">
              <p:embed/>
            </p:oleObj>
          </a:graphicData>
        </a:graphic>
      </p:graphicFrame>
      <p:sp>
        <p:nvSpPr>
          <p:cNvPr id="26632"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1" name="Object 7"/>
          <p:cNvGraphicFramePr>
            <a:graphicFrameLocks noChangeAspect="1"/>
          </p:cNvGraphicFramePr>
          <p:nvPr/>
        </p:nvGraphicFramePr>
        <p:xfrm>
          <a:off x="7086600" y="914400"/>
          <a:ext cx="1143000" cy="533400"/>
        </p:xfrm>
        <a:graphic>
          <a:graphicData uri="http://schemas.openxmlformats.org/presentationml/2006/ole">
            <p:oleObj spid="_x0000_s189444" name="Equation" r:id="rId7" imgW="330057" imgH="15233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104775"/>
            <a:ext cx="8229600" cy="1647825"/>
          </a:xfrm>
        </p:spPr>
        <p:txBody>
          <a:bodyPr>
            <a:spAutoFit/>
          </a:bodyPr>
          <a:lstStyle/>
          <a:p>
            <a:r>
              <a:rPr lang="en-US" sz="2800"/>
              <a:t>Evaluate                          , and tell whether its antiderivative </a:t>
            </a:r>
            <a:r>
              <a:rPr lang="en-US" sz="2800" i="1"/>
              <a:t>F</a:t>
            </a:r>
            <a:r>
              <a:rPr lang="en-US" sz="2800"/>
              <a:t> is increasing or decreasing at the point </a:t>
            </a:r>
            <a:r>
              <a:rPr lang="en-US" sz="2800" i="1"/>
              <a:t>x</a:t>
            </a:r>
            <a:r>
              <a:rPr lang="en-US" sz="2800"/>
              <a:t> = -4 radians.</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190466"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306638"/>
            <a:ext cx="4114800" cy="2570162"/>
          </a:xfrm>
        </p:spPr>
        <p:txBody>
          <a:bodyPr>
            <a:spAutoFit/>
          </a:bodyPr>
          <a:lstStyle/>
          <a:p>
            <a:pPr marL="609600" indent="-609600">
              <a:buFontTx/>
              <a:buAutoNum type="arabicPeriod"/>
            </a:pPr>
            <a:r>
              <a:rPr lang="en-US" sz="2800"/>
              <a:t>0.757, decreasing</a:t>
            </a:r>
          </a:p>
          <a:p>
            <a:pPr marL="609600" indent="-609600">
              <a:buFontTx/>
              <a:buAutoNum type="arabicPeriod"/>
            </a:pPr>
            <a:r>
              <a:rPr lang="en-US" sz="2800"/>
              <a:t>0.757, increasing</a:t>
            </a:r>
          </a:p>
          <a:p>
            <a:pPr marL="609600" indent="-609600">
              <a:buFontTx/>
              <a:buAutoNum type="arabicPeriod"/>
            </a:pPr>
            <a:r>
              <a:rPr lang="en-US" sz="2800"/>
              <a:t>-0.288, increasing</a:t>
            </a:r>
          </a:p>
          <a:p>
            <a:pPr marL="609600" indent="-609600">
              <a:buFontTx/>
              <a:buAutoNum type="arabicPeriod"/>
            </a:pPr>
            <a:r>
              <a:rPr lang="en-US" sz="2800"/>
              <a:t>-0.288, decreasing</a:t>
            </a:r>
          </a:p>
          <a:p>
            <a:pPr marL="609600" indent="-609600">
              <a:buFontTx/>
              <a:buAutoNum type="arabicPeriod"/>
            </a:pPr>
            <a:r>
              <a:rPr lang="en-US" sz="2800"/>
              <a:t>0.277, decreasing</a:t>
            </a:r>
          </a:p>
        </p:txBody>
      </p:sp>
      <p:sp>
        <p:nvSpPr>
          <p:cNvPr id="2765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3" name="Object 5"/>
          <p:cNvGraphicFramePr>
            <a:graphicFrameLocks noChangeAspect="1"/>
          </p:cNvGraphicFramePr>
          <p:nvPr/>
        </p:nvGraphicFramePr>
        <p:xfrm>
          <a:off x="1981200" y="228600"/>
          <a:ext cx="2514600" cy="687388"/>
        </p:xfrm>
        <a:graphic>
          <a:graphicData uri="http://schemas.openxmlformats.org/presentationml/2006/ole">
            <p:oleObj spid="_x0000_s190467" name="Equation" r:id="rId6" imgW="774364"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114300"/>
            <a:ext cx="8229600" cy="1465263"/>
          </a:xfrm>
        </p:spPr>
        <p:txBody>
          <a:bodyPr>
            <a:spAutoFit/>
          </a:bodyPr>
          <a:lstStyle/>
          <a:p>
            <a:r>
              <a:rPr lang="en-US" sz="3600"/>
              <a:t>Find the critical numbers of the function.</a:t>
            </a:r>
          </a:p>
        </p:txBody>
      </p:sp>
      <p:graphicFrame>
        <p:nvGraphicFramePr>
          <p:cNvPr id="28675" name="TPChart"/>
          <p:cNvGraphicFramePr>
            <a:graphicFrameLocks noChangeAspect="1"/>
          </p:cNvGraphicFramePr>
          <p:nvPr/>
        </p:nvGraphicFramePr>
        <p:xfrm>
          <a:off x="4508500" y="1651000"/>
          <a:ext cx="4572000" cy="5143500"/>
        </p:xfrm>
        <a:graphic>
          <a:graphicData uri="http://schemas.openxmlformats.org/presentationml/2006/ole">
            <p:oleObj spid="_x0000_s191490"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2819400"/>
            <a:ext cx="4114800" cy="2916238"/>
          </a:xfrm>
        </p:spPr>
        <p:txBody>
          <a:bodyPr>
            <a:spAutoFit/>
          </a:bodyPr>
          <a:lstStyle/>
          <a:p>
            <a:pPr marL="609600" indent="-609600">
              <a:buFontTx/>
              <a:buAutoNum type="arabicPeriod"/>
            </a:pPr>
            <a:r>
              <a:rPr lang="en-US"/>
              <a:t>5, 0</a:t>
            </a:r>
          </a:p>
          <a:p>
            <a:pPr marL="609600" indent="-609600">
              <a:buFontTx/>
              <a:buAutoNum type="arabicPeriod"/>
            </a:pPr>
            <a:r>
              <a:rPr lang="en-US"/>
              <a:t>-2</a:t>
            </a:r>
          </a:p>
          <a:p>
            <a:pPr marL="609600" indent="-609600">
              <a:buFontTx/>
              <a:buAutoNum type="arabicPeriod"/>
            </a:pPr>
            <a:r>
              <a:rPr lang="en-US"/>
              <a:t>20</a:t>
            </a:r>
          </a:p>
          <a:p>
            <a:pPr marL="609600" indent="-609600">
              <a:buFontTx/>
              <a:buAutoNum type="arabicPeriod"/>
            </a:pPr>
            <a:r>
              <a:rPr lang="en-US"/>
              <a:t>0</a:t>
            </a:r>
          </a:p>
          <a:p>
            <a:pPr marL="609600" indent="-609600">
              <a:buFontTx/>
              <a:buAutoNum type="arabicPeriod"/>
            </a:pPr>
            <a:r>
              <a:rPr lang="en-US"/>
              <a:t>-1</a:t>
            </a:r>
          </a:p>
        </p:txBody>
      </p:sp>
      <p:sp>
        <p:nvSpPr>
          <p:cNvPr id="2867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7" name="Object 5"/>
          <p:cNvGraphicFramePr>
            <a:graphicFrameLocks noChangeAspect="1"/>
          </p:cNvGraphicFramePr>
          <p:nvPr/>
        </p:nvGraphicFramePr>
        <p:xfrm>
          <a:off x="457200" y="1524000"/>
          <a:ext cx="3352800" cy="935038"/>
        </p:xfrm>
        <a:graphic>
          <a:graphicData uri="http://schemas.openxmlformats.org/presentationml/2006/ole">
            <p:oleObj spid="_x0000_s191491" name="Equation" r:id="rId6" imgW="762331"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58738"/>
            <a:ext cx="8229600" cy="1465262"/>
          </a:xfrm>
        </p:spPr>
        <p:txBody>
          <a:bodyPr>
            <a:spAutoFit/>
          </a:bodyPr>
          <a:lstStyle/>
          <a:p>
            <a:r>
              <a:rPr lang="en-US" sz="3600"/>
              <a:t>How many points of inflection are on the graph of the function?</a:t>
            </a:r>
          </a:p>
        </p:txBody>
      </p:sp>
      <p:graphicFrame>
        <p:nvGraphicFramePr>
          <p:cNvPr id="29699" name="TPChart"/>
          <p:cNvGraphicFramePr>
            <a:graphicFrameLocks noChangeAspect="1"/>
          </p:cNvGraphicFramePr>
          <p:nvPr/>
        </p:nvGraphicFramePr>
        <p:xfrm>
          <a:off x="4572000" y="1714500"/>
          <a:ext cx="4572000" cy="5143500"/>
        </p:xfrm>
        <a:graphic>
          <a:graphicData uri="http://schemas.openxmlformats.org/presentationml/2006/ole">
            <p:oleObj spid="_x0000_s192514"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2590800"/>
            <a:ext cx="4114800" cy="2916238"/>
          </a:xfrm>
        </p:spPr>
        <p:txBody>
          <a:bodyPr>
            <a:spAutoFit/>
          </a:bodyPr>
          <a:lstStyle/>
          <a:p>
            <a:pPr marL="609600" indent="-609600">
              <a:buFontTx/>
              <a:buAutoNum type="arabicPeriod"/>
            </a:pPr>
            <a:r>
              <a:rPr lang="en-US"/>
              <a:t>3</a:t>
            </a:r>
          </a:p>
          <a:p>
            <a:pPr marL="609600" indent="-609600">
              <a:buFontTx/>
              <a:buAutoNum type="arabicPeriod"/>
            </a:pPr>
            <a:r>
              <a:rPr lang="en-US"/>
              <a:t>1</a:t>
            </a:r>
          </a:p>
          <a:p>
            <a:pPr marL="609600" indent="-609600">
              <a:buFontTx/>
              <a:buAutoNum type="arabicPeriod"/>
            </a:pPr>
            <a:r>
              <a:rPr lang="en-US"/>
              <a:t>4</a:t>
            </a:r>
          </a:p>
          <a:p>
            <a:pPr marL="609600" indent="-609600">
              <a:buFontTx/>
              <a:buAutoNum type="arabicPeriod"/>
            </a:pPr>
            <a:r>
              <a:rPr lang="en-US"/>
              <a:t>2</a:t>
            </a:r>
          </a:p>
          <a:p>
            <a:pPr marL="609600" indent="-609600">
              <a:buFontTx/>
              <a:buAutoNum type="arabicPeriod"/>
            </a:pPr>
            <a:r>
              <a:rPr lang="en-US"/>
              <a:t>5</a:t>
            </a:r>
          </a:p>
        </p:txBody>
      </p:sp>
      <p:sp>
        <p:nvSpPr>
          <p:cNvPr id="2970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457200" y="1600200"/>
          <a:ext cx="4343400" cy="631825"/>
        </p:xfrm>
        <a:graphic>
          <a:graphicData uri="http://schemas.openxmlformats.org/presentationml/2006/ole">
            <p:oleObj spid="_x0000_s192515" name="Equation" r:id="rId6" imgW="1459866"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304800" y="182563"/>
            <a:ext cx="8229600" cy="1341437"/>
          </a:xfrm>
        </p:spPr>
        <p:txBody>
          <a:bodyPr>
            <a:spAutoFit/>
          </a:bodyPr>
          <a:lstStyle/>
          <a:p>
            <a:r>
              <a:rPr lang="en-US" sz="3200"/>
              <a:t>Discuss the asymptotic behavior of               Find the asymptote of </a:t>
            </a:r>
            <a:r>
              <a:rPr lang="en-US" sz="3200" i="1"/>
              <a:t>f</a:t>
            </a:r>
            <a:r>
              <a:rPr lang="en-US" sz="3200"/>
              <a:t>. </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193538" name="Chart" r:id="rId5" imgW="4571989" imgH="5143584" progId="MSGraph.Chart.8">
              <p:embed followColorScheme="full"/>
            </p:oleObj>
          </a:graphicData>
        </a:graphic>
      </p:graphicFrame>
      <p:sp>
        <p:nvSpPr>
          <p:cNvPr id="30726"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6705600" y="228600"/>
          <a:ext cx="2286000" cy="1042988"/>
        </p:xfrm>
        <a:graphic>
          <a:graphicData uri="http://schemas.openxmlformats.org/presentationml/2006/ole">
            <p:oleObj spid="_x0000_s193539" name="Equation" r:id="rId6" imgW="800100" imgH="368300" progId="">
              <p:embed/>
            </p:oleObj>
          </a:graphicData>
        </a:graphic>
      </p:graphicFrame>
      <p:sp>
        <p:nvSpPr>
          <p:cNvPr id="30724"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s-ES"/>
              <a:t> </a:t>
            </a:r>
            <a:r>
              <a:rPr lang="es-ES" i="1"/>
              <a:t>y</a:t>
            </a:r>
            <a:r>
              <a:rPr lang="es-ES"/>
              <a:t> = </a:t>
            </a:r>
            <a:r>
              <a:rPr lang="es-ES" i="1"/>
              <a:t>x</a:t>
            </a:r>
            <a:r>
              <a:rPr lang="es-ES" baseline="40000"/>
              <a:t>3</a:t>
            </a:r>
          </a:p>
          <a:p>
            <a:pPr marL="609600" indent="-609600">
              <a:buFontTx/>
              <a:buAutoNum type="arabicPeriod"/>
            </a:pPr>
            <a:r>
              <a:rPr lang="es-ES"/>
              <a:t> </a:t>
            </a:r>
            <a:r>
              <a:rPr lang="es-ES" i="1"/>
              <a:t>y</a:t>
            </a:r>
            <a:r>
              <a:rPr lang="es-ES"/>
              <a:t> = </a:t>
            </a:r>
            <a:r>
              <a:rPr lang="es-ES" i="1"/>
              <a:t>x</a:t>
            </a:r>
            <a:r>
              <a:rPr lang="es-ES" baseline="40000"/>
              <a:t>2</a:t>
            </a:r>
            <a:endParaRPr lang="es-ES"/>
          </a:p>
          <a:p>
            <a:pPr marL="609600" indent="-609600">
              <a:buFontTx/>
              <a:buAutoNum type="arabicPeriod"/>
            </a:pPr>
            <a:r>
              <a:rPr lang="es-ES"/>
              <a:t> </a:t>
            </a:r>
            <a:r>
              <a:rPr lang="es-ES" i="1"/>
              <a:t>y</a:t>
            </a:r>
            <a:r>
              <a:rPr lang="es-ES"/>
              <a:t> = 1</a:t>
            </a:r>
          </a:p>
          <a:p>
            <a:pPr marL="609600" indent="-609600">
              <a:buFontTx/>
              <a:buAutoNum type="arabicPeriod"/>
            </a:pPr>
            <a:r>
              <a:rPr lang="es-ES"/>
              <a:t> </a:t>
            </a:r>
            <a:r>
              <a:rPr lang="es-ES" i="1"/>
              <a:t>y</a:t>
            </a:r>
            <a:r>
              <a:rPr lang="es-ES"/>
              <a:t> = </a:t>
            </a:r>
            <a:r>
              <a:rPr lang="es-ES" i="1"/>
              <a:t>x</a:t>
            </a:r>
            <a:endParaRPr lang="es-ES"/>
          </a:p>
          <a:p>
            <a:pPr marL="609600" indent="-609600">
              <a:buFontTx/>
              <a:buAutoNum type="arabicPeriod"/>
            </a:pPr>
            <a:r>
              <a:rPr lang="es-ES"/>
              <a:t> </a:t>
            </a:r>
            <a:r>
              <a:rPr lang="es-ES" i="1"/>
              <a:t>y</a:t>
            </a:r>
            <a:r>
              <a:rPr lang="es-ES"/>
              <a:t> = </a:t>
            </a:r>
            <a:r>
              <a:rPr lang="es-ES" i="1"/>
              <a:t>x</a:t>
            </a:r>
            <a:r>
              <a:rPr lang="es-ES" baseline="40000"/>
              <a:t>7</a:t>
            </a:r>
            <a:endParaRPr lang="en-US" baseline="400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0"/>
            <a:ext cx="8229600" cy="2057400"/>
          </a:xfrm>
        </p:spPr>
        <p:txBody>
          <a:bodyPr/>
          <a:lstStyle/>
          <a:p>
            <a:pPr>
              <a:lnSpc>
                <a:spcPct val="125000"/>
              </a:lnSpc>
            </a:pPr>
            <a:r>
              <a:rPr lang="en-US" sz="2400"/>
              <a:t>If a bacteria population starts with 100 bacteria and doubles every three hours, then the number of bacteria after </a:t>
            </a:r>
            <a:r>
              <a:rPr lang="en-US" sz="2400" i="1"/>
              <a:t>t</a:t>
            </a:r>
            <a:r>
              <a:rPr lang="en-US" sz="2400"/>
              <a:t> hours is                                        .                                     When will the population reach 50,000?  </a:t>
            </a:r>
          </a:p>
        </p:txBody>
      </p:sp>
      <p:graphicFrame>
        <p:nvGraphicFramePr>
          <p:cNvPr id="21507" name="TPChart"/>
          <p:cNvGraphicFramePr>
            <a:graphicFrameLocks noChangeAspect="1"/>
          </p:cNvGraphicFramePr>
          <p:nvPr/>
        </p:nvGraphicFramePr>
        <p:xfrm>
          <a:off x="4673600" y="2057400"/>
          <a:ext cx="4470400" cy="4800600"/>
        </p:xfrm>
        <a:graphic>
          <a:graphicData uri="http://schemas.openxmlformats.org/presentationml/2006/ole">
            <p:oleObj spid="_x0000_s19458"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2436813"/>
            <a:ext cx="4114800" cy="3430587"/>
          </a:xfrm>
        </p:spPr>
        <p:txBody>
          <a:bodyPr/>
          <a:lstStyle/>
          <a:p>
            <a:pPr marL="609600" indent="-609600">
              <a:buFontTx/>
              <a:buAutoNum type="arabicPeriod"/>
            </a:pPr>
            <a:r>
              <a:rPr lang="en-US"/>
              <a:t>100 hours</a:t>
            </a:r>
          </a:p>
          <a:p>
            <a:pPr marL="609600" indent="-609600">
              <a:buFontTx/>
              <a:buAutoNum type="arabicPeriod"/>
            </a:pPr>
            <a:r>
              <a:rPr lang="en-US"/>
              <a:t>26.9 hours</a:t>
            </a:r>
          </a:p>
          <a:p>
            <a:pPr marL="609600" indent="-609600">
              <a:buFontTx/>
              <a:buAutoNum type="arabicPeriod"/>
            </a:pPr>
            <a:r>
              <a:rPr lang="en-US"/>
              <a:t>20.9 hours</a:t>
            </a:r>
          </a:p>
          <a:p>
            <a:pPr marL="609600" indent="-609600">
              <a:buFontTx/>
              <a:buAutoNum type="arabicPeriod"/>
            </a:pPr>
            <a:r>
              <a:rPr lang="en-US"/>
              <a:t>10.9 hours</a:t>
            </a:r>
          </a:p>
          <a:p>
            <a:pPr marL="609600" indent="-609600">
              <a:buFontTx/>
              <a:buAutoNum type="arabicPeriod"/>
            </a:pPr>
            <a:r>
              <a:rPr lang="en-US"/>
              <a:t>22.5 hours</a:t>
            </a:r>
          </a:p>
        </p:txBody>
      </p:sp>
      <p:sp>
        <p:nvSpPr>
          <p:cNvPr id="2151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2590800" y="1119188"/>
          <a:ext cx="3124200" cy="633412"/>
        </p:xfrm>
        <a:graphic>
          <a:graphicData uri="http://schemas.openxmlformats.org/presentationml/2006/ole">
            <p:oleObj spid="_x0000_s19459" name="Equation" r:id="rId6" imgW="1053643"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76200"/>
            <a:ext cx="8229600" cy="1341438"/>
          </a:xfrm>
        </p:spPr>
        <p:txBody>
          <a:bodyPr>
            <a:spAutoFit/>
          </a:bodyPr>
          <a:lstStyle/>
          <a:p>
            <a:r>
              <a:rPr lang="en-US" sz="3200"/>
              <a:t>Find the maximum or minimum point(s) of the function.</a:t>
            </a:r>
          </a:p>
        </p:txBody>
      </p:sp>
      <p:graphicFrame>
        <p:nvGraphicFramePr>
          <p:cNvPr id="31747" name="TPChart"/>
          <p:cNvGraphicFramePr>
            <a:graphicFrameLocks noChangeAspect="1"/>
          </p:cNvGraphicFramePr>
          <p:nvPr/>
        </p:nvGraphicFramePr>
        <p:xfrm>
          <a:off x="4572000" y="1714500"/>
          <a:ext cx="4572000" cy="5143500"/>
        </p:xfrm>
        <a:graphic>
          <a:graphicData uri="http://schemas.openxmlformats.org/presentationml/2006/ole">
            <p:oleObj spid="_x0000_s194562"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2646363"/>
            <a:ext cx="4114800" cy="2916237"/>
          </a:xfrm>
        </p:spPr>
        <p:txBody>
          <a:bodyPr>
            <a:spAutoFit/>
          </a:bodyPr>
          <a:lstStyle/>
          <a:p>
            <a:pPr marL="609600" indent="-609600">
              <a:buFontTx/>
              <a:buAutoNum type="arabicPeriod"/>
            </a:pPr>
            <a:r>
              <a:rPr lang="en-US"/>
              <a:t>(0, 1)</a:t>
            </a:r>
          </a:p>
          <a:p>
            <a:pPr marL="609600" indent="-609600">
              <a:buFontTx/>
              <a:buAutoNum type="arabicPeriod"/>
            </a:pPr>
            <a:r>
              <a:rPr lang="en-US"/>
              <a:t>(-8.6, 6)</a:t>
            </a:r>
          </a:p>
          <a:p>
            <a:pPr marL="609600" indent="-609600">
              <a:buFontTx/>
              <a:buAutoNum type="arabicPeriod"/>
            </a:pPr>
            <a:r>
              <a:rPr lang="en-US"/>
              <a:t>(-8, 2)</a:t>
            </a:r>
          </a:p>
          <a:p>
            <a:pPr marL="609600" indent="-609600">
              <a:buFontTx/>
              <a:buAutoNum type="arabicPeriod"/>
            </a:pPr>
            <a:r>
              <a:rPr lang="en-US"/>
              <a:t>(8, 0)</a:t>
            </a:r>
          </a:p>
          <a:p>
            <a:pPr marL="609600" indent="-609600">
              <a:buFontTx/>
              <a:buAutoNum type="arabicPeriod"/>
            </a:pPr>
            <a:r>
              <a:rPr lang="en-US"/>
              <a:t>(16, 1)</a:t>
            </a:r>
          </a:p>
        </p:txBody>
      </p:sp>
      <p:sp>
        <p:nvSpPr>
          <p:cNvPr id="31750"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49" name="Object 5"/>
          <p:cNvGraphicFramePr>
            <a:graphicFrameLocks noChangeAspect="1"/>
          </p:cNvGraphicFramePr>
          <p:nvPr/>
        </p:nvGraphicFramePr>
        <p:xfrm>
          <a:off x="457200" y="1447800"/>
          <a:ext cx="4114800" cy="903288"/>
        </p:xfrm>
        <a:graphic>
          <a:graphicData uri="http://schemas.openxmlformats.org/presentationml/2006/ole">
            <p:oleObj spid="_x0000_s194563" name="Equation" r:id="rId6" imgW="11430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4763"/>
            <a:ext cx="8229600" cy="2338387"/>
          </a:xfrm>
        </p:spPr>
        <p:txBody>
          <a:bodyPr>
            <a:spAutoFit/>
          </a:bodyPr>
          <a:lstStyle/>
          <a:p>
            <a:pPr>
              <a:lnSpc>
                <a:spcPct val="135000"/>
              </a:lnSpc>
            </a:pPr>
            <a:r>
              <a:rPr lang="en-US" sz="3200"/>
              <a:t>Let        and        be polynomials.</a:t>
            </a:r>
            <a:br>
              <a:rPr lang="en-US" sz="3200"/>
            </a:br>
            <a:r>
              <a:rPr lang="en-US" sz="3200"/>
              <a:t>Find                if the degree of        is 5 and the degree of        is 9. </a:t>
            </a:r>
          </a:p>
        </p:txBody>
      </p:sp>
      <p:graphicFrame>
        <p:nvGraphicFramePr>
          <p:cNvPr id="32771" name="TPChart"/>
          <p:cNvGraphicFramePr>
            <a:graphicFrameLocks noChangeAspect="1"/>
          </p:cNvGraphicFramePr>
          <p:nvPr/>
        </p:nvGraphicFramePr>
        <p:xfrm>
          <a:off x="4572000" y="1714500"/>
          <a:ext cx="4572000" cy="5143500"/>
        </p:xfrm>
        <a:graphic>
          <a:graphicData uri="http://schemas.openxmlformats.org/presentationml/2006/ole">
            <p:oleObj spid="_x0000_s195586"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457200" y="2667000"/>
            <a:ext cx="4114800" cy="2916238"/>
          </a:xfrm>
        </p:spPr>
        <p:txBody>
          <a:bodyPr>
            <a:spAutoFit/>
          </a:bodyPr>
          <a:lstStyle/>
          <a:p>
            <a:pPr marL="609600" indent="-609600">
              <a:buFontTx/>
              <a:buAutoNum type="arabicPeriod"/>
            </a:pPr>
            <a:r>
              <a:rPr lang="en-US"/>
              <a:t>-4</a:t>
            </a:r>
          </a:p>
          <a:p>
            <a:pPr marL="609600" indent="-609600">
              <a:buFontTx/>
              <a:buAutoNum type="arabicPeriod"/>
            </a:pPr>
            <a:r>
              <a:rPr lang="en-US"/>
              <a:t>9</a:t>
            </a:r>
          </a:p>
          <a:p>
            <a:pPr marL="609600" indent="-609600">
              <a:buFontTx/>
              <a:buAutoNum type="arabicPeriod"/>
            </a:pPr>
            <a:r>
              <a:rPr lang="en-US"/>
              <a:t>4</a:t>
            </a:r>
          </a:p>
          <a:p>
            <a:pPr marL="609600" indent="-609600">
              <a:buFontTx/>
              <a:buAutoNum type="arabicPeriod"/>
            </a:pPr>
            <a:r>
              <a:rPr lang="en-US"/>
              <a:t>0</a:t>
            </a:r>
          </a:p>
          <a:p>
            <a:pPr marL="609600" indent="-609600">
              <a:buFontTx/>
              <a:buAutoNum type="arabicPeriod"/>
            </a:pPr>
            <a:r>
              <a:rPr lang="en-US"/>
              <a:t>5</a:t>
            </a:r>
          </a:p>
        </p:txBody>
      </p:sp>
      <p:sp>
        <p:nvSpPr>
          <p:cNvPr id="3277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3" name="Object 5"/>
          <p:cNvGraphicFramePr>
            <a:graphicFrameLocks noChangeAspect="1"/>
          </p:cNvGraphicFramePr>
          <p:nvPr/>
        </p:nvGraphicFramePr>
        <p:xfrm>
          <a:off x="5867400" y="1122363"/>
          <a:ext cx="841375" cy="554037"/>
        </p:xfrm>
        <a:graphic>
          <a:graphicData uri="http://schemas.openxmlformats.org/presentationml/2006/ole">
            <p:oleObj spid="_x0000_s195587" name="Equation" r:id="rId6" imgW="291973" imgH="190417" progId="">
              <p:embed/>
            </p:oleObj>
          </a:graphicData>
        </a:graphic>
      </p:graphicFrame>
      <p:sp>
        <p:nvSpPr>
          <p:cNvPr id="32776"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5" name="Object 7"/>
          <p:cNvGraphicFramePr>
            <a:graphicFrameLocks noChangeAspect="1"/>
          </p:cNvGraphicFramePr>
          <p:nvPr/>
        </p:nvGraphicFramePr>
        <p:xfrm>
          <a:off x="1143000" y="457200"/>
          <a:ext cx="841375" cy="554038"/>
        </p:xfrm>
        <a:graphic>
          <a:graphicData uri="http://schemas.openxmlformats.org/presentationml/2006/ole">
            <p:oleObj spid="_x0000_s195588" name="Equation" r:id="rId7" imgW="291973" imgH="190417" progId="">
              <p:embed/>
            </p:oleObj>
          </a:graphicData>
        </a:graphic>
      </p:graphicFrame>
      <p:sp>
        <p:nvSpPr>
          <p:cNvPr id="32778"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7" name="Object 9"/>
          <p:cNvGraphicFramePr>
            <a:graphicFrameLocks noChangeAspect="1"/>
          </p:cNvGraphicFramePr>
          <p:nvPr/>
        </p:nvGraphicFramePr>
        <p:xfrm>
          <a:off x="2743200" y="457200"/>
          <a:ext cx="841375" cy="554038"/>
        </p:xfrm>
        <a:graphic>
          <a:graphicData uri="http://schemas.openxmlformats.org/presentationml/2006/ole">
            <p:oleObj spid="_x0000_s195589" name="Equation" r:id="rId8" imgW="291973" imgH="190417" progId="">
              <p:embed/>
            </p:oleObj>
          </a:graphicData>
        </a:graphic>
      </p:graphicFrame>
      <p:sp>
        <p:nvSpPr>
          <p:cNvPr id="32780"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9" name="Object 11"/>
          <p:cNvGraphicFramePr>
            <a:graphicFrameLocks noChangeAspect="1"/>
          </p:cNvGraphicFramePr>
          <p:nvPr/>
        </p:nvGraphicFramePr>
        <p:xfrm>
          <a:off x="2968625" y="1808163"/>
          <a:ext cx="841375" cy="554037"/>
        </p:xfrm>
        <a:graphic>
          <a:graphicData uri="http://schemas.openxmlformats.org/presentationml/2006/ole">
            <p:oleObj spid="_x0000_s195590" name="Equation" r:id="rId9" imgW="291973" imgH="190417" progId="">
              <p:embed/>
            </p:oleObj>
          </a:graphicData>
        </a:graphic>
      </p:graphicFrame>
      <p:graphicFrame>
        <p:nvGraphicFramePr>
          <p:cNvPr id="32781" name="Object 13"/>
          <p:cNvGraphicFramePr>
            <a:graphicFrameLocks noChangeAspect="1"/>
          </p:cNvGraphicFramePr>
          <p:nvPr/>
        </p:nvGraphicFramePr>
        <p:xfrm>
          <a:off x="1447800" y="909638"/>
          <a:ext cx="1524000" cy="995362"/>
        </p:xfrm>
        <a:graphic>
          <a:graphicData uri="http://schemas.openxmlformats.org/presentationml/2006/ole">
            <p:oleObj spid="_x0000_s195591" name="Equation" r:id="rId10" imgW="545626" imgH="35529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PQuestion"/>
          <p:cNvSpPr>
            <a:spLocks noGrp="1" noChangeArrowheads="1"/>
          </p:cNvSpPr>
          <p:nvPr>
            <p:ph type="title"/>
          </p:nvPr>
        </p:nvSpPr>
        <p:spPr>
          <a:xfrm>
            <a:off x="457200" y="76200"/>
            <a:ext cx="8229600" cy="1143000"/>
          </a:xfrm>
        </p:spPr>
        <p:txBody>
          <a:bodyPr/>
          <a:lstStyle/>
          <a:p>
            <a:r>
              <a:rPr lang="en-US"/>
              <a:t>Sketch the curve.</a:t>
            </a:r>
          </a:p>
        </p:txBody>
      </p:sp>
      <p:graphicFrame>
        <p:nvGraphicFramePr>
          <p:cNvPr id="72708" name="TPChart"/>
          <p:cNvGraphicFramePr>
            <a:graphicFrameLocks noChangeAspect="1"/>
          </p:cNvGraphicFramePr>
          <p:nvPr/>
        </p:nvGraphicFramePr>
        <p:xfrm>
          <a:off x="4508500" y="1651000"/>
          <a:ext cx="4572000" cy="5143500"/>
        </p:xfrm>
        <a:graphic>
          <a:graphicData uri="http://schemas.openxmlformats.org/presentationml/2006/ole">
            <p:oleObj spid="_x0000_s196610" name="Chart" r:id="rId5" imgW="4571989" imgH="5143584" progId="MSGraph.Chart.8">
              <p:embed followColorScheme="full"/>
            </p:oleObj>
          </a:graphicData>
        </a:graphic>
      </p:graphicFrame>
      <p:sp>
        <p:nvSpPr>
          <p:cNvPr id="72707" name="TPAnswers" hidden="1"/>
          <p:cNvSpPr>
            <a:spLocks noGrp="1" noChangeArrowheads="1"/>
          </p:cNvSpPr>
          <p:nvPr>
            <p:ph type="body" idx="1"/>
            <p:custDataLst>
              <p:tags r:id="rId3"/>
            </p:custDataLst>
          </p:nvPr>
        </p:nvSpPr>
        <p:spPr>
          <a:xfrm>
            <a:off x="457200" y="7162800"/>
            <a:ext cx="4114800" cy="1066800"/>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p:txBody>
      </p:sp>
      <p:grpSp>
        <p:nvGrpSpPr>
          <p:cNvPr id="2" name="Picture Choice 1"/>
          <p:cNvGrpSpPr>
            <a:grpSpLocks/>
          </p:cNvGrpSpPr>
          <p:nvPr/>
        </p:nvGrpSpPr>
        <p:grpSpPr bwMode="auto">
          <a:xfrm>
            <a:off x="342900" y="1219200"/>
            <a:ext cx="2297113" cy="2514600"/>
            <a:chOff x="216" y="816"/>
            <a:chExt cx="1272" cy="1392"/>
          </a:xfrm>
        </p:grpSpPr>
        <p:pic>
          <p:nvPicPr>
            <p:cNvPr id="72721" name="PSPic"/>
            <p:cNvPicPr>
              <a:picLocks noChangeAspect="1" noChangeArrowheads="1"/>
            </p:cNvPicPr>
            <p:nvPr/>
          </p:nvPicPr>
          <p:blipFill>
            <a:blip r:embed="rId6"/>
            <a:srcRect/>
            <a:stretch>
              <a:fillRect/>
            </a:stretch>
          </p:blipFill>
          <p:spPr bwMode="auto">
            <a:xfrm>
              <a:off x="336" y="1056"/>
              <a:ext cx="1152" cy="1152"/>
            </a:xfrm>
            <a:prstGeom prst="rect">
              <a:avLst/>
            </a:prstGeom>
            <a:noFill/>
            <a:ln w="9525">
              <a:noFill/>
              <a:miter lim="800000"/>
              <a:headEnd/>
              <a:tailEnd/>
            </a:ln>
          </p:spPr>
        </p:pic>
        <p:sp>
          <p:nvSpPr>
            <p:cNvPr id="72724" name="PSText"/>
            <p:cNvSpPr txBox="1">
              <a:spLocks noChangeArrowheads="1"/>
            </p:cNvSpPr>
            <p:nvPr/>
          </p:nvSpPr>
          <p:spPr bwMode="auto">
            <a:xfrm>
              <a:off x="336" y="816"/>
              <a:ext cx="400" cy="240"/>
            </a:xfrm>
            <a:prstGeom prst="rect">
              <a:avLst/>
            </a:prstGeom>
            <a:noFill/>
            <a:ln w="9525">
              <a:noFill/>
              <a:miter lim="800000"/>
              <a:headEnd/>
              <a:tailEnd/>
            </a:ln>
            <a:effectLst/>
          </p:spPr>
          <p:txBody>
            <a:bodyPr/>
            <a:lstStyle/>
            <a:p>
              <a:r>
                <a:rPr lang="en-US" sz="2400"/>
                <a:t>1.</a:t>
              </a:r>
            </a:p>
          </p:txBody>
        </p:sp>
        <p:sp>
          <p:nvSpPr>
            <p:cNvPr id="72725" name="PSArrow"/>
            <p:cNvSpPr>
              <a:spLocks noChangeArrowheads="1"/>
            </p:cNvSpPr>
            <p:nvPr/>
          </p:nvSpPr>
          <p:spPr bwMode="auto">
            <a:xfrm>
              <a:off x="216" y="9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819400"/>
            <a:ext cx="2297113" cy="2514600"/>
            <a:chOff x="1656" y="1824"/>
            <a:chExt cx="1272" cy="1392"/>
          </a:xfrm>
        </p:grpSpPr>
        <p:pic>
          <p:nvPicPr>
            <p:cNvPr id="72722" name="PSPic"/>
            <p:cNvPicPr>
              <a:picLocks noChangeAspect="1" noChangeArrowheads="1"/>
            </p:cNvPicPr>
            <p:nvPr/>
          </p:nvPicPr>
          <p:blipFill>
            <a:blip r:embed="rId7"/>
            <a:srcRect/>
            <a:stretch>
              <a:fillRect/>
            </a:stretch>
          </p:blipFill>
          <p:spPr bwMode="auto">
            <a:xfrm>
              <a:off x="1776" y="2064"/>
              <a:ext cx="1152" cy="1152"/>
            </a:xfrm>
            <a:prstGeom prst="rect">
              <a:avLst/>
            </a:prstGeom>
            <a:noFill/>
            <a:ln w="9525">
              <a:noFill/>
              <a:miter lim="800000"/>
              <a:headEnd/>
              <a:tailEnd/>
            </a:ln>
          </p:spPr>
        </p:pic>
        <p:sp>
          <p:nvSpPr>
            <p:cNvPr id="72727" name="PSText"/>
            <p:cNvSpPr txBox="1">
              <a:spLocks noChangeArrowheads="1"/>
            </p:cNvSpPr>
            <p:nvPr/>
          </p:nvSpPr>
          <p:spPr bwMode="auto">
            <a:xfrm>
              <a:off x="1776" y="1824"/>
              <a:ext cx="400" cy="240"/>
            </a:xfrm>
            <a:prstGeom prst="rect">
              <a:avLst/>
            </a:prstGeom>
            <a:noFill/>
            <a:ln w="9525">
              <a:noFill/>
              <a:miter lim="800000"/>
              <a:headEnd/>
              <a:tailEnd/>
            </a:ln>
            <a:effectLst/>
          </p:spPr>
          <p:txBody>
            <a:bodyPr/>
            <a:lstStyle/>
            <a:p>
              <a:r>
                <a:rPr lang="en-US" sz="2400"/>
                <a:t>2.</a:t>
              </a:r>
            </a:p>
          </p:txBody>
        </p:sp>
        <p:sp>
          <p:nvSpPr>
            <p:cNvPr id="72728" name="PSArrow"/>
            <p:cNvSpPr>
              <a:spLocks noChangeArrowheads="1"/>
            </p:cNvSpPr>
            <p:nvPr/>
          </p:nvSpPr>
          <p:spPr bwMode="auto">
            <a:xfrm>
              <a:off x="1656" y="19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95300" y="4267200"/>
            <a:ext cx="2297113" cy="2514600"/>
            <a:chOff x="312" y="2736"/>
            <a:chExt cx="1272" cy="1392"/>
          </a:xfrm>
        </p:grpSpPr>
        <p:pic>
          <p:nvPicPr>
            <p:cNvPr id="72723" name="PSPic"/>
            <p:cNvPicPr>
              <a:picLocks noChangeAspect="1" noChangeArrowheads="1"/>
            </p:cNvPicPr>
            <p:nvPr/>
          </p:nvPicPr>
          <p:blipFill>
            <a:blip r:embed="rId8"/>
            <a:srcRect/>
            <a:stretch>
              <a:fillRect/>
            </a:stretch>
          </p:blipFill>
          <p:spPr bwMode="auto">
            <a:xfrm>
              <a:off x="432" y="2976"/>
              <a:ext cx="1152" cy="1152"/>
            </a:xfrm>
            <a:prstGeom prst="rect">
              <a:avLst/>
            </a:prstGeom>
            <a:noFill/>
            <a:ln w="9525">
              <a:noFill/>
              <a:miter lim="800000"/>
              <a:headEnd/>
              <a:tailEnd/>
            </a:ln>
          </p:spPr>
        </p:pic>
        <p:sp>
          <p:nvSpPr>
            <p:cNvPr id="72730" name="PSText"/>
            <p:cNvSpPr txBox="1">
              <a:spLocks noChangeArrowheads="1"/>
            </p:cNvSpPr>
            <p:nvPr/>
          </p:nvSpPr>
          <p:spPr bwMode="auto">
            <a:xfrm>
              <a:off x="432" y="2736"/>
              <a:ext cx="400" cy="240"/>
            </a:xfrm>
            <a:prstGeom prst="rect">
              <a:avLst/>
            </a:prstGeom>
            <a:noFill/>
            <a:ln w="9525">
              <a:noFill/>
              <a:miter lim="800000"/>
              <a:headEnd/>
              <a:tailEnd/>
            </a:ln>
            <a:effectLst/>
          </p:spPr>
          <p:txBody>
            <a:bodyPr/>
            <a:lstStyle/>
            <a:p>
              <a:r>
                <a:rPr lang="en-US" sz="2400"/>
                <a:t>3.</a:t>
              </a:r>
            </a:p>
          </p:txBody>
        </p:sp>
        <p:sp>
          <p:nvSpPr>
            <p:cNvPr id="72731" name="PSArrow"/>
            <p:cNvSpPr>
              <a:spLocks noChangeArrowheads="1"/>
            </p:cNvSpPr>
            <p:nvPr/>
          </p:nvSpPr>
          <p:spPr bwMode="auto">
            <a:xfrm>
              <a:off x="312"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72733" name="Object 29"/>
          <p:cNvGraphicFramePr>
            <a:graphicFrameLocks noChangeAspect="1"/>
          </p:cNvGraphicFramePr>
          <p:nvPr/>
        </p:nvGraphicFramePr>
        <p:xfrm>
          <a:off x="5029200" y="381000"/>
          <a:ext cx="3352800" cy="985838"/>
        </p:xfrm>
        <a:graphic>
          <a:graphicData uri="http://schemas.openxmlformats.org/presentationml/2006/ole">
            <p:oleObj spid="_x0000_s196611" name="Equation" r:id="rId9" imgW="723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2708"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PAnswers"/>
          <p:cNvSpPr>
            <a:spLocks noGrp="1" noChangeArrowheads="1"/>
          </p:cNvSpPr>
          <p:nvPr>
            <p:ph type="body" idx="1"/>
            <p:custDataLst>
              <p:tags r:id="rId3"/>
            </p:custDataLst>
          </p:nvPr>
        </p:nvSpPr>
        <p:spPr>
          <a:xfrm>
            <a:off x="457200" y="2208213"/>
            <a:ext cx="16764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34818" name="TPQuestion"/>
          <p:cNvSpPr>
            <a:spLocks noGrp="1" noChangeArrowheads="1"/>
          </p:cNvSpPr>
          <p:nvPr>
            <p:ph type="title"/>
          </p:nvPr>
        </p:nvSpPr>
        <p:spPr>
          <a:xfrm>
            <a:off x="457200" y="-11113"/>
            <a:ext cx="8229600" cy="1341438"/>
          </a:xfrm>
        </p:spPr>
        <p:txBody>
          <a:bodyPr>
            <a:spAutoFit/>
          </a:bodyPr>
          <a:lstStyle/>
          <a:p>
            <a:r>
              <a:rPr lang="en-US" sz="3200"/>
              <a:t>For what values of </a:t>
            </a:r>
            <a:r>
              <a:rPr lang="en-US" sz="3200" i="1"/>
              <a:t>c</a:t>
            </a:r>
            <a:r>
              <a:rPr lang="en-US" sz="3200"/>
              <a:t> does the curve have maximum and minimum points? </a:t>
            </a:r>
          </a:p>
        </p:txBody>
      </p:sp>
      <p:graphicFrame>
        <p:nvGraphicFramePr>
          <p:cNvPr id="34819" name="TPChart"/>
          <p:cNvGraphicFramePr>
            <a:graphicFrameLocks noChangeAspect="1"/>
          </p:cNvGraphicFramePr>
          <p:nvPr/>
        </p:nvGraphicFramePr>
        <p:xfrm>
          <a:off x="4508500" y="1651000"/>
          <a:ext cx="4572000" cy="5143500"/>
        </p:xfrm>
        <a:graphic>
          <a:graphicData uri="http://schemas.openxmlformats.org/presentationml/2006/ole">
            <p:oleObj spid="_x0000_s197634" name="Chart" r:id="rId5" imgW="4571989" imgH="5143584" progId="MSGraph.Chart.8">
              <p:embed followColorScheme="full"/>
            </p:oleObj>
          </a:graphicData>
        </a:graphic>
      </p:graphicFrame>
      <p:graphicFrame>
        <p:nvGraphicFramePr>
          <p:cNvPr id="34821" name="Object 5"/>
          <p:cNvGraphicFramePr>
            <a:graphicFrameLocks noChangeAspect="1"/>
          </p:cNvGraphicFramePr>
          <p:nvPr/>
        </p:nvGraphicFramePr>
        <p:xfrm>
          <a:off x="533400" y="1371600"/>
          <a:ext cx="3886200" cy="677863"/>
        </p:xfrm>
        <a:graphic>
          <a:graphicData uri="http://schemas.openxmlformats.org/presentationml/2006/ole">
            <p:oleObj spid="_x0000_s197635" name="Equation" r:id="rId6" imgW="1219200" imgH="215900" progId="">
              <p:embed/>
            </p:oleObj>
          </a:graphicData>
        </a:graphic>
      </p:graphicFrame>
      <p:graphicFrame>
        <p:nvGraphicFramePr>
          <p:cNvPr id="34823" name="Object 7"/>
          <p:cNvGraphicFramePr>
            <a:graphicFrameLocks noChangeAspect="1"/>
          </p:cNvGraphicFramePr>
          <p:nvPr/>
        </p:nvGraphicFramePr>
        <p:xfrm>
          <a:off x="914400" y="2133600"/>
          <a:ext cx="1622425" cy="647700"/>
        </p:xfrm>
        <a:graphic>
          <a:graphicData uri="http://schemas.openxmlformats.org/presentationml/2006/ole">
            <p:oleObj spid="_x0000_s197636" name="Equation" r:id="rId7" imgW="533632" imgH="215994" progId="">
              <p:embed/>
            </p:oleObj>
          </a:graphicData>
        </a:graphic>
      </p:graphicFrame>
      <p:graphicFrame>
        <p:nvGraphicFramePr>
          <p:cNvPr id="34825" name="Object 9"/>
          <p:cNvGraphicFramePr>
            <a:graphicFrameLocks noChangeAspect="1"/>
          </p:cNvGraphicFramePr>
          <p:nvPr/>
        </p:nvGraphicFramePr>
        <p:xfrm>
          <a:off x="914400" y="3124200"/>
          <a:ext cx="2085975" cy="695325"/>
        </p:xfrm>
        <a:graphic>
          <a:graphicData uri="http://schemas.openxmlformats.org/presentationml/2006/ole">
            <p:oleObj spid="_x0000_s197637" name="Equation" r:id="rId8" imgW="685800" imgH="228600" progId="">
              <p:embed/>
            </p:oleObj>
          </a:graphicData>
        </a:graphic>
      </p:graphicFrame>
      <p:graphicFrame>
        <p:nvGraphicFramePr>
          <p:cNvPr id="34827" name="Object 11"/>
          <p:cNvGraphicFramePr>
            <a:graphicFrameLocks noChangeAspect="1"/>
          </p:cNvGraphicFramePr>
          <p:nvPr/>
        </p:nvGraphicFramePr>
        <p:xfrm>
          <a:off x="930275" y="4114800"/>
          <a:ext cx="2036763" cy="646113"/>
        </p:xfrm>
        <a:graphic>
          <a:graphicData uri="http://schemas.openxmlformats.org/presentationml/2006/ole">
            <p:oleObj spid="_x0000_s197638" name="Equation" r:id="rId9" imgW="673392" imgH="215994" progId="">
              <p:embed/>
            </p:oleObj>
          </a:graphicData>
        </a:graphic>
      </p:graphicFrame>
      <p:graphicFrame>
        <p:nvGraphicFramePr>
          <p:cNvPr id="34829" name="Object 13"/>
          <p:cNvGraphicFramePr>
            <a:graphicFrameLocks noChangeAspect="1"/>
          </p:cNvGraphicFramePr>
          <p:nvPr/>
        </p:nvGraphicFramePr>
        <p:xfrm>
          <a:off x="968375" y="5105400"/>
          <a:ext cx="1920875" cy="695325"/>
        </p:xfrm>
        <a:graphic>
          <a:graphicData uri="http://schemas.openxmlformats.org/presentationml/2006/ole">
            <p:oleObj spid="_x0000_s197639" name="Equation" r:id="rId10" imgW="634449" imgH="228402" progId="">
              <p:embed/>
            </p:oleObj>
          </a:graphicData>
        </a:graphic>
      </p:graphicFrame>
      <p:graphicFrame>
        <p:nvGraphicFramePr>
          <p:cNvPr id="34831" name="Object 15"/>
          <p:cNvGraphicFramePr>
            <a:graphicFrameLocks noChangeAspect="1"/>
          </p:cNvGraphicFramePr>
          <p:nvPr/>
        </p:nvGraphicFramePr>
        <p:xfrm>
          <a:off x="914400" y="6096000"/>
          <a:ext cx="2133600" cy="695325"/>
        </p:xfrm>
        <a:graphic>
          <a:graphicData uri="http://schemas.openxmlformats.org/presentationml/2006/ole">
            <p:oleObj spid="_x0000_s197640" name="Equation" r:id="rId11" imgW="6985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381000" y="153988"/>
            <a:ext cx="8382000" cy="1827212"/>
          </a:xfrm>
        </p:spPr>
        <p:txBody>
          <a:bodyPr>
            <a:spAutoFit/>
          </a:bodyPr>
          <a:lstStyle/>
          <a:p>
            <a:r>
              <a:rPr lang="en-US" sz="2400"/>
              <a:t>Let                      .  Show that                                   .  This shows that the graph of </a:t>
            </a:r>
            <a:r>
              <a:rPr lang="en-US" sz="2400">
                <a:cs typeface="Arial" charset="0"/>
              </a:rPr>
              <a:t>ƒ</a:t>
            </a:r>
            <a:r>
              <a:rPr lang="en-US" sz="2400"/>
              <a:t> approaches the graph of </a:t>
            </a:r>
            <a:r>
              <a:rPr lang="en-US" sz="2400" i="1"/>
              <a:t>y = x</a:t>
            </a:r>
            <a:r>
              <a:rPr lang="en-US" sz="2400" baseline="40000"/>
              <a:t>2</a:t>
            </a:r>
            <a:r>
              <a:rPr lang="en-US" sz="2400"/>
              <a:t>, and we say that the curve </a:t>
            </a:r>
            <a:r>
              <a:rPr lang="en-US" sz="2400" i="1"/>
              <a:t>y = f</a:t>
            </a:r>
            <a:r>
              <a:rPr lang="en-US" sz="2400"/>
              <a:t> (</a:t>
            </a:r>
            <a:r>
              <a:rPr lang="en-US" sz="2400" i="1"/>
              <a:t>x</a:t>
            </a:r>
            <a:r>
              <a:rPr lang="en-US" sz="2400"/>
              <a:t>) is asymptotic to the parabola </a:t>
            </a:r>
            <a:r>
              <a:rPr lang="en-US" sz="2400" i="1"/>
              <a:t>y = x</a:t>
            </a:r>
            <a:r>
              <a:rPr lang="en-US" sz="2400" baseline="40000"/>
              <a:t>2</a:t>
            </a:r>
            <a:r>
              <a:rPr lang="en-US" sz="2400"/>
              <a:t>.  Use this fact to help sketch the graph of </a:t>
            </a:r>
            <a:r>
              <a:rPr lang="en-US" sz="2400">
                <a:cs typeface="Arial" charset="0"/>
              </a:rPr>
              <a:t>ƒ</a:t>
            </a:r>
            <a:r>
              <a:rPr lang="en-US" sz="2400"/>
              <a:t>.</a:t>
            </a:r>
          </a:p>
        </p:txBody>
      </p:sp>
      <p:graphicFrame>
        <p:nvGraphicFramePr>
          <p:cNvPr id="35843" name="TPChart"/>
          <p:cNvGraphicFramePr>
            <a:graphicFrameLocks noChangeAspect="1"/>
          </p:cNvGraphicFramePr>
          <p:nvPr/>
        </p:nvGraphicFramePr>
        <p:xfrm>
          <a:off x="4876800" y="2057400"/>
          <a:ext cx="4267200" cy="4800600"/>
        </p:xfrm>
        <a:graphic>
          <a:graphicData uri="http://schemas.openxmlformats.org/presentationml/2006/ole">
            <p:oleObj spid="_x0000_s198658" name="Chart" r:id="rId5" imgW="4571989" imgH="5143584" progId="MSGraph.Chart.8">
              <p:embed followColorScheme="full"/>
            </p:oleObj>
          </a:graphicData>
        </a:graphic>
      </p:graphicFrame>
      <p:sp>
        <p:nvSpPr>
          <p:cNvPr id="35844" name="TPAnswers" hidden="1"/>
          <p:cNvSpPr>
            <a:spLocks noGrp="1" noChangeArrowheads="1"/>
          </p:cNvSpPr>
          <p:nvPr>
            <p:ph type="body" idx="1"/>
            <p:custDataLst>
              <p:tags r:id="rId3"/>
            </p:custDataLst>
          </p:nvPr>
        </p:nvSpPr>
        <p:spPr>
          <a:xfrm>
            <a:off x="457200" y="6973888"/>
            <a:ext cx="4114800" cy="1027112"/>
          </a:xfrm>
        </p:spPr>
        <p:txBody>
          <a:bodyPr>
            <a:spAutoFit/>
          </a:bodyPr>
          <a:lstStyle/>
          <a:p>
            <a:pPr marL="609600" indent="-609600">
              <a:buFontTx/>
              <a:buAutoNum type="arabicPeriod"/>
            </a:pPr>
            <a:r>
              <a:rPr lang="en-US" sz="1800"/>
              <a:t>x</a:t>
            </a:r>
          </a:p>
          <a:p>
            <a:pPr marL="609600" indent="-609600">
              <a:buFontTx/>
              <a:buAutoNum type="arabicPeriod"/>
            </a:pPr>
            <a:r>
              <a:rPr lang="en-US" sz="1800"/>
              <a:t>x</a:t>
            </a:r>
          </a:p>
          <a:p>
            <a:pPr marL="609600" indent="-609600">
              <a:buFontTx/>
              <a:buAutoNum type="arabicPeriod"/>
            </a:pPr>
            <a:r>
              <a:rPr lang="en-US" sz="1800"/>
              <a:t>x</a:t>
            </a:r>
          </a:p>
        </p:txBody>
      </p:sp>
      <p:grpSp>
        <p:nvGrpSpPr>
          <p:cNvPr id="2" name="Picture Choice 1"/>
          <p:cNvGrpSpPr>
            <a:grpSpLocks/>
          </p:cNvGrpSpPr>
          <p:nvPr/>
        </p:nvGrpSpPr>
        <p:grpSpPr bwMode="auto">
          <a:xfrm>
            <a:off x="342900" y="2057400"/>
            <a:ext cx="2095500" cy="2286000"/>
            <a:chOff x="72" y="984"/>
            <a:chExt cx="1320" cy="1440"/>
          </a:xfrm>
        </p:grpSpPr>
        <p:pic>
          <p:nvPicPr>
            <p:cNvPr id="35845" name="PSPic"/>
            <p:cNvPicPr>
              <a:picLocks noChangeAspect="1" noChangeArrowheads="1"/>
            </p:cNvPicPr>
            <p:nvPr/>
          </p:nvPicPr>
          <p:blipFill>
            <a:blip r:embed="rId6"/>
            <a:srcRect/>
            <a:stretch>
              <a:fillRect/>
            </a:stretch>
          </p:blipFill>
          <p:spPr bwMode="auto">
            <a:xfrm>
              <a:off x="192" y="1224"/>
              <a:ext cx="1200" cy="1200"/>
            </a:xfrm>
            <a:prstGeom prst="rect">
              <a:avLst/>
            </a:prstGeom>
            <a:noFill/>
            <a:ln w="9525">
              <a:noFill/>
              <a:miter lim="800000"/>
              <a:headEnd/>
              <a:tailEnd/>
            </a:ln>
          </p:spPr>
        </p:pic>
        <p:sp>
          <p:nvSpPr>
            <p:cNvPr id="35848" name="PSText"/>
            <p:cNvSpPr txBox="1">
              <a:spLocks noChangeArrowheads="1"/>
            </p:cNvSpPr>
            <p:nvPr/>
          </p:nvSpPr>
          <p:spPr bwMode="auto">
            <a:xfrm>
              <a:off x="192" y="984"/>
              <a:ext cx="400" cy="240"/>
            </a:xfrm>
            <a:prstGeom prst="rect">
              <a:avLst/>
            </a:prstGeom>
            <a:noFill/>
            <a:ln w="9525">
              <a:noFill/>
              <a:miter lim="800000"/>
              <a:headEnd/>
              <a:tailEnd/>
            </a:ln>
            <a:effectLst/>
          </p:spPr>
          <p:txBody>
            <a:bodyPr/>
            <a:lstStyle/>
            <a:p>
              <a:r>
                <a:rPr lang="en-US" sz="2400"/>
                <a:t>1.</a:t>
              </a:r>
            </a:p>
          </p:txBody>
        </p:sp>
        <p:sp>
          <p:nvSpPr>
            <p:cNvPr id="35849" name="PSArrow"/>
            <p:cNvSpPr>
              <a:spLocks noChangeArrowheads="1"/>
            </p:cNvSpPr>
            <p:nvPr/>
          </p:nvSpPr>
          <p:spPr bwMode="auto">
            <a:xfrm>
              <a:off x="72" y="11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3505200"/>
            <a:ext cx="2095500" cy="2286000"/>
            <a:chOff x="1656" y="1992"/>
            <a:chExt cx="1320" cy="1440"/>
          </a:xfrm>
        </p:grpSpPr>
        <p:pic>
          <p:nvPicPr>
            <p:cNvPr id="35846" name="PSPic"/>
            <p:cNvPicPr>
              <a:picLocks noChangeAspect="1" noChangeArrowheads="1"/>
            </p:cNvPicPr>
            <p:nvPr/>
          </p:nvPicPr>
          <p:blipFill>
            <a:blip r:embed="rId7"/>
            <a:srcRect/>
            <a:stretch>
              <a:fillRect/>
            </a:stretch>
          </p:blipFill>
          <p:spPr bwMode="auto">
            <a:xfrm>
              <a:off x="1776" y="2232"/>
              <a:ext cx="1200" cy="1200"/>
            </a:xfrm>
            <a:prstGeom prst="rect">
              <a:avLst/>
            </a:prstGeom>
            <a:noFill/>
            <a:ln w="9525">
              <a:noFill/>
              <a:miter lim="800000"/>
              <a:headEnd/>
              <a:tailEnd/>
            </a:ln>
          </p:spPr>
        </p:pic>
        <p:sp>
          <p:nvSpPr>
            <p:cNvPr id="35851" name="PSText"/>
            <p:cNvSpPr txBox="1">
              <a:spLocks noChangeArrowheads="1"/>
            </p:cNvSpPr>
            <p:nvPr/>
          </p:nvSpPr>
          <p:spPr bwMode="auto">
            <a:xfrm>
              <a:off x="1776" y="1992"/>
              <a:ext cx="400" cy="240"/>
            </a:xfrm>
            <a:prstGeom prst="rect">
              <a:avLst/>
            </a:prstGeom>
            <a:noFill/>
            <a:ln w="9525">
              <a:noFill/>
              <a:miter lim="800000"/>
              <a:headEnd/>
              <a:tailEnd/>
            </a:ln>
            <a:effectLst/>
          </p:spPr>
          <p:txBody>
            <a:bodyPr/>
            <a:lstStyle/>
            <a:p>
              <a:r>
                <a:rPr lang="en-US" sz="2400"/>
                <a:t>2.</a:t>
              </a:r>
            </a:p>
          </p:txBody>
        </p:sp>
        <p:sp>
          <p:nvSpPr>
            <p:cNvPr id="35852" name="PSArrow"/>
            <p:cNvSpPr>
              <a:spLocks noChangeArrowheads="1"/>
            </p:cNvSpPr>
            <p:nvPr/>
          </p:nvSpPr>
          <p:spPr bwMode="auto">
            <a:xfrm>
              <a:off x="1656" y="21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19100" y="4495800"/>
            <a:ext cx="2095500" cy="2286000"/>
            <a:chOff x="120" y="2736"/>
            <a:chExt cx="1320" cy="1440"/>
          </a:xfrm>
        </p:grpSpPr>
        <p:pic>
          <p:nvPicPr>
            <p:cNvPr id="35847" name="PSPic"/>
            <p:cNvPicPr>
              <a:picLocks noChangeAspect="1" noChangeArrowheads="1"/>
            </p:cNvPicPr>
            <p:nvPr/>
          </p:nvPicPr>
          <p:blipFill>
            <a:blip r:embed="rId8"/>
            <a:srcRect/>
            <a:stretch>
              <a:fillRect/>
            </a:stretch>
          </p:blipFill>
          <p:spPr bwMode="auto">
            <a:xfrm>
              <a:off x="240" y="2976"/>
              <a:ext cx="1200" cy="1200"/>
            </a:xfrm>
            <a:prstGeom prst="rect">
              <a:avLst/>
            </a:prstGeom>
            <a:noFill/>
            <a:ln w="9525">
              <a:noFill/>
              <a:miter lim="800000"/>
              <a:headEnd/>
              <a:tailEnd/>
            </a:ln>
          </p:spPr>
        </p:pic>
        <p:sp>
          <p:nvSpPr>
            <p:cNvPr id="35854" name="PSText"/>
            <p:cNvSpPr txBox="1">
              <a:spLocks noChangeArrowheads="1"/>
            </p:cNvSpPr>
            <p:nvPr/>
          </p:nvSpPr>
          <p:spPr bwMode="auto">
            <a:xfrm>
              <a:off x="240" y="2736"/>
              <a:ext cx="400" cy="240"/>
            </a:xfrm>
            <a:prstGeom prst="rect">
              <a:avLst/>
            </a:prstGeom>
            <a:noFill/>
            <a:ln w="9525">
              <a:noFill/>
              <a:miter lim="800000"/>
              <a:headEnd/>
              <a:tailEnd/>
            </a:ln>
            <a:effectLst/>
          </p:spPr>
          <p:txBody>
            <a:bodyPr/>
            <a:lstStyle/>
            <a:p>
              <a:r>
                <a:rPr lang="en-US" sz="2400"/>
                <a:t>3.</a:t>
              </a:r>
            </a:p>
          </p:txBody>
        </p:sp>
        <p:sp>
          <p:nvSpPr>
            <p:cNvPr id="35855" name="PSArrow"/>
            <p:cNvSpPr>
              <a:spLocks noChangeArrowheads="1"/>
            </p:cNvSpPr>
            <p:nvPr/>
          </p:nvSpPr>
          <p:spPr bwMode="auto">
            <a:xfrm>
              <a:off x="120"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35857" name="Object 17"/>
          <p:cNvGraphicFramePr>
            <a:graphicFrameLocks noChangeAspect="1"/>
          </p:cNvGraphicFramePr>
          <p:nvPr/>
        </p:nvGraphicFramePr>
        <p:xfrm>
          <a:off x="1066800" y="76200"/>
          <a:ext cx="1752600" cy="839788"/>
        </p:xfrm>
        <a:graphic>
          <a:graphicData uri="http://schemas.openxmlformats.org/presentationml/2006/ole">
            <p:oleObj spid="_x0000_s198659" name="Equation" r:id="rId9" imgW="761669" imgH="368140" progId="">
              <p:embed/>
            </p:oleObj>
          </a:graphicData>
        </a:graphic>
      </p:graphicFrame>
      <p:graphicFrame>
        <p:nvGraphicFramePr>
          <p:cNvPr id="35859" name="Object 19"/>
          <p:cNvGraphicFramePr>
            <a:graphicFrameLocks noChangeAspect="1"/>
          </p:cNvGraphicFramePr>
          <p:nvPr/>
        </p:nvGraphicFramePr>
        <p:xfrm>
          <a:off x="4495800" y="225425"/>
          <a:ext cx="2743200" cy="612775"/>
        </p:xfrm>
        <a:graphic>
          <a:graphicData uri="http://schemas.openxmlformats.org/presentationml/2006/ole">
            <p:oleObj spid="_x0000_s198660" name="Equation" r:id="rId10" imgW="1117115" imgH="25389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381000" y="17463"/>
            <a:ext cx="8686800" cy="2192337"/>
          </a:xfrm>
        </p:spPr>
        <p:txBody>
          <a:bodyPr>
            <a:spAutoFit/>
          </a:bodyPr>
          <a:lstStyle/>
          <a:p>
            <a:r>
              <a:rPr lang="en-US" sz="2400"/>
              <a:t>A piece of wire 10 m long is cut into two pieces. One piece is bent into a square and the other is bent into an equilateral triangle. How should the wire be cut for the square so that the total area enclosed is a minimum? Round the result to the nearest hundredth.</a:t>
            </a:r>
          </a:p>
        </p:txBody>
      </p:sp>
      <p:graphicFrame>
        <p:nvGraphicFramePr>
          <p:cNvPr id="36867" name="TPChart"/>
          <p:cNvGraphicFramePr>
            <a:graphicFrameLocks noChangeAspect="1"/>
          </p:cNvGraphicFramePr>
          <p:nvPr/>
        </p:nvGraphicFramePr>
        <p:xfrm>
          <a:off x="4741863" y="1905000"/>
          <a:ext cx="4402137" cy="4953000"/>
        </p:xfrm>
        <a:graphic>
          <a:graphicData uri="http://schemas.openxmlformats.org/presentationml/2006/ole">
            <p:oleObj spid="_x0000_s199682"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2646363"/>
            <a:ext cx="4114800" cy="2916237"/>
          </a:xfrm>
        </p:spPr>
        <p:txBody>
          <a:bodyPr>
            <a:spAutoFit/>
          </a:bodyPr>
          <a:lstStyle/>
          <a:p>
            <a:pPr marL="609600" indent="-609600">
              <a:buFontTx/>
              <a:buAutoNum type="arabicPeriod"/>
            </a:pPr>
            <a:r>
              <a:rPr lang="en-US"/>
              <a:t>5.35 m</a:t>
            </a:r>
          </a:p>
          <a:p>
            <a:pPr marL="609600" indent="-609600">
              <a:buFontTx/>
              <a:buAutoNum type="arabicPeriod"/>
            </a:pPr>
            <a:r>
              <a:rPr lang="en-US"/>
              <a:t>4.4 m</a:t>
            </a:r>
          </a:p>
          <a:p>
            <a:pPr marL="609600" indent="-609600">
              <a:buFontTx/>
              <a:buAutoNum type="arabicPeriod"/>
            </a:pPr>
            <a:r>
              <a:rPr lang="en-US"/>
              <a:t>4.35 m</a:t>
            </a:r>
          </a:p>
          <a:p>
            <a:pPr marL="609600" indent="-609600">
              <a:buFontTx/>
              <a:buAutoNum type="arabicPeriod"/>
            </a:pPr>
            <a:r>
              <a:rPr lang="en-US"/>
              <a:t>0 m</a:t>
            </a:r>
          </a:p>
          <a:p>
            <a:pPr marL="609600" indent="-609600">
              <a:buFontTx/>
              <a:buAutoNum type="arabicPeriod"/>
            </a:pPr>
            <a:r>
              <a:rPr lang="en-US"/>
              <a:t>3.25 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341438"/>
          </a:xfrm>
        </p:spPr>
        <p:txBody>
          <a:bodyPr>
            <a:spAutoFit/>
          </a:bodyPr>
          <a:lstStyle/>
          <a:p>
            <a:r>
              <a:rPr lang="en-US" sz="3200"/>
              <a:t>Find the point on the line </a:t>
            </a:r>
            <a:r>
              <a:rPr lang="en-US" sz="3200" i="1"/>
              <a:t>y</a:t>
            </a:r>
            <a:r>
              <a:rPr lang="en-US" sz="3200"/>
              <a:t> = 4</a:t>
            </a:r>
            <a:r>
              <a:rPr lang="en-US" sz="3200" i="1"/>
              <a:t>x</a:t>
            </a:r>
            <a:r>
              <a:rPr lang="en-US" sz="3200"/>
              <a:t> +8 that is closest to the origin. </a:t>
            </a:r>
          </a:p>
        </p:txBody>
      </p:sp>
      <p:graphicFrame>
        <p:nvGraphicFramePr>
          <p:cNvPr id="37891" name="TPChart"/>
          <p:cNvGraphicFramePr>
            <a:graphicFrameLocks noChangeAspect="1"/>
          </p:cNvGraphicFramePr>
          <p:nvPr/>
        </p:nvGraphicFramePr>
        <p:xfrm>
          <a:off x="4572000" y="1714500"/>
          <a:ext cx="4572000" cy="5143500"/>
        </p:xfrm>
        <a:graphic>
          <a:graphicData uri="http://schemas.openxmlformats.org/presentationml/2006/ole">
            <p:oleObj spid="_x0000_s200706" name="Chart" r:id="rId5" imgW="4571989" imgH="5143584" progId="MSGraph.Chart.8">
              <p:embed followColorScheme="full"/>
            </p:oleObj>
          </a:graphicData>
        </a:graphic>
      </p:graphicFrame>
      <p:sp>
        <p:nvSpPr>
          <p:cNvPr id="37892" name="TPAnswers" hidden="1"/>
          <p:cNvSpPr>
            <a:spLocks noGrp="1" noChangeArrowheads="1"/>
          </p:cNvSpPr>
          <p:nvPr>
            <p:ph type="body" idx="1"/>
            <p:custDataLst>
              <p:tags r:id="rId3"/>
            </p:custDataLst>
          </p:nvPr>
        </p:nvSpPr>
        <p:spPr>
          <a:xfrm>
            <a:off x="457200" y="71024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04800" y="1600200"/>
            <a:ext cx="1960563" cy="1430338"/>
            <a:chOff x="312" y="1008"/>
            <a:chExt cx="1235" cy="901"/>
          </a:xfrm>
        </p:grpSpPr>
        <p:graphicFrame>
          <p:nvGraphicFramePr>
            <p:cNvPr id="37893" name="PSPic"/>
            <p:cNvGraphicFramePr>
              <a:graphicFrameLocks noChangeAspect="1"/>
            </p:cNvGraphicFramePr>
            <p:nvPr/>
          </p:nvGraphicFramePr>
          <p:xfrm>
            <a:off x="432" y="1248"/>
            <a:ext cx="1115" cy="661"/>
          </p:xfrm>
          <a:graphic>
            <a:graphicData uri="http://schemas.openxmlformats.org/presentationml/2006/ole">
              <p:oleObj spid="_x0000_s200711" name="Equation" r:id="rId6" imgW="673392" imgH="393871" progId="">
                <p:embed/>
              </p:oleObj>
            </a:graphicData>
          </a:graphic>
        </p:graphicFrame>
        <p:sp>
          <p:nvSpPr>
            <p:cNvPr id="37903" name="PSText"/>
            <p:cNvSpPr txBox="1">
              <a:spLocks noChangeArrowheads="1"/>
            </p:cNvSpPr>
            <p:nvPr/>
          </p:nvSpPr>
          <p:spPr bwMode="auto">
            <a:xfrm>
              <a:off x="432" y="1008"/>
              <a:ext cx="400" cy="240"/>
            </a:xfrm>
            <a:prstGeom prst="rect">
              <a:avLst/>
            </a:prstGeom>
            <a:noFill/>
            <a:ln w="9525">
              <a:noFill/>
              <a:miter lim="800000"/>
              <a:headEnd/>
              <a:tailEnd/>
            </a:ln>
            <a:effectLst/>
          </p:spPr>
          <p:txBody>
            <a:bodyPr/>
            <a:lstStyle/>
            <a:p>
              <a:r>
                <a:rPr lang="en-US" sz="2400"/>
                <a:t>1.</a:t>
              </a:r>
            </a:p>
          </p:txBody>
        </p:sp>
        <p:sp>
          <p:nvSpPr>
            <p:cNvPr id="37904" name="PSArrow"/>
            <p:cNvSpPr>
              <a:spLocks noChangeArrowheads="1"/>
            </p:cNvSpPr>
            <p:nvPr/>
          </p:nvSpPr>
          <p:spPr bwMode="auto">
            <a:xfrm>
              <a:off x="312" y="11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11438" y="1600200"/>
            <a:ext cx="1960562" cy="1346200"/>
            <a:chOff x="1512" y="1008"/>
            <a:chExt cx="1235" cy="848"/>
          </a:xfrm>
        </p:grpSpPr>
        <p:graphicFrame>
          <p:nvGraphicFramePr>
            <p:cNvPr id="37895" name="PSPic"/>
            <p:cNvGraphicFramePr>
              <a:graphicFrameLocks noChangeAspect="1"/>
            </p:cNvGraphicFramePr>
            <p:nvPr/>
          </p:nvGraphicFramePr>
          <p:xfrm>
            <a:off x="1632" y="1248"/>
            <a:ext cx="1115" cy="608"/>
          </p:xfrm>
          <a:graphic>
            <a:graphicData uri="http://schemas.openxmlformats.org/presentationml/2006/ole">
              <p:oleObj spid="_x0000_s200710" name="Equation" r:id="rId7" imgW="673100" imgH="368300" progId="">
                <p:embed/>
              </p:oleObj>
            </a:graphicData>
          </a:graphic>
        </p:graphicFrame>
        <p:sp>
          <p:nvSpPr>
            <p:cNvPr id="37906" name="PSText"/>
            <p:cNvSpPr txBox="1">
              <a:spLocks noChangeArrowheads="1"/>
            </p:cNvSpPr>
            <p:nvPr/>
          </p:nvSpPr>
          <p:spPr bwMode="auto">
            <a:xfrm>
              <a:off x="1632" y="1008"/>
              <a:ext cx="400" cy="240"/>
            </a:xfrm>
            <a:prstGeom prst="rect">
              <a:avLst/>
            </a:prstGeom>
            <a:noFill/>
            <a:ln w="9525">
              <a:noFill/>
              <a:miter lim="800000"/>
              <a:headEnd/>
              <a:tailEnd/>
            </a:ln>
            <a:effectLst/>
          </p:spPr>
          <p:txBody>
            <a:bodyPr/>
            <a:lstStyle/>
            <a:p>
              <a:r>
                <a:rPr lang="en-US" sz="2400"/>
                <a:t>2.</a:t>
              </a:r>
            </a:p>
          </p:txBody>
        </p:sp>
        <p:sp>
          <p:nvSpPr>
            <p:cNvPr id="37907" name="PSArrow"/>
            <p:cNvSpPr>
              <a:spLocks noChangeArrowheads="1"/>
            </p:cNvSpPr>
            <p:nvPr/>
          </p:nvSpPr>
          <p:spPr bwMode="auto">
            <a:xfrm>
              <a:off x="1512" y="11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352800"/>
            <a:ext cx="1960563" cy="1346200"/>
            <a:chOff x="840" y="2112"/>
            <a:chExt cx="1235" cy="848"/>
          </a:xfrm>
        </p:grpSpPr>
        <p:graphicFrame>
          <p:nvGraphicFramePr>
            <p:cNvPr id="37897" name="PSPic"/>
            <p:cNvGraphicFramePr>
              <a:graphicFrameLocks noChangeAspect="1"/>
            </p:cNvGraphicFramePr>
            <p:nvPr/>
          </p:nvGraphicFramePr>
          <p:xfrm>
            <a:off x="960" y="2352"/>
            <a:ext cx="1115" cy="608"/>
          </p:xfrm>
          <a:graphic>
            <a:graphicData uri="http://schemas.openxmlformats.org/presentationml/2006/ole">
              <p:oleObj spid="_x0000_s200709" name="Equation" r:id="rId8" imgW="673100" imgH="368300" progId="">
                <p:embed/>
              </p:oleObj>
            </a:graphicData>
          </a:graphic>
        </p:graphicFrame>
        <p:sp>
          <p:nvSpPr>
            <p:cNvPr id="37909" name="PSText"/>
            <p:cNvSpPr txBox="1">
              <a:spLocks noChangeArrowheads="1"/>
            </p:cNvSpPr>
            <p:nvPr/>
          </p:nvSpPr>
          <p:spPr bwMode="auto">
            <a:xfrm>
              <a:off x="960" y="2112"/>
              <a:ext cx="400" cy="240"/>
            </a:xfrm>
            <a:prstGeom prst="rect">
              <a:avLst/>
            </a:prstGeom>
            <a:noFill/>
            <a:ln w="9525">
              <a:noFill/>
              <a:miter lim="800000"/>
              <a:headEnd/>
              <a:tailEnd/>
            </a:ln>
            <a:effectLst/>
          </p:spPr>
          <p:txBody>
            <a:bodyPr/>
            <a:lstStyle/>
            <a:p>
              <a:r>
                <a:rPr lang="en-US" sz="2400"/>
                <a:t>3.</a:t>
              </a:r>
            </a:p>
          </p:txBody>
        </p:sp>
        <p:sp>
          <p:nvSpPr>
            <p:cNvPr id="37910" name="PSArrow"/>
            <p:cNvSpPr>
              <a:spLocks noChangeArrowheads="1"/>
            </p:cNvSpPr>
            <p:nvPr/>
          </p:nvSpPr>
          <p:spPr bwMode="auto">
            <a:xfrm>
              <a:off x="840"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4953000"/>
            <a:ext cx="1700213" cy="1346200"/>
            <a:chOff x="360" y="3120"/>
            <a:chExt cx="1071" cy="848"/>
          </a:xfrm>
        </p:grpSpPr>
        <p:graphicFrame>
          <p:nvGraphicFramePr>
            <p:cNvPr id="37899" name="PSPic"/>
            <p:cNvGraphicFramePr>
              <a:graphicFrameLocks noChangeAspect="1"/>
            </p:cNvGraphicFramePr>
            <p:nvPr/>
          </p:nvGraphicFramePr>
          <p:xfrm>
            <a:off x="480" y="3360"/>
            <a:ext cx="951" cy="608"/>
          </p:xfrm>
          <a:graphic>
            <a:graphicData uri="http://schemas.openxmlformats.org/presentationml/2006/ole">
              <p:oleObj spid="_x0000_s200708" name="Equation" r:id="rId9" imgW="571500" imgH="368300" progId="">
                <p:embed/>
              </p:oleObj>
            </a:graphicData>
          </a:graphic>
        </p:graphicFrame>
        <p:sp>
          <p:nvSpPr>
            <p:cNvPr id="37912"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37913"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11438" y="4953000"/>
            <a:ext cx="1943100" cy="1346200"/>
            <a:chOff x="1512" y="3120"/>
            <a:chExt cx="1224" cy="848"/>
          </a:xfrm>
        </p:grpSpPr>
        <p:graphicFrame>
          <p:nvGraphicFramePr>
            <p:cNvPr id="37901" name="PSPic"/>
            <p:cNvGraphicFramePr>
              <a:graphicFrameLocks noChangeAspect="1"/>
            </p:cNvGraphicFramePr>
            <p:nvPr/>
          </p:nvGraphicFramePr>
          <p:xfrm>
            <a:off x="1632" y="3360"/>
            <a:ext cx="1104" cy="608"/>
          </p:xfrm>
          <a:graphic>
            <a:graphicData uri="http://schemas.openxmlformats.org/presentationml/2006/ole">
              <p:oleObj spid="_x0000_s200707" name="Equation" r:id="rId10" imgW="660400" imgH="368300" progId="">
                <p:embed/>
              </p:oleObj>
            </a:graphicData>
          </a:graphic>
        </p:graphicFrame>
        <p:sp>
          <p:nvSpPr>
            <p:cNvPr id="37915" name="PSText"/>
            <p:cNvSpPr txBox="1">
              <a:spLocks noChangeArrowheads="1"/>
            </p:cNvSpPr>
            <p:nvPr/>
          </p:nvSpPr>
          <p:spPr bwMode="auto">
            <a:xfrm>
              <a:off x="1632" y="3120"/>
              <a:ext cx="400" cy="240"/>
            </a:xfrm>
            <a:prstGeom prst="rect">
              <a:avLst/>
            </a:prstGeom>
            <a:noFill/>
            <a:ln w="9525">
              <a:noFill/>
              <a:miter lim="800000"/>
              <a:headEnd/>
              <a:tailEnd/>
            </a:ln>
            <a:effectLst/>
          </p:spPr>
          <p:txBody>
            <a:bodyPr/>
            <a:lstStyle/>
            <a:p>
              <a:r>
                <a:rPr lang="en-US" sz="2400"/>
                <a:t>5.</a:t>
              </a:r>
            </a:p>
          </p:txBody>
        </p:sp>
        <p:sp>
          <p:nvSpPr>
            <p:cNvPr id="37916" name="PSArrow"/>
            <p:cNvSpPr>
              <a:spLocks noChangeArrowheads="1"/>
            </p:cNvSpPr>
            <p:nvPr/>
          </p:nvSpPr>
          <p:spPr bwMode="auto">
            <a:xfrm>
              <a:off x="15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PAnswers"/>
          <p:cNvSpPr>
            <a:spLocks noGrp="1" noChangeArrowheads="1"/>
          </p:cNvSpPr>
          <p:nvPr>
            <p:ph type="body" idx="1"/>
            <p:custDataLst>
              <p:tags r:id="rId3"/>
            </p:custDataLst>
          </p:nvPr>
        </p:nvSpPr>
        <p:spPr>
          <a:xfrm>
            <a:off x="381000" y="2547938"/>
            <a:ext cx="4114800" cy="3852862"/>
          </a:xfrm>
        </p:spPr>
        <p:txBody>
          <a:bodyPr>
            <a:spAutoFit/>
          </a:bodyPr>
          <a:lstStyle/>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p:txBody>
      </p:sp>
      <p:graphicFrame>
        <p:nvGraphicFramePr>
          <p:cNvPr id="38918" name="Object 6"/>
          <p:cNvGraphicFramePr>
            <a:graphicFrameLocks noChangeAspect="1"/>
          </p:cNvGraphicFramePr>
          <p:nvPr/>
        </p:nvGraphicFramePr>
        <p:xfrm>
          <a:off x="914400" y="2438400"/>
          <a:ext cx="3811588" cy="695325"/>
        </p:xfrm>
        <a:graphic>
          <a:graphicData uri="http://schemas.openxmlformats.org/presentationml/2006/ole">
            <p:oleObj spid="_x0000_s201730" name="Equation" r:id="rId5" imgW="1167893" imgH="215806" progId="">
              <p:embed/>
            </p:oleObj>
          </a:graphicData>
        </a:graphic>
      </p:graphicFrame>
      <p:graphicFrame>
        <p:nvGraphicFramePr>
          <p:cNvPr id="38920" name="Object 8"/>
          <p:cNvGraphicFramePr>
            <a:graphicFrameLocks noChangeAspect="1"/>
          </p:cNvGraphicFramePr>
          <p:nvPr/>
        </p:nvGraphicFramePr>
        <p:xfrm>
          <a:off x="914400" y="3276600"/>
          <a:ext cx="2670175" cy="696913"/>
        </p:xfrm>
        <a:graphic>
          <a:graphicData uri="http://schemas.openxmlformats.org/presentationml/2006/ole">
            <p:oleObj spid="_x0000_s201731" name="Equation" r:id="rId6" imgW="812447" imgH="215806" progId="">
              <p:embed/>
            </p:oleObj>
          </a:graphicData>
        </a:graphic>
      </p:graphicFrame>
      <p:graphicFrame>
        <p:nvGraphicFramePr>
          <p:cNvPr id="38922" name="Object 10"/>
          <p:cNvGraphicFramePr>
            <a:graphicFrameLocks noChangeAspect="1"/>
          </p:cNvGraphicFramePr>
          <p:nvPr/>
        </p:nvGraphicFramePr>
        <p:xfrm>
          <a:off x="914400" y="4130675"/>
          <a:ext cx="2192338" cy="695325"/>
        </p:xfrm>
        <a:graphic>
          <a:graphicData uri="http://schemas.openxmlformats.org/presentationml/2006/ole">
            <p:oleObj spid="_x0000_s201732" name="Equation" r:id="rId7" imgW="672808" imgH="215806" progId="">
              <p:embed/>
            </p:oleObj>
          </a:graphicData>
        </a:graphic>
      </p:graphicFrame>
      <p:graphicFrame>
        <p:nvGraphicFramePr>
          <p:cNvPr id="38924" name="Object 12"/>
          <p:cNvGraphicFramePr>
            <a:graphicFrameLocks noChangeAspect="1"/>
          </p:cNvGraphicFramePr>
          <p:nvPr/>
        </p:nvGraphicFramePr>
        <p:xfrm>
          <a:off x="952500" y="4953000"/>
          <a:ext cx="3614738" cy="695325"/>
        </p:xfrm>
        <a:graphic>
          <a:graphicData uri="http://schemas.openxmlformats.org/presentationml/2006/ole">
            <p:oleObj spid="_x0000_s201733" name="Equation" r:id="rId8" imgW="1104421" imgH="215806" progId="">
              <p:embed/>
            </p:oleObj>
          </a:graphicData>
        </a:graphic>
      </p:graphicFrame>
      <p:graphicFrame>
        <p:nvGraphicFramePr>
          <p:cNvPr id="38926" name="Object 14"/>
          <p:cNvGraphicFramePr>
            <a:graphicFrameLocks noChangeAspect="1"/>
          </p:cNvGraphicFramePr>
          <p:nvPr/>
        </p:nvGraphicFramePr>
        <p:xfrm>
          <a:off x="914400" y="5807075"/>
          <a:ext cx="4038600" cy="695325"/>
        </p:xfrm>
        <a:graphic>
          <a:graphicData uri="http://schemas.openxmlformats.org/presentationml/2006/ole">
            <p:oleObj spid="_x0000_s201734" name="Equation" r:id="rId9" imgW="1231366" imgH="215806" progId="">
              <p:embed/>
            </p:oleObj>
          </a:graphicData>
        </a:graphic>
      </p:graphicFrame>
      <p:sp>
        <p:nvSpPr>
          <p:cNvPr id="38914" name="TPQuestion"/>
          <p:cNvSpPr>
            <a:spLocks noGrp="1" noChangeArrowheads="1"/>
          </p:cNvSpPr>
          <p:nvPr>
            <p:ph type="title"/>
          </p:nvPr>
        </p:nvSpPr>
        <p:spPr>
          <a:xfrm>
            <a:off x="304800" y="76200"/>
            <a:ext cx="8686800" cy="2192338"/>
          </a:xfrm>
        </p:spPr>
        <p:txBody>
          <a:bodyPr>
            <a:spAutoFit/>
          </a:bodyPr>
          <a:lstStyle/>
          <a:p>
            <a:r>
              <a:rPr lang="en-US" sz="2400"/>
              <a:t>A rectangular beam will be cut from a cylindrical log of radius 10 inches. Suppose that the strength of a rectangular beam is proportional to the product of its width and the square of its depth. Find the dimensions of the strongest beam that can be cut from the cylindrical log.</a:t>
            </a:r>
          </a:p>
        </p:txBody>
      </p:sp>
      <p:pic>
        <p:nvPicPr>
          <p:cNvPr id="38917" name="Picture 5"/>
          <p:cNvPicPr>
            <a:picLocks noChangeAspect="1" noChangeArrowheads="1"/>
          </p:cNvPicPr>
          <p:nvPr/>
        </p:nvPicPr>
        <p:blipFill>
          <a:blip r:embed="rId10"/>
          <a:srcRect/>
          <a:stretch>
            <a:fillRect/>
          </a:stretch>
        </p:blipFill>
        <p:spPr bwMode="auto">
          <a:xfrm>
            <a:off x="5257800" y="2514600"/>
            <a:ext cx="3581400" cy="2627313"/>
          </a:xfrm>
          <a:prstGeom prst="rect">
            <a:avLst/>
          </a:prstGeom>
          <a:noFill/>
          <a:ln w="9525">
            <a:noFill/>
            <a:miter lim="800000"/>
            <a:headEnd/>
            <a:tailEnd/>
          </a:ln>
        </p:spPr>
      </p:pic>
      <p:graphicFrame>
        <p:nvGraphicFramePr>
          <p:cNvPr id="38915" name="TPChart"/>
          <p:cNvGraphicFramePr>
            <a:graphicFrameLocks noChangeAspect="1"/>
          </p:cNvGraphicFramePr>
          <p:nvPr/>
        </p:nvGraphicFramePr>
        <p:xfrm>
          <a:off x="5105400" y="2133600"/>
          <a:ext cx="4038600" cy="4724400"/>
        </p:xfrm>
        <a:graphic>
          <a:graphicData uri="http://schemas.openxmlformats.org/presentationml/2006/ole">
            <p:oleObj spid="_x0000_s201735" name="Chart" r:id="rId11" imgW="4571989" imgH="5143584" progId="MSGraph.Chart.8">
              <p:embed followColorScheme="full"/>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PAnswers"/>
          <p:cNvSpPr>
            <a:spLocks noGrp="1" noChangeArrowheads="1"/>
          </p:cNvSpPr>
          <p:nvPr>
            <p:ph type="body" idx="1"/>
            <p:custDataLst>
              <p:tags r:id="rId3"/>
            </p:custDataLst>
          </p:nvPr>
        </p:nvSpPr>
        <p:spPr>
          <a:xfrm>
            <a:off x="457200" y="2055813"/>
            <a:ext cx="4114800" cy="4186237"/>
          </a:xfrm>
        </p:spPr>
        <p:txBody>
          <a:bodyPr>
            <a:spAutoFit/>
          </a:bodyPr>
          <a:lstStyle/>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p:txBody>
      </p:sp>
      <p:sp>
        <p:nvSpPr>
          <p:cNvPr id="39938" name="TPQuestion"/>
          <p:cNvSpPr>
            <a:spLocks noGrp="1" noChangeArrowheads="1"/>
          </p:cNvSpPr>
          <p:nvPr>
            <p:ph type="title"/>
          </p:nvPr>
        </p:nvSpPr>
        <p:spPr>
          <a:xfrm>
            <a:off x="457200" y="328613"/>
            <a:ext cx="8229600" cy="1036637"/>
          </a:xfrm>
        </p:spPr>
        <p:txBody>
          <a:bodyPr>
            <a:spAutoFit/>
          </a:bodyPr>
          <a:lstStyle/>
          <a:p>
            <a:r>
              <a:rPr lang="en-US"/>
              <a:t>Find </a:t>
            </a:r>
            <a:r>
              <a:rPr lang="en-US" i="1"/>
              <a:t>f</a:t>
            </a:r>
            <a:r>
              <a:rPr lang="en-US"/>
              <a:t> .</a:t>
            </a:r>
          </a:p>
        </p:txBody>
      </p:sp>
      <p:graphicFrame>
        <p:nvGraphicFramePr>
          <p:cNvPr id="39939" name="TPChart"/>
          <p:cNvGraphicFramePr>
            <a:graphicFrameLocks noChangeAspect="1"/>
          </p:cNvGraphicFramePr>
          <p:nvPr/>
        </p:nvGraphicFramePr>
        <p:xfrm>
          <a:off x="4572000" y="1714500"/>
          <a:ext cx="4572000" cy="5143500"/>
        </p:xfrm>
        <a:graphic>
          <a:graphicData uri="http://schemas.openxmlformats.org/presentationml/2006/ole">
            <p:oleObj spid="_x0000_s202754" name="Chart" r:id="rId5" imgW="4571989" imgH="5143584" progId="MSGraph.Chart.8">
              <p:embed followColorScheme="full"/>
            </p:oleObj>
          </a:graphicData>
        </a:graphic>
      </p:graphicFrame>
      <p:graphicFrame>
        <p:nvGraphicFramePr>
          <p:cNvPr id="39941" name="Object 5"/>
          <p:cNvGraphicFramePr>
            <a:graphicFrameLocks noChangeAspect="1"/>
          </p:cNvGraphicFramePr>
          <p:nvPr/>
        </p:nvGraphicFramePr>
        <p:xfrm>
          <a:off x="2514600" y="552450"/>
          <a:ext cx="4267200" cy="895350"/>
        </p:xfrm>
        <a:graphic>
          <a:graphicData uri="http://schemas.openxmlformats.org/presentationml/2006/ole">
            <p:oleObj spid="_x0000_s202755" name="Equation" r:id="rId6" imgW="1016000" imgH="215900" progId="">
              <p:embed/>
            </p:oleObj>
          </a:graphicData>
        </a:graphic>
      </p:graphicFrame>
      <p:graphicFrame>
        <p:nvGraphicFramePr>
          <p:cNvPr id="39943" name="Object 7"/>
          <p:cNvGraphicFramePr>
            <a:graphicFrameLocks noChangeAspect="1"/>
          </p:cNvGraphicFramePr>
          <p:nvPr/>
        </p:nvGraphicFramePr>
        <p:xfrm>
          <a:off x="990600" y="2025650"/>
          <a:ext cx="3744913" cy="565150"/>
        </p:xfrm>
        <a:graphic>
          <a:graphicData uri="http://schemas.openxmlformats.org/presentationml/2006/ole">
            <p:oleObj spid="_x0000_s202756" name="Equation" r:id="rId7" imgW="1409700" imgH="215900" progId="">
              <p:embed/>
            </p:oleObj>
          </a:graphicData>
        </a:graphic>
      </p:graphicFrame>
      <p:graphicFrame>
        <p:nvGraphicFramePr>
          <p:cNvPr id="39945" name="Object 9"/>
          <p:cNvGraphicFramePr>
            <a:graphicFrameLocks noChangeAspect="1"/>
          </p:cNvGraphicFramePr>
          <p:nvPr/>
        </p:nvGraphicFramePr>
        <p:xfrm>
          <a:off x="990600" y="2940050"/>
          <a:ext cx="3744913" cy="565150"/>
        </p:xfrm>
        <a:graphic>
          <a:graphicData uri="http://schemas.openxmlformats.org/presentationml/2006/ole">
            <p:oleObj spid="_x0000_s202757" name="Equation" r:id="rId8" imgW="1409700" imgH="215900" progId="">
              <p:embed/>
            </p:oleObj>
          </a:graphicData>
        </a:graphic>
      </p:graphicFrame>
      <p:graphicFrame>
        <p:nvGraphicFramePr>
          <p:cNvPr id="39947" name="Object 11"/>
          <p:cNvGraphicFramePr>
            <a:graphicFrameLocks noChangeAspect="1"/>
          </p:cNvGraphicFramePr>
          <p:nvPr/>
        </p:nvGraphicFramePr>
        <p:xfrm>
          <a:off x="990600" y="3854450"/>
          <a:ext cx="3703638" cy="565150"/>
        </p:xfrm>
        <a:graphic>
          <a:graphicData uri="http://schemas.openxmlformats.org/presentationml/2006/ole">
            <p:oleObj spid="_x0000_s202758" name="Equation" r:id="rId9" imgW="1397000" imgH="215900" progId="">
              <p:embed/>
            </p:oleObj>
          </a:graphicData>
        </a:graphic>
      </p:graphicFrame>
      <p:graphicFrame>
        <p:nvGraphicFramePr>
          <p:cNvPr id="39949" name="Object 13"/>
          <p:cNvGraphicFramePr>
            <a:graphicFrameLocks noChangeAspect="1"/>
          </p:cNvGraphicFramePr>
          <p:nvPr/>
        </p:nvGraphicFramePr>
        <p:xfrm>
          <a:off x="990600" y="4768850"/>
          <a:ext cx="3584575" cy="565150"/>
        </p:xfrm>
        <a:graphic>
          <a:graphicData uri="http://schemas.openxmlformats.org/presentationml/2006/ole">
            <p:oleObj spid="_x0000_s202759" name="Equation" r:id="rId10" imgW="1346200" imgH="215900" progId="">
              <p:embed/>
            </p:oleObj>
          </a:graphicData>
        </a:graphic>
      </p:graphicFrame>
      <p:graphicFrame>
        <p:nvGraphicFramePr>
          <p:cNvPr id="39951" name="Object 15"/>
          <p:cNvGraphicFramePr>
            <a:graphicFrameLocks noChangeAspect="1"/>
          </p:cNvGraphicFramePr>
          <p:nvPr/>
        </p:nvGraphicFramePr>
        <p:xfrm>
          <a:off x="990600" y="5683250"/>
          <a:ext cx="3581400" cy="565150"/>
        </p:xfrm>
        <a:graphic>
          <a:graphicData uri="http://schemas.openxmlformats.org/presentationml/2006/ole">
            <p:oleObj spid="_x0000_s202760" name="Equation" r:id="rId11" imgW="1346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26988"/>
            <a:ext cx="8229600" cy="1954212"/>
          </a:xfrm>
        </p:spPr>
        <p:txBody>
          <a:bodyPr>
            <a:spAutoFit/>
          </a:bodyPr>
          <a:lstStyle/>
          <a:p>
            <a:r>
              <a:rPr lang="en-US" sz="2600"/>
              <a:t>A right circular cylinder is inscribed in a sphere of radius </a:t>
            </a:r>
            <a:r>
              <a:rPr lang="en-US" sz="2600" i="1"/>
              <a:t>r</a:t>
            </a:r>
            <a:r>
              <a:rPr lang="en-US" sz="2600"/>
              <a:t> = 4 cm. Find the largest possible surface area of such a cylinder. Round the result to the nearest hundredth.</a:t>
            </a:r>
          </a:p>
        </p:txBody>
      </p:sp>
      <p:graphicFrame>
        <p:nvGraphicFramePr>
          <p:cNvPr id="40963" name="TPChart"/>
          <p:cNvGraphicFramePr>
            <a:graphicFrameLocks noChangeAspect="1"/>
          </p:cNvGraphicFramePr>
          <p:nvPr/>
        </p:nvGraphicFramePr>
        <p:xfrm>
          <a:off x="4572000" y="1714500"/>
          <a:ext cx="4572000" cy="5143500"/>
        </p:xfrm>
        <a:graphic>
          <a:graphicData uri="http://schemas.openxmlformats.org/presentationml/2006/ole">
            <p:oleObj spid="_x0000_s203778"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162.66 cm</a:t>
            </a:r>
            <a:r>
              <a:rPr lang="en-US">
                <a:cs typeface="Arial" charset="0"/>
              </a:rPr>
              <a:t>²</a:t>
            </a:r>
            <a:r>
              <a:rPr lang="en-US"/>
              <a:t> </a:t>
            </a:r>
          </a:p>
          <a:p>
            <a:pPr marL="609600" indent="-609600">
              <a:buFontTx/>
              <a:buAutoNum type="arabicPeriod"/>
            </a:pPr>
            <a:r>
              <a:rPr lang="en-US"/>
              <a:t>163.16 cm</a:t>
            </a:r>
            <a:r>
              <a:rPr lang="en-US">
                <a:cs typeface="Arial" charset="0"/>
              </a:rPr>
              <a:t>²</a:t>
            </a:r>
            <a:r>
              <a:rPr lang="en-US"/>
              <a:t> </a:t>
            </a:r>
          </a:p>
          <a:p>
            <a:pPr marL="609600" indent="-609600">
              <a:buFontTx/>
              <a:buAutoNum type="arabicPeriod"/>
            </a:pPr>
            <a:r>
              <a:rPr lang="en-US"/>
              <a:t>162.68 cm</a:t>
            </a:r>
            <a:r>
              <a:rPr lang="en-US">
                <a:cs typeface="Arial" charset="0"/>
              </a:rPr>
              <a:t>²</a:t>
            </a:r>
            <a:r>
              <a:rPr lang="en-US"/>
              <a:t> </a:t>
            </a:r>
          </a:p>
          <a:p>
            <a:pPr marL="609600" indent="-609600">
              <a:buFontTx/>
              <a:buAutoNum type="arabicPeriod"/>
            </a:pPr>
            <a:r>
              <a:rPr lang="en-US"/>
              <a:t>161.55 cm</a:t>
            </a:r>
            <a:r>
              <a:rPr lang="en-US">
                <a:cs typeface="Arial" charset="0"/>
              </a:rPr>
              <a:t>²</a:t>
            </a:r>
            <a:r>
              <a:rPr lang="en-US"/>
              <a:t> </a:t>
            </a:r>
          </a:p>
          <a:p>
            <a:pPr marL="609600" indent="-609600">
              <a:buFontTx/>
              <a:buAutoNum type="arabicPeriod"/>
            </a:pPr>
            <a:r>
              <a:rPr lang="en-US"/>
              <a:t>168.55 cm</a:t>
            </a:r>
            <a:r>
              <a:rPr lang="en-US">
                <a:cs typeface="Arial" charset="0"/>
              </a:rPr>
              <a:t>²</a:t>
            </a:r>
            <a:r>
              <a:rPr lang="en-US"/>
              <a:t>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76200"/>
            <a:ext cx="8229600" cy="1143000"/>
          </a:xfrm>
        </p:spPr>
        <p:txBody>
          <a:bodyPr/>
          <a:lstStyle/>
          <a:p>
            <a:r>
              <a:rPr lang="en-US"/>
              <a:t>Find the range of the function.</a:t>
            </a:r>
          </a:p>
        </p:txBody>
      </p:sp>
      <p:sp>
        <p:nvSpPr>
          <p:cNvPr id="44035" name="TPAnswers" hidden="1"/>
          <p:cNvSpPr>
            <a:spLocks noGrp="1" noChangeArrowheads="1"/>
          </p:cNvSpPr>
          <p:nvPr>
            <p:ph type="body" idx="1"/>
            <p:custDataLst>
              <p:tags r:id="rId3"/>
            </p:custDataLst>
          </p:nvPr>
        </p:nvSpPr>
        <p:spPr>
          <a:xfrm>
            <a:off x="457200" y="6400800"/>
            <a:ext cx="4114800" cy="2971800"/>
          </a:xfrm>
        </p:spPr>
        <p:txBody>
          <a:bodyPr/>
          <a:lstStyle/>
          <a:p>
            <a:pPr marL="609600" indent="-609600">
              <a:buFontTx/>
              <a:buAutoNum type="arabicPeriod"/>
            </a:pPr>
            <a:r>
              <a:rPr lang="en-US"/>
              <a:t>Choice One</a:t>
            </a:r>
          </a:p>
          <a:p>
            <a:pPr marL="609600" indent="-609600">
              <a:buFontTx/>
              <a:buAutoNum type="arabicPeriod"/>
            </a:pPr>
            <a:r>
              <a:rPr lang="en-US"/>
              <a:t>Choice Two</a:t>
            </a:r>
          </a:p>
          <a:p>
            <a:pPr marL="609600" indent="-609600">
              <a:buFontTx/>
              <a:buAutoNum type="arabicPeriod"/>
            </a:pPr>
            <a:r>
              <a:rPr lang="en-US"/>
              <a:t>Choice Three</a:t>
            </a:r>
          </a:p>
          <a:p>
            <a:pPr marL="609600" indent="-609600">
              <a:buFontTx/>
              <a:buAutoNum type="arabicPeriod"/>
            </a:pPr>
            <a:r>
              <a:rPr lang="en-US"/>
              <a:t>Choice Four</a:t>
            </a:r>
          </a:p>
          <a:p>
            <a:pPr marL="609600" indent="-609600">
              <a:buFontTx/>
              <a:buAutoNum type="arabicPeriod"/>
            </a:pPr>
            <a:r>
              <a:rPr lang="en-US"/>
              <a:t>Choice Five</a:t>
            </a:r>
          </a:p>
        </p:txBody>
      </p:sp>
      <p:grpSp>
        <p:nvGrpSpPr>
          <p:cNvPr id="2" name="Picture Choice 1"/>
          <p:cNvGrpSpPr>
            <a:grpSpLocks/>
          </p:cNvGrpSpPr>
          <p:nvPr/>
        </p:nvGrpSpPr>
        <p:grpSpPr bwMode="auto">
          <a:xfrm>
            <a:off x="304800" y="2286000"/>
            <a:ext cx="1855788" cy="1416050"/>
            <a:chOff x="168" y="1200"/>
            <a:chExt cx="1169" cy="892"/>
          </a:xfrm>
        </p:grpSpPr>
        <p:pic>
          <p:nvPicPr>
            <p:cNvPr id="44037" name="PSPic"/>
            <p:cNvPicPr>
              <a:picLocks noChangeAspect="1" noChangeArrowheads="1"/>
            </p:cNvPicPr>
            <p:nvPr/>
          </p:nvPicPr>
          <p:blipFill>
            <a:blip r:embed="rId5"/>
            <a:srcRect/>
            <a:stretch>
              <a:fillRect/>
            </a:stretch>
          </p:blipFill>
          <p:spPr bwMode="auto">
            <a:xfrm>
              <a:off x="288" y="1440"/>
              <a:ext cx="1049" cy="652"/>
            </a:xfrm>
            <a:prstGeom prst="rect">
              <a:avLst/>
            </a:prstGeom>
            <a:noFill/>
            <a:ln w="9525">
              <a:noFill/>
              <a:miter lim="800000"/>
              <a:headEnd/>
              <a:tailEnd/>
            </a:ln>
          </p:spPr>
        </p:pic>
        <p:sp>
          <p:nvSpPr>
            <p:cNvPr id="44046" name="PSText"/>
            <p:cNvSpPr txBox="1">
              <a:spLocks noChangeArrowheads="1"/>
            </p:cNvSpPr>
            <p:nvPr/>
          </p:nvSpPr>
          <p:spPr bwMode="auto">
            <a:xfrm>
              <a:off x="288" y="1200"/>
              <a:ext cx="400" cy="240"/>
            </a:xfrm>
            <a:prstGeom prst="rect">
              <a:avLst/>
            </a:prstGeom>
            <a:noFill/>
            <a:ln w="9525">
              <a:noFill/>
              <a:miter lim="800000"/>
              <a:headEnd/>
              <a:tailEnd/>
            </a:ln>
            <a:effectLst/>
          </p:spPr>
          <p:txBody>
            <a:bodyPr/>
            <a:lstStyle/>
            <a:p>
              <a:r>
                <a:rPr lang="en-US" sz="2400"/>
                <a:t>1.</a:t>
              </a:r>
            </a:p>
          </p:txBody>
        </p:sp>
        <p:sp>
          <p:nvSpPr>
            <p:cNvPr id="44047" name="PSArrow"/>
            <p:cNvSpPr>
              <a:spLocks noChangeArrowheads="1"/>
            </p:cNvSpPr>
            <p:nvPr/>
          </p:nvSpPr>
          <p:spPr bwMode="auto">
            <a:xfrm>
              <a:off x="168"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19400" y="2590800"/>
            <a:ext cx="1163638" cy="984250"/>
            <a:chOff x="1800" y="1200"/>
            <a:chExt cx="733" cy="620"/>
          </a:xfrm>
        </p:grpSpPr>
        <p:graphicFrame>
          <p:nvGraphicFramePr>
            <p:cNvPr id="44038" name="PSPic"/>
            <p:cNvGraphicFramePr>
              <a:graphicFrameLocks noChangeAspect="1"/>
            </p:cNvGraphicFramePr>
            <p:nvPr/>
          </p:nvGraphicFramePr>
          <p:xfrm>
            <a:off x="1920" y="1440"/>
            <a:ext cx="613" cy="380"/>
          </p:xfrm>
          <a:graphic>
            <a:graphicData uri="http://schemas.openxmlformats.org/presentationml/2006/ole">
              <p:oleObj spid="_x0000_s2054" name="Equation" r:id="rId6" imgW="342603" imgH="215713" progId="">
                <p:embed/>
              </p:oleObj>
            </a:graphicData>
          </a:graphic>
        </p:graphicFrame>
        <p:sp>
          <p:nvSpPr>
            <p:cNvPr id="44049" name="PSText"/>
            <p:cNvSpPr txBox="1">
              <a:spLocks noChangeArrowheads="1"/>
            </p:cNvSpPr>
            <p:nvPr/>
          </p:nvSpPr>
          <p:spPr bwMode="auto">
            <a:xfrm>
              <a:off x="1920" y="1200"/>
              <a:ext cx="400" cy="240"/>
            </a:xfrm>
            <a:prstGeom prst="rect">
              <a:avLst/>
            </a:prstGeom>
            <a:noFill/>
            <a:ln w="9525">
              <a:noFill/>
              <a:miter lim="800000"/>
              <a:headEnd/>
              <a:tailEnd/>
            </a:ln>
            <a:effectLst/>
          </p:spPr>
          <p:txBody>
            <a:bodyPr/>
            <a:lstStyle/>
            <a:p>
              <a:r>
                <a:rPr lang="en-US" sz="2400"/>
                <a:t>2.</a:t>
              </a:r>
            </a:p>
          </p:txBody>
        </p:sp>
        <p:sp>
          <p:nvSpPr>
            <p:cNvPr id="44050" name="PSArrow"/>
            <p:cNvSpPr>
              <a:spLocks noChangeArrowheads="1"/>
            </p:cNvSpPr>
            <p:nvPr/>
          </p:nvSpPr>
          <p:spPr bwMode="auto">
            <a:xfrm>
              <a:off x="1800"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981200" y="4038600"/>
            <a:ext cx="1423988" cy="984250"/>
            <a:chOff x="936" y="2016"/>
            <a:chExt cx="897" cy="620"/>
          </a:xfrm>
        </p:grpSpPr>
        <p:graphicFrame>
          <p:nvGraphicFramePr>
            <p:cNvPr id="44040" name="PSPic"/>
            <p:cNvGraphicFramePr>
              <a:graphicFrameLocks noChangeAspect="1"/>
            </p:cNvGraphicFramePr>
            <p:nvPr/>
          </p:nvGraphicFramePr>
          <p:xfrm>
            <a:off x="1056" y="2256"/>
            <a:ext cx="777" cy="380"/>
          </p:xfrm>
          <a:graphic>
            <a:graphicData uri="http://schemas.openxmlformats.org/presentationml/2006/ole">
              <p:oleObj spid="_x0000_s2053" name="Equation" r:id="rId7" imgW="431613" imgH="215806" progId="">
                <p:embed/>
              </p:oleObj>
            </a:graphicData>
          </a:graphic>
        </p:graphicFrame>
        <p:sp>
          <p:nvSpPr>
            <p:cNvPr id="44052" name="PSText"/>
            <p:cNvSpPr txBox="1">
              <a:spLocks noChangeArrowheads="1"/>
            </p:cNvSpPr>
            <p:nvPr/>
          </p:nvSpPr>
          <p:spPr bwMode="auto">
            <a:xfrm>
              <a:off x="1056" y="2016"/>
              <a:ext cx="400" cy="240"/>
            </a:xfrm>
            <a:prstGeom prst="rect">
              <a:avLst/>
            </a:prstGeom>
            <a:noFill/>
            <a:ln w="9525">
              <a:noFill/>
              <a:miter lim="800000"/>
              <a:headEnd/>
              <a:tailEnd/>
            </a:ln>
            <a:effectLst/>
          </p:spPr>
          <p:txBody>
            <a:bodyPr/>
            <a:lstStyle/>
            <a:p>
              <a:r>
                <a:rPr lang="en-US" sz="2400"/>
                <a:t>3.</a:t>
              </a:r>
            </a:p>
          </p:txBody>
        </p:sp>
        <p:sp>
          <p:nvSpPr>
            <p:cNvPr id="44053" name="PSArrow"/>
            <p:cNvSpPr>
              <a:spLocks noChangeArrowheads="1"/>
            </p:cNvSpPr>
            <p:nvPr/>
          </p:nvSpPr>
          <p:spPr bwMode="auto">
            <a:xfrm>
              <a:off x="936" y="21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4648200"/>
            <a:ext cx="1333500" cy="1506538"/>
            <a:chOff x="264" y="2784"/>
            <a:chExt cx="840" cy="949"/>
          </a:xfrm>
        </p:grpSpPr>
        <p:graphicFrame>
          <p:nvGraphicFramePr>
            <p:cNvPr id="44042" name="PSPic"/>
            <p:cNvGraphicFramePr>
              <a:graphicFrameLocks noChangeAspect="1"/>
            </p:cNvGraphicFramePr>
            <p:nvPr/>
          </p:nvGraphicFramePr>
          <p:xfrm>
            <a:off x="384" y="3024"/>
            <a:ext cx="720" cy="709"/>
          </p:xfrm>
          <a:graphic>
            <a:graphicData uri="http://schemas.openxmlformats.org/presentationml/2006/ole">
              <p:oleObj spid="_x0000_s2052" name="Equation" r:id="rId8" imgW="406048" imgH="393359" progId="">
                <p:embed/>
              </p:oleObj>
            </a:graphicData>
          </a:graphic>
        </p:graphicFrame>
        <p:sp>
          <p:nvSpPr>
            <p:cNvPr id="44055" name="PSText"/>
            <p:cNvSpPr txBox="1">
              <a:spLocks noChangeArrowheads="1"/>
            </p:cNvSpPr>
            <p:nvPr/>
          </p:nvSpPr>
          <p:spPr bwMode="auto">
            <a:xfrm>
              <a:off x="384" y="2784"/>
              <a:ext cx="400" cy="240"/>
            </a:xfrm>
            <a:prstGeom prst="rect">
              <a:avLst/>
            </a:prstGeom>
            <a:noFill/>
            <a:ln w="9525">
              <a:noFill/>
              <a:miter lim="800000"/>
              <a:headEnd/>
              <a:tailEnd/>
            </a:ln>
            <a:effectLst/>
          </p:spPr>
          <p:txBody>
            <a:bodyPr/>
            <a:lstStyle/>
            <a:p>
              <a:r>
                <a:rPr lang="en-US" sz="2400"/>
                <a:t>4.</a:t>
              </a:r>
            </a:p>
          </p:txBody>
        </p:sp>
        <p:sp>
          <p:nvSpPr>
            <p:cNvPr id="44056" name="PSArrow"/>
            <p:cNvSpPr>
              <a:spLocks noChangeArrowheads="1"/>
            </p:cNvSpPr>
            <p:nvPr/>
          </p:nvSpPr>
          <p:spPr bwMode="auto">
            <a:xfrm>
              <a:off x="264" y="29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257800"/>
            <a:ext cx="1333500" cy="984250"/>
            <a:chOff x="1752" y="2832"/>
            <a:chExt cx="840" cy="620"/>
          </a:xfrm>
        </p:grpSpPr>
        <p:graphicFrame>
          <p:nvGraphicFramePr>
            <p:cNvPr id="44044" name="PSPic"/>
            <p:cNvGraphicFramePr>
              <a:graphicFrameLocks noChangeAspect="1"/>
            </p:cNvGraphicFramePr>
            <p:nvPr/>
          </p:nvGraphicFramePr>
          <p:xfrm>
            <a:off x="1872" y="3072"/>
            <a:ext cx="720" cy="380"/>
          </p:xfrm>
          <a:graphic>
            <a:graphicData uri="http://schemas.openxmlformats.org/presentationml/2006/ole">
              <p:oleObj spid="_x0000_s2051" name="Equation" r:id="rId9" imgW="406048" imgH="215713" progId="">
                <p:embed/>
              </p:oleObj>
            </a:graphicData>
          </a:graphic>
        </p:graphicFrame>
        <p:sp>
          <p:nvSpPr>
            <p:cNvPr id="44058" name="PSText"/>
            <p:cNvSpPr txBox="1">
              <a:spLocks noChangeArrowheads="1"/>
            </p:cNvSpPr>
            <p:nvPr/>
          </p:nvSpPr>
          <p:spPr bwMode="auto">
            <a:xfrm>
              <a:off x="1872" y="2832"/>
              <a:ext cx="400" cy="240"/>
            </a:xfrm>
            <a:prstGeom prst="rect">
              <a:avLst/>
            </a:prstGeom>
            <a:noFill/>
            <a:ln w="9525">
              <a:noFill/>
              <a:miter lim="800000"/>
              <a:headEnd/>
              <a:tailEnd/>
            </a:ln>
            <a:effectLst/>
          </p:spPr>
          <p:txBody>
            <a:bodyPr/>
            <a:lstStyle/>
            <a:p>
              <a:r>
                <a:rPr lang="en-US" sz="2400"/>
                <a:t>5.</a:t>
              </a:r>
            </a:p>
          </p:txBody>
        </p:sp>
        <p:sp>
          <p:nvSpPr>
            <p:cNvPr id="44059" name="PSArrow"/>
            <p:cNvSpPr>
              <a:spLocks noChangeArrowheads="1"/>
            </p:cNvSpPr>
            <p:nvPr/>
          </p:nvSpPr>
          <p:spPr bwMode="auto">
            <a:xfrm>
              <a:off x="1752" y="29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44061" name="Picture 29"/>
          <p:cNvPicPr>
            <a:picLocks noChangeAspect="1" noChangeArrowheads="1"/>
          </p:cNvPicPr>
          <p:nvPr/>
        </p:nvPicPr>
        <p:blipFill>
          <a:blip r:embed="rId10"/>
          <a:srcRect/>
          <a:stretch>
            <a:fillRect/>
          </a:stretch>
        </p:blipFill>
        <p:spPr bwMode="auto">
          <a:xfrm>
            <a:off x="609600" y="1219200"/>
            <a:ext cx="3352800" cy="679450"/>
          </a:xfrm>
          <a:prstGeom prst="rect">
            <a:avLst/>
          </a:prstGeom>
          <a:noFill/>
          <a:ln w="9525">
            <a:noFill/>
            <a:miter lim="800000"/>
            <a:headEnd/>
            <a:tailEnd/>
          </a:ln>
        </p:spPr>
      </p:pic>
      <p:graphicFrame>
        <p:nvGraphicFramePr>
          <p:cNvPr id="44062" name="TPChart"/>
          <p:cNvGraphicFramePr>
            <a:graphicFrameLocks noChangeAspect="1"/>
          </p:cNvGraphicFramePr>
          <p:nvPr/>
        </p:nvGraphicFramePr>
        <p:xfrm>
          <a:off x="4508500" y="1651000"/>
          <a:ext cx="4572000" cy="5143500"/>
        </p:xfrm>
        <a:graphic>
          <a:graphicData uri="http://schemas.openxmlformats.org/presentationml/2006/ole">
            <p:oleObj spid="_x0000_s2050" name="Chart" r:id="rId11" imgW="4571989" imgH="5143584" progId="MSGraph.Chart.8">
              <p:embed followColorScheme="full"/>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152400"/>
            <a:ext cx="8229600" cy="1143000"/>
          </a:xfrm>
        </p:spPr>
        <p:txBody>
          <a:bodyPr/>
          <a:lstStyle/>
          <a:p>
            <a:r>
              <a:rPr lang="en-US" sz="3600"/>
              <a:t>Find the inverse function of  </a:t>
            </a:r>
          </a:p>
        </p:txBody>
      </p:sp>
      <p:graphicFrame>
        <p:nvGraphicFramePr>
          <p:cNvPr id="22531" name="TPChart"/>
          <p:cNvGraphicFramePr>
            <a:graphicFrameLocks noChangeAspect="1"/>
          </p:cNvGraphicFramePr>
          <p:nvPr/>
        </p:nvGraphicFramePr>
        <p:xfrm>
          <a:off x="4508500" y="1651000"/>
          <a:ext cx="4572000" cy="5143500"/>
        </p:xfrm>
        <a:graphic>
          <a:graphicData uri="http://schemas.openxmlformats.org/presentationml/2006/ole">
            <p:oleObj spid="_x0000_s20482"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381000" y="1752600"/>
            <a:ext cx="2362200" cy="4495800"/>
          </a:xfrm>
        </p:spPr>
        <p:txBody>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2574" name="Rectangle 4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73" name="Object 45"/>
          <p:cNvGraphicFramePr>
            <a:graphicFrameLocks noChangeAspect="1"/>
          </p:cNvGraphicFramePr>
          <p:nvPr/>
        </p:nvGraphicFramePr>
        <p:xfrm>
          <a:off x="6172200" y="381000"/>
          <a:ext cx="2057400" cy="998538"/>
        </p:xfrm>
        <a:graphic>
          <a:graphicData uri="http://schemas.openxmlformats.org/presentationml/2006/ole">
            <p:oleObj spid="_x0000_s20483" name="Equation" r:id="rId6" imgW="736280" imgH="355446" progId="">
              <p:embed/>
            </p:oleObj>
          </a:graphicData>
        </a:graphic>
      </p:graphicFrame>
      <p:graphicFrame>
        <p:nvGraphicFramePr>
          <p:cNvPr id="22575" name="Object 47"/>
          <p:cNvGraphicFramePr>
            <a:graphicFrameLocks noChangeAspect="1"/>
          </p:cNvGraphicFramePr>
          <p:nvPr/>
        </p:nvGraphicFramePr>
        <p:xfrm>
          <a:off x="990600" y="1752600"/>
          <a:ext cx="2860675" cy="498475"/>
        </p:xfrm>
        <a:graphic>
          <a:graphicData uri="http://schemas.openxmlformats.org/presentationml/2006/ole">
            <p:oleObj spid="_x0000_s20484" name="Equation" r:id="rId7" imgW="1308100" imgH="228600" progId="">
              <p:embed/>
            </p:oleObj>
          </a:graphicData>
        </a:graphic>
      </p:graphicFrame>
      <p:graphicFrame>
        <p:nvGraphicFramePr>
          <p:cNvPr id="22577" name="Object 49"/>
          <p:cNvGraphicFramePr>
            <a:graphicFrameLocks noChangeAspect="1"/>
          </p:cNvGraphicFramePr>
          <p:nvPr/>
        </p:nvGraphicFramePr>
        <p:xfrm>
          <a:off x="1066800" y="2743200"/>
          <a:ext cx="2693988" cy="498475"/>
        </p:xfrm>
        <a:graphic>
          <a:graphicData uri="http://schemas.openxmlformats.org/presentationml/2006/ole">
            <p:oleObj spid="_x0000_s20485" name="Equation" r:id="rId8" imgW="1231366" imgH="228501" progId="">
              <p:embed/>
            </p:oleObj>
          </a:graphicData>
        </a:graphic>
      </p:graphicFrame>
      <p:graphicFrame>
        <p:nvGraphicFramePr>
          <p:cNvPr id="22579" name="Object 51"/>
          <p:cNvGraphicFramePr>
            <a:graphicFrameLocks noChangeAspect="1"/>
          </p:cNvGraphicFramePr>
          <p:nvPr/>
        </p:nvGraphicFramePr>
        <p:xfrm>
          <a:off x="1066800" y="3581400"/>
          <a:ext cx="2030413" cy="782638"/>
        </p:xfrm>
        <a:graphic>
          <a:graphicData uri="http://schemas.openxmlformats.org/presentationml/2006/ole">
            <p:oleObj spid="_x0000_s20486" name="Equation" r:id="rId9" imgW="926698" imgH="355446" progId="">
              <p:embed/>
            </p:oleObj>
          </a:graphicData>
        </a:graphic>
      </p:graphicFrame>
      <p:graphicFrame>
        <p:nvGraphicFramePr>
          <p:cNvPr id="22581" name="Object 53"/>
          <p:cNvGraphicFramePr>
            <a:graphicFrameLocks noChangeAspect="1"/>
          </p:cNvGraphicFramePr>
          <p:nvPr/>
        </p:nvGraphicFramePr>
        <p:xfrm>
          <a:off x="1066800" y="4572000"/>
          <a:ext cx="2030413" cy="782638"/>
        </p:xfrm>
        <a:graphic>
          <a:graphicData uri="http://schemas.openxmlformats.org/presentationml/2006/ole">
            <p:oleObj spid="_x0000_s20487" name="Equation" r:id="rId10" imgW="926698" imgH="355446" progId="">
              <p:embed/>
            </p:oleObj>
          </a:graphicData>
        </a:graphic>
      </p:graphicFrame>
      <p:graphicFrame>
        <p:nvGraphicFramePr>
          <p:cNvPr id="22583" name="Object 55"/>
          <p:cNvGraphicFramePr>
            <a:graphicFrameLocks noChangeAspect="1"/>
          </p:cNvGraphicFramePr>
          <p:nvPr/>
        </p:nvGraphicFramePr>
        <p:xfrm>
          <a:off x="1066800" y="5562600"/>
          <a:ext cx="1828800" cy="782638"/>
        </p:xfrm>
        <a:graphic>
          <a:graphicData uri="http://schemas.openxmlformats.org/presentationml/2006/ole">
            <p:oleObj spid="_x0000_s20488" name="Equation" r:id="rId11" imgW="837836"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7463"/>
            <a:ext cx="8229600" cy="1647825"/>
          </a:xfrm>
        </p:spPr>
        <p:txBody>
          <a:bodyPr>
            <a:spAutoFit/>
          </a:bodyPr>
          <a:lstStyle/>
          <a:p>
            <a:r>
              <a:rPr lang="en-US" sz="2800"/>
              <a:t>Find the smallest possible area of an isosceles triangle that is circumscribed about a circle of radius </a:t>
            </a:r>
            <a:r>
              <a:rPr lang="en-US" sz="2800" i="1"/>
              <a:t>r</a:t>
            </a:r>
            <a:r>
              <a:rPr lang="en-US" sz="2800"/>
              <a:t>.</a:t>
            </a:r>
          </a:p>
        </p:txBody>
      </p:sp>
      <p:graphicFrame>
        <p:nvGraphicFramePr>
          <p:cNvPr id="41987" name="TPChart"/>
          <p:cNvGraphicFramePr>
            <a:graphicFrameLocks noChangeAspect="1"/>
          </p:cNvGraphicFramePr>
          <p:nvPr/>
        </p:nvGraphicFramePr>
        <p:xfrm>
          <a:off x="4508500" y="1651000"/>
          <a:ext cx="4572000" cy="5143500"/>
        </p:xfrm>
        <a:graphic>
          <a:graphicData uri="http://schemas.openxmlformats.org/presentationml/2006/ole">
            <p:oleObj spid="_x0000_s204802" name="Chart" r:id="rId5" imgW="4571989" imgH="5143584" progId="MSGraph.Chart.8">
              <p:embed followColorScheme="full"/>
            </p:oleObj>
          </a:graphicData>
        </a:graphic>
      </p:graphicFrame>
      <p:sp>
        <p:nvSpPr>
          <p:cNvPr id="41988" name="TPAnswers" hidden="1"/>
          <p:cNvSpPr>
            <a:spLocks noGrp="1" noChangeArrowheads="1"/>
          </p:cNvSpPr>
          <p:nvPr>
            <p:ph type="body" idx="1"/>
            <p:custDataLst>
              <p:tags r:id="rId3"/>
            </p:custDataLst>
          </p:nvPr>
        </p:nvSpPr>
        <p:spPr>
          <a:xfrm>
            <a:off x="457200" y="70786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419100" y="1828800"/>
            <a:ext cx="1625600" cy="1206500"/>
            <a:chOff x="264" y="1152"/>
            <a:chExt cx="1024" cy="760"/>
          </a:xfrm>
        </p:grpSpPr>
        <p:graphicFrame>
          <p:nvGraphicFramePr>
            <p:cNvPr id="41989" name="PSPic"/>
            <p:cNvGraphicFramePr>
              <a:graphicFrameLocks noChangeAspect="1"/>
            </p:cNvGraphicFramePr>
            <p:nvPr/>
          </p:nvGraphicFramePr>
          <p:xfrm>
            <a:off x="384" y="1392"/>
            <a:ext cx="904" cy="520"/>
          </p:xfrm>
          <a:graphic>
            <a:graphicData uri="http://schemas.openxmlformats.org/presentationml/2006/ole">
              <p:oleObj spid="_x0000_s204807" name="Equation" r:id="rId6" imgW="355292" imgH="203024" progId="">
                <p:embed/>
              </p:oleObj>
            </a:graphicData>
          </a:graphic>
        </p:graphicFrame>
        <p:sp>
          <p:nvSpPr>
            <p:cNvPr id="41999" name="PSText"/>
            <p:cNvSpPr txBox="1">
              <a:spLocks noChangeArrowheads="1"/>
            </p:cNvSpPr>
            <p:nvPr/>
          </p:nvSpPr>
          <p:spPr bwMode="auto">
            <a:xfrm>
              <a:off x="384" y="1152"/>
              <a:ext cx="400" cy="240"/>
            </a:xfrm>
            <a:prstGeom prst="rect">
              <a:avLst/>
            </a:prstGeom>
            <a:noFill/>
            <a:ln w="9525">
              <a:noFill/>
              <a:miter lim="800000"/>
              <a:headEnd/>
              <a:tailEnd/>
            </a:ln>
            <a:effectLst/>
          </p:spPr>
          <p:txBody>
            <a:bodyPr/>
            <a:lstStyle/>
            <a:p>
              <a:r>
                <a:rPr lang="en-US" sz="2400"/>
                <a:t>1.</a:t>
              </a:r>
            </a:p>
          </p:txBody>
        </p:sp>
        <p:sp>
          <p:nvSpPr>
            <p:cNvPr id="42000" name="PSArrow"/>
            <p:cNvSpPr>
              <a:spLocks noChangeArrowheads="1"/>
            </p:cNvSpPr>
            <p:nvPr/>
          </p:nvSpPr>
          <p:spPr bwMode="auto">
            <a:xfrm>
              <a:off x="264"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3200" y="1828800"/>
            <a:ext cx="2019300" cy="1206500"/>
            <a:chOff x="1848" y="1152"/>
            <a:chExt cx="1272" cy="760"/>
          </a:xfrm>
        </p:grpSpPr>
        <p:graphicFrame>
          <p:nvGraphicFramePr>
            <p:cNvPr id="41991" name="PSPic"/>
            <p:cNvGraphicFramePr>
              <a:graphicFrameLocks noChangeAspect="1"/>
            </p:cNvGraphicFramePr>
            <p:nvPr/>
          </p:nvGraphicFramePr>
          <p:xfrm>
            <a:off x="1968" y="1392"/>
            <a:ext cx="1152" cy="520"/>
          </p:xfrm>
          <a:graphic>
            <a:graphicData uri="http://schemas.openxmlformats.org/presentationml/2006/ole">
              <p:oleObj spid="_x0000_s204806" name="Equation" r:id="rId7" imgW="457002" imgH="203112" progId="">
                <p:embed/>
              </p:oleObj>
            </a:graphicData>
          </a:graphic>
        </p:graphicFrame>
        <p:sp>
          <p:nvSpPr>
            <p:cNvPr id="42002" name="PSText"/>
            <p:cNvSpPr txBox="1">
              <a:spLocks noChangeArrowheads="1"/>
            </p:cNvSpPr>
            <p:nvPr/>
          </p:nvSpPr>
          <p:spPr bwMode="auto">
            <a:xfrm>
              <a:off x="1968" y="1152"/>
              <a:ext cx="400" cy="240"/>
            </a:xfrm>
            <a:prstGeom prst="rect">
              <a:avLst/>
            </a:prstGeom>
            <a:noFill/>
            <a:ln w="9525">
              <a:noFill/>
              <a:miter lim="800000"/>
              <a:headEnd/>
              <a:tailEnd/>
            </a:ln>
            <a:effectLst/>
          </p:spPr>
          <p:txBody>
            <a:bodyPr/>
            <a:lstStyle/>
            <a:p>
              <a:r>
                <a:rPr lang="en-US" sz="2400"/>
                <a:t>2.</a:t>
              </a:r>
            </a:p>
          </p:txBody>
        </p:sp>
        <p:sp>
          <p:nvSpPr>
            <p:cNvPr id="42003" name="PSArrow"/>
            <p:cNvSpPr>
              <a:spLocks noChangeArrowheads="1"/>
            </p:cNvSpPr>
            <p:nvPr/>
          </p:nvSpPr>
          <p:spPr bwMode="auto">
            <a:xfrm>
              <a:off x="1848"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47800" y="3429000"/>
            <a:ext cx="1409700" cy="1206500"/>
            <a:chOff x="984" y="2064"/>
            <a:chExt cx="888" cy="760"/>
          </a:xfrm>
        </p:grpSpPr>
        <p:graphicFrame>
          <p:nvGraphicFramePr>
            <p:cNvPr id="41993" name="PSPic"/>
            <p:cNvGraphicFramePr>
              <a:graphicFrameLocks noChangeAspect="1"/>
            </p:cNvGraphicFramePr>
            <p:nvPr/>
          </p:nvGraphicFramePr>
          <p:xfrm>
            <a:off x="1104" y="2304"/>
            <a:ext cx="768" cy="520"/>
          </p:xfrm>
          <a:graphic>
            <a:graphicData uri="http://schemas.openxmlformats.org/presentationml/2006/ole">
              <p:oleObj spid="_x0000_s204805" name="Equation" r:id="rId8" imgW="304536" imgH="203024" progId="">
                <p:embed/>
              </p:oleObj>
            </a:graphicData>
          </a:graphic>
        </p:graphicFrame>
        <p:sp>
          <p:nvSpPr>
            <p:cNvPr id="42005" name="PSText"/>
            <p:cNvSpPr txBox="1">
              <a:spLocks noChangeArrowheads="1"/>
            </p:cNvSpPr>
            <p:nvPr/>
          </p:nvSpPr>
          <p:spPr bwMode="auto">
            <a:xfrm>
              <a:off x="1104" y="2064"/>
              <a:ext cx="400" cy="240"/>
            </a:xfrm>
            <a:prstGeom prst="rect">
              <a:avLst/>
            </a:prstGeom>
            <a:noFill/>
            <a:ln w="9525">
              <a:noFill/>
              <a:miter lim="800000"/>
              <a:headEnd/>
              <a:tailEnd/>
            </a:ln>
            <a:effectLst/>
          </p:spPr>
          <p:txBody>
            <a:bodyPr/>
            <a:lstStyle/>
            <a:p>
              <a:r>
                <a:rPr lang="en-US" sz="2400"/>
                <a:t>3.</a:t>
              </a:r>
            </a:p>
          </p:txBody>
        </p:sp>
        <p:sp>
          <p:nvSpPr>
            <p:cNvPr id="42006" name="PSArrow"/>
            <p:cNvSpPr>
              <a:spLocks noChangeArrowheads="1"/>
            </p:cNvSpPr>
            <p:nvPr/>
          </p:nvSpPr>
          <p:spPr bwMode="auto">
            <a:xfrm>
              <a:off x="984"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4953000"/>
            <a:ext cx="1651000" cy="1206500"/>
            <a:chOff x="264" y="2942"/>
            <a:chExt cx="1040" cy="760"/>
          </a:xfrm>
        </p:grpSpPr>
        <p:graphicFrame>
          <p:nvGraphicFramePr>
            <p:cNvPr id="41995" name="PSPic"/>
            <p:cNvGraphicFramePr>
              <a:graphicFrameLocks noChangeAspect="1"/>
            </p:cNvGraphicFramePr>
            <p:nvPr/>
          </p:nvGraphicFramePr>
          <p:xfrm>
            <a:off x="384" y="3182"/>
            <a:ext cx="920" cy="520"/>
          </p:xfrm>
          <a:graphic>
            <a:graphicData uri="http://schemas.openxmlformats.org/presentationml/2006/ole">
              <p:oleObj spid="_x0000_s204804" name="Equation" r:id="rId9" imgW="368140" imgH="203112" progId="">
                <p:embed/>
              </p:oleObj>
            </a:graphicData>
          </a:graphic>
        </p:graphicFrame>
        <p:sp>
          <p:nvSpPr>
            <p:cNvPr id="42008" name="PSText"/>
            <p:cNvSpPr txBox="1">
              <a:spLocks noChangeArrowheads="1"/>
            </p:cNvSpPr>
            <p:nvPr/>
          </p:nvSpPr>
          <p:spPr bwMode="auto">
            <a:xfrm>
              <a:off x="384" y="2942"/>
              <a:ext cx="400" cy="240"/>
            </a:xfrm>
            <a:prstGeom prst="rect">
              <a:avLst/>
            </a:prstGeom>
            <a:noFill/>
            <a:ln w="9525">
              <a:noFill/>
              <a:miter lim="800000"/>
              <a:headEnd/>
              <a:tailEnd/>
            </a:ln>
            <a:effectLst/>
          </p:spPr>
          <p:txBody>
            <a:bodyPr/>
            <a:lstStyle/>
            <a:p>
              <a:r>
                <a:rPr lang="en-US" sz="2400"/>
                <a:t>4.</a:t>
              </a:r>
            </a:p>
          </p:txBody>
        </p:sp>
        <p:sp>
          <p:nvSpPr>
            <p:cNvPr id="42009" name="PSArrow"/>
            <p:cNvSpPr>
              <a:spLocks noChangeArrowheads="1"/>
            </p:cNvSpPr>
            <p:nvPr/>
          </p:nvSpPr>
          <p:spPr bwMode="auto">
            <a:xfrm>
              <a:off x="264" y="310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43200" y="4953000"/>
            <a:ext cx="1409700" cy="1206500"/>
            <a:chOff x="1848" y="2942"/>
            <a:chExt cx="888" cy="760"/>
          </a:xfrm>
        </p:grpSpPr>
        <p:graphicFrame>
          <p:nvGraphicFramePr>
            <p:cNvPr id="41997" name="PSPic"/>
            <p:cNvGraphicFramePr>
              <a:graphicFrameLocks noChangeAspect="1"/>
            </p:cNvGraphicFramePr>
            <p:nvPr/>
          </p:nvGraphicFramePr>
          <p:xfrm>
            <a:off x="1968" y="3182"/>
            <a:ext cx="768" cy="520"/>
          </p:xfrm>
          <a:graphic>
            <a:graphicData uri="http://schemas.openxmlformats.org/presentationml/2006/ole">
              <p:oleObj spid="_x0000_s204803" name="Equation" r:id="rId10" imgW="304536" imgH="203024" progId="">
                <p:embed/>
              </p:oleObj>
            </a:graphicData>
          </a:graphic>
        </p:graphicFrame>
        <p:sp>
          <p:nvSpPr>
            <p:cNvPr id="42011" name="PSText"/>
            <p:cNvSpPr txBox="1">
              <a:spLocks noChangeArrowheads="1"/>
            </p:cNvSpPr>
            <p:nvPr/>
          </p:nvSpPr>
          <p:spPr bwMode="auto">
            <a:xfrm>
              <a:off x="1968" y="2942"/>
              <a:ext cx="400" cy="240"/>
            </a:xfrm>
            <a:prstGeom prst="rect">
              <a:avLst/>
            </a:prstGeom>
            <a:noFill/>
            <a:ln w="9525">
              <a:noFill/>
              <a:miter lim="800000"/>
              <a:headEnd/>
              <a:tailEnd/>
            </a:ln>
            <a:effectLst/>
          </p:spPr>
          <p:txBody>
            <a:bodyPr/>
            <a:lstStyle/>
            <a:p>
              <a:r>
                <a:rPr lang="en-US" sz="2400"/>
                <a:t>5.</a:t>
              </a:r>
            </a:p>
          </p:txBody>
        </p:sp>
        <p:sp>
          <p:nvSpPr>
            <p:cNvPr id="42012" name="PSArrow"/>
            <p:cNvSpPr>
              <a:spLocks noChangeArrowheads="1"/>
            </p:cNvSpPr>
            <p:nvPr/>
          </p:nvSpPr>
          <p:spPr bwMode="auto">
            <a:xfrm>
              <a:off x="1848" y="310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328613"/>
            <a:ext cx="8229600" cy="1036637"/>
          </a:xfrm>
        </p:spPr>
        <p:txBody>
          <a:bodyPr>
            <a:spAutoFit/>
          </a:bodyPr>
          <a:lstStyle/>
          <a:p>
            <a:r>
              <a:rPr lang="en-US"/>
              <a:t>Evaluate the limit.</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205826" name="Chart" r:id="rId5" imgW="4571989" imgH="5143584" progId="MSGraph.Chart.8">
              <p:embed followColorScheme="full"/>
            </p:oleObj>
          </a:graphicData>
        </a:graphic>
      </p:graphicFrame>
      <p:sp>
        <p:nvSpPr>
          <p:cNvPr id="43014"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609600" y="1524000"/>
          <a:ext cx="2514600" cy="1316038"/>
        </p:xfrm>
        <a:graphic>
          <a:graphicData uri="http://schemas.openxmlformats.org/presentationml/2006/ole">
            <p:oleObj spid="_x0000_s205827" name="Equation" r:id="rId6" imgW="685502" imgH="355446" progId="">
              <p:embed/>
            </p:oleObj>
          </a:graphicData>
        </a:graphic>
      </p:graphicFrame>
      <p:sp>
        <p:nvSpPr>
          <p:cNvPr id="43012" name="TPAnswers"/>
          <p:cNvSpPr>
            <a:spLocks noGrp="1" noChangeArrowheads="1"/>
          </p:cNvSpPr>
          <p:nvPr>
            <p:ph type="body" idx="1"/>
            <p:custDataLst>
              <p:tags r:id="rId3"/>
            </p:custDataLst>
          </p:nvPr>
        </p:nvSpPr>
        <p:spPr>
          <a:xfrm>
            <a:off x="457200" y="3048000"/>
            <a:ext cx="4114800" cy="3276600"/>
          </a:xfrm>
        </p:spPr>
        <p:txBody>
          <a:bodyPr>
            <a:spAutoFit/>
          </a:bodyPr>
          <a:lstStyle/>
          <a:p>
            <a:pPr marL="609600" indent="-609600">
              <a:buFontTx/>
              <a:buAutoNum type="arabicPeriod"/>
            </a:pPr>
            <a:r>
              <a:rPr lang="en-US" sz="3600"/>
              <a:t> -5</a:t>
            </a:r>
          </a:p>
          <a:p>
            <a:pPr marL="609600" indent="-609600">
              <a:buFontTx/>
              <a:buAutoNum type="arabicPeriod"/>
            </a:pPr>
            <a:r>
              <a:rPr lang="en-US" sz="3600"/>
              <a:t> 0</a:t>
            </a:r>
          </a:p>
          <a:p>
            <a:pPr marL="609600" indent="-609600">
              <a:buFontTx/>
              <a:buAutoNum type="arabicPeriod"/>
            </a:pPr>
            <a:r>
              <a:rPr lang="en-US" sz="3600">
                <a:cs typeface="Arial" charset="0"/>
              </a:rPr>
              <a:t> </a:t>
            </a:r>
            <a:r>
              <a:rPr lang="el-GR" sz="3600" i="1">
                <a:cs typeface="Arial" charset="0"/>
              </a:rPr>
              <a:t>π</a:t>
            </a:r>
          </a:p>
          <a:p>
            <a:pPr marL="609600" indent="-609600">
              <a:buFontTx/>
              <a:buAutoNum type="arabicPeriod"/>
            </a:pPr>
            <a:r>
              <a:rPr lang="en-US" sz="3600"/>
              <a:t> 1</a:t>
            </a:r>
          </a:p>
          <a:p>
            <a:pPr marL="609600" indent="-609600">
              <a:buFontTx/>
              <a:buAutoNum type="arabicPeriod"/>
            </a:pPr>
            <a:r>
              <a:rPr lang="en-US" sz="3600"/>
              <a:t> </a:t>
            </a:r>
            <a:r>
              <a:rPr lang="en-US" sz="3600">
                <a:cs typeface="Arial" charset="0"/>
              </a:rPr>
              <a: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PQuestion"/>
          <p:cNvSpPr>
            <a:spLocks noGrp="1" noChangeArrowheads="1"/>
          </p:cNvSpPr>
          <p:nvPr>
            <p:ph type="title"/>
          </p:nvPr>
        </p:nvSpPr>
        <p:spPr>
          <a:xfrm>
            <a:off x="457200" y="228600"/>
            <a:ext cx="8229600" cy="1143000"/>
          </a:xfrm>
        </p:spPr>
        <p:txBody>
          <a:bodyPr/>
          <a:lstStyle/>
          <a:p>
            <a:r>
              <a:rPr lang="en-US"/>
              <a:t>Sketch the curve.</a:t>
            </a:r>
          </a:p>
        </p:txBody>
      </p:sp>
      <p:graphicFrame>
        <p:nvGraphicFramePr>
          <p:cNvPr id="73732" name="TPChart"/>
          <p:cNvGraphicFramePr>
            <a:graphicFrameLocks noChangeAspect="1"/>
          </p:cNvGraphicFramePr>
          <p:nvPr/>
        </p:nvGraphicFramePr>
        <p:xfrm>
          <a:off x="4508500" y="1651000"/>
          <a:ext cx="4572000" cy="5143500"/>
        </p:xfrm>
        <a:graphic>
          <a:graphicData uri="http://schemas.openxmlformats.org/presentationml/2006/ole">
            <p:oleObj spid="_x0000_s206850" name="Chart" r:id="rId5" imgW="4571989" imgH="5143584" progId="MSGraph.Chart.8">
              <p:embed followColorScheme="full"/>
            </p:oleObj>
          </a:graphicData>
        </a:graphic>
      </p:graphicFrame>
      <p:sp>
        <p:nvSpPr>
          <p:cNvPr id="73731" name="TPAnswers" hidden="1"/>
          <p:cNvSpPr>
            <a:spLocks noGrp="1" noChangeArrowheads="1"/>
          </p:cNvSpPr>
          <p:nvPr>
            <p:ph type="body" idx="1"/>
            <p:custDataLst>
              <p:tags r:id="rId3"/>
            </p:custDataLst>
          </p:nvPr>
        </p:nvSpPr>
        <p:spPr>
          <a:xfrm>
            <a:off x="457200" y="7086600"/>
            <a:ext cx="4114800" cy="838200"/>
          </a:xfrm>
        </p:spPr>
        <p:txBody>
          <a:bodyPr/>
          <a:lstStyle/>
          <a:p>
            <a:pPr marL="609600" indent="-609600">
              <a:buFontTx/>
              <a:buAutoNum type="arabicPeriod"/>
            </a:pPr>
            <a:r>
              <a:rPr lang="en-US" sz="1200"/>
              <a:t>Choice One</a:t>
            </a:r>
          </a:p>
          <a:p>
            <a:pPr marL="609600" indent="-609600">
              <a:buFontTx/>
              <a:buAutoNum type="arabicPeriod"/>
            </a:pPr>
            <a:r>
              <a:rPr lang="en-US" sz="1200"/>
              <a:t>Choice Two</a:t>
            </a:r>
          </a:p>
          <a:p>
            <a:pPr marL="609600" indent="-609600">
              <a:buFontTx/>
              <a:buAutoNum type="arabicPeriod"/>
            </a:pPr>
            <a:r>
              <a:rPr lang="en-US" sz="1200"/>
              <a:t>Choice Three</a:t>
            </a:r>
          </a:p>
        </p:txBody>
      </p:sp>
      <p:grpSp>
        <p:nvGrpSpPr>
          <p:cNvPr id="2" name="Picture Choice 1"/>
          <p:cNvGrpSpPr>
            <a:grpSpLocks/>
          </p:cNvGrpSpPr>
          <p:nvPr/>
        </p:nvGrpSpPr>
        <p:grpSpPr bwMode="auto">
          <a:xfrm>
            <a:off x="342900" y="1447800"/>
            <a:ext cx="2095500" cy="2286000"/>
            <a:chOff x="216" y="912"/>
            <a:chExt cx="1320" cy="1440"/>
          </a:xfrm>
        </p:grpSpPr>
        <p:pic>
          <p:nvPicPr>
            <p:cNvPr id="73757" name="PSPic"/>
            <p:cNvPicPr>
              <a:picLocks noChangeAspect="1" noChangeArrowheads="1"/>
            </p:cNvPicPr>
            <p:nvPr/>
          </p:nvPicPr>
          <p:blipFill>
            <a:blip r:embed="rId6"/>
            <a:srcRect/>
            <a:stretch>
              <a:fillRect/>
            </a:stretch>
          </p:blipFill>
          <p:spPr bwMode="auto">
            <a:xfrm>
              <a:off x="336" y="1152"/>
              <a:ext cx="1200" cy="1200"/>
            </a:xfrm>
            <a:prstGeom prst="rect">
              <a:avLst/>
            </a:prstGeom>
            <a:noFill/>
            <a:ln w="9525">
              <a:noFill/>
              <a:miter lim="800000"/>
              <a:headEnd/>
              <a:tailEnd/>
            </a:ln>
          </p:spPr>
        </p:pic>
        <p:sp>
          <p:nvSpPr>
            <p:cNvPr id="73760" name="PSText"/>
            <p:cNvSpPr txBox="1">
              <a:spLocks noChangeArrowheads="1"/>
            </p:cNvSpPr>
            <p:nvPr/>
          </p:nvSpPr>
          <p:spPr bwMode="auto">
            <a:xfrm>
              <a:off x="336" y="912"/>
              <a:ext cx="400" cy="240"/>
            </a:xfrm>
            <a:prstGeom prst="rect">
              <a:avLst/>
            </a:prstGeom>
            <a:noFill/>
            <a:ln w="9525">
              <a:noFill/>
              <a:miter lim="800000"/>
              <a:headEnd/>
              <a:tailEnd/>
            </a:ln>
            <a:effectLst/>
          </p:spPr>
          <p:txBody>
            <a:bodyPr/>
            <a:lstStyle/>
            <a:p>
              <a:r>
                <a:rPr lang="en-US" sz="2400"/>
                <a:t>1.</a:t>
              </a:r>
            </a:p>
          </p:txBody>
        </p:sp>
        <p:sp>
          <p:nvSpPr>
            <p:cNvPr id="73761" name="PSArrow"/>
            <p:cNvSpPr>
              <a:spLocks noChangeArrowheads="1"/>
            </p:cNvSpPr>
            <p:nvPr/>
          </p:nvSpPr>
          <p:spPr bwMode="auto">
            <a:xfrm>
              <a:off x="216" y="10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819400"/>
            <a:ext cx="2095500" cy="2286000"/>
            <a:chOff x="1656" y="1776"/>
            <a:chExt cx="1320" cy="1440"/>
          </a:xfrm>
        </p:grpSpPr>
        <p:pic>
          <p:nvPicPr>
            <p:cNvPr id="73758" name="PSPic"/>
            <p:cNvPicPr>
              <a:picLocks noChangeAspect="1" noChangeArrowheads="1"/>
            </p:cNvPicPr>
            <p:nvPr/>
          </p:nvPicPr>
          <p:blipFill>
            <a:blip r:embed="rId7"/>
            <a:srcRect/>
            <a:stretch>
              <a:fillRect/>
            </a:stretch>
          </p:blipFill>
          <p:spPr bwMode="auto">
            <a:xfrm>
              <a:off x="1776" y="2016"/>
              <a:ext cx="1200" cy="1200"/>
            </a:xfrm>
            <a:prstGeom prst="rect">
              <a:avLst/>
            </a:prstGeom>
            <a:noFill/>
            <a:ln w="9525">
              <a:noFill/>
              <a:miter lim="800000"/>
              <a:headEnd/>
              <a:tailEnd/>
            </a:ln>
          </p:spPr>
        </p:pic>
        <p:sp>
          <p:nvSpPr>
            <p:cNvPr id="73763" name="PSText"/>
            <p:cNvSpPr txBox="1">
              <a:spLocks noChangeArrowheads="1"/>
            </p:cNvSpPr>
            <p:nvPr/>
          </p:nvSpPr>
          <p:spPr bwMode="auto">
            <a:xfrm>
              <a:off x="1776" y="1776"/>
              <a:ext cx="400" cy="240"/>
            </a:xfrm>
            <a:prstGeom prst="rect">
              <a:avLst/>
            </a:prstGeom>
            <a:noFill/>
            <a:ln w="9525">
              <a:noFill/>
              <a:miter lim="800000"/>
              <a:headEnd/>
              <a:tailEnd/>
            </a:ln>
            <a:effectLst/>
          </p:spPr>
          <p:txBody>
            <a:bodyPr/>
            <a:lstStyle/>
            <a:p>
              <a:r>
                <a:rPr lang="en-US" sz="2400"/>
                <a:t>2.</a:t>
              </a:r>
            </a:p>
          </p:txBody>
        </p:sp>
        <p:sp>
          <p:nvSpPr>
            <p:cNvPr id="73764" name="PSArrow"/>
            <p:cNvSpPr>
              <a:spLocks noChangeArrowheads="1"/>
            </p:cNvSpPr>
            <p:nvPr/>
          </p:nvSpPr>
          <p:spPr bwMode="auto">
            <a:xfrm>
              <a:off x="1656"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95300" y="4419600"/>
            <a:ext cx="2095500" cy="2286000"/>
            <a:chOff x="312" y="2784"/>
            <a:chExt cx="1320" cy="1440"/>
          </a:xfrm>
        </p:grpSpPr>
        <p:pic>
          <p:nvPicPr>
            <p:cNvPr id="73759" name="PSPic"/>
            <p:cNvPicPr>
              <a:picLocks noChangeAspect="1" noChangeArrowheads="1"/>
            </p:cNvPicPr>
            <p:nvPr/>
          </p:nvPicPr>
          <p:blipFill>
            <a:blip r:embed="rId8"/>
            <a:srcRect/>
            <a:stretch>
              <a:fillRect/>
            </a:stretch>
          </p:blipFill>
          <p:spPr bwMode="auto">
            <a:xfrm>
              <a:off x="432" y="3024"/>
              <a:ext cx="1200" cy="1200"/>
            </a:xfrm>
            <a:prstGeom prst="rect">
              <a:avLst/>
            </a:prstGeom>
            <a:noFill/>
            <a:ln w="9525">
              <a:noFill/>
              <a:miter lim="800000"/>
              <a:headEnd/>
              <a:tailEnd/>
            </a:ln>
          </p:spPr>
        </p:pic>
        <p:sp>
          <p:nvSpPr>
            <p:cNvPr id="73766" name="PSText"/>
            <p:cNvSpPr txBox="1">
              <a:spLocks noChangeArrowheads="1"/>
            </p:cNvSpPr>
            <p:nvPr/>
          </p:nvSpPr>
          <p:spPr bwMode="auto">
            <a:xfrm>
              <a:off x="432" y="2784"/>
              <a:ext cx="400" cy="240"/>
            </a:xfrm>
            <a:prstGeom prst="rect">
              <a:avLst/>
            </a:prstGeom>
            <a:noFill/>
            <a:ln w="9525">
              <a:noFill/>
              <a:miter lim="800000"/>
              <a:headEnd/>
              <a:tailEnd/>
            </a:ln>
            <a:effectLst/>
          </p:spPr>
          <p:txBody>
            <a:bodyPr/>
            <a:lstStyle/>
            <a:p>
              <a:r>
                <a:rPr lang="en-US" sz="2400"/>
                <a:t>3.</a:t>
              </a:r>
            </a:p>
          </p:txBody>
        </p:sp>
        <p:sp>
          <p:nvSpPr>
            <p:cNvPr id="73767" name="PSArrow"/>
            <p:cNvSpPr>
              <a:spLocks noChangeArrowheads="1"/>
            </p:cNvSpPr>
            <p:nvPr/>
          </p:nvSpPr>
          <p:spPr bwMode="auto">
            <a:xfrm>
              <a:off x="312" y="29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73769" name="Object 41"/>
          <p:cNvGraphicFramePr>
            <a:graphicFrameLocks noChangeAspect="1"/>
          </p:cNvGraphicFramePr>
          <p:nvPr/>
        </p:nvGraphicFramePr>
        <p:xfrm>
          <a:off x="5105400" y="457200"/>
          <a:ext cx="2895600" cy="869950"/>
        </p:xfrm>
        <a:graphic>
          <a:graphicData uri="http://schemas.openxmlformats.org/presentationml/2006/ole">
            <p:oleObj spid="_x0000_s206851" name="Equation" r:id="rId9" imgW="711509"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3732"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0"/>
            <a:ext cx="8229600" cy="1341438"/>
          </a:xfrm>
        </p:spPr>
        <p:txBody>
          <a:bodyPr>
            <a:spAutoFit/>
          </a:bodyPr>
          <a:lstStyle/>
          <a:p>
            <a:r>
              <a:rPr lang="en-US" sz="3200"/>
              <a:t>Which of the following functions is graphed below?</a:t>
            </a:r>
          </a:p>
        </p:txBody>
      </p:sp>
      <p:graphicFrame>
        <p:nvGraphicFramePr>
          <p:cNvPr id="45059" name="TPChart"/>
          <p:cNvGraphicFramePr>
            <a:graphicFrameLocks noChangeAspect="1"/>
          </p:cNvGraphicFramePr>
          <p:nvPr/>
        </p:nvGraphicFramePr>
        <p:xfrm>
          <a:off x="4673600" y="1828800"/>
          <a:ext cx="4470400" cy="5029200"/>
        </p:xfrm>
        <a:graphic>
          <a:graphicData uri="http://schemas.openxmlformats.org/presentationml/2006/ole">
            <p:oleObj spid="_x0000_s207874"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304800" y="3792538"/>
            <a:ext cx="1295400" cy="2913062"/>
          </a:xfrm>
        </p:spPr>
        <p:txBody>
          <a:bodyPr>
            <a:spAutoFit/>
          </a:bodyPr>
          <a:lstStyle/>
          <a:p>
            <a:pPr marL="609600" indent="-609600">
              <a:spcAft>
                <a:spcPct val="20000"/>
              </a:spcAft>
              <a:buFontTx/>
              <a:buAutoNum type="arabicPeriod"/>
            </a:pPr>
            <a:r>
              <a:rPr lang="en-US" sz="2800"/>
              <a:t>x</a:t>
            </a:r>
          </a:p>
          <a:p>
            <a:pPr marL="609600" indent="-609600">
              <a:spcAft>
                <a:spcPct val="20000"/>
              </a:spcAft>
              <a:buFontTx/>
              <a:buAutoNum type="arabicPeriod"/>
            </a:pPr>
            <a:r>
              <a:rPr lang="en-US" sz="2800"/>
              <a:t>x</a:t>
            </a:r>
          </a:p>
          <a:p>
            <a:pPr marL="609600" indent="-609600">
              <a:spcAft>
                <a:spcPct val="20000"/>
              </a:spcAft>
              <a:buFontTx/>
              <a:buAutoNum type="arabicPeriod"/>
            </a:pPr>
            <a:r>
              <a:rPr lang="en-US" sz="2800"/>
              <a:t>x</a:t>
            </a:r>
          </a:p>
          <a:p>
            <a:pPr marL="609600" indent="-609600">
              <a:spcAft>
                <a:spcPct val="20000"/>
              </a:spcAft>
              <a:buFontTx/>
              <a:buAutoNum type="arabicPeriod"/>
            </a:pPr>
            <a:r>
              <a:rPr lang="en-US" sz="2800"/>
              <a:t>x</a:t>
            </a:r>
          </a:p>
          <a:p>
            <a:pPr marL="609600" indent="-609600">
              <a:spcAft>
                <a:spcPct val="20000"/>
              </a:spcAft>
              <a:buFontTx/>
              <a:buAutoNum type="arabicPeriod"/>
            </a:pPr>
            <a:r>
              <a:rPr lang="en-US" sz="2800"/>
              <a:t>x</a:t>
            </a:r>
          </a:p>
        </p:txBody>
      </p:sp>
      <p:pic>
        <p:nvPicPr>
          <p:cNvPr id="45061" name="Picture 5"/>
          <p:cNvPicPr>
            <a:picLocks noChangeAspect="1" noChangeArrowheads="1"/>
          </p:cNvPicPr>
          <p:nvPr/>
        </p:nvPicPr>
        <p:blipFill>
          <a:blip r:embed="rId6"/>
          <a:srcRect/>
          <a:stretch>
            <a:fillRect/>
          </a:stretch>
        </p:blipFill>
        <p:spPr bwMode="auto">
          <a:xfrm>
            <a:off x="1962150" y="819150"/>
            <a:ext cx="2838450" cy="2838450"/>
          </a:xfrm>
          <a:prstGeom prst="rect">
            <a:avLst/>
          </a:prstGeom>
          <a:noFill/>
          <a:ln w="9525">
            <a:noFill/>
            <a:miter lim="800000"/>
            <a:headEnd/>
            <a:tailEnd/>
          </a:ln>
        </p:spPr>
      </p:pic>
      <p:sp>
        <p:nvSpPr>
          <p:cNvPr id="45063" name="Rectangle 7"/>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2" name="Object 6"/>
          <p:cNvGraphicFramePr>
            <a:graphicFrameLocks noChangeAspect="1"/>
          </p:cNvGraphicFramePr>
          <p:nvPr/>
        </p:nvGraphicFramePr>
        <p:xfrm>
          <a:off x="914400" y="3581400"/>
          <a:ext cx="2166938" cy="604838"/>
        </p:xfrm>
        <a:graphic>
          <a:graphicData uri="http://schemas.openxmlformats.org/presentationml/2006/ole">
            <p:oleObj spid="_x0000_s207875" name="Equation" r:id="rId7" imgW="902092" imgH="254110" progId="">
              <p:embed/>
            </p:oleObj>
          </a:graphicData>
        </a:graphic>
      </p:graphicFrame>
      <p:sp>
        <p:nvSpPr>
          <p:cNvPr id="45065" name="Rectangle 9"/>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4" name="Object 8"/>
          <p:cNvGraphicFramePr>
            <a:graphicFrameLocks noChangeAspect="1"/>
          </p:cNvGraphicFramePr>
          <p:nvPr/>
        </p:nvGraphicFramePr>
        <p:xfrm>
          <a:off x="914400" y="4267200"/>
          <a:ext cx="2166938" cy="604838"/>
        </p:xfrm>
        <a:graphic>
          <a:graphicData uri="http://schemas.openxmlformats.org/presentationml/2006/ole">
            <p:oleObj spid="_x0000_s207876" name="Equation" r:id="rId8" imgW="902092" imgH="254110" progId="">
              <p:embed/>
            </p:oleObj>
          </a:graphicData>
        </a:graphic>
      </p:graphicFrame>
      <p:sp>
        <p:nvSpPr>
          <p:cNvPr id="45067" name="Rectangle 11"/>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6" name="Object 10"/>
          <p:cNvGraphicFramePr>
            <a:graphicFrameLocks noChangeAspect="1"/>
          </p:cNvGraphicFramePr>
          <p:nvPr/>
        </p:nvGraphicFramePr>
        <p:xfrm>
          <a:off x="914400" y="4876800"/>
          <a:ext cx="2166938" cy="604838"/>
        </p:xfrm>
        <a:graphic>
          <a:graphicData uri="http://schemas.openxmlformats.org/presentationml/2006/ole">
            <p:oleObj spid="_x0000_s207877" name="Equation" r:id="rId9" imgW="902092" imgH="254110" progId="">
              <p:embed/>
            </p:oleObj>
          </a:graphicData>
        </a:graphic>
      </p:graphicFrame>
      <p:sp>
        <p:nvSpPr>
          <p:cNvPr id="45069"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8" name="Object 12"/>
          <p:cNvGraphicFramePr>
            <a:graphicFrameLocks noChangeAspect="1"/>
          </p:cNvGraphicFramePr>
          <p:nvPr/>
        </p:nvGraphicFramePr>
        <p:xfrm>
          <a:off x="914400" y="5583238"/>
          <a:ext cx="1928813" cy="512762"/>
        </p:xfrm>
        <a:graphic>
          <a:graphicData uri="http://schemas.openxmlformats.org/presentationml/2006/ole">
            <p:oleObj spid="_x0000_s207878" name="Equation" r:id="rId10" imgW="800447" imgH="215994" progId="">
              <p:embed/>
            </p:oleObj>
          </a:graphicData>
        </a:graphic>
      </p:graphicFrame>
      <p:sp>
        <p:nvSpPr>
          <p:cNvPr id="45071" name="Rectangle 15"/>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70" name="Object 14"/>
          <p:cNvGraphicFramePr>
            <a:graphicFrameLocks noChangeAspect="1"/>
          </p:cNvGraphicFramePr>
          <p:nvPr/>
        </p:nvGraphicFramePr>
        <p:xfrm>
          <a:off x="914400" y="6100763"/>
          <a:ext cx="1600200" cy="604837"/>
        </p:xfrm>
        <a:graphic>
          <a:graphicData uri="http://schemas.openxmlformats.org/presentationml/2006/ole">
            <p:oleObj spid="_x0000_s207879" name="Equation" r:id="rId11" imgW="6604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76200"/>
            <a:ext cx="8229600" cy="1341438"/>
          </a:xfrm>
        </p:spPr>
        <p:txBody>
          <a:bodyPr>
            <a:spAutoFit/>
          </a:bodyPr>
          <a:lstStyle/>
          <a:p>
            <a:r>
              <a:rPr lang="en-US" sz="3200"/>
              <a:t>Find the point on the line </a:t>
            </a:r>
            <a:r>
              <a:rPr lang="en-US" sz="3200" i="1"/>
              <a:t>y</a:t>
            </a:r>
            <a:r>
              <a:rPr lang="en-US" sz="3200"/>
              <a:t> = 10</a:t>
            </a:r>
            <a:r>
              <a:rPr lang="en-US" sz="3200" i="1"/>
              <a:t>x</a:t>
            </a:r>
            <a:r>
              <a:rPr lang="en-US" sz="3200"/>
              <a:t> + 9 that is closest to the origin. </a:t>
            </a:r>
          </a:p>
        </p:txBody>
      </p:sp>
      <p:graphicFrame>
        <p:nvGraphicFramePr>
          <p:cNvPr id="46083" name="TPChart"/>
          <p:cNvGraphicFramePr>
            <a:graphicFrameLocks noChangeAspect="1"/>
          </p:cNvGraphicFramePr>
          <p:nvPr/>
        </p:nvGraphicFramePr>
        <p:xfrm>
          <a:off x="4572000" y="1714500"/>
          <a:ext cx="4572000" cy="5143500"/>
        </p:xfrm>
        <a:graphic>
          <a:graphicData uri="http://schemas.openxmlformats.org/presentationml/2006/ole">
            <p:oleObj spid="_x0000_s208898" name="Chart" r:id="rId5" imgW="4571989" imgH="5143584" progId="MSGraph.Chart.8">
              <p:embed followColorScheme="full"/>
            </p:oleObj>
          </a:graphicData>
        </a:graphic>
      </p:graphicFrame>
      <p:sp>
        <p:nvSpPr>
          <p:cNvPr id="46084" name="TPAnswers" hidden="1"/>
          <p:cNvSpPr>
            <a:spLocks noGrp="1" noChangeArrowheads="1"/>
          </p:cNvSpPr>
          <p:nvPr>
            <p:ph type="body" idx="1"/>
            <p:custDataLst>
              <p:tags r:id="rId3"/>
            </p:custDataLst>
          </p:nvPr>
        </p:nvSpPr>
        <p:spPr>
          <a:xfrm>
            <a:off x="457200" y="69469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190500" y="1676400"/>
            <a:ext cx="1830388" cy="1208088"/>
            <a:chOff x="120" y="1056"/>
            <a:chExt cx="1153" cy="761"/>
          </a:xfrm>
        </p:grpSpPr>
        <p:graphicFrame>
          <p:nvGraphicFramePr>
            <p:cNvPr id="46085" name="PSPic"/>
            <p:cNvGraphicFramePr>
              <a:graphicFrameLocks noChangeAspect="1"/>
            </p:cNvGraphicFramePr>
            <p:nvPr/>
          </p:nvGraphicFramePr>
          <p:xfrm>
            <a:off x="240" y="1296"/>
            <a:ext cx="1033" cy="521"/>
          </p:xfrm>
          <a:graphic>
            <a:graphicData uri="http://schemas.openxmlformats.org/presentationml/2006/ole">
              <p:oleObj spid="_x0000_s208903" name="Equation" r:id="rId6" imgW="723900" imgH="368300" progId="">
                <p:embed/>
              </p:oleObj>
            </a:graphicData>
          </a:graphic>
        </p:graphicFrame>
        <p:sp>
          <p:nvSpPr>
            <p:cNvPr id="46095" name="PSText"/>
            <p:cNvSpPr txBox="1">
              <a:spLocks noChangeArrowheads="1"/>
            </p:cNvSpPr>
            <p:nvPr/>
          </p:nvSpPr>
          <p:spPr bwMode="auto">
            <a:xfrm>
              <a:off x="240" y="1056"/>
              <a:ext cx="400" cy="240"/>
            </a:xfrm>
            <a:prstGeom prst="rect">
              <a:avLst/>
            </a:prstGeom>
            <a:noFill/>
            <a:ln w="9525">
              <a:noFill/>
              <a:miter lim="800000"/>
              <a:headEnd/>
              <a:tailEnd/>
            </a:ln>
            <a:effectLst/>
          </p:spPr>
          <p:txBody>
            <a:bodyPr/>
            <a:lstStyle/>
            <a:p>
              <a:r>
                <a:rPr lang="en-US" sz="2400"/>
                <a:t>1.</a:t>
              </a:r>
            </a:p>
          </p:txBody>
        </p:sp>
        <p:sp>
          <p:nvSpPr>
            <p:cNvPr id="46096" name="PSArrow"/>
            <p:cNvSpPr>
              <a:spLocks noChangeArrowheads="1"/>
            </p:cNvSpPr>
            <p:nvPr/>
          </p:nvSpPr>
          <p:spPr bwMode="auto">
            <a:xfrm>
              <a:off x="120" y="12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1676400"/>
            <a:ext cx="1830388" cy="1208088"/>
            <a:chOff x="1824" y="1056"/>
            <a:chExt cx="1153" cy="761"/>
          </a:xfrm>
        </p:grpSpPr>
        <p:graphicFrame>
          <p:nvGraphicFramePr>
            <p:cNvPr id="46087" name="PSPic"/>
            <p:cNvGraphicFramePr>
              <a:graphicFrameLocks noChangeAspect="1"/>
            </p:cNvGraphicFramePr>
            <p:nvPr/>
          </p:nvGraphicFramePr>
          <p:xfrm>
            <a:off x="1944" y="1296"/>
            <a:ext cx="1033" cy="521"/>
          </p:xfrm>
          <a:graphic>
            <a:graphicData uri="http://schemas.openxmlformats.org/presentationml/2006/ole">
              <p:oleObj spid="_x0000_s208902" name="Equation" r:id="rId7" imgW="723900" imgH="368300" progId="">
                <p:embed/>
              </p:oleObj>
            </a:graphicData>
          </a:graphic>
        </p:graphicFrame>
        <p:sp>
          <p:nvSpPr>
            <p:cNvPr id="46098" name="PSText"/>
            <p:cNvSpPr txBox="1">
              <a:spLocks noChangeArrowheads="1"/>
            </p:cNvSpPr>
            <p:nvPr/>
          </p:nvSpPr>
          <p:spPr bwMode="auto">
            <a:xfrm>
              <a:off x="1944" y="1056"/>
              <a:ext cx="400" cy="240"/>
            </a:xfrm>
            <a:prstGeom prst="rect">
              <a:avLst/>
            </a:prstGeom>
            <a:noFill/>
            <a:ln w="9525">
              <a:noFill/>
              <a:miter lim="800000"/>
              <a:headEnd/>
              <a:tailEnd/>
            </a:ln>
            <a:effectLst/>
          </p:spPr>
          <p:txBody>
            <a:bodyPr/>
            <a:lstStyle/>
            <a:p>
              <a:r>
                <a:rPr lang="en-US" sz="2400"/>
                <a:t>2.</a:t>
              </a:r>
            </a:p>
          </p:txBody>
        </p:sp>
        <p:sp>
          <p:nvSpPr>
            <p:cNvPr id="46099" name="PSArrow"/>
            <p:cNvSpPr>
              <a:spLocks noChangeArrowheads="1"/>
            </p:cNvSpPr>
            <p:nvPr/>
          </p:nvSpPr>
          <p:spPr bwMode="auto">
            <a:xfrm>
              <a:off x="1824" y="12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352800"/>
            <a:ext cx="1830388" cy="1208088"/>
            <a:chOff x="840" y="2112"/>
            <a:chExt cx="1153" cy="761"/>
          </a:xfrm>
        </p:grpSpPr>
        <p:graphicFrame>
          <p:nvGraphicFramePr>
            <p:cNvPr id="46089" name="PSPic"/>
            <p:cNvGraphicFramePr>
              <a:graphicFrameLocks noChangeAspect="1"/>
            </p:cNvGraphicFramePr>
            <p:nvPr/>
          </p:nvGraphicFramePr>
          <p:xfrm>
            <a:off x="960" y="2352"/>
            <a:ext cx="1033" cy="521"/>
          </p:xfrm>
          <a:graphic>
            <a:graphicData uri="http://schemas.openxmlformats.org/presentationml/2006/ole">
              <p:oleObj spid="_x0000_s208901" name="Equation" r:id="rId8" imgW="723900" imgH="368300" progId="">
                <p:embed/>
              </p:oleObj>
            </a:graphicData>
          </a:graphic>
        </p:graphicFrame>
        <p:sp>
          <p:nvSpPr>
            <p:cNvPr id="46101" name="PSText"/>
            <p:cNvSpPr txBox="1">
              <a:spLocks noChangeArrowheads="1"/>
            </p:cNvSpPr>
            <p:nvPr/>
          </p:nvSpPr>
          <p:spPr bwMode="auto">
            <a:xfrm>
              <a:off x="960" y="2112"/>
              <a:ext cx="400" cy="240"/>
            </a:xfrm>
            <a:prstGeom prst="rect">
              <a:avLst/>
            </a:prstGeom>
            <a:noFill/>
            <a:ln w="9525">
              <a:noFill/>
              <a:miter lim="800000"/>
              <a:headEnd/>
              <a:tailEnd/>
            </a:ln>
            <a:effectLst/>
          </p:spPr>
          <p:txBody>
            <a:bodyPr/>
            <a:lstStyle/>
            <a:p>
              <a:r>
                <a:rPr lang="en-US" sz="2400"/>
                <a:t>3.</a:t>
              </a:r>
            </a:p>
          </p:txBody>
        </p:sp>
        <p:sp>
          <p:nvSpPr>
            <p:cNvPr id="46102" name="PSArrow"/>
            <p:cNvSpPr>
              <a:spLocks noChangeArrowheads="1"/>
            </p:cNvSpPr>
            <p:nvPr/>
          </p:nvSpPr>
          <p:spPr bwMode="auto">
            <a:xfrm>
              <a:off x="840"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90500" y="4892675"/>
            <a:ext cx="1830388" cy="1208088"/>
            <a:chOff x="120" y="3082"/>
            <a:chExt cx="1153" cy="761"/>
          </a:xfrm>
        </p:grpSpPr>
        <p:graphicFrame>
          <p:nvGraphicFramePr>
            <p:cNvPr id="46091" name="PSPic"/>
            <p:cNvGraphicFramePr>
              <a:graphicFrameLocks noChangeAspect="1"/>
            </p:cNvGraphicFramePr>
            <p:nvPr/>
          </p:nvGraphicFramePr>
          <p:xfrm>
            <a:off x="240" y="3322"/>
            <a:ext cx="1033" cy="521"/>
          </p:xfrm>
          <a:graphic>
            <a:graphicData uri="http://schemas.openxmlformats.org/presentationml/2006/ole">
              <p:oleObj spid="_x0000_s208900" name="Equation" r:id="rId9" imgW="723900" imgH="368300" progId="">
                <p:embed/>
              </p:oleObj>
            </a:graphicData>
          </a:graphic>
        </p:graphicFrame>
        <p:sp>
          <p:nvSpPr>
            <p:cNvPr id="46104" name="PSText"/>
            <p:cNvSpPr txBox="1">
              <a:spLocks noChangeArrowheads="1"/>
            </p:cNvSpPr>
            <p:nvPr/>
          </p:nvSpPr>
          <p:spPr bwMode="auto">
            <a:xfrm>
              <a:off x="240" y="3082"/>
              <a:ext cx="400" cy="240"/>
            </a:xfrm>
            <a:prstGeom prst="rect">
              <a:avLst/>
            </a:prstGeom>
            <a:noFill/>
            <a:ln w="9525">
              <a:noFill/>
              <a:miter lim="800000"/>
              <a:headEnd/>
              <a:tailEnd/>
            </a:ln>
            <a:effectLst/>
          </p:spPr>
          <p:txBody>
            <a:bodyPr/>
            <a:lstStyle/>
            <a:p>
              <a:r>
                <a:rPr lang="en-US" sz="2400"/>
                <a:t>4.</a:t>
              </a:r>
            </a:p>
          </p:txBody>
        </p:sp>
        <p:sp>
          <p:nvSpPr>
            <p:cNvPr id="46105" name="PSArrow"/>
            <p:cNvSpPr>
              <a:spLocks noChangeArrowheads="1"/>
            </p:cNvSpPr>
            <p:nvPr/>
          </p:nvSpPr>
          <p:spPr bwMode="auto">
            <a:xfrm>
              <a:off x="120"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95600" y="4892675"/>
            <a:ext cx="1828800" cy="1208088"/>
            <a:chOff x="1824" y="3082"/>
            <a:chExt cx="1152" cy="761"/>
          </a:xfrm>
        </p:grpSpPr>
        <p:graphicFrame>
          <p:nvGraphicFramePr>
            <p:cNvPr id="46093" name="PSPic"/>
            <p:cNvGraphicFramePr>
              <a:graphicFrameLocks noChangeAspect="1"/>
            </p:cNvGraphicFramePr>
            <p:nvPr/>
          </p:nvGraphicFramePr>
          <p:xfrm>
            <a:off x="1944" y="3322"/>
            <a:ext cx="1032" cy="521"/>
          </p:xfrm>
          <a:graphic>
            <a:graphicData uri="http://schemas.openxmlformats.org/presentationml/2006/ole">
              <p:oleObj spid="_x0000_s208899" name="Equation" r:id="rId10" imgW="723900" imgH="368300" progId="">
                <p:embed/>
              </p:oleObj>
            </a:graphicData>
          </a:graphic>
        </p:graphicFrame>
        <p:sp>
          <p:nvSpPr>
            <p:cNvPr id="46107" name="PSText"/>
            <p:cNvSpPr txBox="1">
              <a:spLocks noChangeArrowheads="1"/>
            </p:cNvSpPr>
            <p:nvPr/>
          </p:nvSpPr>
          <p:spPr bwMode="auto">
            <a:xfrm>
              <a:off x="1944" y="3082"/>
              <a:ext cx="400" cy="240"/>
            </a:xfrm>
            <a:prstGeom prst="rect">
              <a:avLst/>
            </a:prstGeom>
            <a:noFill/>
            <a:ln w="9525">
              <a:noFill/>
              <a:miter lim="800000"/>
              <a:headEnd/>
              <a:tailEnd/>
            </a:ln>
            <a:effectLst/>
          </p:spPr>
          <p:txBody>
            <a:bodyPr/>
            <a:lstStyle/>
            <a:p>
              <a:r>
                <a:rPr lang="en-US" sz="2400"/>
                <a:t>5.</a:t>
              </a:r>
            </a:p>
          </p:txBody>
        </p:sp>
        <p:sp>
          <p:nvSpPr>
            <p:cNvPr id="46108" name="PSArrow"/>
            <p:cNvSpPr>
              <a:spLocks noChangeArrowheads="1"/>
            </p:cNvSpPr>
            <p:nvPr/>
          </p:nvSpPr>
          <p:spPr bwMode="auto">
            <a:xfrm>
              <a:off x="1824"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328613"/>
            <a:ext cx="8229600" cy="1036637"/>
          </a:xfrm>
        </p:spPr>
        <p:txBody>
          <a:bodyPr>
            <a:spAutoFit/>
          </a:bodyPr>
          <a:lstStyle/>
          <a:p>
            <a:r>
              <a:rPr lang="en-US"/>
              <a:t>Find </a:t>
            </a:r>
            <a:r>
              <a:rPr lang="en-US">
                <a:cs typeface="Arial" charset="0"/>
              </a:rPr>
              <a:t>ƒ</a:t>
            </a:r>
            <a:r>
              <a:rPr lang="en-US"/>
              <a:t>. </a:t>
            </a:r>
          </a:p>
        </p:txBody>
      </p:sp>
      <p:graphicFrame>
        <p:nvGraphicFramePr>
          <p:cNvPr id="47107" name="TPChart"/>
          <p:cNvGraphicFramePr>
            <a:graphicFrameLocks noChangeAspect="1"/>
          </p:cNvGraphicFramePr>
          <p:nvPr/>
        </p:nvGraphicFramePr>
        <p:xfrm>
          <a:off x="4724400" y="1714500"/>
          <a:ext cx="4419600" cy="5143500"/>
        </p:xfrm>
        <a:graphic>
          <a:graphicData uri="http://schemas.openxmlformats.org/presentationml/2006/ole">
            <p:oleObj spid="_x0000_s209922"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228600" y="1981200"/>
            <a:ext cx="35052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none of these</a:t>
            </a:r>
          </a:p>
        </p:txBody>
      </p:sp>
      <p:graphicFrame>
        <p:nvGraphicFramePr>
          <p:cNvPr id="47109" name="Object 5"/>
          <p:cNvGraphicFramePr>
            <a:graphicFrameLocks noChangeAspect="1"/>
          </p:cNvGraphicFramePr>
          <p:nvPr/>
        </p:nvGraphicFramePr>
        <p:xfrm>
          <a:off x="2590800" y="665163"/>
          <a:ext cx="4191000" cy="858837"/>
        </p:xfrm>
        <a:graphic>
          <a:graphicData uri="http://schemas.openxmlformats.org/presentationml/2006/ole">
            <p:oleObj spid="_x0000_s209923" name="Equation" r:id="rId6" imgW="927100" imgH="190500" progId="">
              <p:embed/>
            </p:oleObj>
          </a:graphicData>
        </a:graphic>
      </p:graphicFrame>
      <p:graphicFrame>
        <p:nvGraphicFramePr>
          <p:cNvPr id="47111" name="Object 7"/>
          <p:cNvGraphicFramePr>
            <a:graphicFrameLocks noChangeAspect="1"/>
          </p:cNvGraphicFramePr>
          <p:nvPr/>
        </p:nvGraphicFramePr>
        <p:xfrm>
          <a:off x="739775" y="1981200"/>
          <a:ext cx="4192588" cy="544513"/>
        </p:xfrm>
        <a:graphic>
          <a:graphicData uri="http://schemas.openxmlformats.org/presentationml/2006/ole">
            <p:oleObj spid="_x0000_s209924" name="Equation" r:id="rId7" imgW="1638300" imgH="215900" progId="">
              <p:embed/>
            </p:oleObj>
          </a:graphicData>
        </a:graphic>
      </p:graphicFrame>
      <p:graphicFrame>
        <p:nvGraphicFramePr>
          <p:cNvPr id="47113" name="Object 9"/>
          <p:cNvGraphicFramePr>
            <a:graphicFrameLocks noChangeAspect="1"/>
          </p:cNvGraphicFramePr>
          <p:nvPr/>
        </p:nvGraphicFramePr>
        <p:xfrm>
          <a:off x="739775" y="2971800"/>
          <a:ext cx="3857625" cy="487363"/>
        </p:xfrm>
        <a:graphic>
          <a:graphicData uri="http://schemas.openxmlformats.org/presentationml/2006/ole">
            <p:oleObj spid="_x0000_s209925" name="Equation" r:id="rId8" imgW="1511300" imgH="190500" progId="">
              <p:embed/>
            </p:oleObj>
          </a:graphicData>
        </a:graphic>
      </p:graphicFrame>
      <p:graphicFrame>
        <p:nvGraphicFramePr>
          <p:cNvPr id="47115" name="Object 11"/>
          <p:cNvGraphicFramePr>
            <a:graphicFrameLocks noChangeAspect="1"/>
          </p:cNvGraphicFramePr>
          <p:nvPr/>
        </p:nvGraphicFramePr>
        <p:xfrm>
          <a:off x="685800" y="3924300"/>
          <a:ext cx="4035425" cy="487363"/>
        </p:xfrm>
        <a:graphic>
          <a:graphicData uri="http://schemas.openxmlformats.org/presentationml/2006/ole">
            <p:oleObj spid="_x0000_s209926" name="Equation" r:id="rId9" imgW="1574800" imgH="190500" progId="">
              <p:embed/>
            </p:oleObj>
          </a:graphicData>
        </a:graphic>
      </p:graphicFrame>
      <p:graphicFrame>
        <p:nvGraphicFramePr>
          <p:cNvPr id="47117" name="Object 13"/>
          <p:cNvGraphicFramePr>
            <a:graphicFrameLocks noChangeAspect="1"/>
          </p:cNvGraphicFramePr>
          <p:nvPr/>
        </p:nvGraphicFramePr>
        <p:xfrm>
          <a:off x="701675" y="4876800"/>
          <a:ext cx="4000500" cy="544513"/>
        </p:xfrm>
        <a:graphic>
          <a:graphicData uri="http://schemas.openxmlformats.org/presentationml/2006/ole">
            <p:oleObj spid="_x0000_s209927" name="Equation" r:id="rId10" imgW="1562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328613"/>
            <a:ext cx="8229600" cy="1036637"/>
          </a:xfrm>
        </p:spPr>
        <p:txBody>
          <a:bodyPr>
            <a:spAutoFit/>
          </a:bodyPr>
          <a:lstStyle/>
          <a:p>
            <a:r>
              <a:rPr lang="en-US"/>
              <a:t>Find </a:t>
            </a:r>
            <a:r>
              <a:rPr lang="en-US">
                <a:cs typeface="Arial" charset="0"/>
              </a:rPr>
              <a:t>ƒ</a:t>
            </a:r>
            <a:r>
              <a:rPr lang="en-US"/>
              <a:t>.</a:t>
            </a:r>
          </a:p>
        </p:txBody>
      </p:sp>
      <p:graphicFrame>
        <p:nvGraphicFramePr>
          <p:cNvPr id="48131" name="TPChart"/>
          <p:cNvGraphicFramePr>
            <a:graphicFrameLocks noChangeAspect="1"/>
          </p:cNvGraphicFramePr>
          <p:nvPr/>
        </p:nvGraphicFramePr>
        <p:xfrm>
          <a:off x="4508500" y="1651000"/>
          <a:ext cx="4572000" cy="5143500"/>
        </p:xfrm>
        <a:graphic>
          <a:graphicData uri="http://schemas.openxmlformats.org/presentationml/2006/ole">
            <p:oleObj spid="_x0000_s210946"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304800" y="1905000"/>
            <a:ext cx="34290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none of these</a:t>
            </a:r>
          </a:p>
        </p:txBody>
      </p:sp>
      <p:graphicFrame>
        <p:nvGraphicFramePr>
          <p:cNvPr id="48133" name="Object 5"/>
          <p:cNvGraphicFramePr>
            <a:graphicFrameLocks noChangeAspect="1"/>
          </p:cNvGraphicFramePr>
          <p:nvPr/>
        </p:nvGraphicFramePr>
        <p:xfrm>
          <a:off x="2514600" y="685800"/>
          <a:ext cx="5943600" cy="754063"/>
        </p:xfrm>
        <a:graphic>
          <a:graphicData uri="http://schemas.openxmlformats.org/presentationml/2006/ole">
            <p:oleObj spid="_x0000_s210947" name="Equation" r:id="rId6" imgW="1498600" imgH="190500" progId="">
              <p:embed/>
            </p:oleObj>
          </a:graphicData>
        </a:graphic>
      </p:graphicFrame>
      <p:graphicFrame>
        <p:nvGraphicFramePr>
          <p:cNvPr id="48135" name="Object 7"/>
          <p:cNvGraphicFramePr>
            <a:graphicFrameLocks noChangeAspect="1"/>
          </p:cNvGraphicFramePr>
          <p:nvPr/>
        </p:nvGraphicFramePr>
        <p:xfrm>
          <a:off x="838200" y="1801813"/>
          <a:ext cx="3649663" cy="712787"/>
        </p:xfrm>
        <a:graphic>
          <a:graphicData uri="http://schemas.openxmlformats.org/presentationml/2006/ole">
            <p:oleObj spid="_x0000_s210948" name="Equation" r:id="rId7" imgW="1091726" imgH="215806" progId="">
              <p:embed/>
            </p:oleObj>
          </a:graphicData>
        </a:graphic>
      </p:graphicFrame>
      <p:graphicFrame>
        <p:nvGraphicFramePr>
          <p:cNvPr id="48137" name="Object 9"/>
          <p:cNvGraphicFramePr>
            <a:graphicFrameLocks noChangeAspect="1"/>
          </p:cNvGraphicFramePr>
          <p:nvPr/>
        </p:nvGraphicFramePr>
        <p:xfrm>
          <a:off x="838200" y="2759075"/>
          <a:ext cx="3627438" cy="712788"/>
        </p:xfrm>
        <a:graphic>
          <a:graphicData uri="http://schemas.openxmlformats.org/presentationml/2006/ole">
            <p:oleObj spid="_x0000_s210949" name="Equation" r:id="rId8" imgW="1079032" imgH="215806" progId="">
              <p:embed/>
            </p:oleObj>
          </a:graphicData>
        </a:graphic>
      </p:graphicFrame>
      <p:graphicFrame>
        <p:nvGraphicFramePr>
          <p:cNvPr id="48139" name="Object 11"/>
          <p:cNvGraphicFramePr>
            <a:graphicFrameLocks noChangeAspect="1"/>
          </p:cNvGraphicFramePr>
          <p:nvPr/>
        </p:nvGraphicFramePr>
        <p:xfrm>
          <a:off x="838200" y="3706813"/>
          <a:ext cx="3394075" cy="712787"/>
        </p:xfrm>
        <a:graphic>
          <a:graphicData uri="http://schemas.openxmlformats.org/presentationml/2006/ole">
            <p:oleObj spid="_x0000_s210950" name="Equation" r:id="rId9" imgW="1015559" imgH="215806" progId="">
              <p:embed/>
            </p:oleObj>
          </a:graphicData>
        </a:graphic>
      </p:graphicFrame>
      <p:graphicFrame>
        <p:nvGraphicFramePr>
          <p:cNvPr id="48141" name="Object 13"/>
          <p:cNvGraphicFramePr>
            <a:graphicFrameLocks noChangeAspect="1"/>
          </p:cNvGraphicFramePr>
          <p:nvPr/>
        </p:nvGraphicFramePr>
        <p:xfrm>
          <a:off x="838200" y="4648200"/>
          <a:ext cx="3886200" cy="712788"/>
        </p:xfrm>
        <a:graphic>
          <a:graphicData uri="http://schemas.openxmlformats.org/presentationml/2006/ole">
            <p:oleObj spid="_x0000_s210951" name="Equation" r:id="rId10" imgW="1155199"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76200"/>
            <a:ext cx="8229600" cy="1465263"/>
          </a:xfrm>
        </p:spPr>
        <p:txBody>
          <a:bodyPr>
            <a:spAutoFit/>
          </a:bodyPr>
          <a:lstStyle/>
          <a:p>
            <a:r>
              <a:rPr lang="en-US" sz="3600"/>
              <a:t>Find the critical numbers of the function.</a:t>
            </a:r>
          </a:p>
        </p:txBody>
      </p:sp>
      <p:graphicFrame>
        <p:nvGraphicFramePr>
          <p:cNvPr id="50179" name="TPChart"/>
          <p:cNvGraphicFramePr>
            <a:graphicFrameLocks noChangeAspect="1"/>
          </p:cNvGraphicFramePr>
          <p:nvPr/>
        </p:nvGraphicFramePr>
        <p:xfrm>
          <a:off x="4508500" y="1651000"/>
          <a:ext cx="4572000" cy="5143500"/>
        </p:xfrm>
        <a:graphic>
          <a:graphicData uri="http://schemas.openxmlformats.org/presentationml/2006/ole">
            <p:oleObj spid="_x0000_s211970"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2895600"/>
            <a:ext cx="4114800" cy="2916238"/>
          </a:xfrm>
        </p:spPr>
        <p:txBody>
          <a:bodyPr>
            <a:spAutoFit/>
          </a:bodyPr>
          <a:lstStyle/>
          <a:p>
            <a:pPr marL="609600" indent="-609600">
              <a:buFontTx/>
              <a:buAutoNum type="arabicPeriod"/>
            </a:pPr>
            <a:r>
              <a:rPr lang="en-US"/>
              <a:t>-5</a:t>
            </a:r>
          </a:p>
          <a:p>
            <a:pPr marL="609600" indent="-609600">
              <a:buFontTx/>
              <a:buAutoNum type="arabicPeriod"/>
            </a:pPr>
            <a:r>
              <a:rPr lang="en-US"/>
              <a:t>30</a:t>
            </a:r>
          </a:p>
          <a:p>
            <a:pPr marL="609600" indent="-609600">
              <a:buFontTx/>
              <a:buAutoNum type="arabicPeriod"/>
            </a:pPr>
            <a:r>
              <a:rPr lang="en-US"/>
              <a:t>3</a:t>
            </a:r>
          </a:p>
          <a:p>
            <a:pPr marL="609600" indent="-609600">
              <a:buFontTx/>
              <a:buAutoNum type="arabicPeriod"/>
            </a:pPr>
            <a:r>
              <a:rPr lang="en-US"/>
              <a:t>0</a:t>
            </a:r>
          </a:p>
          <a:p>
            <a:pPr marL="609600" indent="-609600">
              <a:buFontTx/>
              <a:buAutoNum type="arabicPeriod"/>
            </a:pPr>
            <a:r>
              <a:rPr lang="en-US"/>
              <a:t>5</a:t>
            </a:r>
          </a:p>
        </p:txBody>
      </p:sp>
      <p:graphicFrame>
        <p:nvGraphicFramePr>
          <p:cNvPr id="50181" name="Object 5"/>
          <p:cNvGraphicFramePr>
            <a:graphicFrameLocks noChangeAspect="1"/>
          </p:cNvGraphicFramePr>
          <p:nvPr/>
        </p:nvGraphicFramePr>
        <p:xfrm>
          <a:off x="533400" y="1676400"/>
          <a:ext cx="2743200" cy="782638"/>
        </p:xfrm>
        <a:graphic>
          <a:graphicData uri="http://schemas.openxmlformats.org/presentationml/2006/ole">
            <p:oleObj spid="_x0000_s211971" name="Equation" r:id="rId6" imgW="749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73025"/>
            <a:ext cx="8229600" cy="1462088"/>
          </a:xfrm>
        </p:spPr>
        <p:txBody>
          <a:bodyPr>
            <a:spAutoFit/>
          </a:bodyPr>
          <a:lstStyle/>
          <a:p>
            <a:r>
              <a:rPr lang="en-US" sz="2400"/>
              <a:t>Verify that the function satisfies the three hypotheses of Rolle's Theorem on the given interval. Then find all numbers </a:t>
            </a:r>
            <a:r>
              <a:rPr lang="en-US" sz="2400" i="1"/>
              <a:t>c</a:t>
            </a:r>
            <a:r>
              <a:rPr lang="en-US" sz="2400"/>
              <a:t> that satisfy the conclusion of Rolle's Theorem. </a:t>
            </a:r>
          </a:p>
        </p:txBody>
      </p:sp>
      <p:graphicFrame>
        <p:nvGraphicFramePr>
          <p:cNvPr id="51203" name="TPChart"/>
          <p:cNvGraphicFramePr>
            <a:graphicFrameLocks noChangeAspect="1"/>
          </p:cNvGraphicFramePr>
          <p:nvPr/>
        </p:nvGraphicFramePr>
        <p:xfrm>
          <a:off x="4508500" y="1651000"/>
          <a:ext cx="4572000" cy="5143500"/>
        </p:xfrm>
        <a:graphic>
          <a:graphicData uri="http://schemas.openxmlformats.org/presentationml/2006/ole">
            <p:oleObj spid="_x0000_s212994"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304800" y="2443163"/>
            <a:ext cx="3200400" cy="4186237"/>
          </a:xfrm>
        </p:spPr>
        <p:txBody>
          <a:bodyPr>
            <a:spAutoFit/>
          </a:bodyPr>
          <a:lstStyle/>
          <a:p>
            <a:pPr marL="609600" indent="-609600">
              <a:spcAft>
                <a:spcPct val="65000"/>
              </a:spcAft>
              <a:buFontTx/>
              <a:buAutoNum type="arabicPeriod"/>
            </a:pPr>
            <a:r>
              <a:rPr lang="nb-NO"/>
              <a:t>              ,</a:t>
            </a:r>
          </a:p>
          <a:p>
            <a:pPr marL="609600" indent="-609600">
              <a:spcAft>
                <a:spcPct val="65000"/>
              </a:spcAft>
              <a:buFontTx/>
              <a:buAutoNum type="arabicPeriod"/>
            </a:pPr>
            <a:r>
              <a:rPr lang="nb-NO"/>
              <a:t>              ,</a:t>
            </a:r>
          </a:p>
          <a:p>
            <a:pPr marL="609600" indent="-609600">
              <a:spcAft>
                <a:spcPct val="65000"/>
              </a:spcAft>
              <a:buFontTx/>
              <a:buAutoNum type="arabicPeriod"/>
            </a:pPr>
            <a:r>
              <a:rPr lang="nb-NO"/>
              <a:t>              ,</a:t>
            </a:r>
          </a:p>
          <a:p>
            <a:pPr marL="609600" indent="-609600">
              <a:spcAft>
                <a:spcPct val="65000"/>
              </a:spcAft>
              <a:buFontTx/>
              <a:buAutoNum type="arabicPeriod"/>
            </a:pPr>
            <a:r>
              <a:rPr lang="nb-NO"/>
              <a:t>              ,</a:t>
            </a:r>
          </a:p>
          <a:p>
            <a:pPr marL="609600" indent="-609600">
              <a:spcAft>
                <a:spcPct val="65000"/>
              </a:spcAft>
              <a:buFontTx/>
              <a:buAutoNum type="arabicPeriod"/>
            </a:pPr>
            <a:r>
              <a:rPr lang="nb-NO"/>
              <a:t>none</a:t>
            </a:r>
            <a:endParaRPr lang="en-US"/>
          </a:p>
        </p:txBody>
      </p:sp>
      <p:graphicFrame>
        <p:nvGraphicFramePr>
          <p:cNvPr id="51205" name="Object 5"/>
          <p:cNvGraphicFramePr>
            <a:graphicFrameLocks noChangeAspect="1"/>
          </p:cNvGraphicFramePr>
          <p:nvPr/>
        </p:nvGraphicFramePr>
        <p:xfrm>
          <a:off x="381000" y="1524000"/>
          <a:ext cx="2209800" cy="525463"/>
        </p:xfrm>
        <a:graphic>
          <a:graphicData uri="http://schemas.openxmlformats.org/presentationml/2006/ole">
            <p:oleObj spid="_x0000_s212995" name="Equation" r:id="rId6" imgW="800100" imgH="190500" progId="">
              <p:embed/>
            </p:oleObj>
          </a:graphicData>
        </a:graphic>
      </p:graphicFrame>
      <p:graphicFrame>
        <p:nvGraphicFramePr>
          <p:cNvPr id="51207" name="Object 7"/>
          <p:cNvGraphicFramePr>
            <a:graphicFrameLocks noChangeAspect="1"/>
          </p:cNvGraphicFramePr>
          <p:nvPr/>
        </p:nvGraphicFramePr>
        <p:xfrm>
          <a:off x="2743200" y="1363663"/>
          <a:ext cx="1219200" cy="846137"/>
        </p:xfrm>
        <a:graphic>
          <a:graphicData uri="http://schemas.openxmlformats.org/presentationml/2006/ole">
            <p:oleObj spid="_x0000_s212996" name="Equation" r:id="rId7" imgW="571748" imgH="393871" progId="">
              <p:embed/>
            </p:oleObj>
          </a:graphicData>
        </a:graphic>
      </p:graphicFrame>
      <p:graphicFrame>
        <p:nvGraphicFramePr>
          <p:cNvPr id="51209" name="Object 9"/>
          <p:cNvGraphicFramePr>
            <a:graphicFrameLocks noChangeAspect="1"/>
          </p:cNvGraphicFramePr>
          <p:nvPr/>
        </p:nvGraphicFramePr>
        <p:xfrm>
          <a:off x="1066800" y="2438400"/>
          <a:ext cx="1038225" cy="663575"/>
        </p:xfrm>
        <a:graphic>
          <a:graphicData uri="http://schemas.openxmlformats.org/presentationml/2006/ole">
            <p:oleObj spid="_x0000_s212997" name="Equation" r:id="rId8" imgW="508000" imgH="330200" progId="">
              <p:embed/>
            </p:oleObj>
          </a:graphicData>
        </a:graphic>
      </p:graphicFrame>
      <p:graphicFrame>
        <p:nvGraphicFramePr>
          <p:cNvPr id="51211" name="Object 11"/>
          <p:cNvGraphicFramePr>
            <a:graphicFrameLocks noChangeAspect="1"/>
          </p:cNvGraphicFramePr>
          <p:nvPr/>
        </p:nvGraphicFramePr>
        <p:xfrm>
          <a:off x="1117600" y="3276600"/>
          <a:ext cx="1038225" cy="663575"/>
        </p:xfrm>
        <a:graphic>
          <a:graphicData uri="http://schemas.openxmlformats.org/presentationml/2006/ole">
            <p:oleObj spid="_x0000_s212998" name="Equation" r:id="rId9" imgW="508000" imgH="330200" progId="">
              <p:embed/>
            </p:oleObj>
          </a:graphicData>
        </a:graphic>
      </p:graphicFrame>
      <p:graphicFrame>
        <p:nvGraphicFramePr>
          <p:cNvPr id="51213" name="Object 13"/>
          <p:cNvGraphicFramePr>
            <a:graphicFrameLocks noChangeAspect="1"/>
          </p:cNvGraphicFramePr>
          <p:nvPr/>
        </p:nvGraphicFramePr>
        <p:xfrm>
          <a:off x="1282700" y="4191000"/>
          <a:ext cx="850900" cy="663575"/>
        </p:xfrm>
        <a:graphic>
          <a:graphicData uri="http://schemas.openxmlformats.org/presentationml/2006/ole">
            <p:oleObj spid="_x0000_s212999" name="Equation" r:id="rId10" imgW="419100" imgH="330200" progId="">
              <p:embed/>
            </p:oleObj>
          </a:graphicData>
        </a:graphic>
      </p:graphicFrame>
      <p:graphicFrame>
        <p:nvGraphicFramePr>
          <p:cNvPr id="51215" name="Object 15"/>
          <p:cNvGraphicFramePr>
            <a:graphicFrameLocks noChangeAspect="1"/>
          </p:cNvGraphicFramePr>
          <p:nvPr/>
        </p:nvGraphicFramePr>
        <p:xfrm>
          <a:off x="1095375" y="5127625"/>
          <a:ext cx="1038225" cy="663575"/>
        </p:xfrm>
        <a:graphic>
          <a:graphicData uri="http://schemas.openxmlformats.org/presentationml/2006/ole">
            <p:oleObj spid="_x0000_s213000" name="Equation" r:id="rId11" imgW="508000" imgH="330200" progId="">
              <p:embed/>
            </p:oleObj>
          </a:graphicData>
        </a:graphic>
      </p:graphicFrame>
      <p:graphicFrame>
        <p:nvGraphicFramePr>
          <p:cNvPr id="51217" name="Object 17"/>
          <p:cNvGraphicFramePr>
            <a:graphicFrameLocks noChangeAspect="1"/>
          </p:cNvGraphicFramePr>
          <p:nvPr/>
        </p:nvGraphicFramePr>
        <p:xfrm>
          <a:off x="2765425" y="2438400"/>
          <a:ext cx="882650" cy="663575"/>
        </p:xfrm>
        <a:graphic>
          <a:graphicData uri="http://schemas.openxmlformats.org/presentationml/2006/ole">
            <p:oleObj spid="_x0000_s213001" name="Equation" r:id="rId12" imgW="431613" imgH="330057" progId="">
              <p:embed/>
            </p:oleObj>
          </a:graphicData>
        </a:graphic>
      </p:graphicFrame>
      <p:graphicFrame>
        <p:nvGraphicFramePr>
          <p:cNvPr id="51219" name="Object 19"/>
          <p:cNvGraphicFramePr>
            <a:graphicFrameLocks noChangeAspect="1"/>
          </p:cNvGraphicFramePr>
          <p:nvPr/>
        </p:nvGraphicFramePr>
        <p:xfrm>
          <a:off x="2835275" y="3298825"/>
          <a:ext cx="1050925" cy="663575"/>
        </p:xfrm>
        <a:graphic>
          <a:graphicData uri="http://schemas.openxmlformats.org/presentationml/2006/ole">
            <p:oleObj spid="_x0000_s213002" name="Equation" r:id="rId13" imgW="520474" imgH="330057" progId="">
              <p:embed/>
            </p:oleObj>
          </a:graphicData>
        </a:graphic>
      </p:graphicFrame>
      <p:graphicFrame>
        <p:nvGraphicFramePr>
          <p:cNvPr id="51221" name="Object 21"/>
          <p:cNvGraphicFramePr>
            <a:graphicFrameLocks noChangeAspect="1"/>
          </p:cNvGraphicFramePr>
          <p:nvPr/>
        </p:nvGraphicFramePr>
        <p:xfrm>
          <a:off x="2835275" y="4191000"/>
          <a:ext cx="1050925" cy="663575"/>
        </p:xfrm>
        <a:graphic>
          <a:graphicData uri="http://schemas.openxmlformats.org/presentationml/2006/ole">
            <p:oleObj spid="_x0000_s213003" name="Equation" r:id="rId14" imgW="520474" imgH="330057" progId="">
              <p:embed/>
            </p:oleObj>
          </a:graphicData>
        </a:graphic>
      </p:graphicFrame>
      <p:graphicFrame>
        <p:nvGraphicFramePr>
          <p:cNvPr id="51223" name="Object 23"/>
          <p:cNvGraphicFramePr>
            <a:graphicFrameLocks noChangeAspect="1"/>
          </p:cNvGraphicFramePr>
          <p:nvPr/>
        </p:nvGraphicFramePr>
        <p:xfrm>
          <a:off x="2759075" y="5127625"/>
          <a:ext cx="1050925" cy="663575"/>
        </p:xfrm>
        <a:graphic>
          <a:graphicData uri="http://schemas.openxmlformats.org/presentationml/2006/ole">
            <p:oleObj spid="_x0000_s213004" name="Equation" r:id="rId15" imgW="520474" imgH="33005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0"/>
            <a:ext cx="8229600" cy="2192338"/>
          </a:xfrm>
        </p:spPr>
        <p:txBody>
          <a:bodyPr>
            <a:spAutoFit/>
          </a:bodyPr>
          <a:lstStyle/>
          <a:p>
            <a:r>
              <a:rPr lang="en-US" sz="2400"/>
              <a:t>Consider the following problem: A farmer with 890 ft of fencing wants to enclose a rectangular area and then divide it into four pens with fencing parallel to one side of the rectangle. What is the largest possible total area of the four pens? </a:t>
            </a:r>
          </a:p>
        </p:txBody>
      </p:sp>
      <p:graphicFrame>
        <p:nvGraphicFramePr>
          <p:cNvPr id="52227" name="TPChart"/>
          <p:cNvGraphicFramePr>
            <a:graphicFrameLocks noChangeAspect="1"/>
          </p:cNvGraphicFramePr>
          <p:nvPr/>
        </p:nvGraphicFramePr>
        <p:xfrm>
          <a:off x="4741863" y="1905000"/>
          <a:ext cx="4402137" cy="4953000"/>
        </p:xfrm>
        <a:graphic>
          <a:graphicData uri="http://schemas.openxmlformats.org/presentationml/2006/ole">
            <p:oleObj spid="_x0000_s214018"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19,825.5 ft</a:t>
            </a:r>
          </a:p>
          <a:p>
            <a:pPr marL="609600" indent="-609600">
              <a:buFontTx/>
              <a:buAutoNum type="arabicPeriod"/>
            </a:pPr>
            <a:r>
              <a:rPr lang="en-US"/>
              <a:t>19,802.5 ft</a:t>
            </a:r>
          </a:p>
          <a:p>
            <a:pPr marL="609600" indent="-609600">
              <a:buFontTx/>
              <a:buAutoNum type="arabicPeriod"/>
            </a:pPr>
            <a:r>
              <a:rPr lang="en-US"/>
              <a:t>19,801.5 ft</a:t>
            </a:r>
          </a:p>
          <a:p>
            <a:pPr marL="609600" indent="-609600">
              <a:buFontTx/>
              <a:buAutoNum type="arabicPeriod"/>
            </a:pPr>
            <a:r>
              <a:rPr lang="en-US"/>
              <a:t>19,902.5 ft</a:t>
            </a:r>
          </a:p>
          <a:p>
            <a:pPr marL="609600" indent="-609600">
              <a:buFontTx/>
              <a:buAutoNum type="arabicPeriod"/>
            </a:pPr>
            <a:r>
              <a:rPr lang="en-US"/>
              <a:t>19,791.5 ft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76200"/>
            <a:ext cx="8229600" cy="1477963"/>
          </a:xfrm>
        </p:spPr>
        <p:txBody>
          <a:bodyPr/>
          <a:lstStyle/>
          <a:p>
            <a:r>
              <a:rPr lang="en-US" sz="2400"/>
              <a:t>A rectangle has perimeter 18 m. </a:t>
            </a:r>
            <a:br>
              <a:rPr lang="en-US" sz="2400"/>
            </a:br>
            <a:r>
              <a:rPr lang="en-US" sz="2400"/>
              <a:t>Express the area of the rectangle as a function            of the length       of one of its sides. </a:t>
            </a:r>
          </a:p>
        </p:txBody>
      </p:sp>
      <p:graphicFrame>
        <p:nvGraphicFramePr>
          <p:cNvPr id="23555" name="TPChart"/>
          <p:cNvGraphicFramePr>
            <a:graphicFrameLocks noChangeAspect="1"/>
          </p:cNvGraphicFramePr>
          <p:nvPr/>
        </p:nvGraphicFramePr>
        <p:xfrm>
          <a:off x="4508500" y="1651000"/>
          <a:ext cx="4572000" cy="5143500"/>
        </p:xfrm>
        <a:graphic>
          <a:graphicData uri="http://schemas.openxmlformats.org/presentationml/2006/ole">
            <p:oleObj spid="_x0000_s21506" name="Chart" r:id="rId5" imgW="4571989" imgH="5143584" progId="MSGraph.Chart.8">
              <p:embed followColorScheme="full"/>
            </p:oleObj>
          </a:graphicData>
        </a:graphic>
      </p:graphicFrame>
      <p:sp>
        <p:nvSpPr>
          <p:cNvPr id="2355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6858000" y="642938"/>
          <a:ext cx="914400" cy="652462"/>
        </p:xfrm>
        <a:graphic>
          <a:graphicData uri="http://schemas.openxmlformats.org/presentationml/2006/ole">
            <p:oleObj spid="_x0000_s21507" name="Equation" r:id="rId6" imgW="266700" imgH="190500" progId="">
              <p:embed/>
            </p:oleObj>
          </a:graphicData>
        </a:graphic>
      </p:graphicFrame>
      <p:sp>
        <p:nvSpPr>
          <p:cNvPr id="23560" name="Rectangle 8"/>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9" name="Object 7"/>
          <p:cNvGraphicFramePr>
            <a:graphicFrameLocks noChangeAspect="1"/>
          </p:cNvGraphicFramePr>
          <p:nvPr/>
        </p:nvGraphicFramePr>
        <p:xfrm>
          <a:off x="1981200" y="1066800"/>
          <a:ext cx="292100" cy="533400"/>
        </p:xfrm>
        <a:graphic>
          <a:graphicData uri="http://schemas.openxmlformats.org/presentationml/2006/ole">
            <p:oleObj spid="_x0000_s21508" name="Equation" r:id="rId7" imgW="88707" imgH="164742" progId="">
              <p:embed/>
            </p:oleObj>
          </a:graphicData>
        </a:graphic>
      </p:graphicFrame>
      <p:sp>
        <p:nvSpPr>
          <p:cNvPr id="23556" name="TPAnswers"/>
          <p:cNvSpPr>
            <a:spLocks noGrp="1" noChangeArrowheads="1"/>
          </p:cNvSpPr>
          <p:nvPr>
            <p:ph type="body" idx="1"/>
            <p:custDataLst>
              <p:tags r:id="rId3"/>
            </p:custDataLst>
          </p:nvPr>
        </p:nvSpPr>
        <p:spPr>
          <a:xfrm>
            <a:off x="457200" y="1828800"/>
            <a:ext cx="4114800" cy="4525963"/>
          </a:xfrm>
        </p:spPr>
        <p:txBody>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356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1" name="Object 9"/>
          <p:cNvGraphicFramePr>
            <a:graphicFrameLocks noChangeAspect="1"/>
          </p:cNvGraphicFramePr>
          <p:nvPr/>
        </p:nvGraphicFramePr>
        <p:xfrm>
          <a:off x="990600" y="1676400"/>
          <a:ext cx="2590800" cy="777875"/>
        </p:xfrm>
        <a:graphic>
          <a:graphicData uri="http://schemas.openxmlformats.org/presentationml/2006/ole">
            <p:oleObj spid="_x0000_s21509" name="Equation" r:id="rId8" imgW="711509" imgH="215994" progId="">
              <p:embed/>
            </p:oleObj>
          </a:graphicData>
        </a:graphic>
      </p:graphicFrame>
      <p:sp>
        <p:nvSpPr>
          <p:cNvPr id="2356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3" name="Object 11"/>
          <p:cNvGraphicFramePr>
            <a:graphicFrameLocks noChangeAspect="1"/>
          </p:cNvGraphicFramePr>
          <p:nvPr/>
        </p:nvGraphicFramePr>
        <p:xfrm>
          <a:off x="990600" y="2667000"/>
          <a:ext cx="2590800" cy="777875"/>
        </p:xfrm>
        <a:graphic>
          <a:graphicData uri="http://schemas.openxmlformats.org/presentationml/2006/ole">
            <p:oleObj spid="_x0000_s21510" name="Equation" r:id="rId9" imgW="711509" imgH="215994" progId="">
              <p:embed/>
            </p:oleObj>
          </a:graphicData>
        </a:graphic>
      </p:graphicFrame>
      <p:sp>
        <p:nvSpPr>
          <p:cNvPr id="2356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5" name="Object 13"/>
          <p:cNvGraphicFramePr>
            <a:graphicFrameLocks noChangeAspect="1"/>
          </p:cNvGraphicFramePr>
          <p:nvPr/>
        </p:nvGraphicFramePr>
        <p:xfrm>
          <a:off x="990600" y="3581400"/>
          <a:ext cx="2787650" cy="777875"/>
        </p:xfrm>
        <a:graphic>
          <a:graphicData uri="http://schemas.openxmlformats.org/presentationml/2006/ole">
            <p:oleObj spid="_x0000_s21511" name="Equation" r:id="rId10" imgW="762331" imgH="215994" progId="">
              <p:embed/>
            </p:oleObj>
          </a:graphicData>
        </a:graphic>
      </p:graphicFrame>
      <p:sp>
        <p:nvSpPr>
          <p:cNvPr id="23568"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7" name="Object 15"/>
          <p:cNvGraphicFramePr>
            <a:graphicFrameLocks noChangeAspect="1"/>
          </p:cNvGraphicFramePr>
          <p:nvPr/>
        </p:nvGraphicFramePr>
        <p:xfrm>
          <a:off x="990600" y="4495800"/>
          <a:ext cx="2787650" cy="777875"/>
        </p:xfrm>
        <a:graphic>
          <a:graphicData uri="http://schemas.openxmlformats.org/presentationml/2006/ole">
            <p:oleObj spid="_x0000_s21512" name="Equation" r:id="rId11" imgW="762331" imgH="215994" progId="">
              <p:embed/>
            </p:oleObj>
          </a:graphicData>
        </a:graphic>
      </p:graphicFrame>
      <p:sp>
        <p:nvSpPr>
          <p:cNvPr id="23570"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9" name="Object 17"/>
          <p:cNvGraphicFramePr>
            <a:graphicFrameLocks noChangeAspect="1"/>
          </p:cNvGraphicFramePr>
          <p:nvPr/>
        </p:nvGraphicFramePr>
        <p:xfrm>
          <a:off x="990600" y="5486400"/>
          <a:ext cx="2590800" cy="777875"/>
        </p:xfrm>
        <a:graphic>
          <a:graphicData uri="http://schemas.openxmlformats.org/presentationml/2006/ole">
            <p:oleObj spid="_x0000_s21513" name="Equation" r:id="rId12" imgW="711509"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328613"/>
            <a:ext cx="8229600" cy="1036637"/>
          </a:xfrm>
        </p:spPr>
        <p:txBody>
          <a:bodyPr>
            <a:spAutoFit/>
          </a:bodyPr>
          <a:lstStyle/>
          <a:p>
            <a:r>
              <a:rPr lang="en-US"/>
              <a:t>Sketch the curve.</a:t>
            </a:r>
          </a:p>
        </p:txBody>
      </p:sp>
      <p:graphicFrame>
        <p:nvGraphicFramePr>
          <p:cNvPr id="54275" name="TPChart"/>
          <p:cNvGraphicFramePr>
            <a:graphicFrameLocks noChangeAspect="1"/>
          </p:cNvGraphicFramePr>
          <p:nvPr/>
        </p:nvGraphicFramePr>
        <p:xfrm>
          <a:off x="4572000" y="1714500"/>
          <a:ext cx="4572000" cy="5143500"/>
        </p:xfrm>
        <a:graphic>
          <a:graphicData uri="http://schemas.openxmlformats.org/presentationml/2006/ole">
            <p:oleObj spid="_x0000_s215042" name="Chart" r:id="rId5" imgW="4571989" imgH="5143584" progId="MSGraph.Chart.8">
              <p:embed followColorScheme="full"/>
            </p:oleObj>
          </a:graphicData>
        </a:graphic>
      </p:graphicFrame>
      <p:sp>
        <p:nvSpPr>
          <p:cNvPr id="54276" name="TPAnswers" hidden="1"/>
          <p:cNvSpPr>
            <a:spLocks noGrp="1" noChangeArrowheads="1"/>
          </p:cNvSpPr>
          <p:nvPr>
            <p:ph type="body" idx="1"/>
            <p:custDataLst>
              <p:tags r:id="rId3"/>
            </p:custDataLst>
          </p:nvPr>
        </p:nvSpPr>
        <p:spPr>
          <a:xfrm>
            <a:off x="457200" y="7162800"/>
            <a:ext cx="4114800" cy="923925"/>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114300" y="1447800"/>
            <a:ext cx="2400300" cy="2590800"/>
            <a:chOff x="72" y="912"/>
            <a:chExt cx="1512" cy="1632"/>
          </a:xfrm>
        </p:grpSpPr>
        <p:pic>
          <p:nvPicPr>
            <p:cNvPr id="54277" name="PSPic"/>
            <p:cNvPicPr>
              <a:picLocks noChangeAspect="1" noChangeArrowheads="1"/>
            </p:cNvPicPr>
            <p:nvPr/>
          </p:nvPicPr>
          <p:blipFill>
            <a:blip r:embed="rId6"/>
            <a:srcRect/>
            <a:stretch>
              <a:fillRect/>
            </a:stretch>
          </p:blipFill>
          <p:spPr bwMode="auto">
            <a:xfrm>
              <a:off x="192" y="1152"/>
              <a:ext cx="1392" cy="1392"/>
            </a:xfrm>
            <a:prstGeom prst="rect">
              <a:avLst/>
            </a:prstGeom>
            <a:noFill/>
            <a:ln w="9525">
              <a:noFill/>
              <a:miter lim="800000"/>
              <a:headEnd/>
              <a:tailEnd/>
            </a:ln>
          </p:spPr>
        </p:pic>
        <p:sp>
          <p:nvSpPr>
            <p:cNvPr id="54280" name="PSText"/>
            <p:cNvSpPr txBox="1">
              <a:spLocks noChangeArrowheads="1"/>
            </p:cNvSpPr>
            <p:nvPr/>
          </p:nvSpPr>
          <p:spPr bwMode="auto">
            <a:xfrm>
              <a:off x="192" y="912"/>
              <a:ext cx="400" cy="240"/>
            </a:xfrm>
            <a:prstGeom prst="rect">
              <a:avLst/>
            </a:prstGeom>
            <a:noFill/>
            <a:ln w="9525">
              <a:noFill/>
              <a:miter lim="800000"/>
              <a:headEnd/>
              <a:tailEnd/>
            </a:ln>
            <a:effectLst/>
          </p:spPr>
          <p:txBody>
            <a:bodyPr/>
            <a:lstStyle/>
            <a:p>
              <a:r>
                <a:rPr lang="en-US" sz="2400"/>
                <a:t>1.</a:t>
              </a:r>
            </a:p>
          </p:txBody>
        </p:sp>
        <p:sp>
          <p:nvSpPr>
            <p:cNvPr id="54281" name="PSArrow"/>
            <p:cNvSpPr>
              <a:spLocks noChangeArrowheads="1"/>
            </p:cNvSpPr>
            <p:nvPr/>
          </p:nvSpPr>
          <p:spPr bwMode="auto">
            <a:xfrm>
              <a:off x="72" y="10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971800"/>
            <a:ext cx="2400300" cy="2590800"/>
            <a:chOff x="1656" y="1872"/>
            <a:chExt cx="1512" cy="1632"/>
          </a:xfrm>
        </p:grpSpPr>
        <p:pic>
          <p:nvPicPr>
            <p:cNvPr id="54278" name="PSPic"/>
            <p:cNvPicPr>
              <a:picLocks noChangeAspect="1" noChangeArrowheads="1"/>
            </p:cNvPicPr>
            <p:nvPr/>
          </p:nvPicPr>
          <p:blipFill>
            <a:blip r:embed="rId7"/>
            <a:srcRect/>
            <a:stretch>
              <a:fillRect/>
            </a:stretch>
          </p:blipFill>
          <p:spPr bwMode="auto">
            <a:xfrm>
              <a:off x="1776" y="2112"/>
              <a:ext cx="1392" cy="1392"/>
            </a:xfrm>
            <a:prstGeom prst="rect">
              <a:avLst/>
            </a:prstGeom>
            <a:noFill/>
            <a:ln w="9525">
              <a:noFill/>
              <a:miter lim="800000"/>
              <a:headEnd/>
              <a:tailEnd/>
            </a:ln>
          </p:spPr>
        </p:pic>
        <p:sp>
          <p:nvSpPr>
            <p:cNvPr id="54283" name="PSText"/>
            <p:cNvSpPr txBox="1">
              <a:spLocks noChangeArrowheads="1"/>
            </p:cNvSpPr>
            <p:nvPr/>
          </p:nvSpPr>
          <p:spPr bwMode="auto">
            <a:xfrm>
              <a:off x="1776" y="1872"/>
              <a:ext cx="400" cy="240"/>
            </a:xfrm>
            <a:prstGeom prst="rect">
              <a:avLst/>
            </a:prstGeom>
            <a:noFill/>
            <a:ln w="9525">
              <a:noFill/>
              <a:miter lim="800000"/>
              <a:headEnd/>
              <a:tailEnd/>
            </a:ln>
            <a:effectLst/>
          </p:spPr>
          <p:txBody>
            <a:bodyPr/>
            <a:lstStyle/>
            <a:p>
              <a:r>
                <a:rPr lang="en-US" sz="2400"/>
                <a:t>2.</a:t>
              </a:r>
            </a:p>
          </p:txBody>
        </p:sp>
        <p:sp>
          <p:nvSpPr>
            <p:cNvPr id="54284" name="PSArrow"/>
            <p:cNvSpPr>
              <a:spLocks noChangeArrowheads="1"/>
            </p:cNvSpPr>
            <p:nvPr/>
          </p:nvSpPr>
          <p:spPr bwMode="auto">
            <a:xfrm>
              <a:off x="1656" y="20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90500" y="4038600"/>
            <a:ext cx="2400300" cy="2590800"/>
            <a:chOff x="120" y="2448"/>
            <a:chExt cx="1512" cy="1632"/>
          </a:xfrm>
        </p:grpSpPr>
        <p:pic>
          <p:nvPicPr>
            <p:cNvPr id="54279" name="PSPic"/>
            <p:cNvPicPr>
              <a:picLocks noChangeAspect="1" noChangeArrowheads="1"/>
            </p:cNvPicPr>
            <p:nvPr/>
          </p:nvPicPr>
          <p:blipFill>
            <a:blip r:embed="rId8"/>
            <a:srcRect/>
            <a:stretch>
              <a:fillRect/>
            </a:stretch>
          </p:blipFill>
          <p:spPr bwMode="auto">
            <a:xfrm>
              <a:off x="240" y="2688"/>
              <a:ext cx="1392" cy="1392"/>
            </a:xfrm>
            <a:prstGeom prst="rect">
              <a:avLst/>
            </a:prstGeom>
            <a:noFill/>
            <a:ln w="9525">
              <a:noFill/>
              <a:miter lim="800000"/>
              <a:headEnd/>
              <a:tailEnd/>
            </a:ln>
          </p:spPr>
        </p:pic>
        <p:sp>
          <p:nvSpPr>
            <p:cNvPr id="54286" name="PSText"/>
            <p:cNvSpPr txBox="1">
              <a:spLocks noChangeArrowheads="1"/>
            </p:cNvSpPr>
            <p:nvPr/>
          </p:nvSpPr>
          <p:spPr bwMode="auto">
            <a:xfrm>
              <a:off x="240" y="2448"/>
              <a:ext cx="400" cy="240"/>
            </a:xfrm>
            <a:prstGeom prst="rect">
              <a:avLst/>
            </a:prstGeom>
            <a:noFill/>
            <a:ln w="9525">
              <a:noFill/>
              <a:miter lim="800000"/>
              <a:headEnd/>
              <a:tailEnd/>
            </a:ln>
            <a:effectLst/>
          </p:spPr>
          <p:txBody>
            <a:bodyPr/>
            <a:lstStyle/>
            <a:p>
              <a:r>
                <a:rPr lang="en-US" sz="2400"/>
                <a:t>3.</a:t>
              </a:r>
            </a:p>
          </p:txBody>
        </p:sp>
        <p:sp>
          <p:nvSpPr>
            <p:cNvPr id="54287" name="PSArrow"/>
            <p:cNvSpPr>
              <a:spLocks noChangeArrowheads="1"/>
            </p:cNvSpPr>
            <p:nvPr/>
          </p:nvSpPr>
          <p:spPr bwMode="auto">
            <a:xfrm>
              <a:off x="120"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4290"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9" name="Object 17"/>
          <p:cNvGraphicFramePr>
            <a:graphicFrameLocks noChangeAspect="1"/>
          </p:cNvGraphicFramePr>
          <p:nvPr/>
        </p:nvGraphicFramePr>
        <p:xfrm>
          <a:off x="5105400" y="609600"/>
          <a:ext cx="2971800" cy="901700"/>
        </p:xfrm>
        <a:graphic>
          <a:graphicData uri="http://schemas.openxmlformats.org/presentationml/2006/ole">
            <p:oleObj spid="_x0000_s215043" name="Equation" r:id="rId9" imgW="698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PQuestion"/>
          <p:cNvSpPr>
            <a:spLocks noGrp="1" noChangeArrowheads="1"/>
          </p:cNvSpPr>
          <p:nvPr>
            <p:ph type="title"/>
          </p:nvPr>
        </p:nvSpPr>
        <p:spPr/>
        <p:txBody>
          <a:bodyPr/>
          <a:lstStyle/>
          <a:p>
            <a:r>
              <a:rPr lang="en-US"/>
              <a:t>Sketch the curve.</a:t>
            </a:r>
          </a:p>
        </p:txBody>
      </p:sp>
      <p:graphicFrame>
        <p:nvGraphicFramePr>
          <p:cNvPr id="74756" name="TPChart"/>
          <p:cNvGraphicFramePr>
            <a:graphicFrameLocks noChangeAspect="1"/>
          </p:cNvGraphicFramePr>
          <p:nvPr/>
        </p:nvGraphicFramePr>
        <p:xfrm>
          <a:off x="4508500" y="1651000"/>
          <a:ext cx="4572000" cy="5143500"/>
        </p:xfrm>
        <a:graphic>
          <a:graphicData uri="http://schemas.openxmlformats.org/presentationml/2006/ole">
            <p:oleObj spid="_x0000_s216066" name="Chart" r:id="rId5" imgW="4571989" imgH="5143584" progId="MSGraph.Chart.8">
              <p:embed followColorScheme="full"/>
            </p:oleObj>
          </a:graphicData>
        </a:graphic>
      </p:graphicFrame>
      <p:sp>
        <p:nvSpPr>
          <p:cNvPr id="74755" name="TPAnswers" hidden="1"/>
          <p:cNvSpPr>
            <a:spLocks noGrp="1" noChangeArrowheads="1"/>
          </p:cNvSpPr>
          <p:nvPr>
            <p:ph type="body" idx="1"/>
            <p:custDataLst>
              <p:tags r:id="rId3"/>
            </p:custDataLst>
          </p:nvPr>
        </p:nvSpPr>
        <p:spPr>
          <a:xfrm>
            <a:off x="457200" y="6858000"/>
            <a:ext cx="2590800" cy="1219200"/>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p:txBody>
      </p:sp>
      <p:grpSp>
        <p:nvGrpSpPr>
          <p:cNvPr id="2" name="Picture Choice 1"/>
          <p:cNvGrpSpPr>
            <a:grpSpLocks/>
          </p:cNvGrpSpPr>
          <p:nvPr/>
        </p:nvGrpSpPr>
        <p:grpSpPr bwMode="auto">
          <a:xfrm>
            <a:off x="419100" y="1143000"/>
            <a:ext cx="2324100" cy="2514600"/>
            <a:chOff x="264" y="720"/>
            <a:chExt cx="1464" cy="1584"/>
          </a:xfrm>
        </p:grpSpPr>
        <p:pic>
          <p:nvPicPr>
            <p:cNvPr id="74757" name="PSPic"/>
            <p:cNvPicPr>
              <a:picLocks noChangeAspect="1" noChangeArrowheads="1"/>
            </p:cNvPicPr>
            <p:nvPr/>
          </p:nvPicPr>
          <p:blipFill>
            <a:blip r:embed="rId6"/>
            <a:srcRect/>
            <a:stretch>
              <a:fillRect/>
            </a:stretch>
          </p:blipFill>
          <p:spPr bwMode="auto">
            <a:xfrm>
              <a:off x="384" y="960"/>
              <a:ext cx="1344" cy="1344"/>
            </a:xfrm>
            <a:prstGeom prst="rect">
              <a:avLst/>
            </a:prstGeom>
            <a:noFill/>
            <a:ln w="9525">
              <a:noFill/>
              <a:miter lim="800000"/>
              <a:headEnd/>
              <a:tailEnd/>
            </a:ln>
          </p:spPr>
        </p:pic>
        <p:sp>
          <p:nvSpPr>
            <p:cNvPr id="74760" name="PSText"/>
            <p:cNvSpPr txBox="1">
              <a:spLocks noChangeArrowheads="1"/>
            </p:cNvSpPr>
            <p:nvPr/>
          </p:nvSpPr>
          <p:spPr bwMode="auto">
            <a:xfrm>
              <a:off x="384" y="720"/>
              <a:ext cx="400" cy="240"/>
            </a:xfrm>
            <a:prstGeom prst="rect">
              <a:avLst/>
            </a:prstGeom>
            <a:noFill/>
            <a:ln w="9525">
              <a:noFill/>
              <a:miter lim="800000"/>
              <a:headEnd/>
              <a:tailEnd/>
            </a:ln>
            <a:effectLst/>
          </p:spPr>
          <p:txBody>
            <a:bodyPr/>
            <a:lstStyle/>
            <a:p>
              <a:r>
                <a:rPr lang="en-US" sz="2400"/>
                <a:t>1.</a:t>
              </a:r>
            </a:p>
          </p:txBody>
        </p:sp>
        <p:sp>
          <p:nvSpPr>
            <p:cNvPr id="74761" name="PSArrow"/>
            <p:cNvSpPr>
              <a:spLocks noChangeArrowheads="1"/>
            </p:cNvSpPr>
            <p:nvPr/>
          </p:nvSpPr>
          <p:spPr bwMode="auto">
            <a:xfrm>
              <a:off x="264" y="8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971800"/>
            <a:ext cx="2324100" cy="2514600"/>
            <a:chOff x="1704" y="1872"/>
            <a:chExt cx="1464" cy="1584"/>
          </a:xfrm>
        </p:grpSpPr>
        <p:pic>
          <p:nvPicPr>
            <p:cNvPr id="74758" name="PSPic"/>
            <p:cNvPicPr>
              <a:picLocks noChangeAspect="1" noChangeArrowheads="1"/>
            </p:cNvPicPr>
            <p:nvPr/>
          </p:nvPicPr>
          <p:blipFill>
            <a:blip r:embed="rId7"/>
            <a:srcRect/>
            <a:stretch>
              <a:fillRect/>
            </a:stretch>
          </p:blipFill>
          <p:spPr bwMode="auto">
            <a:xfrm>
              <a:off x="1824" y="2112"/>
              <a:ext cx="1344" cy="1344"/>
            </a:xfrm>
            <a:prstGeom prst="rect">
              <a:avLst/>
            </a:prstGeom>
            <a:noFill/>
            <a:ln w="9525">
              <a:noFill/>
              <a:miter lim="800000"/>
              <a:headEnd/>
              <a:tailEnd/>
            </a:ln>
          </p:spPr>
        </p:pic>
        <p:sp>
          <p:nvSpPr>
            <p:cNvPr id="74763" name="PSText"/>
            <p:cNvSpPr txBox="1">
              <a:spLocks noChangeArrowheads="1"/>
            </p:cNvSpPr>
            <p:nvPr/>
          </p:nvSpPr>
          <p:spPr bwMode="auto">
            <a:xfrm>
              <a:off x="1824" y="1872"/>
              <a:ext cx="400" cy="240"/>
            </a:xfrm>
            <a:prstGeom prst="rect">
              <a:avLst/>
            </a:prstGeom>
            <a:noFill/>
            <a:ln w="9525">
              <a:noFill/>
              <a:miter lim="800000"/>
              <a:headEnd/>
              <a:tailEnd/>
            </a:ln>
            <a:effectLst/>
          </p:spPr>
          <p:txBody>
            <a:bodyPr/>
            <a:lstStyle/>
            <a:p>
              <a:r>
                <a:rPr lang="en-US" sz="2400"/>
                <a:t>2.</a:t>
              </a:r>
            </a:p>
          </p:txBody>
        </p:sp>
        <p:sp>
          <p:nvSpPr>
            <p:cNvPr id="74764" name="PSArrow"/>
            <p:cNvSpPr>
              <a:spLocks noChangeArrowheads="1"/>
            </p:cNvSpPr>
            <p:nvPr/>
          </p:nvSpPr>
          <p:spPr bwMode="auto">
            <a:xfrm>
              <a:off x="1704" y="20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19100" y="4343400"/>
            <a:ext cx="2324100" cy="2514600"/>
            <a:chOff x="264" y="2736"/>
            <a:chExt cx="1464" cy="1584"/>
          </a:xfrm>
        </p:grpSpPr>
        <p:pic>
          <p:nvPicPr>
            <p:cNvPr id="74759" name="PSPic"/>
            <p:cNvPicPr>
              <a:picLocks noChangeAspect="1" noChangeArrowheads="1"/>
            </p:cNvPicPr>
            <p:nvPr/>
          </p:nvPicPr>
          <p:blipFill>
            <a:blip r:embed="rId8"/>
            <a:srcRect/>
            <a:stretch>
              <a:fillRect/>
            </a:stretch>
          </p:blipFill>
          <p:spPr bwMode="auto">
            <a:xfrm>
              <a:off x="384" y="2976"/>
              <a:ext cx="1344" cy="1344"/>
            </a:xfrm>
            <a:prstGeom prst="rect">
              <a:avLst/>
            </a:prstGeom>
            <a:noFill/>
            <a:ln w="9525">
              <a:noFill/>
              <a:miter lim="800000"/>
              <a:headEnd/>
              <a:tailEnd/>
            </a:ln>
          </p:spPr>
        </p:pic>
        <p:sp>
          <p:nvSpPr>
            <p:cNvPr id="74766" name="PSText"/>
            <p:cNvSpPr txBox="1">
              <a:spLocks noChangeArrowheads="1"/>
            </p:cNvSpPr>
            <p:nvPr/>
          </p:nvSpPr>
          <p:spPr bwMode="auto">
            <a:xfrm>
              <a:off x="384" y="2736"/>
              <a:ext cx="400" cy="240"/>
            </a:xfrm>
            <a:prstGeom prst="rect">
              <a:avLst/>
            </a:prstGeom>
            <a:noFill/>
            <a:ln w="9525">
              <a:noFill/>
              <a:miter lim="800000"/>
              <a:headEnd/>
              <a:tailEnd/>
            </a:ln>
            <a:effectLst/>
          </p:spPr>
          <p:txBody>
            <a:bodyPr/>
            <a:lstStyle/>
            <a:p>
              <a:r>
                <a:rPr lang="en-US" sz="2400"/>
                <a:t>3.</a:t>
              </a:r>
            </a:p>
          </p:txBody>
        </p:sp>
        <p:sp>
          <p:nvSpPr>
            <p:cNvPr id="74767" name="PSArrow"/>
            <p:cNvSpPr>
              <a:spLocks noChangeArrowheads="1"/>
            </p:cNvSpPr>
            <p:nvPr/>
          </p:nvSpPr>
          <p:spPr bwMode="auto">
            <a:xfrm>
              <a:off x="264"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74769" name="Object 17"/>
          <p:cNvGraphicFramePr>
            <a:graphicFrameLocks noChangeAspect="1"/>
          </p:cNvGraphicFramePr>
          <p:nvPr/>
        </p:nvGraphicFramePr>
        <p:xfrm>
          <a:off x="5181600" y="304800"/>
          <a:ext cx="2133600" cy="1382713"/>
        </p:xfrm>
        <a:graphic>
          <a:graphicData uri="http://schemas.openxmlformats.org/presentationml/2006/ole">
            <p:oleObj spid="_x0000_s216067" name="Equation" r:id="rId9" imgW="5842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4756"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106363"/>
            <a:ext cx="8229600" cy="1341437"/>
          </a:xfrm>
        </p:spPr>
        <p:txBody>
          <a:bodyPr>
            <a:spAutoFit/>
          </a:bodyPr>
          <a:lstStyle/>
          <a:p>
            <a:r>
              <a:rPr lang="en-US" sz="3200"/>
              <a:t>Find two positive numbers whose product is 196 and whose sum is a minimum.</a:t>
            </a:r>
          </a:p>
        </p:txBody>
      </p:sp>
      <p:graphicFrame>
        <p:nvGraphicFramePr>
          <p:cNvPr id="57347" name="TPChart"/>
          <p:cNvGraphicFramePr>
            <a:graphicFrameLocks noChangeAspect="1"/>
          </p:cNvGraphicFramePr>
          <p:nvPr/>
        </p:nvGraphicFramePr>
        <p:xfrm>
          <a:off x="4508500" y="1651000"/>
          <a:ext cx="4572000" cy="5143500"/>
        </p:xfrm>
        <a:graphic>
          <a:graphicData uri="http://schemas.openxmlformats.org/presentationml/2006/ole">
            <p:oleObj spid="_x0000_s217090" name="Chart" r:id="rId5" imgW="4571989" imgH="5143584" progId="MSGraph.Chart.8">
              <p:embed followColorScheme="full"/>
            </p:oleObj>
          </a:graphicData>
        </a:graphic>
      </p:graphicFrame>
      <p:sp>
        <p:nvSpPr>
          <p:cNvPr id="57348" name="TPAnswers"/>
          <p:cNvSpPr>
            <a:spLocks noGrp="1" noChangeArrowheads="1"/>
          </p:cNvSpPr>
          <p:nvPr>
            <p:ph type="body" idx="1"/>
            <p:custDataLst>
              <p:tags r:id="rId3"/>
            </p:custDataLst>
          </p:nvPr>
        </p:nvSpPr>
        <p:spPr>
          <a:xfrm>
            <a:off x="457200" y="1981200"/>
            <a:ext cx="4114800" cy="2916238"/>
          </a:xfrm>
        </p:spPr>
        <p:txBody>
          <a:bodyPr>
            <a:spAutoFit/>
          </a:bodyPr>
          <a:lstStyle/>
          <a:p>
            <a:pPr marL="609600" indent="-609600">
              <a:buFontTx/>
              <a:buAutoNum type="arabicPeriod"/>
            </a:pPr>
            <a:r>
              <a:rPr lang="en-US"/>
              <a:t>4, 49</a:t>
            </a:r>
          </a:p>
          <a:p>
            <a:pPr marL="609600" indent="-609600">
              <a:buFontTx/>
              <a:buAutoNum type="arabicPeriod"/>
            </a:pPr>
            <a:r>
              <a:rPr lang="en-US"/>
              <a:t>2, 98</a:t>
            </a:r>
          </a:p>
          <a:p>
            <a:pPr marL="609600" indent="-609600">
              <a:buFontTx/>
              <a:buAutoNum type="arabicPeriod"/>
            </a:pPr>
            <a:r>
              <a:rPr lang="en-US"/>
              <a:t>14, 14</a:t>
            </a:r>
          </a:p>
          <a:p>
            <a:pPr marL="609600" indent="-609600">
              <a:buFontTx/>
              <a:buAutoNum type="arabicPeriod"/>
            </a:pPr>
            <a:r>
              <a:rPr lang="en-US"/>
              <a:t>6, 24</a:t>
            </a:r>
          </a:p>
          <a:p>
            <a:pPr marL="609600" indent="-609600">
              <a:buFontTx/>
              <a:buAutoNum type="arabicPeriod"/>
            </a:pPr>
            <a:r>
              <a:rPr lang="en-US"/>
              <a:t>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PAnswers"/>
          <p:cNvSpPr>
            <a:spLocks noGrp="1" noChangeArrowheads="1"/>
          </p:cNvSpPr>
          <p:nvPr>
            <p:ph type="body" idx="1"/>
            <p:custDataLst>
              <p:tags r:id="rId3"/>
            </p:custDataLst>
          </p:nvPr>
        </p:nvSpPr>
        <p:spPr>
          <a:xfrm>
            <a:off x="457200" y="2252663"/>
            <a:ext cx="22860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8370" name="TPQuestion"/>
          <p:cNvSpPr>
            <a:spLocks noGrp="1" noChangeArrowheads="1"/>
          </p:cNvSpPr>
          <p:nvPr>
            <p:ph type="title"/>
          </p:nvPr>
        </p:nvSpPr>
        <p:spPr>
          <a:xfrm>
            <a:off x="457200" y="-14288"/>
            <a:ext cx="8229600" cy="1462088"/>
          </a:xfrm>
        </p:spPr>
        <p:txBody>
          <a:bodyPr>
            <a:spAutoFit/>
          </a:bodyPr>
          <a:lstStyle/>
          <a:p>
            <a:r>
              <a:rPr lang="en-US" sz="2400"/>
              <a:t>Verify that the function satisfies the three hypotheses of Rolle's Theorem on the given interval. Then find all numbers </a:t>
            </a:r>
            <a:r>
              <a:rPr lang="en-US" sz="2400" i="1"/>
              <a:t>c</a:t>
            </a:r>
            <a:r>
              <a:rPr lang="en-US" sz="2400"/>
              <a:t> that satisfy the conclusion of Rolle's Theorem. </a:t>
            </a:r>
          </a:p>
        </p:txBody>
      </p:sp>
      <p:graphicFrame>
        <p:nvGraphicFramePr>
          <p:cNvPr id="58371" name="TPChart"/>
          <p:cNvGraphicFramePr>
            <a:graphicFrameLocks noChangeAspect="1"/>
          </p:cNvGraphicFramePr>
          <p:nvPr/>
        </p:nvGraphicFramePr>
        <p:xfrm>
          <a:off x="4808538" y="1981200"/>
          <a:ext cx="4335462" cy="4876800"/>
        </p:xfrm>
        <a:graphic>
          <a:graphicData uri="http://schemas.openxmlformats.org/presentationml/2006/ole">
            <p:oleObj spid="_x0000_s218114" name="Chart" r:id="rId5" imgW="4571989" imgH="5143584" progId="MSGraph.Chart.8">
              <p:embed followColorScheme="full"/>
            </p:oleObj>
          </a:graphicData>
        </a:graphic>
      </p:graphicFrame>
      <p:graphicFrame>
        <p:nvGraphicFramePr>
          <p:cNvPr id="58373" name="Object 5"/>
          <p:cNvGraphicFramePr>
            <a:graphicFrameLocks noChangeAspect="1"/>
          </p:cNvGraphicFramePr>
          <p:nvPr/>
        </p:nvGraphicFramePr>
        <p:xfrm>
          <a:off x="457200" y="1219200"/>
          <a:ext cx="4876800" cy="776288"/>
        </p:xfrm>
        <a:graphic>
          <a:graphicData uri="http://schemas.openxmlformats.org/presentationml/2006/ole">
            <p:oleObj spid="_x0000_s218115" name="Equation" r:id="rId6" imgW="1777229" imgH="279279" progId="">
              <p:embed/>
            </p:oleObj>
          </a:graphicData>
        </a:graphic>
      </p:graphicFrame>
      <p:graphicFrame>
        <p:nvGraphicFramePr>
          <p:cNvPr id="58375" name="Object 7"/>
          <p:cNvGraphicFramePr>
            <a:graphicFrameLocks noChangeAspect="1"/>
          </p:cNvGraphicFramePr>
          <p:nvPr/>
        </p:nvGraphicFramePr>
        <p:xfrm>
          <a:off x="1066800" y="2057400"/>
          <a:ext cx="1355725" cy="771525"/>
        </p:xfrm>
        <a:graphic>
          <a:graphicData uri="http://schemas.openxmlformats.org/presentationml/2006/ole">
            <p:oleObj spid="_x0000_s218116" name="Equation" r:id="rId7" imgW="673100" imgH="381000" progId="">
              <p:embed/>
            </p:oleObj>
          </a:graphicData>
        </a:graphic>
      </p:graphicFrame>
      <p:graphicFrame>
        <p:nvGraphicFramePr>
          <p:cNvPr id="58377" name="Object 9"/>
          <p:cNvGraphicFramePr>
            <a:graphicFrameLocks noChangeAspect="1"/>
          </p:cNvGraphicFramePr>
          <p:nvPr/>
        </p:nvGraphicFramePr>
        <p:xfrm>
          <a:off x="1066800" y="2971800"/>
          <a:ext cx="1355725" cy="771525"/>
        </p:xfrm>
        <a:graphic>
          <a:graphicData uri="http://schemas.openxmlformats.org/presentationml/2006/ole">
            <p:oleObj spid="_x0000_s218117" name="Equation" r:id="rId8" imgW="673100" imgH="381000" progId="">
              <p:embed/>
            </p:oleObj>
          </a:graphicData>
        </a:graphic>
      </p:graphicFrame>
      <p:graphicFrame>
        <p:nvGraphicFramePr>
          <p:cNvPr id="58379" name="Object 11"/>
          <p:cNvGraphicFramePr>
            <a:graphicFrameLocks noChangeAspect="1"/>
          </p:cNvGraphicFramePr>
          <p:nvPr/>
        </p:nvGraphicFramePr>
        <p:xfrm>
          <a:off x="1066800" y="3946525"/>
          <a:ext cx="3346450" cy="803275"/>
        </p:xfrm>
        <a:graphic>
          <a:graphicData uri="http://schemas.openxmlformats.org/presentationml/2006/ole">
            <p:oleObj spid="_x0000_s218118" name="Equation" r:id="rId9" imgW="1651000" imgH="393700" progId="">
              <p:embed/>
            </p:oleObj>
          </a:graphicData>
        </a:graphic>
      </p:graphicFrame>
      <p:graphicFrame>
        <p:nvGraphicFramePr>
          <p:cNvPr id="58381" name="Object 13"/>
          <p:cNvGraphicFramePr>
            <a:graphicFrameLocks noChangeAspect="1"/>
          </p:cNvGraphicFramePr>
          <p:nvPr/>
        </p:nvGraphicFramePr>
        <p:xfrm>
          <a:off x="1066800" y="4876800"/>
          <a:ext cx="3116263" cy="771525"/>
        </p:xfrm>
        <a:graphic>
          <a:graphicData uri="http://schemas.openxmlformats.org/presentationml/2006/ole">
            <p:oleObj spid="_x0000_s218119" name="Equation" r:id="rId10" imgW="1536700" imgH="381000" progId="">
              <p:embed/>
            </p:oleObj>
          </a:graphicData>
        </a:graphic>
      </p:graphicFrame>
      <p:graphicFrame>
        <p:nvGraphicFramePr>
          <p:cNvPr id="58383" name="Object 15"/>
          <p:cNvGraphicFramePr>
            <a:graphicFrameLocks noChangeAspect="1"/>
          </p:cNvGraphicFramePr>
          <p:nvPr/>
        </p:nvGraphicFramePr>
        <p:xfrm>
          <a:off x="1066800" y="5867400"/>
          <a:ext cx="2743200" cy="771525"/>
        </p:xfrm>
        <a:graphic>
          <a:graphicData uri="http://schemas.openxmlformats.org/presentationml/2006/ole">
            <p:oleObj spid="_x0000_s218120" name="Equation" r:id="rId11" imgW="13589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49213"/>
            <a:ext cx="8229600" cy="1341437"/>
          </a:xfrm>
        </p:spPr>
        <p:txBody>
          <a:bodyPr>
            <a:spAutoFit/>
          </a:bodyPr>
          <a:lstStyle/>
          <a:p>
            <a:r>
              <a:rPr lang="en-US" sz="3200"/>
              <a:t>Find any absolute, local maximum and minimum values of                       ,</a:t>
            </a:r>
          </a:p>
        </p:txBody>
      </p:sp>
      <p:graphicFrame>
        <p:nvGraphicFramePr>
          <p:cNvPr id="59395" name="TPChart"/>
          <p:cNvGraphicFramePr>
            <a:graphicFrameLocks noChangeAspect="1"/>
          </p:cNvGraphicFramePr>
          <p:nvPr/>
        </p:nvGraphicFramePr>
        <p:xfrm>
          <a:off x="4508500" y="1651000"/>
          <a:ext cx="4572000" cy="5143500"/>
        </p:xfrm>
        <a:graphic>
          <a:graphicData uri="http://schemas.openxmlformats.org/presentationml/2006/ole">
            <p:oleObj spid="_x0000_s219138" name="Chart" r:id="rId5" imgW="4571989" imgH="5143584" progId="MSGraph.Chart.8">
              <p:embed followColorScheme="full"/>
            </p:oleObj>
          </a:graphicData>
        </a:graphic>
      </p:graphicFrame>
      <p:sp>
        <p:nvSpPr>
          <p:cNvPr id="59396" name="TPAnswers"/>
          <p:cNvSpPr>
            <a:spLocks noGrp="1" noChangeArrowheads="1"/>
          </p:cNvSpPr>
          <p:nvPr>
            <p:ph type="body" idx="1"/>
            <p:custDataLst>
              <p:tags r:id="rId3"/>
            </p:custDataLst>
          </p:nvPr>
        </p:nvSpPr>
        <p:spPr>
          <a:xfrm>
            <a:off x="457200" y="2055813"/>
            <a:ext cx="4114800" cy="3981450"/>
          </a:xfrm>
        </p:spPr>
        <p:txBody>
          <a:bodyPr>
            <a:spAutoFit/>
          </a:bodyPr>
          <a:lstStyle/>
          <a:p>
            <a:pPr marL="609600" indent="-609600">
              <a:buFontTx/>
              <a:buAutoNum type="arabicPeriod"/>
            </a:pPr>
            <a:r>
              <a:rPr lang="en-US" sz="2600"/>
              <a:t>1 is a local minimum</a:t>
            </a:r>
          </a:p>
          <a:p>
            <a:pPr marL="609600" indent="-609600">
              <a:buFontTx/>
              <a:buAutoNum type="arabicPeriod"/>
            </a:pPr>
            <a:r>
              <a:rPr lang="en-US" sz="2600"/>
              <a:t>-3 is an absolute minimum</a:t>
            </a:r>
          </a:p>
          <a:p>
            <a:pPr marL="609600" indent="-609600">
              <a:buFontTx/>
              <a:buAutoNum type="arabicPeriod"/>
            </a:pPr>
            <a:r>
              <a:rPr lang="en-US" sz="2600"/>
              <a:t>1 is an absolute minimum</a:t>
            </a:r>
          </a:p>
          <a:p>
            <a:pPr marL="609600" indent="-609600">
              <a:buFontTx/>
              <a:buAutoNum type="arabicPeriod"/>
            </a:pPr>
            <a:r>
              <a:rPr lang="en-US" sz="2600"/>
              <a:t>1 is an absolute maximum</a:t>
            </a:r>
          </a:p>
          <a:p>
            <a:pPr marL="609600" indent="-609600">
              <a:buFontTx/>
              <a:buAutoNum type="arabicPeriod"/>
            </a:pPr>
            <a:r>
              <a:rPr lang="en-US" sz="2600"/>
              <a:t>-3 is an absolute maximum </a:t>
            </a:r>
          </a:p>
        </p:txBody>
      </p:sp>
      <p:sp>
        <p:nvSpPr>
          <p:cNvPr id="5939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7" name="Object 5"/>
          <p:cNvGraphicFramePr>
            <a:graphicFrameLocks noChangeAspect="1"/>
          </p:cNvGraphicFramePr>
          <p:nvPr/>
        </p:nvGraphicFramePr>
        <p:xfrm>
          <a:off x="3962400" y="842963"/>
          <a:ext cx="2590800" cy="681037"/>
        </p:xfrm>
        <a:graphic>
          <a:graphicData uri="http://schemas.openxmlformats.org/presentationml/2006/ole">
            <p:oleObj spid="_x0000_s219139" name="Equation" r:id="rId6" imgW="723900" imgH="190500" progId="">
              <p:embed/>
            </p:oleObj>
          </a:graphicData>
        </a:graphic>
      </p:graphicFrame>
      <p:sp>
        <p:nvSpPr>
          <p:cNvPr id="59400"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9" name="Object 7"/>
          <p:cNvGraphicFramePr>
            <a:graphicFrameLocks noChangeAspect="1"/>
          </p:cNvGraphicFramePr>
          <p:nvPr/>
        </p:nvGraphicFramePr>
        <p:xfrm>
          <a:off x="6781800" y="838200"/>
          <a:ext cx="1295400" cy="614363"/>
        </p:xfrm>
        <a:graphic>
          <a:graphicData uri="http://schemas.openxmlformats.org/presentationml/2006/ole">
            <p:oleObj spid="_x0000_s219140" name="Equation" r:id="rId7" imgW="316950" imgH="15213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76200"/>
            <a:ext cx="8229600" cy="854075"/>
          </a:xfrm>
        </p:spPr>
        <p:txBody>
          <a:bodyPr>
            <a:spAutoFit/>
          </a:bodyPr>
          <a:lstStyle/>
          <a:p>
            <a:r>
              <a:rPr lang="en-US" sz="3200"/>
              <a:t>Find the inflection points for the function.</a:t>
            </a:r>
          </a:p>
        </p:txBody>
      </p:sp>
      <p:graphicFrame>
        <p:nvGraphicFramePr>
          <p:cNvPr id="62467" name="TPChart"/>
          <p:cNvGraphicFramePr>
            <a:graphicFrameLocks noChangeAspect="1"/>
          </p:cNvGraphicFramePr>
          <p:nvPr/>
        </p:nvGraphicFramePr>
        <p:xfrm>
          <a:off x="4572000" y="1714500"/>
          <a:ext cx="4572000" cy="5143500"/>
        </p:xfrm>
        <a:graphic>
          <a:graphicData uri="http://schemas.openxmlformats.org/presentationml/2006/ole">
            <p:oleObj spid="_x0000_s220162"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1905000"/>
            <a:ext cx="15240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graphicFrame>
        <p:nvGraphicFramePr>
          <p:cNvPr id="62469" name="Object 5"/>
          <p:cNvGraphicFramePr>
            <a:graphicFrameLocks noChangeAspect="1"/>
          </p:cNvGraphicFramePr>
          <p:nvPr/>
        </p:nvGraphicFramePr>
        <p:xfrm>
          <a:off x="457200" y="815975"/>
          <a:ext cx="5943600" cy="812800"/>
        </p:xfrm>
        <a:graphic>
          <a:graphicData uri="http://schemas.openxmlformats.org/presentationml/2006/ole">
            <p:oleObj spid="_x0000_s220163" name="Equation" r:id="rId6" imgW="1790700" imgH="241300" progId="">
              <p:embed/>
            </p:oleObj>
          </a:graphicData>
        </a:graphic>
      </p:graphicFrame>
      <p:graphicFrame>
        <p:nvGraphicFramePr>
          <p:cNvPr id="62471" name="Object 7"/>
          <p:cNvGraphicFramePr>
            <a:graphicFrameLocks noChangeAspect="1"/>
          </p:cNvGraphicFramePr>
          <p:nvPr/>
        </p:nvGraphicFramePr>
        <p:xfrm>
          <a:off x="990600" y="1808163"/>
          <a:ext cx="3405188" cy="858837"/>
        </p:xfrm>
        <a:graphic>
          <a:graphicData uri="http://schemas.openxmlformats.org/presentationml/2006/ole">
            <p:oleObj spid="_x0000_s220164" name="Equation" r:id="rId7" imgW="1447800" imgH="368300" progId="">
              <p:embed/>
            </p:oleObj>
          </a:graphicData>
        </a:graphic>
      </p:graphicFrame>
      <p:graphicFrame>
        <p:nvGraphicFramePr>
          <p:cNvPr id="62473" name="Object 9"/>
          <p:cNvGraphicFramePr>
            <a:graphicFrameLocks noChangeAspect="1"/>
          </p:cNvGraphicFramePr>
          <p:nvPr/>
        </p:nvGraphicFramePr>
        <p:xfrm>
          <a:off x="990600" y="2798763"/>
          <a:ext cx="3405188" cy="858837"/>
        </p:xfrm>
        <a:graphic>
          <a:graphicData uri="http://schemas.openxmlformats.org/presentationml/2006/ole">
            <p:oleObj spid="_x0000_s220165" name="Equation" r:id="rId8" imgW="1447800" imgH="368300" progId="">
              <p:embed/>
            </p:oleObj>
          </a:graphicData>
        </a:graphic>
      </p:graphicFrame>
      <p:graphicFrame>
        <p:nvGraphicFramePr>
          <p:cNvPr id="62475" name="Object 11"/>
          <p:cNvGraphicFramePr>
            <a:graphicFrameLocks noChangeAspect="1"/>
          </p:cNvGraphicFramePr>
          <p:nvPr/>
        </p:nvGraphicFramePr>
        <p:xfrm>
          <a:off x="990600" y="3789363"/>
          <a:ext cx="3816350" cy="858837"/>
        </p:xfrm>
        <a:graphic>
          <a:graphicData uri="http://schemas.openxmlformats.org/presentationml/2006/ole">
            <p:oleObj spid="_x0000_s220166" name="Equation" r:id="rId9" imgW="1625600" imgH="368300" progId="">
              <p:embed/>
            </p:oleObj>
          </a:graphicData>
        </a:graphic>
      </p:graphicFrame>
      <p:graphicFrame>
        <p:nvGraphicFramePr>
          <p:cNvPr id="62477" name="Object 13"/>
          <p:cNvGraphicFramePr>
            <a:graphicFrameLocks noChangeAspect="1"/>
          </p:cNvGraphicFramePr>
          <p:nvPr/>
        </p:nvGraphicFramePr>
        <p:xfrm>
          <a:off x="990600" y="4779963"/>
          <a:ext cx="2994025" cy="858837"/>
        </p:xfrm>
        <a:graphic>
          <a:graphicData uri="http://schemas.openxmlformats.org/presentationml/2006/ole">
            <p:oleObj spid="_x0000_s220167" name="Equation" r:id="rId10" imgW="1270000" imgH="368300" progId="">
              <p:embed/>
            </p:oleObj>
          </a:graphicData>
        </a:graphic>
      </p:graphicFrame>
      <p:graphicFrame>
        <p:nvGraphicFramePr>
          <p:cNvPr id="62479" name="Object 15"/>
          <p:cNvGraphicFramePr>
            <a:graphicFrameLocks noChangeAspect="1"/>
          </p:cNvGraphicFramePr>
          <p:nvPr/>
        </p:nvGraphicFramePr>
        <p:xfrm>
          <a:off x="990600" y="5770563"/>
          <a:ext cx="3048000" cy="858837"/>
        </p:xfrm>
        <a:graphic>
          <a:graphicData uri="http://schemas.openxmlformats.org/presentationml/2006/ole">
            <p:oleObj spid="_x0000_s220168" name="Equation" r:id="rId11" imgW="12954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30163"/>
            <a:ext cx="8229600" cy="1341437"/>
          </a:xfrm>
        </p:spPr>
        <p:txBody>
          <a:bodyPr>
            <a:spAutoFit/>
          </a:bodyPr>
          <a:lstStyle/>
          <a:p>
            <a:r>
              <a:rPr lang="en-US" sz="3200"/>
              <a:t>A particle is moving with the given data. Find the position of the particle.</a:t>
            </a:r>
          </a:p>
        </p:txBody>
      </p:sp>
      <p:graphicFrame>
        <p:nvGraphicFramePr>
          <p:cNvPr id="63491" name="TPChart"/>
          <p:cNvGraphicFramePr>
            <a:graphicFrameLocks noChangeAspect="1"/>
          </p:cNvGraphicFramePr>
          <p:nvPr/>
        </p:nvGraphicFramePr>
        <p:xfrm>
          <a:off x="4808538" y="1981200"/>
          <a:ext cx="4335462" cy="4876800"/>
        </p:xfrm>
        <a:graphic>
          <a:graphicData uri="http://schemas.openxmlformats.org/presentationml/2006/ole">
            <p:oleObj spid="_x0000_s221186"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457200" y="2132013"/>
            <a:ext cx="41148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graphicFrame>
        <p:nvGraphicFramePr>
          <p:cNvPr id="63493" name="Object 5"/>
          <p:cNvGraphicFramePr>
            <a:graphicFrameLocks noChangeAspect="1"/>
          </p:cNvGraphicFramePr>
          <p:nvPr/>
        </p:nvGraphicFramePr>
        <p:xfrm>
          <a:off x="533400" y="1379538"/>
          <a:ext cx="4572000" cy="601662"/>
        </p:xfrm>
        <a:graphic>
          <a:graphicData uri="http://schemas.openxmlformats.org/presentationml/2006/ole">
            <p:oleObj spid="_x0000_s221187" name="Equation" r:id="rId6" imgW="1447800" imgH="190500" progId="">
              <p:embed/>
            </p:oleObj>
          </a:graphicData>
        </a:graphic>
      </p:graphicFrame>
      <p:graphicFrame>
        <p:nvGraphicFramePr>
          <p:cNvPr id="63495" name="Object 7"/>
          <p:cNvGraphicFramePr>
            <a:graphicFrameLocks noChangeAspect="1"/>
          </p:cNvGraphicFramePr>
          <p:nvPr/>
        </p:nvGraphicFramePr>
        <p:xfrm>
          <a:off x="990600" y="2133600"/>
          <a:ext cx="3200400" cy="666750"/>
        </p:xfrm>
        <a:graphic>
          <a:graphicData uri="http://schemas.openxmlformats.org/presentationml/2006/ole">
            <p:oleObj spid="_x0000_s221188" name="Equation" r:id="rId7" imgW="914400" imgH="190500" progId="">
              <p:embed/>
            </p:oleObj>
          </a:graphicData>
        </a:graphic>
      </p:graphicFrame>
      <p:graphicFrame>
        <p:nvGraphicFramePr>
          <p:cNvPr id="63497" name="Object 9"/>
          <p:cNvGraphicFramePr>
            <a:graphicFrameLocks noChangeAspect="1"/>
          </p:cNvGraphicFramePr>
          <p:nvPr/>
        </p:nvGraphicFramePr>
        <p:xfrm>
          <a:off x="990600" y="3124200"/>
          <a:ext cx="3067050" cy="666750"/>
        </p:xfrm>
        <a:graphic>
          <a:graphicData uri="http://schemas.openxmlformats.org/presentationml/2006/ole">
            <p:oleObj spid="_x0000_s221189" name="Equation" r:id="rId8" imgW="876300" imgH="190500" progId="">
              <p:embed/>
            </p:oleObj>
          </a:graphicData>
        </a:graphic>
      </p:graphicFrame>
      <p:graphicFrame>
        <p:nvGraphicFramePr>
          <p:cNvPr id="63499" name="Object 11"/>
          <p:cNvGraphicFramePr>
            <a:graphicFrameLocks noChangeAspect="1"/>
          </p:cNvGraphicFramePr>
          <p:nvPr/>
        </p:nvGraphicFramePr>
        <p:xfrm>
          <a:off x="990600" y="4038600"/>
          <a:ext cx="2800350" cy="744538"/>
        </p:xfrm>
        <a:graphic>
          <a:graphicData uri="http://schemas.openxmlformats.org/presentationml/2006/ole">
            <p:oleObj spid="_x0000_s221190" name="Equation" r:id="rId9" imgW="799753" imgH="215806" progId="">
              <p:embed/>
            </p:oleObj>
          </a:graphicData>
        </a:graphic>
      </p:graphicFrame>
      <p:graphicFrame>
        <p:nvGraphicFramePr>
          <p:cNvPr id="63501" name="Object 13"/>
          <p:cNvGraphicFramePr>
            <a:graphicFrameLocks noChangeAspect="1"/>
          </p:cNvGraphicFramePr>
          <p:nvPr/>
        </p:nvGraphicFramePr>
        <p:xfrm>
          <a:off x="990600" y="5105400"/>
          <a:ext cx="3733800" cy="666750"/>
        </p:xfrm>
        <a:graphic>
          <a:graphicData uri="http://schemas.openxmlformats.org/presentationml/2006/ole">
            <p:oleObj spid="_x0000_s221191" name="Equation" r:id="rId10" imgW="1066800" imgH="190500" progId="">
              <p:embed/>
            </p:oleObj>
          </a:graphicData>
        </a:graphic>
      </p:graphicFrame>
      <p:graphicFrame>
        <p:nvGraphicFramePr>
          <p:cNvPr id="63503" name="Object 15"/>
          <p:cNvGraphicFramePr>
            <a:graphicFrameLocks noChangeAspect="1"/>
          </p:cNvGraphicFramePr>
          <p:nvPr/>
        </p:nvGraphicFramePr>
        <p:xfrm>
          <a:off x="990600" y="6096000"/>
          <a:ext cx="3733800" cy="666750"/>
        </p:xfrm>
        <a:graphic>
          <a:graphicData uri="http://schemas.openxmlformats.org/presentationml/2006/ole">
            <p:oleObj spid="_x0000_s221192" name="Equation" r:id="rId11" imgW="10668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PQuestion"/>
          <p:cNvSpPr>
            <a:spLocks noGrp="1" noChangeArrowheads="1"/>
          </p:cNvSpPr>
          <p:nvPr>
            <p:ph type="title"/>
          </p:nvPr>
        </p:nvSpPr>
        <p:spPr>
          <a:xfrm>
            <a:off x="457200" y="30163"/>
            <a:ext cx="8229600" cy="1341437"/>
          </a:xfrm>
        </p:spPr>
        <p:txBody>
          <a:bodyPr>
            <a:spAutoFit/>
          </a:bodyPr>
          <a:lstStyle/>
          <a:p>
            <a:r>
              <a:rPr lang="en-US" sz="3200"/>
              <a:t>For what values of </a:t>
            </a:r>
            <a:r>
              <a:rPr lang="en-US" sz="3200" i="1"/>
              <a:t>c</a:t>
            </a:r>
            <a:r>
              <a:rPr lang="en-US" sz="3200"/>
              <a:t> does the curve have maximum and minimum points? </a:t>
            </a:r>
          </a:p>
        </p:txBody>
      </p:sp>
      <p:graphicFrame>
        <p:nvGraphicFramePr>
          <p:cNvPr id="65539" name="TPChart"/>
          <p:cNvGraphicFramePr>
            <a:graphicFrameLocks noChangeAspect="1"/>
          </p:cNvGraphicFramePr>
          <p:nvPr/>
        </p:nvGraphicFramePr>
        <p:xfrm>
          <a:off x="4508500" y="1651000"/>
          <a:ext cx="4572000" cy="5143500"/>
        </p:xfrm>
        <a:graphic>
          <a:graphicData uri="http://schemas.openxmlformats.org/presentationml/2006/ole">
            <p:oleObj spid="_x0000_s222210" name="Chart" r:id="rId5" imgW="4571989" imgH="5143584" progId="MSGraph.Chart.8">
              <p:embed followColorScheme="full"/>
            </p:oleObj>
          </a:graphicData>
        </a:graphic>
      </p:graphicFrame>
      <p:sp>
        <p:nvSpPr>
          <p:cNvPr id="65540" name="TPAnswers"/>
          <p:cNvSpPr>
            <a:spLocks noGrp="1" noChangeArrowheads="1"/>
          </p:cNvSpPr>
          <p:nvPr>
            <p:ph type="body" idx="1"/>
            <p:custDataLst>
              <p:tags r:id="rId3"/>
            </p:custDataLst>
          </p:nvPr>
        </p:nvSpPr>
        <p:spPr>
          <a:xfrm>
            <a:off x="457200" y="217646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65541" name="Object 5"/>
          <p:cNvGraphicFramePr>
            <a:graphicFrameLocks noChangeAspect="1"/>
          </p:cNvGraphicFramePr>
          <p:nvPr/>
        </p:nvGraphicFramePr>
        <p:xfrm>
          <a:off x="533400" y="1295400"/>
          <a:ext cx="3962400" cy="692150"/>
        </p:xfrm>
        <a:graphic>
          <a:graphicData uri="http://schemas.openxmlformats.org/presentationml/2006/ole">
            <p:oleObj spid="_x0000_s222211" name="Equation" r:id="rId6" imgW="1219200" imgH="215900" progId="">
              <p:embed/>
            </p:oleObj>
          </a:graphicData>
        </a:graphic>
      </p:graphicFrame>
      <p:graphicFrame>
        <p:nvGraphicFramePr>
          <p:cNvPr id="65543" name="Object 7"/>
          <p:cNvGraphicFramePr>
            <a:graphicFrameLocks noChangeAspect="1"/>
          </p:cNvGraphicFramePr>
          <p:nvPr/>
        </p:nvGraphicFramePr>
        <p:xfrm>
          <a:off x="936625" y="2133600"/>
          <a:ext cx="1717675" cy="779463"/>
        </p:xfrm>
        <a:graphic>
          <a:graphicData uri="http://schemas.openxmlformats.org/presentationml/2006/ole">
            <p:oleObj spid="_x0000_s222212" name="Equation" r:id="rId7" imgW="584200" imgH="266700" progId="">
              <p:embed/>
            </p:oleObj>
          </a:graphicData>
        </a:graphic>
      </p:graphicFrame>
      <p:graphicFrame>
        <p:nvGraphicFramePr>
          <p:cNvPr id="65545" name="Object 9"/>
          <p:cNvGraphicFramePr>
            <a:graphicFrameLocks noChangeAspect="1"/>
          </p:cNvGraphicFramePr>
          <p:nvPr/>
        </p:nvGraphicFramePr>
        <p:xfrm>
          <a:off x="914400" y="3086100"/>
          <a:ext cx="1336675" cy="779463"/>
        </p:xfrm>
        <a:graphic>
          <a:graphicData uri="http://schemas.openxmlformats.org/presentationml/2006/ole">
            <p:oleObj spid="_x0000_s222213" name="Equation" r:id="rId8" imgW="457200" imgH="266700" progId="">
              <p:embed/>
            </p:oleObj>
          </a:graphicData>
        </a:graphic>
      </p:graphicFrame>
      <p:graphicFrame>
        <p:nvGraphicFramePr>
          <p:cNvPr id="65547" name="Object 11"/>
          <p:cNvGraphicFramePr>
            <a:graphicFrameLocks noChangeAspect="1"/>
          </p:cNvGraphicFramePr>
          <p:nvPr/>
        </p:nvGraphicFramePr>
        <p:xfrm>
          <a:off x="914400" y="4000500"/>
          <a:ext cx="2005013" cy="779463"/>
        </p:xfrm>
        <a:graphic>
          <a:graphicData uri="http://schemas.openxmlformats.org/presentationml/2006/ole">
            <p:oleObj spid="_x0000_s222214" name="Equation" r:id="rId9" imgW="685800" imgH="266700" progId="">
              <p:embed/>
            </p:oleObj>
          </a:graphicData>
        </a:graphic>
      </p:graphicFrame>
      <p:graphicFrame>
        <p:nvGraphicFramePr>
          <p:cNvPr id="65549" name="Object 13"/>
          <p:cNvGraphicFramePr>
            <a:graphicFrameLocks noChangeAspect="1"/>
          </p:cNvGraphicFramePr>
          <p:nvPr/>
        </p:nvGraphicFramePr>
        <p:xfrm>
          <a:off x="914400" y="4953000"/>
          <a:ext cx="1828800" cy="779463"/>
        </p:xfrm>
        <a:graphic>
          <a:graphicData uri="http://schemas.openxmlformats.org/presentationml/2006/ole">
            <p:oleObj spid="_x0000_s222215" name="Equation" r:id="rId10" imgW="622570" imgH="266816" progId="">
              <p:embed/>
            </p:oleObj>
          </a:graphicData>
        </a:graphic>
      </p:graphicFrame>
      <p:graphicFrame>
        <p:nvGraphicFramePr>
          <p:cNvPr id="65551" name="Object 15"/>
          <p:cNvGraphicFramePr>
            <a:graphicFrameLocks noChangeAspect="1"/>
          </p:cNvGraphicFramePr>
          <p:nvPr/>
        </p:nvGraphicFramePr>
        <p:xfrm>
          <a:off x="914400" y="5905500"/>
          <a:ext cx="1828800" cy="779463"/>
        </p:xfrm>
        <a:graphic>
          <a:graphicData uri="http://schemas.openxmlformats.org/presentationml/2006/ole">
            <p:oleObj spid="_x0000_s222216" name="Equation" r:id="rId11" imgW="622570" imgH="26681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5539"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PQuestion"/>
          <p:cNvSpPr>
            <a:spLocks noGrp="1" noChangeArrowheads="1"/>
          </p:cNvSpPr>
          <p:nvPr>
            <p:ph type="title"/>
          </p:nvPr>
        </p:nvSpPr>
        <p:spPr>
          <a:xfrm>
            <a:off x="457200" y="77788"/>
            <a:ext cx="8229600" cy="1827212"/>
          </a:xfrm>
        </p:spPr>
        <p:txBody>
          <a:bodyPr>
            <a:spAutoFit/>
          </a:bodyPr>
          <a:lstStyle/>
          <a:p>
            <a:r>
              <a:rPr lang="en-US" sz="2400"/>
              <a:t>A manufacturer has been selling 1,200 television sets a week at $400 each. A market survey indicates that for each $30 rebate offered to the buyer, the number of sets sold will increase by 60 per week.  Find the demand function. </a:t>
            </a:r>
          </a:p>
        </p:txBody>
      </p:sp>
      <p:graphicFrame>
        <p:nvGraphicFramePr>
          <p:cNvPr id="67587" name="TPChart"/>
          <p:cNvGraphicFramePr>
            <a:graphicFrameLocks noChangeAspect="1"/>
          </p:cNvGraphicFramePr>
          <p:nvPr/>
        </p:nvGraphicFramePr>
        <p:xfrm>
          <a:off x="4737100" y="1905000"/>
          <a:ext cx="4402138" cy="4953000"/>
        </p:xfrm>
        <a:graphic>
          <a:graphicData uri="http://schemas.openxmlformats.org/presentationml/2006/ole">
            <p:oleObj spid="_x0000_s223234" name="Chart" r:id="rId5" imgW="4571989" imgH="5143584" progId="MSGraph.Chart.8">
              <p:embed followColorScheme="full"/>
            </p:oleObj>
          </a:graphicData>
        </a:graphic>
      </p:graphicFrame>
      <p:sp>
        <p:nvSpPr>
          <p:cNvPr id="67588" name="TPAnswers"/>
          <p:cNvSpPr>
            <a:spLocks noGrp="1" noChangeArrowheads="1"/>
          </p:cNvSpPr>
          <p:nvPr>
            <p:ph type="body" idx="1"/>
            <p:custDataLst>
              <p:tags r:id="rId3"/>
            </p:custDataLst>
          </p:nvPr>
        </p:nvSpPr>
        <p:spPr>
          <a:xfrm>
            <a:off x="457200" y="2362200"/>
            <a:ext cx="4114800" cy="2570163"/>
          </a:xfrm>
        </p:spPr>
        <p:txBody>
          <a:bodyPr>
            <a:spAutoFit/>
          </a:bodyPr>
          <a:lstStyle/>
          <a:p>
            <a:pPr marL="609600" indent="-609600">
              <a:buFontTx/>
              <a:buAutoNum type="arabicPeriod"/>
            </a:pPr>
            <a:r>
              <a:rPr lang="en-US" sz="2800"/>
              <a:t> </a:t>
            </a:r>
            <a:r>
              <a:rPr lang="en-US" sz="2800" i="1"/>
              <a:t>p</a:t>
            </a:r>
            <a:r>
              <a:rPr lang="en-US" sz="2800"/>
              <a:t>(</a:t>
            </a:r>
            <a:r>
              <a:rPr lang="en-US" sz="2800" i="1"/>
              <a:t>x</a:t>
            </a:r>
            <a:r>
              <a:rPr lang="en-US" sz="2800"/>
              <a:t>) = 0.5 </a:t>
            </a:r>
            <a:r>
              <a:rPr lang="en-US" sz="2800" i="1"/>
              <a:t>x</a:t>
            </a:r>
            <a:r>
              <a:rPr lang="en-US" sz="2800"/>
              <a:t> + 1,000</a:t>
            </a:r>
          </a:p>
          <a:p>
            <a:pPr marL="609600" indent="-609600">
              <a:buFontTx/>
              <a:buAutoNum type="arabicPeriod"/>
            </a:pPr>
            <a:r>
              <a:rPr lang="en-US" sz="2800"/>
              <a:t> </a:t>
            </a:r>
            <a:r>
              <a:rPr lang="en-US" sz="2800" i="1"/>
              <a:t>p</a:t>
            </a:r>
            <a:r>
              <a:rPr lang="en-US" sz="2800"/>
              <a:t>(</a:t>
            </a:r>
            <a:r>
              <a:rPr lang="en-US" sz="2800" i="1"/>
              <a:t>x</a:t>
            </a:r>
            <a:r>
              <a:rPr lang="en-US" sz="2800"/>
              <a:t>) = -0.5 </a:t>
            </a:r>
            <a:r>
              <a:rPr lang="en-US" sz="2800" i="1"/>
              <a:t>x</a:t>
            </a:r>
            <a:r>
              <a:rPr lang="en-US" sz="2800"/>
              <a:t> + 1,000</a:t>
            </a:r>
          </a:p>
          <a:p>
            <a:pPr marL="609600" indent="-609600">
              <a:buFontTx/>
              <a:buAutoNum type="arabicPeriod"/>
            </a:pPr>
            <a:r>
              <a:rPr lang="en-US" sz="2800"/>
              <a:t> </a:t>
            </a:r>
            <a:r>
              <a:rPr lang="en-US" sz="2800" i="1"/>
              <a:t>p</a:t>
            </a:r>
            <a:r>
              <a:rPr lang="en-US" sz="2800"/>
              <a:t>(</a:t>
            </a:r>
            <a:r>
              <a:rPr lang="en-US" sz="2800" i="1"/>
              <a:t>x</a:t>
            </a:r>
            <a:r>
              <a:rPr lang="en-US" sz="2800"/>
              <a:t>) = -0.5 </a:t>
            </a:r>
            <a:r>
              <a:rPr lang="en-US" sz="2800" i="1"/>
              <a:t>x</a:t>
            </a:r>
            <a:r>
              <a:rPr lang="en-US" sz="2800"/>
              <a:t> + 400.5</a:t>
            </a:r>
          </a:p>
          <a:p>
            <a:pPr marL="609600" indent="-609600">
              <a:buFontTx/>
              <a:buAutoNum type="arabicPeriod"/>
            </a:pPr>
            <a:r>
              <a:rPr lang="en-US" sz="2800"/>
              <a:t> </a:t>
            </a:r>
            <a:r>
              <a:rPr lang="en-US" sz="2800" i="1"/>
              <a:t>p</a:t>
            </a:r>
            <a:r>
              <a:rPr lang="en-US" sz="2800"/>
              <a:t>(</a:t>
            </a:r>
            <a:r>
              <a:rPr lang="en-US" sz="2800" i="1"/>
              <a:t>x</a:t>
            </a:r>
            <a:r>
              <a:rPr lang="en-US" sz="2800"/>
              <a:t>) = -0.5 </a:t>
            </a:r>
            <a:r>
              <a:rPr lang="en-US" sz="2800" i="1"/>
              <a:t>x</a:t>
            </a:r>
            <a:r>
              <a:rPr lang="en-US" sz="2800"/>
              <a:t> + 600</a:t>
            </a:r>
          </a:p>
          <a:p>
            <a:pPr marL="609600" indent="-609600">
              <a:buFontTx/>
              <a:buAutoNum type="arabicPeriod"/>
            </a:pPr>
            <a:r>
              <a:rPr lang="en-US" sz="2800"/>
              <a:t> </a:t>
            </a:r>
            <a:r>
              <a:rPr lang="en-US" sz="2800" i="1"/>
              <a:t>p</a:t>
            </a:r>
            <a:r>
              <a:rPr lang="en-US" sz="2800"/>
              <a:t>(</a:t>
            </a:r>
            <a:r>
              <a:rPr lang="en-US" sz="2800" i="1"/>
              <a:t>x</a:t>
            </a:r>
            <a:r>
              <a:rPr lang="en-US" sz="2800"/>
              <a:t>) = 0.5 </a:t>
            </a:r>
            <a:r>
              <a:rPr lang="en-US" sz="2800" i="1"/>
              <a:t>x</a:t>
            </a:r>
            <a:r>
              <a:rPr lang="en-US" sz="2800"/>
              <a:t>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7587"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PQuestion"/>
          <p:cNvSpPr>
            <a:spLocks noGrp="1" noChangeArrowheads="1"/>
          </p:cNvSpPr>
          <p:nvPr>
            <p:ph type="title"/>
          </p:nvPr>
        </p:nvSpPr>
        <p:spPr>
          <a:xfrm>
            <a:off x="457200" y="328613"/>
            <a:ext cx="8229600" cy="1036637"/>
          </a:xfrm>
        </p:spPr>
        <p:txBody>
          <a:bodyPr>
            <a:spAutoFit/>
          </a:bodyPr>
          <a:lstStyle/>
          <a:p>
            <a:r>
              <a:rPr lang="en-US"/>
              <a:t>Find </a:t>
            </a:r>
            <a:r>
              <a:rPr lang="en-US" i="1"/>
              <a:t>f</a:t>
            </a:r>
            <a:r>
              <a:rPr lang="en-US"/>
              <a:t>.                            ,</a:t>
            </a:r>
          </a:p>
        </p:txBody>
      </p:sp>
      <p:graphicFrame>
        <p:nvGraphicFramePr>
          <p:cNvPr id="68611" name="TPChart"/>
          <p:cNvGraphicFramePr>
            <a:graphicFrameLocks noChangeAspect="1"/>
          </p:cNvGraphicFramePr>
          <p:nvPr/>
        </p:nvGraphicFramePr>
        <p:xfrm>
          <a:off x="4508500" y="1651000"/>
          <a:ext cx="4572000" cy="5143500"/>
        </p:xfrm>
        <a:graphic>
          <a:graphicData uri="http://schemas.openxmlformats.org/presentationml/2006/ole">
            <p:oleObj spid="_x0000_s224258" name="Chart" r:id="rId5" imgW="4571989" imgH="5143584" progId="MSGraph.Chart.8">
              <p:embed followColorScheme="full"/>
            </p:oleObj>
          </a:graphicData>
        </a:graphic>
      </p:graphicFrame>
      <p:sp>
        <p:nvSpPr>
          <p:cNvPr id="68612" name="TPAnswers"/>
          <p:cNvSpPr>
            <a:spLocks noGrp="1" noChangeArrowheads="1"/>
          </p:cNvSpPr>
          <p:nvPr>
            <p:ph type="body" idx="1"/>
            <p:custDataLst>
              <p:tags r:id="rId3"/>
            </p:custDataLst>
          </p:nvPr>
        </p:nvSpPr>
        <p:spPr>
          <a:xfrm>
            <a:off x="304800" y="2055813"/>
            <a:ext cx="23622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6861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8613" name="Object 5"/>
          <p:cNvGraphicFramePr>
            <a:graphicFrameLocks noChangeAspect="1"/>
          </p:cNvGraphicFramePr>
          <p:nvPr/>
        </p:nvGraphicFramePr>
        <p:xfrm>
          <a:off x="2362200" y="796925"/>
          <a:ext cx="4070350" cy="574675"/>
        </p:xfrm>
        <a:graphic>
          <a:graphicData uri="http://schemas.openxmlformats.org/presentationml/2006/ole">
            <p:oleObj spid="_x0000_s224259" name="Equation" r:id="rId6" imgW="1346200" imgH="190500" progId="">
              <p:embed/>
            </p:oleObj>
          </a:graphicData>
        </a:graphic>
      </p:graphicFrame>
      <p:graphicFrame>
        <p:nvGraphicFramePr>
          <p:cNvPr id="68615" name="Object 7"/>
          <p:cNvGraphicFramePr>
            <a:graphicFrameLocks noChangeAspect="1"/>
          </p:cNvGraphicFramePr>
          <p:nvPr/>
        </p:nvGraphicFramePr>
        <p:xfrm>
          <a:off x="6705600" y="796925"/>
          <a:ext cx="1447800" cy="574675"/>
        </p:xfrm>
        <a:graphic>
          <a:graphicData uri="http://schemas.openxmlformats.org/presentationml/2006/ole">
            <p:oleObj spid="_x0000_s224260" name="Equation" r:id="rId7" imgW="482600" imgH="190500" progId="">
              <p:embed/>
            </p:oleObj>
          </a:graphicData>
        </a:graphic>
      </p:graphicFrame>
      <p:graphicFrame>
        <p:nvGraphicFramePr>
          <p:cNvPr id="68617" name="Object 9"/>
          <p:cNvGraphicFramePr>
            <a:graphicFrameLocks noChangeAspect="1"/>
          </p:cNvGraphicFramePr>
          <p:nvPr/>
        </p:nvGraphicFramePr>
        <p:xfrm>
          <a:off x="762000" y="2117725"/>
          <a:ext cx="3840163" cy="473075"/>
        </p:xfrm>
        <a:graphic>
          <a:graphicData uri="http://schemas.openxmlformats.org/presentationml/2006/ole">
            <p:oleObj spid="_x0000_s224261" name="Equation" r:id="rId8" imgW="1548728" imgH="190417" progId="">
              <p:embed/>
            </p:oleObj>
          </a:graphicData>
        </a:graphic>
      </p:graphicFrame>
      <p:graphicFrame>
        <p:nvGraphicFramePr>
          <p:cNvPr id="68619" name="Object 11"/>
          <p:cNvGraphicFramePr>
            <a:graphicFrameLocks noChangeAspect="1"/>
          </p:cNvGraphicFramePr>
          <p:nvPr/>
        </p:nvGraphicFramePr>
        <p:xfrm>
          <a:off x="762000" y="3108325"/>
          <a:ext cx="3917950" cy="473075"/>
        </p:xfrm>
        <a:graphic>
          <a:graphicData uri="http://schemas.openxmlformats.org/presentationml/2006/ole">
            <p:oleObj spid="_x0000_s224262" name="Equation" r:id="rId9" imgW="1574800" imgH="190500" progId="">
              <p:embed/>
            </p:oleObj>
          </a:graphicData>
        </a:graphic>
      </p:graphicFrame>
      <p:graphicFrame>
        <p:nvGraphicFramePr>
          <p:cNvPr id="68621" name="Object 13"/>
          <p:cNvGraphicFramePr>
            <a:graphicFrameLocks noChangeAspect="1"/>
          </p:cNvGraphicFramePr>
          <p:nvPr/>
        </p:nvGraphicFramePr>
        <p:xfrm>
          <a:off x="762000" y="4022725"/>
          <a:ext cx="3840163" cy="473075"/>
        </p:xfrm>
        <a:graphic>
          <a:graphicData uri="http://schemas.openxmlformats.org/presentationml/2006/ole">
            <p:oleObj spid="_x0000_s224263" name="Equation" r:id="rId10" imgW="1548728" imgH="190417" progId="">
              <p:embed/>
            </p:oleObj>
          </a:graphicData>
        </a:graphic>
      </p:graphicFrame>
      <p:graphicFrame>
        <p:nvGraphicFramePr>
          <p:cNvPr id="68623" name="Object 15"/>
          <p:cNvGraphicFramePr>
            <a:graphicFrameLocks noChangeAspect="1"/>
          </p:cNvGraphicFramePr>
          <p:nvPr/>
        </p:nvGraphicFramePr>
        <p:xfrm>
          <a:off x="762000" y="5013325"/>
          <a:ext cx="4029075" cy="473075"/>
        </p:xfrm>
        <a:graphic>
          <a:graphicData uri="http://schemas.openxmlformats.org/presentationml/2006/ole">
            <p:oleObj spid="_x0000_s224264" name="Equation" r:id="rId11" imgW="1625600" imgH="190500" progId="">
              <p:embed/>
            </p:oleObj>
          </a:graphicData>
        </a:graphic>
      </p:graphicFrame>
      <p:graphicFrame>
        <p:nvGraphicFramePr>
          <p:cNvPr id="68625" name="Object 17"/>
          <p:cNvGraphicFramePr>
            <a:graphicFrameLocks noChangeAspect="1"/>
          </p:cNvGraphicFramePr>
          <p:nvPr/>
        </p:nvGraphicFramePr>
        <p:xfrm>
          <a:off x="762000" y="5927725"/>
          <a:ext cx="3352800" cy="473075"/>
        </p:xfrm>
        <a:graphic>
          <a:graphicData uri="http://schemas.openxmlformats.org/presentationml/2006/ole">
            <p:oleObj spid="_x0000_s224265" name="Equation" r:id="rId12" imgW="1346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86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76200"/>
            <a:ext cx="8229600" cy="1143000"/>
          </a:xfrm>
        </p:spPr>
        <p:txBody>
          <a:bodyPr/>
          <a:lstStyle/>
          <a:p>
            <a:r>
              <a:rPr lang="en-US" sz="3200"/>
              <a:t>Consider the functions:</a:t>
            </a:r>
          </a:p>
        </p:txBody>
      </p:sp>
      <p:graphicFrame>
        <p:nvGraphicFramePr>
          <p:cNvPr id="24579" name="TPChart"/>
          <p:cNvGraphicFramePr>
            <a:graphicFrameLocks noChangeAspect="1"/>
          </p:cNvGraphicFramePr>
          <p:nvPr/>
        </p:nvGraphicFramePr>
        <p:xfrm>
          <a:off x="4876800" y="1905000"/>
          <a:ext cx="4267200" cy="4953000"/>
        </p:xfrm>
        <a:graphic>
          <a:graphicData uri="http://schemas.openxmlformats.org/presentationml/2006/ole">
            <p:oleObj spid="_x0000_s22530"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228600" y="2286000"/>
            <a:ext cx="4114800" cy="4267200"/>
          </a:xfrm>
        </p:spPr>
        <p:txBody>
          <a:bodyPr/>
          <a:lstStyle/>
          <a:p>
            <a:pPr marL="609600" indent="-609600">
              <a:spcAft>
                <a:spcPct val="45000"/>
              </a:spcAft>
              <a:buFontTx/>
              <a:buAutoNum type="arabicPeriod"/>
            </a:pPr>
            <a:r>
              <a:rPr lang="en-US"/>
              <a:t>x</a:t>
            </a:r>
          </a:p>
          <a:p>
            <a:pPr marL="609600" indent="-609600">
              <a:spcAft>
                <a:spcPct val="45000"/>
              </a:spcAft>
              <a:buFontTx/>
              <a:buAutoNum type="arabicPeriod"/>
            </a:pPr>
            <a:r>
              <a:rPr lang="en-US"/>
              <a:t>x</a:t>
            </a:r>
          </a:p>
          <a:p>
            <a:pPr marL="609600" indent="-609600">
              <a:spcAft>
                <a:spcPct val="45000"/>
              </a:spcAft>
              <a:buFontTx/>
              <a:buAutoNum type="arabicPeriod"/>
            </a:pPr>
            <a:r>
              <a:rPr lang="en-US"/>
              <a:t>x</a:t>
            </a:r>
          </a:p>
          <a:p>
            <a:pPr marL="609600" indent="-609600">
              <a:spcAft>
                <a:spcPct val="45000"/>
              </a:spcAft>
              <a:buFontTx/>
              <a:buAutoNum type="arabicPeriod"/>
            </a:pPr>
            <a:r>
              <a:rPr lang="en-US"/>
              <a:t>x</a:t>
            </a:r>
          </a:p>
          <a:p>
            <a:pPr marL="609600" indent="-609600">
              <a:spcAft>
                <a:spcPct val="45000"/>
              </a:spcAft>
              <a:buFontTx/>
              <a:buAutoNum type="arabicPeriod"/>
            </a:pPr>
            <a:r>
              <a:rPr lang="en-US"/>
              <a:t>x</a:t>
            </a:r>
          </a:p>
        </p:txBody>
      </p:sp>
      <p:graphicFrame>
        <p:nvGraphicFramePr>
          <p:cNvPr id="24581" name="Object 5"/>
          <p:cNvGraphicFramePr>
            <a:graphicFrameLocks noChangeAspect="1"/>
          </p:cNvGraphicFramePr>
          <p:nvPr/>
        </p:nvGraphicFramePr>
        <p:xfrm>
          <a:off x="4953000" y="304800"/>
          <a:ext cx="1924050" cy="552450"/>
        </p:xfrm>
        <a:graphic>
          <a:graphicData uri="http://schemas.openxmlformats.org/presentationml/2006/ole">
            <p:oleObj spid="_x0000_s22531" name="Equation" r:id="rId6" imgW="660113" imgH="190417" progId="">
              <p:embed/>
            </p:oleObj>
          </a:graphicData>
        </a:graphic>
      </p:graphicFrame>
      <p:graphicFrame>
        <p:nvGraphicFramePr>
          <p:cNvPr id="24583" name="Object 7"/>
          <p:cNvGraphicFramePr>
            <a:graphicFrameLocks noChangeAspect="1"/>
          </p:cNvGraphicFramePr>
          <p:nvPr/>
        </p:nvGraphicFramePr>
        <p:xfrm>
          <a:off x="4953000" y="914400"/>
          <a:ext cx="2209800" cy="661988"/>
        </p:xfrm>
        <a:graphic>
          <a:graphicData uri="http://schemas.openxmlformats.org/presentationml/2006/ole">
            <p:oleObj spid="_x0000_s22532" name="Equation" r:id="rId7" imgW="762000" imgH="228600" progId="">
              <p:embed/>
            </p:oleObj>
          </a:graphicData>
        </a:graphic>
      </p:graphicFrame>
      <p:sp>
        <p:nvSpPr>
          <p:cNvPr id="24585" name="Text Box 9"/>
          <p:cNvSpPr txBox="1">
            <a:spLocks noChangeArrowheads="1"/>
          </p:cNvSpPr>
          <p:nvPr/>
        </p:nvSpPr>
        <p:spPr bwMode="auto">
          <a:xfrm>
            <a:off x="457200" y="1295400"/>
            <a:ext cx="2057400" cy="579438"/>
          </a:xfrm>
          <a:prstGeom prst="rect">
            <a:avLst/>
          </a:prstGeom>
          <a:noFill/>
          <a:ln w="9525">
            <a:noFill/>
            <a:miter lim="800000"/>
            <a:headEnd/>
            <a:tailEnd/>
          </a:ln>
          <a:effectLst/>
        </p:spPr>
        <p:txBody>
          <a:bodyPr>
            <a:spAutoFit/>
          </a:bodyPr>
          <a:lstStyle/>
          <a:p>
            <a:pPr>
              <a:spcBef>
                <a:spcPct val="50000"/>
              </a:spcBef>
            </a:pPr>
            <a:r>
              <a:rPr lang="en-US" sz="3200"/>
              <a:t>Find</a:t>
            </a:r>
          </a:p>
        </p:txBody>
      </p:sp>
      <p:sp>
        <p:nvSpPr>
          <p:cNvPr id="24587" name="Rectangle 1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6" name="Object 10"/>
          <p:cNvGraphicFramePr>
            <a:graphicFrameLocks noChangeAspect="1"/>
          </p:cNvGraphicFramePr>
          <p:nvPr/>
        </p:nvGraphicFramePr>
        <p:xfrm>
          <a:off x="1447800" y="1301750"/>
          <a:ext cx="1143000" cy="679450"/>
        </p:xfrm>
        <a:graphic>
          <a:graphicData uri="http://schemas.openxmlformats.org/presentationml/2006/ole">
            <p:oleObj spid="_x0000_s22533" name="Equation" r:id="rId8" imgW="317087" imgH="190252" progId="">
              <p:embed/>
            </p:oleObj>
          </a:graphicData>
        </a:graphic>
      </p:graphicFrame>
      <p:graphicFrame>
        <p:nvGraphicFramePr>
          <p:cNvPr id="24588" name="Object 12"/>
          <p:cNvGraphicFramePr>
            <a:graphicFrameLocks noChangeAspect="1"/>
          </p:cNvGraphicFramePr>
          <p:nvPr/>
        </p:nvGraphicFramePr>
        <p:xfrm>
          <a:off x="723900" y="2189163"/>
          <a:ext cx="3200400" cy="611187"/>
        </p:xfrm>
        <a:graphic>
          <a:graphicData uri="http://schemas.openxmlformats.org/presentationml/2006/ole">
            <p:oleObj spid="_x0000_s22534" name="Equation" r:id="rId9" imgW="1193800" imgH="228600" progId="">
              <p:embed/>
            </p:oleObj>
          </a:graphicData>
        </a:graphic>
      </p:graphicFrame>
      <p:graphicFrame>
        <p:nvGraphicFramePr>
          <p:cNvPr id="24590" name="Object 14"/>
          <p:cNvGraphicFramePr>
            <a:graphicFrameLocks noChangeAspect="1"/>
          </p:cNvGraphicFramePr>
          <p:nvPr/>
        </p:nvGraphicFramePr>
        <p:xfrm>
          <a:off x="723900" y="3148013"/>
          <a:ext cx="3100388" cy="509587"/>
        </p:xfrm>
        <a:graphic>
          <a:graphicData uri="http://schemas.openxmlformats.org/presentationml/2006/ole">
            <p:oleObj spid="_x0000_s22535" name="Equation" r:id="rId10" imgW="1155700" imgH="190500" progId="">
              <p:embed/>
            </p:oleObj>
          </a:graphicData>
        </a:graphic>
      </p:graphicFrame>
      <p:graphicFrame>
        <p:nvGraphicFramePr>
          <p:cNvPr id="24592" name="Object 16"/>
          <p:cNvGraphicFramePr>
            <a:graphicFrameLocks noChangeAspect="1"/>
          </p:cNvGraphicFramePr>
          <p:nvPr/>
        </p:nvGraphicFramePr>
        <p:xfrm>
          <a:off x="723900" y="3789363"/>
          <a:ext cx="3362325" cy="611187"/>
        </p:xfrm>
        <a:graphic>
          <a:graphicData uri="http://schemas.openxmlformats.org/presentationml/2006/ole">
            <p:oleObj spid="_x0000_s22536" name="Equation" r:id="rId11" imgW="1257300" imgH="228600" progId="">
              <p:embed/>
            </p:oleObj>
          </a:graphicData>
        </a:graphic>
      </p:graphicFrame>
      <p:graphicFrame>
        <p:nvGraphicFramePr>
          <p:cNvPr id="24594" name="Object 18"/>
          <p:cNvGraphicFramePr>
            <a:graphicFrameLocks noChangeAspect="1"/>
          </p:cNvGraphicFramePr>
          <p:nvPr/>
        </p:nvGraphicFramePr>
        <p:xfrm>
          <a:off x="723900" y="4541838"/>
          <a:ext cx="3468688" cy="671512"/>
        </p:xfrm>
        <a:graphic>
          <a:graphicData uri="http://schemas.openxmlformats.org/presentationml/2006/ole">
            <p:oleObj spid="_x0000_s22537" name="Equation" r:id="rId12" imgW="1295400" imgH="254000" progId="">
              <p:embed/>
            </p:oleObj>
          </a:graphicData>
        </a:graphic>
      </p:graphicFrame>
      <p:graphicFrame>
        <p:nvGraphicFramePr>
          <p:cNvPr id="24596" name="Object 20"/>
          <p:cNvGraphicFramePr>
            <a:graphicFrameLocks noChangeAspect="1"/>
          </p:cNvGraphicFramePr>
          <p:nvPr/>
        </p:nvGraphicFramePr>
        <p:xfrm>
          <a:off x="685800" y="5357813"/>
          <a:ext cx="4391025" cy="671512"/>
        </p:xfrm>
        <a:graphic>
          <a:graphicData uri="http://schemas.openxmlformats.org/presentationml/2006/ole">
            <p:oleObj spid="_x0000_s22538" name="Equation" r:id="rId13" imgW="16383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PQuestion"/>
          <p:cNvSpPr>
            <a:spLocks noGrp="1" noChangeArrowheads="1"/>
          </p:cNvSpPr>
          <p:nvPr>
            <p:ph type="title"/>
          </p:nvPr>
        </p:nvSpPr>
        <p:spPr>
          <a:xfrm>
            <a:off x="457200" y="17463"/>
            <a:ext cx="8229600" cy="1647825"/>
          </a:xfrm>
        </p:spPr>
        <p:txBody>
          <a:bodyPr>
            <a:spAutoFit/>
          </a:bodyPr>
          <a:lstStyle/>
          <a:p>
            <a:r>
              <a:rPr lang="en-US" sz="2800"/>
              <a:t>Evaluate and determine whether the function’s antiderivative is increasing or decreasing at the point </a:t>
            </a:r>
            <a:r>
              <a:rPr lang="en-US" sz="2800" i="1"/>
              <a:t>x</a:t>
            </a:r>
            <a:r>
              <a:rPr lang="en-US" sz="2800"/>
              <a:t> = -2 radians.</a:t>
            </a:r>
          </a:p>
        </p:txBody>
      </p:sp>
      <p:graphicFrame>
        <p:nvGraphicFramePr>
          <p:cNvPr id="69635" name="TPChart"/>
          <p:cNvGraphicFramePr>
            <a:graphicFrameLocks noChangeAspect="1"/>
          </p:cNvGraphicFramePr>
          <p:nvPr/>
        </p:nvGraphicFramePr>
        <p:xfrm>
          <a:off x="4508500" y="1651000"/>
          <a:ext cx="4572000" cy="5143500"/>
        </p:xfrm>
        <a:graphic>
          <a:graphicData uri="http://schemas.openxmlformats.org/presentationml/2006/ole">
            <p:oleObj spid="_x0000_s225282" name="Chart" r:id="rId5" imgW="4571989" imgH="5143584" progId="MSGraph.Chart.8">
              <p:embed followColorScheme="full"/>
            </p:oleObj>
          </a:graphicData>
        </a:graphic>
      </p:graphicFrame>
      <p:sp>
        <p:nvSpPr>
          <p:cNvPr id="69636" name="TPAnswers"/>
          <p:cNvSpPr>
            <a:spLocks noGrp="1" noChangeArrowheads="1"/>
          </p:cNvSpPr>
          <p:nvPr>
            <p:ph type="body" idx="1"/>
            <p:custDataLst>
              <p:tags r:id="rId3"/>
            </p:custDataLst>
          </p:nvPr>
        </p:nvSpPr>
        <p:spPr>
          <a:xfrm>
            <a:off x="457200" y="3144838"/>
            <a:ext cx="4114800" cy="2570162"/>
          </a:xfrm>
        </p:spPr>
        <p:txBody>
          <a:bodyPr>
            <a:spAutoFit/>
          </a:bodyPr>
          <a:lstStyle/>
          <a:p>
            <a:pPr marL="609600" indent="-609600">
              <a:buFontTx/>
              <a:buAutoNum type="arabicPeriod"/>
            </a:pPr>
            <a:r>
              <a:rPr lang="en-US" sz="2800"/>
              <a:t>-0.909, decreasing</a:t>
            </a:r>
          </a:p>
          <a:p>
            <a:pPr marL="609600" indent="-609600">
              <a:buFontTx/>
              <a:buAutoNum type="arabicPeriod"/>
            </a:pPr>
            <a:r>
              <a:rPr lang="en-US" sz="2800"/>
              <a:t>-0.909, increasing</a:t>
            </a:r>
          </a:p>
          <a:p>
            <a:pPr marL="609600" indent="-609600">
              <a:buFontTx/>
              <a:buAutoNum type="arabicPeriod"/>
            </a:pPr>
            <a:r>
              <a:rPr lang="en-US" sz="2800"/>
              <a:t>-0.757, decreasing</a:t>
            </a:r>
          </a:p>
          <a:p>
            <a:pPr marL="609600" indent="-609600">
              <a:buFontTx/>
              <a:buAutoNum type="arabicPeriod"/>
            </a:pPr>
            <a:r>
              <a:rPr lang="en-US" sz="2800"/>
              <a:t>-0.757, increasing</a:t>
            </a:r>
          </a:p>
          <a:p>
            <a:pPr marL="609600" indent="-609600">
              <a:buFontTx/>
              <a:buAutoNum type="arabicPeriod"/>
            </a:pPr>
            <a:r>
              <a:rPr lang="en-US" sz="2800"/>
              <a:t>none of these</a:t>
            </a:r>
          </a:p>
        </p:txBody>
      </p:sp>
      <p:sp>
        <p:nvSpPr>
          <p:cNvPr id="6963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9637" name="Object 5"/>
          <p:cNvGraphicFramePr>
            <a:graphicFrameLocks noChangeAspect="1"/>
          </p:cNvGraphicFramePr>
          <p:nvPr/>
        </p:nvGraphicFramePr>
        <p:xfrm>
          <a:off x="533400" y="1905000"/>
          <a:ext cx="2971800" cy="830263"/>
        </p:xfrm>
        <a:graphic>
          <a:graphicData uri="http://schemas.openxmlformats.org/presentationml/2006/ole">
            <p:oleObj spid="_x0000_s225283" name="Equation" r:id="rId6" imgW="762331"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9635"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49213"/>
            <a:ext cx="8229600" cy="2095501"/>
          </a:xfrm>
        </p:spPr>
        <p:txBody>
          <a:bodyPr>
            <a:spAutoFit/>
          </a:bodyPr>
          <a:lstStyle/>
          <a:p>
            <a:pPr>
              <a:lnSpc>
                <a:spcPct val="135000"/>
              </a:lnSpc>
            </a:pPr>
            <a:r>
              <a:rPr lang="en-US" sz="2800"/>
              <a:t>Estimate to the hundredth the area from 1 to 5 under the graph of                  using four approximating rectangles and right endpoints.</a:t>
            </a:r>
          </a:p>
        </p:txBody>
      </p:sp>
      <p:graphicFrame>
        <p:nvGraphicFramePr>
          <p:cNvPr id="2051" name="TPChart"/>
          <p:cNvGraphicFramePr>
            <a:graphicFrameLocks noChangeAspect="1"/>
          </p:cNvGraphicFramePr>
          <p:nvPr/>
        </p:nvGraphicFramePr>
        <p:xfrm>
          <a:off x="4572000" y="1828800"/>
          <a:ext cx="4470400" cy="5029200"/>
        </p:xfrm>
        <a:graphic>
          <a:graphicData uri="http://schemas.openxmlformats.org/presentationml/2006/ole">
            <p:oleObj spid="_x0000_s226306"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2438400"/>
            <a:ext cx="4114800" cy="3500438"/>
          </a:xfrm>
        </p:spPr>
        <p:txBody>
          <a:bodyPr>
            <a:spAutoFit/>
          </a:bodyPr>
          <a:lstStyle/>
          <a:p>
            <a:pPr marL="609600" indent="-609600">
              <a:buFontTx/>
              <a:buAutoNum type="arabicPeriod"/>
            </a:pPr>
            <a:r>
              <a:rPr lang="en-US"/>
              <a:t>5.13</a:t>
            </a:r>
          </a:p>
          <a:p>
            <a:pPr marL="609600" indent="-609600">
              <a:buFontTx/>
              <a:buAutoNum type="arabicPeriod"/>
            </a:pPr>
            <a:r>
              <a:rPr lang="en-US"/>
              <a:t>6.65</a:t>
            </a:r>
          </a:p>
          <a:p>
            <a:pPr marL="609600" indent="-609600">
              <a:buFontTx/>
              <a:buAutoNum type="arabicPeriod"/>
            </a:pPr>
            <a:r>
              <a:rPr lang="en-US"/>
              <a:t>5.83</a:t>
            </a:r>
          </a:p>
          <a:p>
            <a:pPr marL="609600" indent="-609600">
              <a:buFontTx/>
              <a:buAutoNum type="arabicPeriod"/>
            </a:pPr>
            <a:r>
              <a:rPr lang="en-US"/>
              <a:t>3.65</a:t>
            </a:r>
          </a:p>
          <a:p>
            <a:pPr marL="609600" indent="-609600">
              <a:buFontTx/>
              <a:buAutoNum type="arabicPeriod"/>
            </a:pPr>
            <a:r>
              <a:rPr lang="en-US"/>
              <a:t>4.23</a:t>
            </a:r>
          </a:p>
          <a:p>
            <a:pPr marL="609600" indent="-609600">
              <a:buFontTx/>
              <a:buAutoNum type="arabicPeriod"/>
            </a:pPr>
            <a:r>
              <a:rPr lang="en-US"/>
              <a:t>4.55</a:t>
            </a:r>
          </a:p>
        </p:txBody>
      </p:sp>
      <p:sp>
        <p:nvSpPr>
          <p:cNvPr id="2054"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3" name="Object 5"/>
          <p:cNvGraphicFramePr>
            <a:graphicFrameLocks noChangeAspect="1"/>
          </p:cNvGraphicFramePr>
          <p:nvPr/>
        </p:nvGraphicFramePr>
        <p:xfrm>
          <a:off x="3733800" y="762000"/>
          <a:ext cx="1295400" cy="898525"/>
        </p:xfrm>
        <a:graphic>
          <a:graphicData uri="http://schemas.openxmlformats.org/presentationml/2006/ole">
            <p:oleObj spid="_x0000_s226307" name="Equation" r:id="rId6" imgW="520700" imgH="355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104775"/>
            <a:ext cx="8229600" cy="1647825"/>
          </a:xfrm>
        </p:spPr>
        <p:txBody>
          <a:bodyPr>
            <a:spAutoFit/>
          </a:bodyPr>
          <a:lstStyle/>
          <a:p>
            <a:r>
              <a:rPr lang="en-US" sz="2800"/>
              <a:t>Evaluate the Riemann sum for                                , with four subintervals, taking the sample points to be right endpoints. </a:t>
            </a:r>
          </a:p>
        </p:txBody>
      </p:sp>
      <p:graphicFrame>
        <p:nvGraphicFramePr>
          <p:cNvPr id="3075" name="TPChart"/>
          <p:cNvGraphicFramePr>
            <a:graphicFrameLocks noChangeAspect="1"/>
          </p:cNvGraphicFramePr>
          <p:nvPr/>
        </p:nvGraphicFramePr>
        <p:xfrm>
          <a:off x="4508500" y="1651000"/>
          <a:ext cx="4572000" cy="5143500"/>
        </p:xfrm>
        <a:graphic>
          <a:graphicData uri="http://schemas.openxmlformats.org/presentationml/2006/ole">
            <p:oleObj spid="_x0000_s227330"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0.25</a:t>
            </a:r>
          </a:p>
          <a:p>
            <a:pPr marL="609600" indent="-609600">
              <a:buFontTx/>
              <a:buAutoNum type="arabicPeriod"/>
            </a:pPr>
            <a:r>
              <a:rPr lang="en-US"/>
              <a:t>1.25</a:t>
            </a:r>
          </a:p>
          <a:p>
            <a:pPr marL="609600" indent="-609600">
              <a:buFontTx/>
              <a:buAutoNum type="arabicPeriod"/>
            </a:pPr>
            <a:r>
              <a:rPr lang="en-US"/>
              <a:t>2.5</a:t>
            </a:r>
          </a:p>
          <a:p>
            <a:pPr marL="609600" indent="-609600">
              <a:buFontTx/>
              <a:buAutoNum type="arabicPeriod"/>
            </a:pPr>
            <a:r>
              <a:rPr lang="en-US"/>
              <a:t>0.36</a:t>
            </a:r>
          </a:p>
          <a:p>
            <a:pPr marL="609600" indent="-609600">
              <a:buFontTx/>
              <a:buAutoNum type="arabicPeriod"/>
            </a:pPr>
            <a:r>
              <a:rPr lang="en-US"/>
              <a:t>0.2</a:t>
            </a:r>
          </a:p>
        </p:txBody>
      </p:sp>
      <p:sp>
        <p:nvSpPr>
          <p:cNvPr id="307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7" name="Object 5"/>
          <p:cNvGraphicFramePr>
            <a:graphicFrameLocks noChangeAspect="1"/>
          </p:cNvGraphicFramePr>
          <p:nvPr/>
        </p:nvGraphicFramePr>
        <p:xfrm>
          <a:off x="5410200" y="404813"/>
          <a:ext cx="3048000" cy="509587"/>
        </p:xfrm>
        <a:graphic>
          <a:graphicData uri="http://schemas.openxmlformats.org/presentationml/2006/ole">
            <p:oleObj spid="_x0000_s227331" name="Equation" r:id="rId6" imgW="12700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76200"/>
            <a:ext cx="8229600" cy="1647825"/>
          </a:xfrm>
        </p:spPr>
        <p:txBody>
          <a:bodyPr>
            <a:spAutoFit/>
          </a:bodyPr>
          <a:lstStyle/>
          <a:p>
            <a:r>
              <a:rPr lang="en-US" sz="2800"/>
              <a:t>Use the given graph of </a:t>
            </a:r>
            <a:r>
              <a:rPr lang="en-US" sz="2800" i="1"/>
              <a:t>f</a:t>
            </a:r>
            <a:r>
              <a:rPr lang="en-US" sz="2800"/>
              <a:t> to find the Riemann sum with six subintervals. Take the sample points to be left endpoints.</a:t>
            </a:r>
          </a:p>
        </p:txBody>
      </p:sp>
      <p:graphicFrame>
        <p:nvGraphicFramePr>
          <p:cNvPr id="4099" name="TPChart"/>
          <p:cNvGraphicFramePr>
            <a:graphicFrameLocks noChangeAspect="1"/>
          </p:cNvGraphicFramePr>
          <p:nvPr/>
        </p:nvGraphicFramePr>
        <p:xfrm>
          <a:off x="4572000" y="1714500"/>
          <a:ext cx="4572000" cy="5143500"/>
        </p:xfrm>
        <a:graphic>
          <a:graphicData uri="http://schemas.openxmlformats.org/presentationml/2006/ole">
            <p:oleObj spid="_x0000_s228354"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8</a:t>
            </a:r>
          </a:p>
          <a:p>
            <a:pPr marL="609600" indent="-609600">
              <a:buFontTx/>
              <a:buAutoNum type="arabicPeriod"/>
            </a:pPr>
            <a:r>
              <a:rPr lang="en-US"/>
              <a:t>6</a:t>
            </a:r>
          </a:p>
          <a:p>
            <a:pPr marL="609600" indent="-609600">
              <a:buFontTx/>
              <a:buAutoNum type="arabicPeriod"/>
            </a:pPr>
            <a:r>
              <a:rPr lang="en-US"/>
              <a:t>4</a:t>
            </a:r>
          </a:p>
          <a:p>
            <a:pPr marL="609600" indent="-609600">
              <a:buFontTx/>
              <a:buAutoNum type="arabicPeriod"/>
            </a:pPr>
            <a:r>
              <a:rPr lang="en-US"/>
              <a:t>3.5</a:t>
            </a:r>
          </a:p>
          <a:p>
            <a:pPr marL="609600" indent="-609600">
              <a:buFontTx/>
              <a:buAutoNum type="arabicPeriod"/>
            </a:pPr>
            <a:r>
              <a:rPr lang="en-US"/>
              <a:t>4.5</a:t>
            </a:r>
          </a:p>
        </p:txBody>
      </p:sp>
      <p:pic>
        <p:nvPicPr>
          <p:cNvPr id="4101" name="Picture 5"/>
          <p:cNvPicPr>
            <a:picLocks noChangeAspect="1" noChangeArrowheads="1"/>
          </p:cNvPicPr>
          <p:nvPr/>
        </p:nvPicPr>
        <p:blipFill>
          <a:blip r:embed="rId6"/>
          <a:srcRect/>
          <a:stretch>
            <a:fillRect/>
          </a:stretch>
        </p:blipFill>
        <p:spPr bwMode="auto">
          <a:xfrm>
            <a:off x="1752600" y="1828800"/>
            <a:ext cx="3048000" cy="27559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PQuestion"/>
          <p:cNvSpPr>
            <a:spLocks noGrp="1" noChangeArrowheads="1"/>
          </p:cNvSpPr>
          <p:nvPr>
            <p:ph type="title"/>
          </p:nvPr>
        </p:nvSpPr>
        <p:spPr>
          <a:xfrm>
            <a:off x="457200" y="228600"/>
            <a:ext cx="8229600" cy="1676400"/>
          </a:xfrm>
        </p:spPr>
        <p:txBody>
          <a:bodyPr/>
          <a:lstStyle/>
          <a:p>
            <a:pPr>
              <a:lnSpc>
                <a:spcPct val="140000"/>
              </a:lnSpc>
            </a:pPr>
            <a:r>
              <a:rPr lang="en-US" sz="3600"/>
              <a:t>If                      and                    ,                   </a:t>
            </a:r>
            <a:br>
              <a:rPr lang="en-US" sz="3600"/>
            </a:br>
            <a:r>
              <a:rPr lang="en-US" sz="3600"/>
              <a:t>find               .                                                   </a:t>
            </a:r>
          </a:p>
        </p:txBody>
      </p:sp>
      <p:graphicFrame>
        <p:nvGraphicFramePr>
          <p:cNvPr id="66564" name="TPChart"/>
          <p:cNvGraphicFramePr>
            <a:graphicFrameLocks noChangeAspect="1"/>
          </p:cNvGraphicFramePr>
          <p:nvPr/>
        </p:nvGraphicFramePr>
        <p:xfrm>
          <a:off x="4508500" y="1651000"/>
          <a:ext cx="4572000" cy="5143500"/>
        </p:xfrm>
        <a:graphic>
          <a:graphicData uri="http://schemas.openxmlformats.org/presentationml/2006/ole">
            <p:oleObj spid="_x0000_s229378" name="Chart" r:id="rId5" imgW="4571989" imgH="5143584" progId="MSGraph.Chart.8">
              <p:embed followColorScheme="full"/>
            </p:oleObj>
          </a:graphicData>
        </a:graphic>
      </p:graphicFrame>
      <p:graphicFrame>
        <p:nvGraphicFramePr>
          <p:cNvPr id="66565" name="Object 5"/>
          <p:cNvGraphicFramePr>
            <a:graphicFrameLocks noChangeAspect="1"/>
          </p:cNvGraphicFramePr>
          <p:nvPr/>
        </p:nvGraphicFramePr>
        <p:xfrm>
          <a:off x="1066800" y="231775"/>
          <a:ext cx="2305050" cy="987425"/>
        </p:xfrm>
        <a:graphic>
          <a:graphicData uri="http://schemas.openxmlformats.org/presentationml/2006/ole">
            <p:oleObj spid="_x0000_s229379" name="Equation" r:id="rId6" imgW="799753" imgH="342751" progId="">
              <p:embed/>
            </p:oleObj>
          </a:graphicData>
        </a:graphic>
      </p:graphicFrame>
      <p:graphicFrame>
        <p:nvGraphicFramePr>
          <p:cNvPr id="66567" name="Object 7"/>
          <p:cNvGraphicFramePr>
            <a:graphicFrameLocks noChangeAspect="1"/>
          </p:cNvGraphicFramePr>
          <p:nvPr/>
        </p:nvGraphicFramePr>
        <p:xfrm>
          <a:off x="4495800" y="231775"/>
          <a:ext cx="2193925" cy="987425"/>
        </p:xfrm>
        <a:graphic>
          <a:graphicData uri="http://schemas.openxmlformats.org/presentationml/2006/ole">
            <p:oleObj spid="_x0000_s229380" name="Equation" r:id="rId7" imgW="761669" imgH="342751" progId="">
              <p:embed/>
            </p:oleObj>
          </a:graphicData>
        </a:graphic>
      </p:graphicFrame>
      <p:graphicFrame>
        <p:nvGraphicFramePr>
          <p:cNvPr id="66569" name="Object 9"/>
          <p:cNvGraphicFramePr>
            <a:graphicFrameLocks noChangeAspect="1"/>
          </p:cNvGraphicFramePr>
          <p:nvPr/>
        </p:nvGraphicFramePr>
        <p:xfrm>
          <a:off x="1524000" y="1069975"/>
          <a:ext cx="1600200" cy="987425"/>
        </p:xfrm>
        <a:graphic>
          <a:graphicData uri="http://schemas.openxmlformats.org/presentationml/2006/ole">
            <p:oleObj spid="_x0000_s229381" name="Equation" r:id="rId8" imgW="558558" imgH="342751" progId="">
              <p:embed/>
            </p:oleObj>
          </a:graphicData>
        </a:graphic>
      </p:graphicFrame>
      <p:sp>
        <p:nvSpPr>
          <p:cNvPr id="66563" name="TPAnswers"/>
          <p:cNvSpPr>
            <a:spLocks noGrp="1" noChangeArrowheads="1"/>
          </p:cNvSpPr>
          <p:nvPr>
            <p:ph type="body" idx="1"/>
            <p:custDataLst>
              <p:tags r:id="rId3"/>
            </p:custDataLst>
          </p:nvPr>
        </p:nvSpPr>
        <p:spPr>
          <a:xfrm>
            <a:off x="457200" y="2286000"/>
            <a:ext cx="4114800" cy="2971800"/>
          </a:xfrm>
        </p:spPr>
        <p:txBody>
          <a:bodyPr/>
          <a:lstStyle/>
          <a:p>
            <a:pPr marL="609600" indent="-609600">
              <a:buFontTx/>
              <a:buAutoNum type="arabicPeriod"/>
            </a:pPr>
            <a:r>
              <a:rPr lang="en-US"/>
              <a:t>-10</a:t>
            </a:r>
          </a:p>
          <a:p>
            <a:pPr marL="609600" indent="-609600">
              <a:buFontTx/>
              <a:buAutoNum type="arabicPeriod"/>
            </a:pPr>
            <a:r>
              <a:rPr lang="en-US"/>
              <a:t>17</a:t>
            </a:r>
          </a:p>
          <a:p>
            <a:pPr marL="609600" indent="-609600">
              <a:buFontTx/>
              <a:buAutoNum type="arabicPeriod"/>
            </a:pPr>
            <a:r>
              <a:rPr lang="en-US"/>
              <a:t>3</a:t>
            </a:r>
          </a:p>
          <a:p>
            <a:pPr marL="609600" indent="-609600">
              <a:buFontTx/>
              <a:buAutoNum type="arabicPeriod"/>
            </a:pPr>
            <a:r>
              <a:rPr lang="en-US"/>
              <a:t>-3</a:t>
            </a:r>
          </a:p>
          <a:p>
            <a:pPr marL="609600" indent="-609600">
              <a:buFontTx/>
              <a:buAutoNum type="arabicPeriod"/>
            </a:pPr>
            <a:r>
              <a:rPr lang="en-US"/>
              <a:t>2</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6564"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328613"/>
            <a:ext cx="8229600" cy="1036637"/>
          </a:xfrm>
        </p:spPr>
        <p:txBody>
          <a:bodyPr>
            <a:spAutoFit/>
          </a:bodyPr>
          <a:lstStyle/>
          <a:p>
            <a:r>
              <a:rPr lang="en-US"/>
              <a:t>Evaluate the integral.</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230402"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-1.000</a:t>
            </a:r>
          </a:p>
          <a:p>
            <a:pPr marL="609600" indent="-609600">
              <a:buFontTx/>
              <a:buAutoNum type="arabicPeriod"/>
            </a:pPr>
            <a:r>
              <a:rPr lang="en-US"/>
              <a:t>0.250</a:t>
            </a:r>
          </a:p>
          <a:p>
            <a:pPr marL="609600" indent="-609600">
              <a:buFontTx/>
              <a:buAutoNum type="arabicPeriod"/>
            </a:pPr>
            <a:r>
              <a:rPr lang="en-US"/>
              <a:t>1.000</a:t>
            </a:r>
          </a:p>
          <a:p>
            <a:pPr marL="609600" indent="-609600">
              <a:buFontTx/>
              <a:buAutoNum type="arabicPeriod"/>
            </a:pPr>
            <a:r>
              <a:rPr lang="en-US"/>
              <a:t>-0.500</a:t>
            </a:r>
          </a:p>
          <a:p>
            <a:pPr marL="609600" indent="-609600">
              <a:buFontTx/>
              <a:buAutoNum type="arabicPeriod"/>
            </a:pPr>
            <a:r>
              <a:rPr lang="en-US"/>
              <a:t>0.500</a:t>
            </a:r>
          </a:p>
        </p:txBody>
      </p:sp>
      <p:sp>
        <p:nvSpPr>
          <p:cNvPr id="5126"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609600" y="1524000"/>
          <a:ext cx="1981200" cy="1498600"/>
        </p:xfrm>
        <a:graphic>
          <a:graphicData uri="http://schemas.openxmlformats.org/presentationml/2006/ole">
            <p:oleObj spid="_x0000_s230403" name="Equation" r:id="rId6" imgW="6223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76200"/>
            <a:ext cx="8229600" cy="1341438"/>
          </a:xfrm>
        </p:spPr>
        <p:txBody>
          <a:bodyPr>
            <a:spAutoFit/>
          </a:bodyPr>
          <a:lstStyle/>
          <a:p>
            <a:r>
              <a:rPr lang="en-US" sz="3200"/>
              <a:t>Find the area of the region that lies beneath the given curve.</a:t>
            </a:r>
          </a:p>
        </p:txBody>
      </p:sp>
      <p:graphicFrame>
        <p:nvGraphicFramePr>
          <p:cNvPr id="6147" name="TPChart"/>
          <p:cNvGraphicFramePr>
            <a:graphicFrameLocks noChangeAspect="1"/>
          </p:cNvGraphicFramePr>
          <p:nvPr/>
        </p:nvGraphicFramePr>
        <p:xfrm>
          <a:off x="4572000" y="1714500"/>
          <a:ext cx="4572000" cy="5143500"/>
        </p:xfrm>
        <a:graphic>
          <a:graphicData uri="http://schemas.openxmlformats.org/presentationml/2006/ole">
            <p:oleObj spid="_x0000_s231426"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3048000"/>
            <a:ext cx="4114800" cy="2916238"/>
          </a:xfrm>
        </p:spPr>
        <p:txBody>
          <a:bodyPr>
            <a:spAutoFit/>
          </a:bodyPr>
          <a:lstStyle/>
          <a:p>
            <a:pPr marL="609600" indent="-609600">
              <a:buFontTx/>
              <a:buAutoNum type="arabicPeriod"/>
            </a:pPr>
            <a:r>
              <a:rPr lang="en-US"/>
              <a:t>1.500</a:t>
            </a:r>
          </a:p>
          <a:p>
            <a:pPr marL="609600" indent="-609600">
              <a:buFontTx/>
              <a:buAutoNum type="arabicPeriod"/>
            </a:pPr>
            <a:r>
              <a:rPr lang="en-US"/>
              <a:t>- 1.500</a:t>
            </a:r>
          </a:p>
          <a:p>
            <a:pPr marL="609600" indent="-609600">
              <a:buFontTx/>
              <a:buAutoNum type="arabicPeriod"/>
            </a:pPr>
            <a:r>
              <a:rPr lang="en-US"/>
              <a:t>0.500</a:t>
            </a:r>
          </a:p>
          <a:p>
            <a:pPr marL="609600" indent="-609600">
              <a:buFontTx/>
              <a:buAutoNum type="arabicPeriod"/>
            </a:pPr>
            <a:r>
              <a:rPr lang="en-US"/>
              <a:t>- 0.500</a:t>
            </a:r>
          </a:p>
          <a:p>
            <a:pPr marL="609600" indent="-609600">
              <a:buFontTx/>
              <a:buAutoNum type="arabicPeriod"/>
            </a:pPr>
            <a:r>
              <a:rPr lang="en-US"/>
              <a:t>1.450</a:t>
            </a:r>
          </a:p>
        </p:txBody>
      </p:sp>
      <p:graphicFrame>
        <p:nvGraphicFramePr>
          <p:cNvPr id="6149" name="Object 5"/>
          <p:cNvGraphicFramePr>
            <a:graphicFrameLocks noChangeAspect="1"/>
          </p:cNvGraphicFramePr>
          <p:nvPr/>
        </p:nvGraphicFramePr>
        <p:xfrm>
          <a:off x="533400" y="1524000"/>
          <a:ext cx="3810000" cy="1168400"/>
        </p:xfrm>
        <a:graphic>
          <a:graphicData uri="http://schemas.openxmlformats.org/presentationml/2006/ole">
            <p:oleObj spid="_x0000_s231427" name="Equation" r:id="rId6" imgW="10668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76200"/>
            <a:ext cx="8229600" cy="854075"/>
          </a:xfrm>
        </p:spPr>
        <p:txBody>
          <a:bodyPr>
            <a:spAutoFit/>
          </a:bodyPr>
          <a:lstStyle/>
          <a:p>
            <a:r>
              <a:rPr lang="en-US" sz="3200"/>
              <a:t>Find the general indefinite integral.</a:t>
            </a:r>
          </a:p>
        </p:txBody>
      </p:sp>
      <p:graphicFrame>
        <p:nvGraphicFramePr>
          <p:cNvPr id="7171" name="TPChart"/>
          <p:cNvGraphicFramePr>
            <a:graphicFrameLocks noChangeAspect="1"/>
          </p:cNvGraphicFramePr>
          <p:nvPr/>
        </p:nvGraphicFramePr>
        <p:xfrm>
          <a:off x="4508500" y="1651000"/>
          <a:ext cx="4572000" cy="5143500"/>
        </p:xfrm>
        <a:graphic>
          <a:graphicData uri="http://schemas.openxmlformats.org/presentationml/2006/ole">
            <p:oleObj spid="_x0000_s232450"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9262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sp>
        <p:nvSpPr>
          <p:cNvPr id="7176"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17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18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182"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184"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66700" y="2286000"/>
            <a:ext cx="1714500" cy="1198563"/>
            <a:chOff x="168" y="1440"/>
            <a:chExt cx="1080" cy="755"/>
          </a:xfrm>
        </p:grpSpPr>
        <p:graphicFrame>
          <p:nvGraphicFramePr>
            <p:cNvPr id="7175" name="PSPic"/>
            <p:cNvGraphicFramePr>
              <a:graphicFrameLocks noChangeAspect="1"/>
            </p:cNvGraphicFramePr>
            <p:nvPr/>
          </p:nvGraphicFramePr>
          <p:xfrm>
            <a:off x="288" y="1680"/>
            <a:ext cx="960" cy="515"/>
          </p:xfrm>
          <a:graphic>
            <a:graphicData uri="http://schemas.openxmlformats.org/presentationml/2006/ole">
              <p:oleObj spid="_x0000_s232456" name="Equation" r:id="rId6" imgW="609600" imgH="330200" progId="">
                <p:embed/>
              </p:oleObj>
            </a:graphicData>
          </a:graphic>
        </p:graphicFrame>
        <p:sp>
          <p:nvSpPr>
            <p:cNvPr id="7185" name="PSText"/>
            <p:cNvSpPr txBox="1">
              <a:spLocks noChangeArrowheads="1"/>
            </p:cNvSpPr>
            <p:nvPr/>
          </p:nvSpPr>
          <p:spPr bwMode="auto">
            <a:xfrm>
              <a:off x="288" y="1440"/>
              <a:ext cx="400" cy="240"/>
            </a:xfrm>
            <a:prstGeom prst="rect">
              <a:avLst/>
            </a:prstGeom>
            <a:noFill/>
            <a:ln w="9525">
              <a:noFill/>
              <a:miter lim="800000"/>
              <a:headEnd/>
              <a:tailEnd/>
            </a:ln>
            <a:effectLst/>
          </p:spPr>
          <p:txBody>
            <a:bodyPr/>
            <a:lstStyle/>
            <a:p>
              <a:r>
                <a:rPr lang="en-US" sz="2400"/>
                <a:t>1.</a:t>
              </a:r>
            </a:p>
          </p:txBody>
        </p:sp>
        <p:sp>
          <p:nvSpPr>
            <p:cNvPr id="7186" name="PSArrow"/>
            <p:cNvSpPr>
              <a:spLocks noChangeArrowheads="1"/>
            </p:cNvSpPr>
            <p:nvPr/>
          </p:nvSpPr>
          <p:spPr bwMode="auto">
            <a:xfrm>
              <a:off x="168"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263775"/>
            <a:ext cx="1754188" cy="1198563"/>
            <a:chOff x="1560" y="1426"/>
            <a:chExt cx="1105" cy="755"/>
          </a:xfrm>
        </p:grpSpPr>
        <p:graphicFrame>
          <p:nvGraphicFramePr>
            <p:cNvPr id="7177" name="PSPic"/>
            <p:cNvGraphicFramePr>
              <a:graphicFrameLocks noChangeAspect="1"/>
            </p:cNvGraphicFramePr>
            <p:nvPr/>
          </p:nvGraphicFramePr>
          <p:xfrm>
            <a:off x="1680" y="1666"/>
            <a:ext cx="985" cy="515"/>
          </p:xfrm>
          <a:graphic>
            <a:graphicData uri="http://schemas.openxmlformats.org/presentationml/2006/ole">
              <p:oleObj spid="_x0000_s232455" name="Equation" r:id="rId7" imgW="622300" imgH="330200" progId="">
                <p:embed/>
              </p:oleObj>
            </a:graphicData>
          </a:graphic>
        </p:graphicFrame>
        <p:sp>
          <p:nvSpPr>
            <p:cNvPr id="7188" name="PSText"/>
            <p:cNvSpPr txBox="1">
              <a:spLocks noChangeArrowheads="1"/>
            </p:cNvSpPr>
            <p:nvPr/>
          </p:nvSpPr>
          <p:spPr bwMode="auto">
            <a:xfrm>
              <a:off x="1680" y="1426"/>
              <a:ext cx="400" cy="240"/>
            </a:xfrm>
            <a:prstGeom prst="rect">
              <a:avLst/>
            </a:prstGeom>
            <a:noFill/>
            <a:ln w="9525">
              <a:noFill/>
              <a:miter lim="800000"/>
              <a:headEnd/>
              <a:tailEnd/>
            </a:ln>
            <a:effectLst/>
          </p:spPr>
          <p:txBody>
            <a:bodyPr/>
            <a:lstStyle/>
            <a:p>
              <a:r>
                <a:rPr lang="en-US" sz="2400"/>
                <a:t>2.</a:t>
              </a:r>
            </a:p>
          </p:txBody>
        </p:sp>
        <p:sp>
          <p:nvSpPr>
            <p:cNvPr id="7189" name="PSArrow"/>
            <p:cNvSpPr>
              <a:spLocks noChangeArrowheads="1"/>
            </p:cNvSpPr>
            <p:nvPr/>
          </p:nvSpPr>
          <p:spPr bwMode="auto">
            <a:xfrm>
              <a:off x="1560" y="15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3754438"/>
            <a:ext cx="1714500" cy="1198562"/>
            <a:chOff x="744" y="2160"/>
            <a:chExt cx="1080" cy="755"/>
          </a:xfrm>
        </p:grpSpPr>
        <p:graphicFrame>
          <p:nvGraphicFramePr>
            <p:cNvPr id="7179" name="PSPic"/>
            <p:cNvGraphicFramePr>
              <a:graphicFrameLocks noChangeAspect="1"/>
            </p:cNvGraphicFramePr>
            <p:nvPr/>
          </p:nvGraphicFramePr>
          <p:xfrm>
            <a:off x="864" y="2400"/>
            <a:ext cx="960" cy="515"/>
          </p:xfrm>
          <a:graphic>
            <a:graphicData uri="http://schemas.openxmlformats.org/presentationml/2006/ole">
              <p:oleObj spid="_x0000_s232454" name="Equation" r:id="rId8" imgW="609600" imgH="330200" progId="">
                <p:embed/>
              </p:oleObj>
            </a:graphicData>
          </a:graphic>
        </p:graphicFrame>
        <p:sp>
          <p:nvSpPr>
            <p:cNvPr id="7191" name="PSText"/>
            <p:cNvSpPr txBox="1">
              <a:spLocks noChangeArrowheads="1"/>
            </p:cNvSpPr>
            <p:nvPr/>
          </p:nvSpPr>
          <p:spPr bwMode="auto">
            <a:xfrm>
              <a:off x="864" y="2160"/>
              <a:ext cx="400" cy="240"/>
            </a:xfrm>
            <a:prstGeom prst="rect">
              <a:avLst/>
            </a:prstGeom>
            <a:noFill/>
            <a:ln w="9525">
              <a:noFill/>
              <a:miter lim="800000"/>
              <a:headEnd/>
              <a:tailEnd/>
            </a:ln>
            <a:effectLst/>
          </p:spPr>
          <p:txBody>
            <a:bodyPr/>
            <a:lstStyle/>
            <a:p>
              <a:r>
                <a:rPr lang="en-US" sz="2400"/>
                <a:t>3.</a:t>
              </a:r>
            </a:p>
          </p:txBody>
        </p:sp>
        <p:sp>
          <p:nvSpPr>
            <p:cNvPr id="7192" name="PSArrow"/>
            <p:cNvSpPr>
              <a:spLocks noChangeArrowheads="1"/>
            </p:cNvSpPr>
            <p:nvPr/>
          </p:nvSpPr>
          <p:spPr bwMode="auto">
            <a:xfrm>
              <a:off x="744"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5202238"/>
            <a:ext cx="2000250" cy="1198562"/>
            <a:chOff x="216" y="2976"/>
            <a:chExt cx="1260" cy="755"/>
          </a:xfrm>
        </p:grpSpPr>
        <p:graphicFrame>
          <p:nvGraphicFramePr>
            <p:cNvPr id="7181" name="PSPic"/>
            <p:cNvGraphicFramePr>
              <a:graphicFrameLocks noChangeAspect="1"/>
            </p:cNvGraphicFramePr>
            <p:nvPr/>
          </p:nvGraphicFramePr>
          <p:xfrm>
            <a:off x="336" y="3216"/>
            <a:ext cx="1140" cy="515"/>
          </p:xfrm>
          <a:graphic>
            <a:graphicData uri="http://schemas.openxmlformats.org/presentationml/2006/ole">
              <p:oleObj spid="_x0000_s232453" name="Equation" r:id="rId9" imgW="723900" imgH="330200" progId="">
                <p:embed/>
              </p:oleObj>
            </a:graphicData>
          </a:graphic>
        </p:graphicFrame>
        <p:sp>
          <p:nvSpPr>
            <p:cNvPr id="7194" name="PSText"/>
            <p:cNvSpPr txBox="1">
              <a:spLocks noChangeArrowheads="1"/>
            </p:cNvSpPr>
            <p:nvPr/>
          </p:nvSpPr>
          <p:spPr bwMode="auto">
            <a:xfrm>
              <a:off x="336" y="2976"/>
              <a:ext cx="400" cy="240"/>
            </a:xfrm>
            <a:prstGeom prst="rect">
              <a:avLst/>
            </a:prstGeom>
            <a:noFill/>
            <a:ln w="9525">
              <a:noFill/>
              <a:miter lim="800000"/>
              <a:headEnd/>
              <a:tailEnd/>
            </a:ln>
            <a:effectLst/>
          </p:spPr>
          <p:txBody>
            <a:bodyPr/>
            <a:lstStyle/>
            <a:p>
              <a:r>
                <a:rPr lang="en-US" sz="2400"/>
                <a:t>4.</a:t>
              </a:r>
            </a:p>
          </p:txBody>
        </p:sp>
        <p:sp>
          <p:nvSpPr>
            <p:cNvPr id="7195" name="PSArrow"/>
            <p:cNvSpPr>
              <a:spLocks noChangeArrowheads="1"/>
            </p:cNvSpPr>
            <p:nvPr/>
          </p:nvSpPr>
          <p:spPr bwMode="auto">
            <a:xfrm>
              <a:off x="216"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5180013"/>
            <a:ext cx="1943100" cy="1198562"/>
            <a:chOff x="1512" y="2962"/>
            <a:chExt cx="1224" cy="755"/>
          </a:xfrm>
        </p:grpSpPr>
        <p:graphicFrame>
          <p:nvGraphicFramePr>
            <p:cNvPr id="7183" name="PSPic"/>
            <p:cNvGraphicFramePr>
              <a:graphicFrameLocks noChangeAspect="1"/>
            </p:cNvGraphicFramePr>
            <p:nvPr/>
          </p:nvGraphicFramePr>
          <p:xfrm>
            <a:off x="1632" y="3202"/>
            <a:ext cx="1104" cy="515"/>
          </p:xfrm>
          <a:graphic>
            <a:graphicData uri="http://schemas.openxmlformats.org/presentationml/2006/ole">
              <p:oleObj spid="_x0000_s232452" name="Equation" r:id="rId10" imgW="698500" imgH="330200" progId="">
                <p:embed/>
              </p:oleObj>
            </a:graphicData>
          </a:graphic>
        </p:graphicFrame>
        <p:sp>
          <p:nvSpPr>
            <p:cNvPr id="7197" name="PSText"/>
            <p:cNvSpPr txBox="1">
              <a:spLocks noChangeArrowheads="1"/>
            </p:cNvSpPr>
            <p:nvPr/>
          </p:nvSpPr>
          <p:spPr bwMode="auto">
            <a:xfrm>
              <a:off x="1632" y="2962"/>
              <a:ext cx="400" cy="240"/>
            </a:xfrm>
            <a:prstGeom prst="rect">
              <a:avLst/>
            </a:prstGeom>
            <a:noFill/>
            <a:ln w="9525">
              <a:noFill/>
              <a:miter lim="800000"/>
              <a:headEnd/>
              <a:tailEnd/>
            </a:ln>
            <a:effectLst/>
          </p:spPr>
          <p:txBody>
            <a:bodyPr/>
            <a:lstStyle/>
            <a:p>
              <a:r>
                <a:rPr lang="en-US" sz="2400"/>
                <a:t>5.</a:t>
              </a:r>
            </a:p>
          </p:txBody>
        </p:sp>
        <p:sp>
          <p:nvSpPr>
            <p:cNvPr id="7198" name="PSArrow"/>
            <p:cNvSpPr>
              <a:spLocks noChangeArrowheads="1"/>
            </p:cNvSpPr>
            <p:nvPr/>
          </p:nvSpPr>
          <p:spPr bwMode="auto">
            <a:xfrm>
              <a:off x="1512" y="312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01" name="Rectangle 33"/>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00" name="Object 32"/>
          <p:cNvGraphicFramePr>
            <a:graphicFrameLocks noChangeAspect="1"/>
          </p:cNvGraphicFramePr>
          <p:nvPr/>
        </p:nvGraphicFramePr>
        <p:xfrm>
          <a:off x="1066800" y="838200"/>
          <a:ext cx="1828800" cy="1363663"/>
        </p:xfrm>
        <a:graphic>
          <a:graphicData uri="http://schemas.openxmlformats.org/presentationml/2006/ole">
            <p:oleObj spid="_x0000_s232451" name="Equation" r:id="rId11" imgW="6858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304800"/>
            <a:ext cx="8229600" cy="976313"/>
          </a:xfrm>
        </p:spPr>
        <p:txBody>
          <a:bodyPr>
            <a:spAutoFit/>
          </a:bodyPr>
          <a:lstStyle/>
          <a:p>
            <a:r>
              <a:rPr lang="en-US" sz="4000"/>
              <a:t>Evaluate </a:t>
            </a:r>
          </a:p>
        </p:txBody>
      </p:sp>
      <p:graphicFrame>
        <p:nvGraphicFramePr>
          <p:cNvPr id="8195" name="TPChart"/>
          <p:cNvGraphicFramePr>
            <a:graphicFrameLocks noChangeAspect="1"/>
          </p:cNvGraphicFramePr>
          <p:nvPr/>
        </p:nvGraphicFramePr>
        <p:xfrm>
          <a:off x="4800600" y="1714500"/>
          <a:ext cx="4343400" cy="5143500"/>
        </p:xfrm>
        <a:graphic>
          <a:graphicData uri="http://schemas.openxmlformats.org/presentationml/2006/ole">
            <p:oleObj spid="_x0000_s233474" name="Chart" r:id="rId5" imgW="4571989" imgH="5143584" progId="MSGraph.Chart.8">
              <p:embed followColorScheme="full"/>
            </p:oleObj>
          </a:graphicData>
        </a:graphic>
      </p:graphicFrame>
      <p:sp>
        <p:nvSpPr>
          <p:cNvPr id="8196" name="TPAnswers" hidden="1"/>
          <p:cNvSpPr>
            <a:spLocks noGrp="1" noChangeArrowheads="1"/>
          </p:cNvSpPr>
          <p:nvPr>
            <p:ph type="body" idx="1"/>
            <p:custDataLst>
              <p:tags r:id="rId3"/>
            </p:custDataLst>
          </p:nvPr>
        </p:nvSpPr>
        <p:spPr>
          <a:xfrm>
            <a:off x="457200" y="69786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152400" y="2209800"/>
            <a:ext cx="1985963" cy="1395413"/>
            <a:chOff x="264" y="1728"/>
            <a:chExt cx="1251" cy="879"/>
          </a:xfrm>
        </p:grpSpPr>
        <p:graphicFrame>
          <p:nvGraphicFramePr>
            <p:cNvPr id="8197" name="PSPic"/>
            <p:cNvGraphicFramePr>
              <a:graphicFrameLocks noChangeAspect="1"/>
            </p:cNvGraphicFramePr>
            <p:nvPr/>
          </p:nvGraphicFramePr>
          <p:xfrm>
            <a:off x="384" y="1968"/>
            <a:ext cx="1131" cy="639"/>
          </p:xfrm>
          <a:graphic>
            <a:graphicData uri="http://schemas.openxmlformats.org/presentationml/2006/ole">
              <p:oleObj spid="_x0000_s233480" name="Equation" r:id="rId6" imgW="507780" imgH="291973" progId="">
                <p:embed/>
              </p:oleObj>
            </a:graphicData>
          </a:graphic>
        </p:graphicFrame>
        <p:sp>
          <p:nvSpPr>
            <p:cNvPr id="8207" name="PSText"/>
            <p:cNvSpPr txBox="1">
              <a:spLocks noChangeArrowheads="1"/>
            </p:cNvSpPr>
            <p:nvPr/>
          </p:nvSpPr>
          <p:spPr bwMode="auto">
            <a:xfrm>
              <a:off x="384" y="1728"/>
              <a:ext cx="400" cy="240"/>
            </a:xfrm>
            <a:prstGeom prst="rect">
              <a:avLst/>
            </a:prstGeom>
            <a:noFill/>
            <a:ln w="9525">
              <a:noFill/>
              <a:miter lim="800000"/>
              <a:headEnd/>
              <a:tailEnd/>
            </a:ln>
            <a:effectLst/>
          </p:spPr>
          <p:txBody>
            <a:bodyPr/>
            <a:lstStyle/>
            <a:p>
              <a:r>
                <a:rPr lang="en-US" sz="2400"/>
                <a:t>1.</a:t>
              </a:r>
            </a:p>
          </p:txBody>
        </p:sp>
        <p:sp>
          <p:nvSpPr>
            <p:cNvPr id="8208" name="PSArrow"/>
            <p:cNvSpPr>
              <a:spLocks noChangeArrowheads="1"/>
            </p:cNvSpPr>
            <p:nvPr/>
          </p:nvSpPr>
          <p:spPr bwMode="auto">
            <a:xfrm>
              <a:off x="264"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14600" y="2286000"/>
            <a:ext cx="2544763" cy="1050925"/>
            <a:chOff x="1666" y="1728"/>
            <a:chExt cx="1603" cy="662"/>
          </a:xfrm>
        </p:grpSpPr>
        <p:graphicFrame>
          <p:nvGraphicFramePr>
            <p:cNvPr id="8199" name="PSPic"/>
            <p:cNvGraphicFramePr>
              <a:graphicFrameLocks noChangeAspect="1"/>
            </p:cNvGraphicFramePr>
            <p:nvPr/>
          </p:nvGraphicFramePr>
          <p:xfrm>
            <a:off x="1786" y="1968"/>
            <a:ext cx="1483" cy="422"/>
          </p:xfrm>
          <a:graphic>
            <a:graphicData uri="http://schemas.openxmlformats.org/presentationml/2006/ole">
              <p:oleObj spid="_x0000_s233479" name="Equation" r:id="rId7" imgW="672808" imgH="190417" progId="">
                <p:embed/>
              </p:oleObj>
            </a:graphicData>
          </a:graphic>
        </p:graphicFrame>
        <p:sp>
          <p:nvSpPr>
            <p:cNvPr id="8210" name="PSText"/>
            <p:cNvSpPr txBox="1">
              <a:spLocks noChangeArrowheads="1"/>
            </p:cNvSpPr>
            <p:nvPr/>
          </p:nvSpPr>
          <p:spPr bwMode="auto">
            <a:xfrm>
              <a:off x="1786" y="1728"/>
              <a:ext cx="400" cy="240"/>
            </a:xfrm>
            <a:prstGeom prst="rect">
              <a:avLst/>
            </a:prstGeom>
            <a:noFill/>
            <a:ln w="9525">
              <a:noFill/>
              <a:miter lim="800000"/>
              <a:headEnd/>
              <a:tailEnd/>
            </a:ln>
            <a:effectLst/>
          </p:spPr>
          <p:txBody>
            <a:bodyPr/>
            <a:lstStyle/>
            <a:p>
              <a:r>
                <a:rPr lang="en-US" sz="2400"/>
                <a:t>2.</a:t>
              </a:r>
            </a:p>
          </p:txBody>
        </p:sp>
        <p:sp>
          <p:nvSpPr>
            <p:cNvPr id="8211" name="PSArrow"/>
            <p:cNvSpPr>
              <a:spLocks noChangeArrowheads="1"/>
            </p:cNvSpPr>
            <p:nvPr/>
          </p:nvSpPr>
          <p:spPr bwMode="auto">
            <a:xfrm>
              <a:off x="1666"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90638" y="3960813"/>
            <a:ext cx="1985962" cy="915987"/>
            <a:chOff x="950" y="2448"/>
            <a:chExt cx="1251" cy="577"/>
          </a:xfrm>
        </p:grpSpPr>
        <p:graphicFrame>
          <p:nvGraphicFramePr>
            <p:cNvPr id="8201" name="PSPic"/>
            <p:cNvGraphicFramePr>
              <a:graphicFrameLocks noChangeAspect="1"/>
            </p:cNvGraphicFramePr>
            <p:nvPr/>
          </p:nvGraphicFramePr>
          <p:xfrm>
            <a:off x="1070" y="2688"/>
            <a:ext cx="1131" cy="337"/>
          </p:xfrm>
          <a:graphic>
            <a:graphicData uri="http://schemas.openxmlformats.org/presentationml/2006/ole">
              <p:oleObj spid="_x0000_s233478" name="Equation" r:id="rId8" imgW="507780" imgH="152334" progId="">
                <p:embed/>
              </p:oleObj>
            </a:graphicData>
          </a:graphic>
        </p:graphicFrame>
        <p:sp>
          <p:nvSpPr>
            <p:cNvPr id="8213" name="PSText"/>
            <p:cNvSpPr txBox="1">
              <a:spLocks noChangeArrowheads="1"/>
            </p:cNvSpPr>
            <p:nvPr/>
          </p:nvSpPr>
          <p:spPr bwMode="auto">
            <a:xfrm>
              <a:off x="1070" y="2448"/>
              <a:ext cx="400" cy="240"/>
            </a:xfrm>
            <a:prstGeom prst="rect">
              <a:avLst/>
            </a:prstGeom>
            <a:noFill/>
            <a:ln w="9525">
              <a:noFill/>
              <a:miter lim="800000"/>
              <a:headEnd/>
              <a:tailEnd/>
            </a:ln>
            <a:effectLst/>
          </p:spPr>
          <p:txBody>
            <a:bodyPr/>
            <a:lstStyle/>
            <a:p>
              <a:r>
                <a:rPr lang="en-US" sz="2400"/>
                <a:t>3.</a:t>
              </a:r>
            </a:p>
          </p:txBody>
        </p:sp>
        <p:sp>
          <p:nvSpPr>
            <p:cNvPr id="8214" name="PSArrow"/>
            <p:cNvSpPr>
              <a:spLocks noChangeArrowheads="1"/>
            </p:cNvSpPr>
            <p:nvPr/>
          </p:nvSpPr>
          <p:spPr bwMode="auto">
            <a:xfrm>
              <a:off x="950"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09600" y="5562600"/>
            <a:ext cx="825500" cy="838200"/>
            <a:chOff x="456" y="3072"/>
            <a:chExt cx="520" cy="528"/>
          </a:xfrm>
        </p:grpSpPr>
        <p:graphicFrame>
          <p:nvGraphicFramePr>
            <p:cNvPr id="8203" name="PSPic"/>
            <p:cNvGraphicFramePr>
              <a:graphicFrameLocks noChangeAspect="1"/>
            </p:cNvGraphicFramePr>
            <p:nvPr/>
          </p:nvGraphicFramePr>
          <p:xfrm>
            <a:off x="576" y="3312"/>
            <a:ext cx="253" cy="288"/>
          </p:xfrm>
          <a:graphic>
            <a:graphicData uri="http://schemas.openxmlformats.org/presentationml/2006/ole">
              <p:oleObj spid="_x0000_s233477" name="Equation" r:id="rId9" imgW="114102" imgH="126780" progId="">
                <p:embed/>
              </p:oleObj>
            </a:graphicData>
          </a:graphic>
        </p:graphicFrame>
        <p:sp>
          <p:nvSpPr>
            <p:cNvPr id="8216" name="PSText"/>
            <p:cNvSpPr txBox="1">
              <a:spLocks noChangeArrowheads="1"/>
            </p:cNvSpPr>
            <p:nvPr/>
          </p:nvSpPr>
          <p:spPr bwMode="auto">
            <a:xfrm>
              <a:off x="576" y="3072"/>
              <a:ext cx="400" cy="240"/>
            </a:xfrm>
            <a:prstGeom prst="rect">
              <a:avLst/>
            </a:prstGeom>
            <a:noFill/>
            <a:ln w="9525">
              <a:noFill/>
              <a:miter lim="800000"/>
              <a:headEnd/>
              <a:tailEnd/>
            </a:ln>
            <a:effectLst/>
          </p:spPr>
          <p:txBody>
            <a:bodyPr/>
            <a:lstStyle/>
            <a:p>
              <a:r>
                <a:rPr lang="en-US" sz="2400"/>
                <a:t>4.</a:t>
              </a:r>
            </a:p>
          </p:txBody>
        </p:sp>
        <p:sp>
          <p:nvSpPr>
            <p:cNvPr id="8217" name="PSArrow"/>
            <p:cNvSpPr>
              <a:spLocks noChangeArrowheads="1"/>
            </p:cNvSpPr>
            <p:nvPr/>
          </p:nvSpPr>
          <p:spPr bwMode="auto">
            <a:xfrm>
              <a:off x="456"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43200" y="5486400"/>
            <a:ext cx="1528763" cy="1050925"/>
            <a:chOff x="1800" y="3024"/>
            <a:chExt cx="963" cy="662"/>
          </a:xfrm>
        </p:grpSpPr>
        <p:graphicFrame>
          <p:nvGraphicFramePr>
            <p:cNvPr id="8205" name="PSPic"/>
            <p:cNvGraphicFramePr>
              <a:graphicFrameLocks noChangeAspect="1"/>
            </p:cNvGraphicFramePr>
            <p:nvPr/>
          </p:nvGraphicFramePr>
          <p:xfrm>
            <a:off x="1920" y="3264"/>
            <a:ext cx="843" cy="422"/>
          </p:xfrm>
          <a:graphic>
            <a:graphicData uri="http://schemas.openxmlformats.org/presentationml/2006/ole">
              <p:oleObj spid="_x0000_s233476" name="Equation" r:id="rId10" imgW="380835" imgH="190417" progId="">
                <p:embed/>
              </p:oleObj>
            </a:graphicData>
          </a:graphic>
        </p:graphicFrame>
        <p:sp>
          <p:nvSpPr>
            <p:cNvPr id="8219" name="PSText"/>
            <p:cNvSpPr txBox="1">
              <a:spLocks noChangeArrowheads="1"/>
            </p:cNvSpPr>
            <p:nvPr/>
          </p:nvSpPr>
          <p:spPr bwMode="auto">
            <a:xfrm>
              <a:off x="1920" y="3024"/>
              <a:ext cx="400" cy="240"/>
            </a:xfrm>
            <a:prstGeom prst="rect">
              <a:avLst/>
            </a:prstGeom>
            <a:noFill/>
            <a:ln w="9525">
              <a:noFill/>
              <a:miter lim="800000"/>
              <a:headEnd/>
              <a:tailEnd/>
            </a:ln>
            <a:effectLst/>
          </p:spPr>
          <p:txBody>
            <a:bodyPr/>
            <a:lstStyle/>
            <a:p>
              <a:r>
                <a:rPr lang="en-US" sz="2400"/>
                <a:t>5.</a:t>
              </a:r>
            </a:p>
          </p:txBody>
        </p:sp>
        <p:sp>
          <p:nvSpPr>
            <p:cNvPr id="8220" name="PSArrow"/>
            <p:cNvSpPr>
              <a:spLocks noChangeArrowheads="1"/>
            </p:cNvSpPr>
            <p:nvPr/>
          </p:nvSpPr>
          <p:spPr bwMode="auto">
            <a:xfrm>
              <a:off x="180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8223" name="Rectangle 31"/>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22" name="Object 30"/>
          <p:cNvGraphicFramePr>
            <a:graphicFrameLocks noChangeAspect="1"/>
          </p:cNvGraphicFramePr>
          <p:nvPr/>
        </p:nvGraphicFramePr>
        <p:xfrm>
          <a:off x="3048000" y="338138"/>
          <a:ext cx="2895600" cy="1185862"/>
        </p:xfrm>
        <a:graphic>
          <a:graphicData uri="http://schemas.openxmlformats.org/presentationml/2006/ole">
            <p:oleObj spid="_x0000_s233475" name="Equation" r:id="rId11" imgW="875920"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7788"/>
            <a:ext cx="8229600" cy="1827212"/>
          </a:xfrm>
        </p:spPr>
        <p:txBody>
          <a:bodyPr>
            <a:spAutoFit/>
          </a:bodyPr>
          <a:lstStyle/>
          <a:p>
            <a:r>
              <a:rPr lang="en-US" sz="2400"/>
              <a:t>An animal population is increasing at a rate of 13 + 51</a:t>
            </a:r>
            <a:r>
              <a:rPr lang="en-US" sz="2400" i="1"/>
              <a:t>t</a:t>
            </a:r>
            <a:r>
              <a:rPr lang="en-US" sz="2400"/>
              <a:t> per year (where </a:t>
            </a:r>
            <a:r>
              <a:rPr lang="en-US" sz="2400" i="1"/>
              <a:t>t </a:t>
            </a:r>
            <a:r>
              <a:rPr lang="en-US" sz="2400"/>
              <a:t>is measured in years). By how much does the animal population increase between the fourth and tenth years?</a:t>
            </a:r>
          </a:p>
        </p:txBody>
      </p:sp>
      <p:graphicFrame>
        <p:nvGraphicFramePr>
          <p:cNvPr id="9219" name="TPChart"/>
          <p:cNvGraphicFramePr>
            <a:graphicFrameLocks noChangeAspect="1"/>
          </p:cNvGraphicFramePr>
          <p:nvPr/>
        </p:nvGraphicFramePr>
        <p:xfrm>
          <a:off x="4508500" y="1651000"/>
          <a:ext cx="4572000" cy="5143500"/>
        </p:xfrm>
        <a:graphic>
          <a:graphicData uri="http://schemas.openxmlformats.org/presentationml/2006/ole">
            <p:oleObj spid="_x0000_s234498"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2,220</a:t>
            </a:r>
          </a:p>
          <a:p>
            <a:pPr marL="609600" indent="-609600">
              <a:buFontTx/>
              <a:buAutoNum type="arabicPeriod"/>
            </a:pPr>
            <a:r>
              <a:rPr lang="en-US"/>
              <a:t>4,362</a:t>
            </a:r>
          </a:p>
          <a:p>
            <a:pPr marL="609600" indent="-609600">
              <a:buFontTx/>
              <a:buAutoNum type="arabicPeriod"/>
            </a:pPr>
            <a:r>
              <a:rPr lang="en-US"/>
              <a:t>2,155</a:t>
            </a:r>
          </a:p>
          <a:p>
            <a:pPr marL="609600" indent="-609600">
              <a:buFontTx/>
              <a:buAutoNum type="arabicPeriod"/>
            </a:pPr>
            <a:r>
              <a:rPr lang="en-US"/>
              <a:t>2,064</a:t>
            </a:r>
          </a:p>
          <a:p>
            <a:pPr marL="609600" indent="-609600">
              <a:buFontTx/>
              <a:buAutoNum type="arabicPeriod"/>
            </a:pPr>
            <a:r>
              <a:rPr lang="en-US"/>
              <a:t>2,100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76200"/>
            <a:ext cx="8229600" cy="1143000"/>
          </a:xfrm>
        </p:spPr>
        <p:txBody>
          <a:bodyPr/>
          <a:lstStyle/>
          <a:p>
            <a:r>
              <a:rPr lang="en-US" sz="3200"/>
              <a:t>The function                       is graphed below.  </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23554"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533400" y="5105400"/>
            <a:ext cx="4114800" cy="1525588"/>
          </a:xfrm>
        </p:spPr>
        <p:txBody>
          <a:bodyPr/>
          <a:lstStyle/>
          <a:p>
            <a:pPr marL="609600" indent="-609600">
              <a:buFontTx/>
              <a:buAutoNum type="arabicPeriod"/>
            </a:pPr>
            <a:r>
              <a:rPr lang="en-US" sz="2800"/>
              <a:t> </a:t>
            </a:r>
            <a:r>
              <a:rPr lang="en-US" sz="2800" i="1"/>
              <a:t>c</a:t>
            </a:r>
            <a:r>
              <a:rPr lang="en-US" sz="2800"/>
              <a:t> = 0 </a:t>
            </a:r>
          </a:p>
          <a:p>
            <a:pPr marL="609600" indent="-609600">
              <a:buFontTx/>
              <a:buAutoNum type="arabicPeriod"/>
            </a:pPr>
            <a:r>
              <a:rPr lang="en-US" sz="2800"/>
              <a:t> </a:t>
            </a:r>
            <a:r>
              <a:rPr lang="en-US" sz="2800" i="1"/>
              <a:t>c</a:t>
            </a:r>
            <a:r>
              <a:rPr lang="en-US" sz="2800"/>
              <a:t> &gt; 0 </a:t>
            </a:r>
          </a:p>
          <a:p>
            <a:pPr marL="609600" indent="-609600">
              <a:buFontTx/>
              <a:buAutoNum type="arabicPeriod"/>
            </a:pPr>
            <a:r>
              <a:rPr lang="en-US" sz="2800"/>
              <a:t> </a:t>
            </a:r>
            <a:r>
              <a:rPr lang="en-US" sz="2800" i="1"/>
              <a:t>c</a:t>
            </a:r>
            <a:r>
              <a:rPr lang="en-US" sz="2800"/>
              <a:t> &lt; 0 </a:t>
            </a:r>
          </a:p>
        </p:txBody>
      </p:sp>
      <p:sp>
        <p:nvSpPr>
          <p:cNvPr id="2765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4" name="Object 6"/>
          <p:cNvGraphicFramePr>
            <a:graphicFrameLocks noChangeAspect="1"/>
          </p:cNvGraphicFramePr>
          <p:nvPr/>
        </p:nvGraphicFramePr>
        <p:xfrm>
          <a:off x="2895600" y="381000"/>
          <a:ext cx="2362200" cy="688975"/>
        </p:xfrm>
        <a:graphic>
          <a:graphicData uri="http://schemas.openxmlformats.org/presentationml/2006/ole">
            <p:oleObj spid="_x0000_s23555" name="Equation" r:id="rId6" imgW="863225" imgH="253890" progId="">
              <p:embed/>
            </p:oleObj>
          </a:graphicData>
        </a:graphic>
      </p:graphicFrame>
      <p:pic>
        <p:nvPicPr>
          <p:cNvPr id="27656" name="Picture 8"/>
          <p:cNvPicPr>
            <a:picLocks noChangeAspect="1" noChangeArrowheads="1"/>
          </p:cNvPicPr>
          <p:nvPr/>
        </p:nvPicPr>
        <p:blipFill>
          <a:blip r:embed="rId7"/>
          <a:srcRect/>
          <a:stretch>
            <a:fillRect/>
          </a:stretch>
        </p:blipFill>
        <p:spPr bwMode="auto">
          <a:xfrm>
            <a:off x="457200" y="1143000"/>
            <a:ext cx="3352800" cy="3352800"/>
          </a:xfrm>
          <a:prstGeom prst="rect">
            <a:avLst/>
          </a:prstGeom>
          <a:noFill/>
          <a:ln w="9525">
            <a:noFill/>
            <a:miter lim="800000"/>
            <a:headEnd/>
            <a:tailEnd/>
          </a:ln>
        </p:spPr>
      </p:pic>
      <p:sp>
        <p:nvSpPr>
          <p:cNvPr id="27657" name="Rectangle 9"/>
          <p:cNvSpPr>
            <a:spLocks noChangeArrowheads="1"/>
          </p:cNvSpPr>
          <p:nvPr/>
        </p:nvSpPr>
        <p:spPr bwMode="auto">
          <a:xfrm>
            <a:off x="457200" y="4572000"/>
            <a:ext cx="4495800" cy="457200"/>
          </a:xfrm>
          <a:prstGeom prst="rect">
            <a:avLst/>
          </a:prstGeom>
          <a:noFill/>
          <a:ln w="9525">
            <a:noFill/>
            <a:miter lim="800000"/>
            <a:headEnd/>
            <a:tailEnd/>
          </a:ln>
          <a:effectLst/>
        </p:spPr>
        <p:txBody>
          <a:bodyPr anchor="ctr">
            <a:spAutoFit/>
          </a:bodyPr>
          <a:lstStyle/>
          <a:p>
            <a:r>
              <a:rPr lang="en-US" sz="2400"/>
              <a:t>Choose the correct statement.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10243" name="TPChart"/>
          <p:cNvGraphicFramePr>
            <a:graphicFrameLocks noChangeAspect="1"/>
          </p:cNvGraphicFramePr>
          <p:nvPr/>
        </p:nvGraphicFramePr>
        <p:xfrm>
          <a:off x="4508500" y="1651000"/>
          <a:ext cx="4572000" cy="5143500"/>
        </p:xfrm>
        <a:graphic>
          <a:graphicData uri="http://schemas.openxmlformats.org/presentationml/2006/ole">
            <p:oleObj spid="_x0000_s235522"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457200" y="2971800"/>
            <a:ext cx="4114800" cy="2916238"/>
          </a:xfrm>
        </p:spPr>
        <p:txBody>
          <a:bodyPr>
            <a:spAutoFit/>
          </a:bodyPr>
          <a:lstStyle/>
          <a:p>
            <a:pPr marL="609600" indent="-609600">
              <a:buFontTx/>
              <a:buAutoNum type="arabicPeriod"/>
            </a:pPr>
            <a:r>
              <a:rPr lang="en-US"/>
              <a:t>-18</a:t>
            </a:r>
          </a:p>
          <a:p>
            <a:pPr marL="609600" indent="-609600">
              <a:buFontTx/>
              <a:buAutoNum type="arabicPeriod"/>
            </a:pPr>
            <a:r>
              <a:rPr lang="en-US"/>
              <a:t>45</a:t>
            </a:r>
          </a:p>
          <a:p>
            <a:pPr marL="609600" indent="-609600">
              <a:buFontTx/>
              <a:buAutoNum type="arabicPeriod"/>
            </a:pPr>
            <a:r>
              <a:rPr lang="en-US"/>
              <a:t>54</a:t>
            </a:r>
          </a:p>
          <a:p>
            <a:pPr marL="609600" indent="-609600">
              <a:buFontTx/>
              <a:buAutoNum type="arabicPeriod"/>
            </a:pPr>
            <a:r>
              <a:rPr lang="en-US"/>
              <a:t>36</a:t>
            </a:r>
          </a:p>
          <a:p>
            <a:pPr marL="609600" indent="-609600">
              <a:buFontTx/>
              <a:buAutoNum type="arabicPeriod"/>
            </a:pPr>
            <a:r>
              <a:rPr lang="en-US"/>
              <a:t>-12</a:t>
            </a:r>
          </a:p>
        </p:txBody>
      </p:sp>
      <p:graphicFrame>
        <p:nvGraphicFramePr>
          <p:cNvPr id="10245" name="Object 5"/>
          <p:cNvGraphicFramePr>
            <a:graphicFrameLocks noChangeAspect="1"/>
          </p:cNvGraphicFramePr>
          <p:nvPr/>
        </p:nvGraphicFramePr>
        <p:xfrm>
          <a:off x="609600" y="1295400"/>
          <a:ext cx="2819400" cy="1295400"/>
        </p:xfrm>
        <a:graphic>
          <a:graphicData uri="http://schemas.openxmlformats.org/presentationml/2006/ole">
            <p:oleObj spid="_x0000_s235523" name="Equation" r:id="rId6" imgW="10287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14288"/>
            <a:ext cx="8229600" cy="2195512"/>
          </a:xfrm>
        </p:spPr>
        <p:txBody>
          <a:bodyPr>
            <a:spAutoFit/>
          </a:bodyPr>
          <a:lstStyle/>
          <a:p>
            <a:pPr>
              <a:lnSpc>
                <a:spcPct val="125000"/>
              </a:lnSpc>
            </a:pPr>
            <a:r>
              <a:rPr lang="en-US" sz="2400"/>
              <a:t>The marginal cost of manufacturing </a:t>
            </a:r>
            <a:r>
              <a:rPr lang="en-US" sz="2400" i="1"/>
              <a:t>x</a:t>
            </a:r>
            <a:r>
              <a:rPr lang="en-US" sz="2400"/>
              <a:t> yards of a certain fabric is                                                (in dollars per yard). Find the increase in cost if the production level is raised from 1,000 yards to 4,500 yards. </a:t>
            </a:r>
          </a:p>
        </p:txBody>
      </p:sp>
      <p:graphicFrame>
        <p:nvGraphicFramePr>
          <p:cNvPr id="11267" name="TPChart"/>
          <p:cNvGraphicFramePr>
            <a:graphicFrameLocks noChangeAspect="1"/>
          </p:cNvGraphicFramePr>
          <p:nvPr/>
        </p:nvGraphicFramePr>
        <p:xfrm>
          <a:off x="4876800" y="2057400"/>
          <a:ext cx="4267200" cy="4800600"/>
        </p:xfrm>
        <a:graphic>
          <a:graphicData uri="http://schemas.openxmlformats.org/presentationml/2006/ole">
            <p:oleObj spid="_x0000_s236546"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$94,500.00</a:t>
            </a:r>
          </a:p>
          <a:p>
            <a:pPr marL="609600" indent="-609600">
              <a:buFontTx/>
              <a:buAutoNum type="arabicPeriod"/>
            </a:pPr>
            <a:r>
              <a:rPr lang="en-US"/>
              <a:t>$97,500.00</a:t>
            </a:r>
          </a:p>
          <a:p>
            <a:pPr marL="609600" indent="-609600">
              <a:buFontTx/>
              <a:buAutoNum type="arabicPeriod"/>
            </a:pPr>
            <a:r>
              <a:rPr lang="en-US"/>
              <a:t>$95,500.00</a:t>
            </a:r>
          </a:p>
          <a:p>
            <a:pPr marL="609600" indent="-609600">
              <a:buFontTx/>
              <a:buAutoNum type="arabicPeriod"/>
            </a:pPr>
            <a:r>
              <a:rPr lang="en-US"/>
              <a:t>$92,500.00</a:t>
            </a:r>
          </a:p>
          <a:p>
            <a:pPr marL="609600" indent="-609600">
              <a:buFontTx/>
              <a:buAutoNum type="arabicPeriod"/>
            </a:pPr>
            <a:r>
              <a:rPr lang="en-US"/>
              <a:t>$94,600.00</a:t>
            </a:r>
          </a:p>
        </p:txBody>
      </p:sp>
      <p:sp>
        <p:nvSpPr>
          <p:cNvPr id="1127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1676400" y="784225"/>
          <a:ext cx="3886200" cy="511175"/>
        </p:xfrm>
        <a:graphic>
          <a:graphicData uri="http://schemas.openxmlformats.org/presentationml/2006/ole">
            <p:oleObj spid="_x0000_s236547" name="Equation" r:id="rId6" imgW="1612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6200"/>
            <a:ext cx="8229600" cy="915988"/>
          </a:xfrm>
        </p:spPr>
        <p:txBody>
          <a:bodyPr>
            <a:spAutoFit/>
          </a:bodyPr>
          <a:lstStyle/>
          <a:p>
            <a:r>
              <a:rPr lang="en-US" sz="3600"/>
              <a:t>Evaluate the integral if it exists.</a:t>
            </a:r>
          </a:p>
        </p:txBody>
      </p:sp>
      <p:graphicFrame>
        <p:nvGraphicFramePr>
          <p:cNvPr id="12291" name="TPChart"/>
          <p:cNvGraphicFramePr>
            <a:graphicFrameLocks noChangeAspect="1"/>
          </p:cNvGraphicFramePr>
          <p:nvPr/>
        </p:nvGraphicFramePr>
        <p:xfrm>
          <a:off x="4572000" y="1714500"/>
          <a:ext cx="4572000" cy="5143500"/>
        </p:xfrm>
        <a:graphic>
          <a:graphicData uri="http://schemas.openxmlformats.org/presentationml/2006/ole">
            <p:oleObj spid="_x0000_s237570"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457200" y="70024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266700" y="2667000"/>
            <a:ext cx="1824038" cy="1190625"/>
            <a:chOff x="168" y="1680"/>
            <a:chExt cx="1149" cy="750"/>
          </a:xfrm>
        </p:grpSpPr>
        <p:graphicFrame>
          <p:nvGraphicFramePr>
            <p:cNvPr id="12293" name="PSPic"/>
            <p:cNvGraphicFramePr>
              <a:graphicFrameLocks noChangeAspect="1"/>
            </p:cNvGraphicFramePr>
            <p:nvPr/>
          </p:nvGraphicFramePr>
          <p:xfrm>
            <a:off x="288" y="1920"/>
            <a:ext cx="1029" cy="510"/>
          </p:xfrm>
          <a:graphic>
            <a:graphicData uri="http://schemas.openxmlformats.org/presentationml/2006/ole">
              <p:oleObj spid="_x0000_s237575" name="Equation" r:id="rId6" imgW="723586" imgH="355446" progId="">
                <p:embed/>
              </p:oleObj>
            </a:graphicData>
          </a:graphic>
        </p:graphicFrame>
        <p:sp>
          <p:nvSpPr>
            <p:cNvPr id="12302" name="PSText"/>
            <p:cNvSpPr txBox="1">
              <a:spLocks noChangeArrowheads="1"/>
            </p:cNvSpPr>
            <p:nvPr/>
          </p:nvSpPr>
          <p:spPr bwMode="auto">
            <a:xfrm>
              <a:off x="288" y="1680"/>
              <a:ext cx="400" cy="240"/>
            </a:xfrm>
            <a:prstGeom prst="rect">
              <a:avLst/>
            </a:prstGeom>
            <a:noFill/>
            <a:ln w="9525">
              <a:noFill/>
              <a:miter lim="800000"/>
              <a:headEnd/>
              <a:tailEnd/>
            </a:ln>
            <a:effectLst/>
          </p:spPr>
          <p:txBody>
            <a:bodyPr/>
            <a:lstStyle/>
            <a:p>
              <a:r>
                <a:rPr lang="en-US" sz="2400"/>
                <a:t>1.</a:t>
              </a:r>
            </a:p>
          </p:txBody>
        </p:sp>
        <p:sp>
          <p:nvSpPr>
            <p:cNvPr id="12303" name="PSArrow"/>
            <p:cNvSpPr>
              <a:spLocks noChangeArrowheads="1"/>
            </p:cNvSpPr>
            <p:nvPr/>
          </p:nvSpPr>
          <p:spPr bwMode="auto">
            <a:xfrm>
              <a:off x="168"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667000"/>
            <a:ext cx="2217738" cy="1190625"/>
            <a:chOff x="1608" y="1680"/>
            <a:chExt cx="1397" cy="750"/>
          </a:xfrm>
        </p:grpSpPr>
        <p:graphicFrame>
          <p:nvGraphicFramePr>
            <p:cNvPr id="12295" name="PSPic"/>
            <p:cNvGraphicFramePr>
              <a:graphicFrameLocks noChangeAspect="1"/>
            </p:cNvGraphicFramePr>
            <p:nvPr/>
          </p:nvGraphicFramePr>
          <p:xfrm>
            <a:off x="1728" y="1920"/>
            <a:ext cx="1277" cy="510"/>
          </p:xfrm>
          <a:graphic>
            <a:graphicData uri="http://schemas.openxmlformats.org/presentationml/2006/ole">
              <p:oleObj spid="_x0000_s237574" name="Equation" r:id="rId7" imgW="901309" imgH="355446" progId="">
                <p:embed/>
              </p:oleObj>
            </a:graphicData>
          </a:graphic>
        </p:graphicFrame>
        <p:sp>
          <p:nvSpPr>
            <p:cNvPr id="12305" name="PSText"/>
            <p:cNvSpPr txBox="1">
              <a:spLocks noChangeArrowheads="1"/>
            </p:cNvSpPr>
            <p:nvPr/>
          </p:nvSpPr>
          <p:spPr bwMode="auto">
            <a:xfrm>
              <a:off x="1728" y="1680"/>
              <a:ext cx="400" cy="240"/>
            </a:xfrm>
            <a:prstGeom prst="rect">
              <a:avLst/>
            </a:prstGeom>
            <a:noFill/>
            <a:ln w="9525">
              <a:noFill/>
              <a:miter lim="800000"/>
              <a:headEnd/>
              <a:tailEnd/>
            </a:ln>
            <a:effectLst/>
          </p:spPr>
          <p:txBody>
            <a:bodyPr/>
            <a:lstStyle/>
            <a:p>
              <a:r>
                <a:rPr lang="en-US" sz="2400"/>
                <a:t>2.</a:t>
              </a:r>
            </a:p>
          </p:txBody>
        </p:sp>
        <p:sp>
          <p:nvSpPr>
            <p:cNvPr id="12306" name="PSArrow"/>
            <p:cNvSpPr>
              <a:spLocks noChangeArrowheads="1"/>
            </p:cNvSpPr>
            <p:nvPr/>
          </p:nvSpPr>
          <p:spPr bwMode="auto">
            <a:xfrm>
              <a:off x="1608"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4191000"/>
            <a:ext cx="1700213" cy="762000"/>
            <a:chOff x="792" y="2640"/>
            <a:chExt cx="1071" cy="480"/>
          </a:xfrm>
        </p:grpSpPr>
        <p:graphicFrame>
          <p:nvGraphicFramePr>
            <p:cNvPr id="12297" name="PSPic"/>
            <p:cNvGraphicFramePr>
              <a:graphicFrameLocks noChangeAspect="1"/>
            </p:cNvGraphicFramePr>
            <p:nvPr/>
          </p:nvGraphicFramePr>
          <p:xfrm>
            <a:off x="912" y="2880"/>
            <a:ext cx="951" cy="239"/>
          </p:xfrm>
          <a:graphic>
            <a:graphicData uri="http://schemas.openxmlformats.org/presentationml/2006/ole">
              <p:oleObj spid="_x0000_s237573" name="Equation" r:id="rId8" imgW="672808" imgH="165028" progId="">
                <p:embed/>
              </p:oleObj>
            </a:graphicData>
          </a:graphic>
        </p:graphicFrame>
        <p:sp>
          <p:nvSpPr>
            <p:cNvPr id="12308" name="PSText"/>
            <p:cNvSpPr txBox="1">
              <a:spLocks noChangeArrowheads="1"/>
            </p:cNvSpPr>
            <p:nvPr/>
          </p:nvSpPr>
          <p:spPr bwMode="auto">
            <a:xfrm>
              <a:off x="912" y="2640"/>
              <a:ext cx="400" cy="240"/>
            </a:xfrm>
            <a:prstGeom prst="rect">
              <a:avLst/>
            </a:prstGeom>
            <a:noFill/>
            <a:ln w="9525">
              <a:noFill/>
              <a:miter lim="800000"/>
              <a:headEnd/>
              <a:tailEnd/>
            </a:ln>
            <a:effectLst/>
          </p:spPr>
          <p:txBody>
            <a:bodyPr/>
            <a:lstStyle/>
            <a:p>
              <a:r>
                <a:rPr lang="en-US" sz="2400"/>
                <a:t>3.</a:t>
              </a:r>
            </a:p>
          </p:txBody>
        </p:sp>
        <p:sp>
          <p:nvSpPr>
            <p:cNvPr id="12309" name="PSArrow"/>
            <p:cNvSpPr>
              <a:spLocks noChangeArrowheads="1"/>
            </p:cNvSpPr>
            <p:nvPr/>
          </p:nvSpPr>
          <p:spPr bwMode="auto">
            <a:xfrm>
              <a:off x="792" y="28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5410200"/>
            <a:ext cx="1562100" cy="762000"/>
            <a:chOff x="216" y="3408"/>
            <a:chExt cx="984" cy="480"/>
          </a:xfrm>
        </p:grpSpPr>
        <p:graphicFrame>
          <p:nvGraphicFramePr>
            <p:cNvPr id="12299" name="PSPic"/>
            <p:cNvGraphicFramePr>
              <a:graphicFrameLocks noChangeAspect="1"/>
            </p:cNvGraphicFramePr>
            <p:nvPr/>
          </p:nvGraphicFramePr>
          <p:xfrm>
            <a:off x="336" y="3648"/>
            <a:ext cx="864" cy="239"/>
          </p:xfrm>
          <a:graphic>
            <a:graphicData uri="http://schemas.openxmlformats.org/presentationml/2006/ole">
              <p:oleObj spid="_x0000_s237572" name="Equation" r:id="rId9" imgW="609336" imgH="165028" progId="">
                <p:embed/>
              </p:oleObj>
            </a:graphicData>
          </a:graphic>
        </p:graphicFrame>
        <p:sp>
          <p:nvSpPr>
            <p:cNvPr id="12311" name="PSText"/>
            <p:cNvSpPr txBox="1">
              <a:spLocks noChangeArrowheads="1"/>
            </p:cNvSpPr>
            <p:nvPr/>
          </p:nvSpPr>
          <p:spPr bwMode="auto">
            <a:xfrm>
              <a:off x="336" y="3408"/>
              <a:ext cx="400" cy="240"/>
            </a:xfrm>
            <a:prstGeom prst="rect">
              <a:avLst/>
            </a:prstGeom>
            <a:noFill/>
            <a:ln w="9525">
              <a:noFill/>
              <a:miter lim="800000"/>
              <a:headEnd/>
              <a:tailEnd/>
            </a:ln>
            <a:effectLst/>
          </p:spPr>
          <p:txBody>
            <a:bodyPr/>
            <a:lstStyle/>
            <a:p>
              <a:r>
                <a:rPr lang="en-US" sz="2400"/>
                <a:t>4.</a:t>
              </a:r>
            </a:p>
          </p:txBody>
        </p:sp>
        <p:sp>
          <p:nvSpPr>
            <p:cNvPr id="12312" name="PSArrow"/>
            <p:cNvSpPr>
              <a:spLocks noChangeArrowheads="1"/>
            </p:cNvSpPr>
            <p:nvPr/>
          </p:nvSpPr>
          <p:spPr bwMode="auto">
            <a:xfrm>
              <a:off x="216"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341563" y="5334000"/>
            <a:ext cx="2306637" cy="838200"/>
            <a:chOff x="1320" y="3360"/>
            <a:chExt cx="1453" cy="528"/>
          </a:xfrm>
        </p:grpSpPr>
        <p:sp>
          <p:nvSpPr>
            <p:cNvPr id="12301" name="PSPic"/>
            <p:cNvSpPr>
              <a:spLocks noChangeArrowheads="1"/>
            </p:cNvSpPr>
            <p:nvPr/>
          </p:nvSpPr>
          <p:spPr bwMode="auto">
            <a:xfrm>
              <a:off x="1440" y="3600"/>
              <a:ext cx="1333" cy="288"/>
            </a:xfrm>
            <a:prstGeom prst="rect">
              <a:avLst/>
            </a:prstGeom>
            <a:noFill/>
            <a:ln w="9525">
              <a:noFill/>
              <a:miter lim="800000"/>
              <a:headEnd/>
              <a:tailEnd/>
            </a:ln>
            <a:effectLst/>
          </p:spPr>
          <p:txBody>
            <a:bodyPr wrap="none" anchor="ctr">
              <a:spAutoFit/>
            </a:bodyPr>
            <a:lstStyle/>
            <a:p>
              <a:r>
                <a:rPr lang="en-US" sz="2400"/>
                <a:t>none of these </a:t>
              </a:r>
            </a:p>
          </p:txBody>
        </p:sp>
        <p:sp>
          <p:nvSpPr>
            <p:cNvPr id="12314" name="PSText"/>
            <p:cNvSpPr txBox="1">
              <a:spLocks noChangeArrowheads="1"/>
            </p:cNvSpPr>
            <p:nvPr/>
          </p:nvSpPr>
          <p:spPr bwMode="auto">
            <a:xfrm>
              <a:off x="1440" y="3360"/>
              <a:ext cx="400" cy="240"/>
            </a:xfrm>
            <a:prstGeom prst="rect">
              <a:avLst/>
            </a:prstGeom>
            <a:noFill/>
            <a:ln w="9525">
              <a:noFill/>
              <a:miter lim="800000"/>
              <a:headEnd/>
              <a:tailEnd/>
            </a:ln>
            <a:effectLst/>
          </p:spPr>
          <p:txBody>
            <a:bodyPr/>
            <a:lstStyle/>
            <a:p>
              <a:r>
                <a:rPr lang="en-US" sz="2400"/>
                <a:t>5.</a:t>
              </a:r>
            </a:p>
          </p:txBody>
        </p:sp>
        <p:sp>
          <p:nvSpPr>
            <p:cNvPr id="12315" name="PSArrow"/>
            <p:cNvSpPr>
              <a:spLocks noChangeArrowheads="1"/>
            </p:cNvSpPr>
            <p:nvPr/>
          </p:nvSpPr>
          <p:spPr bwMode="auto">
            <a:xfrm>
              <a:off x="1320"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2318" name="Rectangle 30"/>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17" name="Object 29"/>
          <p:cNvGraphicFramePr>
            <a:graphicFrameLocks noChangeAspect="1"/>
          </p:cNvGraphicFramePr>
          <p:nvPr/>
        </p:nvGraphicFramePr>
        <p:xfrm>
          <a:off x="609600" y="1219200"/>
          <a:ext cx="1981200" cy="1090613"/>
        </p:xfrm>
        <a:graphic>
          <a:graphicData uri="http://schemas.openxmlformats.org/presentationml/2006/ole">
            <p:oleObj spid="_x0000_s237571" name="Equation" r:id="rId10" imgW="761669" imgH="418918"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381000" y="76200"/>
            <a:ext cx="8534400" cy="1281113"/>
          </a:xfrm>
        </p:spPr>
        <p:txBody>
          <a:bodyPr>
            <a:spAutoFit/>
          </a:bodyPr>
          <a:lstStyle/>
          <a:p>
            <a:r>
              <a:rPr lang="en-US" sz="2000"/>
              <a:t>Alabama Instruments Company has set up a production line to manufacture a new calculator. The rate of production of these calculators after </a:t>
            </a:r>
            <a:r>
              <a:rPr lang="en-US" sz="2000" i="1"/>
              <a:t>t </a:t>
            </a:r>
            <a:r>
              <a:rPr lang="en-US" sz="2000"/>
              <a:t>weeks is                                       calculators per week.  </a:t>
            </a:r>
          </a:p>
        </p:txBody>
      </p:sp>
      <p:graphicFrame>
        <p:nvGraphicFramePr>
          <p:cNvPr id="13315" name="TPChart"/>
          <p:cNvGraphicFramePr>
            <a:graphicFrameLocks noChangeAspect="1"/>
          </p:cNvGraphicFramePr>
          <p:nvPr/>
        </p:nvGraphicFramePr>
        <p:xfrm>
          <a:off x="5029200" y="2057400"/>
          <a:ext cx="4114800" cy="4800600"/>
        </p:xfrm>
        <a:graphic>
          <a:graphicData uri="http://schemas.openxmlformats.org/presentationml/2006/ole">
            <p:oleObj spid="_x0000_s238594"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4270375"/>
            <a:ext cx="4114800" cy="2435225"/>
          </a:xfrm>
        </p:spPr>
        <p:txBody>
          <a:bodyPr>
            <a:spAutoFit/>
          </a:bodyPr>
          <a:lstStyle/>
          <a:p>
            <a:pPr marL="609600" indent="-609600">
              <a:buFontTx/>
              <a:buAutoNum type="arabicPeriod"/>
            </a:pPr>
            <a:r>
              <a:rPr lang="en-US" sz="2200"/>
              <a:t>8,031</a:t>
            </a:r>
          </a:p>
          <a:p>
            <a:pPr marL="609600" indent="-609600">
              <a:buFontTx/>
              <a:buAutoNum type="arabicPeriod"/>
            </a:pPr>
            <a:r>
              <a:rPr lang="en-US" sz="2200"/>
              <a:t>8,027</a:t>
            </a:r>
          </a:p>
          <a:p>
            <a:pPr marL="609600" indent="-609600">
              <a:buFontTx/>
              <a:buAutoNum type="arabicPeriod"/>
            </a:pPr>
            <a:r>
              <a:rPr lang="en-US" sz="2200"/>
              <a:t>8,034</a:t>
            </a:r>
          </a:p>
          <a:p>
            <a:pPr marL="609600" indent="-609600">
              <a:buFontTx/>
              <a:buAutoNum type="arabicPeriod"/>
            </a:pPr>
            <a:r>
              <a:rPr lang="en-US" sz="2200"/>
              <a:t>8,042</a:t>
            </a:r>
          </a:p>
          <a:p>
            <a:pPr marL="609600" indent="-609600">
              <a:buFontTx/>
              <a:buAutoNum type="arabicPeriod"/>
            </a:pPr>
            <a:r>
              <a:rPr lang="en-US" sz="2200"/>
              <a:t>8,142</a:t>
            </a:r>
          </a:p>
          <a:p>
            <a:pPr marL="609600" indent="-609600">
              <a:buFontTx/>
              <a:buAutoNum type="arabicPeriod"/>
            </a:pPr>
            <a:r>
              <a:rPr lang="en-US" sz="2200"/>
              <a:t>8,032</a:t>
            </a:r>
          </a:p>
        </p:txBody>
      </p:sp>
      <p:sp>
        <p:nvSpPr>
          <p:cNvPr id="13317" name="Rectangle 5"/>
          <p:cNvSpPr>
            <a:spLocks noChangeArrowheads="1"/>
          </p:cNvSpPr>
          <p:nvPr/>
        </p:nvSpPr>
        <p:spPr bwMode="auto">
          <a:xfrm>
            <a:off x="381000" y="3916363"/>
            <a:ext cx="4800600" cy="350837"/>
          </a:xfrm>
          <a:prstGeom prst="rect">
            <a:avLst/>
          </a:prstGeom>
          <a:noFill/>
          <a:ln w="9525">
            <a:noFill/>
            <a:miter lim="800000"/>
            <a:headEnd/>
            <a:tailEnd/>
          </a:ln>
          <a:effectLst/>
        </p:spPr>
        <p:txBody>
          <a:bodyPr anchor="ctr">
            <a:spAutoFit/>
          </a:bodyPr>
          <a:lstStyle/>
          <a:p>
            <a:r>
              <a:rPr lang="en-US" sz="1700"/>
              <a:t>The choices are rounded to the nearest integer. </a:t>
            </a:r>
          </a:p>
        </p:txBody>
      </p:sp>
      <p:sp>
        <p:nvSpPr>
          <p:cNvPr id="13318" name="Text Box 6"/>
          <p:cNvSpPr txBox="1">
            <a:spLocks noChangeArrowheads="1"/>
          </p:cNvSpPr>
          <p:nvPr/>
        </p:nvSpPr>
        <p:spPr bwMode="auto">
          <a:xfrm>
            <a:off x="381000" y="1736725"/>
            <a:ext cx="4953000" cy="2225675"/>
          </a:xfrm>
          <a:prstGeom prst="rect">
            <a:avLst/>
          </a:prstGeom>
          <a:noFill/>
          <a:ln w="9525">
            <a:noFill/>
            <a:miter lim="800000"/>
            <a:headEnd/>
            <a:tailEnd/>
          </a:ln>
          <a:effectLst/>
        </p:spPr>
        <p:txBody>
          <a:bodyPr>
            <a:spAutoFit/>
          </a:bodyPr>
          <a:lstStyle/>
          <a:p>
            <a:pPr>
              <a:spcBef>
                <a:spcPct val="50000"/>
              </a:spcBef>
            </a:pPr>
            <a:r>
              <a:rPr lang="en-US" sz="2000">
                <a:solidFill>
                  <a:schemeClr val="tx2"/>
                </a:solidFill>
              </a:rPr>
              <a:t>Production approaches 5,700 per week as time goes on, but the initial production is lower because of the workers' unfamiliarity with the new techniques. Find the number of calculators produced from the beginning of the third week to the end of the fourth week.</a:t>
            </a:r>
          </a:p>
        </p:txBody>
      </p:sp>
      <p:sp>
        <p:nvSpPr>
          <p:cNvPr id="13320"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9" name="Object 7"/>
          <p:cNvGraphicFramePr>
            <a:graphicFrameLocks noChangeAspect="1"/>
          </p:cNvGraphicFramePr>
          <p:nvPr/>
        </p:nvGraphicFramePr>
        <p:xfrm>
          <a:off x="2286000" y="914400"/>
          <a:ext cx="2514600" cy="841375"/>
        </p:xfrm>
        <a:graphic>
          <a:graphicData uri="http://schemas.openxmlformats.org/presentationml/2006/ole">
            <p:oleObj spid="_x0000_s238595" name="Equation" r:id="rId6" imgW="1320227"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150813"/>
            <a:ext cx="8229600" cy="915987"/>
          </a:xfrm>
        </p:spPr>
        <p:txBody>
          <a:bodyPr>
            <a:spAutoFit/>
          </a:bodyPr>
          <a:lstStyle/>
          <a:p>
            <a:r>
              <a:rPr lang="en-US" sz="3600"/>
              <a:t>Evaluate the integral.</a:t>
            </a:r>
          </a:p>
        </p:txBody>
      </p:sp>
      <p:graphicFrame>
        <p:nvGraphicFramePr>
          <p:cNvPr id="14339" name="TPChart"/>
          <p:cNvGraphicFramePr>
            <a:graphicFrameLocks noChangeAspect="1"/>
          </p:cNvGraphicFramePr>
          <p:nvPr/>
        </p:nvGraphicFramePr>
        <p:xfrm>
          <a:off x="4508500" y="1651000"/>
          <a:ext cx="4572000" cy="5143500"/>
        </p:xfrm>
        <a:graphic>
          <a:graphicData uri="http://schemas.openxmlformats.org/presentationml/2006/ole">
            <p:oleObj spid="_x0000_s239618"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3103563"/>
            <a:ext cx="4114800" cy="2916237"/>
          </a:xfrm>
        </p:spPr>
        <p:txBody>
          <a:bodyPr>
            <a:spAutoFit/>
          </a:bodyPr>
          <a:lstStyle/>
          <a:p>
            <a:pPr marL="609600" indent="-609600">
              <a:buFontTx/>
              <a:buAutoNum type="arabicPeriod"/>
            </a:pPr>
            <a:r>
              <a:rPr lang="en-US"/>
              <a:t>109.00</a:t>
            </a:r>
          </a:p>
          <a:p>
            <a:pPr marL="609600" indent="-609600">
              <a:buFontTx/>
              <a:buAutoNum type="arabicPeriod"/>
            </a:pPr>
            <a:r>
              <a:rPr lang="en-US"/>
              <a:t>123.67</a:t>
            </a:r>
          </a:p>
          <a:p>
            <a:pPr marL="609600" indent="-609600">
              <a:buFontTx/>
              <a:buAutoNum type="arabicPeriod"/>
            </a:pPr>
            <a:r>
              <a:rPr lang="en-US"/>
              <a:t>102.33</a:t>
            </a:r>
          </a:p>
          <a:p>
            <a:pPr marL="609600" indent="-609600">
              <a:buFontTx/>
              <a:buAutoNum type="arabicPeriod"/>
            </a:pPr>
            <a:r>
              <a:rPr lang="en-US"/>
              <a:t>209.00</a:t>
            </a:r>
          </a:p>
          <a:p>
            <a:pPr marL="609600" indent="-609600">
              <a:buFontTx/>
              <a:buAutoNum type="arabicPeriod"/>
            </a:pPr>
            <a:r>
              <a:rPr lang="en-US"/>
              <a:t>23.67</a:t>
            </a:r>
          </a:p>
        </p:txBody>
      </p:sp>
      <p:sp>
        <p:nvSpPr>
          <p:cNvPr id="14342"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609600" y="1241425"/>
          <a:ext cx="2971800" cy="1501775"/>
        </p:xfrm>
        <a:graphic>
          <a:graphicData uri="http://schemas.openxmlformats.org/presentationml/2006/ole">
            <p:oleObj spid="_x0000_s239619" name="Equation" r:id="rId6" imgW="9398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915988"/>
          </a:xfrm>
        </p:spPr>
        <p:txBody>
          <a:bodyPr>
            <a:spAutoFit/>
          </a:bodyPr>
          <a:lstStyle/>
          <a:p>
            <a:r>
              <a:rPr lang="en-US" sz="3600"/>
              <a:t>Evaluate the definite integral.</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240642"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2976563"/>
            <a:ext cx="4114800" cy="3500437"/>
          </a:xfrm>
        </p:spPr>
        <p:txBody>
          <a:bodyPr>
            <a:spAutoFit/>
          </a:bodyPr>
          <a:lstStyle/>
          <a:p>
            <a:pPr marL="609600" indent="-609600">
              <a:buFontTx/>
              <a:buAutoNum type="arabicPeriod"/>
            </a:pPr>
            <a:r>
              <a:rPr lang="en-US"/>
              <a:t>0.075</a:t>
            </a:r>
          </a:p>
          <a:p>
            <a:pPr marL="609600" indent="-609600">
              <a:buFontTx/>
              <a:buAutoNum type="arabicPeriod"/>
            </a:pPr>
            <a:r>
              <a:rPr lang="en-US"/>
              <a:t>6.604</a:t>
            </a:r>
          </a:p>
          <a:p>
            <a:pPr marL="609600" indent="-609600">
              <a:buFontTx/>
              <a:buAutoNum type="arabicPeriod"/>
            </a:pPr>
            <a:r>
              <a:rPr lang="en-US"/>
              <a:t>8.104</a:t>
            </a:r>
          </a:p>
          <a:p>
            <a:pPr marL="609600" indent="-609600">
              <a:buFontTx/>
              <a:buAutoNum type="arabicPeriod"/>
            </a:pPr>
            <a:r>
              <a:rPr lang="en-US"/>
              <a:t>0.604</a:t>
            </a:r>
          </a:p>
          <a:p>
            <a:pPr marL="609600" indent="-609600">
              <a:buFontTx/>
              <a:buAutoNum type="arabicPeriod"/>
            </a:pPr>
            <a:r>
              <a:rPr lang="en-US"/>
              <a:t>11.68</a:t>
            </a:r>
          </a:p>
          <a:p>
            <a:pPr marL="609600" indent="-609600">
              <a:buFontTx/>
              <a:buAutoNum type="arabicPeriod"/>
            </a:pPr>
            <a:r>
              <a:rPr lang="en-US"/>
              <a:t>9</a:t>
            </a:r>
          </a:p>
        </p:txBody>
      </p:sp>
      <p:sp>
        <p:nvSpPr>
          <p:cNvPr id="15366"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685800" y="1219200"/>
          <a:ext cx="1828800" cy="1457325"/>
        </p:xfrm>
        <a:graphic>
          <a:graphicData uri="http://schemas.openxmlformats.org/presentationml/2006/ole">
            <p:oleObj spid="_x0000_s240643" name="Equation" r:id="rId6" imgW="5969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152400"/>
            <a:ext cx="8229600" cy="854075"/>
          </a:xfrm>
        </p:spPr>
        <p:txBody>
          <a:bodyPr>
            <a:spAutoFit/>
          </a:bodyPr>
          <a:lstStyle/>
          <a:p>
            <a:r>
              <a:rPr lang="en-US" sz="3200"/>
              <a:t>Evaluate the indefinite integral. </a:t>
            </a:r>
          </a:p>
        </p:txBody>
      </p:sp>
      <p:graphicFrame>
        <p:nvGraphicFramePr>
          <p:cNvPr id="16387" name="TPChart"/>
          <p:cNvGraphicFramePr>
            <a:graphicFrameLocks noChangeAspect="1"/>
          </p:cNvGraphicFramePr>
          <p:nvPr/>
        </p:nvGraphicFramePr>
        <p:xfrm>
          <a:off x="4572000" y="1714500"/>
          <a:ext cx="4572000" cy="5143500"/>
        </p:xfrm>
        <a:graphic>
          <a:graphicData uri="http://schemas.openxmlformats.org/presentationml/2006/ole">
            <p:oleObj spid="_x0000_s241666"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2514600"/>
            <a:ext cx="1663700" cy="1100138"/>
            <a:chOff x="216" y="1584"/>
            <a:chExt cx="1048" cy="693"/>
          </a:xfrm>
        </p:grpSpPr>
        <p:graphicFrame>
          <p:nvGraphicFramePr>
            <p:cNvPr id="16389" name="PSPic"/>
            <p:cNvGraphicFramePr>
              <a:graphicFrameLocks noChangeAspect="1"/>
            </p:cNvGraphicFramePr>
            <p:nvPr/>
          </p:nvGraphicFramePr>
          <p:xfrm>
            <a:off x="336" y="1824"/>
            <a:ext cx="928" cy="453"/>
          </p:xfrm>
          <a:graphic>
            <a:graphicData uri="http://schemas.openxmlformats.org/presentationml/2006/ole">
              <p:oleObj spid="_x0000_s241672" name="Equation" r:id="rId6" imgW="673100" imgH="330200" progId="">
                <p:embed/>
              </p:oleObj>
            </a:graphicData>
          </a:graphic>
        </p:graphicFrame>
        <p:sp>
          <p:nvSpPr>
            <p:cNvPr id="16399" name="PSText"/>
            <p:cNvSpPr txBox="1">
              <a:spLocks noChangeArrowheads="1"/>
            </p:cNvSpPr>
            <p:nvPr/>
          </p:nvSpPr>
          <p:spPr bwMode="auto">
            <a:xfrm>
              <a:off x="336" y="1584"/>
              <a:ext cx="400" cy="240"/>
            </a:xfrm>
            <a:prstGeom prst="rect">
              <a:avLst/>
            </a:prstGeom>
            <a:noFill/>
            <a:ln w="9525">
              <a:noFill/>
              <a:miter lim="800000"/>
              <a:headEnd/>
              <a:tailEnd/>
            </a:ln>
            <a:effectLst/>
          </p:spPr>
          <p:txBody>
            <a:bodyPr/>
            <a:lstStyle/>
            <a:p>
              <a:r>
                <a:rPr lang="en-US" sz="2400"/>
                <a:t>1.</a:t>
              </a:r>
            </a:p>
          </p:txBody>
        </p:sp>
        <p:sp>
          <p:nvSpPr>
            <p:cNvPr id="16400" name="PSArrow"/>
            <p:cNvSpPr>
              <a:spLocks noChangeArrowheads="1"/>
            </p:cNvSpPr>
            <p:nvPr/>
          </p:nvSpPr>
          <p:spPr bwMode="auto">
            <a:xfrm>
              <a:off x="216"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73375" y="2514600"/>
            <a:ext cx="1831975" cy="1100138"/>
            <a:chOff x="1810" y="1584"/>
            <a:chExt cx="1154" cy="693"/>
          </a:xfrm>
        </p:grpSpPr>
        <p:graphicFrame>
          <p:nvGraphicFramePr>
            <p:cNvPr id="16391" name="PSPic"/>
            <p:cNvGraphicFramePr>
              <a:graphicFrameLocks noChangeAspect="1"/>
            </p:cNvGraphicFramePr>
            <p:nvPr/>
          </p:nvGraphicFramePr>
          <p:xfrm>
            <a:off x="1930" y="1824"/>
            <a:ext cx="1034" cy="453"/>
          </p:xfrm>
          <a:graphic>
            <a:graphicData uri="http://schemas.openxmlformats.org/presentationml/2006/ole">
              <p:oleObj spid="_x0000_s241671" name="Equation" r:id="rId7" imgW="749300" imgH="330200" progId="">
                <p:embed/>
              </p:oleObj>
            </a:graphicData>
          </a:graphic>
        </p:graphicFrame>
        <p:sp>
          <p:nvSpPr>
            <p:cNvPr id="16402" name="PSText"/>
            <p:cNvSpPr txBox="1">
              <a:spLocks noChangeArrowheads="1"/>
            </p:cNvSpPr>
            <p:nvPr/>
          </p:nvSpPr>
          <p:spPr bwMode="auto">
            <a:xfrm>
              <a:off x="1930" y="1584"/>
              <a:ext cx="400" cy="240"/>
            </a:xfrm>
            <a:prstGeom prst="rect">
              <a:avLst/>
            </a:prstGeom>
            <a:noFill/>
            <a:ln w="9525">
              <a:noFill/>
              <a:miter lim="800000"/>
              <a:headEnd/>
              <a:tailEnd/>
            </a:ln>
            <a:effectLst/>
          </p:spPr>
          <p:txBody>
            <a:bodyPr/>
            <a:lstStyle/>
            <a:p>
              <a:r>
                <a:rPr lang="en-US" sz="2400"/>
                <a:t>2.</a:t>
              </a:r>
            </a:p>
          </p:txBody>
        </p:sp>
        <p:sp>
          <p:nvSpPr>
            <p:cNvPr id="16403" name="PSArrow"/>
            <p:cNvSpPr>
              <a:spLocks noChangeArrowheads="1"/>
            </p:cNvSpPr>
            <p:nvPr/>
          </p:nvSpPr>
          <p:spPr bwMode="auto">
            <a:xfrm>
              <a:off x="1810"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886200"/>
            <a:ext cx="1901825" cy="1100138"/>
            <a:chOff x="792" y="2448"/>
            <a:chExt cx="1198" cy="693"/>
          </a:xfrm>
        </p:grpSpPr>
        <p:graphicFrame>
          <p:nvGraphicFramePr>
            <p:cNvPr id="16393" name="PSPic"/>
            <p:cNvGraphicFramePr>
              <a:graphicFrameLocks noChangeAspect="1"/>
            </p:cNvGraphicFramePr>
            <p:nvPr/>
          </p:nvGraphicFramePr>
          <p:xfrm>
            <a:off x="912" y="2688"/>
            <a:ext cx="1078" cy="453"/>
          </p:xfrm>
          <a:graphic>
            <a:graphicData uri="http://schemas.openxmlformats.org/presentationml/2006/ole">
              <p:oleObj spid="_x0000_s241670" name="Equation" r:id="rId8" imgW="774028" imgH="329914" progId="">
                <p:embed/>
              </p:oleObj>
            </a:graphicData>
          </a:graphic>
        </p:graphicFrame>
        <p:sp>
          <p:nvSpPr>
            <p:cNvPr id="16405" name="PSText"/>
            <p:cNvSpPr txBox="1">
              <a:spLocks noChangeArrowheads="1"/>
            </p:cNvSpPr>
            <p:nvPr/>
          </p:nvSpPr>
          <p:spPr bwMode="auto">
            <a:xfrm>
              <a:off x="912" y="2448"/>
              <a:ext cx="400" cy="240"/>
            </a:xfrm>
            <a:prstGeom prst="rect">
              <a:avLst/>
            </a:prstGeom>
            <a:noFill/>
            <a:ln w="9525">
              <a:noFill/>
              <a:miter lim="800000"/>
              <a:headEnd/>
              <a:tailEnd/>
            </a:ln>
            <a:effectLst/>
          </p:spPr>
          <p:txBody>
            <a:bodyPr/>
            <a:lstStyle/>
            <a:p>
              <a:r>
                <a:rPr lang="en-US" sz="2400"/>
                <a:t>3.</a:t>
              </a:r>
            </a:p>
          </p:txBody>
        </p:sp>
        <p:sp>
          <p:nvSpPr>
            <p:cNvPr id="16406" name="PSArrow"/>
            <p:cNvSpPr>
              <a:spLocks noChangeArrowheads="1"/>
            </p:cNvSpPr>
            <p:nvPr/>
          </p:nvSpPr>
          <p:spPr bwMode="auto">
            <a:xfrm>
              <a:off x="792"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5105400"/>
            <a:ext cx="1614488" cy="1100138"/>
            <a:chOff x="216" y="3216"/>
            <a:chExt cx="1017" cy="693"/>
          </a:xfrm>
        </p:grpSpPr>
        <p:graphicFrame>
          <p:nvGraphicFramePr>
            <p:cNvPr id="16395" name="PSPic"/>
            <p:cNvGraphicFramePr>
              <a:graphicFrameLocks noChangeAspect="1"/>
            </p:cNvGraphicFramePr>
            <p:nvPr/>
          </p:nvGraphicFramePr>
          <p:xfrm>
            <a:off x="336" y="3456"/>
            <a:ext cx="897" cy="453"/>
          </p:xfrm>
          <a:graphic>
            <a:graphicData uri="http://schemas.openxmlformats.org/presentationml/2006/ole">
              <p:oleObj spid="_x0000_s241669" name="Equation" r:id="rId9" imgW="647700" imgH="330200" progId="">
                <p:embed/>
              </p:oleObj>
            </a:graphicData>
          </a:graphic>
        </p:graphicFrame>
        <p:sp>
          <p:nvSpPr>
            <p:cNvPr id="16408" name="PSText"/>
            <p:cNvSpPr txBox="1">
              <a:spLocks noChangeArrowheads="1"/>
            </p:cNvSpPr>
            <p:nvPr/>
          </p:nvSpPr>
          <p:spPr bwMode="auto">
            <a:xfrm>
              <a:off x="336" y="3216"/>
              <a:ext cx="400" cy="240"/>
            </a:xfrm>
            <a:prstGeom prst="rect">
              <a:avLst/>
            </a:prstGeom>
            <a:noFill/>
            <a:ln w="9525">
              <a:noFill/>
              <a:miter lim="800000"/>
              <a:headEnd/>
              <a:tailEnd/>
            </a:ln>
            <a:effectLst/>
          </p:spPr>
          <p:txBody>
            <a:bodyPr/>
            <a:lstStyle/>
            <a:p>
              <a:r>
                <a:rPr lang="en-US" sz="2400"/>
                <a:t>4.</a:t>
              </a:r>
            </a:p>
          </p:txBody>
        </p:sp>
        <p:sp>
          <p:nvSpPr>
            <p:cNvPr id="16409" name="PSArrow"/>
            <p:cNvSpPr>
              <a:spLocks noChangeArrowheads="1"/>
            </p:cNvSpPr>
            <p:nvPr/>
          </p:nvSpPr>
          <p:spPr bwMode="auto">
            <a:xfrm>
              <a:off x="216"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083175"/>
            <a:ext cx="1866900" cy="1100138"/>
            <a:chOff x="1800" y="3202"/>
            <a:chExt cx="1176" cy="693"/>
          </a:xfrm>
        </p:grpSpPr>
        <p:graphicFrame>
          <p:nvGraphicFramePr>
            <p:cNvPr id="16397" name="PSPic"/>
            <p:cNvGraphicFramePr>
              <a:graphicFrameLocks noChangeAspect="1"/>
            </p:cNvGraphicFramePr>
            <p:nvPr/>
          </p:nvGraphicFramePr>
          <p:xfrm>
            <a:off x="1920" y="3442"/>
            <a:ext cx="1056" cy="453"/>
          </p:xfrm>
          <a:graphic>
            <a:graphicData uri="http://schemas.openxmlformats.org/presentationml/2006/ole">
              <p:oleObj spid="_x0000_s241668" name="Equation" r:id="rId10" imgW="762000" imgH="330200" progId="">
                <p:embed/>
              </p:oleObj>
            </a:graphicData>
          </a:graphic>
        </p:graphicFrame>
        <p:sp>
          <p:nvSpPr>
            <p:cNvPr id="16411" name="PSText"/>
            <p:cNvSpPr txBox="1">
              <a:spLocks noChangeArrowheads="1"/>
            </p:cNvSpPr>
            <p:nvPr/>
          </p:nvSpPr>
          <p:spPr bwMode="auto">
            <a:xfrm>
              <a:off x="1920" y="3202"/>
              <a:ext cx="400" cy="240"/>
            </a:xfrm>
            <a:prstGeom prst="rect">
              <a:avLst/>
            </a:prstGeom>
            <a:noFill/>
            <a:ln w="9525">
              <a:noFill/>
              <a:miter lim="800000"/>
              <a:headEnd/>
              <a:tailEnd/>
            </a:ln>
            <a:effectLst/>
          </p:spPr>
          <p:txBody>
            <a:bodyPr/>
            <a:lstStyle/>
            <a:p>
              <a:r>
                <a:rPr lang="en-US" sz="2400"/>
                <a:t>5.</a:t>
              </a:r>
            </a:p>
          </p:txBody>
        </p:sp>
        <p:sp>
          <p:nvSpPr>
            <p:cNvPr id="16412" name="PSArrow"/>
            <p:cNvSpPr>
              <a:spLocks noChangeArrowheads="1"/>
            </p:cNvSpPr>
            <p:nvPr/>
          </p:nvSpPr>
          <p:spPr bwMode="auto">
            <a:xfrm>
              <a:off x="1800" y="336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6415" name="Rectangle 31"/>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4" name="Object 30"/>
          <p:cNvGraphicFramePr>
            <a:graphicFrameLocks noChangeAspect="1"/>
          </p:cNvGraphicFramePr>
          <p:nvPr/>
        </p:nvGraphicFramePr>
        <p:xfrm>
          <a:off x="609600" y="990600"/>
          <a:ext cx="2209800" cy="1177925"/>
        </p:xfrm>
        <a:graphic>
          <a:graphicData uri="http://schemas.openxmlformats.org/presentationml/2006/ole">
            <p:oleObj spid="_x0000_s241667" name="Equation" r:id="rId11" imgW="927100" imgH="495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915988"/>
          </a:xfrm>
        </p:spPr>
        <p:txBody>
          <a:bodyPr>
            <a:spAutoFit/>
          </a:bodyPr>
          <a:lstStyle/>
          <a:p>
            <a:r>
              <a:rPr lang="en-US" sz="3600"/>
              <a:t>Evaluate the definite integral. </a:t>
            </a:r>
          </a:p>
        </p:txBody>
      </p:sp>
      <p:graphicFrame>
        <p:nvGraphicFramePr>
          <p:cNvPr id="17411" name="TPChart"/>
          <p:cNvGraphicFramePr>
            <a:graphicFrameLocks noChangeAspect="1"/>
          </p:cNvGraphicFramePr>
          <p:nvPr/>
        </p:nvGraphicFramePr>
        <p:xfrm>
          <a:off x="4508500" y="1651000"/>
          <a:ext cx="4572000" cy="5143500"/>
        </p:xfrm>
        <a:graphic>
          <a:graphicData uri="http://schemas.openxmlformats.org/presentationml/2006/ole">
            <p:oleObj spid="_x0000_s242690"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-2</a:t>
            </a:r>
          </a:p>
          <a:p>
            <a:pPr marL="609600" indent="-609600">
              <a:buFontTx/>
              <a:buAutoNum type="arabicPeriod"/>
            </a:pPr>
            <a:r>
              <a:rPr lang="en-US"/>
              <a:t>1</a:t>
            </a:r>
          </a:p>
          <a:p>
            <a:pPr marL="609600" indent="-609600">
              <a:buFontTx/>
              <a:buAutoNum type="arabicPeriod"/>
            </a:pPr>
            <a:r>
              <a:rPr lang="en-US"/>
              <a:t>3</a:t>
            </a:r>
          </a:p>
          <a:p>
            <a:pPr marL="609600" indent="-609600">
              <a:buFontTx/>
              <a:buAutoNum type="arabicPeriod"/>
            </a:pPr>
            <a:r>
              <a:rPr lang="en-US"/>
              <a:t>0</a:t>
            </a:r>
          </a:p>
          <a:p>
            <a:pPr marL="609600" indent="-609600">
              <a:buFontTx/>
              <a:buAutoNum type="arabicPeriod"/>
            </a:pPr>
            <a:r>
              <a:rPr lang="en-US"/>
              <a:t>-0.5</a:t>
            </a:r>
          </a:p>
        </p:txBody>
      </p:sp>
      <p:sp>
        <p:nvSpPr>
          <p:cNvPr id="17414"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685800" y="1219200"/>
          <a:ext cx="2971800" cy="1576388"/>
        </p:xfrm>
        <a:graphic>
          <a:graphicData uri="http://schemas.openxmlformats.org/presentationml/2006/ole">
            <p:oleObj spid="_x0000_s242691" name="Equation" r:id="rId6" imgW="8890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61913"/>
            <a:ext cx="8229600" cy="1462087"/>
          </a:xfrm>
        </p:spPr>
        <p:txBody>
          <a:bodyPr>
            <a:spAutoFit/>
          </a:bodyPr>
          <a:lstStyle/>
          <a:p>
            <a:r>
              <a:rPr lang="en-US" sz="2400"/>
              <a:t>If        is a child's rate of growth in pounds per year, which of the following expressions represents the increase in the child's weight (in pounds) between the years 2 and 5? </a:t>
            </a:r>
          </a:p>
        </p:txBody>
      </p:sp>
      <p:graphicFrame>
        <p:nvGraphicFramePr>
          <p:cNvPr id="18435" name="TPChart"/>
          <p:cNvGraphicFramePr>
            <a:graphicFrameLocks noChangeAspect="1"/>
          </p:cNvGraphicFramePr>
          <p:nvPr/>
        </p:nvGraphicFramePr>
        <p:xfrm>
          <a:off x="4508500" y="1651000"/>
          <a:ext cx="4572000" cy="5143500"/>
        </p:xfrm>
        <a:graphic>
          <a:graphicData uri="http://schemas.openxmlformats.org/presentationml/2006/ole">
            <p:oleObj spid="_x0000_s243714"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2055813"/>
            <a:ext cx="4114800" cy="3211512"/>
          </a:xfrm>
        </p:spPr>
        <p:txBody>
          <a:bodyPr>
            <a:spAutoFit/>
          </a:bodyPr>
          <a:lstStyle/>
          <a:p>
            <a:pPr marL="609600" indent="-609600">
              <a:spcAft>
                <a:spcPct val="150000"/>
              </a:spcAft>
              <a:buFontTx/>
              <a:buAutoNum type="arabicPeriod"/>
            </a:pPr>
            <a:r>
              <a:rPr lang="en-US"/>
              <a:t>x</a:t>
            </a:r>
          </a:p>
          <a:p>
            <a:pPr marL="609600" indent="-609600">
              <a:spcAft>
                <a:spcPct val="150000"/>
              </a:spcAft>
              <a:buFontTx/>
              <a:buAutoNum type="arabicPeriod"/>
            </a:pPr>
            <a:r>
              <a:rPr lang="en-US"/>
              <a:t>x</a:t>
            </a:r>
          </a:p>
          <a:p>
            <a:pPr marL="609600" indent="-609600">
              <a:spcAft>
                <a:spcPct val="150000"/>
              </a:spcAft>
              <a:buFontTx/>
              <a:buAutoNum type="arabicPeriod"/>
            </a:pPr>
            <a:r>
              <a:rPr lang="en-US"/>
              <a:t>x</a:t>
            </a:r>
          </a:p>
        </p:txBody>
      </p:sp>
      <p:sp>
        <p:nvSpPr>
          <p:cNvPr id="18438" name="Rectangle 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838200" y="228600"/>
          <a:ext cx="495300" cy="609600"/>
        </p:xfrm>
        <a:graphic>
          <a:graphicData uri="http://schemas.openxmlformats.org/presentationml/2006/ole">
            <p:oleObj spid="_x0000_s243715" name="Equation" r:id="rId6" imgW="139761" imgH="165172" progId="">
              <p:embed/>
            </p:oleObj>
          </a:graphicData>
        </a:graphic>
      </p:graphicFrame>
      <p:sp>
        <p:nvSpPr>
          <p:cNvPr id="18440" name="Rectangle 8"/>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9" name="Object 7"/>
          <p:cNvGraphicFramePr>
            <a:graphicFrameLocks noChangeAspect="1"/>
          </p:cNvGraphicFramePr>
          <p:nvPr/>
        </p:nvGraphicFramePr>
        <p:xfrm>
          <a:off x="990600" y="1600200"/>
          <a:ext cx="1792288" cy="1428750"/>
        </p:xfrm>
        <a:graphic>
          <a:graphicData uri="http://schemas.openxmlformats.org/presentationml/2006/ole">
            <p:oleObj spid="_x0000_s243716" name="Equation" r:id="rId7" imgW="596900" imgH="469900" progId="">
              <p:embed/>
            </p:oleObj>
          </a:graphicData>
        </a:graphic>
      </p:graphicFrame>
      <p:sp>
        <p:nvSpPr>
          <p:cNvPr id="18442"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1" name="Object 9"/>
          <p:cNvGraphicFramePr>
            <a:graphicFrameLocks noChangeAspect="1"/>
          </p:cNvGraphicFramePr>
          <p:nvPr/>
        </p:nvGraphicFramePr>
        <p:xfrm>
          <a:off x="990600" y="3387725"/>
          <a:ext cx="2003425" cy="574675"/>
        </p:xfrm>
        <a:graphic>
          <a:graphicData uri="http://schemas.openxmlformats.org/presentationml/2006/ole">
            <p:oleObj spid="_x0000_s243717" name="Equation" r:id="rId8" imgW="660113" imgH="190417" progId="">
              <p:embed/>
            </p:oleObj>
          </a:graphicData>
        </a:graphic>
      </p:graphicFrame>
      <p:sp>
        <p:nvSpPr>
          <p:cNvPr id="18444" name="Rectangle 12"/>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3" name="Object 11"/>
          <p:cNvGraphicFramePr>
            <a:graphicFrameLocks noChangeAspect="1"/>
          </p:cNvGraphicFramePr>
          <p:nvPr/>
        </p:nvGraphicFramePr>
        <p:xfrm>
          <a:off x="990600" y="4267200"/>
          <a:ext cx="1676400" cy="1427163"/>
        </p:xfrm>
        <a:graphic>
          <a:graphicData uri="http://schemas.openxmlformats.org/presentationml/2006/ole">
            <p:oleObj spid="_x0000_s243718" name="Equation" r:id="rId9" imgW="5588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PQuestion"/>
          <p:cNvSpPr>
            <a:spLocks noGrp="1" noChangeArrowheads="1"/>
          </p:cNvSpPr>
          <p:nvPr>
            <p:ph type="title"/>
          </p:nvPr>
        </p:nvSpPr>
        <p:spPr>
          <a:xfrm>
            <a:off x="457200" y="1588"/>
            <a:ext cx="8229600" cy="1827212"/>
          </a:xfrm>
        </p:spPr>
        <p:txBody>
          <a:bodyPr>
            <a:spAutoFit/>
          </a:bodyPr>
          <a:lstStyle/>
          <a:p>
            <a:r>
              <a:rPr lang="en-US" sz="2400"/>
              <a:t>The acceleration function (in m/s</a:t>
            </a:r>
            <a:r>
              <a:rPr lang="en-US" sz="2400" baseline="30000"/>
              <a:t>2</a:t>
            </a:r>
            <a:r>
              <a:rPr lang="en-US" sz="2400"/>
              <a:t>) and the initial velocity are given for a particle moving along a line. Find the velocity at time </a:t>
            </a:r>
            <a:r>
              <a:rPr lang="en-US" sz="2400" i="1"/>
              <a:t>t</a:t>
            </a:r>
            <a:r>
              <a:rPr lang="en-US" sz="2400"/>
              <a:t> and the distance traveled during the given time interval.</a:t>
            </a:r>
          </a:p>
        </p:txBody>
      </p:sp>
      <p:graphicFrame>
        <p:nvGraphicFramePr>
          <p:cNvPr id="67587" name="TPChart"/>
          <p:cNvGraphicFramePr>
            <a:graphicFrameLocks noChangeAspect="1"/>
          </p:cNvGraphicFramePr>
          <p:nvPr/>
        </p:nvGraphicFramePr>
        <p:xfrm>
          <a:off x="5029200" y="2057400"/>
          <a:ext cx="4114800" cy="4800600"/>
        </p:xfrm>
        <a:graphic>
          <a:graphicData uri="http://schemas.openxmlformats.org/presentationml/2006/ole">
            <p:oleObj spid="_x0000_s244738" name="Chart" r:id="rId5" imgW="4571989" imgH="5143584" progId="MSGraph.Chart.8">
              <p:embed followColorScheme="full"/>
            </p:oleObj>
          </a:graphicData>
        </a:graphic>
      </p:graphicFrame>
      <p:sp>
        <p:nvSpPr>
          <p:cNvPr id="67588" name="TPAnswers"/>
          <p:cNvSpPr>
            <a:spLocks noGrp="1" noChangeArrowheads="1"/>
          </p:cNvSpPr>
          <p:nvPr>
            <p:ph type="body" idx="1"/>
            <p:custDataLst>
              <p:tags r:id="rId3"/>
            </p:custDataLst>
          </p:nvPr>
        </p:nvSpPr>
        <p:spPr>
          <a:xfrm>
            <a:off x="304800" y="2055813"/>
            <a:ext cx="2057400" cy="4360862"/>
          </a:xfrm>
        </p:spPr>
        <p:txBody>
          <a:bodyPr>
            <a:spAutoFit/>
          </a:bodyPr>
          <a:lstStyle/>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p:txBody>
      </p:sp>
      <p:sp>
        <p:nvSpPr>
          <p:cNvPr id="67589" name="Rectangle 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0" name="Object 6"/>
          <p:cNvGraphicFramePr>
            <a:graphicFrameLocks noChangeAspect="1"/>
          </p:cNvGraphicFramePr>
          <p:nvPr/>
        </p:nvGraphicFramePr>
        <p:xfrm>
          <a:off x="2362200" y="1327150"/>
          <a:ext cx="5105400" cy="654050"/>
        </p:xfrm>
        <a:graphic>
          <a:graphicData uri="http://schemas.openxmlformats.org/presentationml/2006/ole">
            <p:oleObj spid="_x0000_s244739" name="Equation" r:id="rId6" imgW="1663700" imgH="215900" progId="">
              <p:embed/>
            </p:oleObj>
          </a:graphicData>
        </a:graphic>
      </p:graphicFrame>
      <p:sp>
        <p:nvSpPr>
          <p:cNvPr id="67591" name="Rectangle 7"/>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2" name="Object 8"/>
          <p:cNvGraphicFramePr>
            <a:graphicFrameLocks noChangeAspect="1"/>
          </p:cNvGraphicFramePr>
          <p:nvPr/>
        </p:nvGraphicFramePr>
        <p:xfrm>
          <a:off x="815975" y="1905000"/>
          <a:ext cx="4189413" cy="862013"/>
        </p:xfrm>
        <a:graphic>
          <a:graphicData uri="http://schemas.openxmlformats.org/presentationml/2006/ole">
            <p:oleObj spid="_x0000_s244740" name="Equation" r:id="rId7" imgW="1777229" imgH="368140" progId="">
              <p:embed/>
            </p:oleObj>
          </a:graphicData>
        </a:graphic>
      </p:graphicFrame>
      <p:sp>
        <p:nvSpPr>
          <p:cNvPr id="67593" name="Rectangle 9"/>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4" name="Object 10"/>
          <p:cNvGraphicFramePr>
            <a:graphicFrameLocks noChangeAspect="1"/>
          </p:cNvGraphicFramePr>
          <p:nvPr/>
        </p:nvGraphicFramePr>
        <p:xfrm>
          <a:off x="822325" y="2819400"/>
          <a:ext cx="4175125" cy="862013"/>
        </p:xfrm>
        <a:graphic>
          <a:graphicData uri="http://schemas.openxmlformats.org/presentationml/2006/ole">
            <p:oleObj spid="_x0000_s244741" name="Equation" r:id="rId8" imgW="1765300" imgH="368300" progId="">
              <p:embed/>
            </p:oleObj>
          </a:graphicData>
        </a:graphic>
      </p:graphicFrame>
      <p:sp>
        <p:nvSpPr>
          <p:cNvPr id="67595" name="Rectangle 11"/>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6" name="Object 12"/>
          <p:cNvGraphicFramePr>
            <a:graphicFrameLocks noChangeAspect="1"/>
          </p:cNvGraphicFramePr>
          <p:nvPr/>
        </p:nvGraphicFramePr>
        <p:xfrm>
          <a:off x="822325" y="3810000"/>
          <a:ext cx="3635375" cy="862013"/>
        </p:xfrm>
        <a:graphic>
          <a:graphicData uri="http://schemas.openxmlformats.org/presentationml/2006/ole">
            <p:oleObj spid="_x0000_s244742" name="Equation" r:id="rId9" imgW="1536700" imgH="368300" progId="">
              <p:embed/>
            </p:oleObj>
          </a:graphicData>
        </a:graphic>
      </p:graphicFrame>
      <p:sp>
        <p:nvSpPr>
          <p:cNvPr id="67597" name="Rectangle 13"/>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8" name="Object 14"/>
          <p:cNvGraphicFramePr>
            <a:graphicFrameLocks noChangeAspect="1"/>
          </p:cNvGraphicFramePr>
          <p:nvPr/>
        </p:nvGraphicFramePr>
        <p:xfrm>
          <a:off x="838200" y="4800600"/>
          <a:ext cx="3741738" cy="862013"/>
        </p:xfrm>
        <a:graphic>
          <a:graphicData uri="http://schemas.openxmlformats.org/presentationml/2006/ole">
            <p:oleObj spid="_x0000_s244743" name="Equation" r:id="rId10" imgW="1587500" imgH="368300" progId="">
              <p:embed/>
            </p:oleObj>
          </a:graphicData>
        </a:graphic>
      </p:graphicFrame>
      <p:sp>
        <p:nvSpPr>
          <p:cNvPr id="67599" name="Rectangle 15"/>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600" name="Object 16"/>
          <p:cNvGraphicFramePr>
            <a:graphicFrameLocks noChangeAspect="1"/>
          </p:cNvGraphicFramePr>
          <p:nvPr/>
        </p:nvGraphicFramePr>
        <p:xfrm>
          <a:off x="838200" y="5730875"/>
          <a:ext cx="3733800" cy="862013"/>
        </p:xfrm>
        <a:graphic>
          <a:graphicData uri="http://schemas.openxmlformats.org/presentationml/2006/ole">
            <p:oleObj spid="_x0000_s244744" name="Equation" r:id="rId11" imgW="15875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75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p:txBody>
          <a:bodyPr/>
          <a:lstStyle/>
          <a:p>
            <a:r>
              <a:rPr lang="en-US" sz="3600"/>
              <a:t>Simplify the expression.  </a:t>
            </a:r>
          </a:p>
        </p:txBody>
      </p:sp>
      <p:graphicFrame>
        <p:nvGraphicFramePr>
          <p:cNvPr id="28675" name="TPChart"/>
          <p:cNvGraphicFramePr>
            <a:graphicFrameLocks noChangeAspect="1"/>
          </p:cNvGraphicFramePr>
          <p:nvPr/>
        </p:nvGraphicFramePr>
        <p:xfrm>
          <a:off x="4508500" y="1651000"/>
          <a:ext cx="4572000" cy="5143500"/>
        </p:xfrm>
        <a:graphic>
          <a:graphicData uri="http://schemas.openxmlformats.org/presentationml/2006/ole">
            <p:oleObj spid="_x0000_s24578" name="Chart" r:id="rId5" imgW="4571989" imgH="5143584" progId="MSGraph.Chart.8">
              <p:embed followColorScheme="full"/>
            </p:oleObj>
          </a:graphicData>
        </a:graphic>
      </p:graphicFrame>
      <p:graphicFrame>
        <p:nvGraphicFramePr>
          <p:cNvPr id="28677" name="Object 5"/>
          <p:cNvGraphicFramePr>
            <a:graphicFrameLocks noChangeAspect="1"/>
          </p:cNvGraphicFramePr>
          <p:nvPr/>
        </p:nvGraphicFramePr>
        <p:xfrm>
          <a:off x="5562600" y="647700"/>
          <a:ext cx="2667000" cy="723900"/>
        </p:xfrm>
        <a:graphic>
          <a:graphicData uri="http://schemas.openxmlformats.org/presentationml/2006/ole">
            <p:oleObj spid="_x0000_s24579" name="Equation" r:id="rId6" imgW="787400" imgH="215900" progId="">
              <p:embed/>
            </p:oleObj>
          </a:graphicData>
        </a:graphic>
      </p:graphicFrame>
      <p:sp>
        <p:nvSpPr>
          <p:cNvPr id="28676" name="TPAnswers"/>
          <p:cNvSpPr>
            <a:spLocks noGrp="1" noChangeArrowheads="1"/>
          </p:cNvSpPr>
          <p:nvPr>
            <p:ph type="body" idx="1"/>
            <p:custDataLst>
              <p:tags r:id="rId3"/>
            </p:custDataLst>
          </p:nvPr>
        </p:nvSpPr>
        <p:spPr>
          <a:xfrm>
            <a:off x="457200" y="1798638"/>
            <a:ext cx="1828800" cy="4525962"/>
          </a:xfrm>
        </p:spPr>
        <p:txBody>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28679" name="Object 7"/>
          <p:cNvGraphicFramePr>
            <a:graphicFrameLocks noChangeAspect="1"/>
          </p:cNvGraphicFramePr>
          <p:nvPr/>
        </p:nvGraphicFramePr>
        <p:xfrm>
          <a:off x="1066800" y="1600200"/>
          <a:ext cx="2389188" cy="782638"/>
        </p:xfrm>
        <a:graphic>
          <a:graphicData uri="http://schemas.openxmlformats.org/presentationml/2006/ole">
            <p:oleObj spid="_x0000_s24580" name="Equation" r:id="rId7" imgW="748975" imgH="241195" progId="">
              <p:embed/>
            </p:oleObj>
          </a:graphicData>
        </a:graphic>
      </p:graphicFrame>
      <p:graphicFrame>
        <p:nvGraphicFramePr>
          <p:cNvPr id="28681" name="Object 9"/>
          <p:cNvGraphicFramePr>
            <a:graphicFrameLocks noChangeAspect="1"/>
          </p:cNvGraphicFramePr>
          <p:nvPr/>
        </p:nvGraphicFramePr>
        <p:xfrm>
          <a:off x="1066800" y="2514600"/>
          <a:ext cx="2266950" cy="782638"/>
        </p:xfrm>
        <a:graphic>
          <a:graphicData uri="http://schemas.openxmlformats.org/presentationml/2006/ole">
            <p:oleObj spid="_x0000_s24581" name="Equation" r:id="rId8" imgW="711200" imgH="241300" progId="">
              <p:embed/>
            </p:oleObj>
          </a:graphicData>
        </a:graphic>
      </p:graphicFrame>
      <p:graphicFrame>
        <p:nvGraphicFramePr>
          <p:cNvPr id="28683" name="Object 11"/>
          <p:cNvGraphicFramePr>
            <a:graphicFrameLocks noChangeAspect="1"/>
          </p:cNvGraphicFramePr>
          <p:nvPr/>
        </p:nvGraphicFramePr>
        <p:xfrm>
          <a:off x="1066800" y="3505200"/>
          <a:ext cx="2438400" cy="782638"/>
        </p:xfrm>
        <a:graphic>
          <a:graphicData uri="http://schemas.openxmlformats.org/presentationml/2006/ole">
            <p:oleObj spid="_x0000_s24582" name="Equation" r:id="rId9" imgW="762000" imgH="241300" progId="">
              <p:embed/>
            </p:oleObj>
          </a:graphicData>
        </a:graphic>
      </p:graphicFrame>
      <p:graphicFrame>
        <p:nvGraphicFramePr>
          <p:cNvPr id="28685" name="Object 13"/>
          <p:cNvGraphicFramePr>
            <a:graphicFrameLocks noChangeAspect="1"/>
          </p:cNvGraphicFramePr>
          <p:nvPr/>
        </p:nvGraphicFramePr>
        <p:xfrm>
          <a:off x="1066800" y="4475163"/>
          <a:ext cx="2389188" cy="782637"/>
        </p:xfrm>
        <a:graphic>
          <a:graphicData uri="http://schemas.openxmlformats.org/presentationml/2006/ole">
            <p:oleObj spid="_x0000_s24583" name="Equation" r:id="rId10" imgW="748975" imgH="241195" progId="">
              <p:embed/>
            </p:oleObj>
          </a:graphicData>
        </a:graphic>
      </p:graphicFrame>
      <p:graphicFrame>
        <p:nvGraphicFramePr>
          <p:cNvPr id="28687" name="Object 15"/>
          <p:cNvGraphicFramePr>
            <a:graphicFrameLocks noChangeAspect="1"/>
          </p:cNvGraphicFramePr>
          <p:nvPr/>
        </p:nvGraphicFramePr>
        <p:xfrm>
          <a:off x="1066800" y="5410200"/>
          <a:ext cx="1828800" cy="782638"/>
        </p:xfrm>
        <a:graphic>
          <a:graphicData uri="http://schemas.openxmlformats.org/presentationml/2006/ole">
            <p:oleObj spid="_x0000_s24584" name="Equation" r:id="rId11" imgW="5715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381000" y="106363"/>
            <a:ext cx="8229600" cy="854075"/>
          </a:xfrm>
        </p:spPr>
        <p:txBody>
          <a:bodyPr>
            <a:spAutoFit/>
          </a:bodyPr>
          <a:lstStyle/>
          <a:p>
            <a:r>
              <a:rPr lang="en-US" sz="3200"/>
              <a:t>Find the derivative of the function.</a:t>
            </a:r>
          </a:p>
        </p:txBody>
      </p:sp>
      <p:graphicFrame>
        <p:nvGraphicFramePr>
          <p:cNvPr id="20483" name="TPChart"/>
          <p:cNvGraphicFramePr>
            <a:graphicFrameLocks noChangeAspect="1"/>
          </p:cNvGraphicFramePr>
          <p:nvPr/>
        </p:nvGraphicFramePr>
        <p:xfrm>
          <a:off x="4508500" y="1651000"/>
          <a:ext cx="4572000" cy="5143500"/>
        </p:xfrm>
        <a:graphic>
          <a:graphicData uri="http://schemas.openxmlformats.org/presentationml/2006/ole">
            <p:oleObj spid="_x0000_s245762"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1447800"/>
            <a:ext cx="13716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2048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6705600" y="152400"/>
          <a:ext cx="2133600" cy="1158875"/>
        </p:xfrm>
        <a:graphic>
          <a:graphicData uri="http://schemas.openxmlformats.org/presentationml/2006/ole">
            <p:oleObj spid="_x0000_s245763" name="Equation" r:id="rId6" imgW="698500" imgH="381000" progId="">
              <p:embed/>
            </p:oleObj>
          </a:graphicData>
        </a:graphic>
      </p:graphicFrame>
      <p:sp>
        <p:nvSpPr>
          <p:cNvPr id="20488" name="Rectangle 8"/>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sp>
        <p:nvSpPr>
          <p:cNvPr id="20490"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sp>
        <p:nvSpPr>
          <p:cNvPr id="20492"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20494"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20496" name="Rectangle 1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7" name="Object 7"/>
          <p:cNvGraphicFramePr>
            <a:graphicFrameLocks noChangeAspect="1"/>
          </p:cNvGraphicFramePr>
          <p:nvPr/>
        </p:nvGraphicFramePr>
        <p:xfrm>
          <a:off x="990600" y="1219200"/>
          <a:ext cx="1876425" cy="1006475"/>
        </p:xfrm>
        <a:graphic>
          <a:graphicData uri="http://schemas.openxmlformats.org/presentationml/2006/ole">
            <p:oleObj spid="_x0000_s245764" name="Equation" r:id="rId7" imgW="736280" imgH="393529" progId="">
              <p:embed/>
            </p:oleObj>
          </a:graphicData>
        </a:graphic>
      </p:graphicFrame>
      <p:graphicFrame>
        <p:nvGraphicFramePr>
          <p:cNvPr id="20489" name="Object 9"/>
          <p:cNvGraphicFramePr>
            <a:graphicFrameLocks noChangeAspect="1"/>
          </p:cNvGraphicFramePr>
          <p:nvPr/>
        </p:nvGraphicFramePr>
        <p:xfrm>
          <a:off x="990600" y="2270125"/>
          <a:ext cx="2028825" cy="1006475"/>
        </p:xfrm>
        <a:graphic>
          <a:graphicData uri="http://schemas.openxmlformats.org/presentationml/2006/ole">
            <p:oleObj spid="_x0000_s245765" name="Equation" r:id="rId8" imgW="799753" imgH="393529" progId="">
              <p:embed/>
            </p:oleObj>
          </a:graphicData>
        </a:graphic>
      </p:graphicFrame>
      <p:graphicFrame>
        <p:nvGraphicFramePr>
          <p:cNvPr id="20491" name="Object 11"/>
          <p:cNvGraphicFramePr>
            <a:graphicFrameLocks noChangeAspect="1"/>
          </p:cNvGraphicFramePr>
          <p:nvPr/>
        </p:nvGraphicFramePr>
        <p:xfrm>
          <a:off x="1012825" y="3429000"/>
          <a:ext cx="2263775" cy="966788"/>
        </p:xfrm>
        <a:graphic>
          <a:graphicData uri="http://schemas.openxmlformats.org/presentationml/2006/ole">
            <p:oleObj spid="_x0000_s245766" name="Equation" r:id="rId9" imgW="888614" imgH="380835" progId="">
              <p:embed/>
            </p:oleObj>
          </a:graphicData>
        </a:graphic>
      </p:graphicFrame>
      <p:graphicFrame>
        <p:nvGraphicFramePr>
          <p:cNvPr id="20493" name="Object 13"/>
          <p:cNvGraphicFramePr>
            <a:graphicFrameLocks noChangeAspect="1"/>
          </p:cNvGraphicFramePr>
          <p:nvPr/>
        </p:nvGraphicFramePr>
        <p:xfrm>
          <a:off x="1012825" y="4419600"/>
          <a:ext cx="1103313" cy="966788"/>
        </p:xfrm>
        <a:graphic>
          <a:graphicData uri="http://schemas.openxmlformats.org/presentationml/2006/ole">
            <p:oleObj spid="_x0000_s245767" name="Equation" r:id="rId10" imgW="431613" imgH="380835" progId="">
              <p:embed/>
            </p:oleObj>
          </a:graphicData>
        </a:graphic>
      </p:graphicFrame>
      <p:graphicFrame>
        <p:nvGraphicFramePr>
          <p:cNvPr id="20495" name="Object 15"/>
          <p:cNvGraphicFramePr>
            <a:graphicFrameLocks noChangeAspect="1"/>
          </p:cNvGraphicFramePr>
          <p:nvPr/>
        </p:nvGraphicFramePr>
        <p:xfrm>
          <a:off x="990600" y="5470525"/>
          <a:ext cx="1295400" cy="1006475"/>
        </p:xfrm>
        <a:graphic>
          <a:graphicData uri="http://schemas.openxmlformats.org/presentationml/2006/ole">
            <p:oleObj spid="_x0000_s245768" name="Equation" r:id="rId11" imgW="507780"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4288"/>
            <a:ext cx="8229600" cy="1966912"/>
          </a:xfrm>
        </p:spPr>
        <p:txBody>
          <a:bodyPr>
            <a:spAutoFit/>
          </a:bodyPr>
          <a:lstStyle/>
          <a:p>
            <a:pPr>
              <a:lnSpc>
                <a:spcPct val="125000"/>
              </a:lnSpc>
            </a:pPr>
            <a:r>
              <a:rPr lang="en-US" sz="2800"/>
              <a:t>Estimate to the hundredth the area from 1 to 5 under the graph of               using four approximating rectangles and right endpoints.</a:t>
            </a:r>
          </a:p>
        </p:txBody>
      </p:sp>
      <p:graphicFrame>
        <p:nvGraphicFramePr>
          <p:cNvPr id="21507" name="TPChart"/>
          <p:cNvGraphicFramePr>
            <a:graphicFrameLocks noChangeAspect="1"/>
          </p:cNvGraphicFramePr>
          <p:nvPr/>
        </p:nvGraphicFramePr>
        <p:xfrm>
          <a:off x="4808538" y="1981200"/>
          <a:ext cx="4335462" cy="4876800"/>
        </p:xfrm>
        <a:graphic>
          <a:graphicData uri="http://schemas.openxmlformats.org/presentationml/2006/ole">
            <p:oleObj spid="_x0000_s246786"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3043238"/>
            <a:ext cx="4114800" cy="2916237"/>
          </a:xfrm>
        </p:spPr>
        <p:txBody>
          <a:bodyPr>
            <a:spAutoFit/>
          </a:bodyPr>
          <a:lstStyle/>
          <a:p>
            <a:pPr marL="609600" indent="-609600">
              <a:buFontTx/>
              <a:buAutoNum type="arabicPeriod"/>
            </a:pPr>
            <a:r>
              <a:rPr lang="en-US"/>
              <a:t>6.87</a:t>
            </a:r>
          </a:p>
          <a:p>
            <a:pPr marL="609600" indent="-609600">
              <a:buFontTx/>
              <a:buAutoNum type="arabicPeriod"/>
            </a:pPr>
            <a:r>
              <a:rPr lang="en-US"/>
              <a:t>5.85</a:t>
            </a:r>
          </a:p>
          <a:p>
            <a:pPr marL="609600" indent="-609600">
              <a:buFontTx/>
              <a:buAutoNum type="arabicPeriod"/>
            </a:pPr>
            <a:r>
              <a:rPr lang="en-US"/>
              <a:t>4.77</a:t>
            </a:r>
          </a:p>
          <a:p>
            <a:pPr marL="609600" indent="-609600">
              <a:buFontTx/>
              <a:buAutoNum type="arabicPeriod"/>
            </a:pPr>
            <a:r>
              <a:rPr lang="en-US"/>
              <a:t>5.13</a:t>
            </a:r>
          </a:p>
          <a:p>
            <a:pPr marL="609600" indent="-609600">
              <a:buFontTx/>
              <a:buAutoNum type="arabicPeriod"/>
            </a:pPr>
            <a:r>
              <a:rPr lang="en-US"/>
              <a:t>4.59</a:t>
            </a:r>
          </a:p>
        </p:txBody>
      </p:sp>
      <p:sp>
        <p:nvSpPr>
          <p:cNvPr id="21509" name="Rectangle 5"/>
          <p:cNvSpPr>
            <a:spLocks noChangeArrowheads="1"/>
          </p:cNvSpPr>
          <p:nvPr/>
        </p:nvSpPr>
        <p:spPr bwMode="auto">
          <a:xfrm>
            <a:off x="457200" y="2286000"/>
            <a:ext cx="4419600" cy="701675"/>
          </a:xfrm>
          <a:prstGeom prst="rect">
            <a:avLst/>
          </a:prstGeom>
          <a:noFill/>
          <a:ln w="9525">
            <a:noFill/>
            <a:miter lim="800000"/>
            <a:headEnd/>
            <a:tailEnd/>
          </a:ln>
          <a:effectLst/>
        </p:spPr>
        <p:txBody>
          <a:bodyPr anchor="ctr">
            <a:spAutoFit/>
          </a:bodyPr>
          <a:lstStyle/>
          <a:p>
            <a:r>
              <a:rPr lang="en-US" sz="2000"/>
              <a:t>The choices are rounded to the nearest hundredth. </a:t>
            </a:r>
          </a:p>
        </p:txBody>
      </p:sp>
      <p:sp>
        <p:nvSpPr>
          <p:cNvPr id="21511" name="Rectangle 7"/>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0" name="Object 6"/>
          <p:cNvGraphicFramePr>
            <a:graphicFrameLocks noChangeAspect="1"/>
          </p:cNvGraphicFramePr>
          <p:nvPr/>
        </p:nvGraphicFramePr>
        <p:xfrm>
          <a:off x="3657600" y="762000"/>
          <a:ext cx="1143000" cy="793750"/>
        </p:xfrm>
        <a:graphic>
          <a:graphicData uri="http://schemas.openxmlformats.org/presentationml/2006/ole">
            <p:oleObj spid="_x0000_s246787" name="Equation" r:id="rId6" imgW="520700" imgH="355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28575"/>
            <a:ext cx="8229600" cy="1647825"/>
          </a:xfrm>
        </p:spPr>
        <p:txBody>
          <a:bodyPr>
            <a:spAutoFit/>
          </a:bodyPr>
          <a:lstStyle/>
          <a:p>
            <a:r>
              <a:rPr lang="en-US" sz="2800"/>
              <a:t>Approximate the area under the curve </a:t>
            </a:r>
            <a:r>
              <a:rPr lang="en-US" sz="2800" i="1"/>
              <a:t>y</a:t>
            </a:r>
            <a:r>
              <a:rPr lang="en-US" sz="2800"/>
              <a:t> = sin </a:t>
            </a:r>
            <a:r>
              <a:rPr lang="en-US" sz="2800" i="1"/>
              <a:t>x</a:t>
            </a:r>
            <a:r>
              <a:rPr lang="en-US" sz="2800"/>
              <a:t> from 0 to           using ten approximating rectangles of equal widths and right endpoints. </a:t>
            </a:r>
          </a:p>
        </p:txBody>
      </p:sp>
      <p:graphicFrame>
        <p:nvGraphicFramePr>
          <p:cNvPr id="22531" name="TPChart"/>
          <p:cNvGraphicFramePr>
            <a:graphicFrameLocks noChangeAspect="1"/>
          </p:cNvGraphicFramePr>
          <p:nvPr/>
        </p:nvGraphicFramePr>
        <p:xfrm>
          <a:off x="4572000" y="1714500"/>
          <a:ext cx="4572000" cy="5143500"/>
        </p:xfrm>
        <a:graphic>
          <a:graphicData uri="http://schemas.openxmlformats.org/presentationml/2006/ole">
            <p:oleObj spid="_x0000_s247810"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0.72</a:t>
            </a:r>
          </a:p>
          <a:p>
            <a:pPr marL="609600" indent="-609600">
              <a:buFontTx/>
              <a:buAutoNum type="arabicPeriod"/>
            </a:pPr>
            <a:r>
              <a:rPr lang="en-US"/>
              <a:t>0.98</a:t>
            </a:r>
          </a:p>
          <a:p>
            <a:pPr marL="609600" indent="-609600">
              <a:buFontTx/>
              <a:buAutoNum type="arabicPeriod"/>
            </a:pPr>
            <a:r>
              <a:rPr lang="en-US"/>
              <a:t>0.02</a:t>
            </a:r>
          </a:p>
          <a:p>
            <a:pPr marL="609600" indent="-609600">
              <a:buFontTx/>
              <a:buAutoNum type="arabicPeriod"/>
            </a:pPr>
            <a:r>
              <a:rPr lang="en-US"/>
              <a:t>1.08</a:t>
            </a:r>
          </a:p>
          <a:p>
            <a:pPr marL="609600" indent="-609600">
              <a:buFontTx/>
              <a:buAutoNum type="arabicPeriod"/>
            </a:pPr>
            <a:r>
              <a:rPr lang="en-US"/>
              <a:t>0.36</a:t>
            </a:r>
          </a:p>
        </p:txBody>
      </p:sp>
      <p:sp>
        <p:nvSpPr>
          <p:cNvPr id="22534" name="Rectangle 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2057400" y="685800"/>
          <a:ext cx="914400" cy="577850"/>
        </p:xfrm>
        <a:graphic>
          <a:graphicData uri="http://schemas.openxmlformats.org/presentationml/2006/ole">
            <p:oleObj spid="_x0000_s247811" name="Equation" r:id="rId6" imgW="266816" imgH="16517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104775"/>
            <a:ext cx="8229600" cy="1647825"/>
          </a:xfrm>
        </p:spPr>
        <p:txBody>
          <a:bodyPr>
            <a:spAutoFit/>
          </a:bodyPr>
          <a:lstStyle/>
          <a:p>
            <a:r>
              <a:rPr lang="en-US" sz="2800"/>
              <a:t>Use the given graph of </a:t>
            </a:r>
            <a:r>
              <a:rPr lang="en-US" sz="2800" i="1"/>
              <a:t>f</a:t>
            </a:r>
            <a:r>
              <a:rPr lang="en-US" sz="2800"/>
              <a:t> to find the Riemann sum with six subintervals. Take the sample points to be midpoints.</a:t>
            </a:r>
          </a:p>
        </p:txBody>
      </p:sp>
      <p:graphicFrame>
        <p:nvGraphicFramePr>
          <p:cNvPr id="23555" name="TPChart"/>
          <p:cNvGraphicFramePr>
            <a:graphicFrameLocks noChangeAspect="1"/>
          </p:cNvGraphicFramePr>
          <p:nvPr/>
        </p:nvGraphicFramePr>
        <p:xfrm>
          <a:off x="4572000" y="1714500"/>
          <a:ext cx="4572000" cy="5143500"/>
        </p:xfrm>
        <a:graphic>
          <a:graphicData uri="http://schemas.openxmlformats.org/presentationml/2006/ole">
            <p:oleObj spid="_x0000_s248834"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457200" y="3657600"/>
            <a:ext cx="4114800" cy="2916238"/>
          </a:xfrm>
        </p:spPr>
        <p:txBody>
          <a:bodyPr>
            <a:spAutoFit/>
          </a:bodyPr>
          <a:lstStyle/>
          <a:p>
            <a:pPr marL="609600" indent="-609600">
              <a:buFontTx/>
              <a:buAutoNum type="arabicPeriod"/>
            </a:pPr>
            <a:r>
              <a:rPr lang="en-US"/>
              <a:t>5.7</a:t>
            </a:r>
          </a:p>
          <a:p>
            <a:pPr marL="609600" indent="-609600">
              <a:buFontTx/>
              <a:buAutoNum type="arabicPeriod"/>
            </a:pPr>
            <a:r>
              <a:rPr lang="en-US"/>
              <a:t>6</a:t>
            </a:r>
          </a:p>
          <a:p>
            <a:pPr marL="609600" indent="-609600">
              <a:buFontTx/>
              <a:buAutoNum type="arabicPeriod"/>
            </a:pPr>
            <a:r>
              <a:rPr lang="en-US"/>
              <a:t>3.7</a:t>
            </a:r>
          </a:p>
          <a:p>
            <a:pPr marL="609600" indent="-609600">
              <a:buFontTx/>
              <a:buAutoNum type="arabicPeriod"/>
            </a:pPr>
            <a:r>
              <a:rPr lang="en-US"/>
              <a:t>7</a:t>
            </a:r>
          </a:p>
          <a:p>
            <a:pPr marL="609600" indent="-609600">
              <a:buFontTx/>
              <a:buAutoNum type="arabicPeriod"/>
            </a:pPr>
            <a:r>
              <a:rPr lang="en-US"/>
              <a:t>4.5</a:t>
            </a:r>
          </a:p>
        </p:txBody>
      </p:sp>
      <p:pic>
        <p:nvPicPr>
          <p:cNvPr id="23557" name="Picture 5"/>
          <p:cNvPicPr>
            <a:picLocks noChangeAspect="1" noChangeArrowheads="1"/>
          </p:cNvPicPr>
          <p:nvPr/>
        </p:nvPicPr>
        <p:blipFill>
          <a:blip r:embed="rId6"/>
          <a:srcRect/>
          <a:stretch>
            <a:fillRect/>
          </a:stretch>
        </p:blipFill>
        <p:spPr bwMode="auto">
          <a:xfrm>
            <a:off x="1828800" y="1981200"/>
            <a:ext cx="3048000" cy="27559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0"/>
            <a:ext cx="8229600" cy="2074863"/>
          </a:xfrm>
        </p:spPr>
        <p:txBody>
          <a:bodyPr>
            <a:spAutoFit/>
          </a:bodyPr>
          <a:lstStyle/>
          <a:p>
            <a:r>
              <a:rPr lang="en-US" sz="2800"/>
              <a:t>If        is a child's rate of growth in pounds per year, which of the following expressions represents the increase in the child's weight (in pounds) between the years 2 and 10? </a:t>
            </a:r>
          </a:p>
        </p:txBody>
      </p:sp>
      <p:graphicFrame>
        <p:nvGraphicFramePr>
          <p:cNvPr id="25603" name="TPChart"/>
          <p:cNvGraphicFramePr>
            <a:graphicFrameLocks noChangeAspect="1"/>
          </p:cNvGraphicFramePr>
          <p:nvPr/>
        </p:nvGraphicFramePr>
        <p:xfrm>
          <a:off x="4508500" y="1651000"/>
          <a:ext cx="4572000" cy="5143500"/>
        </p:xfrm>
        <a:graphic>
          <a:graphicData uri="http://schemas.openxmlformats.org/presentationml/2006/ole">
            <p:oleObj spid="_x0000_s249858"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457200" y="2570163"/>
            <a:ext cx="1524000" cy="1895475"/>
          </a:xfrm>
        </p:spPr>
        <p:txBody>
          <a:bodyPr>
            <a:spAutoFit/>
          </a:bodyPr>
          <a:lstStyle/>
          <a:p>
            <a:pPr marL="609600" indent="-609600">
              <a:spcAft>
                <a:spcPct val="150000"/>
              </a:spcAft>
              <a:buFontTx/>
              <a:buAutoNum type="arabicPeriod"/>
            </a:pPr>
            <a:r>
              <a:rPr lang="en-US"/>
              <a:t>x</a:t>
            </a:r>
          </a:p>
          <a:p>
            <a:pPr marL="609600" indent="-609600">
              <a:spcAft>
                <a:spcPct val="150000"/>
              </a:spcAft>
              <a:buFontTx/>
              <a:buAutoNum type="arabicPeriod"/>
            </a:pPr>
            <a:r>
              <a:rPr lang="en-US"/>
              <a:t>x</a:t>
            </a:r>
          </a:p>
        </p:txBody>
      </p:sp>
      <p:sp>
        <p:nvSpPr>
          <p:cNvPr id="25606" name="Rectangle 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838200" y="152400"/>
          <a:ext cx="685800" cy="685800"/>
        </p:xfrm>
        <a:graphic>
          <a:graphicData uri="http://schemas.openxmlformats.org/presentationml/2006/ole">
            <p:oleObj spid="_x0000_s249859" name="Equation" r:id="rId6" imgW="165243" imgH="165243" progId="">
              <p:embed/>
            </p:oleObj>
          </a:graphicData>
        </a:graphic>
      </p:graphicFrame>
      <p:sp>
        <p:nvSpPr>
          <p:cNvPr id="2560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25610" name="Rectangle 10"/>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7" name="Object 7"/>
          <p:cNvGraphicFramePr>
            <a:graphicFrameLocks noChangeAspect="1"/>
          </p:cNvGraphicFramePr>
          <p:nvPr/>
        </p:nvGraphicFramePr>
        <p:xfrm>
          <a:off x="990600" y="2514600"/>
          <a:ext cx="2609850" cy="666750"/>
        </p:xfrm>
        <a:graphic>
          <a:graphicData uri="http://schemas.openxmlformats.org/presentationml/2006/ole">
            <p:oleObj spid="_x0000_s249860" name="Equation" r:id="rId7" imgW="749300" imgH="190500" progId="">
              <p:embed/>
            </p:oleObj>
          </a:graphicData>
        </a:graphic>
      </p:graphicFrame>
      <p:graphicFrame>
        <p:nvGraphicFramePr>
          <p:cNvPr id="25609" name="Object 9"/>
          <p:cNvGraphicFramePr>
            <a:graphicFrameLocks noChangeAspect="1"/>
          </p:cNvGraphicFramePr>
          <p:nvPr/>
        </p:nvGraphicFramePr>
        <p:xfrm>
          <a:off x="990600" y="3581400"/>
          <a:ext cx="2209800" cy="1654175"/>
        </p:xfrm>
        <a:graphic>
          <a:graphicData uri="http://schemas.openxmlformats.org/presentationml/2006/ole">
            <p:oleObj spid="_x0000_s249861" name="Equation" r:id="rId8" imgW="634449" imgH="46949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76200"/>
            <a:ext cx="8229600" cy="1220788"/>
          </a:xfrm>
        </p:spPr>
        <p:txBody>
          <a:bodyPr>
            <a:spAutoFit/>
          </a:bodyPr>
          <a:lstStyle/>
          <a:p>
            <a:r>
              <a:rPr lang="en-US" sz="2800"/>
              <a:t>Use Part 1 of the Fundamental Theorem of Calculus to find the derivative of the function. </a:t>
            </a:r>
          </a:p>
        </p:txBody>
      </p:sp>
      <p:graphicFrame>
        <p:nvGraphicFramePr>
          <p:cNvPr id="26627" name="TPChart"/>
          <p:cNvGraphicFramePr>
            <a:graphicFrameLocks noChangeAspect="1"/>
          </p:cNvGraphicFramePr>
          <p:nvPr/>
        </p:nvGraphicFramePr>
        <p:xfrm>
          <a:off x="4508500" y="1651000"/>
          <a:ext cx="4572000" cy="5143500"/>
        </p:xfrm>
        <a:graphic>
          <a:graphicData uri="http://schemas.openxmlformats.org/presentationml/2006/ole">
            <p:oleObj spid="_x0000_s250882" name="Chart" r:id="rId5" imgW="4571989" imgH="5143584" progId="MSGraph.Chart.8">
              <p:embed followColorScheme="full"/>
            </p:oleObj>
          </a:graphicData>
        </a:graphic>
      </p:graphicFrame>
      <p:sp>
        <p:nvSpPr>
          <p:cNvPr id="26628" name="TPAnswers" hidden="1"/>
          <p:cNvSpPr>
            <a:spLocks noGrp="1" noChangeArrowheads="1"/>
          </p:cNvSpPr>
          <p:nvPr>
            <p:ph type="body" idx="1"/>
            <p:custDataLst>
              <p:tags r:id="rId3"/>
            </p:custDataLst>
          </p:nvPr>
        </p:nvSpPr>
        <p:spPr>
          <a:xfrm>
            <a:off x="457200" y="69786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419100" y="2819400"/>
            <a:ext cx="1943100" cy="1019175"/>
            <a:chOff x="264" y="1776"/>
            <a:chExt cx="1224" cy="642"/>
          </a:xfrm>
        </p:grpSpPr>
        <p:graphicFrame>
          <p:nvGraphicFramePr>
            <p:cNvPr id="26629" name="PSPic"/>
            <p:cNvGraphicFramePr>
              <a:graphicFrameLocks noChangeAspect="1"/>
            </p:cNvGraphicFramePr>
            <p:nvPr/>
          </p:nvGraphicFramePr>
          <p:xfrm>
            <a:off x="384" y="2016"/>
            <a:ext cx="1104" cy="402"/>
          </p:xfrm>
          <a:graphic>
            <a:graphicData uri="http://schemas.openxmlformats.org/presentationml/2006/ole">
              <p:oleObj spid="_x0000_s250888" name="Equation" r:id="rId6" imgW="482181" imgH="177646" progId="">
                <p:embed/>
              </p:oleObj>
            </a:graphicData>
          </a:graphic>
        </p:graphicFrame>
        <p:sp>
          <p:nvSpPr>
            <p:cNvPr id="26639" name="PSText"/>
            <p:cNvSpPr txBox="1">
              <a:spLocks noChangeArrowheads="1"/>
            </p:cNvSpPr>
            <p:nvPr/>
          </p:nvSpPr>
          <p:spPr bwMode="auto">
            <a:xfrm>
              <a:off x="384" y="1776"/>
              <a:ext cx="400" cy="240"/>
            </a:xfrm>
            <a:prstGeom prst="rect">
              <a:avLst/>
            </a:prstGeom>
            <a:noFill/>
            <a:ln w="9525">
              <a:noFill/>
              <a:miter lim="800000"/>
              <a:headEnd/>
              <a:tailEnd/>
            </a:ln>
            <a:effectLst/>
          </p:spPr>
          <p:txBody>
            <a:bodyPr/>
            <a:lstStyle/>
            <a:p>
              <a:r>
                <a:rPr lang="en-US" sz="2400"/>
                <a:t>1.</a:t>
              </a:r>
            </a:p>
          </p:txBody>
        </p:sp>
        <p:sp>
          <p:nvSpPr>
            <p:cNvPr id="26640" name="PSArrow"/>
            <p:cNvSpPr>
              <a:spLocks noChangeArrowheads="1"/>
            </p:cNvSpPr>
            <p:nvPr/>
          </p:nvSpPr>
          <p:spPr bwMode="auto">
            <a:xfrm>
              <a:off x="264"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743200"/>
            <a:ext cx="1862138" cy="1716088"/>
            <a:chOff x="1752" y="1728"/>
            <a:chExt cx="1173" cy="1081"/>
          </a:xfrm>
        </p:grpSpPr>
        <p:graphicFrame>
          <p:nvGraphicFramePr>
            <p:cNvPr id="26631" name="PSPic"/>
            <p:cNvGraphicFramePr>
              <a:graphicFrameLocks noChangeAspect="1"/>
            </p:cNvGraphicFramePr>
            <p:nvPr/>
          </p:nvGraphicFramePr>
          <p:xfrm>
            <a:off x="1872" y="1968"/>
            <a:ext cx="1053" cy="841"/>
          </p:xfrm>
          <a:graphic>
            <a:graphicData uri="http://schemas.openxmlformats.org/presentationml/2006/ole">
              <p:oleObj spid="_x0000_s250887" name="Equation" r:id="rId7" imgW="457200" imgH="368300" progId="">
                <p:embed/>
              </p:oleObj>
            </a:graphicData>
          </a:graphic>
        </p:graphicFrame>
        <p:sp>
          <p:nvSpPr>
            <p:cNvPr id="26642" name="PSText"/>
            <p:cNvSpPr txBox="1">
              <a:spLocks noChangeArrowheads="1"/>
            </p:cNvSpPr>
            <p:nvPr/>
          </p:nvSpPr>
          <p:spPr bwMode="auto">
            <a:xfrm>
              <a:off x="1872" y="1728"/>
              <a:ext cx="400" cy="240"/>
            </a:xfrm>
            <a:prstGeom prst="rect">
              <a:avLst/>
            </a:prstGeom>
            <a:noFill/>
            <a:ln w="9525">
              <a:noFill/>
              <a:miter lim="800000"/>
              <a:headEnd/>
              <a:tailEnd/>
            </a:ln>
            <a:effectLst/>
          </p:spPr>
          <p:txBody>
            <a:bodyPr/>
            <a:lstStyle/>
            <a:p>
              <a:r>
                <a:rPr lang="en-US" sz="2400"/>
                <a:t>2.</a:t>
              </a:r>
            </a:p>
          </p:txBody>
        </p:sp>
        <p:sp>
          <p:nvSpPr>
            <p:cNvPr id="26643" name="PSArrow"/>
            <p:cNvSpPr>
              <a:spLocks noChangeArrowheads="1"/>
            </p:cNvSpPr>
            <p:nvPr/>
          </p:nvSpPr>
          <p:spPr bwMode="auto">
            <a:xfrm>
              <a:off x="1752"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4114800"/>
            <a:ext cx="1722438" cy="1019175"/>
            <a:chOff x="888" y="2592"/>
            <a:chExt cx="1085" cy="642"/>
          </a:xfrm>
        </p:grpSpPr>
        <p:graphicFrame>
          <p:nvGraphicFramePr>
            <p:cNvPr id="26633" name="PSPic"/>
            <p:cNvGraphicFramePr>
              <a:graphicFrameLocks noChangeAspect="1"/>
            </p:cNvGraphicFramePr>
            <p:nvPr/>
          </p:nvGraphicFramePr>
          <p:xfrm>
            <a:off x="1008" y="2832"/>
            <a:ext cx="965" cy="402"/>
          </p:xfrm>
          <a:graphic>
            <a:graphicData uri="http://schemas.openxmlformats.org/presentationml/2006/ole">
              <p:oleObj spid="_x0000_s250886" name="Equation" r:id="rId8" imgW="418918" imgH="177723" progId="">
                <p:embed/>
              </p:oleObj>
            </a:graphicData>
          </a:graphic>
        </p:graphicFrame>
        <p:sp>
          <p:nvSpPr>
            <p:cNvPr id="26645" name="PSText"/>
            <p:cNvSpPr txBox="1">
              <a:spLocks noChangeArrowheads="1"/>
            </p:cNvSpPr>
            <p:nvPr/>
          </p:nvSpPr>
          <p:spPr bwMode="auto">
            <a:xfrm>
              <a:off x="1008" y="2592"/>
              <a:ext cx="400" cy="240"/>
            </a:xfrm>
            <a:prstGeom prst="rect">
              <a:avLst/>
            </a:prstGeom>
            <a:noFill/>
            <a:ln w="9525">
              <a:noFill/>
              <a:miter lim="800000"/>
              <a:headEnd/>
              <a:tailEnd/>
            </a:ln>
            <a:effectLst/>
          </p:spPr>
          <p:txBody>
            <a:bodyPr/>
            <a:lstStyle/>
            <a:p>
              <a:r>
                <a:rPr lang="en-US" sz="2400"/>
                <a:t>3.</a:t>
              </a:r>
            </a:p>
          </p:txBody>
        </p:sp>
        <p:sp>
          <p:nvSpPr>
            <p:cNvPr id="26646" name="PSArrow"/>
            <p:cNvSpPr>
              <a:spLocks noChangeArrowheads="1"/>
            </p:cNvSpPr>
            <p:nvPr/>
          </p:nvSpPr>
          <p:spPr bwMode="auto">
            <a:xfrm>
              <a:off x="888"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159375"/>
            <a:ext cx="1722438" cy="1019175"/>
            <a:chOff x="264" y="3250"/>
            <a:chExt cx="1085" cy="642"/>
          </a:xfrm>
        </p:grpSpPr>
        <p:graphicFrame>
          <p:nvGraphicFramePr>
            <p:cNvPr id="26635" name="PSPic"/>
            <p:cNvGraphicFramePr>
              <a:graphicFrameLocks noChangeAspect="1"/>
            </p:cNvGraphicFramePr>
            <p:nvPr/>
          </p:nvGraphicFramePr>
          <p:xfrm>
            <a:off x="384" y="3490"/>
            <a:ext cx="965" cy="402"/>
          </p:xfrm>
          <a:graphic>
            <a:graphicData uri="http://schemas.openxmlformats.org/presentationml/2006/ole">
              <p:oleObj spid="_x0000_s250885" name="Equation" r:id="rId9" imgW="418918" imgH="177723" progId="">
                <p:embed/>
              </p:oleObj>
            </a:graphicData>
          </a:graphic>
        </p:graphicFrame>
        <p:sp>
          <p:nvSpPr>
            <p:cNvPr id="26648" name="PSText"/>
            <p:cNvSpPr txBox="1">
              <a:spLocks noChangeArrowheads="1"/>
            </p:cNvSpPr>
            <p:nvPr/>
          </p:nvSpPr>
          <p:spPr bwMode="auto">
            <a:xfrm>
              <a:off x="384" y="3250"/>
              <a:ext cx="400" cy="240"/>
            </a:xfrm>
            <a:prstGeom prst="rect">
              <a:avLst/>
            </a:prstGeom>
            <a:noFill/>
            <a:ln w="9525">
              <a:noFill/>
              <a:miter lim="800000"/>
              <a:headEnd/>
              <a:tailEnd/>
            </a:ln>
            <a:effectLst/>
          </p:spPr>
          <p:txBody>
            <a:bodyPr/>
            <a:lstStyle/>
            <a:p>
              <a:r>
                <a:rPr lang="en-US" sz="2400"/>
                <a:t>4.</a:t>
              </a:r>
            </a:p>
          </p:txBody>
        </p:sp>
        <p:sp>
          <p:nvSpPr>
            <p:cNvPr id="26649" name="PSArrow"/>
            <p:cNvSpPr>
              <a:spLocks noChangeArrowheads="1"/>
            </p:cNvSpPr>
            <p:nvPr/>
          </p:nvSpPr>
          <p:spPr bwMode="auto">
            <a:xfrm>
              <a:off x="264" y="341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159375"/>
            <a:ext cx="1943100" cy="1019175"/>
            <a:chOff x="1752" y="3250"/>
            <a:chExt cx="1224" cy="642"/>
          </a:xfrm>
        </p:grpSpPr>
        <p:graphicFrame>
          <p:nvGraphicFramePr>
            <p:cNvPr id="26637" name="PSPic"/>
            <p:cNvGraphicFramePr>
              <a:graphicFrameLocks noChangeAspect="1"/>
            </p:cNvGraphicFramePr>
            <p:nvPr/>
          </p:nvGraphicFramePr>
          <p:xfrm>
            <a:off x="1872" y="3490"/>
            <a:ext cx="1104" cy="402"/>
          </p:xfrm>
          <a:graphic>
            <a:graphicData uri="http://schemas.openxmlformats.org/presentationml/2006/ole">
              <p:oleObj spid="_x0000_s250884" name="Equation" r:id="rId10" imgW="482181" imgH="177646" progId="">
                <p:embed/>
              </p:oleObj>
            </a:graphicData>
          </a:graphic>
        </p:graphicFrame>
        <p:sp>
          <p:nvSpPr>
            <p:cNvPr id="26651" name="PSText"/>
            <p:cNvSpPr txBox="1">
              <a:spLocks noChangeArrowheads="1"/>
            </p:cNvSpPr>
            <p:nvPr/>
          </p:nvSpPr>
          <p:spPr bwMode="auto">
            <a:xfrm>
              <a:off x="1872" y="3250"/>
              <a:ext cx="400" cy="240"/>
            </a:xfrm>
            <a:prstGeom prst="rect">
              <a:avLst/>
            </a:prstGeom>
            <a:noFill/>
            <a:ln w="9525">
              <a:noFill/>
              <a:miter lim="800000"/>
              <a:headEnd/>
              <a:tailEnd/>
            </a:ln>
            <a:effectLst/>
          </p:spPr>
          <p:txBody>
            <a:bodyPr/>
            <a:lstStyle/>
            <a:p>
              <a:r>
                <a:rPr lang="en-US" sz="2400"/>
                <a:t>5.</a:t>
              </a:r>
            </a:p>
          </p:txBody>
        </p:sp>
        <p:sp>
          <p:nvSpPr>
            <p:cNvPr id="26652" name="PSArrow"/>
            <p:cNvSpPr>
              <a:spLocks noChangeArrowheads="1"/>
            </p:cNvSpPr>
            <p:nvPr/>
          </p:nvSpPr>
          <p:spPr bwMode="auto">
            <a:xfrm>
              <a:off x="1752" y="341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6655" name="Rectangle 31"/>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54" name="Object 30"/>
          <p:cNvGraphicFramePr>
            <a:graphicFrameLocks noChangeAspect="1"/>
          </p:cNvGraphicFramePr>
          <p:nvPr/>
        </p:nvGraphicFramePr>
        <p:xfrm>
          <a:off x="609600" y="1185863"/>
          <a:ext cx="2971800" cy="1446212"/>
        </p:xfrm>
        <a:graphic>
          <a:graphicData uri="http://schemas.openxmlformats.org/presentationml/2006/ole">
            <p:oleObj spid="_x0000_s250883" name="Equation" r:id="rId11" imgW="10541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19050"/>
            <a:ext cx="8229600" cy="1462088"/>
          </a:xfrm>
        </p:spPr>
        <p:txBody>
          <a:bodyPr>
            <a:spAutoFit/>
          </a:bodyPr>
          <a:lstStyle/>
          <a:p>
            <a:r>
              <a:rPr lang="en-US" sz="2400"/>
              <a:t>The area of the region that lies to the right of the </a:t>
            </a:r>
            <a:r>
              <a:rPr lang="en-US" sz="2400" i="1"/>
              <a:t>y</a:t>
            </a:r>
            <a:r>
              <a:rPr lang="en-US" sz="2400"/>
              <a:t>-axis and to the left of the parabola </a:t>
            </a:r>
            <a:r>
              <a:rPr lang="en-US" sz="2400" i="1"/>
              <a:t>x</a:t>
            </a:r>
            <a:r>
              <a:rPr lang="en-US" sz="2400"/>
              <a:t> = 5</a:t>
            </a:r>
            <a:r>
              <a:rPr lang="en-US" sz="2400" i="1"/>
              <a:t>y</a:t>
            </a:r>
            <a:r>
              <a:rPr lang="en-US" sz="2400"/>
              <a:t> – </a:t>
            </a:r>
            <a:r>
              <a:rPr lang="en-US" sz="2400" i="1"/>
              <a:t>y</a:t>
            </a:r>
            <a:r>
              <a:rPr lang="en-US" sz="2400" baseline="30000"/>
              <a:t>2</a:t>
            </a:r>
            <a:r>
              <a:rPr lang="en-US" sz="2400"/>
              <a:t> is given by the integral</a:t>
            </a:r>
            <a:br>
              <a:rPr lang="en-US" sz="2400"/>
            </a:br>
            <a:r>
              <a:rPr lang="en-US" sz="2400"/>
              <a:t>                              .  Find the area of the region.</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251906"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125</a:t>
            </a:r>
          </a:p>
          <a:p>
            <a:pPr marL="609600" indent="-609600">
              <a:buFontTx/>
              <a:buAutoNum type="arabicPeriod"/>
            </a:pPr>
            <a:r>
              <a:rPr lang="en-US" baseline="30000"/>
              <a:t>25</a:t>
            </a:r>
            <a:r>
              <a:rPr lang="en-US">
                <a:cs typeface="Arial" charset="0"/>
              </a:rPr>
              <a:t>⁄</a:t>
            </a:r>
            <a:r>
              <a:rPr lang="en-US" baseline="-25000"/>
              <a:t>6</a:t>
            </a:r>
          </a:p>
          <a:p>
            <a:pPr marL="609600" indent="-609600">
              <a:buFontTx/>
              <a:buAutoNum type="arabicPeriod"/>
            </a:pPr>
            <a:r>
              <a:rPr lang="en-US"/>
              <a:t>6.25</a:t>
            </a:r>
          </a:p>
          <a:p>
            <a:pPr marL="609600" indent="-609600">
              <a:buFontTx/>
              <a:buAutoNum type="arabicPeriod"/>
            </a:pPr>
            <a:r>
              <a:rPr lang="en-US" baseline="30000"/>
              <a:t>125</a:t>
            </a:r>
            <a:r>
              <a:rPr lang="en-US">
                <a:cs typeface="Arial" charset="0"/>
              </a:rPr>
              <a:t>⁄</a:t>
            </a:r>
            <a:r>
              <a:rPr lang="en-US" baseline="-25000"/>
              <a:t>6</a:t>
            </a:r>
          </a:p>
          <a:p>
            <a:pPr marL="609600" indent="-609600">
              <a:buFontTx/>
              <a:buAutoNum type="arabicPeriod"/>
            </a:pPr>
            <a:r>
              <a:rPr lang="en-US"/>
              <a:t>45.6</a:t>
            </a:r>
          </a:p>
        </p:txBody>
      </p:sp>
      <p:graphicFrame>
        <p:nvGraphicFramePr>
          <p:cNvPr id="27653" name="Object 5"/>
          <p:cNvGraphicFramePr>
            <a:graphicFrameLocks noChangeAspect="1"/>
          </p:cNvGraphicFramePr>
          <p:nvPr/>
        </p:nvGraphicFramePr>
        <p:xfrm>
          <a:off x="457200" y="976313"/>
          <a:ext cx="2514600" cy="1309687"/>
        </p:xfrm>
        <a:graphic>
          <a:graphicData uri="http://schemas.openxmlformats.org/presentationml/2006/ole">
            <p:oleObj spid="_x0000_s251907" name="Equation" r:id="rId6" imgW="761669"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166688"/>
            <a:ext cx="8229600" cy="976312"/>
          </a:xfrm>
        </p:spPr>
        <p:txBody>
          <a:bodyPr>
            <a:spAutoFit/>
          </a:bodyPr>
          <a:lstStyle/>
          <a:p>
            <a:r>
              <a:rPr lang="en-US" sz="4000"/>
              <a:t>Evaluate the integral.</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252930"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1.414</a:t>
            </a:r>
          </a:p>
          <a:p>
            <a:pPr marL="609600" indent="-609600">
              <a:buFontTx/>
              <a:buAutoNum type="arabicPeriod"/>
            </a:pPr>
            <a:r>
              <a:rPr lang="en-US"/>
              <a:t>-0.707</a:t>
            </a:r>
          </a:p>
          <a:p>
            <a:pPr marL="609600" indent="-609600">
              <a:buFontTx/>
              <a:buAutoNum type="arabicPeriod"/>
            </a:pPr>
            <a:r>
              <a:rPr lang="en-US"/>
              <a:t>0.354</a:t>
            </a:r>
          </a:p>
          <a:p>
            <a:pPr marL="609600" indent="-609600">
              <a:buFontTx/>
              <a:buAutoNum type="arabicPeriod"/>
            </a:pPr>
            <a:r>
              <a:rPr lang="en-US"/>
              <a:t>0.707</a:t>
            </a:r>
          </a:p>
          <a:p>
            <a:pPr marL="609600" indent="-609600">
              <a:buFontTx/>
              <a:buAutoNum type="arabicPeriod"/>
            </a:pPr>
            <a:r>
              <a:rPr lang="en-US"/>
              <a:t>-1.414</a:t>
            </a:r>
          </a:p>
        </p:txBody>
      </p:sp>
      <p:graphicFrame>
        <p:nvGraphicFramePr>
          <p:cNvPr id="29701" name="Object 5"/>
          <p:cNvGraphicFramePr>
            <a:graphicFrameLocks noChangeAspect="1"/>
          </p:cNvGraphicFramePr>
          <p:nvPr/>
        </p:nvGraphicFramePr>
        <p:xfrm>
          <a:off x="609600" y="1143000"/>
          <a:ext cx="2133600" cy="1743075"/>
        </p:xfrm>
        <a:graphic>
          <a:graphicData uri="http://schemas.openxmlformats.org/presentationml/2006/ole">
            <p:oleObj spid="_x0000_s252931" name="Equation" r:id="rId6" imgW="6223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152400"/>
            <a:ext cx="8229600" cy="976313"/>
          </a:xfrm>
        </p:spPr>
        <p:txBody>
          <a:bodyPr>
            <a:spAutoFit/>
          </a:bodyPr>
          <a:lstStyle/>
          <a:p>
            <a:r>
              <a:rPr lang="en-US" sz="4000"/>
              <a:t>Evaluate the integral.</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253954"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3276600"/>
            <a:ext cx="4114800" cy="2916238"/>
          </a:xfrm>
        </p:spPr>
        <p:txBody>
          <a:bodyPr>
            <a:spAutoFit/>
          </a:bodyPr>
          <a:lstStyle/>
          <a:p>
            <a:pPr marL="609600" indent="-609600">
              <a:buFontTx/>
              <a:buAutoNum type="arabicPeriod"/>
            </a:pPr>
            <a:r>
              <a:rPr lang="en-US"/>
              <a:t>24.4</a:t>
            </a:r>
          </a:p>
          <a:p>
            <a:pPr marL="609600" indent="-609600">
              <a:buFontTx/>
              <a:buAutoNum type="arabicPeriod"/>
            </a:pPr>
            <a:r>
              <a:rPr lang="en-US"/>
              <a:t>37</a:t>
            </a:r>
          </a:p>
          <a:p>
            <a:pPr marL="609600" indent="-609600">
              <a:buFontTx/>
              <a:buAutoNum type="arabicPeriod"/>
            </a:pPr>
            <a:r>
              <a:rPr lang="en-US"/>
              <a:t>74</a:t>
            </a:r>
          </a:p>
          <a:p>
            <a:pPr marL="609600" indent="-609600">
              <a:buFontTx/>
              <a:buAutoNum type="arabicPeriod"/>
            </a:pPr>
            <a:r>
              <a:rPr lang="en-US"/>
              <a:t>49.2</a:t>
            </a:r>
          </a:p>
          <a:p>
            <a:pPr marL="609600" indent="-609600">
              <a:buFontTx/>
              <a:buAutoNum type="arabicPeriod"/>
            </a:pPr>
            <a:r>
              <a:rPr lang="en-US"/>
              <a:t>21.4</a:t>
            </a:r>
          </a:p>
        </p:txBody>
      </p:sp>
      <p:sp>
        <p:nvSpPr>
          <p:cNvPr id="30726"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609600" y="1219200"/>
          <a:ext cx="2286000" cy="1651000"/>
        </p:xfrm>
        <a:graphic>
          <a:graphicData uri="http://schemas.openxmlformats.org/presentationml/2006/ole">
            <p:oleObj spid="_x0000_s253955" name="Equation" r:id="rId6" imgW="7112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76200"/>
            <a:ext cx="8229600" cy="1341438"/>
          </a:xfrm>
        </p:spPr>
        <p:txBody>
          <a:bodyPr>
            <a:spAutoFit/>
          </a:bodyPr>
          <a:lstStyle/>
          <a:p>
            <a:r>
              <a:rPr lang="en-US" sz="3200"/>
              <a:t>Evaluate the integral by making the given substitution.</a:t>
            </a:r>
          </a:p>
        </p:txBody>
      </p:sp>
      <p:graphicFrame>
        <p:nvGraphicFramePr>
          <p:cNvPr id="31747" name="TPChart"/>
          <p:cNvGraphicFramePr>
            <a:graphicFrameLocks noChangeAspect="1"/>
          </p:cNvGraphicFramePr>
          <p:nvPr/>
        </p:nvGraphicFramePr>
        <p:xfrm>
          <a:off x="4876800" y="1714500"/>
          <a:ext cx="4267200" cy="5143500"/>
        </p:xfrm>
        <a:graphic>
          <a:graphicData uri="http://schemas.openxmlformats.org/presentationml/2006/ole">
            <p:oleObj spid="_x0000_s254978" name="Chart" r:id="rId5" imgW="4571989" imgH="5143584" progId="MSGraph.Chart.8">
              <p:embed followColorScheme="full"/>
            </p:oleObj>
          </a:graphicData>
        </a:graphic>
      </p:graphicFrame>
      <p:sp>
        <p:nvSpPr>
          <p:cNvPr id="31748" name="TPAnswers" hidden="1"/>
          <p:cNvSpPr>
            <a:spLocks noGrp="1" noChangeArrowheads="1"/>
          </p:cNvSpPr>
          <p:nvPr>
            <p:ph type="body" idx="1"/>
            <p:custDataLst>
              <p:tags r:id="rId3"/>
            </p:custDataLst>
          </p:nvPr>
        </p:nvSpPr>
        <p:spPr>
          <a:xfrm>
            <a:off x="457200" y="71310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106363" y="2917825"/>
            <a:ext cx="2484437" cy="1120775"/>
            <a:chOff x="-24" y="1544"/>
            <a:chExt cx="1565" cy="706"/>
          </a:xfrm>
        </p:grpSpPr>
        <p:graphicFrame>
          <p:nvGraphicFramePr>
            <p:cNvPr id="31749" name="PSPic"/>
            <p:cNvGraphicFramePr>
              <a:graphicFrameLocks noChangeAspect="1"/>
            </p:cNvGraphicFramePr>
            <p:nvPr/>
          </p:nvGraphicFramePr>
          <p:xfrm>
            <a:off x="96" y="1784"/>
            <a:ext cx="1445" cy="466"/>
          </p:xfrm>
          <a:graphic>
            <a:graphicData uri="http://schemas.openxmlformats.org/presentationml/2006/ole">
              <p:oleObj spid="_x0000_s254984" name="Equation" r:id="rId6" imgW="1016000" imgH="330200" progId="">
                <p:embed/>
              </p:oleObj>
            </a:graphicData>
          </a:graphic>
        </p:graphicFrame>
        <p:sp>
          <p:nvSpPr>
            <p:cNvPr id="31759" name="PSText"/>
            <p:cNvSpPr txBox="1">
              <a:spLocks noChangeArrowheads="1"/>
            </p:cNvSpPr>
            <p:nvPr/>
          </p:nvSpPr>
          <p:spPr bwMode="auto">
            <a:xfrm>
              <a:off x="96" y="1544"/>
              <a:ext cx="400" cy="240"/>
            </a:xfrm>
            <a:prstGeom prst="rect">
              <a:avLst/>
            </a:prstGeom>
            <a:noFill/>
            <a:ln w="9525">
              <a:noFill/>
              <a:miter lim="800000"/>
              <a:headEnd/>
              <a:tailEnd/>
            </a:ln>
            <a:effectLst/>
          </p:spPr>
          <p:txBody>
            <a:bodyPr/>
            <a:lstStyle/>
            <a:p>
              <a:r>
                <a:rPr lang="en-US" sz="2400"/>
                <a:t>1.</a:t>
              </a:r>
            </a:p>
          </p:txBody>
        </p:sp>
        <p:sp>
          <p:nvSpPr>
            <p:cNvPr id="31760" name="PSArrow"/>
            <p:cNvSpPr>
              <a:spLocks noChangeArrowheads="1"/>
            </p:cNvSpPr>
            <p:nvPr/>
          </p:nvSpPr>
          <p:spPr bwMode="auto">
            <a:xfrm>
              <a:off x="-24" y="1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70200" y="2917825"/>
            <a:ext cx="2224088" cy="1120775"/>
            <a:chOff x="1616" y="1544"/>
            <a:chExt cx="1401" cy="706"/>
          </a:xfrm>
        </p:grpSpPr>
        <p:graphicFrame>
          <p:nvGraphicFramePr>
            <p:cNvPr id="31751" name="PSPic"/>
            <p:cNvGraphicFramePr>
              <a:graphicFrameLocks noChangeAspect="1"/>
            </p:cNvGraphicFramePr>
            <p:nvPr/>
          </p:nvGraphicFramePr>
          <p:xfrm>
            <a:off x="1736" y="1784"/>
            <a:ext cx="1281" cy="466"/>
          </p:xfrm>
          <a:graphic>
            <a:graphicData uri="http://schemas.openxmlformats.org/presentationml/2006/ole">
              <p:oleObj spid="_x0000_s254983" name="Equation" r:id="rId7" imgW="901700" imgH="330200" progId="">
                <p:embed/>
              </p:oleObj>
            </a:graphicData>
          </a:graphic>
        </p:graphicFrame>
        <p:sp>
          <p:nvSpPr>
            <p:cNvPr id="31762" name="PSText"/>
            <p:cNvSpPr txBox="1">
              <a:spLocks noChangeArrowheads="1"/>
            </p:cNvSpPr>
            <p:nvPr/>
          </p:nvSpPr>
          <p:spPr bwMode="auto">
            <a:xfrm>
              <a:off x="1736" y="1544"/>
              <a:ext cx="400" cy="240"/>
            </a:xfrm>
            <a:prstGeom prst="rect">
              <a:avLst/>
            </a:prstGeom>
            <a:noFill/>
            <a:ln w="9525">
              <a:noFill/>
              <a:miter lim="800000"/>
              <a:headEnd/>
              <a:tailEnd/>
            </a:ln>
            <a:effectLst/>
          </p:spPr>
          <p:txBody>
            <a:bodyPr/>
            <a:lstStyle/>
            <a:p>
              <a:r>
                <a:rPr lang="en-US" sz="2400"/>
                <a:t>2.</a:t>
              </a:r>
            </a:p>
          </p:txBody>
        </p:sp>
        <p:sp>
          <p:nvSpPr>
            <p:cNvPr id="31763" name="PSArrow"/>
            <p:cNvSpPr>
              <a:spLocks noChangeArrowheads="1"/>
            </p:cNvSpPr>
            <p:nvPr/>
          </p:nvSpPr>
          <p:spPr bwMode="auto">
            <a:xfrm>
              <a:off x="1616" y="1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019175" y="4365625"/>
            <a:ext cx="2259013" cy="1120775"/>
            <a:chOff x="642" y="2360"/>
            <a:chExt cx="1423" cy="706"/>
          </a:xfrm>
        </p:grpSpPr>
        <p:graphicFrame>
          <p:nvGraphicFramePr>
            <p:cNvPr id="31753" name="PSPic"/>
            <p:cNvGraphicFramePr>
              <a:graphicFrameLocks noChangeAspect="1"/>
            </p:cNvGraphicFramePr>
            <p:nvPr/>
          </p:nvGraphicFramePr>
          <p:xfrm>
            <a:off x="762" y="2600"/>
            <a:ext cx="1303" cy="466"/>
          </p:xfrm>
          <a:graphic>
            <a:graphicData uri="http://schemas.openxmlformats.org/presentationml/2006/ole">
              <p:oleObj spid="_x0000_s254982" name="Equation" r:id="rId8" imgW="914400" imgH="330200" progId="">
                <p:embed/>
              </p:oleObj>
            </a:graphicData>
          </a:graphic>
        </p:graphicFrame>
        <p:sp>
          <p:nvSpPr>
            <p:cNvPr id="31765" name="PSText"/>
            <p:cNvSpPr txBox="1">
              <a:spLocks noChangeArrowheads="1"/>
            </p:cNvSpPr>
            <p:nvPr/>
          </p:nvSpPr>
          <p:spPr bwMode="auto">
            <a:xfrm>
              <a:off x="762" y="2360"/>
              <a:ext cx="400" cy="240"/>
            </a:xfrm>
            <a:prstGeom prst="rect">
              <a:avLst/>
            </a:prstGeom>
            <a:noFill/>
            <a:ln w="9525">
              <a:noFill/>
              <a:miter lim="800000"/>
              <a:headEnd/>
              <a:tailEnd/>
            </a:ln>
            <a:effectLst/>
          </p:spPr>
          <p:txBody>
            <a:bodyPr/>
            <a:lstStyle/>
            <a:p>
              <a:r>
                <a:rPr lang="en-US" sz="2400"/>
                <a:t>3.</a:t>
              </a:r>
            </a:p>
          </p:txBody>
        </p:sp>
        <p:sp>
          <p:nvSpPr>
            <p:cNvPr id="31766" name="PSArrow"/>
            <p:cNvSpPr>
              <a:spLocks noChangeArrowheads="1"/>
            </p:cNvSpPr>
            <p:nvPr/>
          </p:nvSpPr>
          <p:spPr bwMode="auto">
            <a:xfrm>
              <a:off x="642" y="2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01613" y="5562600"/>
            <a:ext cx="1743075" cy="1120775"/>
            <a:chOff x="127" y="3114"/>
            <a:chExt cx="1098" cy="706"/>
          </a:xfrm>
        </p:grpSpPr>
        <p:graphicFrame>
          <p:nvGraphicFramePr>
            <p:cNvPr id="31755" name="PSPic"/>
            <p:cNvGraphicFramePr>
              <a:graphicFrameLocks noChangeAspect="1"/>
            </p:cNvGraphicFramePr>
            <p:nvPr/>
          </p:nvGraphicFramePr>
          <p:xfrm>
            <a:off x="247" y="3354"/>
            <a:ext cx="978" cy="466"/>
          </p:xfrm>
          <a:graphic>
            <a:graphicData uri="http://schemas.openxmlformats.org/presentationml/2006/ole">
              <p:oleObj spid="_x0000_s254981" name="Equation" r:id="rId9" imgW="685800" imgH="330200" progId="">
                <p:embed/>
              </p:oleObj>
            </a:graphicData>
          </a:graphic>
        </p:graphicFrame>
        <p:sp>
          <p:nvSpPr>
            <p:cNvPr id="31768" name="PSText"/>
            <p:cNvSpPr txBox="1">
              <a:spLocks noChangeArrowheads="1"/>
            </p:cNvSpPr>
            <p:nvPr/>
          </p:nvSpPr>
          <p:spPr bwMode="auto">
            <a:xfrm>
              <a:off x="247" y="3114"/>
              <a:ext cx="400" cy="240"/>
            </a:xfrm>
            <a:prstGeom prst="rect">
              <a:avLst/>
            </a:prstGeom>
            <a:noFill/>
            <a:ln w="9525">
              <a:noFill/>
              <a:miter lim="800000"/>
              <a:headEnd/>
              <a:tailEnd/>
            </a:ln>
            <a:effectLst/>
          </p:spPr>
          <p:txBody>
            <a:bodyPr/>
            <a:lstStyle/>
            <a:p>
              <a:r>
                <a:rPr lang="en-US" sz="2400"/>
                <a:t>4.</a:t>
              </a:r>
            </a:p>
          </p:txBody>
        </p:sp>
        <p:sp>
          <p:nvSpPr>
            <p:cNvPr id="31769" name="PSArrow"/>
            <p:cNvSpPr>
              <a:spLocks noChangeArrowheads="1"/>
            </p:cNvSpPr>
            <p:nvPr/>
          </p:nvSpPr>
          <p:spPr bwMode="auto">
            <a:xfrm>
              <a:off x="127" y="327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14600" y="5584825"/>
            <a:ext cx="2257425" cy="1120775"/>
            <a:chOff x="1602" y="3128"/>
            <a:chExt cx="1422" cy="706"/>
          </a:xfrm>
        </p:grpSpPr>
        <p:graphicFrame>
          <p:nvGraphicFramePr>
            <p:cNvPr id="31757" name="PSPic"/>
            <p:cNvGraphicFramePr>
              <a:graphicFrameLocks noChangeAspect="1"/>
            </p:cNvGraphicFramePr>
            <p:nvPr/>
          </p:nvGraphicFramePr>
          <p:xfrm>
            <a:off x="1722" y="3368"/>
            <a:ext cx="1302" cy="466"/>
          </p:xfrm>
          <a:graphic>
            <a:graphicData uri="http://schemas.openxmlformats.org/presentationml/2006/ole">
              <p:oleObj spid="_x0000_s254980" name="Equation" r:id="rId10" imgW="914400" imgH="330200" progId="">
                <p:embed/>
              </p:oleObj>
            </a:graphicData>
          </a:graphic>
        </p:graphicFrame>
        <p:sp>
          <p:nvSpPr>
            <p:cNvPr id="31771" name="PSText"/>
            <p:cNvSpPr txBox="1">
              <a:spLocks noChangeArrowheads="1"/>
            </p:cNvSpPr>
            <p:nvPr/>
          </p:nvSpPr>
          <p:spPr bwMode="auto">
            <a:xfrm>
              <a:off x="1722" y="3128"/>
              <a:ext cx="400" cy="240"/>
            </a:xfrm>
            <a:prstGeom prst="rect">
              <a:avLst/>
            </a:prstGeom>
            <a:noFill/>
            <a:ln w="9525">
              <a:noFill/>
              <a:miter lim="800000"/>
              <a:headEnd/>
              <a:tailEnd/>
            </a:ln>
            <a:effectLst/>
          </p:spPr>
          <p:txBody>
            <a:bodyPr/>
            <a:lstStyle/>
            <a:p>
              <a:r>
                <a:rPr lang="en-US" sz="2400"/>
                <a:t>5.</a:t>
              </a:r>
            </a:p>
          </p:txBody>
        </p:sp>
        <p:sp>
          <p:nvSpPr>
            <p:cNvPr id="31772" name="PSArrow"/>
            <p:cNvSpPr>
              <a:spLocks noChangeArrowheads="1"/>
            </p:cNvSpPr>
            <p:nvPr/>
          </p:nvSpPr>
          <p:spPr bwMode="auto">
            <a:xfrm>
              <a:off x="1602" y="32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31774" name="Object 30"/>
          <p:cNvGraphicFramePr>
            <a:graphicFrameLocks noChangeAspect="1"/>
          </p:cNvGraphicFramePr>
          <p:nvPr/>
        </p:nvGraphicFramePr>
        <p:xfrm>
          <a:off x="838200" y="1219200"/>
          <a:ext cx="4038600" cy="1435100"/>
        </p:xfrm>
        <a:graphic>
          <a:graphicData uri="http://schemas.openxmlformats.org/presentationml/2006/ole">
            <p:oleObj spid="_x0000_s254979" name="Equation" r:id="rId11" imgW="1548056" imgH="54562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152400"/>
            <a:ext cx="8229600" cy="1477963"/>
          </a:xfrm>
        </p:spPr>
        <p:txBody>
          <a:bodyPr/>
          <a:lstStyle/>
          <a:p>
            <a:pPr>
              <a:lnSpc>
                <a:spcPct val="125000"/>
              </a:lnSpc>
            </a:pPr>
            <a:r>
              <a:rPr lang="en-US" sz="3200"/>
              <a:t>If                          , evaluate the difference quotient                     .</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25602" name="Chart" r:id="rId5" imgW="4571989" imgH="5143584" progId="MSGraph.Chart.8">
              <p:embed followColorScheme="full"/>
            </p:oleObj>
          </a:graphicData>
        </a:graphic>
      </p:graphicFrame>
      <p:sp>
        <p:nvSpPr>
          <p:cNvPr id="2970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914400" y="457200"/>
          <a:ext cx="2743200" cy="612775"/>
        </p:xfrm>
        <a:graphic>
          <a:graphicData uri="http://schemas.openxmlformats.org/presentationml/2006/ole">
            <p:oleObj spid="_x0000_s25603" name="Equation" r:id="rId6" imgW="952087" imgH="215806" progId="">
              <p:embed/>
            </p:oleObj>
          </a:graphicData>
        </a:graphic>
      </p:graphicFrame>
      <p:sp>
        <p:nvSpPr>
          <p:cNvPr id="29704" name="Rectangle 8"/>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3" name="Object 7"/>
          <p:cNvGraphicFramePr>
            <a:graphicFrameLocks noChangeAspect="1"/>
          </p:cNvGraphicFramePr>
          <p:nvPr/>
        </p:nvGraphicFramePr>
        <p:xfrm>
          <a:off x="2209800" y="1066800"/>
          <a:ext cx="2057400" cy="857250"/>
        </p:xfrm>
        <a:graphic>
          <a:graphicData uri="http://schemas.openxmlformats.org/presentationml/2006/ole">
            <p:oleObj spid="_x0000_s25604" name="Equation" r:id="rId7" imgW="863225" imgH="355446" progId="">
              <p:embed/>
            </p:oleObj>
          </a:graphicData>
        </a:graphic>
      </p:graphicFrame>
      <p:sp>
        <p:nvSpPr>
          <p:cNvPr id="29700" name="TPAnswers"/>
          <p:cNvSpPr>
            <a:spLocks noGrp="1" noChangeArrowheads="1"/>
          </p:cNvSpPr>
          <p:nvPr>
            <p:ph type="body" idx="1"/>
            <p:custDataLst>
              <p:tags r:id="rId3"/>
            </p:custDataLst>
          </p:nvPr>
        </p:nvSpPr>
        <p:spPr>
          <a:xfrm>
            <a:off x="457200" y="2208213"/>
            <a:ext cx="4114800" cy="3278187"/>
          </a:xfrm>
        </p:spPr>
        <p:txBody>
          <a:bodyPr/>
          <a:lstStyle/>
          <a:p>
            <a:pPr marL="609600" indent="-609600">
              <a:buFontTx/>
              <a:buAutoNum type="arabicPeriod"/>
            </a:pPr>
            <a:r>
              <a:rPr lang="en-US"/>
              <a:t> </a:t>
            </a:r>
            <a:r>
              <a:rPr lang="en-US" i="1"/>
              <a:t>h</a:t>
            </a:r>
          </a:p>
          <a:p>
            <a:pPr marL="609600" indent="-609600">
              <a:buFontTx/>
              <a:buAutoNum type="arabicPeriod"/>
            </a:pPr>
            <a:r>
              <a:rPr lang="en-US"/>
              <a:t> 2</a:t>
            </a:r>
            <a:r>
              <a:rPr lang="en-US" i="1"/>
              <a:t>a</a:t>
            </a:r>
            <a:r>
              <a:rPr lang="en-US"/>
              <a:t> - 2</a:t>
            </a:r>
          </a:p>
          <a:p>
            <a:pPr marL="609600" indent="-609600">
              <a:buFontTx/>
              <a:buAutoNum type="arabicPeriod"/>
            </a:pPr>
            <a:r>
              <a:rPr lang="en-US"/>
              <a:t> 2</a:t>
            </a:r>
            <a:r>
              <a:rPr lang="en-US" i="1"/>
              <a:t>a</a:t>
            </a:r>
            <a:r>
              <a:rPr lang="en-US"/>
              <a:t> - </a:t>
            </a:r>
            <a:r>
              <a:rPr lang="en-US" i="1"/>
              <a:t>h</a:t>
            </a:r>
            <a:r>
              <a:rPr lang="en-US"/>
              <a:t> - 2</a:t>
            </a:r>
          </a:p>
          <a:p>
            <a:pPr marL="609600" indent="-609600">
              <a:buFontTx/>
              <a:buAutoNum type="arabicPeriod"/>
            </a:pPr>
            <a:r>
              <a:rPr lang="en-US"/>
              <a:t> 2</a:t>
            </a:r>
            <a:r>
              <a:rPr lang="en-US" i="1"/>
              <a:t>a</a:t>
            </a:r>
            <a:r>
              <a:rPr lang="en-US"/>
              <a:t> + </a:t>
            </a:r>
            <a:r>
              <a:rPr lang="en-US" i="1"/>
              <a:t>h</a:t>
            </a:r>
            <a:r>
              <a:rPr lang="en-US"/>
              <a:t> - 2</a:t>
            </a:r>
          </a:p>
          <a:p>
            <a:pPr marL="609600" indent="-609600">
              <a:buFontTx/>
              <a:buAutoNum type="arabicPeriod"/>
            </a:pPr>
            <a:r>
              <a:rPr lang="en-US"/>
              <a:t> none of these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61913"/>
            <a:ext cx="8229600" cy="1462087"/>
          </a:xfrm>
        </p:spPr>
        <p:txBody>
          <a:bodyPr>
            <a:spAutoFit/>
          </a:bodyPr>
          <a:lstStyle/>
          <a:p>
            <a:r>
              <a:rPr lang="en-US" sz="2400"/>
              <a:t>The velocity function (in meters per second) is given for a particle moving along a line. Find the distance traveled by the particle during the given time interval.</a:t>
            </a:r>
          </a:p>
        </p:txBody>
      </p:sp>
      <p:graphicFrame>
        <p:nvGraphicFramePr>
          <p:cNvPr id="32771" name="TPChart"/>
          <p:cNvGraphicFramePr>
            <a:graphicFrameLocks noChangeAspect="1"/>
          </p:cNvGraphicFramePr>
          <p:nvPr/>
        </p:nvGraphicFramePr>
        <p:xfrm>
          <a:off x="4572000" y="1714500"/>
          <a:ext cx="4572000" cy="5143500"/>
        </p:xfrm>
        <a:graphic>
          <a:graphicData uri="http://schemas.openxmlformats.org/presentationml/2006/ole">
            <p:oleObj spid="_x0000_s256002"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457200" y="2590800"/>
            <a:ext cx="4114800" cy="2916238"/>
          </a:xfrm>
        </p:spPr>
        <p:txBody>
          <a:bodyPr>
            <a:spAutoFit/>
          </a:bodyPr>
          <a:lstStyle/>
          <a:p>
            <a:pPr marL="609600" indent="-609600">
              <a:buFontTx/>
              <a:buAutoNum type="arabicPeriod"/>
            </a:pPr>
            <a:r>
              <a:rPr lang="en-US"/>
              <a:t>105 m</a:t>
            </a:r>
          </a:p>
          <a:p>
            <a:pPr marL="609600" indent="-609600">
              <a:buFontTx/>
              <a:buAutoNum type="arabicPeriod"/>
            </a:pPr>
            <a:r>
              <a:rPr lang="en-US"/>
              <a:t>-15 m</a:t>
            </a:r>
          </a:p>
          <a:p>
            <a:pPr marL="609600" indent="-609600">
              <a:buFontTx/>
              <a:buAutoNum type="arabicPeriod"/>
            </a:pPr>
            <a:r>
              <a:rPr lang="en-US"/>
              <a:t>45 m</a:t>
            </a:r>
          </a:p>
          <a:p>
            <a:pPr marL="609600" indent="-609600">
              <a:buFontTx/>
              <a:buAutoNum type="arabicPeriod"/>
            </a:pPr>
            <a:r>
              <a:rPr lang="en-US"/>
              <a:t>148.8 m</a:t>
            </a:r>
          </a:p>
          <a:p>
            <a:pPr marL="609600" indent="-609600">
              <a:buFontTx/>
              <a:buAutoNum type="arabicPeriod"/>
            </a:pPr>
            <a:r>
              <a:rPr lang="en-US"/>
              <a:t>115 m</a:t>
            </a:r>
          </a:p>
        </p:txBody>
      </p:sp>
      <p:sp>
        <p:nvSpPr>
          <p:cNvPr id="32774"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3" name="Object 5"/>
          <p:cNvGraphicFramePr>
            <a:graphicFrameLocks noChangeAspect="1"/>
          </p:cNvGraphicFramePr>
          <p:nvPr/>
        </p:nvGraphicFramePr>
        <p:xfrm>
          <a:off x="457200" y="1371600"/>
          <a:ext cx="4114800" cy="863600"/>
        </p:xfrm>
        <a:graphic>
          <a:graphicData uri="http://schemas.openxmlformats.org/presentationml/2006/ole">
            <p:oleObj spid="_x0000_s256003" name="Equation" r:id="rId6" imgW="11684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77788"/>
            <a:ext cx="8229600" cy="1827212"/>
          </a:xfrm>
        </p:spPr>
        <p:txBody>
          <a:bodyPr>
            <a:spAutoFit/>
          </a:bodyPr>
          <a:lstStyle/>
          <a:p>
            <a:r>
              <a:rPr lang="en-US" sz="2400"/>
              <a:t>An animal population is increasing at a rate of 29 +37</a:t>
            </a:r>
            <a:r>
              <a:rPr lang="en-US" sz="2400" i="1"/>
              <a:t>t</a:t>
            </a:r>
            <a:r>
              <a:rPr lang="en-US" sz="2400"/>
              <a:t> per year (where </a:t>
            </a:r>
            <a:r>
              <a:rPr lang="en-US" sz="2400" i="1"/>
              <a:t>t</a:t>
            </a:r>
            <a:r>
              <a:rPr lang="en-US" sz="2400"/>
              <a:t> is measured in years). By how much does the animal population increase between the fourth and tenth years? </a:t>
            </a:r>
          </a:p>
        </p:txBody>
      </p:sp>
      <p:graphicFrame>
        <p:nvGraphicFramePr>
          <p:cNvPr id="33795" name="TPChart"/>
          <p:cNvGraphicFramePr>
            <a:graphicFrameLocks noChangeAspect="1"/>
          </p:cNvGraphicFramePr>
          <p:nvPr/>
        </p:nvGraphicFramePr>
        <p:xfrm>
          <a:off x="4572000" y="1714500"/>
          <a:ext cx="4572000" cy="5143500"/>
        </p:xfrm>
        <a:graphic>
          <a:graphicData uri="http://schemas.openxmlformats.org/presentationml/2006/ole">
            <p:oleObj spid="_x0000_s257026"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2209800"/>
            <a:ext cx="4114800" cy="2916238"/>
          </a:xfrm>
        </p:spPr>
        <p:txBody>
          <a:bodyPr>
            <a:spAutoFit/>
          </a:bodyPr>
          <a:lstStyle/>
          <a:p>
            <a:pPr marL="609600" indent="-609600">
              <a:buFontTx/>
              <a:buAutoNum type="arabicPeriod"/>
            </a:pPr>
            <a:r>
              <a:rPr lang="en-US"/>
              <a:t>1,728</a:t>
            </a:r>
          </a:p>
          <a:p>
            <a:pPr marL="609600" indent="-609600">
              <a:buFontTx/>
              <a:buAutoNum type="arabicPeriod"/>
            </a:pPr>
            <a:r>
              <a:rPr lang="en-US"/>
              <a:t>1,583</a:t>
            </a:r>
          </a:p>
          <a:p>
            <a:pPr marL="609600" indent="-609600">
              <a:buFontTx/>
              <a:buAutoNum type="arabicPeriod"/>
            </a:pPr>
            <a:r>
              <a:rPr lang="en-US"/>
              <a:t>1,380</a:t>
            </a:r>
          </a:p>
          <a:p>
            <a:pPr marL="609600" indent="-609600">
              <a:buFontTx/>
              <a:buAutoNum type="arabicPeriod"/>
            </a:pPr>
            <a:r>
              <a:rPr lang="en-US"/>
              <a:t>3,282</a:t>
            </a:r>
          </a:p>
          <a:p>
            <a:pPr marL="609600" indent="-609600">
              <a:buFontTx/>
              <a:buAutoNum type="arabicPeriod"/>
            </a:pPr>
            <a:r>
              <a:rPr lang="en-US"/>
              <a:t>1,528</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14288"/>
            <a:ext cx="8229600" cy="1462088"/>
          </a:xfrm>
        </p:spPr>
        <p:txBody>
          <a:bodyPr>
            <a:spAutoFit/>
          </a:bodyPr>
          <a:lstStyle/>
          <a:p>
            <a:r>
              <a:rPr lang="en-US" sz="2400"/>
              <a:t>The velocity of a car was read from its speedometer at ten-second intervals and recorded in the table. Use the Midpoint Rule to estimate the distance traveled by the car.</a:t>
            </a:r>
          </a:p>
        </p:txBody>
      </p:sp>
      <p:graphicFrame>
        <p:nvGraphicFramePr>
          <p:cNvPr id="34819" name="TPChart"/>
          <p:cNvGraphicFramePr>
            <a:graphicFrameLocks noChangeAspect="1"/>
          </p:cNvGraphicFramePr>
          <p:nvPr/>
        </p:nvGraphicFramePr>
        <p:xfrm>
          <a:off x="4953000" y="1828800"/>
          <a:ext cx="4191000" cy="5029200"/>
        </p:xfrm>
        <a:graphic>
          <a:graphicData uri="http://schemas.openxmlformats.org/presentationml/2006/ole">
            <p:oleObj spid="_x0000_s258050"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4572000"/>
            <a:ext cx="4114800" cy="2209800"/>
          </a:xfrm>
        </p:spPr>
        <p:txBody>
          <a:bodyPr>
            <a:spAutoFit/>
          </a:bodyPr>
          <a:lstStyle/>
          <a:p>
            <a:pPr marL="609600" indent="-609600">
              <a:buFontTx/>
              <a:buAutoNum type="arabicPeriod"/>
            </a:pPr>
            <a:r>
              <a:rPr lang="en-US" sz="2400"/>
              <a:t>1.7 miles</a:t>
            </a:r>
          </a:p>
          <a:p>
            <a:pPr marL="609600" indent="-609600">
              <a:buFontTx/>
              <a:buAutoNum type="arabicPeriod"/>
            </a:pPr>
            <a:r>
              <a:rPr lang="en-US" sz="2400"/>
              <a:t>1.2 miles</a:t>
            </a:r>
          </a:p>
          <a:p>
            <a:pPr marL="609600" indent="-609600">
              <a:buFontTx/>
              <a:buAutoNum type="arabicPeriod"/>
            </a:pPr>
            <a:r>
              <a:rPr lang="en-US" sz="2400"/>
              <a:t>1.5 miles</a:t>
            </a:r>
          </a:p>
          <a:p>
            <a:pPr marL="609600" indent="-609600">
              <a:buFontTx/>
              <a:buAutoNum type="arabicPeriod"/>
            </a:pPr>
            <a:r>
              <a:rPr lang="en-US" sz="2400"/>
              <a:t>1.6 miles</a:t>
            </a:r>
          </a:p>
          <a:p>
            <a:pPr marL="609600" indent="-609600">
              <a:buFontTx/>
              <a:buAutoNum type="arabicPeriod"/>
            </a:pPr>
            <a:r>
              <a:rPr lang="en-US" sz="2400"/>
              <a:t>1.9 miles</a:t>
            </a:r>
          </a:p>
        </p:txBody>
      </p:sp>
      <p:sp>
        <p:nvSpPr>
          <p:cNvPr id="34821" name="Rectangle 5"/>
          <p:cNvSpPr>
            <a:spLocks noChangeArrowheads="1"/>
          </p:cNvSpPr>
          <p:nvPr/>
        </p:nvSpPr>
        <p:spPr bwMode="auto">
          <a:xfrm>
            <a:off x="0" y="1617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065" name="Group 249"/>
          <p:cNvGraphicFramePr>
            <a:graphicFrameLocks noGrp="1"/>
          </p:cNvGraphicFramePr>
          <p:nvPr/>
        </p:nvGraphicFramePr>
        <p:xfrm>
          <a:off x="152400" y="1576388"/>
          <a:ext cx="5029200" cy="2773680"/>
        </p:xfrm>
        <a:graphic>
          <a:graphicData uri="http://schemas.openxmlformats.org/drawingml/2006/table">
            <a:tbl>
              <a:tblPr/>
              <a:tblGrid>
                <a:gridCol w="1122363"/>
                <a:gridCol w="1262062"/>
                <a:gridCol w="336550"/>
                <a:gridCol w="993775"/>
                <a:gridCol w="1314450"/>
              </a:tblGrid>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t</a:t>
                      </a: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 ( s )</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v</a:t>
                      </a: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 ( mi / h )</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t</a:t>
                      </a: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 ( s )</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v</a:t>
                      </a: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 ( mi / h )</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60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63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39</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60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57</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80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54</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90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49</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69</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6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50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65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35050" name="Rectangle 234"/>
          <p:cNvSpPr>
            <a:spLocks noChangeArrowheads="1"/>
          </p:cNvSpPr>
          <p:nvPr/>
        </p:nvSpPr>
        <p:spPr bwMode="auto">
          <a:xfrm>
            <a:off x="0" y="52403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76200"/>
            <a:ext cx="8229600" cy="915988"/>
          </a:xfrm>
        </p:spPr>
        <p:txBody>
          <a:bodyPr>
            <a:spAutoFit/>
          </a:bodyPr>
          <a:lstStyle/>
          <a:p>
            <a:r>
              <a:rPr lang="en-US" sz="3600"/>
              <a:t>Evaluate the integral.</a:t>
            </a:r>
          </a:p>
        </p:txBody>
      </p:sp>
      <p:graphicFrame>
        <p:nvGraphicFramePr>
          <p:cNvPr id="35843" name="TPChart"/>
          <p:cNvGraphicFramePr>
            <a:graphicFrameLocks noChangeAspect="1"/>
          </p:cNvGraphicFramePr>
          <p:nvPr/>
        </p:nvGraphicFramePr>
        <p:xfrm>
          <a:off x="4508500" y="1651000"/>
          <a:ext cx="4572000" cy="5143500"/>
        </p:xfrm>
        <a:graphic>
          <a:graphicData uri="http://schemas.openxmlformats.org/presentationml/2006/ole">
            <p:oleObj spid="_x0000_s259074"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304800" y="1524000"/>
            <a:ext cx="15240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35846" name="Rectangle 6"/>
          <p:cNvSpPr>
            <a:spLocks noChangeArrowheads="1"/>
          </p:cNvSpPr>
          <p:nvPr/>
        </p:nvSpPr>
        <p:spPr bwMode="auto">
          <a:xfrm>
            <a:off x="0" y="31543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4953000" y="76200"/>
          <a:ext cx="3124200" cy="1382713"/>
        </p:xfrm>
        <a:graphic>
          <a:graphicData uri="http://schemas.openxmlformats.org/presentationml/2006/ole">
            <p:oleObj spid="_x0000_s259075" name="Equation" r:id="rId6" imgW="1244060" imgH="545863" progId="">
              <p:embed/>
            </p:oleObj>
          </a:graphicData>
        </a:graphic>
      </p:graphicFrame>
      <p:sp>
        <p:nvSpPr>
          <p:cNvPr id="3584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35850"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35852"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35854"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35856"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7" name="Object 7"/>
          <p:cNvGraphicFramePr>
            <a:graphicFrameLocks noChangeAspect="1"/>
          </p:cNvGraphicFramePr>
          <p:nvPr/>
        </p:nvGraphicFramePr>
        <p:xfrm>
          <a:off x="838200" y="1511300"/>
          <a:ext cx="2576513" cy="469900"/>
        </p:xfrm>
        <a:graphic>
          <a:graphicData uri="http://schemas.openxmlformats.org/presentationml/2006/ole">
            <p:oleObj spid="_x0000_s259076" name="Equation" r:id="rId7" imgW="1041400" imgH="190500" progId="">
              <p:embed/>
            </p:oleObj>
          </a:graphicData>
        </a:graphic>
      </p:graphicFrame>
      <p:graphicFrame>
        <p:nvGraphicFramePr>
          <p:cNvPr id="35849" name="Object 9"/>
          <p:cNvGraphicFramePr>
            <a:graphicFrameLocks noChangeAspect="1"/>
          </p:cNvGraphicFramePr>
          <p:nvPr/>
        </p:nvGraphicFramePr>
        <p:xfrm>
          <a:off x="838200" y="2438400"/>
          <a:ext cx="2763838" cy="939800"/>
        </p:xfrm>
        <a:graphic>
          <a:graphicData uri="http://schemas.openxmlformats.org/presentationml/2006/ole">
            <p:oleObj spid="_x0000_s259077" name="Equation" r:id="rId8" imgW="1117600" imgH="381000" progId="">
              <p:embed/>
            </p:oleObj>
          </a:graphicData>
        </a:graphic>
      </p:graphicFrame>
      <p:graphicFrame>
        <p:nvGraphicFramePr>
          <p:cNvPr id="35851" name="Object 11"/>
          <p:cNvGraphicFramePr>
            <a:graphicFrameLocks noChangeAspect="1"/>
          </p:cNvGraphicFramePr>
          <p:nvPr/>
        </p:nvGraphicFramePr>
        <p:xfrm>
          <a:off x="838200" y="3521075"/>
          <a:ext cx="2817813" cy="900113"/>
        </p:xfrm>
        <a:graphic>
          <a:graphicData uri="http://schemas.openxmlformats.org/presentationml/2006/ole">
            <p:oleObj spid="_x0000_s259078" name="Equation" r:id="rId9" imgW="1143000" imgH="368300" progId="">
              <p:embed/>
            </p:oleObj>
          </a:graphicData>
        </a:graphic>
      </p:graphicFrame>
      <p:graphicFrame>
        <p:nvGraphicFramePr>
          <p:cNvPr id="35853" name="Object 13"/>
          <p:cNvGraphicFramePr>
            <a:graphicFrameLocks noChangeAspect="1"/>
          </p:cNvGraphicFramePr>
          <p:nvPr/>
        </p:nvGraphicFramePr>
        <p:xfrm>
          <a:off x="838200" y="4587875"/>
          <a:ext cx="2817813" cy="900113"/>
        </p:xfrm>
        <a:graphic>
          <a:graphicData uri="http://schemas.openxmlformats.org/presentationml/2006/ole">
            <p:oleObj spid="_x0000_s259079" name="Equation" r:id="rId10" imgW="1143000" imgH="368300" progId="">
              <p:embed/>
            </p:oleObj>
          </a:graphicData>
        </a:graphic>
      </p:graphicFrame>
      <p:graphicFrame>
        <p:nvGraphicFramePr>
          <p:cNvPr id="35855" name="Object 15"/>
          <p:cNvGraphicFramePr>
            <a:graphicFrameLocks noChangeAspect="1"/>
          </p:cNvGraphicFramePr>
          <p:nvPr/>
        </p:nvGraphicFramePr>
        <p:xfrm>
          <a:off x="784225" y="5654675"/>
          <a:ext cx="2949575" cy="900113"/>
        </p:xfrm>
        <a:graphic>
          <a:graphicData uri="http://schemas.openxmlformats.org/presentationml/2006/ole">
            <p:oleObj spid="_x0000_s259080" name="Equation" r:id="rId11" imgW="11938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358775"/>
            <a:ext cx="8229600" cy="976313"/>
          </a:xfrm>
        </p:spPr>
        <p:txBody>
          <a:bodyPr>
            <a:spAutoFit/>
          </a:bodyPr>
          <a:lstStyle/>
          <a:p>
            <a:r>
              <a:rPr lang="en-US" sz="4000"/>
              <a:t>Evaluate the definite integral. </a:t>
            </a:r>
          </a:p>
        </p:txBody>
      </p:sp>
      <p:graphicFrame>
        <p:nvGraphicFramePr>
          <p:cNvPr id="36867" name="TPChart"/>
          <p:cNvGraphicFramePr>
            <a:graphicFrameLocks noChangeAspect="1"/>
          </p:cNvGraphicFramePr>
          <p:nvPr/>
        </p:nvGraphicFramePr>
        <p:xfrm>
          <a:off x="4508500" y="1651000"/>
          <a:ext cx="4572000" cy="5143500"/>
        </p:xfrm>
        <a:graphic>
          <a:graphicData uri="http://schemas.openxmlformats.org/presentationml/2006/ole">
            <p:oleObj spid="_x0000_s260098"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0.25</a:t>
            </a:r>
          </a:p>
          <a:p>
            <a:pPr marL="609600" indent="-609600">
              <a:buFontTx/>
              <a:buAutoNum type="arabicPeriod"/>
            </a:pPr>
            <a:r>
              <a:rPr lang="en-US"/>
              <a:t>3.25</a:t>
            </a:r>
          </a:p>
          <a:p>
            <a:pPr marL="609600" indent="-609600">
              <a:buFontTx/>
              <a:buAutoNum type="arabicPeriod"/>
            </a:pPr>
            <a:r>
              <a:rPr lang="en-US"/>
              <a:t>0.35</a:t>
            </a:r>
          </a:p>
          <a:p>
            <a:pPr marL="609600" indent="-609600">
              <a:buFontTx/>
              <a:buAutoNum type="arabicPeriod"/>
            </a:pPr>
            <a:r>
              <a:rPr lang="en-US"/>
              <a:t>1.25</a:t>
            </a:r>
          </a:p>
          <a:p>
            <a:pPr marL="609600" indent="-609600">
              <a:buFontTx/>
              <a:buAutoNum type="arabicPeriod"/>
            </a:pPr>
            <a:r>
              <a:rPr lang="en-US"/>
              <a:t>-0.25</a:t>
            </a:r>
          </a:p>
        </p:txBody>
      </p:sp>
      <p:sp>
        <p:nvSpPr>
          <p:cNvPr id="36870"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609600" y="1362075"/>
          <a:ext cx="2209800" cy="1685925"/>
        </p:xfrm>
        <a:graphic>
          <a:graphicData uri="http://schemas.openxmlformats.org/presentationml/2006/ole">
            <p:oleObj spid="_x0000_s260099" name="Equation" r:id="rId6" imgW="6731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114300"/>
            <a:ext cx="8229600" cy="1465263"/>
          </a:xfrm>
        </p:spPr>
        <p:txBody>
          <a:bodyPr>
            <a:spAutoFit/>
          </a:bodyPr>
          <a:lstStyle/>
          <a:p>
            <a:r>
              <a:rPr lang="en-US" sz="3600"/>
              <a:t>Find the area of the region that lies under the given curve.</a:t>
            </a:r>
          </a:p>
        </p:txBody>
      </p:sp>
      <p:graphicFrame>
        <p:nvGraphicFramePr>
          <p:cNvPr id="37891" name="TPChart"/>
          <p:cNvGraphicFramePr>
            <a:graphicFrameLocks noChangeAspect="1"/>
          </p:cNvGraphicFramePr>
          <p:nvPr/>
        </p:nvGraphicFramePr>
        <p:xfrm>
          <a:off x="4508500" y="1651000"/>
          <a:ext cx="4572000" cy="5143500"/>
        </p:xfrm>
        <a:graphic>
          <a:graphicData uri="http://schemas.openxmlformats.org/presentationml/2006/ole">
            <p:oleObj spid="_x0000_s261122"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3048000"/>
            <a:ext cx="4114800" cy="2916238"/>
          </a:xfrm>
        </p:spPr>
        <p:txBody>
          <a:bodyPr>
            <a:spAutoFit/>
          </a:bodyPr>
          <a:lstStyle/>
          <a:p>
            <a:pPr marL="609600" indent="-609600">
              <a:buFontTx/>
              <a:buAutoNum type="arabicPeriod"/>
            </a:pPr>
            <a:r>
              <a:rPr lang="en-US"/>
              <a:t>1.834</a:t>
            </a:r>
          </a:p>
          <a:p>
            <a:pPr marL="609600" indent="-609600">
              <a:buFontTx/>
              <a:buAutoNum type="arabicPeriod"/>
            </a:pPr>
            <a:r>
              <a:rPr lang="en-US"/>
              <a:t>1.727</a:t>
            </a:r>
          </a:p>
          <a:p>
            <a:pPr marL="609600" indent="-609600">
              <a:buFontTx/>
              <a:buAutoNum type="arabicPeriod"/>
            </a:pPr>
            <a:r>
              <a:rPr lang="en-US"/>
              <a:t>1.704</a:t>
            </a:r>
          </a:p>
          <a:p>
            <a:pPr marL="609600" indent="-609600">
              <a:buFontTx/>
              <a:buAutoNum type="arabicPeriod"/>
            </a:pPr>
            <a:r>
              <a:rPr lang="en-US"/>
              <a:t>1.724</a:t>
            </a:r>
          </a:p>
          <a:p>
            <a:pPr marL="609600" indent="-609600">
              <a:buFontTx/>
              <a:buAutoNum type="arabicPeriod"/>
            </a:pPr>
            <a:r>
              <a:rPr lang="en-US"/>
              <a:t>1.824</a:t>
            </a:r>
          </a:p>
        </p:txBody>
      </p:sp>
      <p:graphicFrame>
        <p:nvGraphicFramePr>
          <p:cNvPr id="37893" name="Object 5"/>
          <p:cNvGraphicFramePr>
            <a:graphicFrameLocks noChangeAspect="1"/>
          </p:cNvGraphicFramePr>
          <p:nvPr/>
        </p:nvGraphicFramePr>
        <p:xfrm>
          <a:off x="533400" y="1676400"/>
          <a:ext cx="4114800" cy="836613"/>
        </p:xfrm>
        <a:graphic>
          <a:graphicData uri="http://schemas.openxmlformats.org/presentationml/2006/ole">
            <p:oleObj spid="_x0000_s261123" name="Equation" r:id="rId6" imgW="12065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76200"/>
            <a:ext cx="8229600" cy="915988"/>
          </a:xfrm>
        </p:spPr>
        <p:txBody>
          <a:bodyPr>
            <a:spAutoFit/>
          </a:bodyPr>
          <a:lstStyle/>
          <a:p>
            <a:r>
              <a:rPr lang="en-US" sz="3600"/>
              <a:t>Evaluate the indefinite integral.</a:t>
            </a:r>
          </a:p>
        </p:txBody>
      </p:sp>
      <p:graphicFrame>
        <p:nvGraphicFramePr>
          <p:cNvPr id="38915" name="TPChart"/>
          <p:cNvGraphicFramePr>
            <a:graphicFrameLocks noChangeAspect="1"/>
          </p:cNvGraphicFramePr>
          <p:nvPr/>
        </p:nvGraphicFramePr>
        <p:xfrm>
          <a:off x="4800600" y="1714500"/>
          <a:ext cx="4343400" cy="5143500"/>
        </p:xfrm>
        <a:graphic>
          <a:graphicData uri="http://schemas.openxmlformats.org/presentationml/2006/ole">
            <p:oleObj spid="_x0000_s262146" name="Chart" r:id="rId5" imgW="4571989" imgH="5143584" progId="MSGraph.Chart.8">
              <p:embed followColorScheme="full"/>
            </p:oleObj>
          </a:graphicData>
        </a:graphic>
      </p:graphicFrame>
      <p:sp>
        <p:nvSpPr>
          <p:cNvPr id="38916" name="TPAnswers" hidden="1"/>
          <p:cNvSpPr>
            <a:spLocks noGrp="1" noChangeArrowheads="1"/>
          </p:cNvSpPr>
          <p:nvPr>
            <p:ph type="body" idx="1"/>
            <p:custDataLst>
              <p:tags r:id="rId3"/>
            </p:custDataLst>
          </p:nvPr>
        </p:nvSpPr>
        <p:spPr>
          <a:xfrm>
            <a:off x="457200" y="69786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152400" y="2255838"/>
            <a:ext cx="2501900" cy="1222375"/>
            <a:chOff x="168" y="1296"/>
            <a:chExt cx="1576" cy="770"/>
          </a:xfrm>
        </p:grpSpPr>
        <p:graphicFrame>
          <p:nvGraphicFramePr>
            <p:cNvPr id="38917" name="PSPic"/>
            <p:cNvGraphicFramePr>
              <a:graphicFrameLocks noChangeAspect="1"/>
            </p:cNvGraphicFramePr>
            <p:nvPr/>
          </p:nvGraphicFramePr>
          <p:xfrm>
            <a:off x="288" y="1536"/>
            <a:ext cx="1456" cy="530"/>
          </p:xfrm>
          <a:graphic>
            <a:graphicData uri="http://schemas.openxmlformats.org/presentationml/2006/ole">
              <p:oleObj spid="_x0000_s262152" name="Equation" r:id="rId6" imgW="901700" imgH="330200" progId="">
                <p:embed/>
              </p:oleObj>
            </a:graphicData>
          </a:graphic>
        </p:graphicFrame>
        <p:sp>
          <p:nvSpPr>
            <p:cNvPr id="38927" name="PSText"/>
            <p:cNvSpPr txBox="1">
              <a:spLocks noChangeArrowheads="1"/>
            </p:cNvSpPr>
            <p:nvPr/>
          </p:nvSpPr>
          <p:spPr bwMode="auto">
            <a:xfrm>
              <a:off x="288" y="1296"/>
              <a:ext cx="400" cy="240"/>
            </a:xfrm>
            <a:prstGeom prst="rect">
              <a:avLst/>
            </a:prstGeom>
            <a:noFill/>
            <a:ln w="9525">
              <a:noFill/>
              <a:miter lim="800000"/>
              <a:headEnd/>
              <a:tailEnd/>
            </a:ln>
            <a:effectLst/>
          </p:spPr>
          <p:txBody>
            <a:bodyPr/>
            <a:lstStyle/>
            <a:p>
              <a:r>
                <a:rPr lang="en-US" sz="2400"/>
                <a:t>1.</a:t>
              </a:r>
            </a:p>
          </p:txBody>
        </p:sp>
        <p:sp>
          <p:nvSpPr>
            <p:cNvPr id="38928" name="PSArrow"/>
            <p:cNvSpPr>
              <a:spLocks noChangeArrowheads="1"/>
            </p:cNvSpPr>
            <p:nvPr/>
          </p:nvSpPr>
          <p:spPr bwMode="auto">
            <a:xfrm>
              <a:off x="168"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03525" y="2255838"/>
            <a:ext cx="2289175" cy="1222375"/>
            <a:chOff x="1766" y="1296"/>
            <a:chExt cx="1442" cy="770"/>
          </a:xfrm>
        </p:grpSpPr>
        <p:graphicFrame>
          <p:nvGraphicFramePr>
            <p:cNvPr id="38919" name="PSPic"/>
            <p:cNvGraphicFramePr>
              <a:graphicFrameLocks noChangeAspect="1"/>
            </p:cNvGraphicFramePr>
            <p:nvPr/>
          </p:nvGraphicFramePr>
          <p:xfrm>
            <a:off x="1886" y="1536"/>
            <a:ext cx="1322" cy="530"/>
          </p:xfrm>
          <a:graphic>
            <a:graphicData uri="http://schemas.openxmlformats.org/presentationml/2006/ole">
              <p:oleObj spid="_x0000_s262151" name="Equation" r:id="rId7" imgW="812800" imgH="330200" progId="">
                <p:embed/>
              </p:oleObj>
            </a:graphicData>
          </a:graphic>
        </p:graphicFrame>
        <p:sp>
          <p:nvSpPr>
            <p:cNvPr id="38930" name="PSText"/>
            <p:cNvSpPr txBox="1">
              <a:spLocks noChangeArrowheads="1"/>
            </p:cNvSpPr>
            <p:nvPr/>
          </p:nvSpPr>
          <p:spPr bwMode="auto">
            <a:xfrm>
              <a:off x="1886" y="1296"/>
              <a:ext cx="400" cy="240"/>
            </a:xfrm>
            <a:prstGeom prst="rect">
              <a:avLst/>
            </a:prstGeom>
            <a:noFill/>
            <a:ln w="9525">
              <a:noFill/>
              <a:miter lim="800000"/>
              <a:headEnd/>
              <a:tailEnd/>
            </a:ln>
            <a:effectLst/>
          </p:spPr>
          <p:txBody>
            <a:bodyPr/>
            <a:lstStyle/>
            <a:p>
              <a:r>
                <a:rPr lang="en-US" sz="2400"/>
                <a:t>2.</a:t>
              </a:r>
            </a:p>
          </p:txBody>
        </p:sp>
        <p:sp>
          <p:nvSpPr>
            <p:cNvPr id="38931" name="PSArrow"/>
            <p:cNvSpPr>
              <a:spLocks noChangeArrowheads="1"/>
            </p:cNvSpPr>
            <p:nvPr/>
          </p:nvSpPr>
          <p:spPr bwMode="auto">
            <a:xfrm>
              <a:off x="1766"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856038"/>
            <a:ext cx="1997075" cy="928687"/>
            <a:chOff x="840" y="2304"/>
            <a:chExt cx="1258" cy="585"/>
          </a:xfrm>
        </p:grpSpPr>
        <p:graphicFrame>
          <p:nvGraphicFramePr>
            <p:cNvPr id="38921" name="PSPic"/>
            <p:cNvGraphicFramePr>
              <a:graphicFrameLocks noChangeAspect="1"/>
            </p:cNvGraphicFramePr>
            <p:nvPr/>
          </p:nvGraphicFramePr>
          <p:xfrm>
            <a:off x="960" y="2544"/>
            <a:ext cx="1138" cy="345"/>
          </p:xfrm>
          <a:graphic>
            <a:graphicData uri="http://schemas.openxmlformats.org/presentationml/2006/ole">
              <p:oleObj spid="_x0000_s262150" name="Equation" r:id="rId8" imgW="698500" imgH="215900" progId="">
                <p:embed/>
              </p:oleObj>
            </a:graphicData>
          </a:graphic>
        </p:graphicFrame>
        <p:sp>
          <p:nvSpPr>
            <p:cNvPr id="38933" name="PSText"/>
            <p:cNvSpPr txBox="1">
              <a:spLocks noChangeArrowheads="1"/>
            </p:cNvSpPr>
            <p:nvPr/>
          </p:nvSpPr>
          <p:spPr bwMode="auto">
            <a:xfrm>
              <a:off x="960" y="2304"/>
              <a:ext cx="400" cy="240"/>
            </a:xfrm>
            <a:prstGeom prst="rect">
              <a:avLst/>
            </a:prstGeom>
            <a:noFill/>
            <a:ln w="9525">
              <a:noFill/>
              <a:miter lim="800000"/>
              <a:headEnd/>
              <a:tailEnd/>
            </a:ln>
            <a:effectLst/>
          </p:spPr>
          <p:txBody>
            <a:bodyPr/>
            <a:lstStyle/>
            <a:p>
              <a:r>
                <a:rPr lang="en-US" sz="2400"/>
                <a:t>3.</a:t>
              </a:r>
            </a:p>
          </p:txBody>
        </p:sp>
        <p:sp>
          <p:nvSpPr>
            <p:cNvPr id="38934" name="PSArrow"/>
            <p:cNvSpPr>
              <a:spLocks noChangeArrowheads="1"/>
            </p:cNvSpPr>
            <p:nvPr/>
          </p:nvSpPr>
          <p:spPr bwMode="auto">
            <a:xfrm>
              <a:off x="840"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319713"/>
            <a:ext cx="1997075" cy="928687"/>
            <a:chOff x="216" y="3226"/>
            <a:chExt cx="1258" cy="585"/>
          </a:xfrm>
        </p:grpSpPr>
        <p:graphicFrame>
          <p:nvGraphicFramePr>
            <p:cNvPr id="38923" name="PSPic"/>
            <p:cNvGraphicFramePr>
              <a:graphicFrameLocks noChangeAspect="1"/>
            </p:cNvGraphicFramePr>
            <p:nvPr/>
          </p:nvGraphicFramePr>
          <p:xfrm>
            <a:off x="336" y="3466"/>
            <a:ext cx="1138" cy="345"/>
          </p:xfrm>
          <a:graphic>
            <a:graphicData uri="http://schemas.openxmlformats.org/presentationml/2006/ole">
              <p:oleObj spid="_x0000_s262149" name="Equation" r:id="rId9" imgW="698500" imgH="215900" progId="">
                <p:embed/>
              </p:oleObj>
            </a:graphicData>
          </a:graphic>
        </p:graphicFrame>
        <p:sp>
          <p:nvSpPr>
            <p:cNvPr id="38936" name="PSText"/>
            <p:cNvSpPr txBox="1">
              <a:spLocks noChangeArrowheads="1"/>
            </p:cNvSpPr>
            <p:nvPr/>
          </p:nvSpPr>
          <p:spPr bwMode="auto">
            <a:xfrm>
              <a:off x="336" y="3226"/>
              <a:ext cx="400" cy="240"/>
            </a:xfrm>
            <a:prstGeom prst="rect">
              <a:avLst/>
            </a:prstGeom>
            <a:noFill/>
            <a:ln w="9525">
              <a:noFill/>
              <a:miter lim="800000"/>
              <a:headEnd/>
              <a:tailEnd/>
            </a:ln>
            <a:effectLst/>
          </p:spPr>
          <p:txBody>
            <a:bodyPr/>
            <a:lstStyle/>
            <a:p>
              <a:r>
                <a:rPr lang="en-US" sz="2400"/>
                <a:t>4.</a:t>
              </a:r>
            </a:p>
          </p:txBody>
        </p:sp>
        <p:sp>
          <p:nvSpPr>
            <p:cNvPr id="38937" name="PSArrow"/>
            <p:cNvSpPr>
              <a:spLocks noChangeArrowheads="1"/>
            </p:cNvSpPr>
            <p:nvPr/>
          </p:nvSpPr>
          <p:spPr bwMode="auto">
            <a:xfrm>
              <a:off x="216" y="33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303838"/>
            <a:ext cx="2247900" cy="928687"/>
            <a:chOff x="1752" y="3216"/>
            <a:chExt cx="1416" cy="585"/>
          </a:xfrm>
        </p:grpSpPr>
        <p:graphicFrame>
          <p:nvGraphicFramePr>
            <p:cNvPr id="38925" name="PSPic"/>
            <p:cNvGraphicFramePr>
              <a:graphicFrameLocks noChangeAspect="1"/>
            </p:cNvGraphicFramePr>
            <p:nvPr/>
          </p:nvGraphicFramePr>
          <p:xfrm>
            <a:off x="1872" y="3456"/>
            <a:ext cx="1296" cy="345"/>
          </p:xfrm>
          <a:graphic>
            <a:graphicData uri="http://schemas.openxmlformats.org/presentationml/2006/ole">
              <p:oleObj spid="_x0000_s262148" name="Equation" r:id="rId10" imgW="800447" imgH="215994" progId="">
                <p:embed/>
              </p:oleObj>
            </a:graphicData>
          </a:graphic>
        </p:graphicFrame>
        <p:sp>
          <p:nvSpPr>
            <p:cNvPr id="38939" name="PSText"/>
            <p:cNvSpPr txBox="1">
              <a:spLocks noChangeArrowheads="1"/>
            </p:cNvSpPr>
            <p:nvPr/>
          </p:nvSpPr>
          <p:spPr bwMode="auto">
            <a:xfrm>
              <a:off x="1872" y="3216"/>
              <a:ext cx="400" cy="240"/>
            </a:xfrm>
            <a:prstGeom prst="rect">
              <a:avLst/>
            </a:prstGeom>
            <a:noFill/>
            <a:ln w="9525">
              <a:noFill/>
              <a:miter lim="800000"/>
              <a:headEnd/>
              <a:tailEnd/>
            </a:ln>
            <a:effectLst/>
          </p:spPr>
          <p:txBody>
            <a:bodyPr/>
            <a:lstStyle/>
            <a:p>
              <a:r>
                <a:rPr lang="en-US" sz="2400"/>
                <a:t>5.</a:t>
              </a:r>
            </a:p>
          </p:txBody>
        </p:sp>
        <p:sp>
          <p:nvSpPr>
            <p:cNvPr id="38940" name="PSArrow"/>
            <p:cNvSpPr>
              <a:spLocks noChangeArrowheads="1"/>
            </p:cNvSpPr>
            <p:nvPr/>
          </p:nvSpPr>
          <p:spPr bwMode="auto">
            <a:xfrm>
              <a:off x="1752"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8943" name="Rectangle 31"/>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42" name="Object 30"/>
          <p:cNvGraphicFramePr>
            <a:graphicFrameLocks noChangeAspect="1"/>
          </p:cNvGraphicFramePr>
          <p:nvPr/>
        </p:nvGraphicFramePr>
        <p:xfrm>
          <a:off x="838200" y="838200"/>
          <a:ext cx="2057400" cy="1209675"/>
        </p:xfrm>
        <a:graphic>
          <a:graphicData uri="http://schemas.openxmlformats.org/presentationml/2006/ole">
            <p:oleObj spid="_x0000_s262147" name="Equation" r:id="rId11" imgW="685502"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136525"/>
            <a:ext cx="8458200" cy="1585913"/>
          </a:xfrm>
        </p:spPr>
        <p:txBody>
          <a:bodyPr>
            <a:spAutoFit/>
          </a:bodyPr>
          <a:lstStyle/>
          <a:p>
            <a:pPr>
              <a:lnSpc>
                <a:spcPct val="125000"/>
              </a:lnSpc>
            </a:pPr>
            <a:r>
              <a:rPr lang="en-US" sz="3200"/>
              <a:t>If                         where                           </a:t>
            </a:r>
            <a:br>
              <a:rPr lang="en-US" sz="3200"/>
            </a:br>
            <a:r>
              <a:rPr lang="en-US" sz="3200"/>
              <a:t>find          .        </a:t>
            </a:r>
          </a:p>
        </p:txBody>
      </p:sp>
      <p:graphicFrame>
        <p:nvGraphicFramePr>
          <p:cNvPr id="39939" name="TPChart"/>
          <p:cNvGraphicFramePr>
            <a:graphicFrameLocks noChangeAspect="1"/>
          </p:cNvGraphicFramePr>
          <p:nvPr/>
        </p:nvGraphicFramePr>
        <p:xfrm>
          <a:off x="4508500" y="1651000"/>
          <a:ext cx="4572000" cy="5143500"/>
        </p:xfrm>
        <a:graphic>
          <a:graphicData uri="http://schemas.openxmlformats.org/presentationml/2006/ole">
            <p:oleObj spid="_x0000_s263170" name="Chart" r:id="rId5" imgW="4571989" imgH="5143584" progId="MSGraph.Chart.8">
              <p:embed followColorScheme="full"/>
            </p:oleObj>
          </a:graphicData>
        </a:graphic>
      </p:graphicFrame>
      <p:sp>
        <p:nvSpPr>
          <p:cNvPr id="39940" name="TPAnswers" hidden="1"/>
          <p:cNvSpPr>
            <a:spLocks noGrp="1" noChangeArrowheads="1"/>
          </p:cNvSpPr>
          <p:nvPr>
            <p:ph type="body" idx="1"/>
            <p:custDataLst>
              <p:tags r:id="rId3"/>
            </p:custDataLst>
          </p:nvPr>
        </p:nvSpPr>
        <p:spPr>
          <a:xfrm>
            <a:off x="457200" y="70024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381000" y="2352675"/>
            <a:ext cx="1222375" cy="1685925"/>
            <a:chOff x="384" y="1248"/>
            <a:chExt cx="770" cy="1062"/>
          </a:xfrm>
        </p:grpSpPr>
        <p:graphicFrame>
          <p:nvGraphicFramePr>
            <p:cNvPr id="39941" name="PSPic"/>
            <p:cNvGraphicFramePr>
              <a:graphicFrameLocks noChangeAspect="1"/>
            </p:cNvGraphicFramePr>
            <p:nvPr/>
          </p:nvGraphicFramePr>
          <p:xfrm>
            <a:off x="504" y="1488"/>
            <a:ext cx="650" cy="822"/>
          </p:xfrm>
          <a:graphic>
            <a:graphicData uri="http://schemas.openxmlformats.org/presentationml/2006/ole">
              <p:oleObj spid="_x0000_s263178" name="Equation" r:id="rId6" imgW="291973" imgH="368140" progId="">
                <p:embed/>
              </p:oleObj>
            </a:graphicData>
          </a:graphic>
        </p:graphicFrame>
        <p:sp>
          <p:nvSpPr>
            <p:cNvPr id="39951" name="PSText"/>
            <p:cNvSpPr txBox="1">
              <a:spLocks noChangeArrowheads="1"/>
            </p:cNvSpPr>
            <p:nvPr/>
          </p:nvSpPr>
          <p:spPr bwMode="auto">
            <a:xfrm>
              <a:off x="504" y="1248"/>
              <a:ext cx="400" cy="240"/>
            </a:xfrm>
            <a:prstGeom prst="rect">
              <a:avLst/>
            </a:prstGeom>
            <a:noFill/>
            <a:ln w="9525">
              <a:noFill/>
              <a:miter lim="800000"/>
              <a:headEnd/>
              <a:tailEnd/>
            </a:ln>
            <a:effectLst/>
          </p:spPr>
          <p:txBody>
            <a:bodyPr/>
            <a:lstStyle/>
            <a:p>
              <a:r>
                <a:rPr lang="en-US" sz="2400"/>
                <a:t>1.</a:t>
              </a:r>
            </a:p>
          </p:txBody>
        </p:sp>
        <p:sp>
          <p:nvSpPr>
            <p:cNvPr id="39952" name="PSArrow"/>
            <p:cNvSpPr>
              <a:spLocks noChangeArrowheads="1"/>
            </p:cNvSpPr>
            <p:nvPr/>
          </p:nvSpPr>
          <p:spPr bwMode="auto">
            <a:xfrm>
              <a:off x="384"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71800" y="2428875"/>
            <a:ext cx="1144588" cy="1119188"/>
            <a:chOff x="1872" y="1296"/>
            <a:chExt cx="721" cy="705"/>
          </a:xfrm>
        </p:grpSpPr>
        <p:graphicFrame>
          <p:nvGraphicFramePr>
            <p:cNvPr id="39943" name="PSPic"/>
            <p:cNvGraphicFramePr>
              <a:graphicFrameLocks noChangeAspect="1"/>
            </p:cNvGraphicFramePr>
            <p:nvPr/>
          </p:nvGraphicFramePr>
          <p:xfrm>
            <a:off x="1992" y="1536"/>
            <a:ext cx="601" cy="465"/>
          </p:xfrm>
          <a:graphic>
            <a:graphicData uri="http://schemas.openxmlformats.org/presentationml/2006/ole">
              <p:oleObj spid="_x0000_s263177" name="Equation" r:id="rId7" imgW="266700" imgH="203200" progId="">
                <p:embed/>
              </p:oleObj>
            </a:graphicData>
          </a:graphic>
        </p:graphicFrame>
        <p:sp>
          <p:nvSpPr>
            <p:cNvPr id="39954" name="PSText"/>
            <p:cNvSpPr txBox="1">
              <a:spLocks noChangeArrowheads="1"/>
            </p:cNvSpPr>
            <p:nvPr/>
          </p:nvSpPr>
          <p:spPr bwMode="auto">
            <a:xfrm>
              <a:off x="1992" y="1296"/>
              <a:ext cx="400" cy="240"/>
            </a:xfrm>
            <a:prstGeom prst="rect">
              <a:avLst/>
            </a:prstGeom>
            <a:noFill/>
            <a:ln w="9525">
              <a:noFill/>
              <a:miter lim="800000"/>
              <a:headEnd/>
              <a:tailEnd/>
            </a:ln>
            <a:effectLst/>
          </p:spPr>
          <p:txBody>
            <a:bodyPr/>
            <a:lstStyle/>
            <a:p>
              <a:r>
                <a:rPr lang="en-US" sz="2400"/>
                <a:t>2.</a:t>
              </a:r>
            </a:p>
          </p:txBody>
        </p:sp>
        <p:sp>
          <p:nvSpPr>
            <p:cNvPr id="39955" name="PSArrow"/>
            <p:cNvSpPr>
              <a:spLocks noChangeArrowheads="1"/>
            </p:cNvSpPr>
            <p:nvPr/>
          </p:nvSpPr>
          <p:spPr bwMode="auto">
            <a:xfrm>
              <a:off x="187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24000" y="4252913"/>
            <a:ext cx="1201738" cy="1119187"/>
            <a:chOff x="1056" y="2208"/>
            <a:chExt cx="757" cy="705"/>
          </a:xfrm>
        </p:grpSpPr>
        <p:graphicFrame>
          <p:nvGraphicFramePr>
            <p:cNvPr id="39945" name="PSPic"/>
            <p:cNvGraphicFramePr>
              <a:graphicFrameLocks noChangeAspect="1"/>
            </p:cNvGraphicFramePr>
            <p:nvPr/>
          </p:nvGraphicFramePr>
          <p:xfrm>
            <a:off x="1176" y="2448"/>
            <a:ext cx="637" cy="465"/>
          </p:xfrm>
          <a:graphic>
            <a:graphicData uri="http://schemas.openxmlformats.org/presentationml/2006/ole">
              <p:oleObj spid="_x0000_s263176" name="Equation" r:id="rId8" imgW="279279" imgH="203112" progId="">
                <p:embed/>
              </p:oleObj>
            </a:graphicData>
          </a:graphic>
        </p:graphicFrame>
        <p:sp>
          <p:nvSpPr>
            <p:cNvPr id="39957" name="PSText"/>
            <p:cNvSpPr txBox="1">
              <a:spLocks noChangeArrowheads="1"/>
            </p:cNvSpPr>
            <p:nvPr/>
          </p:nvSpPr>
          <p:spPr bwMode="auto">
            <a:xfrm>
              <a:off x="1176" y="2208"/>
              <a:ext cx="400" cy="240"/>
            </a:xfrm>
            <a:prstGeom prst="rect">
              <a:avLst/>
            </a:prstGeom>
            <a:noFill/>
            <a:ln w="9525">
              <a:noFill/>
              <a:miter lim="800000"/>
              <a:headEnd/>
              <a:tailEnd/>
            </a:ln>
            <a:effectLst/>
          </p:spPr>
          <p:txBody>
            <a:bodyPr/>
            <a:lstStyle/>
            <a:p>
              <a:r>
                <a:rPr lang="en-US" sz="2400"/>
                <a:t>3.</a:t>
              </a:r>
            </a:p>
          </p:txBody>
        </p:sp>
        <p:sp>
          <p:nvSpPr>
            <p:cNvPr id="39958" name="PSArrow"/>
            <p:cNvSpPr>
              <a:spLocks noChangeArrowheads="1"/>
            </p:cNvSpPr>
            <p:nvPr/>
          </p:nvSpPr>
          <p:spPr bwMode="auto">
            <a:xfrm>
              <a:off x="105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411788"/>
            <a:ext cx="1144588" cy="1141412"/>
            <a:chOff x="384" y="3226"/>
            <a:chExt cx="721" cy="719"/>
          </a:xfrm>
        </p:grpSpPr>
        <p:graphicFrame>
          <p:nvGraphicFramePr>
            <p:cNvPr id="39947" name="PSPic"/>
            <p:cNvGraphicFramePr>
              <a:graphicFrameLocks noChangeAspect="1"/>
            </p:cNvGraphicFramePr>
            <p:nvPr/>
          </p:nvGraphicFramePr>
          <p:xfrm>
            <a:off x="504" y="3466"/>
            <a:ext cx="601" cy="479"/>
          </p:xfrm>
          <a:graphic>
            <a:graphicData uri="http://schemas.openxmlformats.org/presentationml/2006/ole">
              <p:oleObj spid="_x0000_s263175" name="Equation" r:id="rId9" imgW="266816" imgH="215994" progId="">
                <p:embed/>
              </p:oleObj>
            </a:graphicData>
          </a:graphic>
        </p:graphicFrame>
        <p:sp>
          <p:nvSpPr>
            <p:cNvPr id="39960" name="PSText"/>
            <p:cNvSpPr txBox="1">
              <a:spLocks noChangeArrowheads="1"/>
            </p:cNvSpPr>
            <p:nvPr/>
          </p:nvSpPr>
          <p:spPr bwMode="auto">
            <a:xfrm>
              <a:off x="504" y="3226"/>
              <a:ext cx="400" cy="240"/>
            </a:xfrm>
            <a:prstGeom prst="rect">
              <a:avLst/>
            </a:prstGeom>
            <a:noFill/>
            <a:ln w="9525">
              <a:noFill/>
              <a:miter lim="800000"/>
              <a:headEnd/>
              <a:tailEnd/>
            </a:ln>
            <a:effectLst/>
          </p:spPr>
          <p:txBody>
            <a:bodyPr/>
            <a:lstStyle/>
            <a:p>
              <a:r>
                <a:rPr lang="en-US" sz="2400"/>
                <a:t>4.</a:t>
              </a:r>
            </a:p>
          </p:txBody>
        </p:sp>
        <p:sp>
          <p:nvSpPr>
            <p:cNvPr id="39961" name="PSArrow"/>
            <p:cNvSpPr>
              <a:spLocks noChangeArrowheads="1"/>
            </p:cNvSpPr>
            <p:nvPr/>
          </p:nvSpPr>
          <p:spPr bwMode="auto">
            <a:xfrm>
              <a:off x="384" y="33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71800" y="5411788"/>
            <a:ext cx="1143000" cy="1141412"/>
            <a:chOff x="1872" y="3226"/>
            <a:chExt cx="720" cy="719"/>
          </a:xfrm>
        </p:grpSpPr>
        <p:graphicFrame>
          <p:nvGraphicFramePr>
            <p:cNvPr id="39949" name="PSPic"/>
            <p:cNvGraphicFramePr>
              <a:graphicFrameLocks noChangeAspect="1"/>
            </p:cNvGraphicFramePr>
            <p:nvPr/>
          </p:nvGraphicFramePr>
          <p:xfrm>
            <a:off x="1992" y="3466"/>
            <a:ext cx="600" cy="479"/>
          </p:xfrm>
          <a:graphic>
            <a:graphicData uri="http://schemas.openxmlformats.org/presentationml/2006/ole">
              <p:oleObj spid="_x0000_s263174" name="Equation" r:id="rId10" imgW="266816" imgH="215994" progId="">
                <p:embed/>
              </p:oleObj>
            </a:graphicData>
          </a:graphic>
        </p:graphicFrame>
        <p:sp>
          <p:nvSpPr>
            <p:cNvPr id="39963" name="PSText"/>
            <p:cNvSpPr txBox="1">
              <a:spLocks noChangeArrowheads="1"/>
            </p:cNvSpPr>
            <p:nvPr/>
          </p:nvSpPr>
          <p:spPr bwMode="auto">
            <a:xfrm>
              <a:off x="1992" y="3226"/>
              <a:ext cx="400" cy="240"/>
            </a:xfrm>
            <a:prstGeom prst="rect">
              <a:avLst/>
            </a:prstGeom>
            <a:noFill/>
            <a:ln w="9525">
              <a:noFill/>
              <a:miter lim="800000"/>
              <a:headEnd/>
              <a:tailEnd/>
            </a:ln>
            <a:effectLst/>
          </p:spPr>
          <p:txBody>
            <a:bodyPr/>
            <a:lstStyle/>
            <a:p>
              <a:r>
                <a:rPr lang="en-US" sz="2400"/>
                <a:t>5.</a:t>
              </a:r>
            </a:p>
          </p:txBody>
        </p:sp>
        <p:sp>
          <p:nvSpPr>
            <p:cNvPr id="39964" name="PSArrow"/>
            <p:cNvSpPr>
              <a:spLocks noChangeArrowheads="1"/>
            </p:cNvSpPr>
            <p:nvPr/>
          </p:nvSpPr>
          <p:spPr bwMode="auto">
            <a:xfrm>
              <a:off x="1872" y="33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39966" name="Object 30"/>
          <p:cNvGraphicFramePr>
            <a:graphicFrameLocks noChangeAspect="1"/>
          </p:cNvGraphicFramePr>
          <p:nvPr/>
        </p:nvGraphicFramePr>
        <p:xfrm>
          <a:off x="914400" y="409575"/>
          <a:ext cx="2736850" cy="809625"/>
        </p:xfrm>
        <a:graphic>
          <a:graphicData uri="http://schemas.openxmlformats.org/presentationml/2006/ole">
            <p:oleObj spid="_x0000_s263171" name="Equation" r:id="rId11" imgW="927100" imgH="279400" progId="">
              <p:embed/>
            </p:oleObj>
          </a:graphicData>
        </a:graphic>
      </p:graphicFrame>
      <p:graphicFrame>
        <p:nvGraphicFramePr>
          <p:cNvPr id="39968" name="Object 32"/>
          <p:cNvGraphicFramePr>
            <a:graphicFrameLocks noChangeAspect="1"/>
          </p:cNvGraphicFramePr>
          <p:nvPr/>
        </p:nvGraphicFramePr>
        <p:xfrm>
          <a:off x="4800600" y="304800"/>
          <a:ext cx="3049588" cy="1033463"/>
        </p:xfrm>
        <a:graphic>
          <a:graphicData uri="http://schemas.openxmlformats.org/presentationml/2006/ole">
            <p:oleObj spid="_x0000_s263172" name="Equation" r:id="rId12" imgW="1143000" imgH="393700" progId="">
              <p:embed/>
            </p:oleObj>
          </a:graphicData>
        </a:graphic>
      </p:graphicFrame>
      <p:graphicFrame>
        <p:nvGraphicFramePr>
          <p:cNvPr id="39970" name="Object 34"/>
          <p:cNvGraphicFramePr>
            <a:graphicFrameLocks noChangeAspect="1"/>
          </p:cNvGraphicFramePr>
          <p:nvPr/>
        </p:nvGraphicFramePr>
        <p:xfrm>
          <a:off x="1295400" y="1219200"/>
          <a:ext cx="1016000" cy="549275"/>
        </p:xfrm>
        <a:graphic>
          <a:graphicData uri="http://schemas.openxmlformats.org/presentationml/2006/ole">
            <p:oleObj spid="_x0000_s263173" name="Equation" r:id="rId13" imgW="343049" imgH="19058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76200"/>
            <a:ext cx="8229600" cy="915988"/>
          </a:xfrm>
        </p:spPr>
        <p:txBody>
          <a:bodyPr>
            <a:spAutoFit/>
          </a:bodyPr>
          <a:lstStyle/>
          <a:p>
            <a:r>
              <a:rPr lang="en-US" sz="3600"/>
              <a:t>Evaluate the integral if it exists.</a:t>
            </a:r>
          </a:p>
        </p:txBody>
      </p:sp>
      <p:graphicFrame>
        <p:nvGraphicFramePr>
          <p:cNvPr id="40963" name="TPChart"/>
          <p:cNvGraphicFramePr>
            <a:graphicFrameLocks noChangeAspect="1"/>
          </p:cNvGraphicFramePr>
          <p:nvPr/>
        </p:nvGraphicFramePr>
        <p:xfrm>
          <a:off x="4508500" y="1651000"/>
          <a:ext cx="4572000" cy="5143500"/>
        </p:xfrm>
        <a:graphic>
          <a:graphicData uri="http://schemas.openxmlformats.org/presentationml/2006/ole">
            <p:oleObj spid="_x0000_s264194" name="Chart" r:id="rId5" imgW="4571989" imgH="5143584" progId="MSGraph.Chart.8">
              <p:embed followColorScheme="full"/>
            </p:oleObj>
          </a:graphicData>
        </a:graphic>
      </p:graphicFrame>
      <p:sp>
        <p:nvSpPr>
          <p:cNvPr id="40964" name="TPAnswers" hidden="1"/>
          <p:cNvSpPr>
            <a:spLocks noGrp="1" noChangeArrowheads="1"/>
          </p:cNvSpPr>
          <p:nvPr>
            <p:ph type="body" idx="1"/>
            <p:custDataLst>
              <p:tags r:id="rId3"/>
            </p:custDataLst>
          </p:nvPr>
        </p:nvSpPr>
        <p:spPr>
          <a:xfrm>
            <a:off x="457200" y="7075488"/>
            <a:ext cx="4114800" cy="1687512"/>
          </a:xfrm>
        </p:spPr>
        <p:txBody>
          <a:bodyPr>
            <a:spAutoFit/>
          </a:bodyPr>
          <a:lstStyle/>
          <a:p>
            <a:pPr marL="609600" indent="-609600">
              <a:buFontTx/>
              <a:buAutoNum type="arabicPeriod"/>
            </a:pPr>
            <a:r>
              <a:rPr lang="en-US" sz="1800"/>
              <a:t>x</a:t>
            </a:r>
          </a:p>
          <a:p>
            <a:pPr marL="609600" indent="-609600">
              <a:buFontTx/>
              <a:buAutoNum type="arabicPeriod"/>
            </a:pPr>
            <a:r>
              <a:rPr lang="en-US" sz="1800"/>
              <a:t>x</a:t>
            </a:r>
          </a:p>
          <a:p>
            <a:pPr marL="609600" indent="-609600">
              <a:buFontTx/>
              <a:buAutoNum type="arabicPeriod"/>
            </a:pPr>
            <a:r>
              <a:rPr lang="en-US" sz="1800"/>
              <a:t>x</a:t>
            </a:r>
          </a:p>
          <a:p>
            <a:pPr marL="609600" indent="-609600">
              <a:buFontTx/>
              <a:buAutoNum type="arabicPeriod"/>
            </a:pPr>
            <a:r>
              <a:rPr lang="en-US" sz="1800"/>
              <a:t>x</a:t>
            </a:r>
          </a:p>
          <a:p>
            <a:pPr marL="609600" indent="-609600">
              <a:buFontTx/>
              <a:buAutoNum type="arabicPeriod"/>
            </a:pPr>
            <a:r>
              <a:rPr lang="en-US" sz="1800"/>
              <a:t>x</a:t>
            </a:r>
          </a:p>
        </p:txBody>
      </p:sp>
      <p:grpSp>
        <p:nvGrpSpPr>
          <p:cNvPr id="2" name="Picture Choice 1"/>
          <p:cNvGrpSpPr>
            <a:grpSpLocks/>
          </p:cNvGrpSpPr>
          <p:nvPr/>
        </p:nvGrpSpPr>
        <p:grpSpPr bwMode="auto">
          <a:xfrm>
            <a:off x="419100" y="2362200"/>
            <a:ext cx="1619250" cy="930275"/>
            <a:chOff x="264" y="1728"/>
            <a:chExt cx="1020" cy="586"/>
          </a:xfrm>
        </p:grpSpPr>
        <p:graphicFrame>
          <p:nvGraphicFramePr>
            <p:cNvPr id="40965" name="PSPic"/>
            <p:cNvGraphicFramePr>
              <a:graphicFrameLocks noChangeAspect="1"/>
            </p:cNvGraphicFramePr>
            <p:nvPr/>
          </p:nvGraphicFramePr>
          <p:xfrm>
            <a:off x="384" y="1968"/>
            <a:ext cx="900" cy="346"/>
          </p:xfrm>
          <a:graphic>
            <a:graphicData uri="http://schemas.openxmlformats.org/presentationml/2006/ole">
              <p:oleObj spid="_x0000_s264200" name="Equation" r:id="rId6" imgW="495085" imgH="190417" progId="">
                <p:embed/>
              </p:oleObj>
            </a:graphicData>
          </a:graphic>
        </p:graphicFrame>
        <p:sp>
          <p:nvSpPr>
            <p:cNvPr id="40975" name="PSText"/>
            <p:cNvSpPr txBox="1">
              <a:spLocks noChangeArrowheads="1"/>
            </p:cNvSpPr>
            <p:nvPr/>
          </p:nvSpPr>
          <p:spPr bwMode="auto">
            <a:xfrm>
              <a:off x="384" y="1728"/>
              <a:ext cx="400" cy="240"/>
            </a:xfrm>
            <a:prstGeom prst="rect">
              <a:avLst/>
            </a:prstGeom>
            <a:noFill/>
            <a:ln w="9525">
              <a:noFill/>
              <a:miter lim="800000"/>
              <a:headEnd/>
              <a:tailEnd/>
            </a:ln>
            <a:effectLst/>
          </p:spPr>
          <p:txBody>
            <a:bodyPr/>
            <a:lstStyle/>
            <a:p>
              <a:r>
                <a:rPr lang="en-US" sz="2400"/>
                <a:t>1.</a:t>
              </a:r>
            </a:p>
          </p:txBody>
        </p:sp>
        <p:sp>
          <p:nvSpPr>
            <p:cNvPr id="40976" name="PSArrow"/>
            <p:cNvSpPr>
              <a:spLocks noChangeArrowheads="1"/>
            </p:cNvSpPr>
            <p:nvPr/>
          </p:nvSpPr>
          <p:spPr bwMode="auto">
            <a:xfrm>
              <a:off x="264"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517900" y="2286000"/>
            <a:ext cx="825500" cy="1370013"/>
            <a:chOff x="1704" y="1680"/>
            <a:chExt cx="520" cy="863"/>
          </a:xfrm>
        </p:grpSpPr>
        <p:graphicFrame>
          <p:nvGraphicFramePr>
            <p:cNvPr id="40967" name="PSPic"/>
            <p:cNvGraphicFramePr>
              <a:graphicFrameLocks noChangeAspect="1"/>
            </p:cNvGraphicFramePr>
            <p:nvPr/>
          </p:nvGraphicFramePr>
          <p:xfrm>
            <a:off x="1824" y="1920"/>
            <a:ext cx="277" cy="623"/>
          </p:xfrm>
          <a:graphic>
            <a:graphicData uri="http://schemas.openxmlformats.org/presentationml/2006/ole">
              <p:oleObj spid="_x0000_s264199" name="Equation" r:id="rId7" imgW="152334" imgH="342751" progId="">
                <p:embed/>
              </p:oleObj>
            </a:graphicData>
          </a:graphic>
        </p:graphicFrame>
        <p:sp>
          <p:nvSpPr>
            <p:cNvPr id="40978" name="PSText"/>
            <p:cNvSpPr txBox="1">
              <a:spLocks noChangeArrowheads="1"/>
            </p:cNvSpPr>
            <p:nvPr/>
          </p:nvSpPr>
          <p:spPr bwMode="auto">
            <a:xfrm>
              <a:off x="1824" y="1680"/>
              <a:ext cx="400" cy="240"/>
            </a:xfrm>
            <a:prstGeom prst="rect">
              <a:avLst/>
            </a:prstGeom>
            <a:noFill/>
            <a:ln w="9525">
              <a:noFill/>
              <a:miter lim="800000"/>
              <a:headEnd/>
              <a:tailEnd/>
            </a:ln>
            <a:effectLst/>
          </p:spPr>
          <p:txBody>
            <a:bodyPr/>
            <a:lstStyle/>
            <a:p>
              <a:r>
                <a:rPr lang="en-US" sz="2400"/>
                <a:t>2.</a:t>
              </a:r>
            </a:p>
          </p:txBody>
        </p:sp>
        <p:sp>
          <p:nvSpPr>
            <p:cNvPr id="40979" name="PSArrow"/>
            <p:cNvSpPr>
              <a:spLocks noChangeArrowheads="1"/>
            </p:cNvSpPr>
            <p:nvPr/>
          </p:nvSpPr>
          <p:spPr bwMode="auto">
            <a:xfrm>
              <a:off x="1704"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657600"/>
            <a:ext cx="1995488" cy="1370013"/>
            <a:chOff x="792" y="2400"/>
            <a:chExt cx="1257" cy="863"/>
          </a:xfrm>
        </p:grpSpPr>
        <p:graphicFrame>
          <p:nvGraphicFramePr>
            <p:cNvPr id="40969" name="PSPic"/>
            <p:cNvGraphicFramePr>
              <a:graphicFrameLocks noChangeAspect="1"/>
            </p:cNvGraphicFramePr>
            <p:nvPr/>
          </p:nvGraphicFramePr>
          <p:xfrm>
            <a:off x="912" y="2640"/>
            <a:ext cx="1137" cy="623"/>
          </p:xfrm>
          <a:graphic>
            <a:graphicData uri="http://schemas.openxmlformats.org/presentationml/2006/ole">
              <p:oleObj spid="_x0000_s264198" name="Equation" r:id="rId8" imgW="622030" imgH="342751" progId="">
                <p:embed/>
              </p:oleObj>
            </a:graphicData>
          </a:graphic>
        </p:graphicFrame>
        <p:sp>
          <p:nvSpPr>
            <p:cNvPr id="40981" name="PSText"/>
            <p:cNvSpPr txBox="1">
              <a:spLocks noChangeArrowheads="1"/>
            </p:cNvSpPr>
            <p:nvPr/>
          </p:nvSpPr>
          <p:spPr bwMode="auto">
            <a:xfrm>
              <a:off x="912" y="2400"/>
              <a:ext cx="400" cy="240"/>
            </a:xfrm>
            <a:prstGeom prst="rect">
              <a:avLst/>
            </a:prstGeom>
            <a:noFill/>
            <a:ln w="9525">
              <a:noFill/>
              <a:miter lim="800000"/>
              <a:headEnd/>
              <a:tailEnd/>
            </a:ln>
            <a:effectLst/>
          </p:spPr>
          <p:txBody>
            <a:bodyPr/>
            <a:lstStyle/>
            <a:p>
              <a:r>
                <a:rPr lang="en-US" sz="2400"/>
                <a:t>3.</a:t>
              </a:r>
            </a:p>
          </p:txBody>
        </p:sp>
        <p:sp>
          <p:nvSpPr>
            <p:cNvPr id="40982" name="PSArrow"/>
            <p:cNvSpPr>
              <a:spLocks noChangeArrowheads="1"/>
            </p:cNvSpPr>
            <p:nvPr/>
          </p:nvSpPr>
          <p:spPr bwMode="auto">
            <a:xfrm>
              <a:off x="792"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33400" y="5143500"/>
            <a:ext cx="2279650" cy="1370013"/>
            <a:chOff x="336" y="3240"/>
            <a:chExt cx="1436" cy="863"/>
          </a:xfrm>
        </p:grpSpPr>
        <p:graphicFrame>
          <p:nvGraphicFramePr>
            <p:cNvPr id="40971" name="PSPic"/>
            <p:cNvGraphicFramePr>
              <a:graphicFrameLocks noChangeAspect="1"/>
            </p:cNvGraphicFramePr>
            <p:nvPr/>
          </p:nvGraphicFramePr>
          <p:xfrm>
            <a:off x="456" y="3480"/>
            <a:ext cx="1316" cy="623"/>
          </p:xfrm>
          <a:graphic>
            <a:graphicData uri="http://schemas.openxmlformats.org/presentationml/2006/ole">
              <p:oleObj spid="_x0000_s264197" name="Equation" r:id="rId9" imgW="723586" imgH="342751" progId="">
                <p:embed/>
              </p:oleObj>
            </a:graphicData>
          </a:graphic>
        </p:graphicFrame>
        <p:sp>
          <p:nvSpPr>
            <p:cNvPr id="40984" name="PSText"/>
            <p:cNvSpPr txBox="1">
              <a:spLocks noChangeArrowheads="1"/>
            </p:cNvSpPr>
            <p:nvPr/>
          </p:nvSpPr>
          <p:spPr bwMode="auto">
            <a:xfrm>
              <a:off x="456" y="3240"/>
              <a:ext cx="400" cy="240"/>
            </a:xfrm>
            <a:prstGeom prst="rect">
              <a:avLst/>
            </a:prstGeom>
            <a:noFill/>
            <a:ln w="9525">
              <a:noFill/>
              <a:miter lim="800000"/>
              <a:headEnd/>
              <a:tailEnd/>
            </a:ln>
            <a:effectLst/>
          </p:spPr>
          <p:txBody>
            <a:bodyPr/>
            <a:lstStyle/>
            <a:p>
              <a:r>
                <a:rPr lang="en-US" sz="2400"/>
                <a:t>4.</a:t>
              </a:r>
            </a:p>
          </p:txBody>
        </p:sp>
        <p:sp>
          <p:nvSpPr>
            <p:cNvPr id="40985" name="PSArrow"/>
            <p:cNvSpPr>
              <a:spLocks noChangeArrowheads="1"/>
            </p:cNvSpPr>
            <p:nvPr/>
          </p:nvSpPr>
          <p:spPr bwMode="auto">
            <a:xfrm>
              <a:off x="336" y="34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517900" y="5105400"/>
            <a:ext cx="825500" cy="1371600"/>
            <a:chOff x="1704" y="3216"/>
            <a:chExt cx="520" cy="864"/>
          </a:xfrm>
        </p:grpSpPr>
        <p:graphicFrame>
          <p:nvGraphicFramePr>
            <p:cNvPr id="40973" name="PSPic"/>
            <p:cNvGraphicFramePr>
              <a:graphicFrameLocks noChangeAspect="1"/>
            </p:cNvGraphicFramePr>
            <p:nvPr/>
          </p:nvGraphicFramePr>
          <p:xfrm>
            <a:off x="1824" y="3456"/>
            <a:ext cx="277" cy="624"/>
          </p:xfrm>
          <a:graphic>
            <a:graphicData uri="http://schemas.openxmlformats.org/presentationml/2006/ole">
              <p:oleObj spid="_x0000_s264196" name="Equation" r:id="rId10" imgW="152334" imgH="342751" progId="">
                <p:embed/>
              </p:oleObj>
            </a:graphicData>
          </a:graphic>
        </p:graphicFrame>
        <p:sp>
          <p:nvSpPr>
            <p:cNvPr id="40987" name="PSText"/>
            <p:cNvSpPr txBox="1">
              <a:spLocks noChangeArrowheads="1"/>
            </p:cNvSpPr>
            <p:nvPr/>
          </p:nvSpPr>
          <p:spPr bwMode="auto">
            <a:xfrm>
              <a:off x="1824" y="3216"/>
              <a:ext cx="400" cy="240"/>
            </a:xfrm>
            <a:prstGeom prst="rect">
              <a:avLst/>
            </a:prstGeom>
            <a:noFill/>
            <a:ln w="9525">
              <a:noFill/>
              <a:miter lim="800000"/>
              <a:headEnd/>
              <a:tailEnd/>
            </a:ln>
            <a:effectLst/>
          </p:spPr>
          <p:txBody>
            <a:bodyPr/>
            <a:lstStyle/>
            <a:p>
              <a:r>
                <a:rPr lang="en-US" sz="2400"/>
                <a:t>5.</a:t>
              </a:r>
            </a:p>
          </p:txBody>
        </p:sp>
        <p:sp>
          <p:nvSpPr>
            <p:cNvPr id="40988" name="PSArrow"/>
            <p:cNvSpPr>
              <a:spLocks noChangeArrowheads="1"/>
            </p:cNvSpPr>
            <p:nvPr/>
          </p:nvSpPr>
          <p:spPr bwMode="auto">
            <a:xfrm>
              <a:off x="170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40990" name="Object 30"/>
          <p:cNvGraphicFramePr>
            <a:graphicFrameLocks noChangeAspect="1"/>
          </p:cNvGraphicFramePr>
          <p:nvPr/>
        </p:nvGraphicFramePr>
        <p:xfrm>
          <a:off x="609600" y="990600"/>
          <a:ext cx="1752600" cy="1057275"/>
        </p:xfrm>
        <a:graphic>
          <a:graphicData uri="http://schemas.openxmlformats.org/presentationml/2006/ole">
            <p:oleObj spid="_x0000_s264195" name="Equation" r:id="rId11" imgW="634725" imgH="38083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04775"/>
            <a:ext cx="8229600" cy="1647825"/>
          </a:xfrm>
        </p:spPr>
        <p:txBody>
          <a:bodyPr>
            <a:spAutoFit/>
          </a:bodyPr>
          <a:lstStyle/>
          <a:p>
            <a:r>
              <a:rPr lang="en-US" sz="2800"/>
              <a:t>If                                              approximate the area under the curve using ten approximating rectangles of equal widths and left endpoints.</a:t>
            </a:r>
          </a:p>
        </p:txBody>
      </p:sp>
      <p:graphicFrame>
        <p:nvGraphicFramePr>
          <p:cNvPr id="41987" name="TPChart"/>
          <p:cNvGraphicFramePr>
            <a:graphicFrameLocks noChangeAspect="1"/>
          </p:cNvGraphicFramePr>
          <p:nvPr/>
        </p:nvGraphicFramePr>
        <p:xfrm>
          <a:off x="4605338" y="1752600"/>
          <a:ext cx="4538662" cy="5105400"/>
        </p:xfrm>
        <a:graphic>
          <a:graphicData uri="http://schemas.openxmlformats.org/presentationml/2006/ole">
            <p:oleObj spid="_x0000_s265218"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2189163"/>
            <a:ext cx="4114800" cy="2916237"/>
          </a:xfrm>
        </p:spPr>
        <p:txBody>
          <a:bodyPr>
            <a:spAutoFit/>
          </a:bodyPr>
          <a:lstStyle/>
          <a:p>
            <a:pPr marL="609600" indent="-609600">
              <a:buFontTx/>
              <a:buAutoNum type="arabicPeriod"/>
            </a:pPr>
            <a:r>
              <a:rPr lang="en-US"/>
              <a:t>1.99</a:t>
            </a:r>
          </a:p>
          <a:p>
            <a:pPr marL="609600" indent="-609600">
              <a:buFontTx/>
              <a:buAutoNum type="arabicPeriod"/>
            </a:pPr>
            <a:r>
              <a:rPr lang="en-US"/>
              <a:t>0.17</a:t>
            </a:r>
          </a:p>
          <a:p>
            <a:pPr marL="609600" indent="-609600">
              <a:buFontTx/>
              <a:buAutoNum type="arabicPeriod"/>
            </a:pPr>
            <a:r>
              <a:rPr lang="en-US"/>
              <a:t>0.83</a:t>
            </a:r>
          </a:p>
          <a:p>
            <a:pPr marL="609600" indent="-609600">
              <a:buFontTx/>
              <a:buAutoNum type="arabicPeriod"/>
            </a:pPr>
            <a:r>
              <a:rPr lang="en-US"/>
              <a:t>0.13</a:t>
            </a:r>
          </a:p>
          <a:p>
            <a:pPr marL="609600" indent="-609600">
              <a:buFontTx/>
              <a:buAutoNum type="arabicPeriod"/>
            </a:pPr>
            <a:r>
              <a:rPr lang="en-US"/>
              <a:t>1.29</a:t>
            </a:r>
          </a:p>
        </p:txBody>
      </p:sp>
      <p:sp>
        <p:nvSpPr>
          <p:cNvPr id="41990"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838200" y="260350"/>
          <a:ext cx="4343400" cy="654050"/>
        </p:xfrm>
        <a:graphic>
          <a:graphicData uri="http://schemas.openxmlformats.org/presentationml/2006/ole">
            <p:oleObj spid="_x0000_s265219" name="Equation" r:id="rId6" imgW="16256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p:txBody>
          <a:bodyPr/>
          <a:lstStyle/>
          <a:p>
            <a:r>
              <a:rPr lang="en-US" sz="2800"/>
              <a:t>Starting with the graph of </a:t>
            </a:r>
            <a:r>
              <a:rPr lang="en-US" sz="2800" i="1"/>
              <a:t>y</a:t>
            </a:r>
            <a:r>
              <a:rPr lang="en-US" sz="2800"/>
              <a:t> = </a:t>
            </a:r>
            <a:r>
              <a:rPr lang="en-US" sz="2800" i="1"/>
              <a:t>e</a:t>
            </a:r>
            <a:r>
              <a:rPr lang="en-US" sz="2800" i="1" baseline="50000"/>
              <a:t>x</a:t>
            </a:r>
            <a:r>
              <a:rPr lang="en-US" sz="2800"/>
              <a:t>, write the equation of the graph that results from shifting 2 units right.  </a:t>
            </a:r>
          </a:p>
        </p:txBody>
      </p:sp>
      <p:graphicFrame>
        <p:nvGraphicFramePr>
          <p:cNvPr id="33795" name="TPChart"/>
          <p:cNvGraphicFramePr>
            <a:graphicFrameLocks noChangeAspect="1"/>
          </p:cNvGraphicFramePr>
          <p:nvPr/>
        </p:nvGraphicFramePr>
        <p:xfrm>
          <a:off x="4508500" y="1651000"/>
          <a:ext cx="4572000" cy="5143500"/>
        </p:xfrm>
        <a:graphic>
          <a:graphicData uri="http://schemas.openxmlformats.org/presentationml/2006/ole">
            <p:oleObj spid="_x0000_s26626" name="Chart" r:id="rId5" imgW="4571989" imgH="5143584" progId="MSGraph.Chart.8">
              <p:embed followColorScheme="full"/>
            </p:oleObj>
          </a:graphicData>
        </a:graphic>
      </p:graphicFrame>
      <p:sp>
        <p:nvSpPr>
          <p:cNvPr id="33796" name="TPAnswers" hidden="1"/>
          <p:cNvSpPr>
            <a:spLocks noGrp="1" noChangeArrowheads="1"/>
          </p:cNvSpPr>
          <p:nvPr>
            <p:ph type="body" idx="1"/>
            <p:custDataLst>
              <p:tags r:id="rId3"/>
            </p:custDataLst>
          </p:nvPr>
        </p:nvSpPr>
        <p:spPr>
          <a:xfrm>
            <a:off x="457200" y="6856413"/>
            <a:ext cx="2209800" cy="1906587"/>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Choice Five</a:t>
            </a:r>
          </a:p>
        </p:txBody>
      </p:sp>
      <p:sp>
        <p:nvSpPr>
          <p:cNvPr id="3379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
        <p:nvSpPr>
          <p:cNvPr id="3380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380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380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380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190500" y="1828800"/>
            <a:ext cx="2174875" cy="1141413"/>
            <a:chOff x="120" y="1152"/>
            <a:chExt cx="1370" cy="719"/>
          </a:xfrm>
        </p:grpSpPr>
        <p:graphicFrame>
          <p:nvGraphicFramePr>
            <p:cNvPr id="33797" name="PSPic"/>
            <p:cNvGraphicFramePr>
              <a:graphicFrameLocks noChangeAspect="1"/>
            </p:cNvGraphicFramePr>
            <p:nvPr/>
          </p:nvGraphicFramePr>
          <p:xfrm>
            <a:off x="240" y="1392"/>
            <a:ext cx="1250" cy="479"/>
          </p:xfrm>
          <a:graphic>
            <a:graphicData uri="http://schemas.openxmlformats.org/presentationml/2006/ole">
              <p:oleObj spid="_x0000_s26631" name="Equation" r:id="rId6" imgW="558800" imgH="215900" progId="">
                <p:embed/>
              </p:oleObj>
            </a:graphicData>
          </a:graphic>
        </p:graphicFrame>
        <p:sp>
          <p:nvSpPr>
            <p:cNvPr id="33807" name="PSText"/>
            <p:cNvSpPr txBox="1">
              <a:spLocks noChangeArrowheads="1"/>
            </p:cNvSpPr>
            <p:nvPr/>
          </p:nvSpPr>
          <p:spPr bwMode="auto">
            <a:xfrm>
              <a:off x="240" y="1152"/>
              <a:ext cx="400" cy="240"/>
            </a:xfrm>
            <a:prstGeom prst="rect">
              <a:avLst/>
            </a:prstGeom>
            <a:noFill/>
            <a:ln w="9525">
              <a:noFill/>
              <a:miter lim="800000"/>
              <a:headEnd/>
              <a:tailEnd/>
            </a:ln>
            <a:effectLst/>
          </p:spPr>
          <p:txBody>
            <a:bodyPr/>
            <a:lstStyle/>
            <a:p>
              <a:r>
                <a:rPr lang="en-US" sz="2400"/>
                <a:t>1.</a:t>
              </a:r>
            </a:p>
          </p:txBody>
        </p:sp>
        <p:sp>
          <p:nvSpPr>
            <p:cNvPr id="33808" name="PSArrow"/>
            <p:cNvSpPr>
              <a:spLocks noChangeArrowheads="1"/>
            </p:cNvSpPr>
            <p:nvPr/>
          </p:nvSpPr>
          <p:spPr bwMode="auto">
            <a:xfrm>
              <a:off x="120"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67000" y="1828800"/>
            <a:ext cx="1879600" cy="1139825"/>
            <a:chOff x="1176" y="1152"/>
            <a:chExt cx="1184" cy="718"/>
          </a:xfrm>
        </p:grpSpPr>
        <p:graphicFrame>
          <p:nvGraphicFramePr>
            <p:cNvPr id="33799" name="PSPic"/>
            <p:cNvGraphicFramePr>
              <a:graphicFrameLocks noChangeAspect="1"/>
            </p:cNvGraphicFramePr>
            <p:nvPr/>
          </p:nvGraphicFramePr>
          <p:xfrm>
            <a:off x="1296" y="1392"/>
            <a:ext cx="1064" cy="478"/>
          </p:xfrm>
          <a:graphic>
            <a:graphicData uri="http://schemas.openxmlformats.org/presentationml/2006/ole">
              <p:oleObj spid="_x0000_s26630" name="Equation" r:id="rId7" imgW="469900" imgH="215900" progId="">
                <p:embed/>
              </p:oleObj>
            </a:graphicData>
          </a:graphic>
        </p:graphicFrame>
        <p:sp>
          <p:nvSpPr>
            <p:cNvPr id="33810" name="PSText"/>
            <p:cNvSpPr txBox="1">
              <a:spLocks noChangeArrowheads="1"/>
            </p:cNvSpPr>
            <p:nvPr/>
          </p:nvSpPr>
          <p:spPr bwMode="auto">
            <a:xfrm>
              <a:off x="1296" y="1152"/>
              <a:ext cx="400" cy="240"/>
            </a:xfrm>
            <a:prstGeom prst="rect">
              <a:avLst/>
            </a:prstGeom>
            <a:noFill/>
            <a:ln w="9525">
              <a:noFill/>
              <a:miter lim="800000"/>
              <a:headEnd/>
              <a:tailEnd/>
            </a:ln>
            <a:effectLst/>
          </p:spPr>
          <p:txBody>
            <a:bodyPr/>
            <a:lstStyle/>
            <a:p>
              <a:r>
                <a:rPr lang="en-US" sz="2400"/>
                <a:t>2.</a:t>
              </a:r>
            </a:p>
          </p:txBody>
        </p:sp>
        <p:sp>
          <p:nvSpPr>
            <p:cNvPr id="33811" name="PSArrow"/>
            <p:cNvSpPr>
              <a:spLocks noChangeArrowheads="1"/>
            </p:cNvSpPr>
            <p:nvPr/>
          </p:nvSpPr>
          <p:spPr bwMode="auto">
            <a:xfrm>
              <a:off x="1176"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952500" y="3200400"/>
            <a:ext cx="2174875" cy="1141413"/>
            <a:chOff x="600" y="2016"/>
            <a:chExt cx="1370" cy="719"/>
          </a:xfrm>
        </p:grpSpPr>
        <p:graphicFrame>
          <p:nvGraphicFramePr>
            <p:cNvPr id="33801" name="PSPic"/>
            <p:cNvGraphicFramePr>
              <a:graphicFrameLocks noChangeAspect="1"/>
            </p:cNvGraphicFramePr>
            <p:nvPr/>
          </p:nvGraphicFramePr>
          <p:xfrm>
            <a:off x="720" y="2256"/>
            <a:ext cx="1250" cy="479"/>
          </p:xfrm>
          <a:graphic>
            <a:graphicData uri="http://schemas.openxmlformats.org/presentationml/2006/ole">
              <p:oleObj spid="_x0000_s26629" name="Equation" r:id="rId8" imgW="558800" imgH="215900" progId="">
                <p:embed/>
              </p:oleObj>
            </a:graphicData>
          </a:graphic>
        </p:graphicFrame>
        <p:sp>
          <p:nvSpPr>
            <p:cNvPr id="33813" name="PSText"/>
            <p:cNvSpPr txBox="1">
              <a:spLocks noChangeArrowheads="1"/>
            </p:cNvSpPr>
            <p:nvPr/>
          </p:nvSpPr>
          <p:spPr bwMode="auto">
            <a:xfrm>
              <a:off x="720" y="2016"/>
              <a:ext cx="400" cy="240"/>
            </a:xfrm>
            <a:prstGeom prst="rect">
              <a:avLst/>
            </a:prstGeom>
            <a:noFill/>
            <a:ln w="9525">
              <a:noFill/>
              <a:miter lim="800000"/>
              <a:headEnd/>
              <a:tailEnd/>
            </a:ln>
            <a:effectLst/>
          </p:spPr>
          <p:txBody>
            <a:bodyPr/>
            <a:lstStyle/>
            <a:p>
              <a:r>
                <a:rPr lang="en-US" sz="2400"/>
                <a:t>3.</a:t>
              </a:r>
            </a:p>
          </p:txBody>
        </p:sp>
        <p:sp>
          <p:nvSpPr>
            <p:cNvPr id="33814" name="PSArrow"/>
            <p:cNvSpPr>
              <a:spLocks noChangeArrowheads="1"/>
            </p:cNvSpPr>
            <p:nvPr/>
          </p:nvSpPr>
          <p:spPr bwMode="auto">
            <a:xfrm>
              <a:off x="600" y="21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4648200"/>
            <a:ext cx="1879600" cy="1139825"/>
            <a:chOff x="168" y="2928"/>
            <a:chExt cx="1184" cy="718"/>
          </a:xfrm>
        </p:grpSpPr>
        <p:graphicFrame>
          <p:nvGraphicFramePr>
            <p:cNvPr id="33803" name="PSPic"/>
            <p:cNvGraphicFramePr>
              <a:graphicFrameLocks noChangeAspect="1"/>
            </p:cNvGraphicFramePr>
            <p:nvPr/>
          </p:nvGraphicFramePr>
          <p:xfrm>
            <a:off x="288" y="3168"/>
            <a:ext cx="1064" cy="478"/>
          </p:xfrm>
          <a:graphic>
            <a:graphicData uri="http://schemas.openxmlformats.org/presentationml/2006/ole">
              <p:oleObj spid="_x0000_s26628" name="Equation" r:id="rId9" imgW="469900" imgH="215900" progId="">
                <p:embed/>
              </p:oleObj>
            </a:graphicData>
          </a:graphic>
        </p:graphicFrame>
        <p:sp>
          <p:nvSpPr>
            <p:cNvPr id="33816" name="PSText"/>
            <p:cNvSpPr txBox="1">
              <a:spLocks noChangeArrowheads="1"/>
            </p:cNvSpPr>
            <p:nvPr/>
          </p:nvSpPr>
          <p:spPr bwMode="auto">
            <a:xfrm>
              <a:off x="288" y="2928"/>
              <a:ext cx="400" cy="240"/>
            </a:xfrm>
            <a:prstGeom prst="rect">
              <a:avLst/>
            </a:prstGeom>
            <a:noFill/>
            <a:ln w="9525">
              <a:noFill/>
              <a:miter lim="800000"/>
              <a:headEnd/>
              <a:tailEnd/>
            </a:ln>
            <a:effectLst/>
          </p:spPr>
          <p:txBody>
            <a:bodyPr/>
            <a:lstStyle/>
            <a:p>
              <a:r>
                <a:rPr lang="en-US" sz="2400"/>
                <a:t>4.</a:t>
              </a:r>
            </a:p>
          </p:txBody>
        </p:sp>
        <p:sp>
          <p:nvSpPr>
            <p:cNvPr id="33817" name="PSArrow"/>
            <p:cNvSpPr>
              <a:spLocks noChangeArrowheads="1"/>
            </p:cNvSpPr>
            <p:nvPr/>
          </p:nvSpPr>
          <p:spPr bwMode="auto">
            <a:xfrm>
              <a:off x="168"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67000" y="4724400"/>
            <a:ext cx="2095500" cy="1141413"/>
            <a:chOff x="1176" y="2976"/>
            <a:chExt cx="1320" cy="719"/>
          </a:xfrm>
        </p:grpSpPr>
        <p:graphicFrame>
          <p:nvGraphicFramePr>
            <p:cNvPr id="33805" name="PSPic"/>
            <p:cNvGraphicFramePr>
              <a:graphicFrameLocks noChangeAspect="1"/>
            </p:cNvGraphicFramePr>
            <p:nvPr/>
          </p:nvGraphicFramePr>
          <p:xfrm>
            <a:off x="1296" y="3216"/>
            <a:ext cx="1200" cy="479"/>
          </p:xfrm>
          <a:graphic>
            <a:graphicData uri="http://schemas.openxmlformats.org/presentationml/2006/ole">
              <p:oleObj spid="_x0000_s26627" name="Equation" r:id="rId10" imgW="533632" imgH="215994" progId="">
                <p:embed/>
              </p:oleObj>
            </a:graphicData>
          </a:graphic>
        </p:graphicFrame>
        <p:sp>
          <p:nvSpPr>
            <p:cNvPr id="33819" name="PSText"/>
            <p:cNvSpPr txBox="1">
              <a:spLocks noChangeArrowheads="1"/>
            </p:cNvSpPr>
            <p:nvPr/>
          </p:nvSpPr>
          <p:spPr bwMode="auto">
            <a:xfrm>
              <a:off x="1296" y="2976"/>
              <a:ext cx="400" cy="240"/>
            </a:xfrm>
            <a:prstGeom prst="rect">
              <a:avLst/>
            </a:prstGeom>
            <a:noFill/>
            <a:ln w="9525">
              <a:noFill/>
              <a:miter lim="800000"/>
              <a:headEnd/>
              <a:tailEnd/>
            </a:ln>
            <a:effectLst/>
          </p:spPr>
          <p:txBody>
            <a:bodyPr/>
            <a:lstStyle/>
            <a:p>
              <a:r>
                <a:rPr lang="en-US" sz="2400"/>
                <a:t>5.</a:t>
              </a:r>
            </a:p>
          </p:txBody>
        </p:sp>
        <p:sp>
          <p:nvSpPr>
            <p:cNvPr id="33820" name="PSArrow"/>
            <p:cNvSpPr>
              <a:spLocks noChangeArrowheads="1"/>
            </p:cNvSpPr>
            <p:nvPr/>
          </p:nvSpPr>
          <p:spPr bwMode="auto">
            <a:xfrm>
              <a:off x="1176"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76200"/>
            <a:ext cx="8229600" cy="1341438"/>
          </a:xfrm>
        </p:spPr>
        <p:txBody>
          <a:bodyPr>
            <a:spAutoFit/>
          </a:bodyPr>
          <a:lstStyle/>
          <a:p>
            <a:r>
              <a:rPr lang="en-US" sz="3200"/>
              <a:t>Use the Midpoint Rule with </a:t>
            </a:r>
            <a:r>
              <a:rPr lang="en-US" sz="3200" i="1"/>
              <a:t>n</a:t>
            </a:r>
            <a:r>
              <a:rPr lang="en-US" sz="3200"/>
              <a:t> = 5 to approximate the integral.</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266242"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8.998</a:t>
            </a:r>
          </a:p>
          <a:p>
            <a:pPr marL="609600" indent="-609600">
              <a:buFontTx/>
              <a:buAutoNum type="arabicPeriod"/>
            </a:pPr>
            <a:r>
              <a:rPr lang="en-US"/>
              <a:t>4.781</a:t>
            </a:r>
          </a:p>
          <a:p>
            <a:pPr marL="609600" indent="-609600">
              <a:buFontTx/>
              <a:buAutoNum type="arabicPeriod"/>
            </a:pPr>
            <a:r>
              <a:rPr lang="en-US"/>
              <a:t>12.929</a:t>
            </a:r>
          </a:p>
          <a:p>
            <a:pPr marL="609600" indent="-609600">
              <a:buFontTx/>
              <a:buAutoNum type="arabicPeriod"/>
            </a:pPr>
            <a:r>
              <a:rPr lang="en-US"/>
              <a:t>9.998</a:t>
            </a:r>
          </a:p>
          <a:p>
            <a:pPr marL="609600" indent="-609600">
              <a:buFontTx/>
              <a:buAutoNum type="arabicPeriod"/>
            </a:pPr>
            <a:r>
              <a:rPr lang="en-US"/>
              <a:t>5.781</a:t>
            </a:r>
          </a:p>
        </p:txBody>
      </p:sp>
      <p:sp>
        <p:nvSpPr>
          <p:cNvPr id="43014"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609600" y="1549400"/>
          <a:ext cx="2514600" cy="1574800"/>
        </p:xfrm>
        <a:graphic>
          <a:graphicData uri="http://schemas.openxmlformats.org/presentationml/2006/ole">
            <p:oleObj spid="_x0000_s266243" name="Equation" r:id="rId6" imgW="8128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328613"/>
            <a:ext cx="8229600" cy="1036637"/>
          </a:xfrm>
        </p:spPr>
        <p:txBody>
          <a:bodyPr>
            <a:spAutoFit/>
          </a:bodyPr>
          <a:lstStyle/>
          <a:p>
            <a:r>
              <a:rPr lang="en-US"/>
              <a:t>Evaluate the definite integral.</a:t>
            </a:r>
          </a:p>
        </p:txBody>
      </p:sp>
      <p:graphicFrame>
        <p:nvGraphicFramePr>
          <p:cNvPr id="44035" name="TPChart"/>
          <p:cNvGraphicFramePr>
            <a:graphicFrameLocks noChangeAspect="1"/>
          </p:cNvGraphicFramePr>
          <p:nvPr/>
        </p:nvGraphicFramePr>
        <p:xfrm>
          <a:off x="4508500" y="1651000"/>
          <a:ext cx="4572000" cy="5143500"/>
        </p:xfrm>
        <a:graphic>
          <a:graphicData uri="http://schemas.openxmlformats.org/presentationml/2006/ole">
            <p:oleObj spid="_x0000_s267266"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9</a:t>
            </a:r>
          </a:p>
          <a:p>
            <a:pPr marL="609600" indent="-609600">
              <a:buFontTx/>
              <a:buAutoNum type="arabicPeriod"/>
            </a:pPr>
            <a:r>
              <a:rPr lang="en-US"/>
              <a:t>8</a:t>
            </a:r>
          </a:p>
          <a:p>
            <a:pPr marL="609600" indent="-609600">
              <a:buFontTx/>
              <a:buAutoNum type="arabicPeriod"/>
            </a:pPr>
            <a:r>
              <a:rPr lang="en-US"/>
              <a:t>6</a:t>
            </a:r>
          </a:p>
          <a:p>
            <a:pPr marL="609600" indent="-609600">
              <a:buFontTx/>
              <a:buAutoNum type="arabicPeriod"/>
            </a:pPr>
            <a:r>
              <a:rPr lang="en-US"/>
              <a:t>11</a:t>
            </a:r>
          </a:p>
          <a:p>
            <a:pPr marL="609600" indent="-609600">
              <a:buFontTx/>
              <a:buAutoNum type="arabicPeriod"/>
            </a:pPr>
            <a:r>
              <a:rPr lang="en-US"/>
              <a:t>8.1</a:t>
            </a:r>
          </a:p>
        </p:txBody>
      </p:sp>
      <p:sp>
        <p:nvSpPr>
          <p:cNvPr id="44038"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609600" y="1433513"/>
          <a:ext cx="2895600" cy="1766887"/>
        </p:xfrm>
        <a:graphic>
          <a:graphicData uri="http://schemas.openxmlformats.org/presentationml/2006/ole">
            <p:oleObj spid="_x0000_s267267" name="Equation" r:id="rId6" imgW="8382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PAnswers"/>
          <p:cNvSpPr>
            <a:spLocks noGrp="1" noChangeArrowheads="1"/>
          </p:cNvSpPr>
          <p:nvPr>
            <p:ph type="body" idx="1"/>
            <p:custDataLst>
              <p:tags r:id="rId3"/>
            </p:custDataLst>
          </p:nvPr>
        </p:nvSpPr>
        <p:spPr>
          <a:xfrm>
            <a:off x="457200" y="225266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does not exist</a:t>
            </a:r>
          </a:p>
        </p:txBody>
      </p:sp>
      <p:sp>
        <p:nvSpPr>
          <p:cNvPr id="48130" name="TPQuestion"/>
          <p:cNvSpPr>
            <a:spLocks noGrp="1" noChangeArrowheads="1"/>
          </p:cNvSpPr>
          <p:nvPr>
            <p:ph type="title"/>
          </p:nvPr>
        </p:nvSpPr>
        <p:spPr>
          <a:xfrm>
            <a:off x="457200" y="0"/>
            <a:ext cx="8229600" cy="915988"/>
          </a:xfrm>
        </p:spPr>
        <p:txBody>
          <a:bodyPr>
            <a:spAutoFit/>
          </a:bodyPr>
          <a:lstStyle/>
          <a:p>
            <a:r>
              <a:rPr lang="en-US" sz="3600"/>
              <a:t>Evaluate the integral if it exists.</a:t>
            </a:r>
          </a:p>
        </p:txBody>
      </p:sp>
      <p:graphicFrame>
        <p:nvGraphicFramePr>
          <p:cNvPr id="48131" name="TPChart"/>
          <p:cNvGraphicFramePr>
            <a:graphicFrameLocks noChangeAspect="1"/>
          </p:cNvGraphicFramePr>
          <p:nvPr/>
        </p:nvGraphicFramePr>
        <p:xfrm>
          <a:off x="4508500" y="1651000"/>
          <a:ext cx="4572000" cy="5143500"/>
        </p:xfrm>
        <a:graphic>
          <a:graphicData uri="http://schemas.openxmlformats.org/presentationml/2006/ole">
            <p:oleObj spid="_x0000_s268290" name="Chart" r:id="rId5" imgW="4571989" imgH="5143584" progId="MSGraph.Chart.8">
              <p:embed followColorScheme="full"/>
            </p:oleObj>
          </a:graphicData>
        </a:graphic>
      </p:graphicFrame>
      <p:sp>
        <p:nvSpPr>
          <p:cNvPr id="48134" name="Rectangle 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3" name="Object 5"/>
          <p:cNvGraphicFramePr>
            <a:graphicFrameLocks noChangeAspect="1"/>
          </p:cNvGraphicFramePr>
          <p:nvPr/>
        </p:nvGraphicFramePr>
        <p:xfrm>
          <a:off x="609600" y="914400"/>
          <a:ext cx="1828800" cy="1006475"/>
        </p:xfrm>
        <a:graphic>
          <a:graphicData uri="http://schemas.openxmlformats.org/presentationml/2006/ole">
            <p:oleObj spid="_x0000_s268291" name="Equation" r:id="rId6" imgW="761669" imgH="418918" progId="">
              <p:embed/>
            </p:oleObj>
          </a:graphicData>
        </a:graphic>
      </p:graphicFrame>
      <p:sp>
        <p:nvSpPr>
          <p:cNvPr id="48136" name="Rectangle 8"/>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5" name="Object 7"/>
          <p:cNvGraphicFramePr>
            <a:graphicFrameLocks noChangeAspect="1"/>
          </p:cNvGraphicFramePr>
          <p:nvPr/>
        </p:nvGraphicFramePr>
        <p:xfrm>
          <a:off x="1066800" y="1981200"/>
          <a:ext cx="2836863" cy="1133475"/>
        </p:xfrm>
        <a:graphic>
          <a:graphicData uri="http://schemas.openxmlformats.org/presentationml/2006/ole">
            <p:oleObj spid="_x0000_s268292" name="Equation" r:id="rId7" imgW="901309" imgH="355446" progId="">
              <p:embed/>
            </p:oleObj>
          </a:graphicData>
        </a:graphic>
      </p:graphicFrame>
      <p:sp>
        <p:nvSpPr>
          <p:cNvPr id="48138" name="Rectangle 10"/>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7" name="Object 9"/>
          <p:cNvGraphicFramePr>
            <a:graphicFrameLocks noChangeAspect="1"/>
          </p:cNvGraphicFramePr>
          <p:nvPr/>
        </p:nvGraphicFramePr>
        <p:xfrm>
          <a:off x="1066800" y="3201988"/>
          <a:ext cx="1925638" cy="531812"/>
        </p:xfrm>
        <a:graphic>
          <a:graphicData uri="http://schemas.openxmlformats.org/presentationml/2006/ole">
            <p:oleObj spid="_x0000_s268293" name="Equation" r:id="rId8" imgW="609336" imgH="165028" progId="">
              <p:embed/>
            </p:oleObj>
          </a:graphicData>
        </a:graphic>
      </p:graphicFrame>
      <p:sp>
        <p:nvSpPr>
          <p:cNvPr id="48140" name="Rectangle 12"/>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9" name="Object 11"/>
          <p:cNvGraphicFramePr>
            <a:graphicFrameLocks noChangeAspect="1"/>
          </p:cNvGraphicFramePr>
          <p:nvPr/>
        </p:nvGraphicFramePr>
        <p:xfrm>
          <a:off x="1066800" y="4192588"/>
          <a:ext cx="1925638" cy="531812"/>
        </p:xfrm>
        <a:graphic>
          <a:graphicData uri="http://schemas.openxmlformats.org/presentationml/2006/ole">
            <p:oleObj spid="_x0000_s268294" name="Equation" r:id="rId9" imgW="609336" imgH="165028" progId="">
              <p:embed/>
            </p:oleObj>
          </a:graphicData>
        </a:graphic>
      </p:graphicFrame>
      <p:sp>
        <p:nvSpPr>
          <p:cNvPr id="48142" name="Rectangle 14"/>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41" name="Object 13"/>
          <p:cNvGraphicFramePr>
            <a:graphicFrameLocks noChangeAspect="1"/>
          </p:cNvGraphicFramePr>
          <p:nvPr/>
        </p:nvGraphicFramePr>
        <p:xfrm>
          <a:off x="990600" y="4886325"/>
          <a:ext cx="2286000" cy="1133475"/>
        </p:xfrm>
        <a:graphic>
          <a:graphicData uri="http://schemas.openxmlformats.org/presentationml/2006/ole">
            <p:oleObj spid="_x0000_s268295" name="Equation" r:id="rId10" imgW="723586"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76200"/>
            <a:ext cx="8229600" cy="915988"/>
          </a:xfrm>
        </p:spPr>
        <p:txBody>
          <a:bodyPr>
            <a:spAutoFit/>
          </a:bodyPr>
          <a:lstStyle/>
          <a:p>
            <a:r>
              <a:rPr lang="en-US" sz="3600"/>
              <a:t>Evaluate the integral.</a:t>
            </a:r>
          </a:p>
        </p:txBody>
      </p:sp>
      <p:graphicFrame>
        <p:nvGraphicFramePr>
          <p:cNvPr id="49155" name="TPChart"/>
          <p:cNvGraphicFramePr>
            <a:graphicFrameLocks noChangeAspect="1"/>
          </p:cNvGraphicFramePr>
          <p:nvPr/>
        </p:nvGraphicFramePr>
        <p:xfrm>
          <a:off x="4508500" y="1651000"/>
          <a:ext cx="4572000" cy="5143500"/>
        </p:xfrm>
        <a:graphic>
          <a:graphicData uri="http://schemas.openxmlformats.org/presentationml/2006/ole">
            <p:oleObj spid="_x0000_s269314"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3560763"/>
            <a:ext cx="4114800" cy="2916237"/>
          </a:xfrm>
        </p:spPr>
        <p:txBody>
          <a:bodyPr>
            <a:spAutoFit/>
          </a:bodyPr>
          <a:lstStyle/>
          <a:p>
            <a:pPr marL="609600" indent="-609600">
              <a:buFontTx/>
              <a:buAutoNum type="arabicPeriod"/>
            </a:pPr>
            <a:r>
              <a:rPr lang="en-US"/>
              <a:t>19.33</a:t>
            </a:r>
          </a:p>
          <a:p>
            <a:pPr marL="609600" indent="-609600">
              <a:buFontTx/>
              <a:buAutoNum type="arabicPeriod"/>
            </a:pPr>
            <a:r>
              <a:rPr lang="en-US"/>
              <a:t>22.00</a:t>
            </a:r>
          </a:p>
          <a:p>
            <a:pPr marL="609600" indent="-609600">
              <a:buFontTx/>
              <a:buAutoNum type="arabicPeriod"/>
            </a:pPr>
            <a:r>
              <a:rPr lang="en-US"/>
              <a:t>14.67</a:t>
            </a:r>
          </a:p>
          <a:p>
            <a:pPr marL="609600" indent="-609600">
              <a:buFontTx/>
              <a:buAutoNum type="arabicPeriod"/>
            </a:pPr>
            <a:r>
              <a:rPr lang="en-US"/>
              <a:t>4.00</a:t>
            </a:r>
          </a:p>
          <a:p>
            <a:pPr marL="609600" indent="-609600">
              <a:buFontTx/>
              <a:buAutoNum type="arabicPeriod"/>
            </a:pPr>
            <a:r>
              <a:rPr lang="en-US"/>
              <a:t>32.67</a:t>
            </a:r>
          </a:p>
        </p:txBody>
      </p:sp>
      <p:sp>
        <p:nvSpPr>
          <p:cNvPr id="49157" name="Text Box 5"/>
          <p:cNvSpPr txBox="1">
            <a:spLocks noChangeArrowheads="1"/>
          </p:cNvSpPr>
          <p:nvPr/>
        </p:nvSpPr>
        <p:spPr bwMode="auto">
          <a:xfrm>
            <a:off x="457200" y="2606675"/>
            <a:ext cx="4191000" cy="82232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The choices are rounded to the nearest hundredth.</a:t>
            </a:r>
          </a:p>
        </p:txBody>
      </p:sp>
      <p:sp>
        <p:nvSpPr>
          <p:cNvPr id="49159" name="Rectangle 7"/>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8" name="Object 6"/>
          <p:cNvGraphicFramePr>
            <a:graphicFrameLocks noChangeAspect="1"/>
          </p:cNvGraphicFramePr>
          <p:nvPr/>
        </p:nvGraphicFramePr>
        <p:xfrm>
          <a:off x="609600" y="1143000"/>
          <a:ext cx="2362200" cy="1222375"/>
        </p:xfrm>
        <a:graphic>
          <a:graphicData uri="http://schemas.openxmlformats.org/presentationml/2006/ole">
            <p:oleObj spid="_x0000_s269315" name="Equation" r:id="rId6" imgW="9144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76200"/>
            <a:ext cx="8229600" cy="1341438"/>
          </a:xfrm>
        </p:spPr>
        <p:txBody>
          <a:bodyPr>
            <a:spAutoFit/>
          </a:bodyPr>
          <a:lstStyle/>
          <a:p>
            <a:r>
              <a:rPr lang="en-US" sz="3200"/>
              <a:t>Evaluate the integral by making the given substitution.</a:t>
            </a:r>
          </a:p>
        </p:txBody>
      </p:sp>
      <p:graphicFrame>
        <p:nvGraphicFramePr>
          <p:cNvPr id="50179" name="TPChart"/>
          <p:cNvGraphicFramePr>
            <a:graphicFrameLocks noChangeAspect="1"/>
          </p:cNvGraphicFramePr>
          <p:nvPr/>
        </p:nvGraphicFramePr>
        <p:xfrm>
          <a:off x="4953000" y="1714500"/>
          <a:ext cx="4191000" cy="5143500"/>
        </p:xfrm>
        <a:graphic>
          <a:graphicData uri="http://schemas.openxmlformats.org/presentationml/2006/ole">
            <p:oleObj spid="_x0000_s270338" name="Chart" r:id="rId5" imgW="4571989" imgH="5143584" progId="MSGraph.Chart.8">
              <p:embed followColorScheme="full"/>
            </p:oleObj>
          </a:graphicData>
        </a:graphic>
      </p:graphicFrame>
      <p:sp>
        <p:nvSpPr>
          <p:cNvPr id="50180" name="TPAnswers" hidden="1"/>
          <p:cNvSpPr>
            <a:spLocks noGrp="1" noChangeArrowheads="1"/>
          </p:cNvSpPr>
          <p:nvPr>
            <p:ph type="body" idx="1"/>
            <p:custDataLst>
              <p:tags r:id="rId3"/>
            </p:custDataLst>
          </p:nvPr>
        </p:nvSpPr>
        <p:spPr>
          <a:xfrm>
            <a:off x="457200" y="69262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190500" y="2536825"/>
            <a:ext cx="2173288" cy="1120775"/>
            <a:chOff x="120" y="1536"/>
            <a:chExt cx="1369" cy="706"/>
          </a:xfrm>
        </p:grpSpPr>
        <p:graphicFrame>
          <p:nvGraphicFramePr>
            <p:cNvPr id="50181" name="PSPic"/>
            <p:cNvGraphicFramePr>
              <a:graphicFrameLocks noChangeAspect="1"/>
            </p:cNvGraphicFramePr>
            <p:nvPr/>
          </p:nvGraphicFramePr>
          <p:xfrm>
            <a:off x="240" y="1776"/>
            <a:ext cx="1249" cy="466"/>
          </p:xfrm>
          <a:graphic>
            <a:graphicData uri="http://schemas.openxmlformats.org/presentationml/2006/ole">
              <p:oleObj spid="_x0000_s270344" name="Equation" r:id="rId6" imgW="876300" imgH="330200" progId="">
                <p:embed/>
              </p:oleObj>
            </a:graphicData>
          </a:graphic>
        </p:graphicFrame>
        <p:sp>
          <p:nvSpPr>
            <p:cNvPr id="50191" name="PSText"/>
            <p:cNvSpPr txBox="1">
              <a:spLocks noChangeArrowheads="1"/>
            </p:cNvSpPr>
            <p:nvPr/>
          </p:nvSpPr>
          <p:spPr bwMode="auto">
            <a:xfrm>
              <a:off x="240" y="1536"/>
              <a:ext cx="400" cy="240"/>
            </a:xfrm>
            <a:prstGeom prst="rect">
              <a:avLst/>
            </a:prstGeom>
            <a:noFill/>
            <a:ln w="9525">
              <a:noFill/>
              <a:miter lim="800000"/>
              <a:headEnd/>
              <a:tailEnd/>
            </a:ln>
            <a:effectLst/>
          </p:spPr>
          <p:txBody>
            <a:bodyPr/>
            <a:lstStyle/>
            <a:p>
              <a:r>
                <a:rPr lang="en-US" sz="2400"/>
                <a:t>1.</a:t>
              </a:r>
            </a:p>
          </p:txBody>
        </p:sp>
        <p:sp>
          <p:nvSpPr>
            <p:cNvPr id="50192" name="PSArrow"/>
            <p:cNvSpPr>
              <a:spLocks noChangeArrowheads="1"/>
            </p:cNvSpPr>
            <p:nvPr/>
          </p:nvSpPr>
          <p:spPr bwMode="auto">
            <a:xfrm>
              <a:off x="120"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2536825"/>
            <a:ext cx="2209800" cy="1120775"/>
            <a:chOff x="1704" y="1536"/>
            <a:chExt cx="1392" cy="706"/>
          </a:xfrm>
        </p:grpSpPr>
        <p:graphicFrame>
          <p:nvGraphicFramePr>
            <p:cNvPr id="50183" name="PSPic"/>
            <p:cNvGraphicFramePr>
              <a:graphicFrameLocks noChangeAspect="1"/>
            </p:cNvGraphicFramePr>
            <p:nvPr/>
          </p:nvGraphicFramePr>
          <p:xfrm>
            <a:off x="1824" y="1776"/>
            <a:ext cx="1272" cy="466"/>
          </p:xfrm>
          <a:graphic>
            <a:graphicData uri="http://schemas.openxmlformats.org/presentationml/2006/ole">
              <p:oleObj spid="_x0000_s270343" name="Equation" r:id="rId7" imgW="889000" imgH="330200" progId="">
                <p:embed/>
              </p:oleObj>
            </a:graphicData>
          </a:graphic>
        </p:graphicFrame>
        <p:sp>
          <p:nvSpPr>
            <p:cNvPr id="50194" name="PSText"/>
            <p:cNvSpPr txBox="1">
              <a:spLocks noChangeArrowheads="1"/>
            </p:cNvSpPr>
            <p:nvPr/>
          </p:nvSpPr>
          <p:spPr bwMode="auto">
            <a:xfrm>
              <a:off x="1824" y="1536"/>
              <a:ext cx="400" cy="240"/>
            </a:xfrm>
            <a:prstGeom prst="rect">
              <a:avLst/>
            </a:prstGeom>
            <a:noFill/>
            <a:ln w="9525">
              <a:noFill/>
              <a:miter lim="800000"/>
              <a:headEnd/>
              <a:tailEnd/>
            </a:ln>
            <a:effectLst/>
          </p:spPr>
          <p:txBody>
            <a:bodyPr/>
            <a:lstStyle/>
            <a:p>
              <a:r>
                <a:rPr lang="en-US" sz="2400"/>
                <a:t>2.</a:t>
              </a:r>
            </a:p>
          </p:txBody>
        </p:sp>
        <p:sp>
          <p:nvSpPr>
            <p:cNvPr id="50195" name="PSArrow"/>
            <p:cNvSpPr>
              <a:spLocks noChangeArrowheads="1"/>
            </p:cNvSpPr>
            <p:nvPr/>
          </p:nvSpPr>
          <p:spPr bwMode="auto">
            <a:xfrm>
              <a:off x="170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55725" y="3984625"/>
            <a:ext cx="2209800" cy="1120775"/>
            <a:chOff x="854" y="2448"/>
            <a:chExt cx="1392" cy="706"/>
          </a:xfrm>
        </p:grpSpPr>
        <p:graphicFrame>
          <p:nvGraphicFramePr>
            <p:cNvPr id="50185" name="PSPic"/>
            <p:cNvGraphicFramePr>
              <a:graphicFrameLocks noChangeAspect="1"/>
            </p:cNvGraphicFramePr>
            <p:nvPr/>
          </p:nvGraphicFramePr>
          <p:xfrm>
            <a:off x="974" y="2688"/>
            <a:ext cx="1272" cy="466"/>
          </p:xfrm>
          <a:graphic>
            <a:graphicData uri="http://schemas.openxmlformats.org/presentationml/2006/ole">
              <p:oleObj spid="_x0000_s270342" name="Equation" r:id="rId8" imgW="889000" imgH="330200" progId="">
                <p:embed/>
              </p:oleObj>
            </a:graphicData>
          </a:graphic>
        </p:graphicFrame>
        <p:sp>
          <p:nvSpPr>
            <p:cNvPr id="50197" name="PSText"/>
            <p:cNvSpPr txBox="1">
              <a:spLocks noChangeArrowheads="1"/>
            </p:cNvSpPr>
            <p:nvPr/>
          </p:nvSpPr>
          <p:spPr bwMode="auto">
            <a:xfrm>
              <a:off x="974" y="2448"/>
              <a:ext cx="400" cy="240"/>
            </a:xfrm>
            <a:prstGeom prst="rect">
              <a:avLst/>
            </a:prstGeom>
            <a:noFill/>
            <a:ln w="9525">
              <a:noFill/>
              <a:miter lim="800000"/>
              <a:headEnd/>
              <a:tailEnd/>
            </a:ln>
            <a:effectLst/>
          </p:spPr>
          <p:txBody>
            <a:bodyPr/>
            <a:lstStyle/>
            <a:p>
              <a:r>
                <a:rPr lang="en-US" sz="2400"/>
                <a:t>3.</a:t>
              </a:r>
            </a:p>
          </p:txBody>
        </p:sp>
        <p:sp>
          <p:nvSpPr>
            <p:cNvPr id="50198" name="PSArrow"/>
            <p:cNvSpPr>
              <a:spLocks noChangeArrowheads="1"/>
            </p:cNvSpPr>
            <p:nvPr/>
          </p:nvSpPr>
          <p:spPr bwMode="auto">
            <a:xfrm>
              <a:off x="854"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90500" y="5203825"/>
            <a:ext cx="2432050" cy="1120775"/>
            <a:chOff x="120" y="3202"/>
            <a:chExt cx="1532" cy="706"/>
          </a:xfrm>
        </p:grpSpPr>
        <p:graphicFrame>
          <p:nvGraphicFramePr>
            <p:cNvPr id="50187" name="PSPic"/>
            <p:cNvGraphicFramePr>
              <a:graphicFrameLocks noChangeAspect="1"/>
            </p:cNvGraphicFramePr>
            <p:nvPr/>
          </p:nvGraphicFramePr>
          <p:xfrm>
            <a:off x="240" y="3442"/>
            <a:ext cx="1412" cy="466"/>
          </p:xfrm>
          <a:graphic>
            <a:graphicData uri="http://schemas.openxmlformats.org/presentationml/2006/ole">
              <p:oleObj spid="_x0000_s270341" name="Equation" r:id="rId9" imgW="990600" imgH="330200" progId="">
                <p:embed/>
              </p:oleObj>
            </a:graphicData>
          </a:graphic>
        </p:graphicFrame>
        <p:sp>
          <p:nvSpPr>
            <p:cNvPr id="50200" name="PSText"/>
            <p:cNvSpPr txBox="1">
              <a:spLocks noChangeArrowheads="1"/>
            </p:cNvSpPr>
            <p:nvPr/>
          </p:nvSpPr>
          <p:spPr bwMode="auto">
            <a:xfrm>
              <a:off x="240" y="3202"/>
              <a:ext cx="400" cy="240"/>
            </a:xfrm>
            <a:prstGeom prst="rect">
              <a:avLst/>
            </a:prstGeom>
            <a:noFill/>
            <a:ln w="9525">
              <a:noFill/>
              <a:miter lim="800000"/>
              <a:headEnd/>
              <a:tailEnd/>
            </a:ln>
            <a:effectLst/>
          </p:spPr>
          <p:txBody>
            <a:bodyPr/>
            <a:lstStyle/>
            <a:p>
              <a:r>
                <a:rPr lang="en-US" sz="2400"/>
                <a:t>4.</a:t>
              </a:r>
            </a:p>
          </p:txBody>
        </p:sp>
        <p:sp>
          <p:nvSpPr>
            <p:cNvPr id="50201" name="PSArrow"/>
            <p:cNvSpPr>
              <a:spLocks noChangeArrowheads="1"/>
            </p:cNvSpPr>
            <p:nvPr/>
          </p:nvSpPr>
          <p:spPr bwMode="auto">
            <a:xfrm>
              <a:off x="120" y="336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95600" y="5203825"/>
            <a:ext cx="2171700" cy="1120775"/>
            <a:chOff x="1704" y="3202"/>
            <a:chExt cx="1368" cy="706"/>
          </a:xfrm>
        </p:grpSpPr>
        <p:graphicFrame>
          <p:nvGraphicFramePr>
            <p:cNvPr id="50189" name="PSPic"/>
            <p:cNvGraphicFramePr>
              <a:graphicFrameLocks noChangeAspect="1"/>
            </p:cNvGraphicFramePr>
            <p:nvPr/>
          </p:nvGraphicFramePr>
          <p:xfrm>
            <a:off x="1824" y="3442"/>
            <a:ext cx="1248" cy="466"/>
          </p:xfrm>
          <a:graphic>
            <a:graphicData uri="http://schemas.openxmlformats.org/presentationml/2006/ole">
              <p:oleObj spid="_x0000_s270340" name="Equation" r:id="rId10" imgW="876300" imgH="330200" progId="">
                <p:embed/>
              </p:oleObj>
            </a:graphicData>
          </a:graphic>
        </p:graphicFrame>
        <p:sp>
          <p:nvSpPr>
            <p:cNvPr id="50203" name="PSText"/>
            <p:cNvSpPr txBox="1">
              <a:spLocks noChangeArrowheads="1"/>
            </p:cNvSpPr>
            <p:nvPr/>
          </p:nvSpPr>
          <p:spPr bwMode="auto">
            <a:xfrm>
              <a:off x="1824" y="3202"/>
              <a:ext cx="400" cy="240"/>
            </a:xfrm>
            <a:prstGeom prst="rect">
              <a:avLst/>
            </a:prstGeom>
            <a:noFill/>
            <a:ln w="9525">
              <a:noFill/>
              <a:miter lim="800000"/>
              <a:headEnd/>
              <a:tailEnd/>
            </a:ln>
            <a:effectLst/>
          </p:spPr>
          <p:txBody>
            <a:bodyPr/>
            <a:lstStyle/>
            <a:p>
              <a:r>
                <a:rPr lang="en-US" sz="2400"/>
                <a:t>5.</a:t>
              </a:r>
            </a:p>
          </p:txBody>
        </p:sp>
        <p:sp>
          <p:nvSpPr>
            <p:cNvPr id="50204" name="PSArrow"/>
            <p:cNvSpPr>
              <a:spLocks noChangeArrowheads="1"/>
            </p:cNvSpPr>
            <p:nvPr/>
          </p:nvSpPr>
          <p:spPr bwMode="auto">
            <a:xfrm>
              <a:off x="1704" y="336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0207" name="Rectangle 31"/>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206" name="Object 30"/>
          <p:cNvGraphicFramePr>
            <a:graphicFrameLocks noChangeAspect="1"/>
          </p:cNvGraphicFramePr>
          <p:nvPr/>
        </p:nvGraphicFramePr>
        <p:xfrm>
          <a:off x="1066800" y="1447800"/>
          <a:ext cx="3733800" cy="933450"/>
        </p:xfrm>
        <a:graphic>
          <a:graphicData uri="http://schemas.openxmlformats.org/presentationml/2006/ole">
            <p:oleObj spid="_x0000_s270339" name="Equation" r:id="rId11" imgW="15240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0"/>
            <a:ext cx="8229600" cy="915988"/>
          </a:xfrm>
        </p:spPr>
        <p:txBody>
          <a:bodyPr>
            <a:spAutoFit/>
          </a:bodyPr>
          <a:lstStyle/>
          <a:p>
            <a:r>
              <a:rPr lang="en-US" sz="3600"/>
              <a:t>Evaluate the indefinite integral.</a:t>
            </a:r>
          </a:p>
        </p:txBody>
      </p:sp>
      <p:graphicFrame>
        <p:nvGraphicFramePr>
          <p:cNvPr id="52227" name="TPChart"/>
          <p:cNvGraphicFramePr>
            <a:graphicFrameLocks noChangeAspect="1"/>
          </p:cNvGraphicFramePr>
          <p:nvPr/>
        </p:nvGraphicFramePr>
        <p:xfrm>
          <a:off x="4572000" y="1714500"/>
          <a:ext cx="4572000" cy="5143500"/>
        </p:xfrm>
        <a:graphic>
          <a:graphicData uri="http://schemas.openxmlformats.org/presentationml/2006/ole">
            <p:oleObj spid="_x0000_s271362"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228600" y="2176463"/>
            <a:ext cx="13716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52229" name="Object 5"/>
          <p:cNvGraphicFramePr>
            <a:graphicFrameLocks noChangeAspect="1"/>
          </p:cNvGraphicFramePr>
          <p:nvPr/>
        </p:nvGraphicFramePr>
        <p:xfrm>
          <a:off x="533400" y="914400"/>
          <a:ext cx="2667000" cy="1008063"/>
        </p:xfrm>
        <a:graphic>
          <a:graphicData uri="http://schemas.openxmlformats.org/presentationml/2006/ole">
            <p:oleObj spid="_x0000_s271363" name="Equation" r:id="rId6" imgW="1066337" imgH="406224" progId="">
              <p:embed/>
            </p:oleObj>
          </a:graphicData>
        </a:graphic>
      </p:graphicFrame>
      <p:graphicFrame>
        <p:nvGraphicFramePr>
          <p:cNvPr id="52231" name="Object 7"/>
          <p:cNvGraphicFramePr>
            <a:graphicFrameLocks noChangeAspect="1"/>
          </p:cNvGraphicFramePr>
          <p:nvPr/>
        </p:nvGraphicFramePr>
        <p:xfrm>
          <a:off x="762000" y="2057400"/>
          <a:ext cx="2913063" cy="677863"/>
        </p:xfrm>
        <a:graphic>
          <a:graphicData uri="http://schemas.openxmlformats.org/presentationml/2006/ole">
            <p:oleObj spid="_x0000_s271364" name="Equation" r:id="rId7" imgW="1054100" imgH="241300" progId="">
              <p:embed/>
            </p:oleObj>
          </a:graphicData>
        </a:graphic>
      </p:graphicFrame>
      <p:graphicFrame>
        <p:nvGraphicFramePr>
          <p:cNvPr id="52233" name="Object 9"/>
          <p:cNvGraphicFramePr>
            <a:graphicFrameLocks noChangeAspect="1"/>
          </p:cNvGraphicFramePr>
          <p:nvPr/>
        </p:nvGraphicFramePr>
        <p:xfrm>
          <a:off x="762000" y="3048000"/>
          <a:ext cx="2701925" cy="677863"/>
        </p:xfrm>
        <a:graphic>
          <a:graphicData uri="http://schemas.openxmlformats.org/presentationml/2006/ole">
            <p:oleObj spid="_x0000_s271365" name="Equation" r:id="rId8" imgW="977900" imgH="241300" progId="">
              <p:embed/>
            </p:oleObj>
          </a:graphicData>
        </a:graphic>
      </p:graphicFrame>
      <p:graphicFrame>
        <p:nvGraphicFramePr>
          <p:cNvPr id="52235" name="Object 11"/>
          <p:cNvGraphicFramePr>
            <a:graphicFrameLocks noChangeAspect="1"/>
          </p:cNvGraphicFramePr>
          <p:nvPr/>
        </p:nvGraphicFramePr>
        <p:xfrm>
          <a:off x="762000" y="3962400"/>
          <a:ext cx="2578100" cy="677863"/>
        </p:xfrm>
        <a:graphic>
          <a:graphicData uri="http://schemas.openxmlformats.org/presentationml/2006/ole">
            <p:oleObj spid="_x0000_s271366" name="Equation" r:id="rId9" imgW="927100" imgH="241300" progId="">
              <p:embed/>
            </p:oleObj>
          </a:graphicData>
        </a:graphic>
      </p:graphicFrame>
      <p:graphicFrame>
        <p:nvGraphicFramePr>
          <p:cNvPr id="52237" name="Object 13"/>
          <p:cNvGraphicFramePr>
            <a:graphicFrameLocks noChangeAspect="1"/>
          </p:cNvGraphicFramePr>
          <p:nvPr/>
        </p:nvGraphicFramePr>
        <p:xfrm>
          <a:off x="762000" y="4937125"/>
          <a:ext cx="3168650" cy="677863"/>
        </p:xfrm>
        <a:graphic>
          <a:graphicData uri="http://schemas.openxmlformats.org/presentationml/2006/ole">
            <p:oleObj spid="_x0000_s271367" name="Equation" r:id="rId10" imgW="1143000" imgH="241300" progId="">
              <p:embed/>
            </p:oleObj>
          </a:graphicData>
        </a:graphic>
      </p:graphicFrame>
      <p:graphicFrame>
        <p:nvGraphicFramePr>
          <p:cNvPr id="52239" name="Object 15"/>
          <p:cNvGraphicFramePr>
            <a:graphicFrameLocks noChangeAspect="1"/>
          </p:cNvGraphicFramePr>
          <p:nvPr/>
        </p:nvGraphicFramePr>
        <p:xfrm>
          <a:off x="762000" y="5867400"/>
          <a:ext cx="2895600" cy="677863"/>
        </p:xfrm>
        <a:graphic>
          <a:graphicData uri="http://schemas.openxmlformats.org/presentationml/2006/ole">
            <p:oleObj spid="_x0000_s271368" name="Equation" r:id="rId11" imgW="10414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228600" y="26988"/>
            <a:ext cx="8686800" cy="2563812"/>
          </a:xfrm>
        </p:spPr>
        <p:txBody>
          <a:bodyPr>
            <a:spAutoFit/>
          </a:bodyPr>
          <a:lstStyle/>
          <a:p>
            <a:r>
              <a:rPr lang="en-US" sz="1800"/>
              <a:t>When we estimate distances from velocity data, it is sometimes necessary to use times </a:t>
            </a:r>
            <a:r>
              <a:rPr lang="en-US" sz="1800" i="1"/>
              <a:t>t</a:t>
            </a:r>
            <a:r>
              <a:rPr lang="en-US" sz="1800" baseline="-25000"/>
              <a:t>0</a:t>
            </a:r>
            <a:r>
              <a:rPr lang="en-US" sz="1800"/>
              <a:t>, </a:t>
            </a:r>
            <a:r>
              <a:rPr lang="en-US" sz="1800" i="1"/>
              <a:t>t</a:t>
            </a:r>
            <a:r>
              <a:rPr lang="en-US" sz="1800" baseline="-25000"/>
              <a:t>1</a:t>
            </a:r>
            <a:r>
              <a:rPr lang="en-US" sz="1800"/>
              <a:t>, </a:t>
            </a:r>
            <a:r>
              <a:rPr lang="en-US" sz="1800" i="1"/>
              <a:t>t</a:t>
            </a:r>
            <a:r>
              <a:rPr lang="en-US" sz="1800" baseline="-25000"/>
              <a:t>2</a:t>
            </a:r>
            <a:r>
              <a:rPr lang="en-US" sz="1800"/>
              <a:t>, ... that are not equally spaced. We can still estimate distances using the time periods </a:t>
            </a:r>
            <a:r>
              <a:rPr lang="en-US" sz="1800">
                <a:cs typeface="Arial" charset="0"/>
              </a:rPr>
              <a:t>∆</a:t>
            </a:r>
            <a:r>
              <a:rPr lang="en-US" sz="1800"/>
              <a:t> </a:t>
            </a:r>
            <a:r>
              <a:rPr lang="en-US" sz="1800" i="1"/>
              <a:t>t</a:t>
            </a:r>
            <a:r>
              <a:rPr lang="en-US" sz="1800"/>
              <a:t> = </a:t>
            </a:r>
            <a:r>
              <a:rPr lang="en-US" sz="1800" i="1"/>
              <a:t>t</a:t>
            </a:r>
            <a:r>
              <a:rPr lang="en-US" sz="1800" baseline="-25000"/>
              <a:t>i</a:t>
            </a:r>
            <a:r>
              <a:rPr lang="en-US" sz="1800"/>
              <a:t> – </a:t>
            </a:r>
            <a:r>
              <a:rPr lang="en-US" sz="1800" i="1"/>
              <a:t>t</a:t>
            </a:r>
            <a:r>
              <a:rPr lang="en-US" sz="1800" baseline="-25000"/>
              <a:t>i -1</a:t>
            </a:r>
            <a:r>
              <a:rPr lang="en-US" sz="1800"/>
              <a:t>. For example, on May 7, 1992, the space shuttle Endeavor was launched on mission STS-49, the purpose of which was to install a new perigee kick motor in an Intelsat communications satellite. The table, provided by NASA, gives the velocity data for the shuttle between liftoff and the jettisoning of the solid rocket boosters. Use this data to estimate an upper bound for the space shuttle Endeavor's height above Earth's surface 60 seconds after liftoff.</a:t>
            </a:r>
          </a:p>
        </p:txBody>
      </p:sp>
      <p:graphicFrame>
        <p:nvGraphicFramePr>
          <p:cNvPr id="55299" name="TPChart"/>
          <p:cNvGraphicFramePr>
            <a:graphicFrameLocks noChangeAspect="1"/>
          </p:cNvGraphicFramePr>
          <p:nvPr/>
        </p:nvGraphicFramePr>
        <p:xfrm>
          <a:off x="5549900" y="2590800"/>
          <a:ext cx="3594100" cy="4267200"/>
        </p:xfrm>
        <a:graphic>
          <a:graphicData uri="http://schemas.openxmlformats.org/presentationml/2006/ole">
            <p:oleObj spid="_x0000_s272386" name="Chart" r:id="rId5" imgW="4571989" imgH="5143584" progId="MSGraph.Chart.8">
              <p:embed followColorScheme="full"/>
            </p:oleObj>
          </a:graphicData>
        </a:graphic>
      </p:graphicFrame>
      <p:sp>
        <p:nvSpPr>
          <p:cNvPr id="55300" name="TPAnswers"/>
          <p:cNvSpPr>
            <a:spLocks noGrp="1" noChangeArrowheads="1"/>
          </p:cNvSpPr>
          <p:nvPr>
            <p:ph type="body" idx="1"/>
            <p:custDataLst>
              <p:tags r:id="rId3"/>
            </p:custDataLst>
          </p:nvPr>
        </p:nvSpPr>
        <p:spPr>
          <a:xfrm>
            <a:off x="76200" y="4772025"/>
            <a:ext cx="1752600" cy="1857375"/>
          </a:xfrm>
        </p:spPr>
        <p:txBody>
          <a:bodyPr>
            <a:spAutoFit/>
          </a:bodyPr>
          <a:lstStyle/>
          <a:p>
            <a:pPr marL="609600" indent="-609600">
              <a:buFontTx/>
              <a:buAutoNum type="arabicPeriod"/>
            </a:pPr>
            <a:r>
              <a:rPr lang="en-US" sz="2000"/>
              <a:t>54,786</a:t>
            </a:r>
          </a:p>
          <a:p>
            <a:pPr marL="609600" indent="-609600">
              <a:buFontTx/>
              <a:buAutoNum type="arabicPeriod"/>
            </a:pPr>
            <a:r>
              <a:rPr lang="en-US" sz="2000"/>
              <a:t>54,550</a:t>
            </a:r>
          </a:p>
          <a:p>
            <a:pPr marL="609600" indent="-609600">
              <a:buFontTx/>
              <a:buAutoNum type="arabicPeriod"/>
            </a:pPr>
            <a:r>
              <a:rPr lang="en-US" sz="2000"/>
              <a:t>56,381</a:t>
            </a:r>
          </a:p>
          <a:p>
            <a:pPr marL="609600" indent="-609600">
              <a:buFontTx/>
              <a:buAutoNum type="arabicPeriod"/>
            </a:pPr>
            <a:r>
              <a:rPr lang="en-US" sz="2000"/>
              <a:t>55,483</a:t>
            </a:r>
          </a:p>
          <a:p>
            <a:pPr marL="609600" indent="-609600">
              <a:buFontTx/>
              <a:buAutoNum type="arabicPeriod"/>
            </a:pPr>
            <a:r>
              <a:rPr lang="en-US" sz="2000"/>
              <a:t>55,996</a:t>
            </a:r>
          </a:p>
        </p:txBody>
      </p:sp>
      <p:sp>
        <p:nvSpPr>
          <p:cNvPr id="55301" name="Rectangle 5"/>
          <p:cNvSpPr>
            <a:spLocks noChangeArrowheads="1"/>
          </p:cNvSpPr>
          <p:nvPr/>
        </p:nvSpPr>
        <p:spPr bwMode="auto">
          <a:xfrm>
            <a:off x="0" y="207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478" name="Group 182"/>
          <p:cNvGraphicFramePr>
            <a:graphicFrameLocks noGrp="1"/>
          </p:cNvGraphicFramePr>
          <p:nvPr/>
        </p:nvGraphicFramePr>
        <p:xfrm>
          <a:off x="1752600" y="2728913"/>
          <a:ext cx="3962400" cy="3383280"/>
        </p:xfrm>
        <a:graphic>
          <a:graphicData uri="http://schemas.openxmlformats.org/drawingml/2006/table">
            <a:tbl>
              <a:tblPr/>
              <a:tblGrid>
                <a:gridCol w="1841500"/>
                <a:gridCol w="781050"/>
                <a:gridCol w="1339850"/>
              </a:tblGrid>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Event</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Time (s)</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Velocity (ft/s)</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Launch</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Begin roll maneuver</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8</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178</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End roll maneuver</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15</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338</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Throttle to 89%</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18</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430</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27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Throttle to 67%</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30</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754</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Throttle to 104%</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55</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1,362</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Maximum dynamic pressure</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60</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1,461</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Solid rocket booster separation</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129</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Times New Roman" pitchFamily="18" charset="0"/>
                          <a:cs typeface="Arial" charset="0"/>
                        </a:rPr>
                        <a:t>4,231</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76200"/>
            <a:ext cx="8229600" cy="1341438"/>
          </a:xfrm>
        </p:spPr>
        <p:txBody>
          <a:bodyPr>
            <a:spAutoFit/>
          </a:bodyPr>
          <a:lstStyle/>
          <a:p>
            <a:r>
              <a:rPr lang="en-US" sz="3200"/>
              <a:t>Determine a region whose area is equal to</a:t>
            </a:r>
            <a:br>
              <a:rPr lang="en-US" sz="3200"/>
            </a:br>
            <a:r>
              <a:rPr lang="en-US" sz="3200"/>
              <a:t>                         .</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273410"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304800" y="2133600"/>
            <a:ext cx="14478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632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609600" y="762000"/>
          <a:ext cx="2819400" cy="1154113"/>
        </p:xfrm>
        <a:graphic>
          <a:graphicData uri="http://schemas.openxmlformats.org/presentationml/2006/ole">
            <p:oleObj spid="_x0000_s273411" name="Equation" r:id="rId6" imgW="927100" imgH="381000" progId="">
              <p:embed/>
            </p:oleObj>
          </a:graphicData>
        </a:graphic>
      </p:graphicFrame>
      <p:sp>
        <p:nvSpPr>
          <p:cNvPr id="56328"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6330"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6332"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6334"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6336"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7" name="Object 7"/>
          <p:cNvGraphicFramePr>
            <a:graphicFrameLocks noChangeAspect="1"/>
          </p:cNvGraphicFramePr>
          <p:nvPr/>
        </p:nvGraphicFramePr>
        <p:xfrm>
          <a:off x="838200" y="2057400"/>
          <a:ext cx="2798763" cy="812800"/>
        </p:xfrm>
        <a:graphic>
          <a:graphicData uri="http://schemas.openxmlformats.org/presentationml/2006/ole">
            <p:oleObj spid="_x0000_s273412" name="Equation" r:id="rId7" imgW="1130300" imgH="330200" progId="">
              <p:embed/>
            </p:oleObj>
          </a:graphicData>
        </a:graphic>
      </p:graphicFrame>
      <p:graphicFrame>
        <p:nvGraphicFramePr>
          <p:cNvPr id="56329" name="Object 9"/>
          <p:cNvGraphicFramePr>
            <a:graphicFrameLocks noChangeAspect="1"/>
          </p:cNvGraphicFramePr>
          <p:nvPr/>
        </p:nvGraphicFramePr>
        <p:xfrm>
          <a:off x="838200" y="3025775"/>
          <a:ext cx="2798763" cy="812800"/>
        </p:xfrm>
        <a:graphic>
          <a:graphicData uri="http://schemas.openxmlformats.org/presentationml/2006/ole">
            <p:oleObj spid="_x0000_s273413" name="Equation" r:id="rId8" imgW="1130300" imgH="330200" progId="">
              <p:embed/>
            </p:oleObj>
          </a:graphicData>
        </a:graphic>
      </p:graphicFrame>
      <p:graphicFrame>
        <p:nvGraphicFramePr>
          <p:cNvPr id="56331" name="Object 11"/>
          <p:cNvGraphicFramePr>
            <a:graphicFrameLocks noChangeAspect="1"/>
          </p:cNvGraphicFramePr>
          <p:nvPr/>
        </p:nvGraphicFramePr>
        <p:xfrm>
          <a:off x="876300" y="3962400"/>
          <a:ext cx="2743200" cy="811213"/>
        </p:xfrm>
        <a:graphic>
          <a:graphicData uri="http://schemas.openxmlformats.org/presentationml/2006/ole">
            <p:oleObj spid="_x0000_s273414" name="Equation" r:id="rId9" imgW="1104900" imgH="330200" progId="">
              <p:embed/>
            </p:oleObj>
          </a:graphicData>
        </a:graphic>
      </p:graphicFrame>
      <p:graphicFrame>
        <p:nvGraphicFramePr>
          <p:cNvPr id="56333" name="Object 13"/>
          <p:cNvGraphicFramePr>
            <a:graphicFrameLocks noChangeAspect="1"/>
          </p:cNvGraphicFramePr>
          <p:nvPr/>
        </p:nvGraphicFramePr>
        <p:xfrm>
          <a:off x="838200" y="4800600"/>
          <a:ext cx="2743200" cy="811213"/>
        </p:xfrm>
        <a:graphic>
          <a:graphicData uri="http://schemas.openxmlformats.org/presentationml/2006/ole">
            <p:oleObj spid="_x0000_s273415" name="Equation" r:id="rId10" imgW="1104900" imgH="330200" progId="">
              <p:embed/>
            </p:oleObj>
          </a:graphicData>
        </a:graphic>
      </p:graphicFrame>
      <p:graphicFrame>
        <p:nvGraphicFramePr>
          <p:cNvPr id="56335" name="Object 15"/>
          <p:cNvGraphicFramePr>
            <a:graphicFrameLocks noChangeAspect="1"/>
          </p:cNvGraphicFramePr>
          <p:nvPr/>
        </p:nvGraphicFramePr>
        <p:xfrm>
          <a:off x="838200" y="5845175"/>
          <a:ext cx="2743200" cy="811213"/>
        </p:xfrm>
        <a:graphic>
          <a:graphicData uri="http://schemas.openxmlformats.org/presentationml/2006/ole">
            <p:oleObj spid="_x0000_s273416" name="Equation" r:id="rId11" imgW="11049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176213"/>
            <a:ext cx="8229600" cy="1341437"/>
          </a:xfrm>
        </p:spPr>
        <p:txBody>
          <a:bodyPr>
            <a:spAutoFit/>
          </a:bodyPr>
          <a:lstStyle/>
          <a:p>
            <a:r>
              <a:rPr lang="en-US" sz="3200"/>
              <a:t>Use the Midpoint Rule with </a:t>
            </a:r>
            <a:r>
              <a:rPr lang="en-US" sz="3200" i="1"/>
              <a:t>n</a:t>
            </a:r>
            <a:r>
              <a:rPr lang="en-US" sz="3200"/>
              <a:t> = 10 to approximate the integral.</a:t>
            </a:r>
          </a:p>
        </p:txBody>
      </p:sp>
      <p:graphicFrame>
        <p:nvGraphicFramePr>
          <p:cNvPr id="58371" name="TPChart"/>
          <p:cNvGraphicFramePr>
            <a:graphicFrameLocks noChangeAspect="1"/>
          </p:cNvGraphicFramePr>
          <p:nvPr/>
        </p:nvGraphicFramePr>
        <p:xfrm>
          <a:off x="4508500" y="1651000"/>
          <a:ext cx="4572000" cy="5143500"/>
        </p:xfrm>
        <a:graphic>
          <a:graphicData uri="http://schemas.openxmlformats.org/presentationml/2006/ole">
            <p:oleObj spid="_x0000_s274434"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2.510608</a:t>
            </a:r>
          </a:p>
          <a:p>
            <a:pPr marL="609600" indent="-609600">
              <a:buFontTx/>
              <a:buAutoNum type="arabicPeriod"/>
            </a:pPr>
            <a:r>
              <a:rPr lang="en-US"/>
              <a:t>1.731856</a:t>
            </a:r>
          </a:p>
          <a:p>
            <a:pPr marL="609600" indent="-609600">
              <a:buFontTx/>
              <a:buAutoNum type="arabicPeriod"/>
            </a:pPr>
            <a:r>
              <a:rPr lang="en-US"/>
              <a:t>10.042434</a:t>
            </a:r>
          </a:p>
          <a:p>
            <a:pPr marL="609600" indent="-609600">
              <a:buFontTx/>
              <a:buAutoNum type="arabicPeriod"/>
            </a:pPr>
            <a:r>
              <a:rPr lang="en-US"/>
              <a:t>2.810608</a:t>
            </a:r>
          </a:p>
          <a:p>
            <a:pPr marL="609600" indent="-609600">
              <a:buFontTx/>
              <a:buAutoNum type="arabicPeriod"/>
            </a:pPr>
            <a:r>
              <a:rPr lang="en-US"/>
              <a:t>3.510608</a:t>
            </a:r>
          </a:p>
        </p:txBody>
      </p:sp>
      <p:sp>
        <p:nvSpPr>
          <p:cNvPr id="58374"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3" name="Object 5"/>
          <p:cNvGraphicFramePr>
            <a:graphicFrameLocks noChangeAspect="1"/>
          </p:cNvGraphicFramePr>
          <p:nvPr/>
        </p:nvGraphicFramePr>
        <p:xfrm>
          <a:off x="533400" y="1676400"/>
          <a:ext cx="1981200" cy="1498600"/>
        </p:xfrm>
        <a:graphic>
          <a:graphicData uri="http://schemas.openxmlformats.org/presentationml/2006/ole">
            <p:oleObj spid="_x0000_s274435" name="Equation" r:id="rId6" imgW="6223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114300"/>
            <a:ext cx="8229600" cy="1465263"/>
          </a:xfrm>
        </p:spPr>
        <p:txBody>
          <a:bodyPr>
            <a:spAutoFit/>
          </a:bodyPr>
          <a:lstStyle/>
          <a:p>
            <a:r>
              <a:rPr lang="en-US" sz="3600"/>
              <a:t>Evaluate the integral by interpreting it in terms of areas.</a:t>
            </a:r>
          </a:p>
        </p:txBody>
      </p:sp>
      <p:graphicFrame>
        <p:nvGraphicFramePr>
          <p:cNvPr id="61443" name="TPChart"/>
          <p:cNvGraphicFramePr>
            <a:graphicFrameLocks noChangeAspect="1"/>
          </p:cNvGraphicFramePr>
          <p:nvPr/>
        </p:nvGraphicFramePr>
        <p:xfrm>
          <a:off x="4508500" y="1651000"/>
          <a:ext cx="4572000" cy="5143500"/>
        </p:xfrm>
        <a:graphic>
          <a:graphicData uri="http://schemas.openxmlformats.org/presentationml/2006/ole">
            <p:oleObj spid="_x0000_s275458" name="Chart" r:id="rId5" imgW="4571989" imgH="5143584" progId="MSGraph.Chart.8">
              <p:embed followColorScheme="full"/>
            </p:oleObj>
          </a:graphicData>
        </a:graphic>
      </p:graphicFrame>
      <p:sp>
        <p:nvSpPr>
          <p:cNvPr id="61444" name="TPAnswers" hidden="1"/>
          <p:cNvSpPr>
            <a:spLocks noGrp="1" noChangeArrowheads="1"/>
          </p:cNvSpPr>
          <p:nvPr>
            <p:ph type="body" idx="1"/>
            <p:custDataLst>
              <p:tags r:id="rId3"/>
            </p:custDataLst>
          </p:nvPr>
        </p:nvSpPr>
        <p:spPr>
          <a:xfrm>
            <a:off x="457200" y="70024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571500" y="3184525"/>
            <a:ext cx="1181100" cy="1006475"/>
            <a:chOff x="360" y="1776"/>
            <a:chExt cx="792" cy="778"/>
          </a:xfrm>
        </p:grpSpPr>
        <p:graphicFrame>
          <p:nvGraphicFramePr>
            <p:cNvPr id="61445" name="PSPic"/>
            <p:cNvGraphicFramePr>
              <a:graphicFrameLocks noChangeAspect="1"/>
            </p:cNvGraphicFramePr>
            <p:nvPr/>
          </p:nvGraphicFramePr>
          <p:xfrm>
            <a:off x="480" y="2016"/>
            <a:ext cx="672" cy="538"/>
          </p:xfrm>
          <a:graphic>
            <a:graphicData uri="http://schemas.openxmlformats.org/presentationml/2006/ole">
              <p:oleObj spid="_x0000_s275464" name="Equation" r:id="rId6" imgW="190417" imgH="152334" progId="">
                <p:embed/>
              </p:oleObj>
            </a:graphicData>
          </a:graphic>
        </p:graphicFrame>
        <p:sp>
          <p:nvSpPr>
            <p:cNvPr id="61455" name="PSText"/>
            <p:cNvSpPr txBox="1">
              <a:spLocks noChangeArrowheads="1"/>
            </p:cNvSpPr>
            <p:nvPr/>
          </p:nvSpPr>
          <p:spPr bwMode="auto">
            <a:xfrm>
              <a:off x="480" y="1776"/>
              <a:ext cx="400" cy="240"/>
            </a:xfrm>
            <a:prstGeom prst="rect">
              <a:avLst/>
            </a:prstGeom>
            <a:noFill/>
            <a:ln w="9525">
              <a:noFill/>
              <a:miter lim="800000"/>
              <a:headEnd/>
              <a:tailEnd/>
            </a:ln>
            <a:effectLst/>
          </p:spPr>
          <p:txBody>
            <a:bodyPr/>
            <a:lstStyle/>
            <a:p>
              <a:r>
                <a:rPr lang="en-US" sz="2400"/>
                <a:t>1.</a:t>
              </a:r>
            </a:p>
          </p:txBody>
        </p:sp>
        <p:sp>
          <p:nvSpPr>
            <p:cNvPr id="61456" name="PSArrow"/>
            <p:cNvSpPr>
              <a:spLocks noChangeArrowheads="1"/>
            </p:cNvSpPr>
            <p:nvPr/>
          </p:nvSpPr>
          <p:spPr bwMode="auto">
            <a:xfrm>
              <a:off x="360"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3184525"/>
            <a:ext cx="1181100" cy="1006475"/>
            <a:chOff x="1608" y="1776"/>
            <a:chExt cx="792" cy="778"/>
          </a:xfrm>
        </p:grpSpPr>
        <p:graphicFrame>
          <p:nvGraphicFramePr>
            <p:cNvPr id="61447" name="PSPic"/>
            <p:cNvGraphicFramePr>
              <a:graphicFrameLocks noChangeAspect="1"/>
            </p:cNvGraphicFramePr>
            <p:nvPr/>
          </p:nvGraphicFramePr>
          <p:xfrm>
            <a:off x="1728" y="2016"/>
            <a:ext cx="672" cy="538"/>
          </p:xfrm>
          <a:graphic>
            <a:graphicData uri="http://schemas.openxmlformats.org/presentationml/2006/ole">
              <p:oleObj spid="_x0000_s275463" name="Equation" r:id="rId7" imgW="190417" imgH="152334" progId="">
                <p:embed/>
              </p:oleObj>
            </a:graphicData>
          </a:graphic>
        </p:graphicFrame>
        <p:sp>
          <p:nvSpPr>
            <p:cNvPr id="61458" name="PSText"/>
            <p:cNvSpPr txBox="1">
              <a:spLocks noChangeArrowheads="1"/>
            </p:cNvSpPr>
            <p:nvPr/>
          </p:nvSpPr>
          <p:spPr bwMode="auto">
            <a:xfrm>
              <a:off x="1728" y="1776"/>
              <a:ext cx="400" cy="240"/>
            </a:xfrm>
            <a:prstGeom prst="rect">
              <a:avLst/>
            </a:prstGeom>
            <a:noFill/>
            <a:ln w="9525">
              <a:noFill/>
              <a:miter lim="800000"/>
              <a:headEnd/>
              <a:tailEnd/>
            </a:ln>
            <a:effectLst/>
          </p:spPr>
          <p:txBody>
            <a:bodyPr/>
            <a:lstStyle/>
            <a:p>
              <a:r>
                <a:rPr lang="en-US" sz="2400"/>
                <a:t>2.</a:t>
              </a:r>
            </a:p>
          </p:txBody>
        </p:sp>
        <p:sp>
          <p:nvSpPr>
            <p:cNvPr id="61459" name="PSArrow"/>
            <p:cNvSpPr>
              <a:spLocks noChangeArrowheads="1"/>
            </p:cNvSpPr>
            <p:nvPr/>
          </p:nvSpPr>
          <p:spPr bwMode="auto">
            <a:xfrm>
              <a:off x="1608"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4403725"/>
            <a:ext cx="1181100" cy="1006475"/>
            <a:chOff x="888" y="2544"/>
            <a:chExt cx="792" cy="778"/>
          </a:xfrm>
        </p:grpSpPr>
        <p:graphicFrame>
          <p:nvGraphicFramePr>
            <p:cNvPr id="61449" name="PSPic"/>
            <p:cNvGraphicFramePr>
              <a:graphicFrameLocks noChangeAspect="1"/>
            </p:cNvGraphicFramePr>
            <p:nvPr/>
          </p:nvGraphicFramePr>
          <p:xfrm>
            <a:off x="1008" y="2784"/>
            <a:ext cx="672" cy="538"/>
          </p:xfrm>
          <a:graphic>
            <a:graphicData uri="http://schemas.openxmlformats.org/presentationml/2006/ole">
              <p:oleObj spid="_x0000_s275462" name="Equation" r:id="rId8" imgW="190417" imgH="152334" progId="">
                <p:embed/>
              </p:oleObj>
            </a:graphicData>
          </a:graphic>
        </p:graphicFrame>
        <p:sp>
          <p:nvSpPr>
            <p:cNvPr id="61461" name="PSText"/>
            <p:cNvSpPr txBox="1">
              <a:spLocks noChangeArrowheads="1"/>
            </p:cNvSpPr>
            <p:nvPr/>
          </p:nvSpPr>
          <p:spPr bwMode="auto">
            <a:xfrm>
              <a:off x="1008" y="2544"/>
              <a:ext cx="400" cy="240"/>
            </a:xfrm>
            <a:prstGeom prst="rect">
              <a:avLst/>
            </a:prstGeom>
            <a:noFill/>
            <a:ln w="9525">
              <a:noFill/>
              <a:miter lim="800000"/>
              <a:headEnd/>
              <a:tailEnd/>
            </a:ln>
            <a:effectLst/>
          </p:spPr>
          <p:txBody>
            <a:bodyPr/>
            <a:lstStyle/>
            <a:p>
              <a:r>
                <a:rPr lang="en-US" sz="2400"/>
                <a:t>3.</a:t>
              </a:r>
            </a:p>
          </p:txBody>
        </p:sp>
        <p:sp>
          <p:nvSpPr>
            <p:cNvPr id="61462" name="PSArrow"/>
            <p:cNvSpPr>
              <a:spLocks noChangeArrowheads="1"/>
            </p:cNvSpPr>
            <p:nvPr/>
          </p:nvSpPr>
          <p:spPr bwMode="auto">
            <a:xfrm>
              <a:off x="888"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546725"/>
            <a:ext cx="1181100" cy="1006475"/>
            <a:chOff x="360" y="3264"/>
            <a:chExt cx="792" cy="778"/>
          </a:xfrm>
        </p:grpSpPr>
        <p:graphicFrame>
          <p:nvGraphicFramePr>
            <p:cNvPr id="61451" name="PSPic"/>
            <p:cNvGraphicFramePr>
              <a:graphicFrameLocks noChangeAspect="1"/>
            </p:cNvGraphicFramePr>
            <p:nvPr/>
          </p:nvGraphicFramePr>
          <p:xfrm>
            <a:off x="480" y="3504"/>
            <a:ext cx="672" cy="538"/>
          </p:xfrm>
          <a:graphic>
            <a:graphicData uri="http://schemas.openxmlformats.org/presentationml/2006/ole">
              <p:oleObj spid="_x0000_s275461" name="Equation" r:id="rId9" imgW="190417" imgH="152334" progId="">
                <p:embed/>
              </p:oleObj>
            </a:graphicData>
          </a:graphic>
        </p:graphicFrame>
        <p:sp>
          <p:nvSpPr>
            <p:cNvPr id="61464" name="PSText"/>
            <p:cNvSpPr txBox="1">
              <a:spLocks noChangeArrowheads="1"/>
            </p:cNvSpPr>
            <p:nvPr/>
          </p:nvSpPr>
          <p:spPr bwMode="auto">
            <a:xfrm>
              <a:off x="480" y="3264"/>
              <a:ext cx="400" cy="240"/>
            </a:xfrm>
            <a:prstGeom prst="rect">
              <a:avLst/>
            </a:prstGeom>
            <a:noFill/>
            <a:ln w="9525">
              <a:noFill/>
              <a:miter lim="800000"/>
              <a:headEnd/>
              <a:tailEnd/>
            </a:ln>
            <a:effectLst/>
          </p:spPr>
          <p:txBody>
            <a:bodyPr/>
            <a:lstStyle/>
            <a:p>
              <a:r>
                <a:rPr lang="en-US" sz="2400"/>
                <a:t>4.</a:t>
              </a:r>
            </a:p>
          </p:txBody>
        </p:sp>
        <p:sp>
          <p:nvSpPr>
            <p:cNvPr id="61465" name="PSArrow"/>
            <p:cNvSpPr>
              <a:spLocks noChangeArrowheads="1"/>
            </p:cNvSpPr>
            <p:nvPr/>
          </p:nvSpPr>
          <p:spPr bwMode="auto">
            <a:xfrm>
              <a:off x="36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546725"/>
            <a:ext cx="1181100" cy="1006475"/>
            <a:chOff x="1608" y="3264"/>
            <a:chExt cx="792" cy="778"/>
          </a:xfrm>
        </p:grpSpPr>
        <p:graphicFrame>
          <p:nvGraphicFramePr>
            <p:cNvPr id="61453" name="PSPic"/>
            <p:cNvGraphicFramePr>
              <a:graphicFrameLocks noChangeAspect="1"/>
            </p:cNvGraphicFramePr>
            <p:nvPr/>
          </p:nvGraphicFramePr>
          <p:xfrm>
            <a:off x="1728" y="3504"/>
            <a:ext cx="672" cy="538"/>
          </p:xfrm>
          <a:graphic>
            <a:graphicData uri="http://schemas.openxmlformats.org/presentationml/2006/ole">
              <p:oleObj spid="_x0000_s275460" name="Equation" r:id="rId10" imgW="190417" imgH="152334" progId="">
                <p:embed/>
              </p:oleObj>
            </a:graphicData>
          </a:graphic>
        </p:graphicFrame>
        <p:sp>
          <p:nvSpPr>
            <p:cNvPr id="61467" name="PSText"/>
            <p:cNvSpPr txBox="1">
              <a:spLocks noChangeArrowheads="1"/>
            </p:cNvSpPr>
            <p:nvPr/>
          </p:nvSpPr>
          <p:spPr bwMode="auto">
            <a:xfrm>
              <a:off x="1728" y="3264"/>
              <a:ext cx="400" cy="240"/>
            </a:xfrm>
            <a:prstGeom prst="rect">
              <a:avLst/>
            </a:prstGeom>
            <a:noFill/>
            <a:ln w="9525">
              <a:noFill/>
              <a:miter lim="800000"/>
              <a:headEnd/>
              <a:tailEnd/>
            </a:ln>
            <a:effectLst/>
          </p:spPr>
          <p:txBody>
            <a:bodyPr/>
            <a:lstStyle/>
            <a:p>
              <a:r>
                <a:rPr lang="en-US" sz="2400"/>
                <a:t>5.</a:t>
              </a:r>
            </a:p>
          </p:txBody>
        </p:sp>
        <p:sp>
          <p:nvSpPr>
            <p:cNvPr id="61468" name="PSArrow"/>
            <p:cNvSpPr>
              <a:spLocks noChangeArrowheads="1"/>
            </p:cNvSpPr>
            <p:nvPr/>
          </p:nvSpPr>
          <p:spPr bwMode="auto">
            <a:xfrm>
              <a:off x="1608"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471" name="Rectangle 31"/>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70" name="Object 30"/>
          <p:cNvGraphicFramePr>
            <a:graphicFrameLocks noChangeAspect="1"/>
          </p:cNvGraphicFramePr>
          <p:nvPr/>
        </p:nvGraphicFramePr>
        <p:xfrm>
          <a:off x="609600" y="1485900"/>
          <a:ext cx="2286000" cy="1431925"/>
        </p:xfrm>
        <a:graphic>
          <a:graphicData uri="http://schemas.openxmlformats.org/presentationml/2006/ole">
            <p:oleObj spid="_x0000_s275459" name="Equation" r:id="rId11" imgW="8128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0"/>
            <a:ext cx="8229600" cy="1143000"/>
          </a:xfrm>
        </p:spPr>
        <p:txBody>
          <a:bodyPr/>
          <a:lstStyle/>
          <a:p>
            <a:r>
              <a:rPr lang="en-US" sz="3200"/>
              <a:t>Make a rough sketch of the graph of the function. Do not use a calculator.  </a:t>
            </a:r>
          </a:p>
        </p:txBody>
      </p:sp>
      <p:grpSp>
        <p:nvGrpSpPr>
          <p:cNvPr id="2" name="Picture Choice 1"/>
          <p:cNvGrpSpPr>
            <a:grpSpLocks/>
          </p:cNvGrpSpPr>
          <p:nvPr/>
        </p:nvGrpSpPr>
        <p:grpSpPr bwMode="auto">
          <a:xfrm>
            <a:off x="190500" y="1905000"/>
            <a:ext cx="1866900" cy="2057400"/>
            <a:chOff x="120" y="1008"/>
            <a:chExt cx="1176" cy="1296"/>
          </a:xfrm>
        </p:grpSpPr>
        <p:pic>
          <p:nvPicPr>
            <p:cNvPr id="34821" name="PSPic"/>
            <p:cNvPicPr>
              <a:picLocks noChangeAspect="1" noChangeArrowheads="1"/>
            </p:cNvPicPr>
            <p:nvPr/>
          </p:nvPicPr>
          <p:blipFill>
            <a:blip r:embed="rId5"/>
            <a:srcRect/>
            <a:stretch>
              <a:fillRect/>
            </a:stretch>
          </p:blipFill>
          <p:spPr bwMode="auto">
            <a:xfrm>
              <a:off x="240" y="1248"/>
              <a:ext cx="1056" cy="1056"/>
            </a:xfrm>
            <a:prstGeom prst="rect">
              <a:avLst/>
            </a:prstGeom>
            <a:noFill/>
            <a:ln w="9525">
              <a:noFill/>
              <a:miter lim="800000"/>
              <a:headEnd/>
              <a:tailEnd/>
            </a:ln>
          </p:spPr>
        </p:pic>
        <p:sp>
          <p:nvSpPr>
            <p:cNvPr id="34839" name="PSText"/>
            <p:cNvSpPr txBox="1">
              <a:spLocks noChangeArrowheads="1"/>
            </p:cNvSpPr>
            <p:nvPr/>
          </p:nvSpPr>
          <p:spPr bwMode="auto">
            <a:xfrm>
              <a:off x="240" y="1008"/>
              <a:ext cx="400" cy="240"/>
            </a:xfrm>
            <a:prstGeom prst="rect">
              <a:avLst/>
            </a:prstGeom>
            <a:noFill/>
            <a:ln w="9525">
              <a:noFill/>
              <a:miter lim="800000"/>
              <a:headEnd/>
              <a:tailEnd/>
            </a:ln>
            <a:effectLst/>
          </p:spPr>
          <p:txBody>
            <a:bodyPr/>
            <a:lstStyle/>
            <a:p>
              <a:r>
                <a:rPr lang="en-US" sz="2400"/>
                <a:t>1.</a:t>
              </a:r>
            </a:p>
          </p:txBody>
        </p:sp>
        <p:sp>
          <p:nvSpPr>
            <p:cNvPr id="34840" name="PSArrow"/>
            <p:cNvSpPr>
              <a:spLocks noChangeArrowheads="1"/>
            </p:cNvSpPr>
            <p:nvPr/>
          </p:nvSpPr>
          <p:spPr bwMode="auto">
            <a:xfrm>
              <a:off x="120" y="11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324100" y="1905000"/>
            <a:ext cx="1866900" cy="2057400"/>
            <a:chOff x="1464" y="1008"/>
            <a:chExt cx="1176" cy="1296"/>
          </a:xfrm>
        </p:grpSpPr>
        <p:pic>
          <p:nvPicPr>
            <p:cNvPr id="34822" name="PSPic"/>
            <p:cNvPicPr>
              <a:picLocks noChangeAspect="1" noChangeArrowheads="1"/>
            </p:cNvPicPr>
            <p:nvPr/>
          </p:nvPicPr>
          <p:blipFill>
            <a:blip r:embed="rId6"/>
            <a:srcRect/>
            <a:stretch>
              <a:fillRect/>
            </a:stretch>
          </p:blipFill>
          <p:spPr bwMode="auto">
            <a:xfrm>
              <a:off x="1584" y="1248"/>
              <a:ext cx="1056" cy="1056"/>
            </a:xfrm>
            <a:prstGeom prst="rect">
              <a:avLst/>
            </a:prstGeom>
            <a:noFill/>
            <a:ln w="9525">
              <a:noFill/>
              <a:miter lim="800000"/>
              <a:headEnd/>
              <a:tailEnd/>
            </a:ln>
          </p:spPr>
        </p:pic>
        <p:sp>
          <p:nvSpPr>
            <p:cNvPr id="34842" name="PSText"/>
            <p:cNvSpPr txBox="1">
              <a:spLocks noChangeArrowheads="1"/>
            </p:cNvSpPr>
            <p:nvPr/>
          </p:nvSpPr>
          <p:spPr bwMode="auto">
            <a:xfrm>
              <a:off x="1584" y="1008"/>
              <a:ext cx="400" cy="240"/>
            </a:xfrm>
            <a:prstGeom prst="rect">
              <a:avLst/>
            </a:prstGeom>
            <a:noFill/>
            <a:ln w="9525">
              <a:noFill/>
              <a:miter lim="800000"/>
              <a:headEnd/>
              <a:tailEnd/>
            </a:ln>
            <a:effectLst/>
          </p:spPr>
          <p:txBody>
            <a:bodyPr/>
            <a:lstStyle/>
            <a:p>
              <a:r>
                <a:rPr lang="en-US" sz="2400"/>
                <a:t>2.</a:t>
              </a:r>
            </a:p>
          </p:txBody>
        </p:sp>
        <p:sp>
          <p:nvSpPr>
            <p:cNvPr id="34843" name="PSArrow"/>
            <p:cNvSpPr>
              <a:spLocks noChangeArrowheads="1"/>
            </p:cNvSpPr>
            <p:nvPr/>
          </p:nvSpPr>
          <p:spPr bwMode="auto">
            <a:xfrm>
              <a:off x="1464" y="11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266700" y="3962400"/>
            <a:ext cx="1866900" cy="2057400"/>
            <a:chOff x="168" y="2400"/>
            <a:chExt cx="1176" cy="1296"/>
          </a:xfrm>
        </p:grpSpPr>
        <p:pic>
          <p:nvPicPr>
            <p:cNvPr id="34823" name="PSPic"/>
            <p:cNvPicPr>
              <a:picLocks noChangeAspect="1" noChangeArrowheads="1"/>
            </p:cNvPicPr>
            <p:nvPr/>
          </p:nvPicPr>
          <p:blipFill>
            <a:blip r:embed="rId7"/>
            <a:srcRect/>
            <a:stretch>
              <a:fillRect/>
            </a:stretch>
          </p:blipFill>
          <p:spPr bwMode="auto">
            <a:xfrm>
              <a:off x="288" y="2640"/>
              <a:ext cx="1056" cy="1056"/>
            </a:xfrm>
            <a:prstGeom prst="rect">
              <a:avLst/>
            </a:prstGeom>
            <a:noFill/>
            <a:ln w="9525">
              <a:noFill/>
              <a:miter lim="800000"/>
              <a:headEnd/>
              <a:tailEnd/>
            </a:ln>
          </p:spPr>
        </p:pic>
        <p:sp>
          <p:nvSpPr>
            <p:cNvPr id="34845" name="PSText"/>
            <p:cNvSpPr txBox="1">
              <a:spLocks noChangeArrowheads="1"/>
            </p:cNvSpPr>
            <p:nvPr/>
          </p:nvSpPr>
          <p:spPr bwMode="auto">
            <a:xfrm>
              <a:off x="288" y="2400"/>
              <a:ext cx="400" cy="240"/>
            </a:xfrm>
            <a:prstGeom prst="rect">
              <a:avLst/>
            </a:prstGeom>
            <a:noFill/>
            <a:ln w="9525">
              <a:noFill/>
              <a:miter lim="800000"/>
              <a:headEnd/>
              <a:tailEnd/>
            </a:ln>
            <a:effectLst/>
          </p:spPr>
          <p:txBody>
            <a:bodyPr/>
            <a:lstStyle/>
            <a:p>
              <a:r>
                <a:rPr lang="en-US" sz="2400"/>
                <a:t>3.</a:t>
              </a:r>
            </a:p>
          </p:txBody>
        </p:sp>
        <p:sp>
          <p:nvSpPr>
            <p:cNvPr id="34846" name="PSArrow"/>
            <p:cNvSpPr>
              <a:spLocks noChangeArrowheads="1"/>
            </p:cNvSpPr>
            <p:nvPr/>
          </p:nvSpPr>
          <p:spPr bwMode="auto">
            <a:xfrm>
              <a:off x="168"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400300" y="3962400"/>
            <a:ext cx="1866900" cy="2057400"/>
            <a:chOff x="1512" y="2400"/>
            <a:chExt cx="1176" cy="1296"/>
          </a:xfrm>
        </p:grpSpPr>
        <p:pic>
          <p:nvPicPr>
            <p:cNvPr id="34824" name="PSPic"/>
            <p:cNvPicPr>
              <a:picLocks noChangeAspect="1" noChangeArrowheads="1"/>
            </p:cNvPicPr>
            <p:nvPr/>
          </p:nvPicPr>
          <p:blipFill>
            <a:blip r:embed="rId8"/>
            <a:srcRect/>
            <a:stretch>
              <a:fillRect/>
            </a:stretch>
          </p:blipFill>
          <p:spPr bwMode="auto">
            <a:xfrm>
              <a:off x="1632" y="2640"/>
              <a:ext cx="1056" cy="1056"/>
            </a:xfrm>
            <a:prstGeom prst="rect">
              <a:avLst/>
            </a:prstGeom>
            <a:noFill/>
            <a:ln w="9525">
              <a:noFill/>
              <a:miter lim="800000"/>
              <a:headEnd/>
              <a:tailEnd/>
            </a:ln>
          </p:spPr>
        </p:pic>
        <p:sp>
          <p:nvSpPr>
            <p:cNvPr id="34848" name="PSText"/>
            <p:cNvSpPr txBox="1">
              <a:spLocks noChangeArrowheads="1"/>
            </p:cNvSpPr>
            <p:nvPr/>
          </p:nvSpPr>
          <p:spPr bwMode="auto">
            <a:xfrm>
              <a:off x="1632" y="2400"/>
              <a:ext cx="400" cy="240"/>
            </a:xfrm>
            <a:prstGeom prst="rect">
              <a:avLst/>
            </a:prstGeom>
            <a:noFill/>
            <a:ln w="9525">
              <a:noFill/>
              <a:miter lim="800000"/>
              <a:headEnd/>
              <a:tailEnd/>
            </a:ln>
            <a:effectLst/>
          </p:spPr>
          <p:txBody>
            <a:bodyPr/>
            <a:lstStyle/>
            <a:p>
              <a:r>
                <a:rPr lang="en-US" sz="2400"/>
                <a:t>4.</a:t>
              </a:r>
            </a:p>
          </p:txBody>
        </p:sp>
        <p:sp>
          <p:nvSpPr>
            <p:cNvPr id="34849" name="PSArrow"/>
            <p:cNvSpPr>
              <a:spLocks noChangeArrowheads="1"/>
            </p:cNvSpPr>
            <p:nvPr/>
          </p:nvSpPr>
          <p:spPr bwMode="auto">
            <a:xfrm>
              <a:off x="1512"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1295400" y="6003925"/>
            <a:ext cx="2019300" cy="777875"/>
            <a:chOff x="840" y="3689"/>
            <a:chExt cx="1272" cy="490"/>
          </a:xfrm>
        </p:grpSpPr>
        <p:sp>
          <p:nvSpPr>
            <p:cNvPr id="34838" name="PSPic"/>
            <p:cNvSpPr>
              <a:spLocks noChangeArrowheads="1"/>
            </p:cNvSpPr>
            <p:nvPr/>
          </p:nvSpPr>
          <p:spPr bwMode="auto">
            <a:xfrm>
              <a:off x="960" y="3929"/>
              <a:ext cx="1152" cy="250"/>
            </a:xfrm>
            <a:prstGeom prst="rect">
              <a:avLst/>
            </a:prstGeom>
            <a:noFill/>
            <a:ln w="9525">
              <a:noFill/>
              <a:miter lim="800000"/>
              <a:headEnd/>
              <a:tailEnd/>
            </a:ln>
            <a:effectLst/>
          </p:spPr>
          <p:txBody>
            <a:bodyPr>
              <a:spAutoFit/>
            </a:bodyPr>
            <a:lstStyle/>
            <a:p>
              <a:r>
                <a:rPr lang="en-US" sz="2000"/>
                <a:t>none of these</a:t>
              </a:r>
            </a:p>
          </p:txBody>
        </p:sp>
        <p:sp>
          <p:nvSpPr>
            <p:cNvPr id="34851" name="PSText"/>
            <p:cNvSpPr txBox="1">
              <a:spLocks noChangeArrowheads="1"/>
            </p:cNvSpPr>
            <p:nvPr/>
          </p:nvSpPr>
          <p:spPr bwMode="auto">
            <a:xfrm>
              <a:off x="960" y="3689"/>
              <a:ext cx="400" cy="240"/>
            </a:xfrm>
            <a:prstGeom prst="rect">
              <a:avLst/>
            </a:prstGeom>
            <a:noFill/>
            <a:ln w="9525">
              <a:noFill/>
              <a:miter lim="800000"/>
              <a:headEnd/>
              <a:tailEnd/>
            </a:ln>
            <a:effectLst/>
          </p:spPr>
          <p:txBody>
            <a:bodyPr/>
            <a:lstStyle/>
            <a:p>
              <a:r>
                <a:rPr lang="en-US" sz="2400"/>
                <a:t>5.</a:t>
              </a:r>
            </a:p>
          </p:txBody>
        </p:sp>
        <p:sp>
          <p:nvSpPr>
            <p:cNvPr id="34852" name="PSArrow"/>
            <p:cNvSpPr>
              <a:spLocks noChangeArrowheads="1"/>
            </p:cNvSpPr>
            <p:nvPr/>
          </p:nvSpPr>
          <p:spPr bwMode="auto">
            <a:xfrm>
              <a:off x="840" y="3849"/>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34856" name="TPChart"/>
          <p:cNvGraphicFramePr>
            <a:graphicFrameLocks noChangeAspect="1"/>
          </p:cNvGraphicFramePr>
          <p:nvPr/>
        </p:nvGraphicFramePr>
        <p:xfrm>
          <a:off x="4508500" y="1651000"/>
          <a:ext cx="4572000" cy="5143500"/>
        </p:xfrm>
        <a:graphic>
          <a:graphicData uri="http://schemas.openxmlformats.org/presentationml/2006/ole">
            <p:oleObj spid="_x0000_s27650" name="Chart" r:id="rId9" imgW="4571989" imgH="5143584" progId="MSGraph.Chart.8">
              <p:embed followColorScheme="full"/>
            </p:oleObj>
          </a:graphicData>
        </a:graphic>
      </p:graphicFrame>
      <p:sp>
        <p:nvSpPr>
          <p:cNvPr id="34820" name="TPAnswers" hidden="1"/>
          <p:cNvSpPr>
            <a:spLocks noGrp="1" noChangeArrowheads="1"/>
          </p:cNvSpPr>
          <p:nvPr>
            <p:ph type="body" idx="1"/>
            <p:custDataLst>
              <p:tags r:id="rId3"/>
            </p:custDataLst>
          </p:nvPr>
        </p:nvSpPr>
        <p:spPr>
          <a:xfrm>
            <a:off x="457200" y="1600200"/>
            <a:ext cx="4114800" cy="2058988"/>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none of these</a:t>
            </a:r>
          </a:p>
        </p:txBody>
      </p:sp>
      <p:sp>
        <p:nvSpPr>
          <p:cNvPr id="34858" name="Rectangle 4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57" name="Object 41"/>
          <p:cNvGraphicFramePr>
            <a:graphicFrameLocks noChangeAspect="1"/>
          </p:cNvGraphicFramePr>
          <p:nvPr/>
        </p:nvGraphicFramePr>
        <p:xfrm>
          <a:off x="609600" y="1219200"/>
          <a:ext cx="2667000" cy="620713"/>
        </p:xfrm>
        <a:graphic>
          <a:graphicData uri="http://schemas.openxmlformats.org/presentationml/2006/ole">
            <p:oleObj spid="_x0000_s27651" name="Equation" r:id="rId10" imgW="914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56"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76200"/>
            <a:ext cx="8229600" cy="1827213"/>
          </a:xfrm>
        </p:spPr>
        <p:txBody>
          <a:bodyPr>
            <a:spAutoFit/>
          </a:bodyPr>
          <a:lstStyle/>
          <a:p>
            <a:r>
              <a:rPr lang="en-US" sz="2400"/>
              <a:t>The area of the region that lies to the right of the </a:t>
            </a:r>
            <a:r>
              <a:rPr lang="en-US" sz="2400" i="1"/>
              <a:t>y</a:t>
            </a:r>
            <a:r>
              <a:rPr lang="en-US" sz="2400"/>
              <a:t>-axis and to the left of the parabola </a:t>
            </a:r>
            <a:r>
              <a:rPr lang="en-US" sz="2400" i="1"/>
              <a:t>x</a:t>
            </a:r>
            <a:r>
              <a:rPr lang="en-US" sz="2400"/>
              <a:t> = 3</a:t>
            </a:r>
            <a:r>
              <a:rPr lang="en-US" sz="2400" i="1"/>
              <a:t>y</a:t>
            </a:r>
            <a:r>
              <a:rPr lang="en-US" sz="2400"/>
              <a:t> –</a:t>
            </a:r>
            <a:r>
              <a:rPr lang="en-US" sz="2400" i="1"/>
              <a:t>y</a:t>
            </a:r>
            <a:r>
              <a:rPr lang="en-US" sz="2400" baseline="30000"/>
              <a:t>2</a:t>
            </a:r>
            <a:r>
              <a:rPr lang="en-US" sz="2400"/>
              <a:t> (the shaded region in the figure) is given by the integral</a:t>
            </a:r>
            <a:br>
              <a:rPr lang="en-US" sz="2400"/>
            </a:br>
            <a:r>
              <a:rPr lang="en-US" sz="2400"/>
              <a:t>                         </a:t>
            </a:r>
          </a:p>
        </p:txBody>
      </p:sp>
      <p:graphicFrame>
        <p:nvGraphicFramePr>
          <p:cNvPr id="63491" name="TPChart"/>
          <p:cNvGraphicFramePr>
            <a:graphicFrameLocks noChangeAspect="1"/>
          </p:cNvGraphicFramePr>
          <p:nvPr/>
        </p:nvGraphicFramePr>
        <p:xfrm>
          <a:off x="4800600" y="1714500"/>
          <a:ext cx="4343400" cy="5143500"/>
        </p:xfrm>
        <a:graphic>
          <a:graphicData uri="http://schemas.openxmlformats.org/presentationml/2006/ole">
            <p:oleObj spid="_x0000_s276482"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152400" y="4135438"/>
            <a:ext cx="4114800" cy="2570162"/>
          </a:xfrm>
        </p:spPr>
        <p:txBody>
          <a:bodyPr>
            <a:spAutoFit/>
          </a:bodyPr>
          <a:lstStyle/>
          <a:p>
            <a:pPr marL="609600" indent="-609600">
              <a:buFontTx/>
              <a:buAutoNum type="arabicPeriod"/>
            </a:pPr>
            <a:r>
              <a:rPr lang="en-US" sz="2800"/>
              <a:t>3/2</a:t>
            </a:r>
          </a:p>
          <a:p>
            <a:pPr marL="609600" indent="-609600">
              <a:buFontTx/>
              <a:buAutoNum type="arabicPeriod"/>
            </a:pPr>
            <a:r>
              <a:rPr lang="en-US" sz="2800"/>
              <a:t>9/2</a:t>
            </a:r>
          </a:p>
          <a:p>
            <a:pPr marL="609600" indent="-609600">
              <a:buFontTx/>
              <a:buAutoNum type="arabicPeriod"/>
            </a:pPr>
            <a:r>
              <a:rPr lang="en-US" sz="2800"/>
              <a:t>2.25</a:t>
            </a:r>
          </a:p>
          <a:p>
            <a:pPr marL="609600" indent="-609600">
              <a:buFontTx/>
              <a:buAutoNum type="arabicPeriod"/>
            </a:pPr>
            <a:r>
              <a:rPr lang="en-US" sz="2800"/>
              <a:t>27</a:t>
            </a:r>
          </a:p>
          <a:p>
            <a:pPr marL="609600" indent="-609600">
              <a:buFontTx/>
              <a:buAutoNum type="arabicPeriod"/>
            </a:pPr>
            <a:r>
              <a:rPr lang="en-US" sz="2800"/>
              <a:t>7/2</a:t>
            </a:r>
          </a:p>
        </p:txBody>
      </p:sp>
      <p:pic>
        <p:nvPicPr>
          <p:cNvPr id="63493" name="Picture 5"/>
          <p:cNvPicPr>
            <a:picLocks noChangeAspect="1" noChangeArrowheads="1"/>
          </p:cNvPicPr>
          <p:nvPr/>
        </p:nvPicPr>
        <p:blipFill>
          <a:blip r:embed="rId6"/>
          <a:srcRect/>
          <a:stretch>
            <a:fillRect/>
          </a:stretch>
        </p:blipFill>
        <p:spPr bwMode="auto">
          <a:xfrm>
            <a:off x="1676400" y="3049588"/>
            <a:ext cx="3276600" cy="3275012"/>
          </a:xfrm>
          <a:prstGeom prst="rect">
            <a:avLst/>
          </a:prstGeom>
          <a:noFill/>
          <a:ln w="9525">
            <a:noFill/>
            <a:miter lim="800000"/>
            <a:headEnd/>
            <a:tailEnd/>
          </a:ln>
        </p:spPr>
      </p:pic>
      <p:sp>
        <p:nvSpPr>
          <p:cNvPr id="63494" name="Rectangle 6"/>
          <p:cNvSpPr>
            <a:spLocks noChangeArrowheads="1"/>
          </p:cNvSpPr>
          <p:nvPr/>
        </p:nvSpPr>
        <p:spPr bwMode="auto">
          <a:xfrm>
            <a:off x="457200" y="2590800"/>
            <a:ext cx="3844925" cy="457200"/>
          </a:xfrm>
          <a:prstGeom prst="rect">
            <a:avLst/>
          </a:prstGeom>
          <a:noFill/>
          <a:ln w="9525">
            <a:noFill/>
            <a:miter lim="800000"/>
            <a:headEnd/>
            <a:tailEnd/>
          </a:ln>
          <a:effectLst/>
        </p:spPr>
        <p:txBody>
          <a:bodyPr wrap="none">
            <a:spAutoFit/>
          </a:bodyPr>
          <a:lstStyle/>
          <a:p>
            <a:r>
              <a:rPr lang="en-US" sz="2400">
                <a:solidFill>
                  <a:schemeClr val="tx2"/>
                </a:solidFill>
              </a:rPr>
              <a:t>Find the area of the region.</a:t>
            </a:r>
          </a:p>
        </p:txBody>
      </p:sp>
      <p:sp>
        <p:nvSpPr>
          <p:cNvPr id="63496" name="Rectangle 8"/>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5" name="Object 7"/>
          <p:cNvGraphicFramePr>
            <a:graphicFrameLocks noChangeAspect="1"/>
          </p:cNvGraphicFramePr>
          <p:nvPr/>
        </p:nvGraphicFramePr>
        <p:xfrm>
          <a:off x="609600" y="1447800"/>
          <a:ext cx="1981200" cy="1119188"/>
        </p:xfrm>
        <a:graphic>
          <a:graphicData uri="http://schemas.openxmlformats.org/presentationml/2006/ole">
            <p:oleObj spid="_x0000_s276483" name="Equation" r:id="rId7" imgW="8382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457200" y="0"/>
            <a:ext cx="8229600" cy="1827213"/>
          </a:xfrm>
        </p:spPr>
        <p:txBody>
          <a:bodyPr>
            <a:spAutoFit/>
          </a:bodyPr>
          <a:lstStyle/>
          <a:p>
            <a:r>
              <a:rPr lang="en-US" sz="2400"/>
              <a:t>The acceleration function (in m / s</a:t>
            </a:r>
            <a:r>
              <a:rPr lang="en-US" sz="2400" baseline="30000"/>
              <a:t>2</a:t>
            </a:r>
            <a:r>
              <a:rPr lang="en-US" sz="2400"/>
              <a:t>) and the initial velocity are given for a particle moving along a line. Find the velocity at time </a:t>
            </a:r>
            <a:r>
              <a:rPr lang="en-US" sz="2400" i="1"/>
              <a:t>t</a:t>
            </a:r>
            <a:r>
              <a:rPr lang="en-US" sz="2400"/>
              <a:t> and the distance traveled during the given time interval. </a:t>
            </a:r>
          </a:p>
        </p:txBody>
      </p:sp>
      <p:graphicFrame>
        <p:nvGraphicFramePr>
          <p:cNvPr id="64515" name="TPChart"/>
          <p:cNvGraphicFramePr>
            <a:graphicFrameLocks noChangeAspect="1"/>
          </p:cNvGraphicFramePr>
          <p:nvPr/>
        </p:nvGraphicFramePr>
        <p:xfrm>
          <a:off x="4572000" y="1714500"/>
          <a:ext cx="4572000" cy="5143500"/>
        </p:xfrm>
        <a:graphic>
          <a:graphicData uri="http://schemas.openxmlformats.org/presentationml/2006/ole">
            <p:oleObj spid="_x0000_s277506" name="Chart" r:id="rId5" imgW="4571989" imgH="5143584" progId="MSGraph.Chart.8">
              <p:embed followColorScheme="full"/>
            </p:oleObj>
          </a:graphicData>
        </a:graphic>
      </p:graphicFrame>
      <p:sp>
        <p:nvSpPr>
          <p:cNvPr id="64516" name="TPAnswers"/>
          <p:cNvSpPr>
            <a:spLocks noGrp="1" noChangeArrowheads="1"/>
          </p:cNvSpPr>
          <p:nvPr>
            <p:ph type="body" idx="1"/>
            <p:custDataLst>
              <p:tags r:id="rId3"/>
            </p:custDataLst>
          </p:nvPr>
        </p:nvSpPr>
        <p:spPr>
          <a:xfrm>
            <a:off x="228600" y="2544763"/>
            <a:ext cx="2743200" cy="4084637"/>
          </a:xfrm>
        </p:spPr>
        <p:txBody>
          <a:bodyPr>
            <a:spAutoFit/>
          </a:bodyPr>
          <a:lstStyle/>
          <a:p>
            <a:pPr marL="609600" indent="-609600">
              <a:spcAft>
                <a:spcPct val="60000"/>
              </a:spcAft>
              <a:buFontTx/>
              <a:buAutoNum type="arabicPeriod"/>
            </a:pPr>
            <a:r>
              <a:rPr lang="en-US"/>
              <a:t>x</a:t>
            </a:r>
          </a:p>
          <a:p>
            <a:pPr marL="609600" indent="-609600">
              <a:spcAft>
                <a:spcPct val="60000"/>
              </a:spcAft>
              <a:buFontTx/>
              <a:buAutoNum type="arabicPeriod"/>
            </a:pPr>
            <a:r>
              <a:rPr lang="en-US"/>
              <a:t>x</a:t>
            </a:r>
          </a:p>
          <a:p>
            <a:pPr marL="609600" indent="-609600">
              <a:spcAft>
                <a:spcPct val="60000"/>
              </a:spcAft>
              <a:buFontTx/>
              <a:buAutoNum type="arabicPeriod"/>
            </a:pPr>
            <a:r>
              <a:rPr lang="en-US"/>
              <a:t>x</a:t>
            </a:r>
          </a:p>
          <a:p>
            <a:pPr marL="609600" indent="-609600">
              <a:spcAft>
                <a:spcPct val="60000"/>
              </a:spcAft>
              <a:buFontTx/>
              <a:buAutoNum type="arabicPeriod"/>
            </a:pPr>
            <a:r>
              <a:rPr lang="en-US"/>
              <a:t>x</a:t>
            </a:r>
          </a:p>
          <a:p>
            <a:pPr marL="609600" indent="-609600">
              <a:spcAft>
                <a:spcPct val="60000"/>
              </a:spcAft>
              <a:buFontTx/>
              <a:buAutoNum type="arabicPeriod"/>
            </a:pPr>
            <a:r>
              <a:rPr lang="en-US"/>
              <a:t>x</a:t>
            </a:r>
          </a:p>
        </p:txBody>
      </p:sp>
      <p:sp>
        <p:nvSpPr>
          <p:cNvPr id="64518"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sp>
        <p:nvSpPr>
          <p:cNvPr id="64520"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4522"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4524"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4526"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4528"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17" name="Object 5"/>
          <p:cNvGraphicFramePr>
            <a:graphicFrameLocks noChangeAspect="1"/>
          </p:cNvGraphicFramePr>
          <p:nvPr/>
        </p:nvGraphicFramePr>
        <p:xfrm>
          <a:off x="457200" y="1676400"/>
          <a:ext cx="4191000" cy="646113"/>
        </p:xfrm>
        <a:graphic>
          <a:graphicData uri="http://schemas.openxmlformats.org/presentationml/2006/ole">
            <p:oleObj spid="_x0000_s277507" name="Equation" r:id="rId6" imgW="1727200" imgH="266700" progId="">
              <p:embed/>
            </p:oleObj>
          </a:graphicData>
        </a:graphic>
      </p:graphicFrame>
      <p:graphicFrame>
        <p:nvGraphicFramePr>
          <p:cNvPr id="64519" name="Object 7"/>
          <p:cNvGraphicFramePr>
            <a:graphicFrameLocks noChangeAspect="1"/>
          </p:cNvGraphicFramePr>
          <p:nvPr/>
        </p:nvGraphicFramePr>
        <p:xfrm>
          <a:off x="685800" y="2428875"/>
          <a:ext cx="3736975" cy="771525"/>
        </p:xfrm>
        <a:graphic>
          <a:graphicData uri="http://schemas.openxmlformats.org/presentationml/2006/ole">
            <p:oleObj spid="_x0000_s277508" name="Equation" r:id="rId7" imgW="1765300" imgH="368300" progId="">
              <p:embed/>
            </p:oleObj>
          </a:graphicData>
        </a:graphic>
      </p:graphicFrame>
      <p:graphicFrame>
        <p:nvGraphicFramePr>
          <p:cNvPr id="64521" name="Object 9"/>
          <p:cNvGraphicFramePr>
            <a:graphicFrameLocks noChangeAspect="1"/>
          </p:cNvGraphicFramePr>
          <p:nvPr/>
        </p:nvGraphicFramePr>
        <p:xfrm>
          <a:off x="685800" y="3343275"/>
          <a:ext cx="3349625" cy="771525"/>
        </p:xfrm>
        <a:graphic>
          <a:graphicData uri="http://schemas.openxmlformats.org/presentationml/2006/ole">
            <p:oleObj spid="_x0000_s277509" name="Equation" r:id="rId8" imgW="1587500" imgH="368300" progId="">
              <p:embed/>
            </p:oleObj>
          </a:graphicData>
        </a:graphic>
      </p:graphicFrame>
      <p:graphicFrame>
        <p:nvGraphicFramePr>
          <p:cNvPr id="64523" name="Object 11"/>
          <p:cNvGraphicFramePr>
            <a:graphicFrameLocks noChangeAspect="1"/>
          </p:cNvGraphicFramePr>
          <p:nvPr/>
        </p:nvGraphicFramePr>
        <p:xfrm>
          <a:off x="685800" y="4114800"/>
          <a:ext cx="3751263" cy="771525"/>
        </p:xfrm>
        <a:graphic>
          <a:graphicData uri="http://schemas.openxmlformats.org/presentationml/2006/ole">
            <p:oleObj spid="_x0000_s277510" name="Equation" r:id="rId9" imgW="1777229" imgH="368140" progId="">
              <p:embed/>
            </p:oleObj>
          </a:graphicData>
        </a:graphic>
      </p:graphicFrame>
      <p:graphicFrame>
        <p:nvGraphicFramePr>
          <p:cNvPr id="64525" name="Object 13"/>
          <p:cNvGraphicFramePr>
            <a:graphicFrameLocks noChangeAspect="1"/>
          </p:cNvGraphicFramePr>
          <p:nvPr/>
        </p:nvGraphicFramePr>
        <p:xfrm>
          <a:off x="685800" y="5095875"/>
          <a:ext cx="3865563" cy="771525"/>
        </p:xfrm>
        <a:graphic>
          <a:graphicData uri="http://schemas.openxmlformats.org/presentationml/2006/ole">
            <p:oleObj spid="_x0000_s277511" name="Equation" r:id="rId10" imgW="1828800" imgH="368300" progId="">
              <p:embed/>
            </p:oleObj>
          </a:graphicData>
        </a:graphic>
      </p:graphicFrame>
      <p:graphicFrame>
        <p:nvGraphicFramePr>
          <p:cNvPr id="64527" name="Object 15"/>
          <p:cNvGraphicFramePr>
            <a:graphicFrameLocks noChangeAspect="1"/>
          </p:cNvGraphicFramePr>
          <p:nvPr/>
        </p:nvGraphicFramePr>
        <p:xfrm>
          <a:off x="739775" y="5934075"/>
          <a:ext cx="3756025" cy="771525"/>
        </p:xfrm>
        <a:graphic>
          <a:graphicData uri="http://schemas.openxmlformats.org/presentationml/2006/ole">
            <p:oleObj spid="_x0000_s277512" name="Equation" r:id="rId11" imgW="1777229" imgH="3681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114300"/>
            <a:ext cx="8229600" cy="1465263"/>
          </a:xfrm>
        </p:spPr>
        <p:txBody>
          <a:bodyPr>
            <a:spAutoFit/>
          </a:bodyPr>
          <a:lstStyle/>
          <a:p>
            <a:r>
              <a:rPr lang="en-US" sz="3600"/>
              <a:t>Find the area of the region bounded by the curves.</a:t>
            </a:r>
          </a:p>
        </p:txBody>
      </p:sp>
      <p:graphicFrame>
        <p:nvGraphicFramePr>
          <p:cNvPr id="2051" name="TPChart"/>
          <p:cNvGraphicFramePr>
            <a:graphicFrameLocks noChangeAspect="1"/>
          </p:cNvGraphicFramePr>
          <p:nvPr/>
        </p:nvGraphicFramePr>
        <p:xfrm>
          <a:off x="4572000" y="1714500"/>
          <a:ext cx="4572000" cy="5143500"/>
        </p:xfrm>
        <a:graphic>
          <a:graphicData uri="http://schemas.openxmlformats.org/presentationml/2006/ole">
            <p:oleObj spid="_x0000_s278530"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2590800"/>
            <a:ext cx="4114800" cy="3276600"/>
          </a:xfrm>
        </p:spPr>
        <p:txBody>
          <a:bodyPr>
            <a:spAutoFit/>
          </a:bodyPr>
          <a:lstStyle/>
          <a:p>
            <a:pPr marL="609600" indent="-609600">
              <a:buFontTx/>
              <a:buAutoNum type="arabicPeriod"/>
            </a:pPr>
            <a:r>
              <a:rPr lang="en-US" sz="3600" baseline="30000"/>
              <a:t>125</a:t>
            </a:r>
            <a:r>
              <a:rPr lang="en-US" sz="3600">
                <a:cs typeface="Arial" charset="0"/>
              </a:rPr>
              <a:t>⁄</a:t>
            </a:r>
            <a:r>
              <a:rPr lang="en-US" sz="3600" baseline="-25000">
                <a:cs typeface="Arial" charset="0"/>
              </a:rPr>
              <a:t>3</a:t>
            </a:r>
          </a:p>
          <a:p>
            <a:pPr marL="609600" indent="-609600">
              <a:buFontTx/>
              <a:buAutoNum type="arabicPeriod"/>
            </a:pPr>
            <a:r>
              <a:rPr lang="en-US" sz="3600" baseline="30000"/>
              <a:t>25</a:t>
            </a:r>
            <a:r>
              <a:rPr lang="en-US" sz="3600">
                <a:cs typeface="Arial" charset="0"/>
              </a:rPr>
              <a:t>⁄</a:t>
            </a:r>
            <a:r>
              <a:rPr lang="en-US" sz="3600" baseline="-25000">
                <a:cs typeface="Arial" charset="0"/>
              </a:rPr>
              <a:t>3</a:t>
            </a:r>
            <a:endParaRPr lang="en-US" sz="3600"/>
          </a:p>
          <a:p>
            <a:pPr marL="609600" indent="-609600">
              <a:buFontTx/>
              <a:buAutoNum type="arabicPeriod"/>
            </a:pPr>
            <a:r>
              <a:rPr lang="en-US" sz="3600"/>
              <a:t>5</a:t>
            </a:r>
          </a:p>
          <a:p>
            <a:pPr marL="609600" indent="-609600">
              <a:buFontTx/>
              <a:buAutoNum type="arabicPeriod"/>
            </a:pPr>
            <a:r>
              <a:rPr lang="en-US" sz="3600"/>
              <a:t>20</a:t>
            </a:r>
          </a:p>
          <a:p>
            <a:pPr marL="609600" indent="-609600">
              <a:buFontTx/>
              <a:buAutoNum type="arabicPeriod"/>
            </a:pPr>
            <a:r>
              <a:rPr lang="en-US" sz="3600" baseline="30000"/>
              <a:t>125</a:t>
            </a:r>
            <a:r>
              <a:rPr lang="en-US" sz="3600">
                <a:cs typeface="Arial" charset="0"/>
              </a:rPr>
              <a:t>⁄</a:t>
            </a:r>
            <a:r>
              <a:rPr lang="en-US" sz="3600" baseline="-25000">
                <a:cs typeface="Arial" charset="0"/>
              </a:rPr>
              <a:t>6</a:t>
            </a:r>
          </a:p>
        </p:txBody>
      </p:sp>
      <p:graphicFrame>
        <p:nvGraphicFramePr>
          <p:cNvPr id="2053" name="Object 5"/>
          <p:cNvGraphicFramePr>
            <a:graphicFrameLocks noChangeAspect="1"/>
          </p:cNvGraphicFramePr>
          <p:nvPr/>
        </p:nvGraphicFramePr>
        <p:xfrm>
          <a:off x="457200" y="1524000"/>
          <a:ext cx="4267200" cy="779463"/>
        </p:xfrm>
        <a:graphic>
          <a:graphicData uri="http://schemas.openxmlformats.org/presentationml/2006/ole">
            <p:oleObj spid="_x0000_s278531" name="Equation" r:id="rId6" imgW="1167893"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50800"/>
            <a:ext cx="8229600" cy="2271713"/>
          </a:xfrm>
        </p:spPr>
        <p:txBody>
          <a:bodyPr>
            <a:spAutoFit/>
          </a:bodyPr>
          <a:lstStyle/>
          <a:p>
            <a:r>
              <a:rPr lang="en-US" sz="2500"/>
              <a:t>Sketch the region enclosed by the curves </a:t>
            </a:r>
            <a:r>
              <a:rPr lang="en-US" sz="2500" i="1"/>
              <a:t>y</a:t>
            </a:r>
            <a:r>
              <a:rPr lang="en-US" sz="2500"/>
              <a:t> = </a:t>
            </a:r>
            <a:r>
              <a:rPr lang="en-US" sz="2500" i="1"/>
              <a:t>x</a:t>
            </a:r>
            <a:r>
              <a:rPr lang="en-US" sz="2500"/>
              <a:t> + 2,        </a:t>
            </a:r>
            <a:r>
              <a:rPr lang="en-US" sz="2500" i="1"/>
              <a:t>y</a:t>
            </a:r>
            <a:r>
              <a:rPr lang="en-US" sz="2500"/>
              <a:t> = 16 – </a:t>
            </a:r>
            <a:r>
              <a:rPr lang="en-US" sz="2500" i="1"/>
              <a:t>x</a:t>
            </a:r>
            <a:r>
              <a:rPr lang="en-US" sz="2500" baseline="30000"/>
              <a:t>2</a:t>
            </a:r>
            <a:r>
              <a:rPr lang="en-US" sz="2500"/>
              <a:t>, </a:t>
            </a:r>
            <a:r>
              <a:rPr lang="en-US" sz="2500" i="1"/>
              <a:t>x</a:t>
            </a:r>
            <a:r>
              <a:rPr lang="en-US" sz="2500"/>
              <a:t> = -2, and </a:t>
            </a:r>
            <a:r>
              <a:rPr lang="en-US" sz="2500" i="1"/>
              <a:t>x</a:t>
            </a:r>
            <a:r>
              <a:rPr lang="en-US" sz="2500"/>
              <a:t> = 2. Decide whether to integrate with respect to x or y. Draw a typical approximating rectangle and label its height and width. Then find the area of the region.</a:t>
            </a:r>
          </a:p>
        </p:txBody>
      </p:sp>
      <p:graphicFrame>
        <p:nvGraphicFramePr>
          <p:cNvPr id="3075" name="TPChart"/>
          <p:cNvGraphicFramePr>
            <a:graphicFrameLocks noChangeAspect="1"/>
          </p:cNvGraphicFramePr>
          <p:nvPr/>
        </p:nvGraphicFramePr>
        <p:xfrm>
          <a:off x="4572000" y="1714500"/>
          <a:ext cx="4572000" cy="5143500"/>
        </p:xfrm>
        <a:graphic>
          <a:graphicData uri="http://schemas.openxmlformats.org/presentationml/2006/ole">
            <p:oleObj spid="_x0000_s279554"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2784475"/>
            <a:ext cx="4114800" cy="3082925"/>
          </a:xfrm>
        </p:spPr>
        <p:txBody>
          <a:bodyPr>
            <a:spAutoFit/>
          </a:bodyPr>
          <a:lstStyle/>
          <a:p>
            <a:pPr marL="609600" indent="-609600">
              <a:buFontTx/>
              <a:buAutoNum type="arabicPeriod"/>
            </a:pPr>
            <a:r>
              <a:rPr lang="en-US" sz="2800"/>
              <a:t>50.67</a:t>
            </a:r>
          </a:p>
          <a:p>
            <a:pPr marL="609600" indent="-609600">
              <a:buFontTx/>
              <a:buAutoNum type="arabicPeriod"/>
            </a:pPr>
            <a:r>
              <a:rPr lang="en-US" sz="2800"/>
              <a:t>51.67</a:t>
            </a:r>
          </a:p>
          <a:p>
            <a:pPr marL="609600" indent="-609600">
              <a:buFontTx/>
              <a:buAutoNum type="arabicPeriod"/>
            </a:pPr>
            <a:r>
              <a:rPr lang="en-US" sz="2800"/>
              <a:t>8.44</a:t>
            </a:r>
          </a:p>
          <a:p>
            <a:pPr marL="609600" indent="-609600">
              <a:buFontTx/>
              <a:buAutoNum type="arabicPeriod"/>
            </a:pPr>
            <a:r>
              <a:rPr lang="en-US" sz="2800"/>
              <a:t>16.89</a:t>
            </a:r>
          </a:p>
          <a:p>
            <a:pPr marL="609600" indent="-609600">
              <a:buFontTx/>
              <a:buAutoNum type="arabicPeriod"/>
            </a:pPr>
            <a:r>
              <a:rPr lang="en-US" sz="2800"/>
              <a:t>101.33</a:t>
            </a:r>
          </a:p>
          <a:p>
            <a:pPr marL="609600" indent="-609600">
              <a:buFontTx/>
              <a:buAutoNum type="arabicPeriod"/>
            </a:pPr>
            <a:r>
              <a:rPr lang="en-US" sz="2800"/>
              <a:t>152</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0"/>
            <a:ext cx="8229600" cy="1341438"/>
          </a:xfrm>
        </p:spPr>
        <p:txBody>
          <a:bodyPr>
            <a:spAutoFit/>
          </a:bodyPr>
          <a:lstStyle/>
          <a:p>
            <a:r>
              <a:rPr lang="en-US" sz="3200"/>
              <a:t>Find the area of the region bounded by the curves.</a:t>
            </a:r>
          </a:p>
        </p:txBody>
      </p:sp>
      <p:graphicFrame>
        <p:nvGraphicFramePr>
          <p:cNvPr id="4099" name="TPChart"/>
          <p:cNvGraphicFramePr>
            <a:graphicFrameLocks noChangeAspect="1"/>
          </p:cNvGraphicFramePr>
          <p:nvPr/>
        </p:nvGraphicFramePr>
        <p:xfrm>
          <a:off x="4737100" y="1905000"/>
          <a:ext cx="4402138" cy="4953000"/>
        </p:xfrm>
        <a:graphic>
          <a:graphicData uri="http://schemas.openxmlformats.org/presentationml/2006/ole">
            <p:oleObj spid="_x0000_s280578" name="Chart" r:id="rId5" imgW="4571989" imgH="5143584" progId="MSGraph.Chart.8">
              <p:embed followColorScheme="full"/>
            </p:oleObj>
          </a:graphicData>
        </a:graphic>
      </p:graphicFrame>
      <p:graphicFrame>
        <p:nvGraphicFramePr>
          <p:cNvPr id="4101" name="Object 5"/>
          <p:cNvGraphicFramePr>
            <a:graphicFrameLocks noChangeAspect="1"/>
          </p:cNvGraphicFramePr>
          <p:nvPr/>
        </p:nvGraphicFramePr>
        <p:xfrm>
          <a:off x="457200" y="1295400"/>
          <a:ext cx="5943600" cy="577850"/>
        </p:xfrm>
        <a:graphic>
          <a:graphicData uri="http://schemas.openxmlformats.org/presentationml/2006/ole">
            <p:oleObj spid="_x0000_s280579" name="Equation" r:id="rId6" imgW="1968500" imgH="190500" progId="">
              <p:embed/>
            </p:oleObj>
          </a:graphicData>
        </a:graphic>
      </p:graphicFrame>
      <p:sp>
        <p:nvSpPr>
          <p:cNvPr id="4100" name="TPAnswers"/>
          <p:cNvSpPr>
            <a:spLocks noGrp="1" noChangeArrowheads="1"/>
          </p:cNvSpPr>
          <p:nvPr>
            <p:ph type="body" idx="1"/>
            <p:custDataLst>
              <p:tags r:id="rId3"/>
            </p:custDataLst>
          </p:nvPr>
        </p:nvSpPr>
        <p:spPr>
          <a:xfrm>
            <a:off x="457200" y="2362200"/>
            <a:ext cx="4114800" cy="3276600"/>
          </a:xfrm>
        </p:spPr>
        <p:txBody>
          <a:bodyPr>
            <a:spAutoFit/>
          </a:bodyPr>
          <a:lstStyle/>
          <a:p>
            <a:pPr marL="609600" indent="-609600">
              <a:buFontTx/>
              <a:buAutoNum type="arabicPeriod"/>
            </a:pPr>
            <a:r>
              <a:rPr lang="en-US" sz="3600">
                <a:cs typeface="Arial" charset="0"/>
              </a:rPr>
              <a:t>¼</a:t>
            </a:r>
          </a:p>
          <a:p>
            <a:pPr marL="609600" indent="-609600">
              <a:buFontTx/>
              <a:buAutoNum type="arabicPeriod"/>
            </a:pPr>
            <a:r>
              <a:rPr lang="en-US" sz="3600">
                <a:cs typeface="Arial" charset="0"/>
              </a:rPr>
              <a:t>½</a:t>
            </a:r>
          </a:p>
          <a:p>
            <a:pPr marL="609600" indent="-609600">
              <a:buFontTx/>
              <a:buAutoNum type="arabicPeriod"/>
            </a:pPr>
            <a:r>
              <a:rPr lang="en-US" sz="3600">
                <a:cs typeface="Arial" charset="0"/>
              </a:rPr>
              <a:t>⅓</a:t>
            </a:r>
          </a:p>
          <a:p>
            <a:pPr marL="609600" indent="-609600">
              <a:buFontTx/>
              <a:buAutoNum type="arabicPeriod"/>
            </a:pPr>
            <a:r>
              <a:rPr lang="en-US" sz="3600"/>
              <a:t>2</a:t>
            </a:r>
          </a:p>
          <a:p>
            <a:pPr marL="609600" indent="-609600">
              <a:buFontTx/>
              <a:buAutoNum type="arabicPeriod"/>
            </a:pPr>
            <a:r>
              <a:rPr lang="en-US" sz="3600"/>
              <a:t>4</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17463"/>
            <a:ext cx="8229600" cy="1647825"/>
          </a:xfrm>
        </p:spPr>
        <p:txBody>
          <a:bodyPr>
            <a:spAutoFit/>
          </a:bodyPr>
          <a:lstStyle/>
          <a:p>
            <a:r>
              <a:rPr lang="en-US" sz="2800"/>
              <a:t>Find the volume of the solid obtained by rotating the region in the first quadrant bounded by </a:t>
            </a:r>
            <a:r>
              <a:rPr lang="en-US" sz="2800" i="1"/>
              <a:t>y</a:t>
            </a:r>
            <a:r>
              <a:rPr lang="en-US" sz="2800"/>
              <a:t> = </a:t>
            </a:r>
            <a:r>
              <a:rPr lang="en-US" sz="2800" i="1"/>
              <a:t>x</a:t>
            </a:r>
            <a:r>
              <a:rPr lang="en-US" sz="2800" baseline="30000"/>
              <a:t>2</a:t>
            </a:r>
            <a:r>
              <a:rPr lang="en-US" sz="2800"/>
              <a:t> and </a:t>
            </a:r>
            <a:r>
              <a:rPr lang="en-US" sz="2800" i="1"/>
              <a:t>y</a:t>
            </a:r>
            <a:r>
              <a:rPr lang="en-US" sz="2800"/>
              <a:t> = 9 about the </a:t>
            </a:r>
            <a:r>
              <a:rPr lang="en-US" sz="2800" i="1"/>
              <a:t>y</a:t>
            </a:r>
            <a:r>
              <a:rPr lang="en-US" sz="2800"/>
              <a:t>-axis. </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281602" name="Chart" r:id="rId5" imgW="4571989" imgH="5143584" progId="MSGraph.Chart.8">
              <p:embed followColorScheme="full"/>
            </p:oleObj>
          </a:graphicData>
        </a:graphic>
      </p:graphicFrame>
      <p:sp>
        <p:nvSpPr>
          <p:cNvPr id="5124" name="TPAnswers" hidden="1"/>
          <p:cNvSpPr>
            <a:spLocks noGrp="1" noChangeArrowheads="1"/>
          </p:cNvSpPr>
          <p:nvPr>
            <p:ph type="body" idx="1"/>
            <p:custDataLst>
              <p:tags r:id="rId3"/>
            </p:custDataLst>
          </p:nvPr>
        </p:nvSpPr>
        <p:spPr>
          <a:xfrm>
            <a:off x="457200" y="69024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495300" y="1905000"/>
            <a:ext cx="1166813" cy="1687513"/>
            <a:chOff x="312" y="1200"/>
            <a:chExt cx="735" cy="1063"/>
          </a:xfrm>
        </p:grpSpPr>
        <p:graphicFrame>
          <p:nvGraphicFramePr>
            <p:cNvPr id="5125" name="PSPic"/>
            <p:cNvGraphicFramePr>
              <a:graphicFrameLocks noChangeAspect="1"/>
            </p:cNvGraphicFramePr>
            <p:nvPr/>
          </p:nvGraphicFramePr>
          <p:xfrm>
            <a:off x="432" y="1440"/>
            <a:ext cx="615" cy="823"/>
          </p:xfrm>
          <a:graphic>
            <a:graphicData uri="http://schemas.openxmlformats.org/presentationml/2006/ole">
              <p:oleObj spid="_x0000_s281607" name="Equation" r:id="rId6" imgW="241195" imgH="330057" progId="">
                <p:embed/>
              </p:oleObj>
            </a:graphicData>
          </a:graphic>
        </p:graphicFrame>
        <p:sp>
          <p:nvSpPr>
            <p:cNvPr id="5135" name="PSText"/>
            <p:cNvSpPr txBox="1">
              <a:spLocks noChangeArrowheads="1"/>
            </p:cNvSpPr>
            <p:nvPr/>
          </p:nvSpPr>
          <p:spPr bwMode="auto">
            <a:xfrm>
              <a:off x="432" y="1200"/>
              <a:ext cx="400" cy="240"/>
            </a:xfrm>
            <a:prstGeom prst="rect">
              <a:avLst/>
            </a:prstGeom>
            <a:noFill/>
            <a:ln w="9525">
              <a:noFill/>
              <a:miter lim="800000"/>
              <a:headEnd/>
              <a:tailEnd/>
            </a:ln>
            <a:effectLst/>
          </p:spPr>
          <p:txBody>
            <a:bodyPr/>
            <a:lstStyle/>
            <a:p>
              <a:r>
                <a:rPr lang="en-US" sz="2400"/>
                <a:t>1.</a:t>
              </a:r>
            </a:p>
          </p:txBody>
        </p:sp>
        <p:sp>
          <p:nvSpPr>
            <p:cNvPr id="5136" name="PSArrow"/>
            <p:cNvSpPr>
              <a:spLocks noChangeArrowheads="1"/>
            </p:cNvSpPr>
            <p:nvPr/>
          </p:nvSpPr>
          <p:spPr bwMode="auto">
            <a:xfrm>
              <a:off x="312"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352800" y="1905000"/>
            <a:ext cx="952500" cy="1689100"/>
            <a:chOff x="2112" y="1200"/>
            <a:chExt cx="600" cy="1064"/>
          </a:xfrm>
        </p:grpSpPr>
        <p:graphicFrame>
          <p:nvGraphicFramePr>
            <p:cNvPr id="5127" name="PSPic"/>
            <p:cNvGraphicFramePr>
              <a:graphicFrameLocks noChangeAspect="1"/>
            </p:cNvGraphicFramePr>
            <p:nvPr/>
          </p:nvGraphicFramePr>
          <p:xfrm>
            <a:off x="2232" y="1440"/>
            <a:ext cx="480" cy="824"/>
          </p:xfrm>
          <a:graphic>
            <a:graphicData uri="http://schemas.openxmlformats.org/presentationml/2006/ole">
              <p:oleObj spid="_x0000_s281606" name="Equation" r:id="rId7" imgW="190417" imgH="330057" progId="">
                <p:embed/>
              </p:oleObj>
            </a:graphicData>
          </a:graphic>
        </p:graphicFrame>
        <p:sp>
          <p:nvSpPr>
            <p:cNvPr id="5138" name="PSText"/>
            <p:cNvSpPr txBox="1">
              <a:spLocks noChangeArrowheads="1"/>
            </p:cNvSpPr>
            <p:nvPr/>
          </p:nvSpPr>
          <p:spPr bwMode="auto">
            <a:xfrm>
              <a:off x="2232" y="1200"/>
              <a:ext cx="400" cy="240"/>
            </a:xfrm>
            <a:prstGeom prst="rect">
              <a:avLst/>
            </a:prstGeom>
            <a:noFill/>
            <a:ln w="9525">
              <a:noFill/>
              <a:miter lim="800000"/>
              <a:headEnd/>
              <a:tailEnd/>
            </a:ln>
            <a:effectLst/>
          </p:spPr>
          <p:txBody>
            <a:bodyPr/>
            <a:lstStyle/>
            <a:p>
              <a:r>
                <a:rPr lang="en-US" sz="2400"/>
                <a:t>2.</a:t>
              </a:r>
            </a:p>
          </p:txBody>
        </p:sp>
        <p:sp>
          <p:nvSpPr>
            <p:cNvPr id="5139" name="PSArrow"/>
            <p:cNvSpPr>
              <a:spLocks noChangeArrowheads="1"/>
            </p:cNvSpPr>
            <p:nvPr/>
          </p:nvSpPr>
          <p:spPr bwMode="auto">
            <a:xfrm>
              <a:off x="2112"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3352800"/>
            <a:ext cx="1320800" cy="1687513"/>
            <a:chOff x="1080" y="2112"/>
            <a:chExt cx="832" cy="1063"/>
          </a:xfrm>
        </p:grpSpPr>
        <p:graphicFrame>
          <p:nvGraphicFramePr>
            <p:cNvPr id="5129" name="PSPic"/>
            <p:cNvGraphicFramePr>
              <a:graphicFrameLocks noChangeAspect="1"/>
            </p:cNvGraphicFramePr>
            <p:nvPr/>
          </p:nvGraphicFramePr>
          <p:xfrm>
            <a:off x="1200" y="2352"/>
            <a:ext cx="712" cy="823"/>
          </p:xfrm>
          <a:graphic>
            <a:graphicData uri="http://schemas.openxmlformats.org/presentationml/2006/ole">
              <p:oleObj spid="_x0000_s281605" name="Equation" r:id="rId8" imgW="279400" imgH="330200" progId="">
                <p:embed/>
              </p:oleObj>
            </a:graphicData>
          </a:graphic>
        </p:graphicFrame>
        <p:sp>
          <p:nvSpPr>
            <p:cNvPr id="5141" name="PSText"/>
            <p:cNvSpPr txBox="1">
              <a:spLocks noChangeArrowheads="1"/>
            </p:cNvSpPr>
            <p:nvPr/>
          </p:nvSpPr>
          <p:spPr bwMode="auto">
            <a:xfrm>
              <a:off x="1200" y="2112"/>
              <a:ext cx="400" cy="240"/>
            </a:xfrm>
            <a:prstGeom prst="rect">
              <a:avLst/>
            </a:prstGeom>
            <a:noFill/>
            <a:ln w="9525">
              <a:noFill/>
              <a:miter lim="800000"/>
              <a:headEnd/>
              <a:tailEnd/>
            </a:ln>
            <a:effectLst/>
          </p:spPr>
          <p:txBody>
            <a:bodyPr/>
            <a:lstStyle/>
            <a:p>
              <a:r>
                <a:rPr lang="en-US" sz="2400"/>
                <a:t>3.</a:t>
              </a:r>
            </a:p>
          </p:txBody>
        </p:sp>
        <p:sp>
          <p:nvSpPr>
            <p:cNvPr id="5142" name="PSArrow"/>
            <p:cNvSpPr>
              <a:spLocks noChangeArrowheads="1"/>
            </p:cNvSpPr>
            <p:nvPr/>
          </p:nvSpPr>
          <p:spPr bwMode="auto">
            <a:xfrm>
              <a:off x="1080"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41325" y="4778375"/>
            <a:ext cx="1320800" cy="1687513"/>
            <a:chOff x="278" y="3010"/>
            <a:chExt cx="832" cy="1063"/>
          </a:xfrm>
        </p:grpSpPr>
        <p:graphicFrame>
          <p:nvGraphicFramePr>
            <p:cNvPr id="5131" name="PSPic"/>
            <p:cNvGraphicFramePr>
              <a:graphicFrameLocks noChangeAspect="1"/>
            </p:cNvGraphicFramePr>
            <p:nvPr/>
          </p:nvGraphicFramePr>
          <p:xfrm>
            <a:off x="398" y="3250"/>
            <a:ext cx="712" cy="823"/>
          </p:xfrm>
          <a:graphic>
            <a:graphicData uri="http://schemas.openxmlformats.org/presentationml/2006/ole">
              <p:oleObj spid="_x0000_s281604" name="Equation" r:id="rId9" imgW="279400" imgH="330200" progId="">
                <p:embed/>
              </p:oleObj>
            </a:graphicData>
          </a:graphic>
        </p:graphicFrame>
        <p:sp>
          <p:nvSpPr>
            <p:cNvPr id="5144" name="PSText"/>
            <p:cNvSpPr txBox="1">
              <a:spLocks noChangeArrowheads="1"/>
            </p:cNvSpPr>
            <p:nvPr/>
          </p:nvSpPr>
          <p:spPr bwMode="auto">
            <a:xfrm>
              <a:off x="398" y="3010"/>
              <a:ext cx="400" cy="240"/>
            </a:xfrm>
            <a:prstGeom prst="rect">
              <a:avLst/>
            </a:prstGeom>
            <a:noFill/>
            <a:ln w="9525">
              <a:noFill/>
              <a:miter lim="800000"/>
              <a:headEnd/>
              <a:tailEnd/>
            </a:ln>
            <a:effectLst/>
          </p:spPr>
          <p:txBody>
            <a:bodyPr/>
            <a:lstStyle/>
            <a:p>
              <a:r>
                <a:rPr lang="en-US" sz="2400"/>
                <a:t>4.</a:t>
              </a:r>
            </a:p>
          </p:txBody>
        </p:sp>
        <p:sp>
          <p:nvSpPr>
            <p:cNvPr id="5145" name="PSArrow"/>
            <p:cNvSpPr>
              <a:spLocks noChangeArrowheads="1"/>
            </p:cNvSpPr>
            <p:nvPr/>
          </p:nvSpPr>
          <p:spPr bwMode="auto">
            <a:xfrm>
              <a:off x="278" y="31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390900" y="4800600"/>
            <a:ext cx="952500" cy="990600"/>
            <a:chOff x="2136" y="3024"/>
            <a:chExt cx="600" cy="624"/>
          </a:xfrm>
        </p:grpSpPr>
        <p:graphicFrame>
          <p:nvGraphicFramePr>
            <p:cNvPr id="5133" name="PSPic"/>
            <p:cNvGraphicFramePr>
              <a:graphicFrameLocks noChangeAspect="1"/>
            </p:cNvGraphicFramePr>
            <p:nvPr/>
          </p:nvGraphicFramePr>
          <p:xfrm>
            <a:off x="2256" y="3264"/>
            <a:ext cx="480" cy="384"/>
          </p:xfrm>
          <a:graphic>
            <a:graphicData uri="http://schemas.openxmlformats.org/presentationml/2006/ole">
              <p:oleObj spid="_x0000_s281603" name="Equation" r:id="rId10" imgW="190417" imgH="152334" progId="">
                <p:embed/>
              </p:oleObj>
            </a:graphicData>
          </a:graphic>
        </p:graphicFrame>
        <p:sp>
          <p:nvSpPr>
            <p:cNvPr id="5147" name="PSText"/>
            <p:cNvSpPr txBox="1">
              <a:spLocks noChangeArrowheads="1"/>
            </p:cNvSpPr>
            <p:nvPr/>
          </p:nvSpPr>
          <p:spPr bwMode="auto">
            <a:xfrm>
              <a:off x="2256" y="3024"/>
              <a:ext cx="400" cy="240"/>
            </a:xfrm>
            <a:prstGeom prst="rect">
              <a:avLst/>
            </a:prstGeom>
            <a:noFill/>
            <a:ln w="9525">
              <a:noFill/>
              <a:miter lim="800000"/>
              <a:headEnd/>
              <a:tailEnd/>
            </a:ln>
            <a:effectLst/>
          </p:spPr>
          <p:txBody>
            <a:bodyPr/>
            <a:lstStyle/>
            <a:p>
              <a:r>
                <a:rPr lang="en-US" sz="2400"/>
                <a:t>5.</a:t>
              </a:r>
            </a:p>
          </p:txBody>
        </p:sp>
        <p:sp>
          <p:nvSpPr>
            <p:cNvPr id="5148" name="PSArrow"/>
            <p:cNvSpPr>
              <a:spLocks noChangeArrowheads="1"/>
            </p:cNvSpPr>
            <p:nvPr/>
          </p:nvSpPr>
          <p:spPr bwMode="auto">
            <a:xfrm>
              <a:off x="213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49213"/>
            <a:ext cx="8229600" cy="1341437"/>
          </a:xfrm>
        </p:spPr>
        <p:txBody>
          <a:bodyPr>
            <a:spAutoFit/>
          </a:bodyPr>
          <a:lstStyle/>
          <a:p>
            <a:r>
              <a:rPr lang="en-US" sz="3200"/>
              <a:t>Use calculus to find the area of the triangle with the given vertices.</a:t>
            </a:r>
          </a:p>
        </p:txBody>
      </p:sp>
      <p:graphicFrame>
        <p:nvGraphicFramePr>
          <p:cNvPr id="6147" name="TPChart"/>
          <p:cNvGraphicFramePr>
            <a:graphicFrameLocks noChangeAspect="1"/>
          </p:cNvGraphicFramePr>
          <p:nvPr/>
        </p:nvGraphicFramePr>
        <p:xfrm>
          <a:off x="4508500" y="1651000"/>
          <a:ext cx="4572000" cy="5143500"/>
        </p:xfrm>
        <a:graphic>
          <a:graphicData uri="http://schemas.openxmlformats.org/presentationml/2006/ole">
            <p:oleObj spid="_x0000_s282626"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533400" y="2514600"/>
            <a:ext cx="4114800" cy="2916238"/>
          </a:xfrm>
        </p:spPr>
        <p:txBody>
          <a:bodyPr>
            <a:spAutoFit/>
          </a:bodyPr>
          <a:lstStyle/>
          <a:p>
            <a:pPr marL="609600" indent="-609600">
              <a:buFontTx/>
              <a:buAutoNum type="arabicPeriod"/>
            </a:pPr>
            <a:r>
              <a:rPr lang="en-US"/>
              <a:t>4.5</a:t>
            </a:r>
          </a:p>
          <a:p>
            <a:pPr marL="609600" indent="-609600">
              <a:buFontTx/>
              <a:buAutoNum type="arabicPeriod"/>
            </a:pPr>
            <a:r>
              <a:rPr lang="en-US"/>
              <a:t>4</a:t>
            </a:r>
          </a:p>
          <a:p>
            <a:pPr marL="609600" indent="-609600">
              <a:buFontTx/>
              <a:buAutoNum type="arabicPeriod"/>
            </a:pPr>
            <a:r>
              <a:rPr lang="en-US"/>
              <a:t>6</a:t>
            </a:r>
          </a:p>
          <a:p>
            <a:pPr marL="609600" indent="-609600">
              <a:buFontTx/>
              <a:buAutoNum type="arabicPeriod"/>
            </a:pPr>
            <a:r>
              <a:rPr lang="en-US"/>
              <a:t>6.5</a:t>
            </a:r>
          </a:p>
          <a:p>
            <a:pPr marL="609600" indent="-609600">
              <a:buFontTx/>
              <a:buAutoNum type="arabicPeriod"/>
            </a:pPr>
            <a:r>
              <a:rPr lang="en-US"/>
              <a:t>1/2</a:t>
            </a:r>
          </a:p>
        </p:txBody>
      </p:sp>
      <p:sp>
        <p:nvSpPr>
          <p:cNvPr id="615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609600" y="1524000"/>
          <a:ext cx="3962400" cy="722313"/>
        </p:xfrm>
        <a:graphic>
          <a:graphicData uri="http://schemas.openxmlformats.org/presentationml/2006/ole">
            <p:oleObj spid="_x0000_s282627" name="Equation" r:id="rId6" imgW="1040948"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76200"/>
            <a:ext cx="8229600" cy="1647825"/>
          </a:xfrm>
        </p:spPr>
        <p:txBody>
          <a:bodyPr>
            <a:spAutoFit/>
          </a:bodyPr>
          <a:lstStyle/>
          <a:p>
            <a:r>
              <a:rPr lang="en-US" sz="2800"/>
              <a:t>Find the volume of the solid obtained by rotating the region bounded by </a:t>
            </a:r>
            <a:r>
              <a:rPr lang="en-US" sz="2800" i="1"/>
              <a:t>y</a:t>
            </a:r>
            <a:r>
              <a:rPr lang="en-US" sz="2800"/>
              <a:t> = </a:t>
            </a:r>
            <a:r>
              <a:rPr lang="en-US" sz="2800" i="1"/>
              <a:t>x</a:t>
            </a:r>
            <a:r>
              <a:rPr lang="en-US" sz="2800" baseline="30000"/>
              <a:t>3</a:t>
            </a:r>
            <a:r>
              <a:rPr lang="en-US" sz="2800"/>
              <a:t> and </a:t>
            </a:r>
            <a:r>
              <a:rPr lang="en-US" sz="2800" i="1"/>
              <a:t>x</a:t>
            </a:r>
            <a:r>
              <a:rPr lang="en-US" sz="2800"/>
              <a:t> = </a:t>
            </a:r>
            <a:r>
              <a:rPr lang="en-US" sz="2800" i="1"/>
              <a:t>y</a:t>
            </a:r>
            <a:r>
              <a:rPr lang="en-US" sz="2800" baseline="30000"/>
              <a:t>3</a:t>
            </a:r>
            <a:r>
              <a:rPr lang="en-US" sz="2800"/>
              <a:t> about the </a:t>
            </a:r>
            <a:r>
              <a:rPr lang="en-US" sz="2800" i="1"/>
              <a:t>x</a:t>
            </a:r>
            <a:r>
              <a:rPr lang="en-US" sz="2800"/>
              <a:t>-axis. </a:t>
            </a:r>
          </a:p>
        </p:txBody>
      </p:sp>
      <p:graphicFrame>
        <p:nvGraphicFramePr>
          <p:cNvPr id="7171" name="TPChart"/>
          <p:cNvGraphicFramePr>
            <a:graphicFrameLocks noChangeAspect="1"/>
          </p:cNvGraphicFramePr>
          <p:nvPr/>
        </p:nvGraphicFramePr>
        <p:xfrm>
          <a:off x="4508500" y="1651000"/>
          <a:ext cx="4572000" cy="5143500"/>
        </p:xfrm>
        <a:graphic>
          <a:graphicData uri="http://schemas.openxmlformats.org/presentationml/2006/ole">
            <p:oleObj spid="_x0000_s283650"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7199"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201" name="Rectangle 3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203" name="Rectangle 3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205" name="Rectangle 3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7207" name="Rectangle 3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2286000"/>
            <a:ext cx="1090613" cy="1400175"/>
            <a:chOff x="312" y="1440"/>
            <a:chExt cx="687" cy="882"/>
          </a:xfrm>
        </p:grpSpPr>
        <p:graphicFrame>
          <p:nvGraphicFramePr>
            <p:cNvPr id="7198" name="PSPic"/>
            <p:cNvGraphicFramePr>
              <a:graphicFrameLocks noChangeAspect="1"/>
            </p:cNvGraphicFramePr>
            <p:nvPr/>
          </p:nvGraphicFramePr>
          <p:xfrm>
            <a:off x="432" y="1680"/>
            <a:ext cx="567" cy="642"/>
          </p:xfrm>
          <a:graphic>
            <a:graphicData uri="http://schemas.openxmlformats.org/presentationml/2006/ole">
              <p:oleObj spid="_x0000_s283655" name="Equation" r:id="rId6" imgW="291973" imgH="330057" progId="">
                <p:embed/>
              </p:oleObj>
            </a:graphicData>
          </a:graphic>
        </p:graphicFrame>
        <p:sp>
          <p:nvSpPr>
            <p:cNvPr id="7208" name="PSText"/>
            <p:cNvSpPr txBox="1">
              <a:spLocks noChangeArrowheads="1"/>
            </p:cNvSpPr>
            <p:nvPr/>
          </p:nvSpPr>
          <p:spPr bwMode="auto">
            <a:xfrm>
              <a:off x="432" y="1440"/>
              <a:ext cx="400" cy="240"/>
            </a:xfrm>
            <a:prstGeom prst="rect">
              <a:avLst/>
            </a:prstGeom>
            <a:noFill/>
            <a:ln w="9525">
              <a:noFill/>
              <a:miter lim="800000"/>
              <a:headEnd/>
              <a:tailEnd/>
            </a:ln>
            <a:effectLst/>
          </p:spPr>
          <p:txBody>
            <a:bodyPr/>
            <a:lstStyle/>
            <a:p>
              <a:r>
                <a:rPr lang="en-US" sz="2400"/>
                <a:t>1.</a:t>
              </a:r>
            </a:p>
          </p:txBody>
        </p:sp>
        <p:sp>
          <p:nvSpPr>
            <p:cNvPr id="7209" name="PSArrow"/>
            <p:cNvSpPr>
              <a:spLocks noChangeArrowheads="1"/>
            </p:cNvSpPr>
            <p:nvPr/>
          </p:nvSpPr>
          <p:spPr bwMode="auto">
            <a:xfrm>
              <a:off x="31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286000"/>
            <a:ext cx="1090613" cy="1400175"/>
            <a:chOff x="1800" y="1440"/>
            <a:chExt cx="687" cy="882"/>
          </a:xfrm>
        </p:grpSpPr>
        <p:graphicFrame>
          <p:nvGraphicFramePr>
            <p:cNvPr id="7200" name="PSPic"/>
            <p:cNvGraphicFramePr>
              <a:graphicFrameLocks noChangeAspect="1"/>
            </p:cNvGraphicFramePr>
            <p:nvPr/>
          </p:nvGraphicFramePr>
          <p:xfrm>
            <a:off x="1920" y="1680"/>
            <a:ext cx="567" cy="642"/>
          </p:xfrm>
          <a:graphic>
            <a:graphicData uri="http://schemas.openxmlformats.org/presentationml/2006/ole">
              <p:oleObj spid="_x0000_s283654" name="Equation" r:id="rId7" imgW="291973" imgH="330057" progId="">
                <p:embed/>
              </p:oleObj>
            </a:graphicData>
          </a:graphic>
        </p:graphicFrame>
        <p:sp>
          <p:nvSpPr>
            <p:cNvPr id="7211" name="PSText"/>
            <p:cNvSpPr txBox="1">
              <a:spLocks noChangeArrowheads="1"/>
            </p:cNvSpPr>
            <p:nvPr/>
          </p:nvSpPr>
          <p:spPr bwMode="auto">
            <a:xfrm>
              <a:off x="1920" y="1440"/>
              <a:ext cx="400" cy="240"/>
            </a:xfrm>
            <a:prstGeom prst="rect">
              <a:avLst/>
            </a:prstGeom>
            <a:noFill/>
            <a:ln w="9525">
              <a:noFill/>
              <a:miter lim="800000"/>
              <a:headEnd/>
              <a:tailEnd/>
            </a:ln>
            <a:effectLst/>
          </p:spPr>
          <p:txBody>
            <a:bodyPr/>
            <a:lstStyle/>
            <a:p>
              <a:r>
                <a:rPr lang="en-US" sz="2400"/>
                <a:t>2.</a:t>
              </a:r>
            </a:p>
          </p:txBody>
        </p:sp>
        <p:sp>
          <p:nvSpPr>
            <p:cNvPr id="7212" name="PSArrow"/>
            <p:cNvSpPr>
              <a:spLocks noChangeArrowheads="1"/>
            </p:cNvSpPr>
            <p:nvPr/>
          </p:nvSpPr>
          <p:spPr bwMode="auto">
            <a:xfrm>
              <a:off x="1800"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3581400"/>
            <a:ext cx="825500" cy="1400175"/>
            <a:chOff x="1080" y="2256"/>
            <a:chExt cx="520" cy="882"/>
          </a:xfrm>
        </p:grpSpPr>
        <p:graphicFrame>
          <p:nvGraphicFramePr>
            <p:cNvPr id="7202" name="PSPic"/>
            <p:cNvGraphicFramePr>
              <a:graphicFrameLocks noChangeAspect="1"/>
            </p:cNvGraphicFramePr>
            <p:nvPr/>
          </p:nvGraphicFramePr>
          <p:xfrm>
            <a:off x="1200" y="2496"/>
            <a:ext cx="374" cy="642"/>
          </p:xfrm>
          <a:graphic>
            <a:graphicData uri="http://schemas.openxmlformats.org/presentationml/2006/ole">
              <p:oleObj spid="_x0000_s283653" name="Equation" r:id="rId8" imgW="190417" imgH="330057" progId="">
                <p:embed/>
              </p:oleObj>
            </a:graphicData>
          </a:graphic>
        </p:graphicFrame>
        <p:sp>
          <p:nvSpPr>
            <p:cNvPr id="7214" name="PSText"/>
            <p:cNvSpPr txBox="1">
              <a:spLocks noChangeArrowheads="1"/>
            </p:cNvSpPr>
            <p:nvPr/>
          </p:nvSpPr>
          <p:spPr bwMode="auto">
            <a:xfrm>
              <a:off x="1200" y="2256"/>
              <a:ext cx="400" cy="240"/>
            </a:xfrm>
            <a:prstGeom prst="rect">
              <a:avLst/>
            </a:prstGeom>
            <a:noFill/>
            <a:ln w="9525">
              <a:noFill/>
              <a:miter lim="800000"/>
              <a:headEnd/>
              <a:tailEnd/>
            </a:ln>
            <a:effectLst/>
          </p:spPr>
          <p:txBody>
            <a:bodyPr/>
            <a:lstStyle/>
            <a:p>
              <a:r>
                <a:rPr lang="en-US" sz="2400"/>
                <a:t>3.</a:t>
              </a:r>
            </a:p>
          </p:txBody>
        </p:sp>
        <p:sp>
          <p:nvSpPr>
            <p:cNvPr id="7215" name="PSArrow"/>
            <p:cNvSpPr>
              <a:spLocks noChangeArrowheads="1"/>
            </p:cNvSpPr>
            <p:nvPr/>
          </p:nvSpPr>
          <p:spPr bwMode="auto">
            <a:xfrm>
              <a:off x="1080"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724400"/>
            <a:ext cx="825500" cy="1400175"/>
            <a:chOff x="408" y="2976"/>
            <a:chExt cx="520" cy="882"/>
          </a:xfrm>
        </p:grpSpPr>
        <p:graphicFrame>
          <p:nvGraphicFramePr>
            <p:cNvPr id="7204" name="PSPic"/>
            <p:cNvGraphicFramePr>
              <a:graphicFrameLocks noChangeAspect="1"/>
            </p:cNvGraphicFramePr>
            <p:nvPr/>
          </p:nvGraphicFramePr>
          <p:xfrm>
            <a:off x="528" y="3216"/>
            <a:ext cx="268" cy="642"/>
          </p:xfrm>
          <a:graphic>
            <a:graphicData uri="http://schemas.openxmlformats.org/presentationml/2006/ole">
              <p:oleObj spid="_x0000_s283652" name="Equation" r:id="rId9" imgW="139700" imgH="330200" progId="">
                <p:embed/>
              </p:oleObj>
            </a:graphicData>
          </a:graphic>
        </p:graphicFrame>
        <p:sp>
          <p:nvSpPr>
            <p:cNvPr id="7217" name="PSText"/>
            <p:cNvSpPr txBox="1">
              <a:spLocks noChangeArrowheads="1"/>
            </p:cNvSpPr>
            <p:nvPr/>
          </p:nvSpPr>
          <p:spPr bwMode="auto">
            <a:xfrm>
              <a:off x="528" y="2976"/>
              <a:ext cx="400" cy="240"/>
            </a:xfrm>
            <a:prstGeom prst="rect">
              <a:avLst/>
            </a:prstGeom>
            <a:noFill/>
            <a:ln w="9525">
              <a:noFill/>
              <a:miter lim="800000"/>
              <a:headEnd/>
              <a:tailEnd/>
            </a:ln>
            <a:effectLst/>
          </p:spPr>
          <p:txBody>
            <a:bodyPr/>
            <a:lstStyle/>
            <a:p>
              <a:r>
                <a:rPr lang="en-US" sz="2400"/>
                <a:t>4.</a:t>
              </a:r>
            </a:p>
          </p:txBody>
        </p:sp>
        <p:sp>
          <p:nvSpPr>
            <p:cNvPr id="7218" name="PSArrow"/>
            <p:cNvSpPr>
              <a:spLocks noChangeArrowheads="1"/>
            </p:cNvSpPr>
            <p:nvPr/>
          </p:nvSpPr>
          <p:spPr bwMode="auto">
            <a:xfrm>
              <a:off x="408"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800600"/>
            <a:ext cx="952500" cy="855663"/>
            <a:chOff x="1848" y="3024"/>
            <a:chExt cx="600" cy="539"/>
          </a:xfrm>
        </p:grpSpPr>
        <p:graphicFrame>
          <p:nvGraphicFramePr>
            <p:cNvPr id="7206" name="PSPic"/>
            <p:cNvGraphicFramePr>
              <a:graphicFrameLocks noChangeAspect="1"/>
            </p:cNvGraphicFramePr>
            <p:nvPr/>
          </p:nvGraphicFramePr>
          <p:xfrm>
            <a:off x="1968" y="3264"/>
            <a:ext cx="480" cy="299"/>
          </p:xfrm>
          <a:graphic>
            <a:graphicData uri="http://schemas.openxmlformats.org/presentationml/2006/ole">
              <p:oleObj spid="_x0000_s283651" name="Equation" r:id="rId10" imgW="241195" imgH="152334" progId="">
                <p:embed/>
              </p:oleObj>
            </a:graphicData>
          </a:graphic>
        </p:graphicFrame>
        <p:sp>
          <p:nvSpPr>
            <p:cNvPr id="7220" name="PSText"/>
            <p:cNvSpPr txBox="1">
              <a:spLocks noChangeArrowheads="1"/>
            </p:cNvSpPr>
            <p:nvPr/>
          </p:nvSpPr>
          <p:spPr bwMode="auto">
            <a:xfrm>
              <a:off x="1968" y="3024"/>
              <a:ext cx="400" cy="240"/>
            </a:xfrm>
            <a:prstGeom prst="rect">
              <a:avLst/>
            </a:prstGeom>
            <a:noFill/>
            <a:ln w="9525">
              <a:noFill/>
              <a:miter lim="800000"/>
              <a:headEnd/>
              <a:tailEnd/>
            </a:ln>
            <a:effectLst/>
          </p:spPr>
          <p:txBody>
            <a:bodyPr/>
            <a:lstStyle/>
            <a:p>
              <a:r>
                <a:rPr lang="en-US" sz="2400"/>
                <a:t>5.</a:t>
              </a:r>
            </a:p>
          </p:txBody>
        </p:sp>
        <p:sp>
          <p:nvSpPr>
            <p:cNvPr id="7221" name="PSArrow"/>
            <p:cNvSpPr>
              <a:spLocks noChangeArrowheads="1"/>
            </p:cNvSpPr>
            <p:nvPr/>
          </p:nvSpPr>
          <p:spPr bwMode="auto">
            <a:xfrm>
              <a:off x="184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76200"/>
            <a:ext cx="8229600" cy="1647825"/>
          </a:xfrm>
        </p:spPr>
        <p:txBody>
          <a:bodyPr>
            <a:spAutoFit/>
          </a:bodyPr>
          <a:lstStyle/>
          <a:p>
            <a:r>
              <a:rPr lang="en-US" sz="2800"/>
              <a:t>Find the volume of the solid obtained by rotating the region bounded by </a:t>
            </a:r>
            <a:r>
              <a:rPr lang="en-US" sz="2800" i="1"/>
              <a:t>x</a:t>
            </a:r>
            <a:r>
              <a:rPr lang="en-US" sz="2800"/>
              <a:t> = </a:t>
            </a:r>
            <a:r>
              <a:rPr lang="en-US" sz="2800" i="1"/>
              <a:t>y</a:t>
            </a:r>
            <a:r>
              <a:rPr lang="en-US" sz="2800" baseline="30000"/>
              <a:t>2</a:t>
            </a:r>
            <a:r>
              <a:rPr lang="en-US" sz="2800"/>
              <a:t> and </a:t>
            </a:r>
            <a:r>
              <a:rPr lang="en-US" sz="2800" i="1"/>
              <a:t>x</a:t>
            </a:r>
            <a:r>
              <a:rPr lang="en-US" sz="2800"/>
              <a:t> = 3</a:t>
            </a:r>
            <a:r>
              <a:rPr lang="en-US" sz="2800" i="1"/>
              <a:t>y</a:t>
            </a:r>
            <a:r>
              <a:rPr lang="en-US" sz="2800"/>
              <a:t> about the </a:t>
            </a:r>
            <a:r>
              <a:rPr lang="en-US" sz="2800" i="1"/>
              <a:t>y</a:t>
            </a:r>
            <a:r>
              <a:rPr lang="en-US" sz="2800"/>
              <a:t>-axis. </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284674" name="Chart" r:id="rId5" imgW="4571989" imgH="5143584" progId="MSGraph.Chart.8">
              <p:embed followColorScheme="full"/>
            </p:oleObj>
          </a:graphicData>
        </a:graphic>
      </p:graphicFrame>
      <p:sp>
        <p:nvSpPr>
          <p:cNvPr id="819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8198"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820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820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820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820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362200"/>
            <a:ext cx="1508125" cy="1371600"/>
            <a:chOff x="264" y="1488"/>
            <a:chExt cx="950" cy="864"/>
          </a:xfrm>
        </p:grpSpPr>
        <p:graphicFrame>
          <p:nvGraphicFramePr>
            <p:cNvPr id="8197" name="PSPic"/>
            <p:cNvGraphicFramePr>
              <a:graphicFrameLocks noChangeAspect="1"/>
            </p:cNvGraphicFramePr>
            <p:nvPr/>
          </p:nvGraphicFramePr>
          <p:xfrm>
            <a:off x="384" y="1728"/>
            <a:ext cx="830" cy="624"/>
          </p:xfrm>
          <a:graphic>
            <a:graphicData uri="http://schemas.openxmlformats.org/presentationml/2006/ole">
              <p:oleObj spid="_x0000_s284679" name="Equation" r:id="rId6" imgW="431613" imgH="330057" progId="">
                <p:embed/>
              </p:oleObj>
            </a:graphicData>
          </a:graphic>
        </p:graphicFrame>
        <p:sp>
          <p:nvSpPr>
            <p:cNvPr id="8207" name="PSText"/>
            <p:cNvSpPr txBox="1">
              <a:spLocks noChangeArrowheads="1"/>
            </p:cNvSpPr>
            <p:nvPr/>
          </p:nvSpPr>
          <p:spPr bwMode="auto">
            <a:xfrm>
              <a:off x="384" y="1488"/>
              <a:ext cx="400" cy="240"/>
            </a:xfrm>
            <a:prstGeom prst="rect">
              <a:avLst/>
            </a:prstGeom>
            <a:noFill/>
            <a:ln w="9525">
              <a:noFill/>
              <a:miter lim="800000"/>
              <a:headEnd/>
              <a:tailEnd/>
            </a:ln>
            <a:effectLst/>
          </p:spPr>
          <p:txBody>
            <a:bodyPr/>
            <a:lstStyle/>
            <a:p>
              <a:r>
                <a:rPr lang="en-US" sz="2400"/>
                <a:t>1.</a:t>
              </a:r>
            </a:p>
          </p:txBody>
        </p:sp>
        <p:sp>
          <p:nvSpPr>
            <p:cNvPr id="8208" name="PSArrow"/>
            <p:cNvSpPr>
              <a:spLocks noChangeArrowheads="1"/>
            </p:cNvSpPr>
            <p:nvPr/>
          </p:nvSpPr>
          <p:spPr bwMode="auto">
            <a:xfrm>
              <a:off x="26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362200"/>
            <a:ext cx="1508125" cy="1371600"/>
            <a:chOff x="1800" y="1488"/>
            <a:chExt cx="950" cy="864"/>
          </a:xfrm>
        </p:grpSpPr>
        <p:graphicFrame>
          <p:nvGraphicFramePr>
            <p:cNvPr id="8199" name="PSPic"/>
            <p:cNvGraphicFramePr>
              <a:graphicFrameLocks noChangeAspect="1"/>
            </p:cNvGraphicFramePr>
            <p:nvPr/>
          </p:nvGraphicFramePr>
          <p:xfrm>
            <a:off x="1920" y="1728"/>
            <a:ext cx="830" cy="624"/>
          </p:xfrm>
          <a:graphic>
            <a:graphicData uri="http://schemas.openxmlformats.org/presentationml/2006/ole">
              <p:oleObj spid="_x0000_s284678" name="Equation" r:id="rId7" imgW="431613" imgH="330057" progId="">
                <p:embed/>
              </p:oleObj>
            </a:graphicData>
          </a:graphic>
        </p:graphicFrame>
        <p:sp>
          <p:nvSpPr>
            <p:cNvPr id="8210" name="PSText"/>
            <p:cNvSpPr txBox="1">
              <a:spLocks noChangeArrowheads="1"/>
            </p:cNvSpPr>
            <p:nvPr/>
          </p:nvSpPr>
          <p:spPr bwMode="auto">
            <a:xfrm>
              <a:off x="1920" y="1488"/>
              <a:ext cx="400" cy="240"/>
            </a:xfrm>
            <a:prstGeom prst="rect">
              <a:avLst/>
            </a:prstGeom>
            <a:noFill/>
            <a:ln w="9525">
              <a:noFill/>
              <a:miter lim="800000"/>
              <a:headEnd/>
              <a:tailEnd/>
            </a:ln>
            <a:effectLst/>
          </p:spPr>
          <p:txBody>
            <a:bodyPr/>
            <a:lstStyle/>
            <a:p>
              <a:r>
                <a:rPr lang="en-US" sz="2400"/>
                <a:t>2.</a:t>
              </a:r>
            </a:p>
          </p:txBody>
        </p:sp>
        <p:sp>
          <p:nvSpPr>
            <p:cNvPr id="8211" name="PSArrow"/>
            <p:cNvSpPr>
              <a:spLocks noChangeArrowheads="1"/>
            </p:cNvSpPr>
            <p:nvPr/>
          </p:nvSpPr>
          <p:spPr bwMode="auto">
            <a:xfrm>
              <a:off x="180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733800"/>
            <a:ext cx="1276350" cy="1370013"/>
            <a:chOff x="984" y="2352"/>
            <a:chExt cx="804" cy="863"/>
          </a:xfrm>
        </p:grpSpPr>
        <p:graphicFrame>
          <p:nvGraphicFramePr>
            <p:cNvPr id="8201" name="PSPic"/>
            <p:cNvGraphicFramePr>
              <a:graphicFrameLocks noChangeAspect="1"/>
            </p:cNvGraphicFramePr>
            <p:nvPr/>
          </p:nvGraphicFramePr>
          <p:xfrm>
            <a:off x="1104" y="2592"/>
            <a:ext cx="684" cy="623"/>
          </p:xfrm>
          <a:graphic>
            <a:graphicData uri="http://schemas.openxmlformats.org/presentationml/2006/ole">
              <p:oleObj spid="_x0000_s284677" name="Equation" r:id="rId8" imgW="355600" imgH="330200" progId="">
                <p:embed/>
              </p:oleObj>
            </a:graphicData>
          </a:graphic>
        </p:graphicFrame>
        <p:sp>
          <p:nvSpPr>
            <p:cNvPr id="8213" name="PSText"/>
            <p:cNvSpPr txBox="1">
              <a:spLocks noChangeArrowheads="1"/>
            </p:cNvSpPr>
            <p:nvPr/>
          </p:nvSpPr>
          <p:spPr bwMode="auto">
            <a:xfrm>
              <a:off x="1104" y="2352"/>
              <a:ext cx="400" cy="240"/>
            </a:xfrm>
            <a:prstGeom prst="rect">
              <a:avLst/>
            </a:prstGeom>
            <a:noFill/>
            <a:ln w="9525">
              <a:noFill/>
              <a:miter lim="800000"/>
              <a:headEnd/>
              <a:tailEnd/>
            </a:ln>
            <a:effectLst/>
          </p:spPr>
          <p:txBody>
            <a:bodyPr/>
            <a:lstStyle/>
            <a:p>
              <a:r>
                <a:rPr lang="en-US" sz="2400"/>
                <a:t>3.</a:t>
              </a:r>
            </a:p>
          </p:txBody>
        </p:sp>
        <p:sp>
          <p:nvSpPr>
            <p:cNvPr id="8214" name="PSArrow"/>
            <p:cNvSpPr>
              <a:spLocks noChangeArrowheads="1"/>
            </p:cNvSpPr>
            <p:nvPr/>
          </p:nvSpPr>
          <p:spPr bwMode="auto">
            <a:xfrm>
              <a:off x="984"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930775"/>
            <a:ext cx="998538" cy="1371600"/>
            <a:chOff x="360" y="3106"/>
            <a:chExt cx="629" cy="864"/>
          </a:xfrm>
        </p:grpSpPr>
        <p:graphicFrame>
          <p:nvGraphicFramePr>
            <p:cNvPr id="8203" name="PSPic"/>
            <p:cNvGraphicFramePr>
              <a:graphicFrameLocks noChangeAspect="1"/>
            </p:cNvGraphicFramePr>
            <p:nvPr/>
          </p:nvGraphicFramePr>
          <p:xfrm>
            <a:off x="480" y="3346"/>
            <a:ext cx="509" cy="624"/>
          </p:xfrm>
          <a:graphic>
            <a:graphicData uri="http://schemas.openxmlformats.org/presentationml/2006/ole">
              <p:oleObj spid="_x0000_s284676" name="Equation" r:id="rId9" imgW="266700" imgH="330200" progId="">
                <p:embed/>
              </p:oleObj>
            </a:graphicData>
          </a:graphic>
        </p:graphicFrame>
        <p:sp>
          <p:nvSpPr>
            <p:cNvPr id="8216" name="PSText"/>
            <p:cNvSpPr txBox="1">
              <a:spLocks noChangeArrowheads="1"/>
            </p:cNvSpPr>
            <p:nvPr/>
          </p:nvSpPr>
          <p:spPr bwMode="auto">
            <a:xfrm>
              <a:off x="480" y="3106"/>
              <a:ext cx="400" cy="240"/>
            </a:xfrm>
            <a:prstGeom prst="rect">
              <a:avLst/>
            </a:prstGeom>
            <a:noFill/>
            <a:ln w="9525">
              <a:noFill/>
              <a:miter lim="800000"/>
              <a:headEnd/>
              <a:tailEnd/>
            </a:ln>
            <a:effectLst/>
          </p:spPr>
          <p:txBody>
            <a:bodyPr/>
            <a:lstStyle/>
            <a:p>
              <a:r>
                <a:rPr lang="en-US" sz="2400"/>
                <a:t>4.</a:t>
              </a:r>
            </a:p>
          </p:txBody>
        </p:sp>
        <p:sp>
          <p:nvSpPr>
            <p:cNvPr id="8217" name="PSArrow"/>
            <p:cNvSpPr>
              <a:spLocks noChangeArrowheads="1"/>
            </p:cNvSpPr>
            <p:nvPr/>
          </p:nvSpPr>
          <p:spPr bwMode="auto">
            <a:xfrm>
              <a:off x="360" y="32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876800"/>
            <a:ext cx="882650" cy="1371600"/>
            <a:chOff x="1848" y="3072"/>
            <a:chExt cx="556" cy="864"/>
          </a:xfrm>
        </p:grpSpPr>
        <p:graphicFrame>
          <p:nvGraphicFramePr>
            <p:cNvPr id="8205" name="PSPic"/>
            <p:cNvGraphicFramePr>
              <a:graphicFrameLocks noChangeAspect="1"/>
            </p:cNvGraphicFramePr>
            <p:nvPr/>
          </p:nvGraphicFramePr>
          <p:xfrm>
            <a:off x="1968" y="3312"/>
            <a:ext cx="436" cy="624"/>
          </p:xfrm>
          <a:graphic>
            <a:graphicData uri="http://schemas.openxmlformats.org/presentationml/2006/ole">
              <p:oleObj spid="_x0000_s284675" name="Equation" r:id="rId10" imgW="228600" imgH="330200" progId="">
                <p:embed/>
              </p:oleObj>
            </a:graphicData>
          </a:graphic>
        </p:graphicFrame>
        <p:sp>
          <p:nvSpPr>
            <p:cNvPr id="8219" name="PSText"/>
            <p:cNvSpPr txBox="1">
              <a:spLocks noChangeArrowheads="1"/>
            </p:cNvSpPr>
            <p:nvPr/>
          </p:nvSpPr>
          <p:spPr bwMode="auto">
            <a:xfrm>
              <a:off x="1968" y="3072"/>
              <a:ext cx="400" cy="240"/>
            </a:xfrm>
            <a:prstGeom prst="rect">
              <a:avLst/>
            </a:prstGeom>
            <a:noFill/>
            <a:ln w="9525">
              <a:noFill/>
              <a:miter lim="800000"/>
              <a:headEnd/>
              <a:tailEnd/>
            </a:ln>
            <a:effectLst/>
          </p:spPr>
          <p:txBody>
            <a:bodyPr/>
            <a:lstStyle/>
            <a:p>
              <a:r>
                <a:rPr lang="en-US" sz="2400"/>
                <a:t>5.</a:t>
              </a:r>
            </a:p>
          </p:txBody>
        </p:sp>
        <p:sp>
          <p:nvSpPr>
            <p:cNvPr id="8220" name="PSArrow"/>
            <p:cNvSpPr>
              <a:spLocks noChangeArrowheads="1"/>
            </p:cNvSpPr>
            <p:nvPr/>
          </p:nvSpPr>
          <p:spPr bwMode="auto">
            <a:xfrm>
              <a:off x="184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17463"/>
            <a:ext cx="8229600" cy="1647825"/>
          </a:xfrm>
        </p:spPr>
        <p:txBody>
          <a:bodyPr>
            <a:spAutoFit/>
          </a:bodyPr>
          <a:lstStyle/>
          <a:p>
            <a:r>
              <a:rPr lang="en-US" sz="2800"/>
              <a:t>Find the number </a:t>
            </a:r>
            <a:r>
              <a:rPr lang="en-US" sz="2800" i="1"/>
              <a:t>b</a:t>
            </a:r>
            <a:r>
              <a:rPr lang="en-US" sz="2800"/>
              <a:t> such that the line </a:t>
            </a:r>
            <a:r>
              <a:rPr lang="en-US" sz="2800" i="1"/>
              <a:t>y = b</a:t>
            </a:r>
            <a:r>
              <a:rPr lang="en-US" sz="2800"/>
              <a:t>  divides the region bounded by the curves </a:t>
            </a:r>
            <a:r>
              <a:rPr lang="en-US" sz="2800" i="1"/>
              <a:t>y = x</a:t>
            </a:r>
            <a:r>
              <a:rPr lang="en-US" sz="2800" baseline="30000"/>
              <a:t>2</a:t>
            </a:r>
            <a:r>
              <a:rPr lang="en-US" sz="2800"/>
              <a:t> and </a:t>
            </a:r>
            <a:r>
              <a:rPr lang="en-US" sz="2800" i="1"/>
              <a:t>y</a:t>
            </a:r>
            <a:r>
              <a:rPr lang="en-US" sz="2800"/>
              <a:t> = 4 into two regions with equal area.</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285698" name="Chart" r:id="rId5" imgW="4571989" imgH="5143584" progId="MSGraph.Chart.8">
              <p:embed followColorScheme="full"/>
            </p:oleObj>
          </a:graphicData>
        </a:graphic>
      </p:graphicFrame>
      <p:sp>
        <p:nvSpPr>
          <p:cNvPr id="9222" name="Rectangle 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9220" name="TPAnswers"/>
          <p:cNvSpPr>
            <a:spLocks noGrp="1" noChangeArrowheads="1"/>
          </p:cNvSpPr>
          <p:nvPr>
            <p:ph type="body" idx="1"/>
            <p:custDataLst>
              <p:tags r:id="rId3"/>
            </p:custDataLst>
          </p:nvPr>
        </p:nvSpPr>
        <p:spPr>
          <a:xfrm>
            <a:off x="457200" y="2055813"/>
            <a:ext cx="4114800" cy="3629025"/>
          </a:xfrm>
        </p:spPr>
        <p:txBody>
          <a:bodyPr>
            <a:spAutoFit/>
          </a:bodyPr>
          <a:lstStyle/>
          <a:p>
            <a:pPr marL="609600" indent="-609600">
              <a:buSzPct val="75000"/>
              <a:buFontTx/>
              <a:buAutoNum type="arabicPeriod"/>
            </a:pPr>
            <a:r>
              <a:rPr lang="en-US" sz="4000"/>
              <a:t>4</a:t>
            </a:r>
            <a:r>
              <a:rPr lang="en-US" sz="4000" baseline="30000">
                <a:cs typeface="Arial" charset="0"/>
              </a:rPr>
              <a:t>⅔</a:t>
            </a:r>
          </a:p>
          <a:p>
            <a:pPr marL="609600" indent="-609600">
              <a:buSzPct val="75000"/>
              <a:buFontTx/>
              <a:buAutoNum type="arabicPeriod"/>
            </a:pPr>
            <a:r>
              <a:rPr lang="en-US" sz="4000"/>
              <a:t>4</a:t>
            </a:r>
            <a:r>
              <a:rPr lang="en-US" sz="4000" baseline="30000">
                <a:cs typeface="Arial" charset="0"/>
              </a:rPr>
              <a:t>⅓</a:t>
            </a:r>
          </a:p>
          <a:p>
            <a:pPr marL="609600" indent="-609600">
              <a:buSzPct val="75000"/>
              <a:buFontTx/>
              <a:buAutoNum type="arabicPeriod"/>
            </a:pPr>
            <a:r>
              <a:rPr lang="en-US" sz="4000">
                <a:cs typeface="Arial" charset="0"/>
              </a:rPr>
              <a:t>⅓</a:t>
            </a:r>
          </a:p>
          <a:p>
            <a:pPr marL="609600" indent="-609600">
              <a:buSzPct val="75000"/>
              <a:buFontTx/>
              <a:buAutoNum type="arabicPeriod"/>
            </a:pPr>
            <a:r>
              <a:rPr lang="en-US" sz="4000"/>
              <a:t>2</a:t>
            </a:r>
            <a:r>
              <a:rPr lang="en-US" sz="4000" baseline="30000">
                <a:cs typeface="Arial" charset="0"/>
              </a:rPr>
              <a:t>½</a:t>
            </a:r>
          </a:p>
          <a:p>
            <a:pPr marL="609600" indent="-609600">
              <a:buSzPct val="75000"/>
              <a:buFontTx/>
              <a:buAutoNum type="arabicPeriod"/>
            </a:pPr>
            <a:r>
              <a:rPr lang="en-US" sz="4000">
                <a:cs typeface="Arial" charset="0"/>
              </a:rPr>
              <a:t>⅔</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0"/>
            <a:ext cx="8229600" cy="1143000"/>
          </a:xfrm>
        </p:spPr>
        <p:txBody>
          <a:bodyPr/>
          <a:lstStyle/>
          <a:p>
            <a:r>
              <a:rPr lang="en-US" sz="2800"/>
              <a:t>Find the exponential function                           whose graph is given.  </a:t>
            </a:r>
          </a:p>
        </p:txBody>
      </p:sp>
      <p:graphicFrame>
        <p:nvGraphicFramePr>
          <p:cNvPr id="35843" name="TPChart"/>
          <p:cNvGraphicFramePr>
            <a:graphicFrameLocks noChangeAspect="1"/>
          </p:cNvGraphicFramePr>
          <p:nvPr/>
        </p:nvGraphicFramePr>
        <p:xfrm>
          <a:off x="4572000" y="1714500"/>
          <a:ext cx="4572000" cy="5143500"/>
        </p:xfrm>
        <a:graphic>
          <a:graphicData uri="http://schemas.openxmlformats.org/presentationml/2006/ole">
            <p:oleObj spid="_x0000_s28674" name="Chart" r:id="rId5" imgW="4571989" imgH="5143584" progId="MSGraph.Chart.8">
              <p:embed followColorScheme="full"/>
            </p:oleObj>
          </a:graphicData>
        </a:graphic>
      </p:graphicFrame>
      <p:sp>
        <p:nvSpPr>
          <p:cNvPr id="35844" name="TPAnswers" hidden="1"/>
          <p:cNvSpPr>
            <a:spLocks noGrp="1" noChangeArrowheads="1"/>
          </p:cNvSpPr>
          <p:nvPr>
            <p:ph type="body" idx="1"/>
            <p:custDataLst>
              <p:tags r:id="rId3"/>
            </p:custDataLst>
          </p:nvPr>
        </p:nvSpPr>
        <p:spPr>
          <a:xfrm>
            <a:off x="457200" y="6627813"/>
            <a:ext cx="2209800" cy="1906587"/>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Choice Five</a:t>
            </a:r>
          </a:p>
        </p:txBody>
      </p:sp>
      <p:grpSp>
        <p:nvGrpSpPr>
          <p:cNvPr id="2" name="Picture Choice 1"/>
          <p:cNvGrpSpPr>
            <a:grpSpLocks/>
          </p:cNvGrpSpPr>
          <p:nvPr/>
        </p:nvGrpSpPr>
        <p:grpSpPr bwMode="auto">
          <a:xfrm>
            <a:off x="266700" y="3657600"/>
            <a:ext cx="1333500" cy="1066800"/>
            <a:chOff x="168" y="2064"/>
            <a:chExt cx="840" cy="672"/>
          </a:xfrm>
        </p:grpSpPr>
        <p:graphicFrame>
          <p:nvGraphicFramePr>
            <p:cNvPr id="35845" name="PSPic"/>
            <p:cNvGraphicFramePr>
              <a:graphicFrameLocks noChangeAspect="1"/>
            </p:cNvGraphicFramePr>
            <p:nvPr/>
          </p:nvGraphicFramePr>
          <p:xfrm>
            <a:off x="288" y="2304"/>
            <a:ext cx="720" cy="432"/>
          </p:xfrm>
          <a:graphic>
            <a:graphicData uri="http://schemas.openxmlformats.org/presentationml/2006/ole">
              <p:oleObj spid="_x0000_s28680" name="Equation" r:id="rId6" imgW="571748" imgH="343049" progId="">
                <p:embed/>
              </p:oleObj>
            </a:graphicData>
          </a:graphic>
        </p:graphicFrame>
        <p:sp>
          <p:nvSpPr>
            <p:cNvPr id="35855" name="PSText"/>
            <p:cNvSpPr txBox="1">
              <a:spLocks noChangeArrowheads="1"/>
            </p:cNvSpPr>
            <p:nvPr/>
          </p:nvSpPr>
          <p:spPr bwMode="auto">
            <a:xfrm>
              <a:off x="288" y="2064"/>
              <a:ext cx="400" cy="240"/>
            </a:xfrm>
            <a:prstGeom prst="rect">
              <a:avLst/>
            </a:prstGeom>
            <a:noFill/>
            <a:ln w="9525">
              <a:noFill/>
              <a:miter lim="800000"/>
              <a:headEnd/>
              <a:tailEnd/>
            </a:ln>
            <a:effectLst/>
          </p:spPr>
          <p:txBody>
            <a:bodyPr/>
            <a:lstStyle/>
            <a:p>
              <a:r>
                <a:rPr lang="en-US" sz="2400"/>
                <a:t>1.</a:t>
              </a:r>
            </a:p>
          </p:txBody>
        </p:sp>
        <p:sp>
          <p:nvSpPr>
            <p:cNvPr id="35856" name="PSArrow"/>
            <p:cNvSpPr>
              <a:spLocks noChangeArrowheads="1"/>
            </p:cNvSpPr>
            <p:nvPr/>
          </p:nvSpPr>
          <p:spPr bwMode="auto">
            <a:xfrm>
              <a:off x="168"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01950" y="3689350"/>
            <a:ext cx="1670050" cy="1187450"/>
            <a:chOff x="1464" y="2064"/>
            <a:chExt cx="1052" cy="748"/>
          </a:xfrm>
        </p:grpSpPr>
        <p:graphicFrame>
          <p:nvGraphicFramePr>
            <p:cNvPr id="35847" name="PSPic"/>
            <p:cNvGraphicFramePr>
              <a:graphicFrameLocks noChangeAspect="1"/>
            </p:cNvGraphicFramePr>
            <p:nvPr/>
          </p:nvGraphicFramePr>
          <p:xfrm>
            <a:off x="1584" y="2304"/>
            <a:ext cx="932" cy="508"/>
          </p:xfrm>
          <a:graphic>
            <a:graphicData uri="http://schemas.openxmlformats.org/presentationml/2006/ole">
              <p:oleObj spid="_x0000_s28679" name="Equation" r:id="rId7" imgW="736280" imgH="406224" progId="">
                <p:embed/>
              </p:oleObj>
            </a:graphicData>
          </a:graphic>
        </p:graphicFrame>
        <p:sp>
          <p:nvSpPr>
            <p:cNvPr id="35858" name="PSText"/>
            <p:cNvSpPr txBox="1">
              <a:spLocks noChangeArrowheads="1"/>
            </p:cNvSpPr>
            <p:nvPr/>
          </p:nvSpPr>
          <p:spPr bwMode="auto">
            <a:xfrm>
              <a:off x="1584" y="2064"/>
              <a:ext cx="400" cy="240"/>
            </a:xfrm>
            <a:prstGeom prst="rect">
              <a:avLst/>
            </a:prstGeom>
            <a:noFill/>
            <a:ln w="9525">
              <a:noFill/>
              <a:miter lim="800000"/>
              <a:headEnd/>
              <a:tailEnd/>
            </a:ln>
            <a:effectLst/>
          </p:spPr>
          <p:txBody>
            <a:bodyPr/>
            <a:lstStyle/>
            <a:p>
              <a:r>
                <a:rPr lang="en-US" sz="2400"/>
                <a:t>2.</a:t>
              </a:r>
            </a:p>
          </p:txBody>
        </p:sp>
        <p:sp>
          <p:nvSpPr>
            <p:cNvPr id="35859" name="PSArrow"/>
            <p:cNvSpPr>
              <a:spLocks noChangeArrowheads="1"/>
            </p:cNvSpPr>
            <p:nvPr/>
          </p:nvSpPr>
          <p:spPr bwMode="auto">
            <a:xfrm>
              <a:off x="1464"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4679950"/>
            <a:ext cx="1562100" cy="1187450"/>
            <a:chOff x="696" y="2640"/>
            <a:chExt cx="984" cy="748"/>
          </a:xfrm>
        </p:grpSpPr>
        <p:graphicFrame>
          <p:nvGraphicFramePr>
            <p:cNvPr id="35849" name="PSPic"/>
            <p:cNvGraphicFramePr>
              <a:graphicFrameLocks noChangeAspect="1"/>
            </p:cNvGraphicFramePr>
            <p:nvPr/>
          </p:nvGraphicFramePr>
          <p:xfrm>
            <a:off x="816" y="2880"/>
            <a:ext cx="864" cy="508"/>
          </p:xfrm>
          <a:graphic>
            <a:graphicData uri="http://schemas.openxmlformats.org/presentationml/2006/ole">
              <p:oleObj spid="_x0000_s28678" name="Equation" r:id="rId8" imgW="685502" imgH="406224" progId="">
                <p:embed/>
              </p:oleObj>
            </a:graphicData>
          </a:graphic>
        </p:graphicFrame>
        <p:sp>
          <p:nvSpPr>
            <p:cNvPr id="35861" name="PSText"/>
            <p:cNvSpPr txBox="1">
              <a:spLocks noChangeArrowheads="1"/>
            </p:cNvSpPr>
            <p:nvPr/>
          </p:nvSpPr>
          <p:spPr bwMode="auto">
            <a:xfrm>
              <a:off x="816" y="2640"/>
              <a:ext cx="400" cy="240"/>
            </a:xfrm>
            <a:prstGeom prst="rect">
              <a:avLst/>
            </a:prstGeom>
            <a:noFill/>
            <a:ln w="9525">
              <a:noFill/>
              <a:miter lim="800000"/>
              <a:headEnd/>
              <a:tailEnd/>
            </a:ln>
            <a:effectLst/>
          </p:spPr>
          <p:txBody>
            <a:bodyPr/>
            <a:lstStyle/>
            <a:p>
              <a:r>
                <a:rPr lang="en-US" sz="2400"/>
                <a:t>3.</a:t>
              </a:r>
            </a:p>
          </p:txBody>
        </p:sp>
        <p:sp>
          <p:nvSpPr>
            <p:cNvPr id="35862" name="PSArrow"/>
            <p:cNvSpPr>
              <a:spLocks noChangeArrowheads="1"/>
            </p:cNvSpPr>
            <p:nvPr/>
          </p:nvSpPr>
          <p:spPr bwMode="auto">
            <a:xfrm>
              <a:off x="696" y="28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5441950"/>
            <a:ext cx="1682750" cy="1187450"/>
            <a:chOff x="168" y="3216"/>
            <a:chExt cx="1060" cy="748"/>
          </a:xfrm>
        </p:grpSpPr>
        <p:graphicFrame>
          <p:nvGraphicFramePr>
            <p:cNvPr id="35851" name="PSPic"/>
            <p:cNvGraphicFramePr>
              <a:graphicFrameLocks noChangeAspect="1"/>
            </p:cNvGraphicFramePr>
            <p:nvPr/>
          </p:nvGraphicFramePr>
          <p:xfrm>
            <a:off x="288" y="3456"/>
            <a:ext cx="940" cy="508"/>
          </p:xfrm>
          <a:graphic>
            <a:graphicData uri="http://schemas.openxmlformats.org/presentationml/2006/ole">
              <p:oleObj spid="_x0000_s28677" name="Equation" r:id="rId9" imgW="748650" imgH="406048" progId="">
                <p:embed/>
              </p:oleObj>
            </a:graphicData>
          </a:graphic>
        </p:graphicFrame>
        <p:sp>
          <p:nvSpPr>
            <p:cNvPr id="35864" name="PSText"/>
            <p:cNvSpPr txBox="1">
              <a:spLocks noChangeArrowheads="1"/>
            </p:cNvSpPr>
            <p:nvPr/>
          </p:nvSpPr>
          <p:spPr bwMode="auto">
            <a:xfrm>
              <a:off x="288" y="3216"/>
              <a:ext cx="400" cy="240"/>
            </a:xfrm>
            <a:prstGeom prst="rect">
              <a:avLst/>
            </a:prstGeom>
            <a:noFill/>
            <a:ln w="9525">
              <a:noFill/>
              <a:miter lim="800000"/>
              <a:headEnd/>
              <a:tailEnd/>
            </a:ln>
            <a:effectLst/>
          </p:spPr>
          <p:txBody>
            <a:bodyPr/>
            <a:lstStyle/>
            <a:p>
              <a:r>
                <a:rPr lang="en-US" sz="2400"/>
                <a:t>4.</a:t>
              </a:r>
            </a:p>
          </p:txBody>
        </p:sp>
        <p:sp>
          <p:nvSpPr>
            <p:cNvPr id="35865" name="PSArrow"/>
            <p:cNvSpPr>
              <a:spLocks noChangeArrowheads="1"/>
            </p:cNvSpPr>
            <p:nvPr/>
          </p:nvSpPr>
          <p:spPr bwMode="auto">
            <a:xfrm>
              <a:off x="16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78150" y="5518150"/>
            <a:ext cx="1562100" cy="1187450"/>
            <a:chOff x="1512" y="3202"/>
            <a:chExt cx="984" cy="748"/>
          </a:xfrm>
        </p:grpSpPr>
        <p:graphicFrame>
          <p:nvGraphicFramePr>
            <p:cNvPr id="35853" name="PSPic"/>
            <p:cNvGraphicFramePr>
              <a:graphicFrameLocks noChangeAspect="1"/>
            </p:cNvGraphicFramePr>
            <p:nvPr/>
          </p:nvGraphicFramePr>
          <p:xfrm>
            <a:off x="1632" y="3442"/>
            <a:ext cx="864" cy="508"/>
          </p:xfrm>
          <a:graphic>
            <a:graphicData uri="http://schemas.openxmlformats.org/presentationml/2006/ole">
              <p:oleObj spid="_x0000_s28676" name="Equation" r:id="rId10" imgW="685502" imgH="406224" progId="">
                <p:embed/>
              </p:oleObj>
            </a:graphicData>
          </a:graphic>
        </p:graphicFrame>
        <p:sp>
          <p:nvSpPr>
            <p:cNvPr id="35867" name="PSText"/>
            <p:cNvSpPr txBox="1">
              <a:spLocks noChangeArrowheads="1"/>
            </p:cNvSpPr>
            <p:nvPr/>
          </p:nvSpPr>
          <p:spPr bwMode="auto">
            <a:xfrm>
              <a:off x="1632" y="3202"/>
              <a:ext cx="400" cy="240"/>
            </a:xfrm>
            <a:prstGeom prst="rect">
              <a:avLst/>
            </a:prstGeom>
            <a:noFill/>
            <a:ln w="9525">
              <a:noFill/>
              <a:miter lim="800000"/>
              <a:headEnd/>
              <a:tailEnd/>
            </a:ln>
            <a:effectLst/>
          </p:spPr>
          <p:txBody>
            <a:bodyPr/>
            <a:lstStyle/>
            <a:p>
              <a:r>
                <a:rPr lang="en-US" sz="2400"/>
                <a:t>5.</a:t>
              </a:r>
            </a:p>
          </p:txBody>
        </p:sp>
        <p:sp>
          <p:nvSpPr>
            <p:cNvPr id="35868" name="PSArrow"/>
            <p:cNvSpPr>
              <a:spLocks noChangeArrowheads="1"/>
            </p:cNvSpPr>
            <p:nvPr/>
          </p:nvSpPr>
          <p:spPr bwMode="auto">
            <a:xfrm>
              <a:off x="1512" y="336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587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70" name="Object 30"/>
          <p:cNvGraphicFramePr>
            <a:graphicFrameLocks noChangeAspect="1"/>
          </p:cNvGraphicFramePr>
          <p:nvPr/>
        </p:nvGraphicFramePr>
        <p:xfrm>
          <a:off x="5181600" y="76200"/>
          <a:ext cx="2209800" cy="750888"/>
        </p:xfrm>
        <a:graphic>
          <a:graphicData uri="http://schemas.openxmlformats.org/presentationml/2006/ole">
            <p:oleObj spid="_x0000_s28675" name="Equation" r:id="rId11" imgW="622570" imgH="215994" progId="">
              <p:embed/>
            </p:oleObj>
          </a:graphicData>
        </a:graphic>
      </p:graphicFrame>
      <p:pic>
        <p:nvPicPr>
          <p:cNvPr id="35872" name="Picture 32"/>
          <p:cNvPicPr>
            <a:picLocks noChangeAspect="1" noChangeArrowheads="1"/>
          </p:cNvPicPr>
          <p:nvPr/>
        </p:nvPicPr>
        <p:blipFill>
          <a:blip r:embed="rId12"/>
          <a:srcRect/>
          <a:stretch>
            <a:fillRect/>
          </a:stretch>
        </p:blipFill>
        <p:spPr bwMode="auto">
          <a:xfrm>
            <a:off x="762000" y="1143000"/>
            <a:ext cx="2514600" cy="25146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0"/>
            <a:ext cx="8229600" cy="1647825"/>
          </a:xfrm>
        </p:spPr>
        <p:txBody>
          <a:bodyPr>
            <a:spAutoFit/>
          </a:bodyPr>
          <a:lstStyle/>
          <a:p>
            <a:r>
              <a:rPr lang="en-US" sz="2800"/>
              <a:t>Find the volume of the solid obtained by rotating the region bounded by the given curves about the specified axis.</a:t>
            </a:r>
          </a:p>
        </p:txBody>
      </p:sp>
      <p:graphicFrame>
        <p:nvGraphicFramePr>
          <p:cNvPr id="11267" name="TPChart"/>
          <p:cNvGraphicFramePr>
            <a:graphicFrameLocks noChangeAspect="1"/>
          </p:cNvGraphicFramePr>
          <p:nvPr/>
        </p:nvGraphicFramePr>
        <p:xfrm>
          <a:off x="4808538" y="2286000"/>
          <a:ext cx="4335462" cy="4572000"/>
        </p:xfrm>
        <a:graphic>
          <a:graphicData uri="http://schemas.openxmlformats.org/presentationml/2006/ole">
            <p:oleObj spid="_x0000_s286722" name="Chart" r:id="rId5" imgW="4571989" imgH="5143584" progId="MSGraph.Chart.8">
              <p:embed followColorScheme="full"/>
            </p:oleObj>
          </a:graphicData>
        </a:graphic>
      </p:graphicFrame>
      <p:sp>
        <p:nvSpPr>
          <p:cNvPr id="11268" name="TPAnswers" hidden="1"/>
          <p:cNvSpPr>
            <a:spLocks noGrp="1" noChangeArrowheads="1"/>
          </p:cNvSpPr>
          <p:nvPr>
            <p:ph type="body" idx="1"/>
            <p:custDataLst>
              <p:tags r:id="rId3"/>
            </p:custDataLst>
          </p:nvPr>
        </p:nvSpPr>
        <p:spPr>
          <a:xfrm>
            <a:off x="457200" y="71310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495300" y="2743200"/>
            <a:ext cx="1090613" cy="1524000"/>
            <a:chOff x="312" y="1728"/>
            <a:chExt cx="687" cy="960"/>
          </a:xfrm>
        </p:grpSpPr>
        <p:graphicFrame>
          <p:nvGraphicFramePr>
            <p:cNvPr id="11269" name="PSPic"/>
            <p:cNvGraphicFramePr>
              <a:graphicFrameLocks noChangeAspect="1"/>
            </p:cNvGraphicFramePr>
            <p:nvPr/>
          </p:nvGraphicFramePr>
          <p:xfrm>
            <a:off x="432" y="1968"/>
            <a:ext cx="567" cy="720"/>
          </p:xfrm>
          <a:graphic>
            <a:graphicData uri="http://schemas.openxmlformats.org/presentationml/2006/ole">
              <p:oleObj spid="_x0000_s286728" name="Equation" r:id="rId6" imgW="279279" imgH="355446" progId="">
                <p:embed/>
              </p:oleObj>
            </a:graphicData>
          </a:graphic>
        </p:graphicFrame>
        <p:sp>
          <p:nvSpPr>
            <p:cNvPr id="11279" name="PSText"/>
            <p:cNvSpPr txBox="1">
              <a:spLocks noChangeArrowheads="1"/>
            </p:cNvSpPr>
            <p:nvPr/>
          </p:nvSpPr>
          <p:spPr bwMode="auto">
            <a:xfrm>
              <a:off x="432" y="1728"/>
              <a:ext cx="400" cy="240"/>
            </a:xfrm>
            <a:prstGeom prst="rect">
              <a:avLst/>
            </a:prstGeom>
            <a:noFill/>
            <a:ln w="9525">
              <a:noFill/>
              <a:miter lim="800000"/>
              <a:headEnd/>
              <a:tailEnd/>
            </a:ln>
            <a:effectLst/>
          </p:spPr>
          <p:txBody>
            <a:bodyPr/>
            <a:lstStyle/>
            <a:p>
              <a:r>
                <a:rPr lang="en-US" sz="2400"/>
                <a:t>1.</a:t>
              </a:r>
            </a:p>
          </p:txBody>
        </p:sp>
        <p:sp>
          <p:nvSpPr>
            <p:cNvPr id="11280" name="PSArrow"/>
            <p:cNvSpPr>
              <a:spLocks noChangeArrowheads="1"/>
            </p:cNvSpPr>
            <p:nvPr/>
          </p:nvSpPr>
          <p:spPr bwMode="auto">
            <a:xfrm>
              <a:off x="312"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328988" y="2743200"/>
            <a:ext cx="1090612" cy="1524000"/>
            <a:chOff x="1752" y="1728"/>
            <a:chExt cx="687" cy="960"/>
          </a:xfrm>
        </p:grpSpPr>
        <p:graphicFrame>
          <p:nvGraphicFramePr>
            <p:cNvPr id="11271" name="PSPic"/>
            <p:cNvGraphicFramePr>
              <a:graphicFrameLocks noChangeAspect="1"/>
            </p:cNvGraphicFramePr>
            <p:nvPr/>
          </p:nvGraphicFramePr>
          <p:xfrm>
            <a:off x="1872" y="1968"/>
            <a:ext cx="567" cy="720"/>
          </p:xfrm>
          <a:graphic>
            <a:graphicData uri="http://schemas.openxmlformats.org/presentationml/2006/ole">
              <p:oleObj spid="_x0000_s286727" name="Equation" r:id="rId7" imgW="279279" imgH="355446" progId="">
                <p:embed/>
              </p:oleObj>
            </a:graphicData>
          </a:graphic>
        </p:graphicFrame>
        <p:sp>
          <p:nvSpPr>
            <p:cNvPr id="11282" name="PSText"/>
            <p:cNvSpPr txBox="1">
              <a:spLocks noChangeArrowheads="1"/>
            </p:cNvSpPr>
            <p:nvPr/>
          </p:nvSpPr>
          <p:spPr bwMode="auto">
            <a:xfrm>
              <a:off x="1872" y="1728"/>
              <a:ext cx="400" cy="240"/>
            </a:xfrm>
            <a:prstGeom prst="rect">
              <a:avLst/>
            </a:prstGeom>
            <a:noFill/>
            <a:ln w="9525">
              <a:noFill/>
              <a:miter lim="800000"/>
              <a:headEnd/>
              <a:tailEnd/>
            </a:ln>
            <a:effectLst/>
          </p:spPr>
          <p:txBody>
            <a:bodyPr/>
            <a:lstStyle/>
            <a:p>
              <a:r>
                <a:rPr lang="en-US" sz="2400"/>
                <a:t>2.</a:t>
              </a:r>
            </a:p>
          </p:txBody>
        </p:sp>
        <p:sp>
          <p:nvSpPr>
            <p:cNvPr id="11283" name="PSArrow"/>
            <p:cNvSpPr>
              <a:spLocks noChangeArrowheads="1"/>
            </p:cNvSpPr>
            <p:nvPr/>
          </p:nvSpPr>
          <p:spPr bwMode="auto">
            <a:xfrm>
              <a:off x="1752"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828800" y="4038600"/>
            <a:ext cx="1039813" cy="1524000"/>
            <a:chOff x="936" y="2448"/>
            <a:chExt cx="655" cy="960"/>
          </a:xfrm>
        </p:grpSpPr>
        <p:graphicFrame>
          <p:nvGraphicFramePr>
            <p:cNvPr id="11273" name="PSPic"/>
            <p:cNvGraphicFramePr>
              <a:graphicFrameLocks noChangeAspect="1"/>
            </p:cNvGraphicFramePr>
            <p:nvPr/>
          </p:nvGraphicFramePr>
          <p:xfrm>
            <a:off x="1056" y="2688"/>
            <a:ext cx="535" cy="720"/>
          </p:xfrm>
          <a:graphic>
            <a:graphicData uri="http://schemas.openxmlformats.org/presentationml/2006/ole">
              <p:oleObj spid="_x0000_s286726" name="Equation" r:id="rId8" imgW="266469" imgH="355292" progId="">
                <p:embed/>
              </p:oleObj>
            </a:graphicData>
          </a:graphic>
        </p:graphicFrame>
        <p:sp>
          <p:nvSpPr>
            <p:cNvPr id="11285" name="PSText"/>
            <p:cNvSpPr txBox="1">
              <a:spLocks noChangeArrowheads="1"/>
            </p:cNvSpPr>
            <p:nvPr/>
          </p:nvSpPr>
          <p:spPr bwMode="auto">
            <a:xfrm>
              <a:off x="1056" y="2448"/>
              <a:ext cx="400" cy="240"/>
            </a:xfrm>
            <a:prstGeom prst="rect">
              <a:avLst/>
            </a:prstGeom>
            <a:noFill/>
            <a:ln w="9525">
              <a:noFill/>
              <a:miter lim="800000"/>
              <a:headEnd/>
              <a:tailEnd/>
            </a:ln>
            <a:effectLst/>
          </p:spPr>
          <p:txBody>
            <a:bodyPr/>
            <a:lstStyle/>
            <a:p>
              <a:r>
                <a:rPr lang="en-US" sz="2400"/>
                <a:t>3.</a:t>
              </a:r>
            </a:p>
          </p:txBody>
        </p:sp>
        <p:sp>
          <p:nvSpPr>
            <p:cNvPr id="11286" name="PSArrow"/>
            <p:cNvSpPr>
              <a:spLocks noChangeArrowheads="1"/>
            </p:cNvSpPr>
            <p:nvPr/>
          </p:nvSpPr>
          <p:spPr bwMode="auto">
            <a:xfrm>
              <a:off x="936"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975225"/>
            <a:ext cx="825500" cy="1522413"/>
            <a:chOff x="360" y="3134"/>
            <a:chExt cx="520" cy="959"/>
          </a:xfrm>
        </p:grpSpPr>
        <p:graphicFrame>
          <p:nvGraphicFramePr>
            <p:cNvPr id="11275" name="PSPic"/>
            <p:cNvGraphicFramePr>
              <a:graphicFrameLocks noChangeAspect="1"/>
            </p:cNvGraphicFramePr>
            <p:nvPr/>
          </p:nvGraphicFramePr>
          <p:xfrm>
            <a:off x="480" y="3374"/>
            <a:ext cx="382" cy="719"/>
          </p:xfrm>
          <a:graphic>
            <a:graphicData uri="http://schemas.openxmlformats.org/presentationml/2006/ole">
              <p:oleObj spid="_x0000_s286725" name="Equation" r:id="rId9" imgW="190417" imgH="355446" progId="">
                <p:embed/>
              </p:oleObj>
            </a:graphicData>
          </a:graphic>
        </p:graphicFrame>
        <p:sp>
          <p:nvSpPr>
            <p:cNvPr id="11288" name="PSText"/>
            <p:cNvSpPr txBox="1">
              <a:spLocks noChangeArrowheads="1"/>
            </p:cNvSpPr>
            <p:nvPr/>
          </p:nvSpPr>
          <p:spPr bwMode="auto">
            <a:xfrm>
              <a:off x="480" y="3134"/>
              <a:ext cx="400" cy="240"/>
            </a:xfrm>
            <a:prstGeom prst="rect">
              <a:avLst/>
            </a:prstGeom>
            <a:noFill/>
            <a:ln w="9525">
              <a:noFill/>
              <a:miter lim="800000"/>
              <a:headEnd/>
              <a:tailEnd/>
            </a:ln>
            <a:effectLst/>
          </p:spPr>
          <p:txBody>
            <a:bodyPr/>
            <a:lstStyle/>
            <a:p>
              <a:r>
                <a:rPr lang="en-US" sz="2400"/>
                <a:t>4.</a:t>
              </a:r>
            </a:p>
          </p:txBody>
        </p:sp>
        <p:sp>
          <p:nvSpPr>
            <p:cNvPr id="11289" name="PSArrow"/>
            <p:cNvSpPr>
              <a:spLocks noChangeArrowheads="1"/>
            </p:cNvSpPr>
            <p:nvPr/>
          </p:nvSpPr>
          <p:spPr bwMode="auto">
            <a:xfrm>
              <a:off x="360" y="329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405188" y="4953000"/>
            <a:ext cx="868362" cy="1524000"/>
            <a:chOff x="1800" y="3120"/>
            <a:chExt cx="547" cy="960"/>
          </a:xfrm>
        </p:grpSpPr>
        <p:graphicFrame>
          <p:nvGraphicFramePr>
            <p:cNvPr id="11277" name="PSPic"/>
            <p:cNvGraphicFramePr>
              <a:graphicFrameLocks noChangeAspect="1"/>
            </p:cNvGraphicFramePr>
            <p:nvPr/>
          </p:nvGraphicFramePr>
          <p:xfrm>
            <a:off x="1920" y="3360"/>
            <a:ext cx="427" cy="720"/>
          </p:xfrm>
          <a:graphic>
            <a:graphicData uri="http://schemas.openxmlformats.org/presentationml/2006/ole">
              <p:oleObj spid="_x0000_s286724" name="Equation" r:id="rId10" imgW="215713" imgH="355292" progId="">
                <p:embed/>
              </p:oleObj>
            </a:graphicData>
          </a:graphic>
        </p:graphicFrame>
        <p:sp>
          <p:nvSpPr>
            <p:cNvPr id="11291" name="PSText"/>
            <p:cNvSpPr txBox="1">
              <a:spLocks noChangeArrowheads="1"/>
            </p:cNvSpPr>
            <p:nvPr/>
          </p:nvSpPr>
          <p:spPr bwMode="auto">
            <a:xfrm>
              <a:off x="1920" y="3120"/>
              <a:ext cx="400" cy="240"/>
            </a:xfrm>
            <a:prstGeom prst="rect">
              <a:avLst/>
            </a:prstGeom>
            <a:noFill/>
            <a:ln w="9525">
              <a:noFill/>
              <a:miter lim="800000"/>
              <a:headEnd/>
              <a:tailEnd/>
            </a:ln>
            <a:effectLst/>
          </p:spPr>
          <p:txBody>
            <a:bodyPr/>
            <a:lstStyle/>
            <a:p>
              <a:r>
                <a:rPr lang="en-US" sz="2400"/>
                <a:t>5.</a:t>
              </a:r>
            </a:p>
          </p:txBody>
        </p:sp>
        <p:sp>
          <p:nvSpPr>
            <p:cNvPr id="11292" name="PSArrow"/>
            <p:cNvSpPr>
              <a:spLocks noChangeArrowheads="1"/>
            </p:cNvSpPr>
            <p:nvPr/>
          </p:nvSpPr>
          <p:spPr bwMode="auto">
            <a:xfrm>
              <a:off x="180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1295"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94" name="Object 30"/>
          <p:cNvGraphicFramePr>
            <a:graphicFrameLocks noChangeAspect="1"/>
          </p:cNvGraphicFramePr>
          <p:nvPr/>
        </p:nvGraphicFramePr>
        <p:xfrm>
          <a:off x="587375" y="1633538"/>
          <a:ext cx="5681663" cy="728662"/>
        </p:xfrm>
        <a:graphic>
          <a:graphicData uri="http://schemas.openxmlformats.org/presentationml/2006/ole">
            <p:oleObj spid="_x0000_s286723" name="Equation" r:id="rId11" imgW="1650960" imgH="2156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0"/>
            <a:ext cx="8229600" cy="2074863"/>
          </a:xfrm>
        </p:spPr>
        <p:txBody>
          <a:bodyPr>
            <a:spAutoFit/>
          </a:bodyPr>
          <a:lstStyle/>
          <a:p>
            <a:r>
              <a:rPr lang="en-US" sz="2800"/>
              <a:t>Use the method of cylindrical shells to find the volume generated by rotating the region bounded by the given curves about the specified axis.</a:t>
            </a:r>
            <a:br>
              <a:rPr lang="en-US" sz="2800"/>
            </a:br>
            <a:r>
              <a:rPr lang="en-US" sz="2800" i="1"/>
              <a:t>y</a:t>
            </a:r>
            <a:r>
              <a:rPr lang="en-US" sz="2800"/>
              <a:t> = </a:t>
            </a:r>
            <a:r>
              <a:rPr lang="en-US" sz="2800" i="1"/>
              <a:t>x</a:t>
            </a:r>
            <a:r>
              <a:rPr lang="en-US" sz="2800" baseline="30000"/>
              <a:t>2</a:t>
            </a:r>
            <a:r>
              <a:rPr lang="en-US" sz="2800"/>
              <a:t>, </a:t>
            </a:r>
            <a:r>
              <a:rPr lang="en-US" sz="2800" i="1"/>
              <a:t>y</a:t>
            </a:r>
            <a:r>
              <a:rPr lang="en-US" sz="2800"/>
              <a:t> = 0, </a:t>
            </a:r>
            <a:r>
              <a:rPr lang="en-US" sz="2800" i="1"/>
              <a:t>x</a:t>
            </a:r>
            <a:r>
              <a:rPr lang="en-US" sz="2800"/>
              <a:t> = 1, </a:t>
            </a:r>
            <a:r>
              <a:rPr lang="en-US" sz="2800" i="1"/>
              <a:t>x</a:t>
            </a:r>
            <a:r>
              <a:rPr lang="en-US" sz="2800"/>
              <a:t> = 8; about </a:t>
            </a:r>
            <a:r>
              <a:rPr lang="en-US" sz="2800" i="1"/>
              <a:t>x</a:t>
            </a:r>
            <a:r>
              <a:rPr lang="en-US" sz="2800"/>
              <a:t> = 1 </a:t>
            </a:r>
          </a:p>
        </p:txBody>
      </p:sp>
      <p:graphicFrame>
        <p:nvGraphicFramePr>
          <p:cNvPr id="12291" name="TPChart"/>
          <p:cNvGraphicFramePr>
            <a:graphicFrameLocks noChangeAspect="1"/>
          </p:cNvGraphicFramePr>
          <p:nvPr/>
        </p:nvGraphicFramePr>
        <p:xfrm>
          <a:off x="4945063" y="2133600"/>
          <a:ext cx="4198937" cy="4724400"/>
        </p:xfrm>
        <a:graphic>
          <a:graphicData uri="http://schemas.openxmlformats.org/presentationml/2006/ole">
            <p:oleObj spid="_x0000_s287746"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457200" y="69024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sp>
        <p:nvSpPr>
          <p:cNvPr id="12294" name="Rectangle 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12296" name="Rectangle 8"/>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12298" name="Rectangle 10"/>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1230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12302"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304800" y="2438400"/>
            <a:ext cx="2209800" cy="876300"/>
            <a:chOff x="312" y="1536"/>
            <a:chExt cx="1392" cy="552"/>
          </a:xfrm>
        </p:grpSpPr>
        <p:graphicFrame>
          <p:nvGraphicFramePr>
            <p:cNvPr id="12293" name="PSPic"/>
            <p:cNvGraphicFramePr>
              <a:graphicFrameLocks noChangeAspect="1"/>
            </p:cNvGraphicFramePr>
            <p:nvPr/>
          </p:nvGraphicFramePr>
          <p:xfrm>
            <a:off x="432" y="1776"/>
            <a:ext cx="1272" cy="312"/>
          </p:xfrm>
          <a:graphic>
            <a:graphicData uri="http://schemas.openxmlformats.org/presentationml/2006/ole">
              <p:oleObj spid="_x0000_s287751" name="Equation" r:id="rId6" imgW="685800" imgH="165100" progId="">
                <p:embed/>
              </p:oleObj>
            </a:graphicData>
          </a:graphic>
        </p:graphicFrame>
        <p:sp>
          <p:nvSpPr>
            <p:cNvPr id="12303" name="PSText"/>
            <p:cNvSpPr txBox="1">
              <a:spLocks noChangeArrowheads="1"/>
            </p:cNvSpPr>
            <p:nvPr/>
          </p:nvSpPr>
          <p:spPr bwMode="auto">
            <a:xfrm>
              <a:off x="432" y="1536"/>
              <a:ext cx="400" cy="240"/>
            </a:xfrm>
            <a:prstGeom prst="rect">
              <a:avLst/>
            </a:prstGeom>
            <a:noFill/>
            <a:ln w="9525">
              <a:noFill/>
              <a:miter lim="800000"/>
              <a:headEnd/>
              <a:tailEnd/>
            </a:ln>
            <a:effectLst/>
          </p:spPr>
          <p:txBody>
            <a:bodyPr/>
            <a:lstStyle/>
            <a:p>
              <a:r>
                <a:rPr lang="en-US" sz="2400"/>
                <a:t>1.</a:t>
              </a:r>
            </a:p>
          </p:txBody>
        </p:sp>
        <p:sp>
          <p:nvSpPr>
            <p:cNvPr id="12304" name="PSArrow"/>
            <p:cNvSpPr>
              <a:spLocks noChangeArrowheads="1"/>
            </p:cNvSpPr>
            <p:nvPr/>
          </p:nvSpPr>
          <p:spPr bwMode="auto">
            <a:xfrm>
              <a:off x="312"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438400"/>
            <a:ext cx="2162175" cy="876300"/>
            <a:chOff x="1800" y="1536"/>
            <a:chExt cx="1362" cy="552"/>
          </a:xfrm>
        </p:grpSpPr>
        <p:graphicFrame>
          <p:nvGraphicFramePr>
            <p:cNvPr id="12295" name="PSPic"/>
            <p:cNvGraphicFramePr>
              <a:graphicFrameLocks noChangeAspect="1"/>
            </p:cNvGraphicFramePr>
            <p:nvPr/>
          </p:nvGraphicFramePr>
          <p:xfrm>
            <a:off x="1920" y="1776"/>
            <a:ext cx="1242" cy="312"/>
          </p:xfrm>
          <a:graphic>
            <a:graphicData uri="http://schemas.openxmlformats.org/presentationml/2006/ole">
              <p:oleObj spid="_x0000_s287750" name="Equation" r:id="rId7" imgW="673392" imgH="165172" progId="">
                <p:embed/>
              </p:oleObj>
            </a:graphicData>
          </a:graphic>
        </p:graphicFrame>
        <p:sp>
          <p:nvSpPr>
            <p:cNvPr id="12306" name="PSText"/>
            <p:cNvSpPr txBox="1">
              <a:spLocks noChangeArrowheads="1"/>
            </p:cNvSpPr>
            <p:nvPr/>
          </p:nvSpPr>
          <p:spPr bwMode="auto">
            <a:xfrm>
              <a:off x="1920" y="1536"/>
              <a:ext cx="400" cy="240"/>
            </a:xfrm>
            <a:prstGeom prst="rect">
              <a:avLst/>
            </a:prstGeom>
            <a:noFill/>
            <a:ln w="9525">
              <a:noFill/>
              <a:miter lim="800000"/>
              <a:headEnd/>
              <a:tailEnd/>
            </a:ln>
            <a:effectLst/>
          </p:spPr>
          <p:txBody>
            <a:bodyPr/>
            <a:lstStyle/>
            <a:p>
              <a:r>
                <a:rPr lang="en-US" sz="2400"/>
                <a:t>2.</a:t>
              </a:r>
            </a:p>
          </p:txBody>
        </p:sp>
        <p:sp>
          <p:nvSpPr>
            <p:cNvPr id="12307" name="PSArrow"/>
            <p:cNvSpPr>
              <a:spLocks noChangeArrowheads="1"/>
            </p:cNvSpPr>
            <p:nvPr/>
          </p:nvSpPr>
          <p:spPr bwMode="auto">
            <a:xfrm>
              <a:off x="1800"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794125"/>
            <a:ext cx="2162175" cy="876300"/>
            <a:chOff x="888" y="2390"/>
            <a:chExt cx="1362" cy="552"/>
          </a:xfrm>
        </p:grpSpPr>
        <p:graphicFrame>
          <p:nvGraphicFramePr>
            <p:cNvPr id="12297" name="PSPic"/>
            <p:cNvGraphicFramePr>
              <a:graphicFrameLocks noChangeAspect="1"/>
            </p:cNvGraphicFramePr>
            <p:nvPr/>
          </p:nvGraphicFramePr>
          <p:xfrm>
            <a:off x="1008" y="2630"/>
            <a:ext cx="1242" cy="312"/>
          </p:xfrm>
          <a:graphic>
            <a:graphicData uri="http://schemas.openxmlformats.org/presentationml/2006/ole">
              <p:oleObj spid="_x0000_s287749" name="Equation" r:id="rId8" imgW="673392" imgH="165172" progId="">
                <p:embed/>
              </p:oleObj>
            </a:graphicData>
          </a:graphic>
        </p:graphicFrame>
        <p:sp>
          <p:nvSpPr>
            <p:cNvPr id="12309" name="PSText"/>
            <p:cNvSpPr txBox="1">
              <a:spLocks noChangeArrowheads="1"/>
            </p:cNvSpPr>
            <p:nvPr/>
          </p:nvSpPr>
          <p:spPr bwMode="auto">
            <a:xfrm>
              <a:off x="1008" y="2390"/>
              <a:ext cx="400" cy="240"/>
            </a:xfrm>
            <a:prstGeom prst="rect">
              <a:avLst/>
            </a:prstGeom>
            <a:noFill/>
            <a:ln w="9525">
              <a:noFill/>
              <a:miter lim="800000"/>
              <a:headEnd/>
              <a:tailEnd/>
            </a:ln>
            <a:effectLst/>
          </p:spPr>
          <p:txBody>
            <a:bodyPr/>
            <a:lstStyle/>
            <a:p>
              <a:r>
                <a:rPr lang="en-US" sz="2400"/>
                <a:t>3.</a:t>
              </a:r>
            </a:p>
          </p:txBody>
        </p:sp>
        <p:sp>
          <p:nvSpPr>
            <p:cNvPr id="12310" name="PSArrow"/>
            <p:cNvSpPr>
              <a:spLocks noChangeArrowheads="1"/>
            </p:cNvSpPr>
            <p:nvPr/>
          </p:nvSpPr>
          <p:spPr bwMode="auto">
            <a:xfrm>
              <a:off x="888" y="255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029200"/>
            <a:ext cx="2276475" cy="1344613"/>
            <a:chOff x="360" y="3168"/>
            <a:chExt cx="1434" cy="847"/>
          </a:xfrm>
        </p:grpSpPr>
        <p:graphicFrame>
          <p:nvGraphicFramePr>
            <p:cNvPr id="12299" name="PSPic"/>
            <p:cNvGraphicFramePr>
              <a:graphicFrameLocks noChangeAspect="1"/>
            </p:cNvGraphicFramePr>
            <p:nvPr/>
          </p:nvGraphicFramePr>
          <p:xfrm>
            <a:off x="480" y="3408"/>
            <a:ext cx="1314" cy="607"/>
          </p:xfrm>
          <a:graphic>
            <a:graphicData uri="http://schemas.openxmlformats.org/presentationml/2006/ole">
              <p:oleObj spid="_x0000_s287748" name="Equation" r:id="rId9" imgW="711200" imgH="330200" progId="">
                <p:embed/>
              </p:oleObj>
            </a:graphicData>
          </a:graphic>
        </p:graphicFrame>
        <p:sp>
          <p:nvSpPr>
            <p:cNvPr id="12312" name="PSText"/>
            <p:cNvSpPr txBox="1">
              <a:spLocks noChangeArrowheads="1"/>
            </p:cNvSpPr>
            <p:nvPr/>
          </p:nvSpPr>
          <p:spPr bwMode="auto">
            <a:xfrm>
              <a:off x="480" y="3168"/>
              <a:ext cx="400" cy="240"/>
            </a:xfrm>
            <a:prstGeom prst="rect">
              <a:avLst/>
            </a:prstGeom>
            <a:noFill/>
            <a:ln w="9525">
              <a:noFill/>
              <a:miter lim="800000"/>
              <a:headEnd/>
              <a:tailEnd/>
            </a:ln>
            <a:effectLst/>
          </p:spPr>
          <p:txBody>
            <a:bodyPr/>
            <a:lstStyle/>
            <a:p>
              <a:r>
                <a:rPr lang="en-US" sz="2400"/>
                <a:t>4.</a:t>
              </a:r>
            </a:p>
          </p:txBody>
        </p:sp>
        <p:sp>
          <p:nvSpPr>
            <p:cNvPr id="12313" name="PSArrow"/>
            <p:cNvSpPr>
              <a:spLocks noChangeArrowheads="1"/>
            </p:cNvSpPr>
            <p:nvPr/>
          </p:nvSpPr>
          <p:spPr bwMode="auto">
            <a:xfrm>
              <a:off x="36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32125" y="5029200"/>
            <a:ext cx="1920875" cy="830263"/>
            <a:chOff x="1814" y="3168"/>
            <a:chExt cx="1210" cy="523"/>
          </a:xfrm>
        </p:grpSpPr>
        <p:graphicFrame>
          <p:nvGraphicFramePr>
            <p:cNvPr id="12301" name="PSPic"/>
            <p:cNvGraphicFramePr>
              <a:graphicFrameLocks noChangeAspect="1"/>
            </p:cNvGraphicFramePr>
            <p:nvPr/>
          </p:nvGraphicFramePr>
          <p:xfrm>
            <a:off x="1934" y="3408"/>
            <a:ext cx="1090" cy="283"/>
          </p:xfrm>
          <a:graphic>
            <a:graphicData uri="http://schemas.openxmlformats.org/presentationml/2006/ole">
              <p:oleObj spid="_x0000_s287747" name="Equation" r:id="rId10" imgW="584200" imgH="152400" progId="">
                <p:embed/>
              </p:oleObj>
            </a:graphicData>
          </a:graphic>
        </p:graphicFrame>
        <p:sp>
          <p:nvSpPr>
            <p:cNvPr id="12315" name="PSText"/>
            <p:cNvSpPr txBox="1">
              <a:spLocks noChangeArrowheads="1"/>
            </p:cNvSpPr>
            <p:nvPr/>
          </p:nvSpPr>
          <p:spPr bwMode="auto">
            <a:xfrm>
              <a:off x="1934" y="3168"/>
              <a:ext cx="400" cy="240"/>
            </a:xfrm>
            <a:prstGeom prst="rect">
              <a:avLst/>
            </a:prstGeom>
            <a:noFill/>
            <a:ln w="9525">
              <a:noFill/>
              <a:miter lim="800000"/>
              <a:headEnd/>
              <a:tailEnd/>
            </a:ln>
            <a:effectLst/>
          </p:spPr>
          <p:txBody>
            <a:bodyPr/>
            <a:lstStyle/>
            <a:p>
              <a:r>
                <a:rPr lang="en-US" sz="2400"/>
                <a:t>5.</a:t>
              </a:r>
            </a:p>
          </p:txBody>
        </p:sp>
        <p:sp>
          <p:nvSpPr>
            <p:cNvPr id="12316" name="PSArrow"/>
            <p:cNvSpPr>
              <a:spLocks noChangeArrowheads="1"/>
            </p:cNvSpPr>
            <p:nvPr/>
          </p:nvSpPr>
          <p:spPr bwMode="auto">
            <a:xfrm>
              <a:off x="181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0"/>
            <a:ext cx="8229600" cy="1954213"/>
          </a:xfrm>
        </p:spPr>
        <p:txBody>
          <a:bodyPr>
            <a:spAutoFit/>
          </a:bodyPr>
          <a:lstStyle/>
          <a:p>
            <a:r>
              <a:rPr lang="en-US" sz="2600"/>
              <a:t>The region bounded by the given curves is rotated about the specified axis. Find the volume of the resulting solid by any method.</a:t>
            </a:r>
            <a:br>
              <a:rPr lang="en-US" sz="2600"/>
            </a:br>
            <a:r>
              <a:rPr lang="en-US" sz="2600" i="1"/>
              <a:t>y</a:t>
            </a:r>
            <a:r>
              <a:rPr lang="en-US" sz="2600"/>
              <a:t> = </a:t>
            </a:r>
            <a:r>
              <a:rPr lang="en-US" sz="2600" i="1"/>
              <a:t>x</a:t>
            </a:r>
            <a:r>
              <a:rPr lang="en-US" sz="2600" baseline="30000"/>
              <a:t>2</a:t>
            </a:r>
            <a:r>
              <a:rPr lang="en-US" sz="2600"/>
              <a:t> + 3</a:t>
            </a:r>
            <a:r>
              <a:rPr lang="en-US" sz="2600" i="1"/>
              <a:t>x</a:t>
            </a:r>
            <a:r>
              <a:rPr lang="en-US" sz="2600"/>
              <a:t> – 10;  about the </a:t>
            </a:r>
            <a:r>
              <a:rPr lang="en-US" sz="2600" i="1"/>
              <a:t>x</a:t>
            </a:r>
            <a:r>
              <a:rPr lang="en-US" sz="2600"/>
              <a:t>-axis</a:t>
            </a:r>
          </a:p>
        </p:txBody>
      </p:sp>
      <p:graphicFrame>
        <p:nvGraphicFramePr>
          <p:cNvPr id="13315" name="TPChart"/>
          <p:cNvGraphicFramePr>
            <a:graphicFrameLocks noChangeAspect="1"/>
          </p:cNvGraphicFramePr>
          <p:nvPr/>
        </p:nvGraphicFramePr>
        <p:xfrm>
          <a:off x="4953000" y="1981200"/>
          <a:ext cx="4183063" cy="4876800"/>
        </p:xfrm>
        <a:graphic>
          <a:graphicData uri="http://schemas.openxmlformats.org/presentationml/2006/ole">
            <p:oleObj spid="_x0000_s288770"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457200" y="67373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13318"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3320"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3322"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3324"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3326"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28600" y="2514600"/>
            <a:ext cx="2170113" cy="820738"/>
            <a:chOff x="264" y="1584"/>
            <a:chExt cx="1367" cy="517"/>
          </a:xfrm>
        </p:grpSpPr>
        <p:graphicFrame>
          <p:nvGraphicFramePr>
            <p:cNvPr id="13317" name="PSPic"/>
            <p:cNvGraphicFramePr>
              <a:graphicFrameLocks noChangeAspect="1"/>
            </p:cNvGraphicFramePr>
            <p:nvPr/>
          </p:nvGraphicFramePr>
          <p:xfrm>
            <a:off x="384" y="1824"/>
            <a:ext cx="1247" cy="277"/>
          </p:xfrm>
          <a:graphic>
            <a:graphicData uri="http://schemas.openxmlformats.org/presentationml/2006/ole">
              <p:oleObj spid="_x0000_s288775" name="Equation" r:id="rId6" imgW="685800" imgH="152400" progId="">
                <p:embed/>
              </p:oleObj>
            </a:graphicData>
          </a:graphic>
        </p:graphicFrame>
        <p:sp>
          <p:nvSpPr>
            <p:cNvPr id="13327" name="PSText"/>
            <p:cNvSpPr txBox="1">
              <a:spLocks noChangeArrowheads="1"/>
            </p:cNvSpPr>
            <p:nvPr/>
          </p:nvSpPr>
          <p:spPr bwMode="auto">
            <a:xfrm>
              <a:off x="384" y="1584"/>
              <a:ext cx="400" cy="240"/>
            </a:xfrm>
            <a:prstGeom prst="rect">
              <a:avLst/>
            </a:prstGeom>
            <a:noFill/>
            <a:ln w="9525">
              <a:noFill/>
              <a:miter lim="800000"/>
              <a:headEnd/>
              <a:tailEnd/>
            </a:ln>
            <a:effectLst/>
          </p:spPr>
          <p:txBody>
            <a:bodyPr/>
            <a:lstStyle/>
            <a:p>
              <a:r>
                <a:rPr lang="en-US" sz="2400"/>
                <a:t>1.</a:t>
              </a:r>
            </a:p>
          </p:txBody>
        </p:sp>
        <p:sp>
          <p:nvSpPr>
            <p:cNvPr id="13328" name="PSArrow"/>
            <p:cNvSpPr>
              <a:spLocks noChangeArrowheads="1"/>
            </p:cNvSpPr>
            <p:nvPr/>
          </p:nvSpPr>
          <p:spPr bwMode="auto">
            <a:xfrm>
              <a:off x="264"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514600"/>
            <a:ext cx="2170113" cy="820738"/>
            <a:chOff x="1608" y="1584"/>
            <a:chExt cx="1367" cy="517"/>
          </a:xfrm>
        </p:grpSpPr>
        <p:graphicFrame>
          <p:nvGraphicFramePr>
            <p:cNvPr id="13319" name="PSPic"/>
            <p:cNvGraphicFramePr>
              <a:graphicFrameLocks noChangeAspect="1"/>
            </p:cNvGraphicFramePr>
            <p:nvPr/>
          </p:nvGraphicFramePr>
          <p:xfrm>
            <a:off x="1728" y="1824"/>
            <a:ext cx="1247" cy="277"/>
          </p:xfrm>
          <a:graphic>
            <a:graphicData uri="http://schemas.openxmlformats.org/presentationml/2006/ole">
              <p:oleObj spid="_x0000_s288774" name="Equation" r:id="rId7" imgW="685800" imgH="152400" progId="">
                <p:embed/>
              </p:oleObj>
            </a:graphicData>
          </a:graphic>
        </p:graphicFrame>
        <p:sp>
          <p:nvSpPr>
            <p:cNvPr id="13330" name="PSText"/>
            <p:cNvSpPr txBox="1">
              <a:spLocks noChangeArrowheads="1"/>
            </p:cNvSpPr>
            <p:nvPr/>
          </p:nvSpPr>
          <p:spPr bwMode="auto">
            <a:xfrm>
              <a:off x="1728" y="1584"/>
              <a:ext cx="400" cy="240"/>
            </a:xfrm>
            <a:prstGeom prst="rect">
              <a:avLst/>
            </a:prstGeom>
            <a:noFill/>
            <a:ln w="9525">
              <a:noFill/>
              <a:miter lim="800000"/>
              <a:headEnd/>
              <a:tailEnd/>
            </a:ln>
            <a:effectLst/>
          </p:spPr>
          <p:txBody>
            <a:bodyPr/>
            <a:lstStyle/>
            <a:p>
              <a:r>
                <a:rPr lang="en-US" sz="2400"/>
                <a:t>2.</a:t>
              </a:r>
            </a:p>
          </p:txBody>
        </p:sp>
        <p:sp>
          <p:nvSpPr>
            <p:cNvPr id="13331" name="PSArrow"/>
            <p:cNvSpPr>
              <a:spLocks noChangeArrowheads="1"/>
            </p:cNvSpPr>
            <p:nvPr/>
          </p:nvSpPr>
          <p:spPr bwMode="auto">
            <a:xfrm>
              <a:off x="1608"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979863"/>
            <a:ext cx="2170113" cy="820737"/>
            <a:chOff x="936" y="2304"/>
            <a:chExt cx="1367" cy="517"/>
          </a:xfrm>
        </p:grpSpPr>
        <p:graphicFrame>
          <p:nvGraphicFramePr>
            <p:cNvPr id="13321" name="PSPic"/>
            <p:cNvGraphicFramePr>
              <a:graphicFrameLocks noChangeAspect="1"/>
            </p:cNvGraphicFramePr>
            <p:nvPr/>
          </p:nvGraphicFramePr>
          <p:xfrm>
            <a:off x="1056" y="2544"/>
            <a:ext cx="1247" cy="277"/>
          </p:xfrm>
          <a:graphic>
            <a:graphicData uri="http://schemas.openxmlformats.org/presentationml/2006/ole">
              <p:oleObj spid="_x0000_s288773" name="Equation" r:id="rId8" imgW="685800" imgH="152400" progId="">
                <p:embed/>
              </p:oleObj>
            </a:graphicData>
          </a:graphic>
        </p:graphicFrame>
        <p:sp>
          <p:nvSpPr>
            <p:cNvPr id="13333" name="PSText"/>
            <p:cNvSpPr txBox="1">
              <a:spLocks noChangeArrowheads="1"/>
            </p:cNvSpPr>
            <p:nvPr/>
          </p:nvSpPr>
          <p:spPr bwMode="auto">
            <a:xfrm>
              <a:off x="1056" y="2304"/>
              <a:ext cx="400" cy="240"/>
            </a:xfrm>
            <a:prstGeom prst="rect">
              <a:avLst/>
            </a:prstGeom>
            <a:noFill/>
            <a:ln w="9525">
              <a:noFill/>
              <a:miter lim="800000"/>
              <a:headEnd/>
              <a:tailEnd/>
            </a:ln>
            <a:effectLst/>
          </p:spPr>
          <p:txBody>
            <a:bodyPr/>
            <a:lstStyle/>
            <a:p>
              <a:r>
                <a:rPr lang="en-US" sz="2400"/>
                <a:t>3.</a:t>
              </a:r>
            </a:p>
          </p:txBody>
        </p:sp>
        <p:sp>
          <p:nvSpPr>
            <p:cNvPr id="13334" name="PSArrow"/>
            <p:cNvSpPr>
              <a:spLocks noChangeArrowheads="1"/>
            </p:cNvSpPr>
            <p:nvPr/>
          </p:nvSpPr>
          <p:spPr bwMode="auto">
            <a:xfrm>
              <a:off x="936"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199063"/>
            <a:ext cx="2214563" cy="820737"/>
            <a:chOff x="312" y="3072"/>
            <a:chExt cx="1395" cy="517"/>
          </a:xfrm>
        </p:grpSpPr>
        <p:graphicFrame>
          <p:nvGraphicFramePr>
            <p:cNvPr id="13323" name="PSPic"/>
            <p:cNvGraphicFramePr>
              <a:graphicFrameLocks noChangeAspect="1"/>
            </p:cNvGraphicFramePr>
            <p:nvPr/>
          </p:nvGraphicFramePr>
          <p:xfrm>
            <a:off x="432" y="3312"/>
            <a:ext cx="1275" cy="277"/>
          </p:xfrm>
          <a:graphic>
            <a:graphicData uri="http://schemas.openxmlformats.org/presentationml/2006/ole">
              <p:oleObj spid="_x0000_s288772" name="Equation" r:id="rId9" imgW="698197" imgH="152334" progId="">
                <p:embed/>
              </p:oleObj>
            </a:graphicData>
          </a:graphic>
        </p:graphicFrame>
        <p:sp>
          <p:nvSpPr>
            <p:cNvPr id="13336"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13337"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199063"/>
            <a:ext cx="2171700" cy="820737"/>
            <a:chOff x="1704" y="3072"/>
            <a:chExt cx="1368" cy="517"/>
          </a:xfrm>
        </p:grpSpPr>
        <p:graphicFrame>
          <p:nvGraphicFramePr>
            <p:cNvPr id="13325" name="PSPic"/>
            <p:cNvGraphicFramePr>
              <a:graphicFrameLocks noChangeAspect="1"/>
            </p:cNvGraphicFramePr>
            <p:nvPr/>
          </p:nvGraphicFramePr>
          <p:xfrm>
            <a:off x="1824" y="3312"/>
            <a:ext cx="1248" cy="277"/>
          </p:xfrm>
          <a:graphic>
            <a:graphicData uri="http://schemas.openxmlformats.org/presentationml/2006/ole">
              <p:oleObj spid="_x0000_s288771" name="Equation" r:id="rId10" imgW="685800" imgH="152400" progId="">
                <p:embed/>
              </p:oleObj>
            </a:graphicData>
          </a:graphic>
        </p:graphicFrame>
        <p:sp>
          <p:nvSpPr>
            <p:cNvPr id="13339" name="PSText"/>
            <p:cNvSpPr txBox="1">
              <a:spLocks noChangeArrowheads="1"/>
            </p:cNvSpPr>
            <p:nvPr/>
          </p:nvSpPr>
          <p:spPr bwMode="auto">
            <a:xfrm>
              <a:off x="1824" y="3072"/>
              <a:ext cx="400" cy="240"/>
            </a:xfrm>
            <a:prstGeom prst="rect">
              <a:avLst/>
            </a:prstGeom>
            <a:noFill/>
            <a:ln w="9525">
              <a:noFill/>
              <a:miter lim="800000"/>
              <a:headEnd/>
              <a:tailEnd/>
            </a:ln>
            <a:effectLst/>
          </p:spPr>
          <p:txBody>
            <a:bodyPr/>
            <a:lstStyle/>
            <a:p>
              <a:r>
                <a:rPr lang="en-US" sz="2400"/>
                <a:t>5.</a:t>
              </a:r>
            </a:p>
          </p:txBody>
        </p:sp>
        <p:sp>
          <p:nvSpPr>
            <p:cNvPr id="13340" name="PSArrow"/>
            <p:cNvSpPr>
              <a:spLocks noChangeArrowheads="1"/>
            </p:cNvSpPr>
            <p:nvPr/>
          </p:nvSpPr>
          <p:spPr bwMode="auto">
            <a:xfrm>
              <a:off x="1704"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7788"/>
            <a:ext cx="8229600" cy="1827212"/>
          </a:xfrm>
        </p:spPr>
        <p:txBody>
          <a:bodyPr>
            <a:spAutoFit/>
          </a:bodyPr>
          <a:lstStyle/>
          <a:p>
            <a:r>
              <a:rPr lang="en-US" sz="2400"/>
              <a:t>The height of a monument is 20 m. A horizontal cross-section at a distance </a:t>
            </a:r>
            <a:r>
              <a:rPr lang="en-US" sz="2400" i="1"/>
              <a:t>x</a:t>
            </a:r>
            <a:r>
              <a:rPr lang="en-US" sz="2400"/>
              <a:t> meters from the top is an equilateral triangle with side </a:t>
            </a:r>
            <a:r>
              <a:rPr lang="en-US" sz="2400" i="1"/>
              <a:t>x</a:t>
            </a:r>
            <a:r>
              <a:rPr lang="en-US" sz="2400"/>
              <a:t>/4 meters. Find the volume of the monument.</a:t>
            </a:r>
          </a:p>
        </p:txBody>
      </p:sp>
      <p:graphicFrame>
        <p:nvGraphicFramePr>
          <p:cNvPr id="14339" name="TPChart"/>
          <p:cNvGraphicFramePr>
            <a:graphicFrameLocks noChangeAspect="1"/>
          </p:cNvGraphicFramePr>
          <p:nvPr/>
        </p:nvGraphicFramePr>
        <p:xfrm>
          <a:off x="4508500" y="1651000"/>
          <a:ext cx="4572000" cy="5143500"/>
        </p:xfrm>
        <a:graphic>
          <a:graphicData uri="http://schemas.openxmlformats.org/presentationml/2006/ole">
            <p:oleObj spid="_x0000_s289794" name="Chart" r:id="rId5" imgW="4571989" imgH="5143584" progId="MSGraph.Chart.8">
              <p:embed followColorScheme="full"/>
            </p:oleObj>
          </a:graphicData>
        </a:graphic>
      </p:graphicFrame>
      <p:sp>
        <p:nvSpPr>
          <p:cNvPr id="14340"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14342"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1434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4346"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14348"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14350"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301875"/>
            <a:ext cx="1612900" cy="1355725"/>
            <a:chOff x="264" y="1450"/>
            <a:chExt cx="1016" cy="854"/>
          </a:xfrm>
        </p:grpSpPr>
        <p:graphicFrame>
          <p:nvGraphicFramePr>
            <p:cNvPr id="14341" name="PSPic"/>
            <p:cNvGraphicFramePr>
              <a:graphicFrameLocks noChangeAspect="1"/>
            </p:cNvGraphicFramePr>
            <p:nvPr/>
          </p:nvGraphicFramePr>
          <p:xfrm>
            <a:off x="384" y="1690"/>
            <a:ext cx="896" cy="614"/>
          </p:xfrm>
          <a:graphic>
            <a:graphicData uri="http://schemas.openxmlformats.org/presentationml/2006/ole">
              <p:oleObj spid="_x0000_s289799" name="Equation" r:id="rId6" imgW="533169" imgH="368140" progId="">
                <p:embed/>
              </p:oleObj>
            </a:graphicData>
          </a:graphic>
        </p:graphicFrame>
        <p:sp>
          <p:nvSpPr>
            <p:cNvPr id="14351" name="PSText"/>
            <p:cNvSpPr txBox="1">
              <a:spLocks noChangeArrowheads="1"/>
            </p:cNvSpPr>
            <p:nvPr/>
          </p:nvSpPr>
          <p:spPr bwMode="auto">
            <a:xfrm>
              <a:off x="384" y="1450"/>
              <a:ext cx="400" cy="240"/>
            </a:xfrm>
            <a:prstGeom prst="rect">
              <a:avLst/>
            </a:prstGeom>
            <a:noFill/>
            <a:ln w="9525">
              <a:noFill/>
              <a:miter lim="800000"/>
              <a:headEnd/>
              <a:tailEnd/>
            </a:ln>
            <a:effectLst/>
          </p:spPr>
          <p:txBody>
            <a:bodyPr/>
            <a:lstStyle/>
            <a:p>
              <a:r>
                <a:rPr lang="en-US" sz="2400"/>
                <a:t>1.</a:t>
              </a:r>
            </a:p>
          </p:txBody>
        </p:sp>
        <p:sp>
          <p:nvSpPr>
            <p:cNvPr id="14352" name="PSArrow"/>
            <p:cNvSpPr>
              <a:spLocks noChangeArrowheads="1"/>
            </p:cNvSpPr>
            <p:nvPr/>
          </p:nvSpPr>
          <p:spPr bwMode="auto">
            <a:xfrm>
              <a:off x="264" y="161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362200"/>
            <a:ext cx="1470025" cy="949325"/>
            <a:chOff x="1800" y="1488"/>
            <a:chExt cx="926" cy="598"/>
          </a:xfrm>
        </p:grpSpPr>
        <p:graphicFrame>
          <p:nvGraphicFramePr>
            <p:cNvPr id="14343" name="PSPic"/>
            <p:cNvGraphicFramePr>
              <a:graphicFrameLocks noChangeAspect="1"/>
            </p:cNvGraphicFramePr>
            <p:nvPr/>
          </p:nvGraphicFramePr>
          <p:xfrm>
            <a:off x="1920" y="1728"/>
            <a:ext cx="806" cy="358"/>
          </p:xfrm>
          <a:graphic>
            <a:graphicData uri="http://schemas.openxmlformats.org/presentationml/2006/ole">
              <p:oleObj spid="_x0000_s289798" name="Equation" r:id="rId7" imgW="482181" imgH="215713" progId="">
                <p:embed/>
              </p:oleObj>
            </a:graphicData>
          </a:graphic>
        </p:graphicFrame>
        <p:sp>
          <p:nvSpPr>
            <p:cNvPr id="14354" name="PSText"/>
            <p:cNvSpPr txBox="1">
              <a:spLocks noChangeArrowheads="1"/>
            </p:cNvSpPr>
            <p:nvPr/>
          </p:nvSpPr>
          <p:spPr bwMode="auto">
            <a:xfrm>
              <a:off x="1920" y="1488"/>
              <a:ext cx="400" cy="240"/>
            </a:xfrm>
            <a:prstGeom prst="rect">
              <a:avLst/>
            </a:prstGeom>
            <a:noFill/>
            <a:ln w="9525">
              <a:noFill/>
              <a:miter lim="800000"/>
              <a:headEnd/>
              <a:tailEnd/>
            </a:ln>
            <a:effectLst/>
          </p:spPr>
          <p:txBody>
            <a:bodyPr/>
            <a:lstStyle/>
            <a:p>
              <a:r>
                <a:rPr lang="en-US" sz="2400"/>
                <a:t>2.</a:t>
              </a:r>
            </a:p>
          </p:txBody>
        </p:sp>
        <p:sp>
          <p:nvSpPr>
            <p:cNvPr id="14355" name="PSArrow"/>
            <p:cNvSpPr>
              <a:spLocks noChangeArrowheads="1"/>
            </p:cNvSpPr>
            <p:nvPr/>
          </p:nvSpPr>
          <p:spPr bwMode="auto">
            <a:xfrm>
              <a:off x="180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784600"/>
            <a:ext cx="1714500" cy="1397000"/>
            <a:chOff x="936" y="2352"/>
            <a:chExt cx="1080" cy="880"/>
          </a:xfrm>
        </p:grpSpPr>
        <p:graphicFrame>
          <p:nvGraphicFramePr>
            <p:cNvPr id="14345" name="PSPic"/>
            <p:cNvGraphicFramePr>
              <a:graphicFrameLocks noChangeAspect="1"/>
            </p:cNvGraphicFramePr>
            <p:nvPr/>
          </p:nvGraphicFramePr>
          <p:xfrm>
            <a:off x="1056" y="2592"/>
            <a:ext cx="960" cy="640"/>
          </p:xfrm>
          <a:graphic>
            <a:graphicData uri="http://schemas.openxmlformats.org/presentationml/2006/ole">
              <p:oleObj spid="_x0000_s289797" name="Equation" r:id="rId8" imgW="571252" imgH="380835" progId="">
                <p:embed/>
              </p:oleObj>
            </a:graphicData>
          </a:graphic>
        </p:graphicFrame>
        <p:sp>
          <p:nvSpPr>
            <p:cNvPr id="14357" name="PSText"/>
            <p:cNvSpPr txBox="1">
              <a:spLocks noChangeArrowheads="1"/>
            </p:cNvSpPr>
            <p:nvPr/>
          </p:nvSpPr>
          <p:spPr bwMode="auto">
            <a:xfrm>
              <a:off x="1056" y="2352"/>
              <a:ext cx="400" cy="240"/>
            </a:xfrm>
            <a:prstGeom prst="rect">
              <a:avLst/>
            </a:prstGeom>
            <a:noFill/>
            <a:ln w="9525">
              <a:noFill/>
              <a:miter lim="800000"/>
              <a:headEnd/>
              <a:tailEnd/>
            </a:ln>
            <a:effectLst/>
          </p:spPr>
          <p:txBody>
            <a:bodyPr/>
            <a:lstStyle/>
            <a:p>
              <a:r>
                <a:rPr lang="en-US" sz="2400"/>
                <a:t>3.</a:t>
              </a:r>
            </a:p>
          </p:txBody>
        </p:sp>
        <p:sp>
          <p:nvSpPr>
            <p:cNvPr id="14358" name="PSArrow"/>
            <p:cNvSpPr>
              <a:spLocks noChangeArrowheads="1"/>
            </p:cNvSpPr>
            <p:nvPr/>
          </p:nvSpPr>
          <p:spPr bwMode="auto">
            <a:xfrm>
              <a:off x="936"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56200"/>
            <a:ext cx="1206500" cy="1397000"/>
            <a:chOff x="360" y="3120"/>
            <a:chExt cx="760" cy="880"/>
          </a:xfrm>
        </p:grpSpPr>
        <p:graphicFrame>
          <p:nvGraphicFramePr>
            <p:cNvPr id="14347" name="PSPic"/>
            <p:cNvGraphicFramePr>
              <a:graphicFrameLocks noChangeAspect="1"/>
            </p:cNvGraphicFramePr>
            <p:nvPr/>
          </p:nvGraphicFramePr>
          <p:xfrm>
            <a:off x="480" y="3360"/>
            <a:ext cx="640" cy="640"/>
          </p:xfrm>
          <a:graphic>
            <a:graphicData uri="http://schemas.openxmlformats.org/presentationml/2006/ole">
              <p:oleObj spid="_x0000_s289796" name="Equation" r:id="rId9" imgW="380835" imgH="380835" progId="">
                <p:embed/>
              </p:oleObj>
            </a:graphicData>
          </a:graphic>
        </p:graphicFrame>
        <p:sp>
          <p:nvSpPr>
            <p:cNvPr id="14360"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14361"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156200"/>
            <a:ext cx="1409700" cy="1397000"/>
            <a:chOff x="1848" y="3120"/>
            <a:chExt cx="888" cy="880"/>
          </a:xfrm>
        </p:grpSpPr>
        <p:graphicFrame>
          <p:nvGraphicFramePr>
            <p:cNvPr id="14349" name="PSPic"/>
            <p:cNvGraphicFramePr>
              <a:graphicFrameLocks noChangeAspect="1"/>
            </p:cNvGraphicFramePr>
            <p:nvPr/>
          </p:nvGraphicFramePr>
          <p:xfrm>
            <a:off x="1968" y="3360"/>
            <a:ext cx="768" cy="640"/>
          </p:xfrm>
          <a:graphic>
            <a:graphicData uri="http://schemas.openxmlformats.org/presentationml/2006/ole">
              <p:oleObj spid="_x0000_s289795" name="Equation" r:id="rId10" imgW="457200" imgH="381000" progId="">
                <p:embed/>
              </p:oleObj>
            </a:graphicData>
          </a:graphic>
        </p:graphicFrame>
        <p:sp>
          <p:nvSpPr>
            <p:cNvPr id="14363" name="PSText"/>
            <p:cNvSpPr txBox="1">
              <a:spLocks noChangeArrowheads="1"/>
            </p:cNvSpPr>
            <p:nvPr/>
          </p:nvSpPr>
          <p:spPr bwMode="auto">
            <a:xfrm>
              <a:off x="1968" y="3120"/>
              <a:ext cx="400" cy="240"/>
            </a:xfrm>
            <a:prstGeom prst="rect">
              <a:avLst/>
            </a:prstGeom>
            <a:noFill/>
            <a:ln w="9525">
              <a:noFill/>
              <a:miter lim="800000"/>
              <a:headEnd/>
              <a:tailEnd/>
            </a:ln>
            <a:effectLst/>
          </p:spPr>
          <p:txBody>
            <a:bodyPr/>
            <a:lstStyle/>
            <a:p>
              <a:r>
                <a:rPr lang="en-US" sz="2400"/>
                <a:t>5.</a:t>
              </a:r>
            </a:p>
          </p:txBody>
        </p:sp>
        <p:sp>
          <p:nvSpPr>
            <p:cNvPr id="14364" name="PSArrow"/>
            <p:cNvSpPr>
              <a:spLocks noChangeArrowheads="1"/>
            </p:cNvSpPr>
            <p:nvPr/>
          </p:nvSpPr>
          <p:spPr bwMode="auto">
            <a:xfrm>
              <a:off x="184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26988"/>
            <a:ext cx="8229600" cy="1954212"/>
          </a:xfrm>
        </p:spPr>
        <p:txBody>
          <a:bodyPr>
            <a:spAutoFit/>
          </a:bodyPr>
          <a:lstStyle/>
          <a:p>
            <a:r>
              <a:rPr lang="en-US" sz="2600"/>
              <a:t>The region bounded by the given curves is rotated about the specified axis. Find the volume of the resulting solid by any method.</a:t>
            </a:r>
            <a:br>
              <a:rPr lang="en-US" sz="2600"/>
            </a:br>
            <a:r>
              <a:rPr lang="en-US" sz="2600" i="1"/>
              <a:t>x</a:t>
            </a:r>
            <a:r>
              <a:rPr lang="en-US" sz="2600" baseline="30000"/>
              <a:t>2</a:t>
            </a:r>
            <a:r>
              <a:rPr lang="en-US" sz="2600"/>
              <a:t> + (</a:t>
            </a:r>
            <a:r>
              <a:rPr lang="en-US" sz="2600" i="1"/>
              <a:t>y</a:t>
            </a:r>
            <a:r>
              <a:rPr lang="en-US" sz="2600"/>
              <a:t> – 1)</a:t>
            </a:r>
            <a:r>
              <a:rPr lang="en-US" sz="2600" baseline="30000"/>
              <a:t>2</a:t>
            </a:r>
            <a:r>
              <a:rPr lang="en-US" sz="2600"/>
              <a:t> = 1; about the </a:t>
            </a:r>
            <a:r>
              <a:rPr lang="en-US" sz="2600" i="1"/>
              <a:t>y</a:t>
            </a:r>
            <a:r>
              <a:rPr lang="en-US" sz="2600"/>
              <a:t>-axis</a:t>
            </a:r>
          </a:p>
        </p:txBody>
      </p:sp>
      <p:graphicFrame>
        <p:nvGraphicFramePr>
          <p:cNvPr id="15363" name="TPChart"/>
          <p:cNvGraphicFramePr>
            <a:graphicFrameLocks noChangeAspect="1"/>
          </p:cNvGraphicFramePr>
          <p:nvPr/>
        </p:nvGraphicFramePr>
        <p:xfrm>
          <a:off x="4808538" y="1981200"/>
          <a:ext cx="4335462" cy="4876800"/>
        </p:xfrm>
        <a:graphic>
          <a:graphicData uri="http://schemas.openxmlformats.org/presentationml/2006/ole">
            <p:oleObj spid="_x0000_s290818"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457200" y="71262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sp>
        <p:nvSpPr>
          <p:cNvPr id="15391"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15393" name="Rectangle 3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15395" name="Rectangle 3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15397" name="Rectangle 3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15399" name="Rectangle 39"/>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2176463"/>
            <a:ext cx="1366838" cy="1252537"/>
            <a:chOff x="312" y="1680"/>
            <a:chExt cx="861" cy="789"/>
          </a:xfrm>
        </p:grpSpPr>
        <p:graphicFrame>
          <p:nvGraphicFramePr>
            <p:cNvPr id="15390" name="PSPic"/>
            <p:cNvGraphicFramePr>
              <a:graphicFrameLocks noChangeAspect="1"/>
            </p:cNvGraphicFramePr>
            <p:nvPr/>
          </p:nvGraphicFramePr>
          <p:xfrm>
            <a:off x="432" y="1920"/>
            <a:ext cx="741" cy="549"/>
          </p:xfrm>
          <a:graphic>
            <a:graphicData uri="http://schemas.openxmlformats.org/presentationml/2006/ole">
              <p:oleObj spid="_x0000_s290823" name="Equation" r:id="rId6" imgW="444500" imgH="330200" progId="">
                <p:embed/>
              </p:oleObj>
            </a:graphicData>
          </a:graphic>
        </p:graphicFrame>
        <p:sp>
          <p:nvSpPr>
            <p:cNvPr id="15400" name="PSText"/>
            <p:cNvSpPr txBox="1">
              <a:spLocks noChangeArrowheads="1"/>
            </p:cNvSpPr>
            <p:nvPr/>
          </p:nvSpPr>
          <p:spPr bwMode="auto">
            <a:xfrm>
              <a:off x="432" y="1680"/>
              <a:ext cx="400" cy="240"/>
            </a:xfrm>
            <a:prstGeom prst="rect">
              <a:avLst/>
            </a:prstGeom>
            <a:noFill/>
            <a:ln w="9525">
              <a:noFill/>
              <a:miter lim="800000"/>
              <a:headEnd/>
              <a:tailEnd/>
            </a:ln>
            <a:effectLst/>
          </p:spPr>
          <p:txBody>
            <a:bodyPr/>
            <a:lstStyle/>
            <a:p>
              <a:r>
                <a:rPr lang="en-US" sz="2400"/>
                <a:t>1.</a:t>
              </a:r>
            </a:p>
          </p:txBody>
        </p:sp>
        <p:sp>
          <p:nvSpPr>
            <p:cNvPr id="15401" name="PSArrow"/>
            <p:cNvSpPr>
              <a:spLocks noChangeArrowheads="1"/>
            </p:cNvSpPr>
            <p:nvPr/>
          </p:nvSpPr>
          <p:spPr bwMode="auto">
            <a:xfrm>
              <a:off x="312"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252663"/>
            <a:ext cx="1409700" cy="1252537"/>
            <a:chOff x="1752" y="1728"/>
            <a:chExt cx="888" cy="789"/>
          </a:xfrm>
        </p:grpSpPr>
        <p:graphicFrame>
          <p:nvGraphicFramePr>
            <p:cNvPr id="15392" name="PSPic"/>
            <p:cNvGraphicFramePr>
              <a:graphicFrameLocks noChangeAspect="1"/>
            </p:cNvGraphicFramePr>
            <p:nvPr/>
          </p:nvGraphicFramePr>
          <p:xfrm>
            <a:off x="1872" y="1968"/>
            <a:ext cx="768" cy="549"/>
          </p:xfrm>
          <a:graphic>
            <a:graphicData uri="http://schemas.openxmlformats.org/presentationml/2006/ole">
              <p:oleObj spid="_x0000_s290822" name="Equation" r:id="rId7" imgW="457200" imgH="330200" progId="">
                <p:embed/>
              </p:oleObj>
            </a:graphicData>
          </a:graphic>
        </p:graphicFrame>
        <p:sp>
          <p:nvSpPr>
            <p:cNvPr id="15403" name="PSText"/>
            <p:cNvSpPr txBox="1">
              <a:spLocks noChangeArrowheads="1"/>
            </p:cNvSpPr>
            <p:nvPr/>
          </p:nvSpPr>
          <p:spPr bwMode="auto">
            <a:xfrm>
              <a:off x="1872" y="1728"/>
              <a:ext cx="400" cy="240"/>
            </a:xfrm>
            <a:prstGeom prst="rect">
              <a:avLst/>
            </a:prstGeom>
            <a:noFill/>
            <a:ln w="9525">
              <a:noFill/>
              <a:miter lim="800000"/>
              <a:headEnd/>
              <a:tailEnd/>
            </a:ln>
            <a:effectLst/>
          </p:spPr>
          <p:txBody>
            <a:bodyPr/>
            <a:lstStyle/>
            <a:p>
              <a:r>
                <a:rPr lang="en-US" sz="2400"/>
                <a:t>2.</a:t>
              </a:r>
            </a:p>
          </p:txBody>
        </p:sp>
        <p:sp>
          <p:nvSpPr>
            <p:cNvPr id="15404" name="PSArrow"/>
            <p:cNvSpPr>
              <a:spLocks noChangeArrowheads="1"/>
            </p:cNvSpPr>
            <p:nvPr/>
          </p:nvSpPr>
          <p:spPr bwMode="auto">
            <a:xfrm>
              <a:off x="1752"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776663"/>
            <a:ext cx="1409700" cy="1252537"/>
            <a:chOff x="936" y="2544"/>
            <a:chExt cx="888" cy="789"/>
          </a:xfrm>
        </p:grpSpPr>
        <p:graphicFrame>
          <p:nvGraphicFramePr>
            <p:cNvPr id="15394" name="PSPic"/>
            <p:cNvGraphicFramePr>
              <a:graphicFrameLocks noChangeAspect="1"/>
            </p:cNvGraphicFramePr>
            <p:nvPr/>
          </p:nvGraphicFramePr>
          <p:xfrm>
            <a:off x="1056" y="2784"/>
            <a:ext cx="768" cy="549"/>
          </p:xfrm>
          <a:graphic>
            <a:graphicData uri="http://schemas.openxmlformats.org/presentationml/2006/ole">
              <p:oleObj spid="_x0000_s290821" name="Equation" r:id="rId8" imgW="457200" imgH="330200" progId="">
                <p:embed/>
              </p:oleObj>
            </a:graphicData>
          </a:graphic>
        </p:graphicFrame>
        <p:sp>
          <p:nvSpPr>
            <p:cNvPr id="15406" name="PSText"/>
            <p:cNvSpPr txBox="1">
              <a:spLocks noChangeArrowheads="1"/>
            </p:cNvSpPr>
            <p:nvPr/>
          </p:nvSpPr>
          <p:spPr bwMode="auto">
            <a:xfrm>
              <a:off x="1056" y="2544"/>
              <a:ext cx="400" cy="240"/>
            </a:xfrm>
            <a:prstGeom prst="rect">
              <a:avLst/>
            </a:prstGeom>
            <a:noFill/>
            <a:ln w="9525">
              <a:noFill/>
              <a:miter lim="800000"/>
              <a:headEnd/>
              <a:tailEnd/>
            </a:ln>
            <a:effectLst/>
          </p:spPr>
          <p:txBody>
            <a:bodyPr/>
            <a:lstStyle/>
            <a:p>
              <a:r>
                <a:rPr lang="en-US" sz="2400"/>
                <a:t>3.</a:t>
              </a:r>
            </a:p>
          </p:txBody>
        </p:sp>
        <p:sp>
          <p:nvSpPr>
            <p:cNvPr id="15407" name="PSArrow"/>
            <p:cNvSpPr>
              <a:spLocks noChangeArrowheads="1"/>
            </p:cNvSpPr>
            <p:nvPr/>
          </p:nvSpPr>
          <p:spPr bwMode="auto">
            <a:xfrm>
              <a:off x="936"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224463"/>
            <a:ext cx="1409700" cy="1252537"/>
            <a:chOff x="360" y="3216"/>
            <a:chExt cx="888" cy="789"/>
          </a:xfrm>
        </p:grpSpPr>
        <p:graphicFrame>
          <p:nvGraphicFramePr>
            <p:cNvPr id="15396" name="PSPic"/>
            <p:cNvGraphicFramePr>
              <a:graphicFrameLocks noChangeAspect="1"/>
            </p:cNvGraphicFramePr>
            <p:nvPr/>
          </p:nvGraphicFramePr>
          <p:xfrm>
            <a:off x="480" y="3456"/>
            <a:ext cx="768" cy="549"/>
          </p:xfrm>
          <a:graphic>
            <a:graphicData uri="http://schemas.openxmlformats.org/presentationml/2006/ole">
              <p:oleObj spid="_x0000_s290820" name="Equation" r:id="rId9" imgW="457200" imgH="330200" progId="">
                <p:embed/>
              </p:oleObj>
            </a:graphicData>
          </a:graphic>
        </p:graphicFrame>
        <p:sp>
          <p:nvSpPr>
            <p:cNvPr id="15409"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15410"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224463"/>
            <a:ext cx="1409700" cy="1252537"/>
            <a:chOff x="1752" y="3216"/>
            <a:chExt cx="888" cy="789"/>
          </a:xfrm>
        </p:grpSpPr>
        <p:graphicFrame>
          <p:nvGraphicFramePr>
            <p:cNvPr id="15398" name="PSPic"/>
            <p:cNvGraphicFramePr>
              <a:graphicFrameLocks noChangeAspect="1"/>
            </p:cNvGraphicFramePr>
            <p:nvPr/>
          </p:nvGraphicFramePr>
          <p:xfrm>
            <a:off x="1872" y="3456"/>
            <a:ext cx="768" cy="549"/>
          </p:xfrm>
          <a:graphic>
            <a:graphicData uri="http://schemas.openxmlformats.org/presentationml/2006/ole">
              <p:oleObj spid="_x0000_s290819" name="Equation" r:id="rId10" imgW="457200" imgH="330200" progId="">
                <p:embed/>
              </p:oleObj>
            </a:graphicData>
          </a:graphic>
        </p:graphicFrame>
        <p:sp>
          <p:nvSpPr>
            <p:cNvPr id="15412" name="PSText"/>
            <p:cNvSpPr txBox="1">
              <a:spLocks noChangeArrowheads="1"/>
            </p:cNvSpPr>
            <p:nvPr/>
          </p:nvSpPr>
          <p:spPr bwMode="auto">
            <a:xfrm>
              <a:off x="1872" y="3216"/>
              <a:ext cx="400" cy="240"/>
            </a:xfrm>
            <a:prstGeom prst="rect">
              <a:avLst/>
            </a:prstGeom>
            <a:noFill/>
            <a:ln w="9525">
              <a:noFill/>
              <a:miter lim="800000"/>
              <a:headEnd/>
              <a:tailEnd/>
            </a:ln>
            <a:effectLst/>
          </p:spPr>
          <p:txBody>
            <a:bodyPr/>
            <a:lstStyle/>
            <a:p>
              <a:r>
                <a:rPr lang="en-US" sz="2400"/>
                <a:t>5.</a:t>
              </a:r>
            </a:p>
          </p:txBody>
        </p:sp>
        <p:sp>
          <p:nvSpPr>
            <p:cNvPr id="15413" name="PSArrow"/>
            <p:cNvSpPr>
              <a:spLocks noChangeArrowheads="1"/>
            </p:cNvSpPr>
            <p:nvPr/>
          </p:nvSpPr>
          <p:spPr bwMode="auto">
            <a:xfrm>
              <a:off x="1752"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26988"/>
            <a:ext cx="8229600" cy="1954212"/>
          </a:xfrm>
        </p:spPr>
        <p:txBody>
          <a:bodyPr>
            <a:spAutoFit/>
          </a:bodyPr>
          <a:lstStyle/>
          <a:p>
            <a:r>
              <a:rPr lang="en-US" sz="2600"/>
              <a:t>If 132 J of work are needed to stretch a spring from 9 cm to 12 cm and another 588 J are needed to stretch it from 12 cm to 19 cm, what is the natural length of the spring? </a:t>
            </a:r>
          </a:p>
        </p:txBody>
      </p:sp>
      <p:graphicFrame>
        <p:nvGraphicFramePr>
          <p:cNvPr id="16387" name="TPChart"/>
          <p:cNvGraphicFramePr>
            <a:graphicFrameLocks noChangeAspect="1"/>
          </p:cNvGraphicFramePr>
          <p:nvPr/>
        </p:nvGraphicFramePr>
        <p:xfrm>
          <a:off x="4572000" y="1714500"/>
          <a:ext cx="4572000" cy="5143500"/>
        </p:xfrm>
        <a:graphic>
          <a:graphicData uri="http://schemas.openxmlformats.org/presentationml/2006/ole">
            <p:oleObj spid="_x0000_s291842"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6 cm</a:t>
            </a:r>
          </a:p>
          <a:p>
            <a:pPr marL="609600" indent="-609600">
              <a:buFontTx/>
              <a:buAutoNum type="arabicPeriod"/>
            </a:pPr>
            <a:r>
              <a:rPr lang="en-US"/>
              <a:t>5 cm</a:t>
            </a:r>
          </a:p>
          <a:p>
            <a:pPr marL="609600" indent="-609600">
              <a:buFontTx/>
              <a:buAutoNum type="arabicPeriod"/>
            </a:pPr>
            <a:r>
              <a:rPr lang="en-US"/>
              <a:t>3 cm</a:t>
            </a:r>
          </a:p>
          <a:p>
            <a:pPr marL="609600" indent="-609600">
              <a:buFontTx/>
              <a:buAutoNum type="arabicPeriod"/>
            </a:pPr>
            <a:r>
              <a:rPr lang="en-US"/>
              <a:t>4 cm</a:t>
            </a:r>
          </a:p>
          <a:p>
            <a:pPr marL="609600" indent="-609600">
              <a:buFontTx/>
              <a:buAutoNum type="arabicPeriod"/>
            </a:pPr>
            <a:r>
              <a:rPr lang="en-US"/>
              <a:t>1 cm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0"/>
            <a:ext cx="8229600" cy="2074863"/>
          </a:xfrm>
        </p:spPr>
        <p:txBody>
          <a:bodyPr>
            <a:spAutoFit/>
          </a:bodyPr>
          <a:lstStyle/>
          <a:p>
            <a:r>
              <a:rPr lang="en-US" sz="2800"/>
              <a:t>A heavy rope, 40 ft long, weighs 0.8 lb/ft and hangs over the edge of a building 110 ft high. How much work is done in pulling the rope to the top of the building? </a:t>
            </a:r>
          </a:p>
        </p:txBody>
      </p:sp>
      <p:graphicFrame>
        <p:nvGraphicFramePr>
          <p:cNvPr id="17411" name="TPChart"/>
          <p:cNvGraphicFramePr>
            <a:graphicFrameLocks noChangeAspect="1"/>
          </p:cNvGraphicFramePr>
          <p:nvPr/>
        </p:nvGraphicFramePr>
        <p:xfrm>
          <a:off x="4572000" y="1714500"/>
          <a:ext cx="4572000" cy="5143500"/>
        </p:xfrm>
        <a:graphic>
          <a:graphicData uri="http://schemas.openxmlformats.org/presentationml/2006/ole">
            <p:oleObj spid="_x0000_s292866"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640 ft-lb</a:t>
            </a:r>
          </a:p>
          <a:p>
            <a:pPr marL="609600" indent="-609600">
              <a:buFontTx/>
              <a:buAutoNum type="arabicPeriod"/>
            </a:pPr>
            <a:r>
              <a:rPr lang="en-US"/>
              <a:t>590 ft-lb</a:t>
            </a:r>
          </a:p>
          <a:p>
            <a:pPr marL="609600" indent="-609600">
              <a:buFontTx/>
              <a:buAutoNum type="arabicPeriod"/>
            </a:pPr>
            <a:r>
              <a:rPr lang="en-US"/>
              <a:t>641 ft-lb</a:t>
            </a:r>
          </a:p>
          <a:p>
            <a:pPr marL="609600" indent="-609600">
              <a:buFontTx/>
              <a:buAutoNum type="arabicPeriod"/>
            </a:pPr>
            <a:r>
              <a:rPr lang="en-US"/>
              <a:t>489 ft-lb</a:t>
            </a:r>
          </a:p>
          <a:p>
            <a:pPr marL="609600" indent="-609600">
              <a:buFontTx/>
              <a:buAutoNum type="arabicPeriod"/>
            </a:pPr>
            <a:r>
              <a:rPr lang="en-US"/>
              <a:t>740 ft-lb</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76200"/>
            <a:ext cx="8229600" cy="1220788"/>
          </a:xfrm>
        </p:spPr>
        <p:txBody>
          <a:bodyPr>
            <a:spAutoFit/>
          </a:bodyPr>
          <a:lstStyle/>
          <a:p>
            <a:r>
              <a:rPr lang="en-US" sz="2800"/>
              <a:t>A tank is full of water. Find the work required to pump the water out of the outlet.</a:t>
            </a:r>
          </a:p>
        </p:txBody>
      </p:sp>
      <p:graphicFrame>
        <p:nvGraphicFramePr>
          <p:cNvPr id="18435" name="TPChart"/>
          <p:cNvGraphicFramePr>
            <a:graphicFrameLocks noChangeAspect="1"/>
          </p:cNvGraphicFramePr>
          <p:nvPr/>
        </p:nvGraphicFramePr>
        <p:xfrm>
          <a:off x="4508500" y="1651000"/>
          <a:ext cx="4572000" cy="5143500"/>
        </p:xfrm>
        <a:graphic>
          <a:graphicData uri="http://schemas.openxmlformats.org/presentationml/2006/ole">
            <p:oleObj spid="_x0000_s293890"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4343400"/>
            <a:ext cx="4114800" cy="2057400"/>
          </a:xfrm>
        </p:spPr>
        <p:txBody>
          <a:bodyPr>
            <a:spAutoFit/>
          </a:bodyPr>
          <a:lstStyle/>
          <a:p>
            <a:pPr marL="609600" indent="-609600">
              <a:buFontTx/>
              <a:buAutoNum type="arabicPeriod"/>
            </a:pPr>
            <a:r>
              <a:rPr lang="pl-PL" sz="2800"/>
              <a:t>W = 2,013,000 J</a:t>
            </a:r>
          </a:p>
          <a:p>
            <a:pPr marL="609600" indent="-609600">
              <a:buFontTx/>
              <a:buAutoNum type="arabicPeriod"/>
            </a:pPr>
            <a:r>
              <a:rPr lang="pl-PL" sz="2800"/>
              <a:t>W = 2,184,000 J</a:t>
            </a:r>
          </a:p>
          <a:p>
            <a:pPr marL="609600" indent="-609600">
              <a:buFontTx/>
              <a:buAutoNum type="arabicPeriod"/>
            </a:pPr>
            <a:r>
              <a:rPr lang="pl-PL" sz="2800"/>
              <a:t>W = 2,462,000 J</a:t>
            </a:r>
          </a:p>
          <a:p>
            <a:pPr marL="609600" indent="-609600">
              <a:buFontTx/>
              <a:buAutoNum type="arabicPeriod"/>
            </a:pPr>
            <a:r>
              <a:rPr lang="pl-PL" sz="2800"/>
              <a:t>W = 2,585,000 J</a:t>
            </a:r>
            <a:endParaRPr lang="en-US" sz="2800"/>
          </a:p>
        </p:txBody>
      </p:sp>
      <p:pic>
        <p:nvPicPr>
          <p:cNvPr id="18437" name="Picture 5"/>
          <p:cNvPicPr>
            <a:picLocks noChangeAspect="1" noChangeArrowheads="1"/>
          </p:cNvPicPr>
          <p:nvPr/>
        </p:nvPicPr>
        <p:blipFill>
          <a:blip r:embed="rId6"/>
          <a:srcRect/>
          <a:stretch>
            <a:fillRect/>
          </a:stretch>
        </p:blipFill>
        <p:spPr bwMode="auto">
          <a:xfrm>
            <a:off x="463550" y="1295400"/>
            <a:ext cx="3498850" cy="2398713"/>
          </a:xfrm>
          <a:prstGeom prst="rect">
            <a:avLst/>
          </a:prstGeom>
          <a:noFill/>
          <a:ln w="9525">
            <a:noFill/>
            <a:miter lim="800000"/>
            <a:headEnd/>
            <a:tailEnd/>
          </a:ln>
        </p:spPr>
      </p:pic>
      <p:sp>
        <p:nvSpPr>
          <p:cNvPr id="18438" name="Rectangle 6"/>
          <p:cNvSpPr>
            <a:spLocks noChangeArrowheads="1"/>
          </p:cNvSpPr>
          <p:nvPr/>
        </p:nvSpPr>
        <p:spPr bwMode="auto">
          <a:xfrm>
            <a:off x="533400" y="3581400"/>
            <a:ext cx="4343400" cy="519113"/>
          </a:xfrm>
          <a:prstGeom prst="rect">
            <a:avLst/>
          </a:prstGeom>
          <a:noFill/>
          <a:ln w="9525">
            <a:noFill/>
            <a:miter lim="800000"/>
            <a:headEnd/>
            <a:tailEnd/>
          </a:ln>
          <a:effectLst/>
        </p:spPr>
        <p:txBody>
          <a:bodyPr anchor="ctr">
            <a:spAutoFit/>
          </a:bodyPr>
          <a:lstStyle/>
          <a:p>
            <a:r>
              <a:rPr lang="en-US" sz="2800" i="1"/>
              <a:t>h</a:t>
            </a:r>
            <a:r>
              <a:rPr lang="en-US" sz="2800"/>
              <a:t> = 2 m , </a:t>
            </a:r>
            <a:r>
              <a:rPr lang="en-US" sz="2800" i="1"/>
              <a:t>r</a:t>
            </a:r>
            <a:r>
              <a:rPr lang="en-US" sz="2800"/>
              <a:t> = 2 m , </a:t>
            </a:r>
            <a:r>
              <a:rPr lang="en-US" sz="2800" i="1"/>
              <a:t>d</a:t>
            </a:r>
            <a:r>
              <a:rPr lang="en-US" sz="2800"/>
              <a:t> = 5 m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63500"/>
            <a:ext cx="8229600" cy="1827213"/>
          </a:xfrm>
        </p:spPr>
        <p:txBody>
          <a:bodyPr>
            <a:spAutoFit/>
          </a:bodyPr>
          <a:lstStyle/>
          <a:p>
            <a:r>
              <a:rPr lang="en-US" sz="2400"/>
              <a:t>The base of a solid is a circular disk with radius 3. Find the volume of the solid if parallel cross-sections perpendicular to the base are isosceles right triangles with hypotenuse lying along the base.</a:t>
            </a:r>
          </a:p>
        </p:txBody>
      </p:sp>
      <p:graphicFrame>
        <p:nvGraphicFramePr>
          <p:cNvPr id="19459" name="TPChart"/>
          <p:cNvGraphicFramePr>
            <a:graphicFrameLocks noChangeAspect="1"/>
          </p:cNvGraphicFramePr>
          <p:nvPr/>
        </p:nvGraphicFramePr>
        <p:xfrm>
          <a:off x="4572000" y="1714500"/>
          <a:ext cx="4572000" cy="5143500"/>
        </p:xfrm>
        <a:graphic>
          <a:graphicData uri="http://schemas.openxmlformats.org/presentationml/2006/ole">
            <p:oleObj spid="_x0000_s294914"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209800"/>
            <a:ext cx="4114800" cy="2916238"/>
          </a:xfrm>
        </p:spPr>
        <p:txBody>
          <a:bodyPr>
            <a:spAutoFit/>
          </a:bodyPr>
          <a:lstStyle/>
          <a:p>
            <a:pPr marL="609600" indent="-609600">
              <a:buFontTx/>
              <a:buAutoNum type="arabicPeriod"/>
            </a:pPr>
            <a:r>
              <a:rPr lang="en-US"/>
              <a:t>16</a:t>
            </a:r>
          </a:p>
          <a:p>
            <a:pPr marL="609600" indent="-609600">
              <a:buFontTx/>
              <a:buAutoNum type="arabicPeriod"/>
            </a:pPr>
            <a:r>
              <a:rPr lang="en-US"/>
              <a:t>7</a:t>
            </a:r>
          </a:p>
          <a:p>
            <a:pPr marL="609600" indent="-609600">
              <a:buFontTx/>
              <a:buAutoNum type="arabicPeriod"/>
            </a:pPr>
            <a:r>
              <a:rPr lang="en-US"/>
              <a:t>49</a:t>
            </a:r>
          </a:p>
          <a:p>
            <a:pPr marL="609600" indent="-609600">
              <a:buFontTx/>
              <a:buAutoNum type="arabicPeriod"/>
            </a:pPr>
            <a:r>
              <a:rPr lang="en-US"/>
              <a:t>6</a:t>
            </a:r>
          </a:p>
          <a:p>
            <a:pPr marL="609600" indent="-609600">
              <a:buFontTx/>
              <a:buAutoNum type="arabicPeriod"/>
            </a:pPr>
            <a:r>
              <a:rPr lang="en-US"/>
              <a:t>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0"/>
            <a:ext cx="8229600" cy="1465263"/>
          </a:xfrm>
        </p:spPr>
        <p:txBody>
          <a:bodyPr>
            <a:spAutoFit/>
          </a:bodyPr>
          <a:lstStyle/>
          <a:p>
            <a:r>
              <a:rPr lang="en-US" sz="3600"/>
              <a:t>Find the average value of the function</a:t>
            </a:r>
            <a:br>
              <a:rPr lang="en-US" sz="3600"/>
            </a:br>
            <a:r>
              <a:rPr lang="en-US" sz="3600" i="1"/>
              <a:t>z</a:t>
            </a:r>
            <a:r>
              <a:rPr lang="en-US" sz="3600"/>
              <a:t>(</a:t>
            </a:r>
            <a:r>
              <a:rPr lang="en-US" sz="3600" i="1"/>
              <a:t>t</a:t>
            </a:r>
            <a:r>
              <a:rPr lang="en-US" sz="3600"/>
              <a:t>) = 4</a:t>
            </a:r>
            <a:r>
              <a:rPr lang="en-US" sz="3600" i="1"/>
              <a:t>t</a:t>
            </a:r>
            <a:r>
              <a:rPr lang="en-US" sz="3600"/>
              <a:t> sin(</a:t>
            </a:r>
            <a:r>
              <a:rPr lang="en-US" sz="3600" i="1"/>
              <a:t>t</a:t>
            </a:r>
            <a:r>
              <a:rPr lang="en-US" sz="3600" baseline="30000"/>
              <a:t>2</a:t>
            </a:r>
            <a:r>
              <a:rPr lang="en-US" sz="3600"/>
              <a:t>) on the interval           . </a:t>
            </a:r>
          </a:p>
        </p:txBody>
      </p:sp>
      <p:graphicFrame>
        <p:nvGraphicFramePr>
          <p:cNvPr id="20483" name="TPChart"/>
          <p:cNvGraphicFramePr>
            <a:graphicFrameLocks noChangeAspect="1"/>
          </p:cNvGraphicFramePr>
          <p:nvPr/>
        </p:nvGraphicFramePr>
        <p:xfrm>
          <a:off x="4572000" y="1714500"/>
          <a:ext cx="4572000" cy="5143500"/>
        </p:xfrm>
        <a:graphic>
          <a:graphicData uri="http://schemas.openxmlformats.org/presentationml/2006/ole">
            <p:oleObj spid="_x0000_s295938" name="Chart" r:id="rId5" imgW="4571989" imgH="5143584" progId="MSGraph.Chart.8">
              <p:embed followColorScheme="full"/>
            </p:oleObj>
          </a:graphicData>
        </a:graphic>
      </p:graphicFrame>
      <p:sp>
        <p:nvSpPr>
          <p:cNvPr id="20484"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647700" y="2133600"/>
            <a:ext cx="825500" cy="1406525"/>
            <a:chOff x="408" y="1344"/>
            <a:chExt cx="520" cy="886"/>
          </a:xfrm>
        </p:grpSpPr>
        <p:graphicFrame>
          <p:nvGraphicFramePr>
            <p:cNvPr id="20521" name="PSPic"/>
            <p:cNvGraphicFramePr>
              <a:graphicFrameLocks noChangeAspect="1"/>
            </p:cNvGraphicFramePr>
            <p:nvPr/>
          </p:nvGraphicFramePr>
          <p:xfrm>
            <a:off x="528" y="1584"/>
            <a:ext cx="301" cy="646"/>
          </p:xfrm>
          <a:graphic>
            <a:graphicData uri="http://schemas.openxmlformats.org/presentationml/2006/ole">
              <p:oleObj spid="_x0000_s295943" name="Equation" r:id="rId6" imgW="152334" imgH="330057" progId="">
                <p:embed/>
              </p:oleObj>
            </a:graphicData>
          </a:graphic>
        </p:graphicFrame>
        <p:sp>
          <p:nvSpPr>
            <p:cNvPr id="20530" name="PSText"/>
            <p:cNvSpPr txBox="1">
              <a:spLocks noChangeArrowheads="1"/>
            </p:cNvSpPr>
            <p:nvPr/>
          </p:nvSpPr>
          <p:spPr bwMode="auto">
            <a:xfrm>
              <a:off x="528" y="1344"/>
              <a:ext cx="400" cy="240"/>
            </a:xfrm>
            <a:prstGeom prst="rect">
              <a:avLst/>
            </a:prstGeom>
            <a:noFill/>
            <a:ln w="9525">
              <a:noFill/>
              <a:miter lim="800000"/>
              <a:headEnd/>
              <a:tailEnd/>
            </a:ln>
            <a:effectLst/>
          </p:spPr>
          <p:txBody>
            <a:bodyPr/>
            <a:lstStyle/>
            <a:p>
              <a:r>
                <a:rPr lang="en-US" sz="2400"/>
                <a:t>1.</a:t>
              </a:r>
            </a:p>
          </p:txBody>
        </p:sp>
        <p:sp>
          <p:nvSpPr>
            <p:cNvPr id="20531" name="PSArrow"/>
            <p:cNvSpPr>
              <a:spLocks noChangeArrowheads="1"/>
            </p:cNvSpPr>
            <p:nvPr/>
          </p:nvSpPr>
          <p:spPr bwMode="auto">
            <a:xfrm>
              <a:off x="408"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133600"/>
            <a:ext cx="976313" cy="1525588"/>
            <a:chOff x="1800" y="1344"/>
            <a:chExt cx="615" cy="961"/>
          </a:xfrm>
        </p:grpSpPr>
        <p:graphicFrame>
          <p:nvGraphicFramePr>
            <p:cNvPr id="20523" name="PSPic"/>
            <p:cNvGraphicFramePr>
              <a:graphicFrameLocks noChangeAspect="1"/>
            </p:cNvGraphicFramePr>
            <p:nvPr/>
          </p:nvGraphicFramePr>
          <p:xfrm>
            <a:off x="1920" y="1584"/>
            <a:ext cx="495" cy="721"/>
          </p:xfrm>
          <a:graphic>
            <a:graphicData uri="http://schemas.openxmlformats.org/presentationml/2006/ole">
              <p:oleObj spid="_x0000_s295942" name="Equation" r:id="rId7" imgW="254110" imgH="368460" progId="">
                <p:embed/>
              </p:oleObj>
            </a:graphicData>
          </a:graphic>
        </p:graphicFrame>
        <p:sp>
          <p:nvSpPr>
            <p:cNvPr id="20533" name="PSText"/>
            <p:cNvSpPr txBox="1">
              <a:spLocks noChangeArrowheads="1"/>
            </p:cNvSpPr>
            <p:nvPr/>
          </p:nvSpPr>
          <p:spPr bwMode="auto">
            <a:xfrm>
              <a:off x="1920" y="1344"/>
              <a:ext cx="400" cy="240"/>
            </a:xfrm>
            <a:prstGeom prst="rect">
              <a:avLst/>
            </a:prstGeom>
            <a:noFill/>
            <a:ln w="9525">
              <a:noFill/>
              <a:miter lim="800000"/>
              <a:headEnd/>
              <a:tailEnd/>
            </a:ln>
            <a:effectLst/>
          </p:spPr>
          <p:txBody>
            <a:bodyPr/>
            <a:lstStyle/>
            <a:p>
              <a:r>
                <a:rPr lang="en-US" sz="2400"/>
                <a:t>2.</a:t>
              </a:r>
            </a:p>
          </p:txBody>
        </p:sp>
        <p:sp>
          <p:nvSpPr>
            <p:cNvPr id="20534" name="PSArrow"/>
            <p:cNvSpPr>
              <a:spLocks noChangeArrowheads="1"/>
            </p:cNvSpPr>
            <p:nvPr/>
          </p:nvSpPr>
          <p:spPr bwMode="auto">
            <a:xfrm>
              <a:off x="1800"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3581400"/>
            <a:ext cx="825500" cy="1406525"/>
            <a:chOff x="1032" y="2256"/>
            <a:chExt cx="520" cy="886"/>
          </a:xfrm>
        </p:grpSpPr>
        <p:graphicFrame>
          <p:nvGraphicFramePr>
            <p:cNvPr id="20525" name="PSPic"/>
            <p:cNvGraphicFramePr>
              <a:graphicFrameLocks noChangeAspect="1"/>
            </p:cNvGraphicFramePr>
            <p:nvPr/>
          </p:nvGraphicFramePr>
          <p:xfrm>
            <a:off x="1152" y="2496"/>
            <a:ext cx="301" cy="646"/>
          </p:xfrm>
          <a:graphic>
            <a:graphicData uri="http://schemas.openxmlformats.org/presentationml/2006/ole">
              <p:oleObj spid="_x0000_s295941" name="Equation" r:id="rId8" imgW="152334" imgH="330057" progId="">
                <p:embed/>
              </p:oleObj>
            </a:graphicData>
          </a:graphic>
        </p:graphicFrame>
        <p:sp>
          <p:nvSpPr>
            <p:cNvPr id="20536" name="PSText"/>
            <p:cNvSpPr txBox="1">
              <a:spLocks noChangeArrowheads="1"/>
            </p:cNvSpPr>
            <p:nvPr/>
          </p:nvSpPr>
          <p:spPr bwMode="auto">
            <a:xfrm>
              <a:off x="1152" y="2256"/>
              <a:ext cx="400" cy="240"/>
            </a:xfrm>
            <a:prstGeom prst="rect">
              <a:avLst/>
            </a:prstGeom>
            <a:noFill/>
            <a:ln w="9525">
              <a:noFill/>
              <a:miter lim="800000"/>
              <a:headEnd/>
              <a:tailEnd/>
            </a:ln>
            <a:effectLst/>
          </p:spPr>
          <p:txBody>
            <a:bodyPr/>
            <a:lstStyle/>
            <a:p>
              <a:r>
                <a:rPr lang="en-US" sz="2400"/>
                <a:t>3.</a:t>
              </a:r>
            </a:p>
          </p:txBody>
        </p:sp>
        <p:sp>
          <p:nvSpPr>
            <p:cNvPr id="20537" name="PSArrow"/>
            <p:cNvSpPr>
              <a:spLocks noChangeArrowheads="1"/>
            </p:cNvSpPr>
            <p:nvPr/>
          </p:nvSpPr>
          <p:spPr bwMode="auto">
            <a:xfrm>
              <a:off x="1032"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953000"/>
            <a:ext cx="976313" cy="1524000"/>
            <a:chOff x="408" y="3120"/>
            <a:chExt cx="615" cy="960"/>
          </a:xfrm>
        </p:grpSpPr>
        <p:graphicFrame>
          <p:nvGraphicFramePr>
            <p:cNvPr id="20527" name="PSPic"/>
            <p:cNvGraphicFramePr>
              <a:graphicFrameLocks noChangeAspect="1"/>
            </p:cNvGraphicFramePr>
            <p:nvPr/>
          </p:nvGraphicFramePr>
          <p:xfrm>
            <a:off x="528" y="3360"/>
            <a:ext cx="495" cy="720"/>
          </p:xfrm>
          <a:graphic>
            <a:graphicData uri="http://schemas.openxmlformats.org/presentationml/2006/ole">
              <p:oleObj spid="_x0000_s295940" name="Equation" r:id="rId9" imgW="254110" imgH="368460" progId="">
                <p:embed/>
              </p:oleObj>
            </a:graphicData>
          </a:graphic>
        </p:graphicFrame>
        <p:sp>
          <p:nvSpPr>
            <p:cNvPr id="20539"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20540"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265363" y="5181600"/>
            <a:ext cx="2306637" cy="838200"/>
            <a:chOff x="1427" y="3456"/>
            <a:chExt cx="1453" cy="528"/>
          </a:xfrm>
        </p:grpSpPr>
        <p:sp>
          <p:nvSpPr>
            <p:cNvPr id="20529" name="PSPic"/>
            <p:cNvSpPr>
              <a:spLocks noChangeArrowheads="1"/>
            </p:cNvSpPr>
            <p:nvPr/>
          </p:nvSpPr>
          <p:spPr bwMode="auto">
            <a:xfrm>
              <a:off x="1547" y="3696"/>
              <a:ext cx="1333" cy="288"/>
            </a:xfrm>
            <a:prstGeom prst="rect">
              <a:avLst/>
            </a:prstGeom>
            <a:noFill/>
            <a:ln w="9525">
              <a:noFill/>
              <a:miter lim="800000"/>
              <a:headEnd/>
              <a:tailEnd/>
            </a:ln>
            <a:effectLst/>
          </p:spPr>
          <p:txBody>
            <a:bodyPr wrap="none" anchor="ctr">
              <a:spAutoFit/>
            </a:bodyPr>
            <a:lstStyle/>
            <a:p>
              <a:r>
                <a:rPr lang="en-US" sz="2400"/>
                <a:t>none of these </a:t>
              </a:r>
            </a:p>
          </p:txBody>
        </p:sp>
        <p:sp>
          <p:nvSpPr>
            <p:cNvPr id="20542" name="PSText"/>
            <p:cNvSpPr txBox="1">
              <a:spLocks noChangeArrowheads="1"/>
            </p:cNvSpPr>
            <p:nvPr/>
          </p:nvSpPr>
          <p:spPr bwMode="auto">
            <a:xfrm>
              <a:off x="1547" y="3456"/>
              <a:ext cx="400" cy="240"/>
            </a:xfrm>
            <a:prstGeom prst="rect">
              <a:avLst/>
            </a:prstGeom>
            <a:noFill/>
            <a:ln w="9525">
              <a:noFill/>
              <a:miter lim="800000"/>
              <a:headEnd/>
              <a:tailEnd/>
            </a:ln>
            <a:effectLst/>
          </p:spPr>
          <p:txBody>
            <a:bodyPr/>
            <a:lstStyle/>
            <a:p>
              <a:r>
                <a:rPr lang="en-US" sz="2400"/>
                <a:t>5.</a:t>
              </a:r>
            </a:p>
          </p:txBody>
        </p:sp>
        <p:sp>
          <p:nvSpPr>
            <p:cNvPr id="20543" name="PSArrow"/>
            <p:cNvSpPr>
              <a:spLocks noChangeArrowheads="1"/>
            </p:cNvSpPr>
            <p:nvPr/>
          </p:nvSpPr>
          <p:spPr bwMode="auto">
            <a:xfrm>
              <a:off x="1427" y="36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546" name="Rectangle 66"/>
          <p:cNvSpPr>
            <a:spLocks noChangeArrowheads="1"/>
          </p:cNvSpPr>
          <p:nvPr/>
        </p:nvSpPr>
        <p:spPr bwMode="auto">
          <a:xfrm>
            <a:off x="0" y="32766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45" name="Object 65"/>
          <p:cNvGraphicFramePr>
            <a:graphicFrameLocks noChangeAspect="1"/>
          </p:cNvGraphicFramePr>
          <p:nvPr/>
        </p:nvGraphicFramePr>
        <p:xfrm>
          <a:off x="6553200" y="685800"/>
          <a:ext cx="1409700" cy="866775"/>
        </p:xfrm>
        <a:graphic>
          <a:graphicData uri="http://schemas.openxmlformats.org/presentationml/2006/ole">
            <p:oleObj spid="_x0000_s295939" name="Equation" r:id="rId10" imgW="494870" imgH="30453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143000"/>
          </a:xfrm>
        </p:spPr>
        <p:txBody>
          <a:bodyPr/>
          <a:lstStyle/>
          <a:p>
            <a:r>
              <a:rPr lang="en-US" sz="3600"/>
              <a:t>Find the exact value of the expression.  </a:t>
            </a:r>
          </a:p>
        </p:txBody>
      </p:sp>
      <p:graphicFrame>
        <p:nvGraphicFramePr>
          <p:cNvPr id="37891" name="TPChart"/>
          <p:cNvGraphicFramePr>
            <a:graphicFrameLocks noChangeAspect="1"/>
          </p:cNvGraphicFramePr>
          <p:nvPr/>
        </p:nvGraphicFramePr>
        <p:xfrm>
          <a:off x="4508500" y="1651000"/>
          <a:ext cx="4572000" cy="5143500"/>
        </p:xfrm>
        <a:graphic>
          <a:graphicData uri="http://schemas.openxmlformats.org/presentationml/2006/ole">
            <p:oleObj spid="_x0000_s29698" name="Chart" r:id="rId5" imgW="4571989" imgH="5143584" progId="MSGraph.Chart.8">
              <p:embed followColorScheme="full"/>
            </p:oleObj>
          </a:graphicData>
        </a:graphic>
      </p:graphicFrame>
      <p:sp>
        <p:nvSpPr>
          <p:cNvPr id="37892" name="TPAnswers" hidden="1"/>
          <p:cNvSpPr>
            <a:spLocks noGrp="1" noChangeArrowheads="1"/>
          </p:cNvSpPr>
          <p:nvPr>
            <p:ph type="body" idx="1"/>
            <p:custDataLst>
              <p:tags r:id="rId3"/>
            </p:custDataLst>
          </p:nvPr>
        </p:nvSpPr>
        <p:spPr>
          <a:xfrm>
            <a:off x="838200" y="6629400"/>
            <a:ext cx="2209800" cy="1906588"/>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Choice Five</a:t>
            </a:r>
          </a:p>
        </p:txBody>
      </p:sp>
      <p:grpSp>
        <p:nvGrpSpPr>
          <p:cNvPr id="2" name="Picture Choice 1"/>
          <p:cNvGrpSpPr>
            <a:grpSpLocks/>
          </p:cNvGrpSpPr>
          <p:nvPr/>
        </p:nvGrpSpPr>
        <p:grpSpPr bwMode="auto">
          <a:xfrm>
            <a:off x="457200" y="2584450"/>
            <a:ext cx="1130300" cy="1073150"/>
            <a:chOff x="408" y="1536"/>
            <a:chExt cx="712" cy="676"/>
          </a:xfrm>
        </p:grpSpPr>
        <p:graphicFrame>
          <p:nvGraphicFramePr>
            <p:cNvPr id="37893" name="PSPic"/>
            <p:cNvGraphicFramePr>
              <a:graphicFrameLocks noChangeAspect="1"/>
            </p:cNvGraphicFramePr>
            <p:nvPr/>
          </p:nvGraphicFramePr>
          <p:xfrm>
            <a:off x="528" y="1776"/>
            <a:ext cx="592" cy="436"/>
          </p:xfrm>
          <a:graphic>
            <a:graphicData uri="http://schemas.openxmlformats.org/presentationml/2006/ole">
              <p:oleObj spid="_x0000_s29704" name="Equation" r:id="rId6" imgW="228501" imgH="165028" progId="">
                <p:embed/>
              </p:oleObj>
            </a:graphicData>
          </a:graphic>
        </p:graphicFrame>
        <p:sp>
          <p:nvSpPr>
            <p:cNvPr id="37903" name="PSText"/>
            <p:cNvSpPr txBox="1">
              <a:spLocks noChangeArrowheads="1"/>
            </p:cNvSpPr>
            <p:nvPr/>
          </p:nvSpPr>
          <p:spPr bwMode="auto">
            <a:xfrm>
              <a:off x="528" y="1536"/>
              <a:ext cx="400" cy="240"/>
            </a:xfrm>
            <a:prstGeom prst="rect">
              <a:avLst/>
            </a:prstGeom>
            <a:noFill/>
            <a:ln w="9525">
              <a:noFill/>
              <a:miter lim="800000"/>
              <a:headEnd/>
              <a:tailEnd/>
            </a:ln>
            <a:effectLst/>
          </p:spPr>
          <p:txBody>
            <a:bodyPr/>
            <a:lstStyle/>
            <a:p>
              <a:r>
                <a:rPr lang="en-US" sz="2400"/>
                <a:t>1.</a:t>
              </a:r>
            </a:p>
          </p:txBody>
        </p:sp>
        <p:sp>
          <p:nvSpPr>
            <p:cNvPr id="37904" name="PSArrow"/>
            <p:cNvSpPr>
              <a:spLocks noChangeArrowheads="1"/>
            </p:cNvSpPr>
            <p:nvPr/>
          </p:nvSpPr>
          <p:spPr bwMode="auto">
            <a:xfrm>
              <a:off x="408"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54300" y="2655888"/>
            <a:ext cx="1536700" cy="1230312"/>
            <a:chOff x="1416" y="1536"/>
            <a:chExt cx="968" cy="775"/>
          </a:xfrm>
        </p:grpSpPr>
        <p:graphicFrame>
          <p:nvGraphicFramePr>
            <p:cNvPr id="37895" name="PSPic"/>
            <p:cNvGraphicFramePr>
              <a:graphicFrameLocks noChangeAspect="1"/>
            </p:cNvGraphicFramePr>
            <p:nvPr/>
          </p:nvGraphicFramePr>
          <p:xfrm>
            <a:off x="1536" y="1776"/>
            <a:ext cx="848" cy="535"/>
          </p:xfrm>
          <a:graphic>
            <a:graphicData uri="http://schemas.openxmlformats.org/presentationml/2006/ole">
              <p:oleObj spid="_x0000_s29703" name="Equation" r:id="rId7" imgW="330057" imgH="203112" progId="">
                <p:embed/>
              </p:oleObj>
            </a:graphicData>
          </a:graphic>
        </p:graphicFrame>
        <p:sp>
          <p:nvSpPr>
            <p:cNvPr id="37906" name="PSText"/>
            <p:cNvSpPr txBox="1">
              <a:spLocks noChangeArrowheads="1"/>
            </p:cNvSpPr>
            <p:nvPr/>
          </p:nvSpPr>
          <p:spPr bwMode="auto">
            <a:xfrm>
              <a:off x="1536" y="1536"/>
              <a:ext cx="400" cy="240"/>
            </a:xfrm>
            <a:prstGeom prst="rect">
              <a:avLst/>
            </a:prstGeom>
            <a:noFill/>
            <a:ln w="9525">
              <a:noFill/>
              <a:miter lim="800000"/>
              <a:headEnd/>
              <a:tailEnd/>
            </a:ln>
            <a:effectLst/>
          </p:spPr>
          <p:txBody>
            <a:bodyPr/>
            <a:lstStyle/>
            <a:p>
              <a:r>
                <a:rPr lang="en-US" sz="2400"/>
                <a:t>2.</a:t>
              </a:r>
            </a:p>
          </p:txBody>
        </p:sp>
        <p:sp>
          <p:nvSpPr>
            <p:cNvPr id="37907" name="PSArrow"/>
            <p:cNvSpPr>
              <a:spLocks noChangeArrowheads="1"/>
            </p:cNvSpPr>
            <p:nvPr/>
          </p:nvSpPr>
          <p:spPr bwMode="auto">
            <a:xfrm>
              <a:off x="1416"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914400" y="3940175"/>
            <a:ext cx="1666875" cy="1165225"/>
            <a:chOff x="792" y="2256"/>
            <a:chExt cx="1050" cy="734"/>
          </a:xfrm>
        </p:grpSpPr>
        <p:graphicFrame>
          <p:nvGraphicFramePr>
            <p:cNvPr id="37897" name="PSPic"/>
            <p:cNvGraphicFramePr>
              <a:graphicFrameLocks noChangeAspect="1"/>
            </p:cNvGraphicFramePr>
            <p:nvPr/>
          </p:nvGraphicFramePr>
          <p:xfrm>
            <a:off x="912" y="2496"/>
            <a:ext cx="930" cy="494"/>
          </p:xfrm>
          <a:graphic>
            <a:graphicData uri="http://schemas.openxmlformats.org/presentationml/2006/ole">
              <p:oleObj spid="_x0000_s29702" name="Equation" r:id="rId8" imgW="355446" imgH="190417" progId="">
                <p:embed/>
              </p:oleObj>
            </a:graphicData>
          </a:graphic>
        </p:graphicFrame>
        <p:sp>
          <p:nvSpPr>
            <p:cNvPr id="37909" name="PSText"/>
            <p:cNvSpPr txBox="1">
              <a:spLocks noChangeArrowheads="1"/>
            </p:cNvSpPr>
            <p:nvPr/>
          </p:nvSpPr>
          <p:spPr bwMode="auto">
            <a:xfrm>
              <a:off x="912" y="2256"/>
              <a:ext cx="400" cy="240"/>
            </a:xfrm>
            <a:prstGeom prst="rect">
              <a:avLst/>
            </a:prstGeom>
            <a:noFill/>
            <a:ln w="9525">
              <a:noFill/>
              <a:miter lim="800000"/>
              <a:headEnd/>
              <a:tailEnd/>
            </a:ln>
            <a:effectLst/>
          </p:spPr>
          <p:txBody>
            <a:bodyPr/>
            <a:lstStyle/>
            <a:p>
              <a:r>
                <a:rPr lang="en-US" sz="2400"/>
                <a:t>3.</a:t>
              </a:r>
            </a:p>
          </p:txBody>
        </p:sp>
        <p:sp>
          <p:nvSpPr>
            <p:cNvPr id="37910" name="PSArrow"/>
            <p:cNvSpPr>
              <a:spLocks noChangeArrowheads="1"/>
            </p:cNvSpPr>
            <p:nvPr/>
          </p:nvSpPr>
          <p:spPr bwMode="auto">
            <a:xfrm>
              <a:off x="792"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09600" y="5316538"/>
            <a:ext cx="825500" cy="1008062"/>
            <a:chOff x="456" y="2880"/>
            <a:chExt cx="520" cy="635"/>
          </a:xfrm>
        </p:grpSpPr>
        <p:graphicFrame>
          <p:nvGraphicFramePr>
            <p:cNvPr id="37899" name="PSPic"/>
            <p:cNvGraphicFramePr>
              <a:graphicFrameLocks noChangeAspect="1"/>
            </p:cNvGraphicFramePr>
            <p:nvPr/>
          </p:nvGraphicFramePr>
          <p:xfrm>
            <a:off x="576" y="3120"/>
            <a:ext cx="296" cy="395"/>
          </p:xfrm>
          <a:graphic>
            <a:graphicData uri="http://schemas.openxmlformats.org/presentationml/2006/ole">
              <p:oleObj spid="_x0000_s29701" name="Equation" r:id="rId9" imgW="114151" imgH="152202" progId="">
                <p:embed/>
              </p:oleObj>
            </a:graphicData>
          </a:graphic>
        </p:graphicFrame>
        <p:sp>
          <p:nvSpPr>
            <p:cNvPr id="37912" name="PSText"/>
            <p:cNvSpPr txBox="1">
              <a:spLocks noChangeArrowheads="1"/>
            </p:cNvSpPr>
            <p:nvPr/>
          </p:nvSpPr>
          <p:spPr bwMode="auto">
            <a:xfrm>
              <a:off x="576" y="2880"/>
              <a:ext cx="400" cy="240"/>
            </a:xfrm>
            <a:prstGeom prst="rect">
              <a:avLst/>
            </a:prstGeom>
            <a:noFill/>
            <a:ln w="9525">
              <a:noFill/>
              <a:miter lim="800000"/>
              <a:headEnd/>
              <a:tailEnd/>
            </a:ln>
            <a:effectLst/>
          </p:spPr>
          <p:txBody>
            <a:bodyPr/>
            <a:lstStyle/>
            <a:p>
              <a:r>
                <a:rPr lang="en-US" sz="2400"/>
                <a:t>4.</a:t>
              </a:r>
            </a:p>
          </p:txBody>
        </p:sp>
        <p:sp>
          <p:nvSpPr>
            <p:cNvPr id="37913" name="PSArrow"/>
            <p:cNvSpPr>
              <a:spLocks noChangeArrowheads="1"/>
            </p:cNvSpPr>
            <p:nvPr/>
          </p:nvSpPr>
          <p:spPr bwMode="auto">
            <a:xfrm>
              <a:off x="456" y="30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1981200" y="5311775"/>
            <a:ext cx="2476500" cy="1165225"/>
            <a:chOff x="1320" y="2880"/>
            <a:chExt cx="1560" cy="734"/>
          </a:xfrm>
        </p:grpSpPr>
        <p:graphicFrame>
          <p:nvGraphicFramePr>
            <p:cNvPr id="37901" name="PSPic"/>
            <p:cNvGraphicFramePr>
              <a:graphicFrameLocks noChangeAspect="1"/>
            </p:cNvGraphicFramePr>
            <p:nvPr/>
          </p:nvGraphicFramePr>
          <p:xfrm>
            <a:off x="1440" y="3120"/>
            <a:ext cx="1440" cy="494"/>
          </p:xfrm>
          <a:graphic>
            <a:graphicData uri="http://schemas.openxmlformats.org/presentationml/2006/ole">
              <p:oleObj spid="_x0000_s29700" name="Equation" r:id="rId10" imgW="558800" imgH="190500" progId="">
                <p:embed/>
              </p:oleObj>
            </a:graphicData>
          </a:graphic>
        </p:graphicFrame>
        <p:sp>
          <p:nvSpPr>
            <p:cNvPr id="37915" name="PSText"/>
            <p:cNvSpPr txBox="1">
              <a:spLocks noChangeArrowheads="1"/>
            </p:cNvSpPr>
            <p:nvPr/>
          </p:nvSpPr>
          <p:spPr bwMode="auto">
            <a:xfrm>
              <a:off x="1440" y="2880"/>
              <a:ext cx="400" cy="240"/>
            </a:xfrm>
            <a:prstGeom prst="rect">
              <a:avLst/>
            </a:prstGeom>
            <a:noFill/>
            <a:ln w="9525">
              <a:noFill/>
              <a:miter lim="800000"/>
              <a:headEnd/>
              <a:tailEnd/>
            </a:ln>
            <a:effectLst/>
          </p:spPr>
          <p:txBody>
            <a:bodyPr/>
            <a:lstStyle/>
            <a:p>
              <a:r>
                <a:rPr lang="en-US" sz="2400"/>
                <a:t>5.</a:t>
              </a:r>
            </a:p>
          </p:txBody>
        </p:sp>
        <p:sp>
          <p:nvSpPr>
            <p:cNvPr id="37916" name="PSArrow"/>
            <p:cNvSpPr>
              <a:spLocks noChangeArrowheads="1"/>
            </p:cNvSpPr>
            <p:nvPr/>
          </p:nvSpPr>
          <p:spPr bwMode="auto">
            <a:xfrm>
              <a:off x="1320" y="30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7919" name="Rectangle 3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918" name="Object 30"/>
          <p:cNvGraphicFramePr>
            <a:graphicFrameLocks noChangeAspect="1"/>
          </p:cNvGraphicFramePr>
          <p:nvPr/>
        </p:nvGraphicFramePr>
        <p:xfrm>
          <a:off x="533400" y="1219200"/>
          <a:ext cx="2362200" cy="1230313"/>
        </p:xfrm>
        <a:graphic>
          <a:graphicData uri="http://schemas.openxmlformats.org/presentationml/2006/ole">
            <p:oleObj spid="_x0000_s29699" name="Equation" r:id="rId11" imgW="761669"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0"/>
            <a:ext cx="8229600" cy="2074863"/>
          </a:xfrm>
        </p:spPr>
        <p:txBody>
          <a:bodyPr>
            <a:spAutoFit/>
          </a:bodyPr>
          <a:lstStyle/>
          <a:p>
            <a:r>
              <a:rPr lang="en-US" sz="2800"/>
              <a:t>The temperature of a metal rod, 4 m long, is 3</a:t>
            </a:r>
            <a:r>
              <a:rPr lang="en-US" sz="2800" i="1"/>
              <a:t>x</a:t>
            </a:r>
            <a:r>
              <a:rPr lang="en-US" sz="2800"/>
              <a:t> (in degrees Celsius) at a distance </a:t>
            </a:r>
            <a:r>
              <a:rPr lang="en-US" sz="2800" i="1"/>
              <a:t>x</a:t>
            </a:r>
            <a:r>
              <a:rPr lang="en-US" sz="2800"/>
              <a:t> meters from one end of the rod. What is the average temperature of the rod? </a:t>
            </a:r>
          </a:p>
        </p:txBody>
      </p:sp>
      <p:graphicFrame>
        <p:nvGraphicFramePr>
          <p:cNvPr id="21507" name="TPChart"/>
          <p:cNvGraphicFramePr>
            <a:graphicFrameLocks noChangeAspect="1"/>
          </p:cNvGraphicFramePr>
          <p:nvPr/>
        </p:nvGraphicFramePr>
        <p:xfrm>
          <a:off x="4572000" y="1714500"/>
          <a:ext cx="4572000" cy="5143500"/>
        </p:xfrm>
        <a:graphic>
          <a:graphicData uri="http://schemas.openxmlformats.org/presentationml/2006/ole">
            <p:oleObj spid="_x0000_s296962" name="Chart" r:id="rId5" imgW="4571989" imgH="5143584" progId="MSGraph.Chart.8">
              <p:embed followColorScheme="full"/>
            </p:oleObj>
          </a:graphicData>
        </a:graphic>
      </p:graphicFrame>
      <p:sp>
        <p:nvSpPr>
          <p:cNvPr id="21508" name="TPAnswers" hidden="1"/>
          <p:cNvSpPr>
            <a:spLocks noGrp="1" noChangeArrowheads="1"/>
          </p:cNvSpPr>
          <p:nvPr>
            <p:ph type="body" idx="1"/>
            <p:custDataLst>
              <p:tags r:id="rId3"/>
            </p:custDataLst>
          </p:nvPr>
        </p:nvSpPr>
        <p:spPr>
          <a:xfrm>
            <a:off x="457200" y="71786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2209800"/>
            <a:ext cx="1868488" cy="966788"/>
            <a:chOff x="216" y="1392"/>
            <a:chExt cx="1177" cy="609"/>
          </a:xfrm>
        </p:grpSpPr>
        <p:graphicFrame>
          <p:nvGraphicFramePr>
            <p:cNvPr id="21509" name="PSPic"/>
            <p:cNvGraphicFramePr>
              <a:graphicFrameLocks noChangeAspect="1"/>
            </p:cNvGraphicFramePr>
            <p:nvPr/>
          </p:nvGraphicFramePr>
          <p:xfrm>
            <a:off x="336" y="1632"/>
            <a:ext cx="1057" cy="369"/>
          </p:xfrm>
          <a:graphic>
            <a:graphicData uri="http://schemas.openxmlformats.org/presentationml/2006/ole">
              <p:oleObj spid="_x0000_s296967" name="Equation" r:id="rId6" imgW="609600" imgH="215900" progId="">
                <p:embed/>
              </p:oleObj>
            </a:graphicData>
          </a:graphic>
        </p:graphicFrame>
        <p:sp>
          <p:nvSpPr>
            <p:cNvPr id="21519" name="PSText"/>
            <p:cNvSpPr txBox="1">
              <a:spLocks noChangeArrowheads="1"/>
            </p:cNvSpPr>
            <p:nvPr/>
          </p:nvSpPr>
          <p:spPr bwMode="auto">
            <a:xfrm>
              <a:off x="336" y="1392"/>
              <a:ext cx="400" cy="240"/>
            </a:xfrm>
            <a:prstGeom prst="rect">
              <a:avLst/>
            </a:prstGeom>
            <a:noFill/>
            <a:ln w="9525">
              <a:noFill/>
              <a:miter lim="800000"/>
              <a:headEnd/>
              <a:tailEnd/>
            </a:ln>
            <a:effectLst/>
          </p:spPr>
          <p:txBody>
            <a:bodyPr/>
            <a:lstStyle/>
            <a:p>
              <a:r>
                <a:rPr lang="en-US" sz="2400"/>
                <a:t>1.</a:t>
              </a:r>
            </a:p>
          </p:txBody>
        </p:sp>
        <p:sp>
          <p:nvSpPr>
            <p:cNvPr id="21520" name="PSArrow"/>
            <p:cNvSpPr>
              <a:spLocks noChangeArrowheads="1"/>
            </p:cNvSpPr>
            <p:nvPr/>
          </p:nvSpPr>
          <p:spPr bwMode="auto">
            <a:xfrm>
              <a:off x="216"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209800"/>
            <a:ext cx="2017713" cy="966788"/>
            <a:chOff x="1704" y="1392"/>
            <a:chExt cx="1271" cy="609"/>
          </a:xfrm>
        </p:grpSpPr>
        <p:graphicFrame>
          <p:nvGraphicFramePr>
            <p:cNvPr id="21511" name="PSPic"/>
            <p:cNvGraphicFramePr>
              <a:graphicFrameLocks noChangeAspect="1"/>
            </p:cNvGraphicFramePr>
            <p:nvPr/>
          </p:nvGraphicFramePr>
          <p:xfrm>
            <a:off x="1824" y="1632"/>
            <a:ext cx="1151" cy="369"/>
          </p:xfrm>
          <a:graphic>
            <a:graphicData uri="http://schemas.openxmlformats.org/presentationml/2006/ole">
              <p:oleObj spid="_x0000_s296966" name="Equation" r:id="rId7" imgW="660400" imgH="215900" progId="">
                <p:embed/>
              </p:oleObj>
            </a:graphicData>
          </a:graphic>
        </p:graphicFrame>
        <p:sp>
          <p:nvSpPr>
            <p:cNvPr id="21522" name="PSText"/>
            <p:cNvSpPr txBox="1">
              <a:spLocks noChangeArrowheads="1"/>
            </p:cNvSpPr>
            <p:nvPr/>
          </p:nvSpPr>
          <p:spPr bwMode="auto">
            <a:xfrm>
              <a:off x="1824" y="1392"/>
              <a:ext cx="400" cy="240"/>
            </a:xfrm>
            <a:prstGeom prst="rect">
              <a:avLst/>
            </a:prstGeom>
            <a:noFill/>
            <a:ln w="9525">
              <a:noFill/>
              <a:miter lim="800000"/>
              <a:headEnd/>
              <a:tailEnd/>
            </a:ln>
            <a:effectLst/>
          </p:spPr>
          <p:txBody>
            <a:bodyPr/>
            <a:lstStyle/>
            <a:p>
              <a:r>
                <a:rPr lang="en-US" sz="2400"/>
                <a:t>2.</a:t>
              </a:r>
            </a:p>
          </p:txBody>
        </p:sp>
        <p:sp>
          <p:nvSpPr>
            <p:cNvPr id="21523" name="PSArrow"/>
            <p:cNvSpPr>
              <a:spLocks noChangeArrowheads="1"/>
            </p:cNvSpPr>
            <p:nvPr/>
          </p:nvSpPr>
          <p:spPr bwMode="auto">
            <a:xfrm>
              <a:off x="1704"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505200"/>
            <a:ext cx="2017713" cy="966788"/>
            <a:chOff x="792" y="2208"/>
            <a:chExt cx="1271" cy="609"/>
          </a:xfrm>
        </p:grpSpPr>
        <p:graphicFrame>
          <p:nvGraphicFramePr>
            <p:cNvPr id="21513" name="PSPic"/>
            <p:cNvGraphicFramePr>
              <a:graphicFrameLocks noChangeAspect="1"/>
            </p:cNvGraphicFramePr>
            <p:nvPr/>
          </p:nvGraphicFramePr>
          <p:xfrm>
            <a:off x="912" y="2448"/>
            <a:ext cx="1151" cy="369"/>
          </p:xfrm>
          <a:graphic>
            <a:graphicData uri="http://schemas.openxmlformats.org/presentationml/2006/ole">
              <p:oleObj spid="_x0000_s296965" name="Equation" r:id="rId8" imgW="660400" imgH="215900" progId="">
                <p:embed/>
              </p:oleObj>
            </a:graphicData>
          </a:graphic>
        </p:graphicFrame>
        <p:sp>
          <p:nvSpPr>
            <p:cNvPr id="21525" name="PSText"/>
            <p:cNvSpPr txBox="1">
              <a:spLocks noChangeArrowheads="1"/>
            </p:cNvSpPr>
            <p:nvPr/>
          </p:nvSpPr>
          <p:spPr bwMode="auto">
            <a:xfrm>
              <a:off x="912" y="2208"/>
              <a:ext cx="400" cy="240"/>
            </a:xfrm>
            <a:prstGeom prst="rect">
              <a:avLst/>
            </a:prstGeom>
            <a:noFill/>
            <a:ln w="9525">
              <a:noFill/>
              <a:miter lim="800000"/>
              <a:headEnd/>
              <a:tailEnd/>
            </a:ln>
            <a:effectLst/>
          </p:spPr>
          <p:txBody>
            <a:bodyPr/>
            <a:lstStyle/>
            <a:p>
              <a:r>
                <a:rPr lang="en-US" sz="2400"/>
                <a:t>3.</a:t>
              </a:r>
            </a:p>
          </p:txBody>
        </p:sp>
        <p:sp>
          <p:nvSpPr>
            <p:cNvPr id="21526" name="PSArrow"/>
            <p:cNvSpPr>
              <a:spLocks noChangeArrowheads="1"/>
            </p:cNvSpPr>
            <p:nvPr/>
          </p:nvSpPr>
          <p:spPr bwMode="auto">
            <a:xfrm>
              <a:off x="792"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029200"/>
            <a:ext cx="2017713" cy="966788"/>
            <a:chOff x="264" y="3168"/>
            <a:chExt cx="1271" cy="609"/>
          </a:xfrm>
        </p:grpSpPr>
        <p:graphicFrame>
          <p:nvGraphicFramePr>
            <p:cNvPr id="21515" name="PSPic"/>
            <p:cNvGraphicFramePr>
              <a:graphicFrameLocks noChangeAspect="1"/>
            </p:cNvGraphicFramePr>
            <p:nvPr/>
          </p:nvGraphicFramePr>
          <p:xfrm>
            <a:off x="384" y="3408"/>
            <a:ext cx="1151" cy="369"/>
          </p:xfrm>
          <a:graphic>
            <a:graphicData uri="http://schemas.openxmlformats.org/presentationml/2006/ole">
              <p:oleObj spid="_x0000_s296964" name="Equation" r:id="rId9" imgW="660400" imgH="215900" progId="">
                <p:embed/>
              </p:oleObj>
            </a:graphicData>
          </a:graphic>
        </p:graphicFrame>
        <p:sp>
          <p:nvSpPr>
            <p:cNvPr id="21528" name="PSText"/>
            <p:cNvSpPr txBox="1">
              <a:spLocks noChangeArrowheads="1"/>
            </p:cNvSpPr>
            <p:nvPr/>
          </p:nvSpPr>
          <p:spPr bwMode="auto">
            <a:xfrm>
              <a:off x="384" y="3168"/>
              <a:ext cx="400" cy="240"/>
            </a:xfrm>
            <a:prstGeom prst="rect">
              <a:avLst/>
            </a:prstGeom>
            <a:noFill/>
            <a:ln w="9525">
              <a:noFill/>
              <a:miter lim="800000"/>
              <a:headEnd/>
              <a:tailEnd/>
            </a:ln>
            <a:effectLst/>
          </p:spPr>
          <p:txBody>
            <a:bodyPr/>
            <a:lstStyle/>
            <a:p>
              <a:r>
                <a:rPr lang="en-US" sz="2400"/>
                <a:t>4.</a:t>
              </a:r>
            </a:p>
          </p:txBody>
        </p:sp>
        <p:sp>
          <p:nvSpPr>
            <p:cNvPr id="21529" name="PSArrow"/>
            <p:cNvSpPr>
              <a:spLocks noChangeArrowheads="1"/>
            </p:cNvSpPr>
            <p:nvPr/>
          </p:nvSpPr>
          <p:spPr bwMode="auto">
            <a:xfrm>
              <a:off x="2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029200"/>
            <a:ext cx="2019300" cy="966788"/>
            <a:chOff x="1704" y="3168"/>
            <a:chExt cx="1272" cy="609"/>
          </a:xfrm>
        </p:grpSpPr>
        <p:graphicFrame>
          <p:nvGraphicFramePr>
            <p:cNvPr id="21517" name="PSPic"/>
            <p:cNvGraphicFramePr>
              <a:graphicFrameLocks noChangeAspect="1"/>
            </p:cNvGraphicFramePr>
            <p:nvPr/>
          </p:nvGraphicFramePr>
          <p:xfrm>
            <a:off x="1824" y="3408"/>
            <a:ext cx="1152" cy="369"/>
          </p:xfrm>
          <a:graphic>
            <a:graphicData uri="http://schemas.openxmlformats.org/presentationml/2006/ole">
              <p:oleObj spid="_x0000_s296963" name="Equation" r:id="rId10" imgW="660400" imgH="215900" progId="">
                <p:embed/>
              </p:oleObj>
            </a:graphicData>
          </a:graphic>
        </p:graphicFrame>
        <p:sp>
          <p:nvSpPr>
            <p:cNvPr id="21531" name="PSText"/>
            <p:cNvSpPr txBox="1">
              <a:spLocks noChangeArrowheads="1"/>
            </p:cNvSpPr>
            <p:nvPr/>
          </p:nvSpPr>
          <p:spPr bwMode="auto">
            <a:xfrm>
              <a:off x="1824" y="3168"/>
              <a:ext cx="400" cy="240"/>
            </a:xfrm>
            <a:prstGeom prst="rect">
              <a:avLst/>
            </a:prstGeom>
            <a:noFill/>
            <a:ln w="9525">
              <a:noFill/>
              <a:miter lim="800000"/>
              <a:headEnd/>
              <a:tailEnd/>
            </a:ln>
            <a:effectLst/>
          </p:spPr>
          <p:txBody>
            <a:bodyPr/>
            <a:lstStyle/>
            <a:p>
              <a:r>
                <a:rPr lang="en-US" sz="2400"/>
                <a:t>5.</a:t>
              </a:r>
            </a:p>
          </p:txBody>
        </p:sp>
        <p:sp>
          <p:nvSpPr>
            <p:cNvPr id="21532" name="PSArrow"/>
            <p:cNvSpPr>
              <a:spLocks noChangeArrowheads="1"/>
            </p:cNvSpPr>
            <p:nvPr/>
          </p:nvSpPr>
          <p:spPr bwMode="auto">
            <a:xfrm>
              <a:off x="170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30163"/>
            <a:ext cx="8229600" cy="1341437"/>
          </a:xfrm>
        </p:spPr>
        <p:txBody>
          <a:bodyPr>
            <a:spAutoFit/>
          </a:bodyPr>
          <a:lstStyle/>
          <a:p>
            <a:r>
              <a:rPr lang="en-US" sz="3200"/>
              <a:t>Use cylindrical shells to find the volume of the solid.   A sphere of radius </a:t>
            </a:r>
            <a:r>
              <a:rPr lang="en-US" sz="3200" i="1"/>
              <a:t>r</a:t>
            </a:r>
            <a:r>
              <a:rPr lang="en-US" sz="3200"/>
              <a:t>. </a:t>
            </a:r>
          </a:p>
        </p:txBody>
      </p:sp>
      <p:graphicFrame>
        <p:nvGraphicFramePr>
          <p:cNvPr id="23555" name="TPChart"/>
          <p:cNvGraphicFramePr>
            <a:graphicFrameLocks noChangeAspect="1"/>
          </p:cNvGraphicFramePr>
          <p:nvPr/>
        </p:nvGraphicFramePr>
        <p:xfrm>
          <a:off x="4508500" y="1651000"/>
          <a:ext cx="4572000" cy="5143500"/>
        </p:xfrm>
        <a:graphic>
          <a:graphicData uri="http://schemas.openxmlformats.org/presentationml/2006/ole">
            <p:oleObj spid="_x0000_s297986" name="Chart" r:id="rId5" imgW="4571989" imgH="5143584" progId="MSGraph.Chart.8">
              <p:embed followColorScheme="full"/>
            </p:oleObj>
          </a:graphicData>
        </a:graphic>
      </p:graphicFrame>
      <p:sp>
        <p:nvSpPr>
          <p:cNvPr id="23556" name="TPAnswers" hidden="1"/>
          <p:cNvSpPr>
            <a:spLocks noGrp="1" noChangeArrowheads="1"/>
          </p:cNvSpPr>
          <p:nvPr>
            <p:ph type="body" idx="1"/>
            <p:custDataLst>
              <p:tags r:id="rId3"/>
            </p:custDataLst>
          </p:nvPr>
        </p:nvSpPr>
        <p:spPr>
          <a:xfrm>
            <a:off x="457200" y="70262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19100" y="2057400"/>
            <a:ext cx="1562100" cy="1196975"/>
            <a:chOff x="264" y="1296"/>
            <a:chExt cx="984" cy="754"/>
          </a:xfrm>
        </p:grpSpPr>
        <p:graphicFrame>
          <p:nvGraphicFramePr>
            <p:cNvPr id="23557" name="PSPic"/>
            <p:cNvGraphicFramePr>
              <a:graphicFrameLocks noChangeAspect="1"/>
            </p:cNvGraphicFramePr>
            <p:nvPr/>
          </p:nvGraphicFramePr>
          <p:xfrm>
            <a:off x="384" y="1536"/>
            <a:ext cx="864" cy="514"/>
          </p:xfrm>
          <a:graphic>
            <a:graphicData uri="http://schemas.openxmlformats.org/presentationml/2006/ole">
              <p:oleObj spid="_x0000_s297991" name="Equation" r:id="rId6" imgW="545626" imgH="329914" progId="">
                <p:embed/>
              </p:oleObj>
            </a:graphicData>
          </a:graphic>
        </p:graphicFrame>
        <p:sp>
          <p:nvSpPr>
            <p:cNvPr id="23567" name="PSText"/>
            <p:cNvSpPr txBox="1">
              <a:spLocks noChangeArrowheads="1"/>
            </p:cNvSpPr>
            <p:nvPr/>
          </p:nvSpPr>
          <p:spPr bwMode="auto">
            <a:xfrm>
              <a:off x="384" y="1296"/>
              <a:ext cx="400" cy="240"/>
            </a:xfrm>
            <a:prstGeom prst="rect">
              <a:avLst/>
            </a:prstGeom>
            <a:noFill/>
            <a:ln w="9525">
              <a:noFill/>
              <a:miter lim="800000"/>
              <a:headEnd/>
              <a:tailEnd/>
            </a:ln>
            <a:effectLst/>
          </p:spPr>
          <p:txBody>
            <a:bodyPr/>
            <a:lstStyle/>
            <a:p>
              <a:r>
                <a:rPr lang="en-US" sz="2400"/>
                <a:t>1.</a:t>
              </a:r>
            </a:p>
          </p:txBody>
        </p:sp>
        <p:sp>
          <p:nvSpPr>
            <p:cNvPr id="23568" name="PSArrow"/>
            <p:cNvSpPr>
              <a:spLocks noChangeArrowheads="1"/>
            </p:cNvSpPr>
            <p:nvPr/>
          </p:nvSpPr>
          <p:spPr bwMode="auto">
            <a:xfrm>
              <a:off x="26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476500" y="2057400"/>
            <a:ext cx="1562100" cy="1196975"/>
            <a:chOff x="1560" y="1296"/>
            <a:chExt cx="984" cy="754"/>
          </a:xfrm>
        </p:grpSpPr>
        <p:graphicFrame>
          <p:nvGraphicFramePr>
            <p:cNvPr id="23559" name="PSPic"/>
            <p:cNvGraphicFramePr>
              <a:graphicFrameLocks noChangeAspect="1"/>
            </p:cNvGraphicFramePr>
            <p:nvPr/>
          </p:nvGraphicFramePr>
          <p:xfrm>
            <a:off x="1680" y="1536"/>
            <a:ext cx="864" cy="514"/>
          </p:xfrm>
          <a:graphic>
            <a:graphicData uri="http://schemas.openxmlformats.org/presentationml/2006/ole">
              <p:oleObj spid="_x0000_s297990" name="Equation" r:id="rId7" imgW="545626" imgH="329914" progId="">
                <p:embed/>
              </p:oleObj>
            </a:graphicData>
          </a:graphic>
        </p:graphicFrame>
        <p:sp>
          <p:nvSpPr>
            <p:cNvPr id="23570" name="PSText"/>
            <p:cNvSpPr txBox="1">
              <a:spLocks noChangeArrowheads="1"/>
            </p:cNvSpPr>
            <p:nvPr/>
          </p:nvSpPr>
          <p:spPr bwMode="auto">
            <a:xfrm>
              <a:off x="1680" y="1296"/>
              <a:ext cx="400" cy="240"/>
            </a:xfrm>
            <a:prstGeom prst="rect">
              <a:avLst/>
            </a:prstGeom>
            <a:noFill/>
            <a:ln w="9525">
              <a:noFill/>
              <a:miter lim="800000"/>
              <a:headEnd/>
              <a:tailEnd/>
            </a:ln>
            <a:effectLst/>
          </p:spPr>
          <p:txBody>
            <a:bodyPr/>
            <a:lstStyle/>
            <a:p>
              <a:r>
                <a:rPr lang="en-US" sz="2400"/>
                <a:t>2.</a:t>
              </a:r>
            </a:p>
          </p:txBody>
        </p:sp>
        <p:sp>
          <p:nvSpPr>
            <p:cNvPr id="23571" name="PSArrow"/>
            <p:cNvSpPr>
              <a:spLocks noChangeArrowheads="1"/>
            </p:cNvSpPr>
            <p:nvPr/>
          </p:nvSpPr>
          <p:spPr bwMode="auto">
            <a:xfrm>
              <a:off x="156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657600"/>
            <a:ext cx="1522413" cy="1196975"/>
            <a:chOff x="792" y="2304"/>
            <a:chExt cx="959" cy="754"/>
          </a:xfrm>
        </p:grpSpPr>
        <p:graphicFrame>
          <p:nvGraphicFramePr>
            <p:cNvPr id="23561" name="PSPic"/>
            <p:cNvGraphicFramePr>
              <a:graphicFrameLocks noChangeAspect="1"/>
            </p:cNvGraphicFramePr>
            <p:nvPr/>
          </p:nvGraphicFramePr>
          <p:xfrm>
            <a:off x="912" y="2544"/>
            <a:ext cx="839" cy="514"/>
          </p:xfrm>
          <a:graphic>
            <a:graphicData uri="http://schemas.openxmlformats.org/presentationml/2006/ole">
              <p:oleObj spid="_x0000_s297989" name="Equation" r:id="rId8" imgW="533400" imgH="330200" progId="">
                <p:embed/>
              </p:oleObj>
            </a:graphicData>
          </a:graphic>
        </p:graphicFrame>
        <p:sp>
          <p:nvSpPr>
            <p:cNvPr id="23573" name="PSText"/>
            <p:cNvSpPr txBox="1">
              <a:spLocks noChangeArrowheads="1"/>
            </p:cNvSpPr>
            <p:nvPr/>
          </p:nvSpPr>
          <p:spPr bwMode="auto">
            <a:xfrm>
              <a:off x="912" y="2304"/>
              <a:ext cx="400" cy="240"/>
            </a:xfrm>
            <a:prstGeom prst="rect">
              <a:avLst/>
            </a:prstGeom>
            <a:noFill/>
            <a:ln w="9525">
              <a:noFill/>
              <a:miter lim="800000"/>
              <a:headEnd/>
              <a:tailEnd/>
            </a:ln>
            <a:effectLst/>
          </p:spPr>
          <p:txBody>
            <a:bodyPr/>
            <a:lstStyle/>
            <a:p>
              <a:r>
                <a:rPr lang="en-US" sz="2400"/>
                <a:t>3.</a:t>
              </a:r>
            </a:p>
          </p:txBody>
        </p:sp>
        <p:sp>
          <p:nvSpPr>
            <p:cNvPr id="23574" name="PSArrow"/>
            <p:cNvSpPr>
              <a:spLocks noChangeArrowheads="1"/>
            </p:cNvSpPr>
            <p:nvPr/>
          </p:nvSpPr>
          <p:spPr bwMode="auto">
            <a:xfrm>
              <a:off x="79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181600"/>
            <a:ext cx="1562100" cy="1196975"/>
            <a:chOff x="264" y="3264"/>
            <a:chExt cx="984" cy="754"/>
          </a:xfrm>
        </p:grpSpPr>
        <p:graphicFrame>
          <p:nvGraphicFramePr>
            <p:cNvPr id="23563" name="PSPic"/>
            <p:cNvGraphicFramePr>
              <a:graphicFrameLocks noChangeAspect="1"/>
            </p:cNvGraphicFramePr>
            <p:nvPr/>
          </p:nvGraphicFramePr>
          <p:xfrm>
            <a:off x="384" y="3504"/>
            <a:ext cx="864" cy="514"/>
          </p:xfrm>
          <a:graphic>
            <a:graphicData uri="http://schemas.openxmlformats.org/presentationml/2006/ole">
              <p:oleObj spid="_x0000_s297988" name="Equation" r:id="rId9" imgW="545626" imgH="329914" progId="">
                <p:embed/>
              </p:oleObj>
            </a:graphicData>
          </a:graphic>
        </p:graphicFrame>
        <p:sp>
          <p:nvSpPr>
            <p:cNvPr id="23576" name="PSText"/>
            <p:cNvSpPr txBox="1">
              <a:spLocks noChangeArrowheads="1"/>
            </p:cNvSpPr>
            <p:nvPr/>
          </p:nvSpPr>
          <p:spPr bwMode="auto">
            <a:xfrm>
              <a:off x="384" y="3264"/>
              <a:ext cx="400" cy="240"/>
            </a:xfrm>
            <a:prstGeom prst="rect">
              <a:avLst/>
            </a:prstGeom>
            <a:noFill/>
            <a:ln w="9525">
              <a:noFill/>
              <a:miter lim="800000"/>
              <a:headEnd/>
              <a:tailEnd/>
            </a:ln>
            <a:effectLst/>
          </p:spPr>
          <p:txBody>
            <a:bodyPr/>
            <a:lstStyle/>
            <a:p>
              <a:r>
                <a:rPr lang="en-US" sz="2400"/>
                <a:t>4.</a:t>
              </a:r>
            </a:p>
          </p:txBody>
        </p:sp>
        <p:sp>
          <p:nvSpPr>
            <p:cNvPr id="23577" name="PSArrow"/>
            <p:cNvSpPr>
              <a:spLocks noChangeArrowheads="1"/>
            </p:cNvSpPr>
            <p:nvPr/>
          </p:nvSpPr>
          <p:spPr bwMode="auto">
            <a:xfrm>
              <a:off x="26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181600"/>
            <a:ext cx="1562100" cy="1196975"/>
            <a:chOff x="1608" y="3264"/>
            <a:chExt cx="984" cy="754"/>
          </a:xfrm>
        </p:grpSpPr>
        <p:graphicFrame>
          <p:nvGraphicFramePr>
            <p:cNvPr id="23565" name="PSPic"/>
            <p:cNvGraphicFramePr>
              <a:graphicFrameLocks noChangeAspect="1"/>
            </p:cNvGraphicFramePr>
            <p:nvPr/>
          </p:nvGraphicFramePr>
          <p:xfrm>
            <a:off x="1728" y="3504"/>
            <a:ext cx="864" cy="514"/>
          </p:xfrm>
          <a:graphic>
            <a:graphicData uri="http://schemas.openxmlformats.org/presentationml/2006/ole">
              <p:oleObj spid="_x0000_s297987" name="Equation" r:id="rId10" imgW="545626" imgH="329914" progId="">
                <p:embed/>
              </p:oleObj>
            </a:graphicData>
          </a:graphic>
        </p:graphicFrame>
        <p:sp>
          <p:nvSpPr>
            <p:cNvPr id="23579" name="PSText"/>
            <p:cNvSpPr txBox="1">
              <a:spLocks noChangeArrowheads="1"/>
            </p:cNvSpPr>
            <p:nvPr/>
          </p:nvSpPr>
          <p:spPr bwMode="auto">
            <a:xfrm>
              <a:off x="1728" y="3264"/>
              <a:ext cx="400" cy="240"/>
            </a:xfrm>
            <a:prstGeom prst="rect">
              <a:avLst/>
            </a:prstGeom>
            <a:noFill/>
            <a:ln w="9525">
              <a:noFill/>
              <a:miter lim="800000"/>
              <a:headEnd/>
              <a:tailEnd/>
            </a:ln>
            <a:effectLst/>
          </p:spPr>
          <p:txBody>
            <a:bodyPr/>
            <a:lstStyle/>
            <a:p>
              <a:r>
                <a:rPr lang="en-US" sz="2400"/>
                <a:t>5.</a:t>
              </a:r>
            </a:p>
          </p:txBody>
        </p:sp>
        <p:sp>
          <p:nvSpPr>
            <p:cNvPr id="23580" name="PSArrow"/>
            <p:cNvSpPr>
              <a:spLocks noChangeArrowheads="1"/>
            </p:cNvSpPr>
            <p:nvPr/>
          </p:nvSpPr>
          <p:spPr bwMode="auto">
            <a:xfrm>
              <a:off x="1608"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228600" y="-4763"/>
            <a:ext cx="8763000" cy="2290763"/>
          </a:xfrm>
        </p:spPr>
        <p:txBody>
          <a:bodyPr>
            <a:spAutoFit/>
          </a:bodyPr>
          <a:lstStyle/>
          <a:p>
            <a:r>
              <a:rPr lang="en-US" sz="2100"/>
              <a:t>Suppose you make napkin rings by drilling holes with different diameters through two wooden balls (which also have different diameters). You discover that both napkin rings have the same height </a:t>
            </a:r>
            <a:r>
              <a:rPr lang="en-US" sz="2100" i="1"/>
              <a:t>h</a:t>
            </a:r>
            <a:r>
              <a:rPr lang="en-US" sz="2100"/>
              <a:t> as shown in the figure.  Use cylindrical shells to compute the volume of a napkin ring created by drilling a hole with radius </a:t>
            </a:r>
            <a:r>
              <a:rPr lang="en-US" sz="2100" i="1"/>
              <a:t>d</a:t>
            </a:r>
            <a:r>
              <a:rPr lang="en-US" sz="2100"/>
              <a:t> through the center of a sphere of radius </a:t>
            </a:r>
            <a:r>
              <a:rPr lang="en-US" sz="2100" i="1"/>
              <a:t>D</a:t>
            </a:r>
            <a:r>
              <a:rPr lang="en-US" sz="2100"/>
              <a:t> and express the answer in terms of </a:t>
            </a:r>
            <a:r>
              <a:rPr lang="en-US" sz="2100" i="1"/>
              <a:t>h</a:t>
            </a:r>
            <a:r>
              <a:rPr lang="en-US" sz="2100"/>
              <a:t>. </a:t>
            </a:r>
          </a:p>
        </p:txBody>
      </p:sp>
      <p:sp>
        <p:nvSpPr>
          <p:cNvPr id="24580" name="TPAnswers" hidden="1"/>
          <p:cNvSpPr>
            <a:spLocks noGrp="1" noChangeArrowheads="1"/>
          </p:cNvSpPr>
          <p:nvPr>
            <p:ph type="body" idx="1"/>
            <p:custDataLst>
              <p:tags r:id="rId3"/>
            </p:custDataLst>
          </p:nvPr>
        </p:nvSpPr>
        <p:spPr>
          <a:xfrm>
            <a:off x="457200" y="70866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sp>
        <p:nvSpPr>
          <p:cNvPr id="24607"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609" name="Rectangle 3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611" name="Rectangle 3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613" name="Rectangle 3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615" name="Rectangle 39"/>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66700" y="2438400"/>
            <a:ext cx="1681163" cy="1268413"/>
            <a:chOff x="168" y="1536"/>
            <a:chExt cx="1059" cy="799"/>
          </a:xfrm>
        </p:grpSpPr>
        <p:graphicFrame>
          <p:nvGraphicFramePr>
            <p:cNvPr id="24606" name="PSPic"/>
            <p:cNvGraphicFramePr>
              <a:graphicFrameLocks noChangeAspect="1"/>
            </p:cNvGraphicFramePr>
            <p:nvPr/>
          </p:nvGraphicFramePr>
          <p:xfrm>
            <a:off x="288" y="1776"/>
            <a:ext cx="939" cy="559"/>
          </p:xfrm>
          <a:graphic>
            <a:graphicData uri="http://schemas.openxmlformats.org/presentationml/2006/ole">
              <p:oleObj spid="_x0000_s299015" name="Equation" r:id="rId5" imgW="545626" imgH="329914" progId="">
                <p:embed/>
              </p:oleObj>
            </a:graphicData>
          </a:graphic>
        </p:graphicFrame>
        <p:sp>
          <p:nvSpPr>
            <p:cNvPr id="24616" name="PSText"/>
            <p:cNvSpPr txBox="1">
              <a:spLocks noChangeArrowheads="1"/>
            </p:cNvSpPr>
            <p:nvPr/>
          </p:nvSpPr>
          <p:spPr bwMode="auto">
            <a:xfrm>
              <a:off x="288" y="1536"/>
              <a:ext cx="400" cy="240"/>
            </a:xfrm>
            <a:prstGeom prst="rect">
              <a:avLst/>
            </a:prstGeom>
            <a:noFill/>
            <a:ln w="9525">
              <a:noFill/>
              <a:miter lim="800000"/>
              <a:headEnd/>
              <a:tailEnd/>
            </a:ln>
            <a:effectLst/>
          </p:spPr>
          <p:txBody>
            <a:bodyPr/>
            <a:lstStyle/>
            <a:p>
              <a:r>
                <a:rPr lang="en-US" sz="2400"/>
                <a:t>1.</a:t>
              </a:r>
            </a:p>
          </p:txBody>
        </p:sp>
        <p:sp>
          <p:nvSpPr>
            <p:cNvPr id="24617" name="PSArrow"/>
            <p:cNvSpPr>
              <a:spLocks noChangeArrowheads="1"/>
            </p:cNvSpPr>
            <p:nvPr/>
          </p:nvSpPr>
          <p:spPr bwMode="auto">
            <a:xfrm>
              <a:off x="168"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438400"/>
            <a:ext cx="1681163" cy="1268413"/>
            <a:chOff x="1704" y="1536"/>
            <a:chExt cx="1059" cy="799"/>
          </a:xfrm>
        </p:grpSpPr>
        <p:graphicFrame>
          <p:nvGraphicFramePr>
            <p:cNvPr id="24608" name="PSPic"/>
            <p:cNvGraphicFramePr>
              <a:graphicFrameLocks noChangeAspect="1"/>
            </p:cNvGraphicFramePr>
            <p:nvPr/>
          </p:nvGraphicFramePr>
          <p:xfrm>
            <a:off x="1824" y="1776"/>
            <a:ext cx="939" cy="559"/>
          </p:xfrm>
          <a:graphic>
            <a:graphicData uri="http://schemas.openxmlformats.org/presentationml/2006/ole">
              <p:oleObj spid="_x0000_s299014" name="Equation" r:id="rId6" imgW="545626" imgH="329914" progId="">
                <p:embed/>
              </p:oleObj>
            </a:graphicData>
          </a:graphic>
        </p:graphicFrame>
        <p:sp>
          <p:nvSpPr>
            <p:cNvPr id="24619" name="PSText"/>
            <p:cNvSpPr txBox="1">
              <a:spLocks noChangeArrowheads="1"/>
            </p:cNvSpPr>
            <p:nvPr/>
          </p:nvSpPr>
          <p:spPr bwMode="auto">
            <a:xfrm>
              <a:off x="1824" y="1536"/>
              <a:ext cx="400" cy="240"/>
            </a:xfrm>
            <a:prstGeom prst="rect">
              <a:avLst/>
            </a:prstGeom>
            <a:noFill/>
            <a:ln w="9525">
              <a:noFill/>
              <a:miter lim="800000"/>
              <a:headEnd/>
              <a:tailEnd/>
            </a:ln>
            <a:effectLst/>
          </p:spPr>
          <p:txBody>
            <a:bodyPr/>
            <a:lstStyle/>
            <a:p>
              <a:r>
                <a:rPr lang="en-US" sz="2400"/>
                <a:t>2.</a:t>
              </a:r>
            </a:p>
          </p:txBody>
        </p:sp>
        <p:sp>
          <p:nvSpPr>
            <p:cNvPr id="24620" name="PSArrow"/>
            <p:cNvSpPr>
              <a:spLocks noChangeArrowheads="1"/>
            </p:cNvSpPr>
            <p:nvPr/>
          </p:nvSpPr>
          <p:spPr bwMode="auto">
            <a:xfrm>
              <a:off x="170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886200"/>
            <a:ext cx="1681163" cy="1268413"/>
            <a:chOff x="840" y="2448"/>
            <a:chExt cx="1059" cy="799"/>
          </a:xfrm>
        </p:grpSpPr>
        <p:graphicFrame>
          <p:nvGraphicFramePr>
            <p:cNvPr id="24610" name="PSPic"/>
            <p:cNvGraphicFramePr>
              <a:graphicFrameLocks noChangeAspect="1"/>
            </p:cNvGraphicFramePr>
            <p:nvPr/>
          </p:nvGraphicFramePr>
          <p:xfrm>
            <a:off x="960" y="2688"/>
            <a:ext cx="939" cy="559"/>
          </p:xfrm>
          <a:graphic>
            <a:graphicData uri="http://schemas.openxmlformats.org/presentationml/2006/ole">
              <p:oleObj spid="_x0000_s299013" name="Equation" r:id="rId7" imgW="545626" imgH="329914" progId="">
                <p:embed/>
              </p:oleObj>
            </a:graphicData>
          </a:graphic>
        </p:graphicFrame>
        <p:sp>
          <p:nvSpPr>
            <p:cNvPr id="24622" name="PSText"/>
            <p:cNvSpPr txBox="1">
              <a:spLocks noChangeArrowheads="1"/>
            </p:cNvSpPr>
            <p:nvPr/>
          </p:nvSpPr>
          <p:spPr bwMode="auto">
            <a:xfrm>
              <a:off x="960" y="2448"/>
              <a:ext cx="400" cy="240"/>
            </a:xfrm>
            <a:prstGeom prst="rect">
              <a:avLst/>
            </a:prstGeom>
            <a:noFill/>
            <a:ln w="9525">
              <a:noFill/>
              <a:miter lim="800000"/>
              <a:headEnd/>
              <a:tailEnd/>
            </a:ln>
            <a:effectLst/>
          </p:spPr>
          <p:txBody>
            <a:bodyPr/>
            <a:lstStyle/>
            <a:p>
              <a:r>
                <a:rPr lang="en-US" sz="2400"/>
                <a:t>3.</a:t>
              </a:r>
            </a:p>
          </p:txBody>
        </p:sp>
        <p:sp>
          <p:nvSpPr>
            <p:cNvPr id="24623" name="PSArrow"/>
            <p:cNvSpPr>
              <a:spLocks noChangeArrowheads="1"/>
            </p:cNvSpPr>
            <p:nvPr/>
          </p:nvSpPr>
          <p:spPr bwMode="auto">
            <a:xfrm>
              <a:off x="840"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029200"/>
            <a:ext cx="1638300" cy="1268413"/>
            <a:chOff x="264" y="3168"/>
            <a:chExt cx="1032" cy="799"/>
          </a:xfrm>
        </p:grpSpPr>
        <p:graphicFrame>
          <p:nvGraphicFramePr>
            <p:cNvPr id="24612" name="PSPic"/>
            <p:cNvGraphicFramePr>
              <a:graphicFrameLocks noChangeAspect="1"/>
            </p:cNvGraphicFramePr>
            <p:nvPr/>
          </p:nvGraphicFramePr>
          <p:xfrm>
            <a:off x="384" y="3408"/>
            <a:ext cx="912" cy="559"/>
          </p:xfrm>
          <a:graphic>
            <a:graphicData uri="http://schemas.openxmlformats.org/presentationml/2006/ole">
              <p:oleObj spid="_x0000_s299012" name="Equation" r:id="rId8" imgW="533400" imgH="330200" progId="">
                <p:embed/>
              </p:oleObj>
            </a:graphicData>
          </a:graphic>
        </p:graphicFrame>
        <p:sp>
          <p:nvSpPr>
            <p:cNvPr id="24625" name="PSText"/>
            <p:cNvSpPr txBox="1">
              <a:spLocks noChangeArrowheads="1"/>
            </p:cNvSpPr>
            <p:nvPr/>
          </p:nvSpPr>
          <p:spPr bwMode="auto">
            <a:xfrm>
              <a:off x="384" y="3168"/>
              <a:ext cx="400" cy="240"/>
            </a:xfrm>
            <a:prstGeom prst="rect">
              <a:avLst/>
            </a:prstGeom>
            <a:noFill/>
            <a:ln w="9525">
              <a:noFill/>
              <a:miter lim="800000"/>
              <a:headEnd/>
              <a:tailEnd/>
            </a:ln>
            <a:effectLst/>
          </p:spPr>
          <p:txBody>
            <a:bodyPr/>
            <a:lstStyle/>
            <a:p>
              <a:r>
                <a:rPr lang="en-US" sz="2400"/>
                <a:t>4.</a:t>
              </a:r>
            </a:p>
          </p:txBody>
        </p:sp>
        <p:sp>
          <p:nvSpPr>
            <p:cNvPr id="24626" name="PSArrow"/>
            <p:cNvSpPr>
              <a:spLocks noChangeArrowheads="1"/>
            </p:cNvSpPr>
            <p:nvPr/>
          </p:nvSpPr>
          <p:spPr bwMode="auto">
            <a:xfrm>
              <a:off x="2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029200"/>
            <a:ext cx="1638300" cy="1268413"/>
            <a:chOff x="1704" y="3168"/>
            <a:chExt cx="1032" cy="799"/>
          </a:xfrm>
        </p:grpSpPr>
        <p:graphicFrame>
          <p:nvGraphicFramePr>
            <p:cNvPr id="24614" name="PSPic"/>
            <p:cNvGraphicFramePr>
              <a:graphicFrameLocks noChangeAspect="1"/>
            </p:cNvGraphicFramePr>
            <p:nvPr/>
          </p:nvGraphicFramePr>
          <p:xfrm>
            <a:off x="1824" y="3408"/>
            <a:ext cx="912" cy="559"/>
          </p:xfrm>
          <a:graphic>
            <a:graphicData uri="http://schemas.openxmlformats.org/presentationml/2006/ole">
              <p:oleObj spid="_x0000_s299011" name="Equation" r:id="rId9" imgW="533400" imgH="330200" progId="">
                <p:embed/>
              </p:oleObj>
            </a:graphicData>
          </a:graphic>
        </p:graphicFrame>
        <p:sp>
          <p:nvSpPr>
            <p:cNvPr id="24628" name="PSText"/>
            <p:cNvSpPr txBox="1">
              <a:spLocks noChangeArrowheads="1"/>
            </p:cNvSpPr>
            <p:nvPr/>
          </p:nvSpPr>
          <p:spPr bwMode="auto">
            <a:xfrm>
              <a:off x="1824" y="3168"/>
              <a:ext cx="400" cy="240"/>
            </a:xfrm>
            <a:prstGeom prst="rect">
              <a:avLst/>
            </a:prstGeom>
            <a:noFill/>
            <a:ln w="9525">
              <a:noFill/>
              <a:miter lim="800000"/>
              <a:headEnd/>
              <a:tailEnd/>
            </a:ln>
            <a:effectLst/>
          </p:spPr>
          <p:txBody>
            <a:bodyPr/>
            <a:lstStyle/>
            <a:p>
              <a:r>
                <a:rPr lang="en-US" sz="2400"/>
                <a:t>5.</a:t>
              </a:r>
            </a:p>
          </p:txBody>
        </p:sp>
        <p:sp>
          <p:nvSpPr>
            <p:cNvPr id="24629" name="PSArrow"/>
            <p:cNvSpPr>
              <a:spLocks noChangeArrowheads="1"/>
            </p:cNvSpPr>
            <p:nvPr/>
          </p:nvSpPr>
          <p:spPr bwMode="auto">
            <a:xfrm>
              <a:off x="170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24631" name="Picture 55"/>
          <p:cNvPicPr>
            <a:picLocks noChangeAspect="1" noChangeArrowheads="1"/>
          </p:cNvPicPr>
          <p:nvPr/>
        </p:nvPicPr>
        <p:blipFill>
          <a:blip r:embed="rId10"/>
          <a:srcRect/>
          <a:stretch>
            <a:fillRect/>
          </a:stretch>
        </p:blipFill>
        <p:spPr bwMode="auto">
          <a:xfrm>
            <a:off x="4611688" y="2743200"/>
            <a:ext cx="4532312" cy="2114550"/>
          </a:xfrm>
          <a:prstGeom prst="rect">
            <a:avLst/>
          </a:prstGeom>
          <a:noFill/>
          <a:ln w="9525">
            <a:noFill/>
            <a:miter lim="800000"/>
            <a:headEnd/>
            <a:tailEnd/>
          </a:ln>
        </p:spPr>
      </p:pic>
      <p:graphicFrame>
        <p:nvGraphicFramePr>
          <p:cNvPr id="24579" name="TPChart"/>
          <p:cNvGraphicFramePr>
            <a:graphicFrameLocks noChangeAspect="1"/>
          </p:cNvGraphicFramePr>
          <p:nvPr/>
        </p:nvGraphicFramePr>
        <p:xfrm>
          <a:off x="4953000" y="2362200"/>
          <a:ext cx="4191000" cy="4495800"/>
        </p:xfrm>
        <a:graphic>
          <a:graphicData uri="http://schemas.openxmlformats.org/presentationml/2006/ole">
            <p:oleObj spid="_x0000_s299010" name="Chart" r:id="rId11" imgW="4571989" imgH="5143584" progId="MSGraph.Chart.8">
              <p:embed followColorScheme="full"/>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0"/>
            <a:ext cx="8229600" cy="2192338"/>
          </a:xfrm>
        </p:spPr>
        <p:txBody>
          <a:bodyPr>
            <a:spAutoFit/>
          </a:bodyPr>
          <a:lstStyle/>
          <a:p>
            <a:r>
              <a:rPr lang="en-US" sz="2400"/>
              <a:t>Sketch a graph to estimate the </a:t>
            </a:r>
            <a:r>
              <a:rPr lang="en-US" sz="2400" i="1"/>
              <a:t>x</a:t>
            </a:r>
            <a:r>
              <a:rPr lang="en-US" sz="2400"/>
              <a:t>-coordinates of the points of intersection of the given curves. Then use this information to estimate the volume of the solid obtained by rotating about the </a:t>
            </a:r>
            <a:r>
              <a:rPr lang="en-US" sz="2400" i="1"/>
              <a:t>y</a:t>
            </a:r>
            <a:r>
              <a:rPr lang="en-US" sz="2400"/>
              <a:t>-axis the region enclosed by these curves. </a:t>
            </a:r>
          </a:p>
        </p:txBody>
      </p:sp>
      <p:graphicFrame>
        <p:nvGraphicFramePr>
          <p:cNvPr id="25603" name="TPChart"/>
          <p:cNvGraphicFramePr>
            <a:graphicFrameLocks noChangeAspect="1"/>
          </p:cNvGraphicFramePr>
          <p:nvPr/>
        </p:nvGraphicFramePr>
        <p:xfrm>
          <a:off x="4808538" y="1981200"/>
          <a:ext cx="4335462" cy="4876800"/>
        </p:xfrm>
        <a:graphic>
          <a:graphicData uri="http://schemas.openxmlformats.org/presentationml/2006/ole">
            <p:oleObj spid="_x0000_s300034"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304800" y="2743200"/>
            <a:ext cx="1524000" cy="3894138"/>
          </a:xfrm>
        </p:spPr>
        <p:txBody>
          <a:bodyPr>
            <a:spAutoFit/>
          </a:bodyPr>
          <a:lstStyle/>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p:txBody>
      </p:sp>
      <p:sp>
        <p:nvSpPr>
          <p:cNvPr id="2560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304800" y="2057400"/>
          <a:ext cx="4648200" cy="590550"/>
        </p:xfrm>
        <a:graphic>
          <a:graphicData uri="http://schemas.openxmlformats.org/presentationml/2006/ole">
            <p:oleObj spid="_x0000_s300035" name="Equation" r:id="rId6" imgW="1676400" imgH="215900" progId="">
              <p:embed/>
            </p:oleObj>
          </a:graphicData>
        </a:graphic>
      </p:graphicFrame>
      <p:sp>
        <p:nvSpPr>
          <p:cNvPr id="25608" name="Rectangle 8"/>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7" name="Object 7"/>
          <p:cNvGraphicFramePr>
            <a:graphicFrameLocks noChangeAspect="1"/>
          </p:cNvGraphicFramePr>
          <p:nvPr/>
        </p:nvGraphicFramePr>
        <p:xfrm>
          <a:off x="838200" y="2743200"/>
          <a:ext cx="2743200" cy="593725"/>
        </p:xfrm>
        <a:graphic>
          <a:graphicData uri="http://schemas.openxmlformats.org/presentationml/2006/ole">
            <p:oleObj spid="_x0000_s300036" name="Equation" r:id="rId7" imgW="774364" imgH="165028" progId="">
              <p:embed/>
            </p:oleObj>
          </a:graphicData>
        </a:graphic>
      </p:graphicFrame>
      <p:sp>
        <p:nvSpPr>
          <p:cNvPr id="25610" name="Rectangle 10"/>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9" name="Object 9"/>
          <p:cNvGraphicFramePr>
            <a:graphicFrameLocks noChangeAspect="1"/>
          </p:cNvGraphicFramePr>
          <p:nvPr/>
        </p:nvGraphicFramePr>
        <p:xfrm>
          <a:off x="838200" y="3581400"/>
          <a:ext cx="2743200" cy="593725"/>
        </p:xfrm>
        <a:graphic>
          <a:graphicData uri="http://schemas.openxmlformats.org/presentationml/2006/ole">
            <p:oleObj spid="_x0000_s300037" name="Equation" r:id="rId8" imgW="774364" imgH="165028" progId="">
              <p:embed/>
            </p:oleObj>
          </a:graphicData>
        </a:graphic>
      </p:graphicFrame>
      <p:sp>
        <p:nvSpPr>
          <p:cNvPr id="25612" name="Rectangle 12"/>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1" name="Object 11"/>
          <p:cNvGraphicFramePr>
            <a:graphicFrameLocks noChangeAspect="1"/>
          </p:cNvGraphicFramePr>
          <p:nvPr/>
        </p:nvGraphicFramePr>
        <p:xfrm>
          <a:off x="838200" y="4419600"/>
          <a:ext cx="2743200" cy="593725"/>
        </p:xfrm>
        <a:graphic>
          <a:graphicData uri="http://schemas.openxmlformats.org/presentationml/2006/ole">
            <p:oleObj spid="_x0000_s300038" name="Equation" r:id="rId9" imgW="774364" imgH="165028" progId="">
              <p:embed/>
            </p:oleObj>
          </a:graphicData>
        </a:graphic>
      </p:graphicFrame>
      <p:sp>
        <p:nvSpPr>
          <p:cNvPr id="25614" name="Rectangle 14"/>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3" name="Object 13"/>
          <p:cNvGraphicFramePr>
            <a:graphicFrameLocks noChangeAspect="1"/>
          </p:cNvGraphicFramePr>
          <p:nvPr/>
        </p:nvGraphicFramePr>
        <p:xfrm>
          <a:off x="838200" y="5257800"/>
          <a:ext cx="2743200" cy="593725"/>
        </p:xfrm>
        <a:graphic>
          <a:graphicData uri="http://schemas.openxmlformats.org/presentationml/2006/ole">
            <p:oleObj spid="_x0000_s300039" name="Equation" r:id="rId10" imgW="774364" imgH="165028" progId="">
              <p:embed/>
            </p:oleObj>
          </a:graphicData>
        </a:graphic>
      </p:graphicFrame>
      <p:sp>
        <p:nvSpPr>
          <p:cNvPr id="25616" name="Rectangle 1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5" name="Object 15"/>
          <p:cNvGraphicFramePr>
            <a:graphicFrameLocks noChangeAspect="1"/>
          </p:cNvGraphicFramePr>
          <p:nvPr/>
        </p:nvGraphicFramePr>
        <p:xfrm>
          <a:off x="838200" y="6096000"/>
          <a:ext cx="2743200" cy="593725"/>
        </p:xfrm>
        <a:graphic>
          <a:graphicData uri="http://schemas.openxmlformats.org/presentationml/2006/ole">
            <p:oleObj spid="_x0000_s300040" name="Equation" r:id="rId11" imgW="774364" imgH="165028"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0"/>
            <a:ext cx="8229600" cy="2074863"/>
          </a:xfrm>
        </p:spPr>
        <p:txBody>
          <a:bodyPr>
            <a:spAutoFit/>
          </a:bodyPr>
          <a:lstStyle/>
          <a:p>
            <a:r>
              <a:rPr lang="en-US" sz="2800"/>
              <a:t>A spring has a natural length of 22 cm. If a force of 15 N is required to keep it stretched to a length of 32 cm, how much work is required to stretch it from 22 cm to 40 cm? </a:t>
            </a:r>
          </a:p>
        </p:txBody>
      </p:sp>
      <p:graphicFrame>
        <p:nvGraphicFramePr>
          <p:cNvPr id="27651" name="TPChart"/>
          <p:cNvGraphicFramePr>
            <a:graphicFrameLocks noChangeAspect="1"/>
          </p:cNvGraphicFramePr>
          <p:nvPr/>
        </p:nvGraphicFramePr>
        <p:xfrm>
          <a:off x="4572000" y="1714500"/>
          <a:ext cx="4572000" cy="5143500"/>
        </p:xfrm>
        <a:graphic>
          <a:graphicData uri="http://schemas.openxmlformats.org/presentationml/2006/ole">
            <p:oleObj spid="_x0000_s301058"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3.43 J</a:t>
            </a:r>
          </a:p>
          <a:p>
            <a:pPr marL="609600" indent="-609600">
              <a:buFontTx/>
              <a:buAutoNum type="arabicPeriod"/>
            </a:pPr>
            <a:r>
              <a:rPr lang="en-US"/>
              <a:t>1.93 J</a:t>
            </a:r>
          </a:p>
          <a:p>
            <a:pPr marL="609600" indent="-609600">
              <a:buFontTx/>
              <a:buAutoNum type="arabicPeriod"/>
            </a:pPr>
            <a:r>
              <a:rPr lang="en-US"/>
              <a:t>2.93 J</a:t>
            </a:r>
          </a:p>
          <a:p>
            <a:pPr marL="609600" indent="-609600">
              <a:buFontTx/>
              <a:buAutoNum type="arabicPeriod"/>
            </a:pPr>
            <a:r>
              <a:rPr lang="en-US"/>
              <a:t>3.93 J</a:t>
            </a:r>
          </a:p>
          <a:p>
            <a:pPr marL="609600" indent="-609600">
              <a:buFontTx/>
              <a:buAutoNum type="arabicPeriod"/>
            </a:pPr>
            <a:r>
              <a:rPr lang="en-US"/>
              <a:t>2.43 J</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17463"/>
            <a:ext cx="8229600" cy="2074863"/>
          </a:xfrm>
        </p:spPr>
        <p:txBody>
          <a:bodyPr>
            <a:spAutoFit/>
          </a:bodyPr>
          <a:lstStyle/>
          <a:p>
            <a:r>
              <a:rPr lang="en-US" sz="2800"/>
              <a:t>If 90 J of work are needed to stretch a spring from 8 cm to 13 cm and another 294 J are needed to stretch it from 13 cm to 20 cm, what is the natural length of the spring?</a:t>
            </a:r>
          </a:p>
        </p:txBody>
      </p:sp>
      <p:graphicFrame>
        <p:nvGraphicFramePr>
          <p:cNvPr id="28675" name="TPChart"/>
          <p:cNvGraphicFramePr>
            <a:graphicFrameLocks noChangeAspect="1"/>
          </p:cNvGraphicFramePr>
          <p:nvPr/>
        </p:nvGraphicFramePr>
        <p:xfrm>
          <a:off x="4572000" y="1714500"/>
          <a:ext cx="4572000" cy="5143500"/>
        </p:xfrm>
        <a:graphic>
          <a:graphicData uri="http://schemas.openxmlformats.org/presentationml/2006/ole">
            <p:oleObj spid="_x0000_s302082"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5 cm</a:t>
            </a:r>
          </a:p>
          <a:p>
            <a:pPr marL="609600" indent="-609600">
              <a:buFontTx/>
              <a:buAutoNum type="arabicPeriod"/>
            </a:pPr>
            <a:r>
              <a:rPr lang="en-US"/>
              <a:t>6 cm</a:t>
            </a:r>
          </a:p>
          <a:p>
            <a:pPr marL="609600" indent="-609600">
              <a:buFontTx/>
              <a:buAutoNum type="arabicPeriod"/>
            </a:pPr>
            <a:r>
              <a:rPr lang="en-US"/>
              <a:t>7 cm</a:t>
            </a:r>
          </a:p>
          <a:p>
            <a:pPr marL="609600" indent="-609600">
              <a:buFontTx/>
              <a:buAutoNum type="arabicPeriod"/>
            </a:pPr>
            <a:r>
              <a:rPr lang="en-US"/>
              <a:t>4 cm</a:t>
            </a:r>
          </a:p>
          <a:p>
            <a:pPr marL="609600" indent="-609600">
              <a:buFontTx/>
              <a:buAutoNum type="arabicPeriod"/>
            </a:pPr>
            <a:r>
              <a:rPr lang="en-US"/>
              <a:t>2 cm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28575"/>
            <a:ext cx="8229600" cy="1647825"/>
          </a:xfrm>
        </p:spPr>
        <p:txBody>
          <a:bodyPr>
            <a:spAutoFit/>
          </a:bodyPr>
          <a:lstStyle/>
          <a:p>
            <a:r>
              <a:rPr lang="en-US" sz="2800"/>
              <a:t>Use the Midpoint Rule with </a:t>
            </a:r>
            <a:r>
              <a:rPr lang="en-US" sz="2800" i="1"/>
              <a:t>n</a:t>
            </a:r>
            <a:r>
              <a:rPr lang="en-US" sz="2800"/>
              <a:t> = 4 to estimate the volume obtained by rotating about the region under the </a:t>
            </a:r>
            <a:r>
              <a:rPr lang="en-US" sz="2800" i="1"/>
              <a:t>y</a:t>
            </a:r>
            <a:r>
              <a:rPr lang="en-US" sz="2800"/>
              <a:t>-axis the region under the curve.</a:t>
            </a:r>
          </a:p>
        </p:txBody>
      </p:sp>
      <p:graphicFrame>
        <p:nvGraphicFramePr>
          <p:cNvPr id="29699" name="TPChart"/>
          <p:cNvGraphicFramePr>
            <a:graphicFrameLocks noChangeAspect="1"/>
          </p:cNvGraphicFramePr>
          <p:nvPr/>
        </p:nvGraphicFramePr>
        <p:xfrm>
          <a:off x="4508500" y="1714500"/>
          <a:ext cx="4572000" cy="5143500"/>
        </p:xfrm>
        <a:graphic>
          <a:graphicData uri="http://schemas.openxmlformats.org/presentationml/2006/ole">
            <p:oleObj spid="_x0000_s303106" name="Chart" r:id="rId5" imgW="4571989" imgH="5143584" progId="MSGraph.Chart.8">
              <p:embed followColorScheme="full"/>
            </p:oleObj>
          </a:graphicData>
        </a:graphic>
      </p:graphicFrame>
      <p:graphicFrame>
        <p:nvGraphicFramePr>
          <p:cNvPr id="29702" name="Object 6"/>
          <p:cNvGraphicFramePr>
            <a:graphicFrameLocks noChangeAspect="1"/>
          </p:cNvGraphicFramePr>
          <p:nvPr/>
        </p:nvGraphicFramePr>
        <p:xfrm>
          <a:off x="533400" y="1905000"/>
          <a:ext cx="1773238" cy="598488"/>
        </p:xfrm>
        <a:graphic>
          <a:graphicData uri="http://schemas.openxmlformats.org/presentationml/2006/ole">
            <p:oleObj spid="_x0000_s303107" name="Equation" r:id="rId6" imgW="520023" imgH="177569" progId="">
              <p:embed/>
            </p:oleObj>
          </a:graphicData>
        </a:graphic>
      </p:graphicFrame>
      <p:graphicFrame>
        <p:nvGraphicFramePr>
          <p:cNvPr id="29701" name="Object 5"/>
          <p:cNvGraphicFramePr>
            <a:graphicFrameLocks noChangeAspect="1"/>
          </p:cNvGraphicFramePr>
          <p:nvPr/>
        </p:nvGraphicFramePr>
        <p:xfrm>
          <a:off x="2514600" y="1676400"/>
          <a:ext cx="1828800" cy="1120775"/>
        </p:xfrm>
        <a:graphic>
          <a:graphicData uri="http://schemas.openxmlformats.org/presentationml/2006/ole">
            <p:oleObj spid="_x0000_s303108" name="Equation" r:id="rId7" imgW="533400" imgH="330200" progId="">
              <p:embed/>
            </p:oleObj>
          </a:graphicData>
        </a:graphic>
      </p:graphicFrame>
      <p:sp>
        <p:nvSpPr>
          <p:cNvPr id="29704" name="Rectangle 8"/>
          <p:cNvSpPr>
            <a:spLocks noChangeArrowheads="1"/>
          </p:cNvSpPr>
          <p:nvPr/>
        </p:nvSpPr>
        <p:spPr bwMode="auto">
          <a:xfrm>
            <a:off x="0" y="3138488"/>
            <a:ext cx="219075" cy="244475"/>
          </a:xfrm>
          <a:prstGeom prst="rect">
            <a:avLst/>
          </a:prstGeom>
          <a:noFill/>
          <a:ln w="9525">
            <a:noFill/>
            <a:miter lim="800000"/>
            <a:headEnd/>
            <a:tailEnd/>
          </a:ln>
          <a:effectLst/>
        </p:spPr>
        <p:txBody>
          <a:bodyPr wrap="none" anchor="ctr">
            <a:spAutoFit/>
          </a:bodyPr>
          <a:lstStyle/>
          <a:p>
            <a:r>
              <a:rPr lang="en-US" sz="1000">
                <a:cs typeface="Times New Roman" pitchFamily="18" charset="0"/>
              </a:rPr>
              <a:t> </a:t>
            </a:r>
            <a:endParaRPr lang="en-US"/>
          </a:p>
        </p:txBody>
      </p:sp>
      <p:sp>
        <p:nvSpPr>
          <p:cNvPr id="29705" name="Rectangle 9"/>
          <p:cNvSpPr>
            <a:spLocks noChangeArrowheads="1"/>
          </p:cNvSpPr>
          <p:nvPr/>
        </p:nvSpPr>
        <p:spPr bwMode="auto">
          <a:xfrm>
            <a:off x="0" y="3709988"/>
            <a:ext cx="204788" cy="184150"/>
          </a:xfrm>
          <a:prstGeom prst="rect">
            <a:avLst/>
          </a:prstGeom>
          <a:noFill/>
          <a:ln w="9525">
            <a:noFill/>
            <a:miter lim="800000"/>
            <a:headEnd/>
            <a:tailEnd/>
          </a:ln>
          <a:effectLst/>
        </p:spPr>
        <p:txBody>
          <a:bodyPr wrap="none" anchor="ctr">
            <a:spAutoFit/>
          </a:bodyPr>
          <a:lstStyle/>
          <a:p>
            <a:r>
              <a:rPr lang="en-US" sz="600"/>
              <a:t> </a:t>
            </a:r>
            <a:endParaRPr lang="en-US"/>
          </a:p>
        </p:txBody>
      </p:sp>
      <p:sp>
        <p:nvSpPr>
          <p:cNvPr id="29700" name="TPAnswers"/>
          <p:cNvSpPr>
            <a:spLocks noGrp="1" noChangeArrowheads="1"/>
          </p:cNvSpPr>
          <p:nvPr>
            <p:ph type="body" idx="1"/>
            <p:custDataLst>
              <p:tags r:id="rId3"/>
            </p:custDataLst>
          </p:nvPr>
        </p:nvSpPr>
        <p:spPr>
          <a:xfrm>
            <a:off x="457200" y="2971800"/>
            <a:ext cx="4114800" cy="2916238"/>
          </a:xfrm>
        </p:spPr>
        <p:txBody>
          <a:bodyPr>
            <a:spAutoFit/>
          </a:bodyPr>
          <a:lstStyle/>
          <a:p>
            <a:pPr marL="609600" indent="-609600">
              <a:buFontTx/>
              <a:buAutoNum type="arabicPeriod"/>
            </a:pPr>
            <a:r>
              <a:rPr lang="en-US"/>
              <a:t> </a:t>
            </a:r>
            <a:r>
              <a:rPr lang="en-US" i="1"/>
              <a:t>V = </a:t>
            </a:r>
            <a:r>
              <a:rPr lang="en-US"/>
              <a:t>1.142</a:t>
            </a:r>
          </a:p>
          <a:p>
            <a:pPr marL="609600" indent="-609600">
              <a:buFontTx/>
              <a:buAutoNum type="arabicPeriod"/>
            </a:pPr>
            <a:r>
              <a:rPr lang="en-US"/>
              <a:t> </a:t>
            </a:r>
            <a:r>
              <a:rPr lang="en-US" i="1"/>
              <a:t>V = </a:t>
            </a:r>
            <a:r>
              <a:rPr lang="en-US"/>
              <a:t>1.851</a:t>
            </a:r>
          </a:p>
          <a:p>
            <a:pPr marL="609600" indent="-609600">
              <a:buFontTx/>
              <a:buAutoNum type="arabicPeriod"/>
            </a:pPr>
            <a:r>
              <a:rPr lang="en-US"/>
              <a:t> </a:t>
            </a:r>
            <a:r>
              <a:rPr lang="en-US" i="1"/>
              <a:t>V = </a:t>
            </a:r>
            <a:r>
              <a:rPr lang="en-US"/>
              <a:t>0.825</a:t>
            </a:r>
          </a:p>
          <a:p>
            <a:pPr marL="609600" indent="-609600">
              <a:buFontTx/>
              <a:buAutoNum type="arabicPeriod"/>
            </a:pPr>
            <a:r>
              <a:rPr lang="en-US"/>
              <a:t> </a:t>
            </a:r>
            <a:r>
              <a:rPr lang="en-US" i="1"/>
              <a:t>V = </a:t>
            </a:r>
            <a:r>
              <a:rPr lang="en-US"/>
              <a:t>0.491</a:t>
            </a:r>
          </a:p>
          <a:p>
            <a:pPr marL="609600" indent="-609600">
              <a:buFontTx/>
              <a:buAutoNum type="arabicPeriod"/>
            </a:pPr>
            <a:r>
              <a:rPr lang="en-US"/>
              <a:t> </a:t>
            </a:r>
            <a:r>
              <a:rPr lang="en-US" i="1"/>
              <a:t>V = </a:t>
            </a:r>
            <a:r>
              <a:rPr lang="en-US"/>
              <a:t>0.156</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42863"/>
            <a:ext cx="8229600" cy="1954212"/>
          </a:xfrm>
        </p:spPr>
        <p:txBody>
          <a:bodyPr>
            <a:spAutoFit/>
          </a:bodyPr>
          <a:lstStyle/>
          <a:p>
            <a:r>
              <a:rPr lang="en-US" sz="2600"/>
              <a:t>The region bounded by the given curves is rotated about the specified axis. Find the volume of the resulting solid by any method.        </a:t>
            </a:r>
            <a:br>
              <a:rPr lang="en-US" sz="2600"/>
            </a:br>
            <a:r>
              <a:rPr lang="en-US" sz="2600"/>
              <a:t>y = 5, </a:t>
            </a:r>
            <a:r>
              <a:rPr lang="en-US" sz="2600" i="1"/>
              <a:t>y</a:t>
            </a:r>
            <a:r>
              <a:rPr lang="en-US" sz="2600"/>
              <a:t> = </a:t>
            </a:r>
            <a:r>
              <a:rPr lang="en-US" sz="2600" i="1"/>
              <a:t>x</a:t>
            </a:r>
            <a:r>
              <a:rPr lang="en-US" sz="2600" baseline="30000"/>
              <a:t>2</a:t>
            </a:r>
            <a:r>
              <a:rPr lang="en-US" sz="2600"/>
              <a:t> – 4</a:t>
            </a:r>
            <a:r>
              <a:rPr lang="en-US" sz="2600" i="1"/>
              <a:t>x</a:t>
            </a:r>
            <a:r>
              <a:rPr lang="en-US" sz="2600"/>
              <a:t> + 8; about the line </a:t>
            </a:r>
            <a:r>
              <a:rPr lang="en-US" sz="2600" i="1"/>
              <a:t>x</a:t>
            </a:r>
            <a:r>
              <a:rPr lang="en-US" sz="2600"/>
              <a:t> = -1 </a:t>
            </a:r>
          </a:p>
        </p:txBody>
      </p:sp>
      <p:graphicFrame>
        <p:nvGraphicFramePr>
          <p:cNvPr id="30723" name="TPChart"/>
          <p:cNvGraphicFramePr>
            <a:graphicFrameLocks noChangeAspect="1"/>
          </p:cNvGraphicFramePr>
          <p:nvPr/>
        </p:nvGraphicFramePr>
        <p:xfrm>
          <a:off x="4876800" y="2057400"/>
          <a:ext cx="4267200" cy="4800600"/>
        </p:xfrm>
        <a:graphic>
          <a:graphicData uri="http://schemas.openxmlformats.org/presentationml/2006/ole">
            <p:oleObj spid="_x0000_s304130" name="Chart" r:id="rId5" imgW="4571989" imgH="5143584" progId="MSGraph.Chart.8">
              <p:embed followColorScheme="full"/>
            </p:oleObj>
          </a:graphicData>
        </a:graphic>
      </p:graphicFrame>
      <p:sp>
        <p:nvSpPr>
          <p:cNvPr id="30724"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3072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728"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730"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732"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734"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667000"/>
            <a:ext cx="2066925" cy="838200"/>
            <a:chOff x="264" y="1680"/>
            <a:chExt cx="1302" cy="528"/>
          </a:xfrm>
        </p:grpSpPr>
        <p:graphicFrame>
          <p:nvGraphicFramePr>
            <p:cNvPr id="30725" name="PSPic"/>
            <p:cNvGraphicFramePr>
              <a:graphicFrameLocks noChangeAspect="1"/>
            </p:cNvGraphicFramePr>
            <p:nvPr/>
          </p:nvGraphicFramePr>
          <p:xfrm>
            <a:off x="384" y="1920"/>
            <a:ext cx="1182" cy="288"/>
          </p:xfrm>
          <a:graphic>
            <a:graphicData uri="http://schemas.openxmlformats.org/presentationml/2006/ole">
              <p:oleObj spid="_x0000_s304135" name="Equation" r:id="rId6" imgW="622300" imgH="152400" progId="">
                <p:embed/>
              </p:oleObj>
            </a:graphicData>
          </a:graphic>
        </p:graphicFrame>
        <p:sp>
          <p:nvSpPr>
            <p:cNvPr id="30735" name="PSText"/>
            <p:cNvSpPr txBox="1">
              <a:spLocks noChangeArrowheads="1"/>
            </p:cNvSpPr>
            <p:nvPr/>
          </p:nvSpPr>
          <p:spPr bwMode="auto">
            <a:xfrm>
              <a:off x="384" y="1680"/>
              <a:ext cx="400" cy="240"/>
            </a:xfrm>
            <a:prstGeom prst="rect">
              <a:avLst/>
            </a:prstGeom>
            <a:noFill/>
            <a:ln w="9525">
              <a:noFill/>
              <a:miter lim="800000"/>
              <a:headEnd/>
              <a:tailEnd/>
            </a:ln>
            <a:effectLst/>
          </p:spPr>
          <p:txBody>
            <a:bodyPr/>
            <a:lstStyle/>
            <a:p>
              <a:r>
                <a:rPr lang="en-US" sz="2400"/>
                <a:t>1.</a:t>
              </a:r>
            </a:p>
          </p:txBody>
        </p:sp>
        <p:sp>
          <p:nvSpPr>
            <p:cNvPr id="30736" name="PSArrow"/>
            <p:cNvSpPr>
              <a:spLocks noChangeArrowheads="1"/>
            </p:cNvSpPr>
            <p:nvPr/>
          </p:nvSpPr>
          <p:spPr bwMode="auto">
            <a:xfrm>
              <a:off x="264"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09875" y="2667000"/>
            <a:ext cx="2066925" cy="838200"/>
            <a:chOff x="1646" y="1680"/>
            <a:chExt cx="1302" cy="528"/>
          </a:xfrm>
        </p:grpSpPr>
        <p:graphicFrame>
          <p:nvGraphicFramePr>
            <p:cNvPr id="30727" name="PSPic"/>
            <p:cNvGraphicFramePr>
              <a:graphicFrameLocks noChangeAspect="1"/>
            </p:cNvGraphicFramePr>
            <p:nvPr/>
          </p:nvGraphicFramePr>
          <p:xfrm>
            <a:off x="1766" y="1920"/>
            <a:ext cx="1182" cy="288"/>
          </p:xfrm>
          <a:graphic>
            <a:graphicData uri="http://schemas.openxmlformats.org/presentationml/2006/ole">
              <p:oleObj spid="_x0000_s304134" name="Equation" r:id="rId7" imgW="622300" imgH="152400" progId="">
                <p:embed/>
              </p:oleObj>
            </a:graphicData>
          </a:graphic>
        </p:graphicFrame>
        <p:sp>
          <p:nvSpPr>
            <p:cNvPr id="30738" name="PSText"/>
            <p:cNvSpPr txBox="1">
              <a:spLocks noChangeArrowheads="1"/>
            </p:cNvSpPr>
            <p:nvPr/>
          </p:nvSpPr>
          <p:spPr bwMode="auto">
            <a:xfrm>
              <a:off x="1766" y="1680"/>
              <a:ext cx="400" cy="240"/>
            </a:xfrm>
            <a:prstGeom prst="rect">
              <a:avLst/>
            </a:prstGeom>
            <a:noFill/>
            <a:ln w="9525">
              <a:noFill/>
              <a:miter lim="800000"/>
              <a:headEnd/>
              <a:tailEnd/>
            </a:ln>
            <a:effectLst/>
          </p:spPr>
          <p:txBody>
            <a:bodyPr/>
            <a:lstStyle/>
            <a:p>
              <a:r>
                <a:rPr lang="en-US" sz="2400"/>
                <a:t>2.</a:t>
              </a:r>
            </a:p>
          </p:txBody>
        </p:sp>
        <p:sp>
          <p:nvSpPr>
            <p:cNvPr id="30739" name="PSArrow"/>
            <p:cNvSpPr>
              <a:spLocks noChangeArrowheads="1"/>
            </p:cNvSpPr>
            <p:nvPr/>
          </p:nvSpPr>
          <p:spPr bwMode="auto">
            <a:xfrm>
              <a:off x="1646"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886200"/>
            <a:ext cx="1857375" cy="838200"/>
            <a:chOff x="888" y="2448"/>
            <a:chExt cx="1170" cy="528"/>
          </a:xfrm>
        </p:grpSpPr>
        <p:graphicFrame>
          <p:nvGraphicFramePr>
            <p:cNvPr id="30729" name="PSPic"/>
            <p:cNvGraphicFramePr>
              <a:graphicFrameLocks noChangeAspect="1"/>
            </p:cNvGraphicFramePr>
            <p:nvPr/>
          </p:nvGraphicFramePr>
          <p:xfrm>
            <a:off x="1008" y="2688"/>
            <a:ext cx="1050" cy="288"/>
          </p:xfrm>
          <a:graphic>
            <a:graphicData uri="http://schemas.openxmlformats.org/presentationml/2006/ole">
              <p:oleObj spid="_x0000_s304133" name="Equation" r:id="rId8" imgW="558558" imgH="152334" progId="">
                <p:embed/>
              </p:oleObj>
            </a:graphicData>
          </a:graphic>
        </p:graphicFrame>
        <p:sp>
          <p:nvSpPr>
            <p:cNvPr id="30741" name="PSText"/>
            <p:cNvSpPr txBox="1">
              <a:spLocks noChangeArrowheads="1"/>
            </p:cNvSpPr>
            <p:nvPr/>
          </p:nvSpPr>
          <p:spPr bwMode="auto">
            <a:xfrm>
              <a:off x="1008" y="2448"/>
              <a:ext cx="400" cy="240"/>
            </a:xfrm>
            <a:prstGeom prst="rect">
              <a:avLst/>
            </a:prstGeom>
            <a:noFill/>
            <a:ln w="9525">
              <a:noFill/>
              <a:miter lim="800000"/>
              <a:headEnd/>
              <a:tailEnd/>
            </a:ln>
            <a:effectLst/>
          </p:spPr>
          <p:txBody>
            <a:bodyPr/>
            <a:lstStyle/>
            <a:p>
              <a:r>
                <a:rPr lang="en-US" sz="2400"/>
                <a:t>3.</a:t>
              </a:r>
            </a:p>
          </p:txBody>
        </p:sp>
        <p:sp>
          <p:nvSpPr>
            <p:cNvPr id="30742" name="PSArrow"/>
            <p:cNvSpPr>
              <a:spLocks noChangeArrowheads="1"/>
            </p:cNvSpPr>
            <p:nvPr/>
          </p:nvSpPr>
          <p:spPr bwMode="auto">
            <a:xfrm>
              <a:off x="888"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81600"/>
            <a:ext cx="1400175" cy="838200"/>
            <a:chOff x="360" y="3264"/>
            <a:chExt cx="882" cy="528"/>
          </a:xfrm>
        </p:grpSpPr>
        <p:graphicFrame>
          <p:nvGraphicFramePr>
            <p:cNvPr id="30731" name="PSPic"/>
            <p:cNvGraphicFramePr>
              <a:graphicFrameLocks noChangeAspect="1"/>
            </p:cNvGraphicFramePr>
            <p:nvPr/>
          </p:nvGraphicFramePr>
          <p:xfrm>
            <a:off x="480" y="3504"/>
            <a:ext cx="762" cy="288"/>
          </p:xfrm>
          <a:graphic>
            <a:graphicData uri="http://schemas.openxmlformats.org/presentationml/2006/ole">
              <p:oleObj spid="_x0000_s304132" name="Equation" r:id="rId9" imgW="405872" imgH="152202" progId="">
                <p:embed/>
              </p:oleObj>
            </a:graphicData>
          </a:graphic>
        </p:graphicFrame>
        <p:sp>
          <p:nvSpPr>
            <p:cNvPr id="30744" name="PSText"/>
            <p:cNvSpPr txBox="1">
              <a:spLocks noChangeArrowheads="1"/>
            </p:cNvSpPr>
            <p:nvPr/>
          </p:nvSpPr>
          <p:spPr bwMode="auto">
            <a:xfrm>
              <a:off x="480" y="3264"/>
              <a:ext cx="400" cy="240"/>
            </a:xfrm>
            <a:prstGeom prst="rect">
              <a:avLst/>
            </a:prstGeom>
            <a:noFill/>
            <a:ln w="9525">
              <a:noFill/>
              <a:miter lim="800000"/>
              <a:headEnd/>
              <a:tailEnd/>
            </a:ln>
            <a:effectLst/>
          </p:spPr>
          <p:txBody>
            <a:bodyPr/>
            <a:lstStyle/>
            <a:p>
              <a:r>
                <a:rPr lang="en-US" sz="2400"/>
                <a:t>4.</a:t>
              </a:r>
            </a:p>
          </p:txBody>
        </p:sp>
        <p:sp>
          <p:nvSpPr>
            <p:cNvPr id="30745" name="PSArrow"/>
            <p:cNvSpPr>
              <a:spLocks noChangeArrowheads="1"/>
            </p:cNvSpPr>
            <p:nvPr/>
          </p:nvSpPr>
          <p:spPr bwMode="auto">
            <a:xfrm>
              <a:off x="36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25750" y="5181600"/>
            <a:ext cx="2019300" cy="838200"/>
            <a:chOff x="1656" y="3264"/>
            <a:chExt cx="1272" cy="528"/>
          </a:xfrm>
        </p:grpSpPr>
        <p:graphicFrame>
          <p:nvGraphicFramePr>
            <p:cNvPr id="30733" name="PSPic"/>
            <p:cNvGraphicFramePr>
              <a:graphicFrameLocks noChangeAspect="1"/>
            </p:cNvGraphicFramePr>
            <p:nvPr/>
          </p:nvGraphicFramePr>
          <p:xfrm>
            <a:off x="1776" y="3504"/>
            <a:ext cx="1152" cy="288"/>
          </p:xfrm>
          <a:graphic>
            <a:graphicData uri="http://schemas.openxmlformats.org/presentationml/2006/ole">
              <p:oleObj spid="_x0000_s304131" name="Equation" r:id="rId10" imgW="609336" imgH="152334" progId="">
                <p:embed/>
              </p:oleObj>
            </a:graphicData>
          </a:graphic>
        </p:graphicFrame>
        <p:sp>
          <p:nvSpPr>
            <p:cNvPr id="30747" name="PSText"/>
            <p:cNvSpPr txBox="1">
              <a:spLocks noChangeArrowheads="1"/>
            </p:cNvSpPr>
            <p:nvPr/>
          </p:nvSpPr>
          <p:spPr bwMode="auto">
            <a:xfrm>
              <a:off x="1776" y="3264"/>
              <a:ext cx="400" cy="240"/>
            </a:xfrm>
            <a:prstGeom prst="rect">
              <a:avLst/>
            </a:prstGeom>
            <a:noFill/>
            <a:ln w="9525">
              <a:noFill/>
              <a:miter lim="800000"/>
              <a:headEnd/>
              <a:tailEnd/>
            </a:ln>
            <a:effectLst/>
          </p:spPr>
          <p:txBody>
            <a:bodyPr/>
            <a:lstStyle/>
            <a:p>
              <a:r>
                <a:rPr lang="en-US" sz="2400"/>
                <a:t>5.</a:t>
              </a:r>
            </a:p>
          </p:txBody>
        </p:sp>
        <p:sp>
          <p:nvSpPr>
            <p:cNvPr id="30748" name="PSArrow"/>
            <p:cNvSpPr>
              <a:spLocks noChangeArrowheads="1"/>
            </p:cNvSpPr>
            <p:nvPr/>
          </p:nvSpPr>
          <p:spPr bwMode="auto">
            <a:xfrm>
              <a:off x="1656"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42863"/>
            <a:ext cx="8229600" cy="2557463"/>
          </a:xfrm>
        </p:spPr>
        <p:txBody>
          <a:bodyPr>
            <a:spAutoFit/>
          </a:bodyPr>
          <a:lstStyle/>
          <a:p>
            <a:r>
              <a:rPr lang="en-US" sz="2400"/>
              <a:t>A bucket that weighs 5 lb and a rope of negligible weight are used to draw water from a well that is 70 ft deep. The bucket starts with 50 lb of water and is pulled up at a rate of 10 ft/s, but water leaks out of a hole in the bucket at a rate of 0.5 lb/s. Find the work done in pulling the bucket to the top of the well.</a:t>
            </a:r>
          </a:p>
        </p:txBody>
      </p:sp>
      <p:graphicFrame>
        <p:nvGraphicFramePr>
          <p:cNvPr id="31747" name="TPChart"/>
          <p:cNvGraphicFramePr>
            <a:graphicFrameLocks noChangeAspect="1"/>
          </p:cNvGraphicFramePr>
          <p:nvPr/>
        </p:nvGraphicFramePr>
        <p:xfrm>
          <a:off x="4808538" y="2362200"/>
          <a:ext cx="3997325" cy="4495800"/>
        </p:xfrm>
        <a:graphic>
          <a:graphicData uri="http://schemas.openxmlformats.org/presentationml/2006/ole">
            <p:oleObj spid="_x0000_s305154"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a:t>3,728.5 ft-lb</a:t>
            </a:r>
          </a:p>
          <a:p>
            <a:pPr marL="609600" indent="-609600">
              <a:buFontTx/>
              <a:buAutoNum type="arabicPeriod"/>
            </a:pPr>
            <a:r>
              <a:rPr lang="en-US"/>
              <a:t>3,837.5 ft-lb</a:t>
            </a:r>
          </a:p>
          <a:p>
            <a:pPr marL="609600" indent="-609600">
              <a:buFontTx/>
              <a:buAutoNum type="arabicPeriod"/>
            </a:pPr>
            <a:r>
              <a:rPr lang="en-US"/>
              <a:t>3,677.5 ft-lb</a:t>
            </a:r>
          </a:p>
          <a:p>
            <a:pPr marL="609600" indent="-609600">
              <a:buFontTx/>
              <a:buAutoNum type="arabicPeriod"/>
            </a:pPr>
            <a:r>
              <a:rPr lang="en-US"/>
              <a:t>3,727.5 ft-lb</a:t>
            </a:r>
          </a:p>
          <a:p>
            <a:pPr marL="609600" indent="-609600">
              <a:buFontTx/>
              <a:buAutoNum type="arabicPeriod"/>
            </a:pPr>
            <a:r>
              <a:rPr lang="en-US"/>
              <a:t>3,745.5 ft-lb</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114300"/>
            <a:ext cx="8229600" cy="1465263"/>
          </a:xfrm>
        </p:spPr>
        <p:txBody>
          <a:bodyPr>
            <a:spAutoFit/>
          </a:bodyPr>
          <a:lstStyle/>
          <a:p>
            <a:r>
              <a:rPr lang="en-US" sz="3600"/>
              <a:t>Find the average value of the function</a:t>
            </a:r>
            <a:br>
              <a:rPr lang="en-US" sz="3600"/>
            </a:br>
            <a:r>
              <a:rPr lang="en-US" sz="3600"/>
              <a:t>                    on the interval [1, 36]. </a:t>
            </a:r>
          </a:p>
        </p:txBody>
      </p:sp>
      <p:graphicFrame>
        <p:nvGraphicFramePr>
          <p:cNvPr id="32771" name="TPChart"/>
          <p:cNvGraphicFramePr>
            <a:graphicFrameLocks noChangeAspect="1"/>
          </p:cNvGraphicFramePr>
          <p:nvPr/>
        </p:nvGraphicFramePr>
        <p:xfrm>
          <a:off x="4572000" y="1714500"/>
          <a:ext cx="4572000" cy="5143500"/>
        </p:xfrm>
        <a:graphic>
          <a:graphicData uri="http://schemas.openxmlformats.org/presentationml/2006/ole">
            <p:oleObj spid="_x0000_s306178" name="Chart" r:id="rId5" imgW="4571989" imgH="5143584" progId="MSGraph.Chart.8">
              <p:embed followColorScheme="full"/>
            </p:oleObj>
          </a:graphicData>
        </a:graphic>
      </p:graphicFrame>
      <p:sp>
        <p:nvSpPr>
          <p:cNvPr id="32772" name="TPAnswers" hidden="1"/>
          <p:cNvSpPr>
            <a:spLocks noGrp="1" noChangeArrowheads="1"/>
          </p:cNvSpPr>
          <p:nvPr>
            <p:ph type="body" idx="1"/>
            <p:custDataLst>
              <p:tags r:id="rId3"/>
            </p:custDataLst>
          </p:nvPr>
        </p:nvSpPr>
        <p:spPr>
          <a:xfrm>
            <a:off x="457200" y="69262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sp>
        <p:nvSpPr>
          <p:cNvPr id="3277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32776"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3277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3278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32782" name="Rectangle 14"/>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2286000"/>
            <a:ext cx="962025" cy="1327150"/>
            <a:chOff x="312" y="1440"/>
            <a:chExt cx="606" cy="836"/>
          </a:xfrm>
        </p:grpSpPr>
        <p:graphicFrame>
          <p:nvGraphicFramePr>
            <p:cNvPr id="32773" name="PSPic"/>
            <p:cNvGraphicFramePr>
              <a:graphicFrameLocks noChangeAspect="1"/>
            </p:cNvGraphicFramePr>
            <p:nvPr/>
          </p:nvGraphicFramePr>
          <p:xfrm>
            <a:off x="432" y="1680"/>
            <a:ext cx="486" cy="596"/>
          </p:xfrm>
          <a:graphic>
            <a:graphicData uri="http://schemas.openxmlformats.org/presentationml/2006/ole">
              <p:oleObj spid="_x0000_s306184" name="Equation" r:id="rId6" imgW="266700" imgH="330200" progId="">
                <p:embed/>
              </p:oleObj>
            </a:graphicData>
          </a:graphic>
        </p:graphicFrame>
        <p:sp>
          <p:nvSpPr>
            <p:cNvPr id="32783" name="PSText"/>
            <p:cNvSpPr txBox="1">
              <a:spLocks noChangeArrowheads="1"/>
            </p:cNvSpPr>
            <p:nvPr/>
          </p:nvSpPr>
          <p:spPr bwMode="auto">
            <a:xfrm>
              <a:off x="432" y="1440"/>
              <a:ext cx="400" cy="240"/>
            </a:xfrm>
            <a:prstGeom prst="rect">
              <a:avLst/>
            </a:prstGeom>
            <a:noFill/>
            <a:ln w="9525">
              <a:noFill/>
              <a:miter lim="800000"/>
              <a:headEnd/>
              <a:tailEnd/>
            </a:ln>
            <a:effectLst/>
          </p:spPr>
          <p:txBody>
            <a:bodyPr/>
            <a:lstStyle/>
            <a:p>
              <a:r>
                <a:rPr lang="en-US" sz="2400"/>
                <a:t>1.</a:t>
              </a:r>
            </a:p>
          </p:txBody>
        </p:sp>
        <p:sp>
          <p:nvSpPr>
            <p:cNvPr id="32784" name="PSArrow"/>
            <p:cNvSpPr>
              <a:spLocks noChangeArrowheads="1"/>
            </p:cNvSpPr>
            <p:nvPr/>
          </p:nvSpPr>
          <p:spPr bwMode="auto">
            <a:xfrm>
              <a:off x="31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286000"/>
            <a:ext cx="962025" cy="1327150"/>
            <a:chOff x="1704" y="1440"/>
            <a:chExt cx="606" cy="836"/>
          </a:xfrm>
        </p:grpSpPr>
        <p:graphicFrame>
          <p:nvGraphicFramePr>
            <p:cNvPr id="32775" name="PSPic"/>
            <p:cNvGraphicFramePr>
              <a:graphicFrameLocks noChangeAspect="1"/>
            </p:cNvGraphicFramePr>
            <p:nvPr/>
          </p:nvGraphicFramePr>
          <p:xfrm>
            <a:off x="1824" y="1680"/>
            <a:ext cx="486" cy="596"/>
          </p:xfrm>
          <a:graphic>
            <a:graphicData uri="http://schemas.openxmlformats.org/presentationml/2006/ole">
              <p:oleObj spid="_x0000_s306183" name="Equation" r:id="rId7" imgW="266700" imgH="330200" progId="">
                <p:embed/>
              </p:oleObj>
            </a:graphicData>
          </a:graphic>
        </p:graphicFrame>
        <p:sp>
          <p:nvSpPr>
            <p:cNvPr id="32786" name="PSText"/>
            <p:cNvSpPr txBox="1">
              <a:spLocks noChangeArrowheads="1"/>
            </p:cNvSpPr>
            <p:nvPr/>
          </p:nvSpPr>
          <p:spPr bwMode="auto">
            <a:xfrm>
              <a:off x="1824" y="1440"/>
              <a:ext cx="400" cy="240"/>
            </a:xfrm>
            <a:prstGeom prst="rect">
              <a:avLst/>
            </a:prstGeom>
            <a:noFill/>
            <a:ln w="9525">
              <a:noFill/>
              <a:miter lim="800000"/>
              <a:headEnd/>
              <a:tailEnd/>
            </a:ln>
            <a:effectLst/>
          </p:spPr>
          <p:txBody>
            <a:bodyPr/>
            <a:lstStyle/>
            <a:p>
              <a:r>
                <a:rPr lang="en-US" sz="2400"/>
                <a:t>2.</a:t>
              </a:r>
            </a:p>
          </p:txBody>
        </p:sp>
        <p:sp>
          <p:nvSpPr>
            <p:cNvPr id="32787" name="PSArrow"/>
            <p:cNvSpPr>
              <a:spLocks noChangeArrowheads="1"/>
            </p:cNvSpPr>
            <p:nvPr/>
          </p:nvSpPr>
          <p:spPr bwMode="auto">
            <a:xfrm>
              <a:off x="1704"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733800"/>
            <a:ext cx="962025" cy="1327150"/>
            <a:chOff x="936" y="2352"/>
            <a:chExt cx="606" cy="836"/>
          </a:xfrm>
        </p:grpSpPr>
        <p:graphicFrame>
          <p:nvGraphicFramePr>
            <p:cNvPr id="32777" name="PSPic"/>
            <p:cNvGraphicFramePr>
              <a:graphicFrameLocks noChangeAspect="1"/>
            </p:cNvGraphicFramePr>
            <p:nvPr/>
          </p:nvGraphicFramePr>
          <p:xfrm>
            <a:off x="1056" y="2592"/>
            <a:ext cx="486" cy="596"/>
          </p:xfrm>
          <a:graphic>
            <a:graphicData uri="http://schemas.openxmlformats.org/presentationml/2006/ole">
              <p:oleObj spid="_x0000_s306182" name="Equation" r:id="rId8" imgW="266700" imgH="330200" progId="">
                <p:embed/>
              </p:oleObj>
            </a:graphicData>
          </a:graphic>
        </p:graphicFrame>
        <p:sp>
          <p:nvSpPr>
            <p:cNvPr id="32789" name="PSText"/>
            <p:cNvSpPr txBox="1">
              <a:spLocks noChangeArrowheads="1"/>
            </p:cNvSpPr>
            <p:nvPr/>
          </p:nvSpPr>
          <p:spPr bwMode="auto">
            <a:xfrm>
              <a:off x="1056" y="2352"/>
              <a:ext cx="400" cy="240"/>
            </a:xfrm>
            <a:prstGeom prst="rect">
              <a:avLst/>
            </a:prstGeom>
            <a:noFill/>
            <a:ln w="9525">
              <a:noFill/>
              <a:miter lim="800000"/>
              <a:headEnd/>
              <a:tailEnd/>
            </a:ln>
            <a:effectLst/>
          </p:spPr>
          <p:txBody>
            <a:bodyPr/>
            <a:lstStyle/>
            <a:p>
              <a:r>
                <a:rPr lang="en-US" sz="2400"/>
                <a:t>3.</a:t>
              </a:r>
            </a:p>
          </p:txBody>
        </p:sp>
        <p:sp>
          <p:nvSpPr>
            <p:cNvPr id="32790" name="PSArrow"/>
            <p:cNvSpPr>
              <a:spLocks noChangeArrowheads="1"/>
            </p:cNvSpPr>
            <p:nvPr/>
          </p:nvSpPr>
          <p:spPr bwMode="auto">
            <a:xfrm>
              <a:off x="936"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029200"/>
            <a:ext cx="1135063" cy="1325563"/>
            <a:chOff x="312" y="3168"/>
            <a:chExt cx="715" cy="835"/>
          </a:xfrm>
        </p:grpSpPr>
        <p:graphicFrame>
          <p:nvGraphicFramePr>
            <p:cNvPr id="32779" name="PSPic"/>
            <p:cNvGraphicFramePr>
              <a:graphicFrameLocks noChangeAspect="1"/>
            </p:cNvGraphicFramePr>
            <p:nvPr/>
          </p:nvGraphicFramePr>
          <p:xfrm>
            <a:off x="432" y="3408"/>
            <a:ext cx="595" cy="595"/>
          </p:xfrm>
          <a:graphic>
            <a:graphicData uri="http://schemas.openxmlformats.org/presentationml/2006/ole">
              <p:oleObj spid="_x0000_s306181" name="Equation" r:id="rId9" imgW="330057" imgH="330057" progId="">
                <p:embed/>
              </p:oleObj>
            </a:graphicData>
          </a:graphic>
        </p:graphicFrame>
        <p:sp>
          <p:nvSpPr>
            <p:cNvPr id="32792" name="PSText"/>
            <p:cNvSpPr txBox="1">
              <a:spLocks noChangeArrowheads="1"/>
            </p:cNvSpPr>
            <p:nvPr/>
          </p:nvSpPr>
          <p:spPr bwMode="auto">
            <a:xfrm>
              <a:off x="432" y="3168"/>
              <a:ext cx="400" cy="240"/>
            </a:xfrm>
            <a:prstGeom prst="rect">
              <a:avLst/>
            </a:prstGeom>
            <a:noFill/>
            <a:ln w="9525">
              <a:noFill/>
              <a:miter lim="800000"/>
              <a:headEnd/>
              <a:tailEnd/>
            </a:ln>
            <a:effectLst/>
          </p:spPr>
          <p:txBody>
            <a:bodyPr/>
            <a:lstStyle/>
            <a:p>
              <a:r>
                <a:rPr lang="en-US" sz="2400"/>
                <a:t>4.</a:t>
              </a:r>
            </a:p>
          </p:txBody>
        </p:sp>
        <p:sp>
          <p:nvSpPr>
            <p:cNvPr id="32793" name="PSArrow"/>
            <p:cNvSpPr>
              <a:spLocks noChangeArrowheads="1"/>
            </p:cNvSpPr>
            <p:nvPr/>
          </p:nvSpPr>
          <p:spPr bwMode="auto">
            <a:xfrm>
              <a:off x="312"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82875" y="4975225"/>
            <a:ext cx="1355725" cy="1417638"/>
            <a:chOff x="1690" y="3134"/>
            <a:chExt cx="854" cy="893"/>
          </a:xfrm>
        </p:grpSpPr>
        <p:graphicFrame>
          <p:nvGraphicFramePr>
            <p:cNvPr id="32781" name="PSPic"/>
            <p:cNvGraphicFramePr>
              <a:graphicFrameLocks noChangeAspect="1"/>
            </p:cNvGraphicFramePr>
            <p:nvPr/>
          </p:nvGraphicFramePr>
          <p:xfrm>
            <a:off x="1810" y="3374"/>
            <a:ext cx="734" cy="653"/>
          </p:xfrm>
          <a:graphic>
            <a:graphicData uri="http://schemas.openxmlformats.org/presentationml/2006/ole">
              <p:oleObj spid="_x0000_s306180" name="Equation" r:id="rId10" imgW="406048" imgH="355292" progId="">
                <p:embed/>
              </p:oleObj>
            </a:graphicData>
          </a:graphic>
        </p:graphicFrame>
        <p:sp>
          <p:nvSpPr>
            <p:cNvPr id="32795" name="PSText"/>
            <p:cNvSpPr txBox="1">
              <a:spLocks noChangeArrowheads="1"/>
            </p:cNvSpPr>
            <p:nvPr/>
          </p:nvSpPr>
          <p:spPr bwMode="auto">
            <a:xfrm>
              <a:off x="1810" y="3134"/>
              <a:ext cx="400" cy="240"/>
            </a:xfrm>
            <a:prstGeom prst="rect">
              <a:avLst/>
            </a:prstGeom>
            <a:noFill/>
            <a:ln w="9525">
              <a:noFill/>
              <a:miter lim="800000"/>
              <a:headEnd/>
              <a:tailEnd/>
            </a:ln>
            <a:effectLst/>
          </p:spPr>
          <p:txBody>
            <a:bodyPr/>
            <a:lstStyle/>
            <a:p>
              <a:r>
                <a:rPr lang="en-US" sz="2400"/>
                <a:t>5.</a:t>
              </a:r>
            </a:p>
          </p:txBody>
        </p:sp>
        <p:sp>
          <p:nvSpPr>
            <p:cNvPr id="32796" name="PSArrow"/>
            <p:cNvSpPr>
              <a:spLocks noChangeArrowheads="1"/>
            </p:cNvSpPr>
            <p:nvPr/>
          </p:nvSpPr>
          <p:spPr bwMode="auto">
            <a:xfrm>
              <a:off x="1690" y="329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2799"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98" name="Object 30"/>
          <p:cNvGraphicFramePr>
            <a:graphicFrameLocks noChangeAspect="1"/>
          </p:cNvGraphicFramePr>
          <p:nvPr/>
        </p:nvGraphicFramePr>
        <p:xfrm>
          <a:off x="457200" y="914400"/>
          <a:ext cx="2514600" cy="909638"/>
        </p:xfrm>
        <a:graphic>
          <a:graphicData uri="http://schemas.openxmlformats.org/presentationml/2006/ole">
            <p:oleObj spid="_x0000_s306179" name="Equation" r:id="rId11" imgW="634449" imgH="22840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228600"/>
            <a:ext cx="8229600" cy="1752600"/>
          </a:xfrm>
        </p:spPr>
        <p:txBody>
          <a:bodyPr/>
          <a:lstStyle/>
          <a:p>
            <a:pPr>
              <a:lnSpc>
                <a:spcPct val="110000"/>
              </a:lnSpc>
            </a:pPr>
            <a:r>
              <a:rPr lang="en-US" sz="2200"/>
              <a:t>Suppose that the graph of                    is drawn on a coordinate grid where the unit of measurement is an inch. How many miles to the right of the origin do we have to move before the height of the curve reaches 2 ft?  </a:t>
            </a:r>
          </a:p>
        </p:txBody>
      </p:sp>
      <p:graphicFrame>
        <p:nvGraphicFramePr>
          <p:cNvPr id="5123" name="TPChart"/>
          <p:cNvGraphicFramePr>
            <a:graphicFrameLocks noChangeAspect="1"/>
          </p:cNvGraphicFramePr>
          <p:nvPr/>
        </p:nvGraphicFramePr>
        <p:xfrm>
          <a:off x="4495800" y="1714500"/>
          <a:ext cx="4572000" cy="5143500"/>
        </p:xfrm>
        <a:graphic>
          <a:graphicData uri="http://schemas.openxmlformats.org/presentationml/2006/ole">
            <p:oleObj spid="_x0000_s3074" name="Chart" r:id="rId5" imgW="4571989" imgH="5143584" progId="MSGraph.Chart.8">
              <p:embed followColorScheme="full"/>
            </p:oleObj>
          </a:graphicData>
        </a:graphic>
      </p:graphicFrame>
      <p:pic>
        <p:nvPicPr>
          <p:cNvPr id="5125" name="Picture 5"/>
          <p:cNvPicPr>
            <a:picLocks noChangeAspect="1" noChangeArrowheads="1"/>
          </p:cNvPicPr>
          <p:nvPr/>
        </p:nvPicPr>
        <p:blipFill>
          <a:blip r:embed="rId6"/>
          <a:srcRect/>
          <a:stretch>
            <a:fillRect/>
          </a:stretch>
        </p:blipFill>
        <p:spPr bwMode="auto">
          <a:xfrm>
            <a:off x="3962400" y="496888"/>
            <a:ext cx="1219200" cy="417512"/>
          </a:xfrm>
          <a:prstGeom prst="rect">
            <a:avLst/>
          </a:prstGeom>
          <a:noFill/>
          <a:ln w="9525">
            <a:noFill/>
            <a:miter lim="800000"/>
            <a:headEnd/>
            <a:tailEnd/>
          </a:ln>
        </p:spPr>
      </p:pic>
      <p:sp>
        <p:nvSpPr>
          <p:cNvPr id="5124" name="TPAnswers"/>
          <p:cNvSpPr>
            <a:spLocks noGrp="1" noChangeArrowheads="1"/>
          </p:cNvSpPr>
          <p:nvPr>
            <p:ph type="body" idx="1"/>
            <p:custDataLst>
              <p:tags r:id="rId3"/>
            </p:custDataLst>
          </p:nvPr>
        </p:nvSpPr>
        <p:spPr>
          <a:xfrm>
            <a:off x="457200" y="2589213"/>
            <a:ext cx="4114800" cy="3201987"/>
          </a:xfrm>
        </p:spPr>
        <p:txBody>
          <a:bodyPr/>
          <a:lstStyle/>
          <a:p>
            <a:pPr marL="609600" indent="-609600">
              <a:buFontTx/>
              <a:buAutoNum type="arabicPeriod"/>
            </a:pPr>
            <a:r>
              <a:rPr lang="en-US"/>
              <a:t>265 mi </a:t>
            </a:r>
          </a:p>
          <a:p>
            <a:pPr marL="609600" indent="-609600">
              <a:buFontTx/>
              <a:buAutoNum type="arabicPeriod"/>
            </a:pPr>
            <a:r>
              <a:rPr lang="en-US"/>
              <a:t>269 mi </a:t>
            </a:r>
          </a:p>
          <a:p>
            <a:pPr marL="609600" indent="-609600">
              <a:buFontTx/>
              <a:buAutoNum type="arabicPeriod"/>
            </a:pPr>
            <a:r>
              <a:rPr lang="en-US"/>
              <a:t>259 mi </a:t>
            </a:r>
          </a:p>
          <a:p>
            <a:pPr marL="609600" indent="-609600">
              <a:buFontTx/>
              <a:buAutoNum type="arabicPeriod"/>
            </a:pPr>
            <a:r>
              <a:rPr lang="en-US"/>
              <a:t>261 mi </a:t>
            </a:r>
          </a:p>
          <a:p>
            <a:pPr marL="609600" indent="-609600">
              <a:buFontTx/>
              <a:buAutoNum type="arabicPeriod"/>
            </a:pPr>
            <a:r>
              <a:rPr lang="en-US"/>
              <a:t>271 mi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304800" y="1295400"/>
            <a:ext cx="4648200" cy="3276600"/>
          </a:xfrm>
        </p:spPr>
        <p:txBody>
          <a:bodyPr/>
          <a:lstStyle/>
          <a:p>
            <a:r>
              <a:rPr lang="en-US" sz="2100"/>
              <a:t>The table gives the population of the United States, in millions, for the years 1900 - 2000. Use a graphing calculator with exponential regression capability to model the U.S. population since 1900. Use the model to estimate the population in 1955 and to predict the population in the year 2015.  </a:t>
            </a:r>
          </a:p>
        </p:txBody>
      </p:sp>
      <p:graphicFrame>
        <p:nvGraphicFramePr>
          <p:cNvPr id="38915" name="TPChart"/>
          <p:cNvGraphicFramePr>
            <a:graphicFrameLocks noChangeAspect="1"/>
          </p:cNvGraphicFramePr>
          <p:nvPr/>
        </p:nvGraphicFramePr>
        <p:xfrm>
          <a:off x="4940300" y="2133600"/>
          <a:ext cx="4198938" cy="4724400"/>
        </p:xfrm>
        <a:graphic>
          <a:graphicData uri="http://schemas.openxmlformats.org/presentationml/2006/ole">
            <p:oleObj spid="_x0000_s30722"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304800" y="4646613"/>
            <a:ext cx="4724400" cy="1982787"/>
          </a:xfrm>
        </p:spPr>
        <p:txBody>
          <a:bodyPr/>
          <a:lstStyle/>
          <a:p>
            <a:pPr marL="609600" indent="-609600">
              <a:buFontTx/>
              <a:buAutoNum type="arabicPeriod"/>
            </a:pPr>
            <a:r>
              <a:rPr lang="en-US" sz="2200"/>
              <a:t>113 millions, 288 millions </a:t>
            </a:r>
          </a:p>
          <a:p>
            <a:pPr marL="609600" indent="-609600">
              <a:buFontTx/>
              <a:buAutoNum type="arabicPeriod"/>
            </a:pPr>
            <a:r>
              <a:rPr lang="en-US" sz="2200"/>
              <a:t>163 millions, 412 millions </a:t>
            </a:r>
          </a:p>
          <a:p>
            <a:pPr marL="609600" indent="-609600">
              <a:buFontTx/>
              <a:buAutoNum type="arabicPeriod"/>
            </a:pPr>
            <a:r>
              <a:rPr lang="en-US" sz="2200"/>
              <a:t>163 millions, 352 millions </a:t>
            </a:r>
          </a:p>
          <a:p>
            <a:pPr marL="609600" indent="-609600">
              <a:buFontTx/>
              <a:buAutoNum type="arabicPeriod"/>
            </a:pPr>
            <a:r>
              <a:rPr lang="en-US" sz="2200"/>
              <a:t>113 millions, 352 millions </a:t>
            </a:r>
          </a:p>
          <a:p>
            <a:pPr marL="609600" indent="-609600">
              <a:buFontTx/>
              <a:buAutoNum type="arabicPeriod"/>
            </a:pPr>
            <a:r>
              <a:rPr lang="en-US" sz="2200"/>
              <a:t>163 millions, 163 millions </a:t>
            </a:r>
          </a:p>
        </p:txBody>
      </p:sp>
      <p:sp>
        <p:nvSpPr>
          <p:cNvPr id="38917" name="Rectangle 5"/>
          <p:cNvSpPr>
            <a:spLocks noChangeArrowheads="1"/>
          </p:cNvSpPr>
          <p:nvPr/>
        </p:nvSpPr>
        <p:spPr bwMode="auto">
          <a:xfrm>
            <a:off x="0" y="28813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076" name="Group 164"/>
          <p:cNvGraphicFramePr>
            <a:graphicFrameLocks noGrp="1"/>
          </p:cNvGraphicFramePr>
          <p:nvPr/>
        </p:nvGraphicFramePr>
        <p:xfrm>
          <a:off x="228600" y="366713"/>
          <a:ext cx="8686800" cy="1005840"/>
        </p:xfrm>
        <a:graphic>
          <a:graphicData uri="http://schemas.openxmlformats.org/drawingml/2006/table">
            <a:tbl>
              <a:tblPr/>
              <a:tblGrid>
                <a:gridCol w="1295400"/>
                <a:gridCol w="639763"/>
                <a:gridCol w="673100"/>
                <a:gridCol w="676275"/>
                <a:gridCol w="674687"/>
                <a:gridCol w="677863"/>
                <a:gridCol w="673100"/>
                <a:gridCol w="674687"/>
                <a:gridCol w="676275"/>
                <a:gridCol w="684213"/>
                <a:gridCol w="666750"/>
                <a:gridCol w="674687"/>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Year</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1930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1940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1950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1960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1970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1980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1990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Population (millions)</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76</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92</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106</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123</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131</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150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179</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203</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227</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250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281</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39065" name="Rectangle 153"/>
          <p:cNvSpPr>
            <a:spLocks noChangeArrowheads="1"/>
          </p:cNvSpPr>
          <p:nvPr/>
        </p:nvSpPr>
        <p:spPr bwMode="auto">
          <a:xfrm>
            <a:off x="0" y="39766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76200"/>
            <a:ext cx="8229600" cy="1220788"/>
          </a:xfrm>
        </p:spPr>
        <p:txBody>
          <a:bodyPr>
            <a:spAutoFit/>
          </a:bodyPr>
          <a:lstStyle/>
          <a:p>
            <a:r>
              <a:rPr lang="en-US" sz="2800"/>
              <a:t>A tank is full of water. Find the work required to pump the water out of the outlet.</a:t>
            </a:r>
          </a:p>
        </p:txBody>
      </p:sp>
      <p:graphicFrame>
        <p:nvGraphicFramePr>
          <p:cNvPr id="33795" name="TPChart"/>
          <p:cNvGraphicFramePr>
            <a:graphicFrameLocks noChangeAspect="1"/>
          </p:cNvGraphicFramePr>
          <p:nvPr/>
        </p:nvGraphicFramePr>
        <p:xfrm>
          <a:off x="4508500" y="1651000"/>
          <a:ext cx="4572000" cy="5143500"/>
        </p:xfrm>
        <a:graphic>
          <a:graphicData uri="http://schemas.openxmlformats.org/presentationml/2006/ole">
            <p:oleObj spid="_x0000_s307202"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4038600"/>
            <a:ext cx="4114800" cy="2570163"/>
          </a:xfrm>
        </p:spPr>
        <p:txBody>
          <a:bodyPr>
            <a:spAutoFit/>
          </a:bodyPr>
          <a:lstStyle/>
          <a:p>
            <a:pPr marL="609600" indent="-609600">
              <a:buFontTx/>
              <a:buAutoNum type="arabicPeriod"/>
            </a:pPr>
            <a:r>
              <a:rPr lang="pl-PL" sz="2800"/>
              <a:t>W = 30,000 J</a:t>
            </a:r>
          </a:p>
          <a:p>
            <a:pPr marL="609600" indent="-609600">
              <a:buFontTx/>
              <a:buAutoNum type="arabicPeriod"/>
            </a:pPr>
            <a:r>
              <a:rPr lang="pl-PL" sz="2800"/>
              <a:t>W = 308,000 J</a:t>
            </a:r>
          </a:p>
          <a:p>
            <a:pPr marL="609600" indent="-609600">
              <a:buFontTx/>
              <a:buAutoNum type="arabicPeriod"/>
            </a:pPr>
            <a:r>
              <a:rPr lang="pl-PL" sz="2800"/>
              <a:t>W = 757,000 J</a:t>
            </a:r>
          </a:p>
          <a:p>
            <a:pPr marL="609600" indent="-609600">
              <a:buFontTx/>
              <a:buAutoNum type="arabicPeriod"/>
            </a:pPr>
            <a:r>
              <a:rPr lang="pl-PL" sz="2800"/>
              <a:t>W = 431,000 J</a:t>
            </a:r>
          </a:p>
          <a:p>
            <a:pPr marL="609600" indent="-609600">
              <a:buFontTx/>
              <a:buAutoNum type="arabicPeriod"/>
            </a:pPr>
            <a:r>
              <a:rPr lang="pl-PL" sz="2800"/>
              <a:t>W = 305,000 J</a:t>
            </a:r>
            <a:endParaRPr lang="en-US" sz="2800"/>
          </a:p>
        </p:txBody>
      </p:sp>
      <p:pic>
        <p:nvPicPr>
          <p:cNvPr id="33797" name="Picture 5"/>
          <p:cNvPicPr>
            <a:picLocks noChangeAspect="1" noChangeArrowheads="1"/>
          </p:cNvPicPr>
          <p:nvPr/>
        </p:nvPicPr>
        <p:blipFill>
          <a:blip r:embed="rId6"/>
          <a:srcRect/>
          <a:stretch>
            <a:fillRect/>
          </a:stretch>
        </p:blipFill>
        <p:spPr bwMode="auto">
          <a:xfrm>
            <a:off x="381000" y="1360488"/>
            <a:ext cx="3429000" cy="2144712"/>
          </a:xfrm>
          <a:prstGeom prst="rect">
            <a:avLst/>
          </a:prstGeom>
          <a:noFill/>
          <a:ln w="9525">
            <a:noFill/>
            <a:miter lim="800000"/>
            <a:headEnd/>
            <a:tailEnd/>
          </a:ln>
        </p:spPr>
      </p:pic>
      <p:sp>
        <p:nvSpPr>
          <p:cNvPr id="33798" name="Rectangle 6"/>
          <p:cNvSpPr>
            <a:spLocks noChangeArrowheads="1"/>
          </p:cNvSpPr>
          <p:nvPr/>
        </p:nvSpPr>
        <p:spPr bwMode="auto">
          <a:xfrm>
            <a:off x="457200" y="3367088"/>
            <a:ext cx="4384675" cy="519112"/>
          </a:xfrm>
          <a:prstGeom prst="rect">
            <a:avLst/>
          </a:prstGeom>
          <a:noFill/>
          <a:ln w="9525">
            <a:noFill/>
            <a:miter lim="800000"/>
            <a:headEnd/>
            <a:tailEnd/>
          </a:ln>
          <a:effectLst/>
        </p:spPr>
        <p:txBody>
          <a:bodyPr wrap="none" anchor="ctr">
            <a:spAutoFit/>
          </a:bodyPr>
          <a:lstStyle/>
          <a:p>
            <a:r>
              <a:rPr lang="en-US" sz="2800" i="1"/>
              <a:t>h</a:t>
            </a:r>
            <a:r>
              <a:rPr lang="en-US" sz="2800"/>
              <a:t> = 1 m , </a:t>
            </a:r>
            <a:r>
              <a:rPr lang="en-US" sz="2800" i="1"/>
              <a:t>r</a:t>
            </a:r>
            <a:r>
              <a:rPr lang="en-US" sz="2800"/>
              <a:t> = 1 m , </a:t>
            </a:r>
            <a:r>
              <a:rPr lang="en-US" sz="2800" i="1"/>
              <a:t>d</a:t>
            </a:r>
            <a:r>
              <a:rPr lang="en-US" sz="2800"/>
              <a:t> = 5 m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304800" y="-30163"/>
            <a:ext cx="8686800" cy="2011363"/>
          </a:xfrm>
        </p:spPr>
        <p:txBody>
          <a:bodyPr>
            <a:spAutoFit/>
          </a:bodyPr>
          <a:lstStyle/>
          <a:p>
            <a:pPr>
              <a:lnSpc>
                <a:spcPct val="135000"/>
              </a:lnSpc>
            </a:pPr>
            <a:r>
              <a:rPr lang="en-US" sz="2000"/>
              <a:t>Newton's Law of Gravitation states that two bodies with masses </a:t>
            </a:r>
            <a:r>
              <a:rPr lang="en-US" sz="2000" i="1"/>
              <a:t>m</a:t>
            </a:r>
            <a:r>
              <a:rPr lang="en-US" sz="2000" baseline="-25000"/>
              <a:t>1</a:t>
            </a:r>
            <a:r>
              <a:rPr lang="en-US" sz="2000"/>
              <a:t> and </a:t>
            </a:r>
            <a:r>
              <a:rPr lang="en-US" sz="2000" i="1"/>
              <a:t>m</a:t>
            </a:r>
            <a:r>
              <a:rPr lang="en-US" sz="2000" baseline="-25000"/>
              <a:t>2</a:t>
            </a:r>
            <a:r>
              <a:rPr lang="en-US" sz="2000"/>
              <a:t> attract each other with a force                      where </a:t>
            </a:r>
            <a:r>
              <a:rPr lang="en-US" sz="2000" i="1"/>
              <a:t>r</a:t>
            </a:r>
            <a:r>
              <a:rPr lang="en-US" sz="2000"/>
              <a:t> is the distance between the bodies and </a:t>
            </a:r>
            <a:r>
              <a:rPr lang="en-US" sz="2000" i="1"/>
              <a:t>G</a:t>
            </a:r>
            <a:r>
              <a:rPr lang="en-US" sz="2000"/>
              <a:t> is the gravitation constant. If one of the bodies is fixed, find the work needed to move the other from </a:t>
            </a:r>
            <a:r>
              <a:rPr lang="en-US" sz="2000" i="1"/>
              <a:t>r </a:t>
            </a:r>
            <a:r>
              <a:rPr lang="en-US" sz="2000"/>
              <a:t>= </a:t>
            </a:r>
            <a:r>
              <a:rPr lang="en-US" sz="2000" i="1"/>
              <a:t>a </a:t>
            </a:r>
            <a:r>
              <a:rPr lang="en-US" sz="2000"/>
              <a:t>to </a:t>
            </a:r>
            <a:r>
              <a:rPr lang="en-US" sz="2000" i="1"/>
              <a:t>r</a:t>
            </a:r>
            <a:r>
              <a:rPr lang="en-US" sz="2000"/>
              <a:t> = </a:t>
            </a:r>
            <a:r>
              <a:rPr lang="en-US" sz="2000" i="1"/>
              <a:t>d.</a:t>
            </a:r>
          </a:p>
        </p:txBody>
      </p:sp>
      <p:graphicFrame>
        <p:nvGraphicFramePr>
          <p:cNvPr id="34819" name="TPChart"/>
          <p:cNvGraphicFramePr>
            <a:graphicFrameLocks noChangeAspect="1"/>
          </p:cNvGraphicFramePr>
          <p:nvPr/>
        </p:nvGraphicFramePr>
        <p:xfrm>
          <a:off x="4933950" y="2120900"/>
          <a:ext cx="4210050" cy="4737100"/>
        </p:xfrm>
        <a:graphic>
          <a:graphicData uri="http://schemas.openxmlformats.org/presentationml/2006/ole">
            <p:oleObj spid="_x0000_s308226"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2132013"/>
            <a:ext cx="12954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34822"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3886200" y="609600"/>
          <a:ext cx="1219200" cy="617538"/>
        </p:xfrm>
        <a:graphic>
          <a:graphicData uri="http://schemas.openxmlformats.org/presentationml/2006/ole">
            <p:oleObj spid="_x0000_s308227" name="Equation" r:id="rId6" imgW="711509" imgH="355754" progId="">
              <p:embed/>
            </p:oleObj>
          </a:graphicData>
        </a:graphic>
      </p:graphicFrame>
      <p:sp>
        <p:nvSpPr>
          <p:cNvPr id="34824" name="Rectangle 8"/>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sp>
        <p:nvSpPr>
          <p:cNvPr id="34826"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34828"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34830" name="Rectangle 14"/>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sp>
        <p:nvSpPr>
          <p:cNvPr id="34832" name="Rectangle 1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3" name="Object 7"/>
          <p:cNvGraphicFramePr>
            <a:graphicFrameLocks noChangeAspect="1"/>
          </p:cNvGraphicFramePr>
          <p:nvPr/>
        </p:nvGraphicFramePr>
        <p:xfrm>
          <a:off x="1066800" y="2057400"/>
          <a:ext cx="2209800" cy="696913"/>
        </p:xfrm>
        <a:graphic>
          <a:graphicData uri="http://schemas.openxmlformats.org/presentationml/2006/ole">
            <p:oleObj spid="_x0000_s308228" name="Equation" r:id="rId7" imgW="1257300" imgH="393700" progId="">
              <p:embed/>
            </p:oleObj>
          </a:graphicData>
        </a:graphic>
      </p:graphicFrame>
      <p:graphicFrame>
        <p:nvGraphicFramePr>
          <p:cNvPr id="34825" name="Object 9"/>
          <p:cNvGraphicFramePr>
            <a:graphicFrameLocks noChangeAspect="1"/>
          </p:cNvGraphicFramePr>
          <p:nvPr/>
        </p:nvGraphicFramePr>
        <p:xfrm>
          <a:off x="1066800" y="3092450"/>
          <a:ext cx="1970088" cy="641350"/>
        </p:xfrm>
        <a:graphic>
          <a:graphicData uri="http://schemas.openxmlformats.org/presentationml/2006/ole">
            <p:oleObj spid="_x0000_s308229" name="Equation" r:id="rId8" imgW="1117600" imgH="368300" progId="">
              <p:embed/>
            </p:oleObj>
          </a:graphicData>
        </a:graphic>
      </p:graphicFrame>
      <p:graphicFrame>
        <p:nvGraphicFramePr>
          <p:cNvPr id="34827" name="Object 11"/>
          <p:cNvGraphicFramePr>
            <a:graphicFrameLocks noChangeAspect="1"/>
          </p:cNvGraphicFramePr>
          <p:nvPr/>
        </p:nvGraphicFramePr>
        <p:xfrm>
          <a:off x="1066800" y="4083050"/>
          <a:ext cx="1970088" cy="641350"/>
        </p:xfrm>
        <a:graphic>
          <a:graphicData uri="http://schemas.openxmlformats.org/presentationml/2006/ole">
            <p:oleObj spid="_x0000_s308230" name="Equation" r:id="rId9" imgW="1117600" imgH="368300" progId="">
              <p:embed/>
            </p:oleObj>
          </a:graphicData>
        </a:graphic>
      </p:graphicFrame>
      <p:graphicFrame>
        <p:nvGraphicFramePr>
          <p:cNvPr id="34829" name="Object 13"/>
          <p:cNvGraphicFramePr>
            <a:graphicFrameLocks noChangeAspect="1"/>
          </p:cNvGraphicFramePr>
          <p:nvPr/>
        </p:nvGraphicFramePr>
        <p:xfrm>
          <a:off x="1066800" y="5013325"/>
          <a:ext cx="2209800" cy="696913"/>
        </p:xfrm>
        <a:graphic>
          <a:graphicData uri="http://schemas.openxmlformats.org/presentationml/2006/ole">
            <p:oleObj spid="_x0000_s308231" name="Equation" r:id="rId10" imgW="1257300" imgH="393700" progId="">
              <p:embed/>
            </p:oleObj>
          </a:graphicData>
        </a:graphic>
      </p:graphicFrame>
      <p:graphicFrame>
        <p:nvGraphicFramePr>
          <p:cNvPr id="34831" name="Object 15"/>
          <p:cNvGraphicFramePr>
            <a:graphicFrameLocks noChangeAspect="1"/>
          </p:cNvGraphicFramePr>
          <p:nvPr/>
        </p:nvGraphicFramePr>
        <p:xfrm>
          <a:off x="1066800" y="6003925"/>
          <a:ext cx="2209800" cy="696913"/>
        </p:xfrm>
        <a:graphic>
          <a:graphicData uri="http://schemas.openxmlformats.org/presentationml/2006/ole">
            <p:oleObj spid="_x0000_s308232" name="Equation" r:id="rId11" imgW="12573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104775"/>
            <a:ext cx="8229600" cy="1647825"/>
          </a:xfrm>
        </p:spPr>
        <p:txBody>
          <a:bodyPr>
            <a:spAutoFit/>
          </a:bodyPr>
          <a:lstStyle/>
          <a:p>
            <a:r>
              <a:rPr lang="en-US" sz="2800"/>
              <a:t>The linear density of a 48 m long rod is                kg/m, where </a:t>
            </a:r>
            <a:r>
              <a:rPr lang="en-US" sz="2800" i="1"/>
              <a:t>x</a:t>
            </a:r>
            <a:r>
              <a:rPr lang="en-US" sz="2800"/>
              <a:t> is measured in meters from one end of the rod. Find the average density of the rod. </a:t>
            </a:r>
          </a:p>
        </p:txBody>
      </p:sp>
      <p:graphicFrame>
        <p:nvGraphicFramePr>
          <p:cNvPr id="35843" name="TPChart"/>
          <p:cNvGraphicFramePr>
            <a:graphicFrameLocks noChangeAspect="1"/>
          </p:cNvGraphicFramePr>
          <p:nvPr/>
        </p:nvGraphicFramePr>
        <p:xfrm>
          <a:off x="4813300" y="1981200"/>
          <a:ext cx="4335463" cy="4876800"/>
        </p:xfrm>
        <a:graphic>
          <a:graphicData uri="http://schemas.openxmlformats.org/presentationml/2006/ole">
            <p:oleObj spid="_x0000_s309250" name="Chart" r:id="rId5" imgW="4571989" imgH="5143584" progId="MSGraph.Chart.8">
              <p:embed followColorScheme="full"/>
            </p:oleObj>
          </a:graphicData>
        </a:graphic>
      </p:graphicFrame>
      <p:sp>
        <p:nvSpPr>
          <p:cNvPr id="3584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6781800" y="279400"/>
          <a:ext cx="1752600" cy="635000"/>
        </p:xfrm>
        <a:graphic>
          <a:graphicData uri="http://schemas.openxmlformats.org/presentationml/2006/ole">
            <p:oleObj spid="_x0000_s309251" name="Equation" r:id="rId6" imgW="584454" imgH="215994" progId="">
              <p:embed/>
            </p:oleObj>
          </a:graphicData>
        </a:graphic>
      </p:graphicFrame>
      <p:sp>
        <p:nvSpPr>
          <p:cNvPr id="35844" name="TPAnswers"/>
          <p:cNvSpPr>
            <a:spLocks noGrp="1" noChangeArrowheads="1"/>
          </p:cNvSpPr>
          <p:nvPr>
            <p:ph type="body" idx="1"/>
            <p:custDataLst>
              <p:tags r:id="rId3"/>
            </p:custDataLst>
          </p:nvPr>
        </p:nvSpPr>
        <p:spPr>
          <a:xfrm>
            <a:off x="457200" y="2055813"/>
            <a:ext cx="4114800" cy="3697287"/>
          </a:xfrm>
        </p:spPr>
        <p:txBody>
          <a:bodyPr>
            <a:spAutoFit/>
          </a:bodyPr>
          <a:lstStyle/>
          <a:p>
            <a:pPr marL="609600" indent="-609600">
              <a:spcAft>
                <a:spcPct val="40000"/>
              </a:spcAft>
              <a:buFontTx/>
              <a:buAutoNum type="arabicPeriod"/>
            </a:pPr>
            <a:r>
              <a:rPr lang="en-US"/>
              <a:t>                  kg/m</a:t>
            </a:r>
          </a:p>
          <a:p>
            <a:pPr marL="609600" indent="-609600">
              <a:spcAft>
                <a:spcPct val="40000"/>
              </a:spcAft>
              <a:buFontTx/>
              <a:buAutoNum type="arabicPeriod"/>
            </a:pPr>
            <a:r>
              <a:rPr lang="en-US"/>
              <a:t>                  kg/m</a:t>
            </a:r>
          </a:p>
          <a:p>
            <a:pPr marL="609600" indent="-609600">
              <a:spcAft>
                <a:spcPct val="40000"/>
              </a:spcAft>
              <a:buFontTx/>
              <a:buAutoNum type="arabicPeriod"/>
            </a:pPr>
            <a:r>
              <a:rPr lang="en-US"/>
              <a:t>                  kg/m</a:t>
            </a:r>
          </a:p>
          <a:p>
            <a:pPr marL="609600" indent="-609600">
              <a:spcAft>
                <a:spcPct val="40000"/>
              </a:spcAft>
              <a:buFontTx/>
              <a:buAutoNum type="arabicPeriod"/>
            </a:pPr>
            <a:r>
              <a:rPr lang="en-US"/>
              <a:t>                  kg/m</a:t>
            </a:r>
          </a:p>
          <a:p>
            <a:pPr marL="609600" indent="-609600">
              <a:spcAft>
                <a:spcPct val="40000"/>
              </a:spcAft>
              <a:buFontTx/>
              <a:buAutoNum type="arabicPeriod"/>
            </a:pPr>
            <a:r>
              <a:rPr lang="en-US"/>
              <a:t>                  kg/m</a:t>
            </a:r>
          </a:p>
        </p:txBody>
      </p:sp>
      <p:sp>
        <p:nvSpPr>
          <p:cNvPr id="3584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7" name="Object 7"/>
          <p:cNvGraphicFramePr>
            <a:graphicFrameLocks noChangeAspect="1"/>
          </p:cNvGraphicFramePr>
          <p:nvPr/>
        </p:nvGraphicFramePr>
        <p:xfrm>
          <a:off x="990600" y="1981200"/>
          <a:ext cx="2009775" cy="739775"/>
        </p:xfrm>
        <a:graphic>
          <a:graphicData uri="http://schemas.openxmlformats.org/presentationml/2006/ole">
            <p:oleObj spid="_x0000_s309252" name="Equation" r:id="rId7" imgW="520474" imgH="190417" progId="">
              <p:embed/>
            </p:oleObj>
          </a:graphicData>
        </a:graphic>
      </p:graphicFrame>
      <p:sp>
        <p:nvSpPr>
          <p:cNvPr id="3585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9" name="Object 9"/>
          <p:cNvGraphicFramePr>
            <a:graphicFrameLocks noChangeAspect="1"/>
          </p:cNvGraphicFramePr>
          <p:nvPr/>
        </p:nvGraphicFramePr>
        <p:xfrm>
          <a:off x="990600" y="2819400"/>
          <a:ext cx="1836738" cy="739775"/>
        </p:xfrm>
        <a:graphic>
          <a:graphicData uri="http://schemas.openxmlformats.org/presentationml/2006/ole">
            <p:oleObj spid="_x0000_s309253" name="Equation" r:id="rId8" imgW="469696" imgH="190417" progId="">
              <p:embed/>
            </p:oleObj>
          </a:graphicData>
        </a:graphic>
      </p:graphicFrame>
      <p:sp>
        <p:nvSpPr>
          <p:cNvPr id="35852"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51" name="Object 11"/>
          <p:cNvGraphicFramePr>
            <a:graphicFrameLocks noChangeAspect="1"/>
          </p:cNvGraphicFramePr>
          <p:nvPr/>
        </p:nvGraphicFramePr>
        <p:xfrm>
          <a:off x="990600" y="3581400"/>
          <a:ext cx="2071688" cy="739775"/>
        </p:xfrm>
        <a:graphic>
          <a:graphicData uri="http://schemas.openxmlformats.org/presentationml/2006/ole">
            <p:oleObj spid="_x0000_s309254" name="Equation" r:id="rId9" imgW="533400" imgH="190500" progId="">
              <p:embed/>
            </p:oleObj>
          </a:graphicData>
        </a:graphic>
      </p:graphicFrame>
      <p:sp>
        <p:nvSpPr>
          <p:cNvPr id="3585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53" name="Object 13"/>
          <p:cNvGraphicFramePr>
            <a:graphicFrameLocks noChangeAspect="1"/>
          </p:cNvGraphicFramePr>
          <p:nvPr/>
        </p:nvGraphicFramePr>
        <p:xfrm>
          <a:off x="990600" y="4343400"/>
          <a:ext cx="2009775" cy="739775"/>
        </p:xfrm>
        <a:graphic>
          <a:graphicData uri="http://schemas.openxmlformats.org/presentationml/2006/ole">
            <p:oleObj spid="_x0000_s309255" name="Equation" r:id="rId10" imgW="520474" imgH="190417" progId="">
              <p:embed/>
            </p:oleObj>
          </a:graphicData>
        </a:graphic>
      </p:graphicFrame>
      <p:sp>
        <p:nvSpPr>
          <p:cNvPr id="35856"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55" name="Object 15"/>
          <p:cNvGraphicFramePr>
            <a:graphicFrameLocks noChangeAspect="1"/>
          </p:cNvGraphicFramePr>
          <p:nvPr/>
        </p:nvGraphicFramePr>
        <p:xfrm>
          <a:off x="990600" y="5105400"/>
          <a:ext cx="2133600" cy="739775"/>
        </p:xfrm>
        <a:graphic>
          <a:graphicData uri="http://schemas.openxmlformats.org/presentationml/2006/ole">
            <p:oleObj spid="_x0000_s309256" name="Equation" r:id="rId11" imgW="545626" imgH="19033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0"/>
            <a:ext cx="8229600" cy="1827213"/>
          </a:xfrm>
        </p:spPr>
        <p:txBody>
          <a:bodyPr>
            <a:spAutoFit/>
          </a:bodyPr>
          <a:lstStyle/>
          <a:p>
            <a:r>
              <a:rPr lang="en-US" sz="2400"/>
              <a:t>An aquarium 7 m long, 1 m wide, and 1 m deep is full of water. Find the work needed to pump half of the water out of the aquarium. (Use the facts that the density of water is 1000 kg/m</a:t>
            </a:r>
            <a:r>
              <a:rPr lang="en-US" sz="2400" baseline="30000"/>
              <a:t>3</a:t>
            </a:r>
            <a:r>
              <a:rPr lang="en-US" sz="2400"/>
              <a:t> and             .)</a:t>
            </a:r>
          </a:p>
        </p:txBody>
      </p:sp>
      <p:graphicFrame>
        <p:nvGraphicFramePr>
          <p:cNvPr id="36867" name="TPChart"/>
          <p:cNvGraphicFramePr>
            <a:graphicFrameLocks noChangeAspect="1"/>
          </p:cNvGraphicFramePr>
          <p:nvPr/>
        </p:nvGraphicFramePr>
        <p:xfrm>
          <a:off x="4572000" y="1714500"/>
          <a:ext cx="4572000" cy="5143500"/>
        </p:xfrm>
        <a:graphic>
          <a:graphicData uri="http://schemas.openxmlformats.org/presentationml/2006/ole">
            <p:oleObj spid="_x0000_s310274"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2133600"/>
            <a:ext cx="4114800" cy="2916238"/>
          </a:xfrm>
        </p:spPr>
        <p:txBody>
          <a:bodyPr>
            <a:spAutoFit/>
          </a:bodyPr>
          <a:lstStyle/>
          <a:p>
            <a:pPr marL="609600" indent="-609600">
              <a:buFontTx/>
              <a:buAutoNum type="arabicPeriod"/>
            </a:pPr>
            <a:r>
              <a:rPr lang="en-US"/>
              <a:t>8,575 J</a:t>
            </a:r>
          </a:p>
          <a:p>
            <a:pPr marL="609600" indent="-609600">
              <a:buFontTx/>
              <a:buAutoNum type="arabicPeriod"/>
            </a:pPr>
            <a:r>
              <a:rPr lang="en-US"/>
              <a:t>7,575 J</a:t>
            </a:r>
          </a:p>
          <a:p>
            <a:pPr marL="609600" indent="-609600">
              <a:buFontTx/>
              <a:buAutoNum type="arabicPeriod"/>
            </a:pPr>
            <a:r>
              <a:rPr lang="en-US"/>
              <a:t>8,425 J</a:t>
            </a:r>
          </a:p>
          <a:p>
            <a:pPr marL="609600" indent="-609600">
              <a:buFontTx/>
              <a:buAutoNum type="arabicPeriod"/>
            </a:pPr>
            <a:r>
              <a:rPr lang="en-US"/>
              <a:t>8,586 J</a:t>
            </a:r>
          </a:p>
          <a:p>
            <a:pPr marL="609600" indent="-609600">
              <a:buFontTx/>
              <a:buAutoNum type="arabicPeriod"/>
            </a:pPr>
            <a:r>
              <a:rPr lang="en-US"/>
              <a:t>8,585 J</a:t>
            </a:r>
          </a:p>
        </p:txBody>
      </p:sp>
      <p:sp>
        <p:nvSpPr>
          <p:cNvPr id="36870"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2667000" y="1371600"/>
          <a:ext cx="1143000" cy="495300"/>
        </p:xfrm>
        <a:graphic>
          <a:graphicData uri="http://schemas.openxmlformats.org/presentationml/2006/ole">
            <p:oleObj spid="_x0000_s310275" name="Equation" r:id="rId6" imgW="405520" imgH="17741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228600" y="0"/>
            <a:ext cx="8763000" cy="1790700"/>
          </a:xfrm>
        </p:spPr>
        <p:txBody>
          <a:bodyPr>
            <a:spAutoFit/>
          </a:bodyPr>
          <a:lstStyle/>
          <a:p>
            <a:pPr>
              <a:lnSpc>
                <a:spcPct val="130000"/>
              </a:lnSpc>
            </a:pPr>
            <a:r>
              <a:rPr lang="en-US" sz="2400"/>
              <a:t>In a certain city the temperature </a:t>
            </a:r>
            <a:r>
              <a:rPr lang="en-US" sz="2400" i="1"/>
              <a:t>x</a:t>
            </a:r>
            <a:r>
              <a:rPr lang="en-US" sz="2400"/>
              <a:t> hours after 7 A.M. was modeled by the function                                 . Find the average temperature during the period from 7 A.M. to 7 P.M. </a:t>
            </a:r>
          </a:p>
        </p:txBody>
      </p:sp>
      <p:graphicFrame>
        <p:nvGraphicFramePr>
          <p:cNvPr id="37891" name="TPChart"/>
          <p:cNvGraphicFramePr>
            <a:graphicFrameLocks noChangeAspect="1"/>
          </p:cNvGraphicFramePr>
          <p:nvPr/>
        </p:nvGraphicFramePr>
        <p:xfrm>
          <a:off x="4741863" y="1905000"/>
          <a:ext cx="4402137" cy="4953000"/>
        </p:xfrm>
        <a:graphic>
          <a:graphicData uri="http://schemas.openxmlformats.org/presentationml/2006/ole">
            <p:oleObj spid="_x0000_s311298"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67.099</a:t>
            </a:r>
          </a:p>
          <a:p>
            <a:pPr marL="609600" indent="-609600">
              <a:buFontTx/>
              <a:buAutoNum type="arabicPeriod"/>
            </a:pPr>
            <a:r>
              <a:rPr lang="en-US"/>
              <a:t>14.956</a:t>
            </a:r>
          </a:p>
          <a:p>
            <a:pPr marL="609600" indent="-609600">
              <a:buFontTx/>
              <a:buAutoNum type="arabicPeriod"/>
            </a:pPr>
            <a:r>
              <a:rPr lang="en-US"/>
              <a:t>43.203</a:t>
            </a:r>
          </a:p>
          <a:p>
            <a:pPr marL="609600" indent="-609600">
              <a:buFontTx/>
              <a:buAutoNum type="arabicPeriod"/>
            </a:pPr>
            <a:r>
              <a:rPr lang="en-US"/>
              <a:t>1.402</a:t>
            </a:r>
          </a:p>
          <a:p>
            <a:pPr marL="609600" indent="-609600">
              <a:buFontTx/>
              <a:buAutoNum type="arabicPeriod"/>
            </a:pPr>
            <a:r>
              <a:rPr lang="en-US"/>
              <a:t>69.029</a:t>
            </a:r>
          </a:p>
        </p:txBody>
      </p:sp>
      <p:sp>
        <p:nvSpPr>
          <p:cNvPr id="3789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3733800" y="685800"/>
          <a:ext cx="2546350" cy="755650"/>
        </p:xfrm>
        <a:graphic>
          <a:graphicData uri="http://schemas.openxmlformats.org/presentationml/2006/ole">
            <p:oleObj spid="_x0000_s311299" name="Equation" r:id="rId6" imgW="11176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47625"/>
            <a:ext cx="8229600" cy="2132013"/>
          </a:xfrm>
        </p:spPr>
        <p:txBody>
          <a:bodyPr>
            <a:spAutoFit/>
          </a:bodyPr>
          <a:lstStyle/>
          <a:p>
            <a:pPr>
              <a:lnSpc>
                <a:spcPct val="145000"/>
              </a:lnSpc>
            </a:pPr>
            <a:r>
              <a:rPr lang="en-US" sz="2000"/>
              <a:t>The velocity </a:t>
            </a:r>
            <a:r>
              <a:rPr lang="en-US" sz="2000" i="1"/>
              <a:t>v</a:t>
            </a:r>
            <a:r>
              <a:rPr lang="en-US" sz="2000"/>
              <a:t> of blood that flows in a blood vessel with radius </a:t>
            </a:r>
            <a:r>
              <a:rPr lang="en-US" sz="2000" i="1"/>
              <a:t>R</a:t>
            </a:r>
            <a:r>
              <a:rPr lang="en-US" sz="2000"/>
              <a:t> and length </a:t>
            </a:r>
            <a:r>
              <a:rPr lang="en-US" sz="2000" i="1"/>
              <a:t>l</a:t>
            </a:r>
            <a:r>
              <a:rPr lang="en-US" sz="2000"/>
              <a:t> at a distance </a:t>
            </a:r>
            <a:r>
              <a:rPr lang="en-US" sz="2000" i="1"/>
              <a:t>r</a:t>
            </a:r>
            <a:r>
              <a:rPr lang="en-US" sz="2000"/>
              <a:t> from the central axis is                                  where </a:t>
            </a:r>
            <a:r>
              <a:rPr lang="en-US" sz="2000" i="1"/>
              <a:t>P</a:t>
            </a:r>
            <a:r>
              <a:rPr lang="en-US" sz="2000"/>
              <a:t> is the pressure difference between the ends of the vessel and </a:t>
            </a:r>
            <a:r>
              <a:rPr lang="en-US" sz="2000" i="1"/>
              <a:t>q</a:t>
            </a:r>
            <a:r>
              <a:rPr lang="en-US" sz="2000"/>
              <a:t> is the viscosity of the blood. </a:t>
            </a:r>
          </a:p>
        </p:txBody>
      </p:sp>
      <p:graphicFrame>
        <p:nvGraphicFramePr>
          <p:cNvPr id="38915" name="TPChart"/>
          <p:cNvGraphicFramePr>
            <a:graphicFrameLocks noChangeAspect="1"/>
          </p:cNvGraphicFramePr>
          <p:nvPr/>
        </p:nvGraphicFramePr>
        <p:xfrm>
          <a:off x="4876800" y="2057400"/>
          <a:ext cx="4267200" cy="4800600"/>
        </p:xfrm>
        <a:graphic>
          <a:graphicData uri="http://schemas.openxmlformats.org/presentationml/2006/ole">
            <p:oleObj spid="_x0000_s312322"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5368925"/>
            <a:ext cx="4114800" cy="1031875"/>
          </a:xfrm>
        </p:spPr>
        <p:txBody>
          <a:bodyPr>
            <a:spAutoFit/>
          </a:bodyPr>
          <a:lstStyle/>
          <a:p>
            <a:pPr marL="609600" indent="-609600">
              <a:buFontTx/>
              <a:buAutoNum type="arabicPeriod"/>
            </a:pPr>
            <a:r>
              <a:rPr lang="en-US" sz="2800"/>
              <a:t>Vessel 1</a:t>
            </a:r>
          </a:p>
          <a:p>
            <a:pPr marL="609600" indent="-609600">
              <a:buFontTx/>
              <a:buAutoNum type="arabicPeriod"/>
            </a:pPr>
            <a:r>
              <a:rPr lang="en-US" sz="2800"/>
              <a:t>Vessel 2</a:t>
            </a:r>
          </a:p>
        </p:txBody>
      </p:sp>
      <p:sp>
        <p:nvSpPr>
          <p:cNvPr id="38917" name="Text Box 5"/>
          <p:cNvSpPr txBox="1">
            <a:spLocks noChangeArrowheads="1"/>
          </p:cNvSpPr>
          <p:nvPr/>
        </p:nvSpPr>
        <p:spPr bwMode="auto">
          <a:xfrm>
            <a:off x="457200" y="2209800"/>
            <a:ext cx="4800600" cy="2970213"/>
          </a:xfrm>
          <a:prstGeom prst="rect">
            <a:avLst/>
          </a:prstGeom>
          <a:noFill/>
          <a:ln w="9525">
            <a:noFill/>
            <a:miter lim="800000"/>
            <a:headEnd/>
            <a:tailEnd/>
          </a:ln>
          <a:effectLst/>
        </p:spPr>
        <p:txBody>
          <a:bodyPr>
            <a:spAutoFit/>
          </a:bodyPr>
          <a:lstStyle/>
          <a:p>
            <a:pPr>
              <a:lnSpc>
                <a:spcPct val="135000"/>
              </a:lnSpc>
              <a:spcBef>
                <a:spcPct val="50000"/>
              </a:spcBef>
            </a:pPr>
            <a:r>
              <a:rPr lang="en-US" sz="2000">
                <a:solidFill>
                  <a:schemeClr val="tx2"/>
                </a:solidFill>
              </a:rPr>
              <a:t>Suppose that Vessel 1 has length 1.7 cm and outer radius 0.5 mm, and Vessel 2 has length 4.3 cm and outer radius 0.8 mm. Find the average velocities (with respect to </a:t>
            </a:r>
            <a:r>
              <a:rPr lang="en-US" sz="2000" i="1">
                <a:solidFill>
                  <a:schemeClr val="tx2"/>
                </a:solidFill>
              </a:rPr>
              <a:t>r</a:t>
            </a:r>
            <a:r>
              <a:rPr lang="en-US" sz="2000">
                <a:solidFill>
                  <a:schemeClr val="tx2"/>
                </a:solidFill>
              </a:rPr>
              <a:t>) over the interval 0 </a:t>
            </a:r>
            <a:r>
              <a:rPr lang="en-US" sz="2000">
                <a:solidFill>
                  <a:schemeClr val="tx2"/>
                </a:solidFill>
                <a:cs typeface="Arial" charset="0"/>
              </a:rPr>
              <a:t>≤ </a:t>
            </a:r>
            <a:r>
              <a:rPr lang="en-US" sz="2000" i="1">
                <a:solidFill>
                  <a:schemeClr val="tx2"/>
                </a:solidFill>
                <a:cs typeface="Arial" charset="0"/>
              </a:rPr>
              <a:t>r ≤ R</a:t>
            </a:r>
            <a:r>
              <a:rPr lang="en-US" sz="2000">
                <a:solidFill>
                  <a:schemeClr val="tx2"/>
                </a:solidFill>
              </a:rPr>
              <a:t> for each vessel. Which vessel has the higher average velocity?</a:t>
            </a:r>
          </a:p>
        </p:txBody>
      </p:sp>
      <p:sp>
        <p:nvSpPr>
          <p:cNvPr id="38919" name="Rectangle 7"/>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8" name="Object 6"/>
          <p:cNvGraphicFramePr>
            <a:graphicFrameLocks noChangeAspect="1"/>
          </p:cNvGraphicFramePr>
          <p:nvPr/>
        </p:nvGraphicFramePr>
        <p:xfrm>
          <a:off x="5638800" y="762000"/>
          <a:ext cx="2133600" cy="719138"/>
        </p:xfrm>
        <a:graphic>
          <a:graphicData uri="http://schemas.openxmlformats.org/presentationml/2006/ole">
            <p:oleObj spid="_x0000_s312323" name="Equation" r:id="rId6" imgW="10795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61913"/>
            <a:ext cx="8229600" cy="1462087"/>
          </a:xfrm>
        </p:spPr>
        <p:txBody>
          <a:bodyPr>
            <a:spAutoFit/>
          </a:bodyPr>
          <a:lstStyle/>
          <a:p>
            <a:r>
              <a:rPr lang="en-US" sz="2400"/>
              <a:t>The temperature of a metal rod, 7 m long, is 6</a:t>
            </a:r>
            <a:r>
              <a:rPr lang="en-US" sz="2400" i="1"/>
              <a:t>x</a:t>
            </a:r>
            <a:r>
              <a:rPr lang="en-US" sz="2400"/>
              <a:t> ( in degrees Celsius ) at a distance </a:t>
            </a:r>
            <a:r>
              <a:rPr lang="en-US" sz="2400" i="1"/>
              <a:t>x</a:t>
            </a:r>
            <a:r>
              <a:rPr lang="en-US" sz="2400"/>
              <a:t> meters from one end of the rod. What is the average temperature of the rod? </a:t>
            </a:r>
          </a:p>
        </p:txBody>
      </p:sp>
      <p:graphicFrame>
        <p:nvGraphicFramePr>
          <p:cNvPr id="39939" name="TPChart"/>
          <p:cNvGraphicFramePr>
            <a:graphicFrameLocks noChangeAspect="1"/>
          </p:cNvGraphicFramePr>
          <p:nvPr/>
        </p:nvGraphicFramePr>
        <p:xfrm>
          <a:off x="4572000" y="1714500"/>
          <a:ext cx="4572000" cy="5143500"/>
        </p:xfrm>
        <a:graphic>
          <a:graphicData uri="http://schemas.openxmlformats.org/presentationml/2006/ole">
            <p:oleObj spid="_x0000_s313346" name="Chart" r:id="rId5" imgW="4571989" imgH="5143584" progId="MSGraph.Chart.8">
              <p:embed followColorScheme="full"/>
            </p:oleObj>
          </a:graphicData>
        </a:graphic>
      </p:graphicFrame>
      <p:sp>
        <p:nvSpPr>
          <p:cNvPr id="39940"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3994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4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4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4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5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057400"/>
            <a:ext cx="1943100" cy="942975"/>
            <a:chOff x="264" y="1296"/>
            <a:chExt cx="1224" cy="594"/>
          </a:xfrm>
        </p:grpSpPr>
        <p:graphicFrame>
          <p:nvGraphicFramePr>
            <p:cNvPr id="39941" name="PSPic"/>
            <p:cNvGraphicFramePr>
              <a:graphicFrameLocks noChangeAspect="1"/>
            </p:cNvGraphicFramePr>
            <p:nvPr/>
          </p:nvGraphicFramePr>
          <p:xfrm>
            <a:off x="384" y="1536"/>
            <a:ext cx="1104" cy="354"/>
          </p:xfrm>
          <a:graphic>
            <a:graphicData uri="http://schemas.openxmlformats.org/presentationml/2006/ole">
              <p:oleObj spid="_x0000_s313351" name="Equation" r:id="rId6" imgW="660400" imgH="215900" progId="">
                <p:embed/>
              </p:oleObj>
            </a:graphicData>
          </a:graphic>
        </p:graphicFrame>
        <p:sp>
          <p:nvSpPr>
            <p:cNvPr id="39951" name="PSText"/>
            <p:cNvSpPr txBox="1">
              <a:spLocks noChangeArrowheads="1"/>
            </p:cNvSpPr>
            <p:nvPr/>
          </p:nvSpPr>
          <p:spPr bwMode="auto">
            <a:xfrm>
              <a:off x="384" y="1296"/>
              <a:ext cx="400" cy="240"/>
            </a:xfrm>
            <a:prstGeom prst="rect">
              <a:avLst/>
            </a:prstGeom>
            <a:noFill/>
            <a:ln w="9525">
              <a:noFill/>
              <a:miter lim="800000"/>
              <a:headEnd/>
              <a:tailEnd/>
            </a:ln>
            <a:effectLst/>
          </p:spPr>
          <p:txBody>
            <a:bodyPr/>
            <a:lstStyle/>
            <a:p>
              <a:r>
                <a:rPr lang="en-US" sz="2400"/>
                <a:t>1.</a:t>
              </a:r>
            </a:p>
          </p:txBody>
        </p:sp>
        <p:sp>
          <p:nvSpPr>
            <p:cNvPr id="39952" name="PSArrow"/>
            <p:cNvSpPr>
              <a:spLocks noChangeArrowheads="1"/>
            </p:cNvSpPr>
            <p:nvPr/>
          </p:nvSpPr>
          <p:spPr bwMode="auto">
            <a:xfrm>
              <a:off x="26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057400"/>
            <a:ext cx="1943100" cy="942975"/>
            <a:chOff x="1800" y="1296"/>
            <a:chExt cx="1224" cy="594"/>
          </a:xfrm>
        </p:grpSpPr>
        <p:graphicFrame>
          <p:nvGraphicFramePr>
            <p:cNvPr id="39943" name="PSPic"/>
            <p:cNvGraphicFramePr>
              <a:graphicFrameLocks noChangeAspect="1"/>
            </p:cNvGraphicFramePr>
            <p:nvPr/>
          </p:nvGraphicFramePr>
          <p:xfrm>
            <a:off x="1920" y="1536"/>
            <a:ext cx="1104" cy="354"/>
          </p:xfrm>
          <a:graphic>
            <a:graphicData uri="http://schemas.openxmlformats.org/presentationml/2006/ole">
              <p:oleObj spid="_x0000_s313350" name="Equation" r:id="rId7" imgW="660400" imgH="215900" progId="">
                <p:embed/>
              </p:oleObj>
            </a:graphicData>
          </a:graphic>
        </p:graphicFrame>
        <p:sp>
          <p:nvSpPr>
            <p:cNvPr id="39954" name="PSText"/>
            <p:cNvSpPr txBox="1">
              <a:spLocks noChangeArrowheads="1"/>
            </p:cNvSpPr>
            <p:nvPr/>
          </p:nvSpPr>
          <p:spPr bwMode="auto">
            <a:xfrm>
              <a:off x="1920" y="1296"/>
              <a:ext cx="400" cy="240"/>
            </a:xfrm>
            <a:prstGeom prst="rect">
              <a:avLst/>
            </a:prstGeom>
            <a:noFill/>
            <a:ln w="9525">
              <a:noFill/>
              <a:miter lim="800000"/>
              <a:headEnd/>
              <a:tailEnd/>
            </a:ln>
            <a:effectLst/>
          </p:spPr>
          <p:txBody>
            <a:bodyPr/>
            <a:lstStyle/>
            <a:p>
              <a:r>
                <a:rPr lang="en-US" sz="2400"/>
                <a:t>2.</a:t>
              </a:r>
            </a:p>
          </p:txBody>
        </p:sp>
        <p:sp>
          <p:nvSpPr>
            <p:cNvPr id="39955" name="PSArrow"/>
            <p:cNvSpPr>
              <a:spLocks noChangeArrowheads="1"/>
            </p:cNvSpPr>
            <p:nvPr/>
          </p:nvSpPr>
          <p:spPr bwMode="auto">
            <a:xfrm>
              <a:off x="180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05200"/>
            <a:ext cx="1943100" cy="942975"/>
            <a:chOff x="936" y="2208"/>
            <a:chExt cx="1224" cy="594"/>
          </a:xfrm>
        </p:grpSpPr>
        <p:graphicFrame>
          <p:nvGraphicFramePr>
            <p:cNvPr id="39945" name="PSPic"/>
            <p:cNvGraphicFramePr>
              <a:graphicFrameLocks noChangeAspect="1"/>
            </p:cNvGraphicFramePr>
            <p:nvPr/>
          </p:nvGraphicFramePr>
          <p:xfrm>
            <a:off x="1056" y="2448"/>
            <a:ext cx="1104" cy="354"/>
          </p:xfrm>
          <a:graphic>
            <a:graphicData uri="http://schemas.openxmlformats.org/presentationml/2006/ole">
              <p:oleObj spid="_x0000_s313349" name="Equation" r:id="rId8" imgW="660400" imgH="215900" progId="">
                <p:embed/>
              </p:oleObj>
            </a:graphicData>
          </a:graphic>
        </p:graphicFrame>
        <p:sp>
          <p:nvSpPr>
            <p:cNvPr id="39957"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39958"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953000"/>
            <a:ext cx="1943100" cy="942975"/>
            <a:chOff x="312" y="3120"/>
            <a:chExt cx="1224" cy="594"/>
          </a:xfrm>
        </p:grpSpPr>
        <p:graphicFrame>
          <p:nvGraphicFramePr>
            <p:cNvPr id="39947" name="PSPic"/>
            <p:cNvGraphicFramePr>
              <a:graphicFrameLocks noChangeAspect="1"/>
            </p:cNvGraphicFramePr>
            <p:nvPr/>
          </p:nvGraphicFramePr>
          <p:xfrm>
            <a:off x="432" y="3360"/>
            <a:ext cx="1104" cy="354"/>
          </p:xfrm>
          <a:graphic>
            <a:graphicData uri="http://schemas.openxmlformats.org/presentationml/2006/ole">
              <p:oleObj spid="_x0000_s313348" name="Equation" r:id="rId9" imgW="660400" imgH="215900" progId="">
                <p:embed/>
              </p:oleObj>
            </a:graphicData>
          </a:graphic>
        </p:graphicFrame>
        <p:sp>
          <p:nvSpPr>
            <p:cNvPr id="39960"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39961"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953000"/>
            <a:ext cx="1943100" cy="942975"/>
            <a:chOff x="1800" y="3120"/>
            <a:chExt cx="1224" cy="594"/>
          </a:xfrm>
        </p:grpSpPr>
        <p:graphicFrame>
          <p:nvGraphicFramePr>
            <p:cNvPr id="39949" name="PSPic"/>
            <p:cNvGraphicFramePr>
              <a:graphicFrameLocks noChangeAspect="1"/>
            </p:cNvGraphicFramePr>
            <p:nvPr/>
          </p:nvGraphicFramePr>
          <p:xfrm>
            <a:off x="1920" y="3360"/>
            <a:ext cx="1104" cy="354"/>
          </p:xfrm>
          <a:graphic>
            <a:graphicData uri="http://schemas.openxmlformats.org/presentationml/2006/ole">
              <p:oleObj spid="_x0000_s313347" name="Equation" r:id="rId10" imgW="660400" imgH="215900" progId="">
                <p:embed/>
              </p:oleObj>
            </a:graphicData>
          </a:graphic>
        </p:graphicFrame>
        <p:sp>
          <p:nvSpPr>
            <p:cNvPr id="39963" name="PSText"/>
            <p:cNvSpPr txBox="1">
              <a:spLocks noChangeArrowheads="1"/>
            </p:cNvSpPr>
            <p:nvPr/>
          </p:nvSpPr>
          <p:spPr bwMode="auto">
            <a:xfrm>
              <a:off x="1920" y="3120"/>
              <a:ext cx="400" cy="240"/>
            </a:xfrm>
            <a:prstGeom prst="rect">
              <a:avLst/>
            </a:prstGeom>
            <a:noFill/>
            <a:ln w="9525">
              <a:noFill/>
              <a:miter lim="800000"/>
              <a:headEnd/>
              <a:tailEnd/>
            </a:ln>
            <a:effectLst/>
          </p:spPr>
          <p:txBody>
            <a:bodyPr/>
            <a:lstStyle/>
            <a:p>
              <a:r>
                <a:rPr lang="en-US" sz="2400"/>
                <a:t>5.</a:t>
              </a:r>
            </a:p>
          </p:txBody>
        </p:sp>
        <p:sp>
          <p:nvSpPr>
            <p:cNvPr id="39964" name="PSArrow"/>
            <p:cNvSpPr>
              <a:spLocks noChangeArrowheads="1"/>
            </p:cNvSpPr>
            <p:nvPr/>
          </p:nvSpPr>
          <p:spPr bwMode="auto">
            <a:xfrm>
              <a:off x="180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28575"/>
            <a:ext cx="8229600" cy="1647825"/>
          </a:xfrm>
        </p:spPr>
        <p:txBody>
          <a:bodyPr>
            <a:spAutoFit/>
          </a:bodyPr>
          <a:lstStyle/>
          <a:p>
            <a:r>
              <a:rPr lang="en-US" sz="2800"/>
              <a:t>The tank shown is full of water. Given that water weighs 62.5 lb/ft and </a:t>
            </a:r>
            <a:r>
              <a:rPr lang="en-US" sz="2800" i="1"/>
              <a:t>R</a:t>
            </a:r>
            <a:r>
              <a:rPr lang="en-US" sz="2800"/>
              <a:t> = 7, find the work required to pump the water out of the tank. </a:t>
            </a:r>
          </a:p>
        </p:txBody>
      </p:sp>
      <p:graphicFrame>
        <p:nvGraphicFramePr>
          <p:cNvPr id="40963" name="TPChart"/>
          <p:cNvGraphicFramePr>
            <a:graphicFrameLocks noChangeAspect="1"/>
          </p:cNvGraphicFramePr>
          <p:nvPr/>
        </p:nvGraphicFramePr>
        <p:xfrm>
          <a:off x="4572000" y="1714500"/>
          <a:ext cx="4572000" cy="5143500"/>
        </p:xfrm>
        <a:graphic>
          <a:graphicData uri="http://schemas.openxmlformats.org/presentationml/2006/ole">
            <p:oleObj spid="_x0000_s314370"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3983038"/>
            <a:ext cx="4114800" cy="2570162"/>
          </a:xfrm>
        </p:spPr>
        <p:txBody>
          <a:bodyPr>
            <a:spAutoFit/>
          </a:bodyPr>
          <a:lstStyle/>
          <a:p>
            <a:pPr marL="609600" indent="-609600">
              <a:buFontTx/>
              <a:buAutoNum type="arabicPeriod"/>
            </a:pPr>
            <a:r>
              <a:rPr lang="en-US" sz="2800"/>
              <a:t>117,859 ft-lb</a:t>
            </a:r>
          </a:p>
          <a:p>
            <a:pPr marL="609600" indent="-609600">
              <a:buFontTx/>
              <a:buAutoNum type="arabicPeriod"/>
            </a:pPr>
            <a:r>
              <a:rPr lang="en-US" sz="2800"/>
              <a:t>116,858 ft-lb</a:t>
            </a:r>
          </a:p>
          <a:p>
            <a:pPr marL="609600" indent="-609600">
              <a:buFontTx/>
              <a:buAutoNum type="arabicPeriod"/>
            </a:pPr>
            <a:r>
              <a:rPr lang="en-US" sz="2800"/>
              <a:t>116,859 ft-lb</a:t>
            </a:r>
          </a:p>
          <a:p>
            <a:pPr marL="609600" indent="-609600">
              <a:buFontTx/>
              <a:buAutoNum type="arabicPeriod"/>
            </a:pPr>
            <a:r>
              <a:rPr lang="en-US" sz="2800"/>
              <a:t>117,879 ft-lb</a:t>
            </a:r>
          </a:p>
          <a:p>
            <a:pPr marL="609600" indent="-609600">
              <a:buFontTx/>
              <a:buAutoNum type="arabicPeriod"/>
            </a:pPr>
            <a:r>
              <a:rPr lang="en-US" sz="2800"/>
              <a:t>117,749 ft-lb</a:t>
            </a:r>
          </a:p>
        </p:txBody>
      </p:sp>
      <p:pic>
        <p:nvPicPr>
          <p:cNvPr id="40965" name="Picture 5"/>
          <p:cNvPicPr>
            <a:picLocks noChangeAspect="1" noChangeArrowheads="1"/>
          </p:cNvPicPr>
          <p:nvPr/>
        </p:nvPicPr>
        <p:blipFill>
          <a:blip r:embed="rId6"/>
          <a:srcRect/>
          <a:stretch>
            <a:fillRect/>
          </a:stretch>
        </p:blipFill>
        <p:spPr bwMode="auto">
          <a:xfrm>
            <a:off x="838200" y="1752600"/>
            <a:ext cx="2514600" cy="199707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73025"/>
            <a:ext cx="8229600" cy="1462088"/>
          </a:xfrm>
        </p:spPr>
        <p:txBody>
          <a:bodyPr>
            <a:spAutoFit/>
          </a:bodyPr>
          <a:lstStyle/>
          <a:p>
            <a:r>
              <a:rPr lang="en-US" sz="2400"/>
              <a:t>A heavy rope, 20 ft long, weighs 0.6 lb/ft and hangs over the edge of a building 100 ft high. How much work is done in pulling the rope to the top of the building? </a:t>
            </a:r>
          </a:p>
        </p:txBody>
      </p:sp>
      <p:graphicFrame>
        <p:nvGraphicFramePr>
          <p:cNvPr id="41987" name="TPChart"/>
          <p:cNvGraphicFramePr>
            <a:graphicFrameLocks noChangeAspect="1"/>
          </p:cNvGraphicFramePr>
          <p:nvPr/>
        </p:nvGraphicFramePr>
        <p:xfrm>
          <a:off x="4508500" y="1651000"/>
          <a:ext cx="4572000" cy="5143500"/>
        </p:xfrm>
        <a:graphic>
          <a:graphicData uri="http://schemas.openxmlformats.org/presentationml/2006/ole">
            <p:oleObj spid="_x0000_s315394"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220 ft-lb</a:t>
            </a:r>
          </a:p>
          <a:p>
            <a:pPr marL="609600" indent="-609600">
              <a:buFontTx/>
              <a:buAutoNum type="arabicPeriod"/>
            </a:pPr>
            <a:r>
              <a:rPr lang="en-US"/>
              <a:t>70 ft-lb</a:t>
            </a:r>
          </a:p>
          <a:p>
            <a:pPr marL="609600" indent="-609600">
              <a:buFontTx/>
              <a:buAutoNum type="arabicPeriod"/>
            </a:pPr>
            <a:r>
              <a:rPr lang="en-US"/>
              <a:t>-31 ft-lb</a:t>
            </a:r>
          </a:p>
          <a:p>
            <a:pPr marL="609600" indent="-609600">
              <a:buFontTx/>
              <a:buAutoNum type="arabicPeriod"/>
            </a:pPr>
            <a:r>
              <a:rPr lang="en-US"/>
              <a:t>120 ft-lb</a:t>
            </a:r>
          </a:p>
          <a:p>
            <a:pPr marL="609600" indent="-609600">
              <a:buFontTx/>
              <a:buAutoNum type="arabicPeriod"/>
            </a:pPr>
            <a:r>
              <a:rPr lang="en-US"/>
              <a:t>121 ft-lb</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166688"/>
            <a:ext cx="8229600" cy="2195512"/>
          </a:xfrm>
        </p:spPr>
        <p:txBody>
          <a:bodyPr>
            <a:spAutoFit/>
          </a:bodyPr>
          <a:lstStyle/>
          <a:p>
            <a:pPr>
              <a:lnSpc>
                <a:spcPct val="125000"/>
              </a:lnSpc>
            </a:pPr>
            <a:r>
              <a:rPr lang="en-US" sz="2400"/>
              <a:t>Sketch the region enclosed by                    and                 . Decide whether to integrate with respect to </a:t>
            </a:r>
            <a:r>
              <a:rPr lang="en-US" sz="2400" i="1"/>
              <a:t>x</a:t>
            </a:r>
            <a:r>
              <a:rPr lang="en-US" sz="2400"/>
              <a:t> or </a:t>
            </a:r>
            <a:r>
              <a:rPr lang="en-US" sz="2400" i="1"/>
              <a:t>y</a:t>
            </a:r>
            <a:r>
              <a:rPr lang="en-US" sz="2400"/>
              <a:t>. Draw a typical approximating rectangle and label its height and width. Then find the area of the region.</a:t>
            </a:r>
          </a:p>
        </p:txBody>
      </p:sp>
      <p:graphicFrame>
        <p:nvGraphicFramePr>
          <p:cNvPr id="44035" name="TPChart"/>
          <p:cNvGraphicFramePr>
            <a:graphicFrameLocks noChangeAspect="1"/>
          </p:cNvGraphicFramePr>
          <p:nvPr/>
        </p:nvGraphicFramePr>
        <p:xfrm>
          <a:off x="5080000" y="2286000"/>
          <a:ext cx="4064000" cy="4572000"/>
        </p:xfrm>
        <a:graphic>
          <a:graphicData uri="http://schemas.openxmlformats.org/presentationml/2006/ole">
            <p:oleObj spid="_x0000_s316418"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743200"/>
            <a:ext cx="4114800" cy="2916238"/>
          </a:xfrm>
        </p:spPr>
        <p:txBody>
          <a:bodyPr>
            <a:spAutoFit/>
          </a:bodyPr>
          <a:lstStyle/>
          <a:p>
            <a:pPr marL="609600" indent="-609600">
              <a:buFontTx/>
              <a:buAutoNum type="arabicPeriod"/>
            </a:pPr>
            <a:r>
              <a:rPr lang="en-US"/>
              <a:t>155.798646</a:t>
            </a:r>
          </a:p>
          <a:p>
            <a:pPr marL="609600" indent="-609600">
              <a:buFontTx/>
              <a:buAutoNum type="arabicPeriod"/>
            </a:pPr>
            <a:r>
              <a:rPr lang="en-US"/>
              <a:t>31.159729</a:t>
            </a:r>
          </a:p>
          <a:p>
            <a:pPr marL="609600" indent="-609600">
              <a:buFontTx/>
              <a:buAutoNum type="arabicPeriod"/>
            </a:pPr>
            <a:r>
              <a:rPr lang="en-US"/>
              <a:t>311.597293</a:t>
            </a:r>
          </a:p>
          <a:p>
            <a:pPr marL="609600" indent="-609600">
              <a:buFontTx/>
              <a:buAutoNum type="arabicPeriod"/>
            </a:pPr>
            <a:r>
              <a:rPr lang="en-US"/>
              <a:t>778.993231</a:t>
            </a:r>
          </a:p>
          <a:p>
            <a:pPr marL="609600" indent="-609600">
              <a:buFontTx/>
              <a:buAutoNum type="arabicPeriod"/>
            </a:pPr>
            <a:r>
              <a:rPr lang="en-US"/>
              <a:t>156.798646</a:t>
            </a:r>
          </a:p>
        </p:txBody>
      </p:sp>
      <p:graphicFrame>
        <p:nvGraphicFramePr>
          <p:cNvPr id="44037" name="Object 5"/>
          <p:cNvGraphicFramePr>
            <a:graphicFrameLocks noChangeAspect="1"/>
          </p:cNvGraphicFramePr>
          <p:nvPr/>
        </p:nvGraphicFramePr>
        <p:xfrm>
          <a:off x="4724400" y="457200"/>
          <a:ext cx="1524000" cy="587375"/>
        </p:xfrm>
        <a:graphic>
          <a:graphicData uri="http://schemas.openxmlformats.org/presentationml/2006/ole">
            <p:oleObj spid="_x0000_s316419" name="Equation" r:id="rId6" imgW="596900" imgH="228600" progId="">
              <p:embed/>
            </p:oleObj>
          </a:graphicData>
        </a:graphic>
      </p:graphicFrame>
      <p:graphicFrame>
        <p:nvGraphicFramePr>
          <p:cNvPr id="44039" name="Object 7"/>
          <p:cNvGraphicFramePr>
            <a:graphicFrameLocks noChangeAspect="1"/>
          </p:cNvGraphicFramePr>
          <p:nvPr/>
        </p:nvGraphicFramePr>
        <p:xfrm>
          <a:off x="6934200" y="296863"/>
          <a:ext cx="1219200" cy="846137"/>
        </p:xfrm>
        <a:graphic>
          <a:graphicData uri="http://schemas.openxmlformats.org/presentationml/2006/ole">
            <p:oleObj spid="_x0000_s316420" name="Equation" r:id="rId7" imgW="520700" imgH="355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381000" y="76200"/>
            <a:ext cx="8534400" cy="1143000"/>
          </a:xfrm>
        </p:spPr>
        <p:txBody>
          <a:bodyPr/>
          <a:lstStyle/>
          <a:p>
            <a:r>
              <a:rPr lang="en-US" sz="3200"/>
              <a:t>Find a formula for the inverse of the function.  </a:t>
            </a:r>
          </a:p>
        </p:txBody>
      </p:sp>
      <p:graphicFrame>
        <p:nvGraphicFramePr>
          <p:cNvPr id="39939" name="TPChart"/>
          <p:cNvGraphicFramePr>
            <a:graphicFrameLocks noChangeAspect="1"/>
          </p:cNvGraphicFramePr>
          <p:nvPr/>
        </p:nvGraphicFramePr>
        <p:xfrm>
          <a:off x="4508500" y="1651000"/>
          <a:ext cx="4572000" cy="5143500"/>
        </p:xfrm>
        <a:graphic>
          <a:graphicData uri="http://schemas.openxmlformats.org/presentationml/2006/ole">
            <p:oleObj spid="_x0000_s31746" name="Chart" r:id="rId5" imgW="4571989" imgH="5143584" progId="MSGraph.Chart.8">
              <p:embed followColorScheme="full"/>
            </p:oleObj>
          </a:graphicData>
        </a:graphic>
      </p:graphicFrame>
      <p:sp>
        <p:nvSpPr>
          <p:cNvPr id="39940" name="TPAnswers" hidden="1"/>
          <p:cNvSpPr>
            <a:spLocks noGrp="1" noChangeArrowheads="1"/>
          </p:cNvSpPr>
          <p:nvPr>
            <p:ph type="body" idx="1"/>
            <p:custDataLst>
              <p:tags r:id="rId3"/>
            </p:custDataLst>
          </p:nvPr>
        </p:nvSpPr>
        <p:spPr>
          <a:xfrm>
            <a:off x="457200" y="7086600"/>
            <a:ext cx="2362200" cy="2058988"/>
          </a:xfrm>
        </p:spPr>
        <p:txBody>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sp>
        <p:nvSpPr>
          <p:cNvPr id="3994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4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4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4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995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514600"/>
            <a:ext cx="1792288" cy="1101725"/>
            <a:chOff x="264" y="1680"/>
            <a:chExt cx="1129" cy="694"/>
          </a:xfrm>
        </p:grpSpPr>
        <p:graphicFrame>
          <p:nvGraphicFramePr>
            <p:cNvPr id="39941" name="PSPic"/>
            <p:cNvGraphicFramePr>
              <a:graphicFrameLocks noChangeAspect="1"/>
            </p:cNvGraphicFramePr>
            <p:nvPr/>
          </p:nvGraphicFramePr>
          <p:xfrm>
            <a:off x="384" y="1920"/>
            <a:ext cx="1009" cy="454"/>
          </p:xfrm>
          <a:graphic>
            <a:graphicData uri="http://schemas.openxmlformats.org/presentationml/2006/ole">
              <p:oleObj spid="_x0000_s31752" name="Equation" r:id="rId6" imgW="469900" imgH="215900" progId="">
                <p:embed/>
              </p:oleObj>
            </a:graphicData>
          </a:graphic>
        </p:graphicFrame>
        <p:sp>
          <p:nvSpPr>
            <p:cNvPr id="39951" name="PSText"/>
            <p:cNvSpPr txBox="1">
              <a:spLocks noChangeArrowheads="1"/>
            </p:cNvSpPr>
            <p:nvPr/>
          </p:nvSpPr>
          <p:spPr bwMode="auto">
            <a:xfrm>
              <a:off x="384" y="1680"/>
              <a:ext cx="400" cy="240"/>
            </a:xfrm>
            <a:prstGeom prst="rect">
              <a:avLst/>
            </a:prstGeom>
            <a:noFill/>
            <a:ln w="9525">
              <a:noFill/>
              <a:miter lim="800000"/>
              <a:headEnd/>
              <a:tailEnd/>
            </a:ln>
            <a:effectLst/>
          </p:spPr>
          <p:txBody>
            <a:bodyPr/>
            <a:lstStyle/>
            <a:p>
              <a:r>
                <a:rPr lang="en-US" sz="2400"/>
                <a:t>1.</a:t>
              </a:r>
            </a:p>
          </p:txBody>
        </p:sp>
        <p:sp>
          <p:nvSpPr>
            <p:cNvPr id="39952" name="PSArrow"/>
            <p:cNvSpPr>
              <a:spLocks noChangeArrowheads="1"/>
            </p:cNvSpPr>
            <p:nvPr/>
          </p:nvSpPr>
          <p:spPr bwMode="auto">
            <a:xfrm>
              <a:off x="264"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514600"/>
            <a:ext cx="2051050" cy="1101725"/>
            <a:chOff x="1608" y="1680"/>
            <a:chExt cx="1292" cy="694"/>
          </a:xfrm>
        </p:grpSpPr>
        <p:graphicFrame>
          <p:nvGraphicFramePr>
            <p:cNvPr id="39943" name="PSPic"/>
            <p:cNvGraphicFramePr>
              <a:graphicFrameLocks noChangeAspect="1"/>
            </p:cNvGraphicFramePr>
            <p:nvPr/>
          </p:nvGraphicFramePr>
          <p:xfrm>
            <a:off x="1728" y="1920"/>
            <a:ext cx="1172" cy="454"/>
          </p:xfrm>
          <a:graphic>
            <a:graphicData uri="http://schemas.openxmlformats.org/presentationml/2006/ole">
              <p:oleObj spid="_x0000_s31751" name="Equation" r:id="rId7" imgW="545626" imgH="215713" progId="">
                <p:embed/>
              </p:oleObj>
            </a:graphicData>
          </a:graphic>
        </p:graphicFrame>
        <p:sp>
          <p:nvSpPr>
            <p:cNvPr id="39954" name="PSText"/>
            <p:cNvSpPr txBox="1">
              <a:spLocks noChangeArrowheads="1"/>
            </p:cNvSpPr>
            <p:nvPr/>
          </p:nvSpPr>
          <p:spPr bwMode="auto">
            <a:xfrm>
              <a:off x="1728" y="1680"/>
              <a:ext cx="400" cy="240"/>
            </a:xfrm>
            <a:prstGeom prst="rect">
              <a:avLst/>
            </a:prstGeom>
            <a:noFill/>
            <a:ln w="9525">
              <a:noFill/>
              <a:miter lim="800000"/>
              <a:headEnd/>
              <a:tailEnd/>
            </a:ln>
            <a:effectLst/>
          </p:spPr>
          <p:txBody>
            <a:bodyPr/>
            <a:lstStyle/>
            <a:p>
              <a:r>
                <a:rPr lang="en-US" sz="2400"/>
                <a:t>2.</a:t>
              </a:r>
            </a:p>
          </p:txBody>
        </p:sp>
        <p:sp>
          <p:nvSpPr>
            <p:cNvPr id="39955" name="PSArrow"/>
            <p:cNvSpPr>
              <a:spLocks noChangeArrowheads="1"/>
            </p:cNvSpPr>
            <p:nvPr/>
          </p:nvSpPr>
          <p:spPr bwMode="auto">
            <a:xfrm>
              <a:off x="1608"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886200"/>
            <a:ext cx="2051050" cy="1101725"/>
            <a:chOff x="888" y="2352"/>
            <a:chExt cx="1292" cy="694"/>
          </a:xfrm>
        </p:grpSpPr>
        <p:graphicFrame>
          <p:nvGraphicFramePr>
            <p:cNvPr id="39945" name="PSPic"/>
            <p:cNvGraphicFramePr>
              <a:graphicFrameLocks noChangeAspect="1"/>
            </p:cNvGraphicFramePr>
            <p:nvPr/>
          </p:nvGraphicFramePr>
          <p:xfrm>
            <a:off x="1008" y="2592"/>
            <a:ext cx="1172" cy="454"/>
          </p:xfrm>
          <a:graphic>
            <a:graphicData uri="http://schemas.openxmlformats.org/presentationml/2006/ole">
              <p:oleObj spid="_x0000_s31750" name="Equation" r:id="rId8" imgW="545626" imgH="215713" progId="">
                <p:embed/>
              </p:oleObj>
            </a:graphicData>
          </a:graphic>
        </p:graphicFrame>
        <p:sp>
          <p:nvSpPr>
            <p:cNvPr id="39957" name="PSText"/>
            <p:cNvSpPr txBox="1">
              <a:spLocks noChangeArrowheads="1"/>
            </p:cNvSpPr>
            <p:nvPr/>
          </p:nvSpPr>
          <p:spPr bwMode="auto">
            <a:xfrm>
              <a:off x="1008" y="2352"/>
              <a:ext cx="400" cy="240"/>
            </a:xfrm>
            <a:prstGeom prst="rect">
              <a:avLst/>
            </a:prstGeom>
            <a:noFill/>
            <a:ln w="9525">
              <a:noFill/>
              <a:miter lim="800000"/>
              <a:headEnd/>
              <a:tailEnd/>
            </a:ln>
            <a:effectLst/>
          </p:spPr>
          <p:txBody>
            <a:bodyPr/>
            <a:lstStyle/>
            <a:p>
              <a:r>
                <a:rPr lang="en-US" sz="2400"/>
                <a:t>3.</a:t>
              </a:r>
            </a:p>
          </p:txBody>
        </p:sp>
        <p:sp>
          <p:nvSpPr>
            <p:cNvPr id="39958" name="PSArrow"/>
            <p:cNvSpPr>
              <a:spLocks noChangeArrowheads="1"/>
            </p:cNvSpPr>
            <p:nvPr/>
          </p:nvSpPr>
          <p:spPr bwMode="auto">
            <a:xfrm>
              <a:off x="888"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207000"/>
            <a:ext cx="1609725" cy="1101725"/>
            <a:chOff x="312" y="3120"/>
            <a:chExt cx="1014" cy="694"/>
          </a:xfrm>
        </p:grpSpPr>
        <p:graphicFrame>
          <p:nvGraphicFramePr>
            <p:cNvPr id="39947" name="PSPic"/>
            <p:cNvGraphicFramePr>
              <a:graphicFrameLocks noChangeAspect="1"/>
            </p:cNvGraphicFramePr>
            <p:nvPr/>
          </p:nvGraphicFramePr>
          <p:xfrm>
            <a:off x="432" y="3360"/>
            <a:ext cx="894" cy="454"/>
          </p:xfrm>
          <a:graphic>
            <a:graphicData uri="http://schemas.openxmlformats.org/presentationml/2006/ole">
              <p:oleObj spid="_x0000_s31749" name="Equation" r:id="rId9" imgW="419100" imgH="215900" progId="">
                <p:embed/>
              </p:oleObj>
            </a:graphicData>
          </a:graphic>
        </p:graphicFrame>
        <p:sp>
          <p:nvSpPr>
            <p:cNvPr id="39960"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39961"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222875"/>
            <a:ext cx="1866900" cy="1101725"/>
            <a:chOff x="1608" y="3130"/>
            <a:chExt cx="1176" cy="694"/>
          </a:xfrm>
        </p:grpSpPr>
        <p:graphicFrame>
          <p:nvGraphicFramePr>
            <p:cNvPr id="39949" name="PSPic"/>
            <p:cNvGraphicFramePr>
              <a:graphicFrameLocks noChangeAspect="1"/>
            </p:cNvGraphicFramePr>
            <p:nvPr/>
          </p:nvGraphicFramePr>
          <p:xfrm>
            <a:off x="1728" y="3370"/>
            <a:ext cx="1056" cy="454"/>
          </p:xfrm>
          <a:graphic>
            <a:graphicData uri="http://schemas.openxmlformats.org/presentationml/2006/ole">
              <p:oleObj spid="_x0000_s31748" name="Equation" r:id="rId10" imgW="495515" imgH="215994" progId="">
                <p:embed/>
              </p:oleObj>
            </a:graphicData>
          </a:graphic>
        </p:graphicFrame>
        <p:sp>
          <p:nvSpPr>
            <p:cNvPr id="39963" name="PSText"/>
            <p:cNvSpPr txBox="1">
              <a:spLocks noChangeArrowheads="1"/>
            </p:cNvSpPr>
            <p:nvPr/>
          </p:nvSpPr>
          <p:spPr bwMode="auto">
            <a:xfrm>
              <a:off x="1728" y="3130"/>
              <a:ext cx="400" cy="240"/>
            </a:xfrm>
            <a:prstGeom prst="rect">
              <a:avLst/>
            </a:prstGeom>
            <a:noFill/>
            <a:ln w="9525">
              <a:noFill/>
              <a:miter lim="800000"/>
              <a:headEnd/>
              <a:tailEnd/>
            </a:ln>
            <a:effectLst/>
          </p:spPr>
          <p:txBody>
            <a:bodyPr/>
            <a:lstStyle/>
            <a:p>
              <a:r>
                <a:rPr lang="en-US" sz="2400"/>
                <a:t>5.</a:t>
              </a:r>
            </a:p>
          </p:txBody>
        </p:sp>
        <p:sp>
          <p:nvSpPr>
            <p:cNvPr id="39964" name="PSArrow"/>
            <p:cNvSpPr>
              <a:spLocks noChangeArrowheads="1"/>
            </p:cNvSpPr>
            <p:nvPr/>
          </p:nvSpPr>
          <p:spPr bwMode="auto">
            <a:xfrm>
              <a:off x="1608" y="329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9967" name="Rectangle 3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66" name="Object 30"/>
          <p:cNvGraphicFramePr>
            <a:graphicFrameLocks noChangeAspect="1"/>
          </p:cNvGraphicFramePr>
          <p:nvPr/>
        </p:nvGraphicFramePr>
        <p:xfrm>
          <a:off x="457200" y="1189038"/>
          <a:ext cx="3124200" cy="868362"/>
        </p:xfrm>
        <a:graphic>
          <a:graphicData uri="http://schemas.openxmlformats.org/presentationml/2006/ole">
            <p:oleObj spid="_x0000_s31747" name="Equation" r:id="rId11" imgW="6858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76200"/>
            <a:ext cx="8229600" cy="1828800"/>
          </a:xfrm>
        </p:spPr>
        <p:txBody>
          <a:bodyPr>
            <a:spAutoFit/>
          </a:bodyPr>
          <a:lstStyle/>
          <a:p>
            <a:r>
              <a:rPr lang="en-US" sz="3200"/>
              <a:t>True or False?  The volume of a solid torus (the donut-shaped solid shown in the figure) with </a:t>
            </a:r>
            <a:r>
              <a:rPr lang="en-US" sz="3200" i="1"/>
              <a:t>r</a:t>
            </a:r>
            <a:r>
              <a:rPr lang="en-US" sz="3200"/>
              <a:t> = 3 and </a:t>
            </a:r>
            <a:r>
              <a:rPr lang="en-US" sz="3200" i="1"/>
              <a:t>R</a:t>
            </a:r>
            <a:r>
              <a:rPr lang="en-US" sz="3200"/>
              <a:t> = 19 is            . </a:t>
            </a:r>
          </a:p>
        </p:txBody>
      </p:sp>
      <p:graphicFrame>
        <p:nvGraphicFramePr>
          <p:cNvPr id="47107" name="TPChart"/>
          <p:cNvGraphicFramePr>
            <a:graphicFrameLocks noChangeAspect="1"/>
          </p:cNvGraphicFramePr>
          <p:nvPr/>
        </p:nvGraphicFramePr>
        <p:xfrm>
          <a:off x="4808538" y="1981200"/>
          <a:ext cx="4335462" cy="4876800"/>
        </p:xfrm>
        <a:graphic>
          <a:graphicData uri="http://schemas.openxmlformats.org/presentationml/2006/ole">
            <p:oleObj spid="_x0000_s317442"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47244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47110"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09" name="Object 5"/>
          <p:cNvGraphicFramePr>
            <a:graphicFrameLocks noChangeAspect="1"/>
          </p:cNvGraphicFramePr>
          <p:nvPr/>
        </p:nvGraphicFramePr>
        <p:xfrm>
          <a:off x="4800600" y="1158875"/>
          <a:ext cx="1295400" cy="746125"/>
        </p:xfrm>
        <a:graphic>
          <a:graphicData uri="http://schemas.openxmlformats.org/presentationml/2006/ole">
            <p:oleObj spid="_x0000_s317443" name="Equation" r:id="rId6" imgW="393871" imgH="228699" progId="">
              <p:embed/>
            </p:oleObj>
          </a:graphicData>
        </a:graphic>
      </p:graphicFrame>
      <p:pic>
        <p:nvPicPr>
          <p:cNvPr id="47111" name="Picture 7"/>
          <p:cNvPicPr>
            <a:picLocks noChangeAspect="1" noChangeArrowheads="1"/>
          </p:cNvPicPr>
          <p:nvPr/>
        </p:nvPicPr>
        <p:blipFill>
          <a:blip r:embed="rId7"/>
          <a:srcRect/>
          <a:stretch>
            <a:fillRect/>
          </a:stretch>
        </p:blipFill>
        <p:spPr bwMode="auto">
          <a:xfrm>
            <a:off x="533400" y="2057400"/>
            <a:ext cx="4191000" cy="239712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28575"/>
            <a:ext cx="8229600" cy="1647825"/>
          </a:xfrm>
        </p:spPr>
        <p:txBody>
          <a:bodyPr>
            <a:spAutoFit/>
          </a:bodyPr>
          <a:lstStyle/>
          <a:p>
            <a:r>
              <a:rPr lang="en-US" sz="2800"/>
              <a:t>The tank shown is full of water. Given that water weighs 62.5 lb/ft and </a:t>
            </a:r>
            <a:r>
              <a:rPr lang="en-US" sz="2800" i="1"/>
              <a:t>R</a:t>
            </a:r>
            <a:r>
              <a:rPr lang="en-US" sz="2800"/>
              <a:t> = 9, find the work required to pump the water out of the tank. </a:t>
            </a:r>
          </a:p>
        </p:txBody>
      </p:sp>
      <p:graphicFrame>
        <p:nvGraphicFramePr>
          <p:cNvPr id="49155" name="TPChart"/>
          <p:cNvGraphicFramePr>
            <a:graphicFrameLocks noChangeAspect="1"/>
          </p:cNvGraphicFramePr>
          <p:nvPr/>
        </p:nvGraphicFramePr>
        <p:xfrm>
          <a:off x="4572000" y="1714500"/>
          <a:ext cx="4572000" cy="5143500"/>
        </p:xfrm>
        <a:graphic>
          <a:graphicData uri="http://schemas.openxmlformats.org/presentationml/2006/ole">
            <p:oleObj spid="_x0000_s318466"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3983038"/>
            <a:ext cx="4114800" cy="2570162"/>
          </a:xfrm>
        </p:spPr>
        <p:txBody>
          <a:bodyPr>
            <a:spAutoFit/>
          </a:bodyPr>
          <a:lstStyle/>
          <a:p>
            <a:pPr marL="609600" indent="-609600">
              <a:buFontTx/>
              <a:buAutoNum type="arabicPeriod"/>
            </a:pPr>
            <a:r>
              <a:rPr lang="en-US" sz="2800"/>
              <a:t>321,061 ft-lb</a:t>
            </a:r>
          </a:p>
          <a:p>
            <a:pPr marL="609600" indent="-609600">
              <a:buFontTx/>
              <a:buAutoNum type="arabicPeriod"/>
            </a:pPr>
            <a:r>
              <a:rPr lang="en-US" sz="2800"/>
              <a:t>322,062 ft-lb</a:t>
            </a:r>
          </a:p>
          <a:p>
            <a:pPr marL="609600" indent="-609600">
              <a:buFontTx/>
              <a:buAutoNum type="arabicPeriod"/>
            </a:pPr>
            <a:r>
              <a:rPr lang="en-US" sz="2800"/>
              <a:t>322,082 ft-lb</a:t>
            </a:r>
          </a:p>
          <a:p>
            <a:pPr marL="609600" indent="-609600">
              <a:buFontTx/>
              <a:buAutoNum type="arabicPeriod"/>
            </a:pPr>
            <a:r>
              <a:rPr lang="en-US" sz="2800"/>
              <a:t>321,952 ft-lb</a:t>
            </a:r>
          </a:p>
          <a:p>
            <a:pPr marL="609600" indent="-609600">
              <a:buFontTx/>
              <a:buAutoNum type="arabicPeriod"/>
            </a:pPr>
            <a:r>
              <a:rPr lang="en-US" sz="2800"/>
              <a:t>321,062 ft-lb</a:t>
            </a:r>
          </a:p>
        </p:txBody>
      </p:sp>
      <p:pic>
        <p:nvPicPr>
          <p:cNvPr id="49157" name="Picture 5"/>
          <p:cNvPicPr>
            <a:picLocks noChangeAspect="1" noChangeArrowheads="1"/>
          </p:cNvPicPr>
          <p:nvPr/>
        </p:nvPicPr>
        <p:blipFill>
          <a:blip r:embed="rId6"/>
          <a:srcRect/>
          <a:stretch>
            <a:fillRect/>
          </a:stretch>
        </p:blipFill>
        <p:spPr bwMode="auto">
          <a:xfrm>
            <a:off x="685800" y="1752600"/>
            <a:ext cx="2667000" cy="211931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14288"/>
            <a:ext cx="8229600" cy="1738312"/>
          </a:xfrm>
        </p:spPr>
        <p:txBody>
          <a:bodyPr>
            <a:spAutoFit/>
          </a:bodyPr>
          <a:lstStyle/>
          <a:p>
            <a:r>
              <a:rPr lang="en-US" sz="3000"/>
              <a:t>Find the area of the region bounded by the parabola </a:t>
            </a:r>
            <a:r>
              <a:rPr lang="en-US" sz="3000" i="1"/>
              <a:t>y</a:t>
            </a:r>
            <a:r>
              <a:rPr lang="en-US" sz="3000"/>
              <a:t> = </a:t>
            </a:r>
            <a:r>
              <a:rPr lang="en-US" sz="3000" i="1"/>
              <a:t>x</a:t>
            </a:r>
            <a:r>
              <a:rPr lang="en-US" sz="3000" baseline="30000"/>
              <a:t>2</a:t>
            </a:r>
            <a:r>
              <a:rPr lang="en-US" sz="3000"/>
              <a:t>, the tangent line to this parabola at (5, 25), and the </a:t>
            </a:r>
            <a:r>
              <a:rPr lang="en-US" sz="3000" i="1"/>
              <a:t>x</a:t>
            </a:r>
            <a:r>
              <a:rPr lang="en-US" sz="3000"/>
              <a:t>-axis. </a:t>
            </a:r>
          </a:p>
        </p:txBody>
      </p:sp>
      <p:graphicFrame>
        <p:nvGraphicFramePr>
          <p:cNvPr id="50179" name="TPChart"/>
          <p:cNvGraphicFramePr>
            <a:graphicFrameLocks noChangeAspect="1"/>
          </p:cNvGraphicFramePr>
          <p:nvPr/>
        </p:nvGraphicFramePr>
        <p:xfrm>
          <a:off x="4572000" y="1714500"/>
          <a:ext cx="4572000" cy="5143500"/>
        </p:xfrm>
        <a:graphic>
          <a:graphicData uri="http://schemas.openxmlformats.org/presentationml/2006/ole">
            <p:oleObj spid="_x0000_s319490"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2209800"/>
            <a:ext cx="4114800" cy="2916238"/>
          </a:xfrm>
        </p:spPr>
        <p:txBody>
          <a:bodyPr>
            <a:spAutoFit/>
          </a:bodyPr>
          <a:lstStyle/>
          <a:p>
            <a:pPr marL="609600" indent="-609600">
              <a:buFontTx/>
              <a:buAutoNum type="arabicPeriod"/>
            </a:pPr>
            <a:r>
              <a:rPr lang="en-US"/>
              <a:t>44 2/3</a:t>
            </a:r>
          </a:p>
          <a:p>
            <a:pPr marL="609600" indent="-609600">
              <a:buFontTx/>
              <a:buAutoNum type="arabicPeriod"/>
            </a:pPr>
            <a:r>
              <a:rPr lang="en-US"/>
              <a:t>42 2/3</a:t>
            </a:r>
          </a:p>
          <a:p>
            <a:pPr marL="609600" indent="-609600">
              <a:buFontTx/>
              <a:buAutoNum type="arabicPeriod"/>
            </a:pPr>
            <a:r>
              <a:rPr lang="en-US"/>
              <a:t>41 2/3</a:t>
            </a:r>
          </a:p>
          <a:p>
            <a:pPr marL="609600" indent="-609600">
              <a:buFontTx/>
              <a:buAutoNum type="arabicPeriod"/>
            </a:pPr>
            <a:r>
              <a:rPr lang="en-US"/>
              <a:t>47 2/3</a:t>
            </a:r>
          </a:p>
          <a:p>
            <a:pPr marL="609600" indent="-609600">
              <a:buFontTx/>
              <a:buAutoNum type="arabicPeriod"/>
            </a:pPr>
            <a:r>
              <a:rPr lang="en-US"/>
              <a:t>46 2/3</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28575"/>
            <a:ext cx="8229600" cy="1647825"/>
          </a:xfrm>
        </p:spPr>
        <p:txBody>
          <a:bodyPr>
            <a:spAutoFit/>
          </a:bodyPr>
          <a:lstStyle/>
          <a:p>
            <a:r>
              <a:rPr lang="en-US" sz="2800"/>
              <a:t>True or False?  The volume of the frustum of a right circular cone with height </a:t>
            </a:r>
            <a:r>
              <a:rPr lang="en-US" sz="2800" i="1"/>
              <a:t>h</a:t>
            </a:r>
            <a:r>
              <a:rPr lang="en-US" sz="2800"/>
              <a:t> = 9, lower base radius </a:t>
            </a:r>
            <a:r>
              <a:rPr lang="en-US" sz="2800" i="1"/>
              <a:t>R</a:t>
            </a:r>
            <a:r>
              <a:rPr lang="en-US" sz="2800"/>
              <a:t> = 10 and top radius </a:t>
            </a:r>
            <a:r>
              <a:rPr lang="en-US" sz="2800" i="1"/>
              <a:t>r</a:t>
            </a:r>
            <a:r>
              <a:rPr lang="en-US" sz="2800"/>
              <a:t> = 2 is  </a:t>
            </a:r>
          </a:p>
        </p:txBody>
      </p:sp>
      <p:graphicFrame>
        <p:nvGraphicFramePr>
          <p:cNvPr id="51203" name="TPChart"/>
          <p:cNvGraphicFramePr>
            <a:graphicFrameLocks noChangeAspect="1"/>
          </p:cNvGraphicFramePr>
          <p:nvPr/>
        </p:nvGraphicFramePr>
        <p:xfrm>
          <a:off x="4572000" y="1714500"/>
          <a:ext cx="4572000" cy="5143500"/>
        </p:xfrm>
        <a:graphic>
          <a:graphicData uri="http://schemas.openxmlformats.org/presentationml/2006/ole">
            <p:oleObj spid="_x0000_s320514"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4398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5120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5" name="Object 5"/>
          <p:cNvGraphicFramePr>
            <a:graphicFrameLocks noChangeAspect="1"/>
          </p:cNvGraphicFramePr>
          <p:nvPr/>
        </p:nvGraphicFramePr>
        <p:xfrm>
          <a:off x="6324600" y="1219200"/>
          <a:ext cx="990600" cy="461963"/>
        </p:xfrm>
        <a:graphic>
          <a:graphicData uri="http://schemas.openxmlformats.org/presentationml/2006/ole">
            <p:oleObj spid="_x0000_s320515" name="Equation" r:id="rId6" imgW="330057" imgH="152334" progId="">
              <p:embed/>
            </p:oleObj>
          </a:graphicData>
        </a:graphic>
      </p:graphicFrame>
      <p:pic>
        <p:nvPicPr>
          <p:cNvPr id="51207" name="Picture 7"/>
          <p:cNvPicPr>
            <a:picLocks noChangeAspect="1" noChangeArrowheads="1"/>
          </p:cNvPicPr>
          <p:nvPr/>
        </p:nvPicPr>
        <p:blipFill>
          <a:blip r:embed="rId7"/>
          <a:srcRect/>
          <a:stretch>
            <a:fillRect/>
          </a:stretch>
        </p:blipFill>
        <p:spPr bwMode="auto">
          <a:xfrm>
            <a:off x="533400" y="1927225"/>
            <a:ext cx="3581400" cy="226377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58738"/>
            <a:ext cx="8229600" cy="2074862"/>
          </a:xfrm>
        </p:spPr>
        <p:txBody>
          <a:bodyPr>
            <a:spAutoFit/>
          </a:bodyPr>
          <a:lstStyle/>
          <a:p>
            <a:r>
              <a:rPr lang="en-US" sz="2800"/>
              <a:t>The base of </a:t>
            </a:r>
            <a:r>
              <a:rPr lang="en-US" sz="2800" i="1"/>
              <a:t>S</a:t>
            </a:r>
            <a:r>
              <a:rPr lang="en-US" sz="2800"/>
              <a:t> is an elliptical region with boundary curve 4</a:t>
            </a:r>
            <a:r>
              <a:rPr lang="en-US" sz="2800" i="1"/>
              <a:t>x</a:t>
            </a:r>
            <a:r>
              <a:rPr lang="en-US" sz="2800" baseline="30000"/>
              <a:t>2</a:t>
            </a:r>
            <a:r>
              <a:rPr lang="en-US" sz="2800"/>
              <a:t> + 4</a:t>
            </a:r>
            <a:r>
              <a:rPr lang="en-US" sz="2800" i="1"/>
              <a:t>y</a:t>
            </a:r>
            <a:r>
              <a:rPr lang="en-US" sz="2800" baseline="30000"/>
              <a:t>2</a:t>
            </a:r>
            <a:r>
              <a:rPr lang="en-US" sz="2800"/>
              <a:t> = 25. Cross-sections perpendicular to the </a:t>
            </a:r>
            <a:r>
              <a:rPr lang="en-US" sz="2800" i="1"/>
              <a:t>x</a:t>
            </a:r>
            <a:r>
              <a:rPr lang="en-US" sz="2800"/>
              <a:t>-axis are isosceles right triangles with hypotenuse in the base.</a:t>
            </a:r>
          </a:p>
        </p:txBody>
      </p:sp>
      <p:graphicFrame>
        <p:nvGraphicFramePr>
          <p:cNvPr id="52227" name="TPChart"/>
          <p:cNvGraphicFramePr>
            <a:graphicFrameLocks noChangeAspect="1"/>
          </p:cNvGraphicFramePr>
          <p:nvPr/>
        </p:nvGraphicFramePr>
        <p:xfrm>
          <a:off x="4945063" y="2133600"/>
          <a:ext cx="4198937" cy="4724400"/>
        </p:xfrm>
        <a:graphic>
          <a:graphicData uri="http://schemas.openxmlformats.org/presentationml/2006/ole">
            <p:oleObj spid="_x0000_s321538"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44958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52229" name="Text Box 5"/>
          <p:cNvSpPr txBox="1">
            <a:spLocks noChangeArrowheads="1"/>
          </p:cNvSpPr>
          <p:nvPr/>
        </p:nvSpPr>
        <p:spPr bwMode="auto">
          <a:xfrm>
            <a:off x="457200" y="2667000"/>
            <a:ext cx="4648200" cy="1220788"/>
          </a:xfrm>
          <a:prstGeom prst="rect">
            <a:avLst/>
          </a:prstGeom>
          <a:noFill/>
          <a:ln w="9525">
            <a:noFill/>
            <a:miter lim="800000"/>
            <a:headEnd/>
            <a:tailEnd/>
          </a:ln>
          <a:effectLst/>
        </p:spPr>
        <p:txBody>
          <a:bodyPr>
            <a:spAutoFit/>
          </a:bodyPr>
          <a:lstStyle/>
          <a:p>
            <a:pPr>
              <a:spcBef>
                <a:spcPct val="50000"/>
              </a:spcBef>
            </a:pPr>
            <a:r>
              <a:rPr lang="en-US" sz="3200">
                <a:solidFill>
                  <a:schemeClr val="tx2"/>
                </a:solidFill>
              </a:rPr>
              <a:t>True or false?</a:t>
            </a:r>
          </a:p>
          <a:p>
            <a:pPr>
              <a:spcBef>
                <a:spcPct val="50000"/>
              </a:spcBef>
            </a:pPr>
            <a:r>
              <a:rPr lang="en-US" sz="2800">
                <a:solidFill>
                  <a:schemeClr val="tx2"/>
                </a:solidFill>
              </a:rPr>
              <a:t>The volume of </a:t>
            </a:r>
            <a:r>
              <a:rPr lang="en-US" sz="2800" i="1">
                <a:solidFill>
                  <a:schemeClr val="tx2"/>
                </a:solidFill>
              </a:rPr>
              <a:t>S</a:t>
            </a:r>
            <a:r>
              <a:rPr lang="en-US" sz="2800">
                <a:solidFill>
                  <a:schemeClr val="tx2"/>
                </a:solidFill>
              </a:rPr>
              <a:t> is          .</a:t>
            </a:r>
          </a:p>
        </p:txBody>
      </p:sp>
      <p:sp>
        <p:nvSpPr>
          <p:cNvPr id="52231" name="Rectangle 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0" name="Object 6"/>
          <p:cNvGraphicFramePr>
            <a:graphicFrameLocks noChangeAspect="1"/>
          </p:cNvGraphicFramePr>
          <p:nvPr/>
        </p:nvGraphicFramePr>
        <p:xfrm>
          <a:off x="3643313" y="3124200"/>
          <a:ext cx="700087" cy="914400"/>
        </p:xfrm>
        <a:graphic>
          <a:graphicData uri="http://schemas.openxmlformats.org/presentationml/2006/ole">
            <p:oleObj spid="_x0000_s321539" name="Equation" r:id="rId6" imgW="2540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1828800"/>
          </a:xfrm>
        </p:spPr>
        <p:txBody>
          <a:bodyPr>
            <a:spAutoFit/>
          </a:bodyPr>
          <a:lstStyle/>
          <a:p>
            <a:r>
              <a:rPr lang="en-US" sz="3200"/>
              <a:t>True or False?  The volume of a solid torus (the donut-shaped solid shown in the figure) with </a:t>
            </a:r>
            <a:r>
              <a:rPr lang="en-US" sz="3200" i="1"/>
              <a:t>r</a:t>
            </a:r>
            <a:r>
              <a:rPr lang="en-US" sz="3200"/>
              <a:t> = 4 and </a:t>
            </a:r>
            <a:r>
              <a:rPr lang="en-US" sz="3200" i="1"/>
              <a:t>R</a:t>
            </a:r>
            <a:r>
              <a:rPr lang="en-US" sz="3200"/>
              <a:t> = 14 is           .</a:t>
            </a:r>
          </a:p>
        </p:txBody>
      </p:sp>
      <p:graphicFrame>
        <p:nvGraphicFramePr>
          <p:cNvPr id="53251" name="TPChart"/>
          <p:cNvGraphicFramePr>
            <a:graphicFrameLocks noChangeAspect="1"/>
          </p:cNvGraphicFramePr>
          <p:nvPr/>
        </p:nvGraphicFramePr>
        <p:xfrm>
          <a:off x="4876800" y="2057400"/>
          <a:ext cx="4267200" cy="4800600"/>
        </p:xfrm>
        <a:graphic>
          <a:graphicData uri="http://schemas.openxmlformats.org/presentationml/2006/ole">
            <p:oleObj spid="_x0000_s322562"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49530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5325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3" name="Object 5"/>
          <p:cNvGraphicFramePr>
            <a:graphicFrameLocks noChangeAspect="1"/>
          </p:cNvGraphicFramePr>
          <p:nvPr/>
        </p:nvGraphicFramePr>
        <p:xfrm>
          <a:off x="4800600" y="1268413"/>
          <a:ext cx="1219200" cy="636587"/>
        </p:xfrm>
        <a:graphic>
          <a:graphicData uri="http://schemas.openxmlformats.org/presentationml/2006/ole">
            <p:oleObj spid="_x0000_s322563" name="Equation" r:id="rId6" imgW="368300" imgH="190500" progId="">
              <p:embed/>
            </p:oleObj>
          </a:graphicData>
        </a:graphic>
      </p:graphicFrame>
      <p:pic>
        <p:nvPicPr>
          <p:cNvPr id="53255" name="Picture 7"/>
          <p:cNvPicPr>
            <a:picLocks noChangeAspect="1" noChangeArrowheads="1"/>
          </p:cNvPicPr>
          <p:nvPr/>
        </p:nvPicPr>
        <p:blipFill>
          <a:blip r:embed="rId7"/>
          <a:srcRect/>
          <a:stretch>
            <a:fillRect/>
          </a:stretch>
        </p:blipFill>
        <p:spPr bwMode="auto">
          <a:xfrm>
            <a:off x="457200" y="2205038"/>
            <a:ext cx="4191000" cy="2366962"/>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12700"/>
            <a:ext cx="8229600" cy="2501900"/>
          </a:xfrm>
        </p:spPr>
        <p:txBody>
          <a:bodyPr>
            <a:spAutoFit/>
          </a:bodyPr>
          <a:lstStyle/>
          <a:p>
            <a:r>
              <a:rPr lang="en-US" sz="2800"/>
              <a:t>True or False?  If a force of 6 lbs is required to hold a spring stretched 5 inches beyond its natural length, then 38.4 lb-in. of work is done in stretching it from its natural length to 8 in. beyond its natural length. </a:t>
            </a:r>
          </a:p>
        </p:txBody>
      </p:sp>
      <p:graphicFrame>
        <p:nvGraphicFramePr>
          <p:cNvPr id="56323" name="TPChart"/>
          <p:cNvGraphicFramePr>
            <a:graphicFrameLocks noChangeAspect="1"/>
          </p:cNvGraphicFramePr>
          <p:nvPr/>
        </p:nvGraphicFramePr>
        <p:xfrm>
          <a:off x="4810125" y="2057400"/>
          <a:ext cx="4265613" cy="4800600"/>
        </p:xfrm>
        <a:graphic>
          <a:graphicData uri="http://schemas.openxmlformats.org/presentationml/2006/ole">
            <p:oleObj spid="_x0000_s323586"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2874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49213"/>
            <a:ext cx="8229600" cy="1341437"/>
          </a:xfrm>
        </p:spPr>
        <p:txBody>
          <a:bodyPr>
            <a:spAutoFit/>
          </a:bodyPr>
          <a:lstStyle/>
          <a:p>
            <a:r>
              <a:rPr lang="en-US" sz="3200"/>
              <a:t>Find (approximately) the area of the region bounded by the curves.</a:t>
            </a:r>
          </a:p>
        </p:txBody>
      </p:sp>
      <p:graphicFrame>
        <p:nvGraphicFramePr>
          <p:cNvPr id="57347" name="TPChart"/>
          <p:cNvGraphicFramePr>
            <a:graphicFrameLocks noChangeAspect="1"/>
          </p:cNvGraphicFramePr>
          <p:nvPr/>
        </p:nvGraphicFramePr>
        <p:xfrm>
          <a:off x="4572000" y="1714500"/>
          <a:ext cx="4572000" cy="5143500"/>
        </p:xfrm>
        <a:graphic>
          <a:graphicData uri="http://schemas.openxmlformats.org/presentationml/2006/ole">
            <p:oleObj spid="_x0000_s324610" name="Chart" r:id="rId5" imgW="4571989" imgH="5143584" progId="MSGraph.Chart.8">
              <p:embed followColorScheme="full"/>
            </p:oleObj>
          </a:graphicData>
        </a:graphic>
      </p:graphicFrame>
      <p:sp>
        <p:nvSpPr>
          <p:cNvPr id="57350"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49" name="Object 5"/>
          <p:cNvGraphicFramePr>
            <a:graphicFrameLocks noChangeAspect="1"/>
          </p:cNvGraphicFramePr>
          <p:nvPr/>
        </p:nvGraphicFramePr>
        <p:xfrm>
          <a:off x="381000" y="1295400"/>
          <a:ext cx="4572000" cy="849313"/>
        </p:xfrm>
        <a:graphic>
          <a:graphicData uri="http://schemas.openxmlformats.org/presentationml/2006/ole">
            <p:oleObj spid="_x0000_s324611" name="Equation" r:id="rId6" imgW="1320227" imgH="241195" progId="">
              <p:embed/>
            </p:oleObj>
          </a:graphicData>
        </a:graphic>
      </p:graphicFrame>
      <p:sp>
        <p:nvSpPr>
          <p:cNvPr id="57348"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 </a:t>
            </a:r>
            <a:r>
              <a:rPr lang="en-US" i="1"/>
              <a:t>S = </a:t>
            </a:r>
            <a:r>
              <a:rPr lang="en-US"/>
              <a:t>0.98</a:t>
            </a:r>
          </a:p>
          <a:p>
            <a:pPr marL="609600" indent="-609600">
              <a:buFontTx/>
              <a:buAutoNum type="arabicPeriod"/>
            </a:pPr>
            <a:r>
              <a:rPr lang="en-US"/>
              <a:t> </a:t>
            </a:r>
            <a:r>
              <a:rPr lang="en-US" i="1"/>
              <a:t>S = </a:t>
            </a:r>
            <a:r>
              <a:rPr lang="en-US"/>
              <a:t>0.96</a:t>
            </a:r>
          </a:p>
          <a:p>
            <a:pPr marL="609600" indent="-609600">
              <a:buFontTx/>
              <a:buAutoNum type="arabicPeriod"/>
            </a:pPr>
            <a:r>
              <a:rPr lang="en-US"/>
              <a:t> </a:t>
            </a:r>
            <a:r>
              <a:rPr lang="en-US" i="1"/>
              <a:t>S = </a:t>
            </a:r>
            <a:r>
              <a:rPr lang="en-US"/>
              <a:t>0.99</a:t>
            </a:r>
          </a:p>
          <a:p>
            <a:pPr marL="609600" indent="-609600">
              <a:buFontTx/>
              <a:buAutoNum type="arabicPeriod"/>
            </a:pPr>
            <a:r>
              <a:rPr lang="en-US"/>
              <a:t> </a:t>
            </a:r>
            <a:r>
              <a:rPr lang="en-US" i="1"/>
              <a:t>S = </a:t>
            </a:r>
            <a:r>
              <a:rPr lang="en-US"/>
              <a:t>1.01</a:t>
            </a:r>
          </a:p>
          <a:p>
            <a:pPr marL="609600" indent="-609600">
              <a:buFontTx/>
              <a:buAutoNum type="arabicPeriod"/>
            </a:pPr>
            <a:r>
              <a:rPr lang="en-US"/>
              <a:t> </a:t>
            </a:r>
            <a:r>
              <a:rPr lang="en-US" i="1"/>
              <a:t>S = </a:t>
            </a:r>
            <a:r>
              <a:rPr lang="en-US"/>
              <a:t>0.89</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28575"/>
            <a:ext cx="8229600" cy="1647825"/>
          </a:xfrm>
        </p:spPr>
        <p:txBody>
          <a:bodyPr>
            <a:spAutoFit/>
          </a:bodyPr>
          <a:lstStyle/>
          <a:p>
            <a:r>
              <a:rPr lang="en-US" sz="2800"/>
              <a:t>Find the volume of the solid obtained by rotating the region bounded by </a:t>
            </a:r>
            <a:r>
              <a:rPr lang="en-US" sz="2800" i="1"/>
              <a:t>y</a:t>
            </a:r>
            <a:r>
              <a:rPr lang="en-US" sz="2800"/>
              <a:t> = </a:t>
            </a:r>
            <a:r>
              <a:rPr lang="en-US" sz="2800" i="1"/>
              <a:t>x</a:t>
            </a:r>
            <a:r>
              <a:rPr lang="en-US" sz="2800" baseline="30000"/>
              <a:t>2</a:t>
            </a:r>
            <a:r>
              <a:rPr lang="en-US" sz="2800"/>
              <a:t> and </a:t>
            </a:r>
            <a:r>
              <a:rPr lang="en-US" sz="2800" i="1"/>
              <a:t>x</a:t>
            </a:r>
            <a:r>
              <a:rPr lang="en-US" sz="2800"/>
              <a:t> = </a:t>
            </a:r>
            <a:r>
              <a:rPr lang="en-US" sz="2800" i="1"/>
              <a:t>y</a:t>
            </a:r>
            <a:r>
              <a:rPr lang="en-US" sz="2800" baseline="30000"/>
              <a:t>2</a:t>
            </a:r>
            <a:r>
              <a:rPr lang="en-US" sz="2800"/>
              <a:t> about the </a:t>
            </a:r>
            <a:r>
              <a:rPr lang="en-US" sz="2800" i="1"/>
              <a:t>x</a:t>
            </a:r>
            <a:r>
              <a:rPr lang="en-US" sz="2800"/>
              <a:t>-axis. </a:t>
            </a:r>
          </a:p>
        </p:txBody>
      </p:sp>
      <p:graphicFrame>
        <p:nvGraphicFramePr>
          <p:cNvPr id="58371" name="TPChart"/>
          <p:cNvGraphicFramePr>
            <a:graphicFrameLocks noChangeAspect="1"/>
          </p:cNvGraphicFramePr>
          <p:nvPr/>
        </p:nvGraphicFramePr>
        <p:xfrm>
          <a:off x="4508500" y="1651000"/>
          <a:ext cx="4572000" cy="5143500"/>
        </p:xfrm>
        <a:graphic>
          <a:graphicData uri="http://schemas.openxmlformats.org/presentationml/2006/ole">
            <p:oleObj spid="_x0000_s325634" name="Chart" r:id="rId5" imgW="4571989" imgH="5143584" progId="MSGraph.Chart.8">
              <p:embed followColorScheme="full"/>
            </p:oleObj>
          </a:graphicData>
        </a:graphic>
      </p:graphicFrame>
      <p:sp>
        <p:nvSpPr>
          <p:cNvPr id="58372"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5837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8376"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837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838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8382"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1981200"/>
            <a:ext cx="984250" cy="1601788"/>
            <a:chOff x="312" y="1248"/>
            <a:chExt cx="620" cy="1009"/>
          </a:xfrm>
        </p:grpSpPr>
        <p:graphicFrame>
          <p:nvGraphicFramePr>
            <p:cNvPr id="58373" name="PSPic"/>
            <p:cNvGraphicFramePr>
              <a:graphicFrameLocks noChangeAspect="1"/>
            </p:cNvGraphicFramePr>
            <p:nvPr/>
          </p:nvGraphicFramePr>
          <p:xfrm>
            <a:off x="432" y="1488"/>
            <a:ext cx="500" cy="769"/>
          </p:xfrm>
          <a:graphic>
            <a:graphicData uri="http://schemas.openxmlformats.org/presentationml/2006/ole">
              <p:oleObj spid="_x0000_s325639" name="Equation" r:id="rId6" imgW="215900" imgH="330200" progId="">
                <p:embed/>
              </p:oleObj>
            </a:graphicData>
          </a:graphic>
        </p:graphicFrame>
        <p:sp>
          <p:nvSpPr>
            <p:cNvPr id="58383" name="PSText"/>
            <p:cNvSpPr txBox="1">
              <a:spLocks noChangeArrowheads="1"/>
            </p:cNvSpPr>
            <p:nvPr/>
          </p:nvSpPr>
          <p:spPr bwMode="auto">
            <a:xfrm>
              <a:off x="432" y="1248"/>
              <a:ext cx="400" cy="240"/>
            </a:xfrm>
            <a:prstGeom prst="rect">
              <a:avLst/>
            </a:prstGeom>
            <a:noFill/>
            <a:ln w="9525">
              <a:noFill/>
              <a:miter lim="800000"/>
              <a:headEnd/>
              <a:tailEnd/>
            </a:ln>
            <a:effectLst/>
          </p:spPr>
          <p:txBody>
            <a:bodyPr/>
            <a:lstStyle/>
            <a:p>
              <a:r>
                <a:rPr lang="en-US" sz="2400"/>
                <a:t>1.</a:t>
              </a:r>
            </a:p>
          </p:txBody>
        </p:sp>
        <p:sp>
          <p:nvSpPr>
            <p:cNvPr id="58384" name="PSArrow"/>
            <p:cNvSpPr>
              <a:spLocks noChangeArrowheads="1"/>
            </p:cNvSpPr>
            <p:nvPr/>
          </p:nvSpPr>
          <p:spPr bwMode="auto">
            <a:xfrm>
              <a:off x="31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1981200"/>
            <a:ext cx="984250" cy="1601788"/>
            <a:chOff x="1800" y="1248"/>
            <a:chExt cx="620" cy="1009"/>
          </a:xfrm>
        </p:grpSpPr>
        <p:graphicFrame>
          <p:nvGraphicFramePr>
            <p:cNvPr id="58375" name="PSPic"/>
            <p:cNvGraphicFramePr>
              <a:graphicFrameLocks noChangeAspect="1"/>
            </p:cNvGraphicFramePr>
            <p:nvPr/>
          </p:nvGraphicFramePr>
          <p:xfrm>
            <a:off x="1920" y="1488"/>
            <a:ext cx="500" cy="769"/>
          </p:xfrm>
          <a:graphic>
            <a:graphicData uri="http://schemas.openxmlformats.org/presentationml/2006/ole">
              <p:oleObj spid="_x0000_s325638" name="Equation" r:id="rId7" imgW="215900" imgH="330200" progId="">
                <p:embed/>
              </p:oleObj>
            </a:graphicData>
          </a:graphic>
        </p:graphicFrame>
        <p:sp>
          <p:nvSpPr>
            <p:cNvPr id="58386" name="PSText"/>
            <p:cNvSpPr txBox="1">
              <a:spLocks noChangeArrowheads="1"/>
            </p:cNvSpPr>
            <p:nvPr/>
          </p:nvSpPr>
          <p:spPr bwMode="auto">
            <a:xfrm>
              <a:off x="1920" y="1248"/>
              <a:ext cx="400" cy="240"/>
            </a:xfrm>
            <a:prstGeom prst="rect">
              <a:avLst/>
            </a:prstGeom>
            <a:noFill/>
            <a:ln w="9525">
              <a:noFill/>
              <a:miter lim="800000"/>
              <a:headEnd/>
              <a:tailEnd/>
            </a:ln>
            <a:effectLst/>
          </p:spPr>
          <p:txBody>
            <a:bodyPr/>
            <a:lstStyle/>
            <a:p>
              <a:r>
                <a:rPr lang="en-US" sz="2400"/>
                <a:t>2.</a:t>
              </a:r>
            </a:p>
          </p:txBody>
        </p:sp>
        <p:sp>
          <p:nvSpPr>
            <p:cNvPr id="58387" name="PSArrow"/>
            <p:cNvSpPr>
              <a:spLocks noChangeArrowheads="1"/>
            </p:cNvSpPr>
            <p:nvPr/>
          </p:nvSpPr>
          <p:spPr bwMode="auto">
            <a:xfrm>
              <a:off x="180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429000"/>
            <a:ext cx="825500" cy="1601788"/>
            <a:chOff x="984" y="2160"/>
            <a:chExt cx="520" cy="1009"/>
          </a:xfrm>
        </p:grpSpPr>
        <p:graphicFrame>
          <p:nvGraphicFramePr>
            <p:cNvPr id="58377" name="PSPic"/>
            <p:cNvGraphicFramePr>
              <a:graphicFrameLocks noChangeAspect="1"/>
            </p:cNvGraphicFramePr>
            <p:nvPr/>
          </p:nvGraphicFramePr>
          <p:xfrm>
            <a:off x="1104" y="2400"/>
            <a:ext cx="321" cy="769"/>
          </p:xfrm>
          <a:graphic>
            <a:graphicData uri="http://schemas.openxmlformats.org/presentationml/2006/ole">
              <p:oleObj spid="_x0000_s325637" name="Equation" r:id="rId8" imgW="139700" imgH="330200" progId="">
                <p:embed/>
              </p:oleObj>
            </a:graphicData>
          </a:graphic>
        </p:graphicFrame>
        <p:sp>
          <p:nvSpPr>
            <p:cNvPr id="58389" name="PSText"/>
            <p:cNvSpPr txBox="1">
              <a:spLocks noChangeArrowheads="1"/>
            </p:cNvSpPr>
            <p:nvPr/>
          </p:nvSpPr>
          <p:spPr bwMode="auto">
            <a:xfrm>
              <a:off x="1104" y="2160"/>
              <a:ext cx="400" cy="240"/>
            </a:xfrm>
            <a:prstGeom prst="rect">
              <a:avLst/>
            </a:prstGeom>
            <a:noFill/>
            <a:ln w="9525">
              <a:noFill/>
              <a:miter lim="800000"/>
              <a:headEnd/>
              <a:tailEnd/>
            </a:ln>
            <a:effectLst/>
          </p:spPr>
          <p:txBody>
            <a:bodyPr/>
            <a:lstStyle/>
            <a:p>
              <a:r>
                <a:rPr lang="en-US" sz="2400"/>
                <a:t>3.</a:t>
              </a:r>
            </a:p>
          </p:txBody>
        </p:sp>
        <p:sp>
          <p:nvSpPr>
            <p:cNvPr id="58390" name="PSArrow"/>
            <p:cNvSpPr>
              <a:spLocks noChangeArrowheads="1"/>
            </p:cNvSpPr>
            <p:nvPr/>
          </p:nvSpPr>
          <p:spPr bwMode="auto">
            <a:xfrm>
              <a:off x="984"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876800"/>
            <a:ext cx="825500" cy="1600200"/>
            <a:chOff x="360" y="3072"/>
            <a:chExt cx="520" cy="1008"/>
          </a:xfrm>
        </p:grpSpPr>
        <p:graphicFrame>
          <p:nvGraphicFramePr>
            <p:cNvPr id="58379" name="PSPic"/>
            <p:cNvGraphicFramePr>
              <a:graphicFrameLocks noChangeAspect="1"/>
            </p:cNvGraphicFramePr>
            <p:nvPr/>
          </p:nvGraphicFramePr>
          <p:xfrm>
            <a:off x="480" y="3312"/>
            <a:ext cx="358" cy="768"/>
          </p:xfrm>
          <a:graphic>
            <a:graphicData uri="http://schemas.openxmlformats.org/presentationml/2006/ole">
              <p:oleObj spid="_x0000_s325636" name="Equation" r:id="rId9" imgW="152334" imgH="330057" progId="">
                <p:embed/>
              </p:oleObj>
            </a:graphicData>
          </a:graphic>
        </p:graphicFrame>
        <p:sp>
          <p:nvSpPr>
            <p:cNvPr id="58392"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58393"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876800"/>
            <a:ext cx="984250" cy="1600200"/>
            <a:chOff x="1800" y="3072"/>
            <a:chExt cx="620" cy="1008"/>
          </a:xfrm>
        </p:grpSpPr>
        <p:graphicFrame>
          <p:nvGraphicFramePr>
            <p:cNvPr id="58381" name="PSPic"/>
            <p:cNvGraphicFramePr>
              <a:graphicFrameLocks noChangeAspect="1"/>
            </p:cNvGraphicFramePr>
            <p:nvPr/>
          </p:nvGraphicFramePr>
          <p:xfrm>
            <a:off x="1920" y="3312"/>
            <a:ext cx="500" cy="768"/>
          </p:xfrm>
          <a:graphic>
            <a:graphicData uri="http://schemas.openxmlformats.org/presentationml/2006/ole">
              <p:oleObj spid="_x0000_s325635" name="Equation" r:id="rId10" imgW="215900" imgH="330200" progId="">
                <p:embed/>
              </p:oleObj>
            </a:graphicData>
          </a:graphic>
        </p:graphicFrame>
        <p:sp>
          <p:nvSpPr>
            <p:cNvPr id="58395" name="PSText"/>
            <p:cNvSpPr txBox="1">
              <a:spLocks noChangeArrowheads="1"/>
            </p:cNvSpPr>
            <p:nvPr/>
          </p:nvSpPr>
          <p:spPr bwMode="auto">
            <a:xfrm>
              <a:off x="1920" y="3072"/>
              <a:ext cx="400" cy="240"/>
            </a:xfrm>
            <a:prstGeom prst="rect">
              <a:avLst/>
            </a:prstGeom>
            <a:noFill/>
            <a:ln w="9525">
              <a:noFill/>
              <a:miter lim="800000"/>
              <a:headEnd/>
              <a:tailEnd/>
            </a:ln>
            <a:effectLst/>
          </p:spPr>
          <p:txBody>
            <a:bodyPr/>
            <a:lstStyle/>
            <a:p>
              <a:r>
                <a:rPr lang="en-US" sz="2400"/>
                <a:t>5.</a:t>
              </a:r>
            </a:p>
          </p:txBody>
        </p:sp>
        <p:sp>
          <p:nvSpPr>
            <p:cNvPr id="58396" name="PSArrow"/>
            <p:cNvSpPr>
              <a:spLocks noChangeArrowheads="1"/>
            </p:cNvSpPr>
            <p:nvPr/>
          </p:nvSpPr>
          <p:spPr bwMode="auto">
            <a:xfrm>
              <a:off x="180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104775"/>
            <a:ext cx="8229600" cy="1647825"/>
          </a:xfrm>
        </p:spPr>
        <p:txBody>
          <a:bodyPr>
            <a:spAutoFit/>
          </a:bodyPr>
          <a:lstStyle/>
          <a:p>
            <a:r>
              <a:rPr lang="en-US" sz="2800"/>
              <a:t>True or False?  The volume of the frustum of a pyramid with square base of side </a:t>
            </a:r>
            <a:r>
              <a:rPr lang="en-US" sz="2800" i="1"/>
              <a:t>b</a:t>
            </a:r>
            <a:r>
              <a:rPr lang="en-US" sz="2800"/>
              <a:t> = 17, square top of side </a:t>
            </a:r>
            <a:r>
              <a:rPr lang="en-US" sz="2800" i="1"/>
              <a:t>a</a:t>
            </a:r>
            <a:r>
              <a:rPr lang="en-US" sz="2800"/>
              <a:t> = 5, and height </a:t>
            </a:r>
            <a:r>
              <a:rPr lang="en-US" sz="2800" i="1"/>
              <a:t>h</a:t>
            </a:r>
            <a:r>
              <a:rPr lang="en-US" sz="2800"/>
              <a:t> = 8 is 3,192. </a:t>
            </a:r>
          </a:p>
        </p:txBody>
      </p:sp>
      <p:graphicFrame>
        <p:nvGraphicFramePr>
          <p:cNvPr id="59395" name="TPChart"/>
          <p:cNvGraphicFramePr>
            <a:graphicFrameLocks noChangeAspect="1"/>
          </p:cNvGraphicFramePr>
          <p:nvPr/>
        </p:nvGraphicFramePr>
        <p:xfrm>
          <a:off x="4572000" y="1714500"/>
          <a:ext cx="4572000" cy="5143500"/>
        </p:xfrm>
        <a:graphic>
          <a:graphicData uri="http://schemas.openxmlformats.org/presentationml/2006/ole">
            <p:oleObj spid="_x0000_s326658" name="Chart" r:id="rId5" imgW="4571989" imgH="5143584" progId="MSGraph.Chart.8">
              <p:embed followColorScheme="full"/>
            </p:oleObj>
          </a:graphicData>
        </a:graphic>
      </p:graphicFrame>
      <p:sp>
        <p:nvSpPr>
          <p:cNvPr id="59396" name="TPAnswers"/>
          <p:cNvSpPr>
            <a:spLocks noGrp="1" noChangeArrowheads="1"/>
          </p:cNvSpPr>
          <p:nvPr>
            <p:ph type="body" idx="1"/>
            <p:custDataLst>
              <p:tags r:id="rId3"/>
            </p:custDataLst>
          </p:nvPr>
        </p:nvSpPr>
        <p:spPr>
          <a:xfrm>
            <a:off x="457200" y="45513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pic>
        <p:nvPicPr>
          <p:cNvPr id="59397" name="Picture 5"/>
          <p:cNvPicPr>
            <a:picLocks noChangeAspect="1" noChangeArrowheads="1"/>
          </p:cNvPicPr>
          <p:nvPr/>
        </p:nvPicPr>
        <p:blipFill>
          <a:blip r:embed="rId6"/>
          <a:srcRect/>
          <a:stretch>
            <a:fillRect/>
          </a:stretch>
        </p:blipFill>
        <p:spPr bwMode="auto">
          <a:xfrm>
            <a:off x="533400" y="2000250"/>
            <a:ext cx="2895600" cy="23431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0"/>
            <a:ext cx="8229600" cy="1143000"/>
          </a:xfrm>
        </p:spPr>
        <p:txBody>
          <a:bodyPr/>
          <a:lstStyle/>
          <a:p>
            <a:r>
              <a:rPr lang="en-US" sz="3600"/>
              <a:t>Find the exact value of the expression.  </a:t>
            </a:r>
          </a:p>
        </p:txBody>
      </p:sp>
      <p:graphicFrame>
        <p:nvGraphicFramePr>
          <p:cNvPr id="41987" name="TPChart"/>
          <p:cNvGraphicFramePr>
            <a:graphicFrameLocks noChangeAspect="1"/>
          </p:cNvGraphicFramePr>
          <p:nvPr/>
        </p:nvGraphicFramePr>
        <p:xfrm>
          <a:off x="4572000" y="1714500"/>
          <a:ext cx="4572000" cy="5143500"/>
        </p:xfrm>
        <a:graphic>
          <a:graphicData uri="http://schemas.openxmlformats.org/presentationml/2006/ole">
            <p:oleObj spid="_x0000_s32770"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533400" y="2209800"/>
            <a:ext cx="4114800" cy="3230563"/>
          </a:xfrm>
        </p:spPr>
        <p:txBody>
          <a:bodyPr/>
          <a:lstStyle/>
          <a:p>
            <a:pPr marL="609600" indent="-609600">
              <a:buFontTx/>
              <a:buAutoNum type="arabicPeriod"/>
            </a:pPr>
            <a:r>
              <a:rPr lang="en-US"/>
              <a:t>2</a:t>
            </a:r>
          </a:p>
          <a:p>
            <a:pPr marL="609600" indent="-609600">
              <a:buFontTx/>
              <a:buAutoNum type="arabicPeriod"/>
            </a:pPr>
            <a:r>
              <a:rPr lang="en-US"/>
              <a:t>5</a:t>
            </a:r>
          </a:p>
          <a:p>
            <a:pPr marL="609600" indent="-609600">
              <a:buFontTx/>
              <a:buAutoNum type="arabicPeriod"/>
            </a:pPr>
            <a:r>
              <a:rPr lang="en-US"/>
              <a:t>3</a:t>
            </a:r>
          </a:p>
          <a:p>
            <a:pPr marL="609600" indent="-609600">
              <a:buFontTx/>
              <a:buAutoNum type="arabicPeriod"/>
            </a:pPr>
            <a:r>
              <a:rPr lang="en-US"/>
              <a:t>4</a:t>
            </a:r>
          </a:p>
          <a:p>
            <a:pPr marL="609600" indent="-609600">
              <a:buFontTx/>
              <a:buAutoNum type="arabicPeriod"/>
            </a:pPr>
            <a:r>
              <a:rPr lang="en-US"/>
              <a:t>1</a:t>
            </a:r>
          </a:p>
        </p:txBody>
      </p:sp>
      <p:sp>
        <p:nvSpPr>
          <p:cNvPr id="41989" name="Rectangle 5"/>
          <p:cNvSpPr>
            <a:spLocks noChangeArrowheads="1"/>
          </p:cNvSpPr>
          <p:nvPr/>
        </p:nvSpPr>
        <p:spPr bwMode="auto">
          <a:xfrm>
            <a:off x="533400" y="1036638"/>
            <a:ext cx="7848600" cy="579437"/>
          </a:xfrm>
          <a:prstGeom prst="rect">
            <a:avLst/>
          </a:prstGeom>
          <a:noFill/>
          <a:ln w="9525">
            <a:noFill/>
            <a:miter lim="800000"/>
            <a:headEnd/>
            <a:tailEnd/>
          </a:ln>
          <a:effectLst/>
        </p:spPr>
        <p:txBody>
          <a:bodyPr anchor="ctr">
            <a:spAutoFit/>
          </a:bodyPr>
          <a:lstStyle/>
          <a:p>
            <a:r>
              <a:rPr lang="en-US" sz="3200"/>
              <a:t>log </a:t>
            </a:r>
            <a:r>
              <a:rPr lang="en-US" sz="3200" baseline="-25000"/>
              <a:t>5</a:t>
            </a:r>
            <a:r>
              <a:rPr lang="en-US" sz="3200"/>
              <a:t> 10 + log </a:t>
            </a:r>
            <a:r>
              <a:rPr lang="en-US" sz="3200" baseline="-25000"/>
              <a:t>5</a:t>
            </a:r>
            <a:r>
              <a:rPr lang="en-US" sz="3200"/>
              <a:t> 40 - 4log </a:t>
            </a:r>
            <a:r>
              <a:rPr lang="en-US" sz="3200" baseline="-25000"/>
              <a:t>5</a:t>
            </a:r>
            <a:r>
              <a:rPr lang="en-US" sz="3200"/>
              <a:t> 2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0"/>
            <a:ext cx="8229600" cy="1828800"/>
          </a:xfrm>
        </p:spPr>
        <p:txBody>
          <a:bodyPr>
            <a:spAutoFit/>
          </a:bodyPr>
          <a:lstStyle/>
          <a:p>
            <a:r>
              <a:rPr lang="en-US" sz="3200"/>
              <a:t>True or False?   The volume of a solid torus (the donut-shaped solid shown in the figure) with </a:t>
            </a:r>
            <a:r>
              <a:rPr lang="en-US" sz="3200" i="1"/>
              <a:t>r</a:t>
            </a:r>
            <a:r>
              <a:rPr lang="en-US" sz="3200"/>
              <a:t> = 2 and </a:t>
            </a:r>
            <a:r>
              <a:rPr lang="en-US" sz="3200" i="1"/>
              <a:t>R</a:t>
            </a:r>
            <a:r>
              <a:rPr lang="en-US" sz="3200"/>
              <a:t> = 12 is           .</a:t>
            </a:r>
          </a:p>
        </p:txBody>
      </p:sp>
      <p:graphicFrame>
        <p:nvGraphicFramePr>
          <p:cNvPr id="60419" name="TPChart"/>
          <p:cNvGraphicFramePr>
            <a:graphicFrameLocks noChangeAspect="1"/>
          </p:cNvGraphicFramePr>
          <p:nvPr/>
        </p:nvGraphicFramePr>
        <p:xfrm>
          <a:off x="4808538" y="1981200"/>
          <a:ext cx="4335462" cy="4876800"/>
        </p:xfrm>
        <a:graphic>
          <a:graphicData uri="http://schemas.openxmlformats.org/presentationml/2006/ole">
            <p:oleObj spid="_x0000_s327682" name="Chart" r:id="rId5" imgW="4571989" imgH="5143584" progId="MSGraph.Chart.8">
              <p:embed followColorScheme="full"/>
            </p:oleObj>
          </a:graphicData>
        </a:graphic>
      </p:graphicFrame>
      <p:sp>
        <p:nvSpPr>
          <p:cNvPr id="60420" name="TPAnswers"/>
          <p:cNvSpPr>
            <a:spLocks noGrp="1" noChangeArrowheads="1"/>
          </p:cNvSpPr>
          <p:nvPr>
            <p:ph type="body" idx="1"/>
            <p:custDataLst>
              <p:tags r:id="rId3"/>
            </p:custDataLst>
          </p:nvPr>
        </p:nvSpPr>
        <p:spPr>
          <a:xfrm>
            <a:off x="457200" y="48006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pic>
        <p:nvPicPr>
          <p:cNvPr id="60421" name="Picture 5"/>
          <p:cNvPicPr>
            <a:picLocks noChangeAspect="1" noChangeArrowheads="1"/>
          </p:cNvPicPr>
          <p:nvPr/>
        </p:nvPicPr>
        <p:blipFill>
          <a:blip r:embed="rId6"/>
          <a:srcRect/>
          <a:stretch>
            <a:fillRect/>
          </a:stretch>
        </p:blipFill>
        <p:spPr bwMode="auto">
          <a:xfrm>
            <a:off x="457200" y="2205038"/>
            <a:ext cx="4191000" cy="2366962"/>
          </a:xfrm>
          <a:prstGeom prst="rect">
            <a:avLst/>
          </a:prstGeom>
          <a:noFill/>
          <a:ln w="9525">
            <a:noFill/>
            <a:miter lim="800000"/>
            <a:headEnd/>
            <a:tailEnd/>
          </a:ln>
        </p:spPr>
      </p:pic>
      <p:sp>
        <p:nvSpPr>
          <p:cNvPr id="60423"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2" name="Object 6"/>
          <p:cNvGraphicFramePr>
            <a:graphicFrameLocks noChangeAspect="1"/>
          </p:cNvGraphicFramePr>
          <p:nvPr/>
        </p:nvGraphicFramePr>
        <p:xfrm>
          <a:off x="4800600" y="1143000"/>
          <a:ext cx="1219200" cy="725488"/>
        </p:xfrm>
        <a:graphic>
          <a:graphicData uri="http://schemas.openxmlformats.org/presentationml/2006/ole">
            <p:oleObj spid="_x0000_s327683" name="Equation" r:id="rId7" imgW="317087" imgH="19025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304800" y="61913"/>
            <a:ext cx="8686800" cy="1462087"/>
          </a:xfrm>
        </p:spPr>
        <p:txBody>
          <a:bodyPr>
            <a:spAutoFit/>
          </a:bodyPr>
          <a:lstStyle/>
          <a:p>
            <a:r>
              <a:rPr lang="en-US" sz="2400"/>
              <a:t>Set up, but do not evaluate, an integral for the volume of the solid obtained by rotating the region bounded by the given curves about the specified axis.</a:t>
            </a:r>
          </a:p>
        </p:txBody>
      </p:sp>
      <p:graphicFrame>
        <p:nvGraphicFramePr>
          <p:cNvPr id="61443" name="TPChart"/>
          <p:cNvGraphicFramePr>
            <a:graphicFrameLocks noChangeAspect="1"/>
          </p:cNvGraphicFramePr>
          <p:nvPr/>
        </p:nvGraphicFramePr>
        <p:xfrm>
          <a:off x="4945063" y="2133600"/>
          <a:ext cx="4198937" cy="4724400"/>
        </p:xfrm>
        <a:graphic>
          <a:graphicData uri="http://schemas.openxmlformats.org/presentationml/2006/ole">
            <p:oleObj spid="_x0000_s328706" name="Chart" r:id="rId5" imgW="4571989" imgH="5143584" progId="MSGraph.Chart.8">
              <p:embed followColorScheme="full"/>
            </p:oleObj>
          </a:graphicData>
        </a:graphic>
      </p:graphicFrame>
      <p:sp>
        <p:nvSpPr>
          <p:cNvPr id="61444" name="TPAnswers"/>
          <p:cNvSpPr>
            <a:spLocks noGrp="1" noChangeArrowheads="1"/>
          </p:cNvSpPr>
          <p:nvPr>
            <p:ph type="body" idx="1"/>
            <p:custDataLst>
              <p:tags r:id="rId3"/>
            </p:custDataLst>
          </p:nvPr>
        </p:nvSpPr>
        <p:spPr>
          <a:xfrm>
            <a:off x="304800" y="2265363"/>
            <a:ext cx="1828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61446"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446088" y="1433513"/>
          <a:ext cx="6640512" cy="649287"/>
        </p:xfrm>
        <a:graphic>
          <a:graphicData uri="http://schemas.openxmlformats.org/presentationml/2006/ole">
            <p:oleObj spid="_x0000_s328707" name="Equation" r:id="rId6" imgW="2679480" imgH="266400" progId="">
              <p:embed/>
            </p:oleObj>
          </a:graphicData>
        </a:graphic>
      </p:graphicFrame>
      <p:sp>
        <p:nvSpPr>
          <p:cNvPr id="61448" name="Rectangle 8"/>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7" name="Object 7"/>
          <p:cNvGraphicFramePr>
            <a:graphicFrameLocks noChangeAspect="1"/>
          </p:cNvGraphicFramePr>
          <p:nvPr/>
        </p:nvGraphicFramePr>
        <p:xfrm>
          <a:off x="914400" y="2057400"/>
          <a:ext cx="2386013" cy="923925"/>
        </p:xfrm>
        <a:graphic>
          <a:graphicData uri="http://schemas.openxmlformats.org/presentationml/2006/ole">
            <p:oleObj spid="_x0000_s328708" name="Equation" r:id="rId7" imgW="1270000" imgH="508000" progId="">
              <p:embed/>
            </p:oleObj>
          </a:graphicData>
        </a:graphic>
      </p:graphicFrame>
      <p:sp>
        <p:nvSpPr>
          <p:cNvPr id="61450" name="Rectangle 10"/>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9" name="Object 9"/>
          <p:cNvGraphicFramePr>
            <a:graphicFrameLocks noChangeAspect="1"/>
          </p:cNvGraphicFramePr>
          <p:nvPr/>
        </p:nvGraphicFramePr>
        <p:xfrm>
          <a:off x="914400" y="2994025"/>
          <a:ext cx="2528888" cy="923925"/>
        </p:xfrm>
        <a:graphic>
          <a:graphicData uri="http://schemas.openxmlformats.org/presentationml/2006/ole">
            <p:oleObj spid="_x0000_s328709" name="Equation" r:id="rId8" imgW="1346200" imgH="508000" progId="">
              <p:embed/>
            </p:oleObj>
          </a:graphicData>
        </a:graphic>
      </p:graphicFrame>
      <p:sp>
        <p:nvSpPr>
          <p:cNvPr id="61452" name="Rectangle 12"/>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1" name="Object 11"/>
          <p:cNvGraphicFramePr>
            <a:graphicFrameLocks noChangeAspect="1"/>
          </p:cNvGraphicFramePr>
          <p:nvPr/>
        </p:nvGraphicFramePr>
        <p:xfrm>
          <a:off x="914400" y="3951288"/>
          <a:ext cx="2359025" cy="925512"/>
        </p:xfrm>
        <a:graphic>
          <a:graphicData uri="http://schemas.openxmlformats.org/presentationml/2006/ole">
            <p:oleObj spid="_x0000_s328710" name="Equation" r:id="rId9" imgW="1257300" imgH="508000" progId="">
              <p:embed/>
            </p:oleObj>
          </a:graphicData>
        </a:graphic>
      </p:graphicFrame>
      <p:sp>
        <p:nvSpPr>
          <p:cNvPr id="61454" name="Rectangle 14"/>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3" name="Object 13"/>
          <p:cNvGraphicFramePr>
            <a:graphicFrameLocks noChangeAspect="1"/>
          </p:cNvGraphicFramePr>
          <p:nvPr/>
        </p:nvGraphicFramePr>
        <p:xfrm>
          <a:off x="860425" y="4899025"/>
          <a:ext cx="2243138" cy="923925"/>
        </p:xfrm>
        <a:graphic>
          <a:graphicData uri="http://schemas.openxmlformats.org/presentationml/2006/ole">
            <p:oleObj spid="_x0000_s328711" name="Equation" r:id="rId10" imgW="1193800" imgH="508000" progId="">
              <p:embed/>
            </p:oleObj>
          </a:graphicData>
        </a:graphic>
      </p:graphicFrame>
      <p:sp>
        <p:nvSpPr>
          <p:cNvPr id="61456" name="Rectangle 1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5" name="Object 15"/>
          <p:cNvGraphicFramePr>
            <a:graphicFrameLocks noChangeAspect="1"/>
          </p:cNvGraphicFramePr>
          <p:nvPr/>
        </p:nvGraphicFramePr>
        <p:xfrm>
          <a:off x="914400" y="5857875"/>
          <a:ext cx="2286000" cy="923925"/>
        </p:xfrm>
        <a:graphic>
          <a:graphicData uri="http://schemas.openxmlformats.org/presentationml/2006/ole">
            <p:oleObj spid="_x0000_s328712" name="Equation" r:id="rId11" imgW="12192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58738"/>
            <a:ext cx="8229600" cy="2074862"/>
          </a:xfrm>
        </p:spPr>
        <p:txBody>
          <a:bodyPr>
            <a:spAutoFit/>
          </a:bodyPr>
          <a:lstStyle/>
          <a:p>
            <a:r>
              <a:rPr lang="en-US" sz="2800"/>
              <a:t>True or False?  The Mean Value Theorem for Integrals says that if </a:t>
            </a:r>
            <a:r>
              <a:rPr lang="en-US" sz="2800">
                <a:cs typeface="Arial" charset="0"/>
              </a:rPr>
              <a:t>ƒ(</a:t>
            </a:r>
            <a:r>
              <a:rPr lang="en-US" sz="2800" i="1">
                <a:cs typeface="Arial" charset="0"/>
              </a:rPr>
              <a:t>t</a:t>
            </a:r>
            <a:r>
              <a:rPr lang="en-US" sz="2800">
                <a:cs typeface="Arial" charset="0"/>
              </a:rPr>
              <a:t>)</a:t>
            </a:r>
            <a:r>
              <a:rPr lang="en-US" sz="2800"/>
              <a:t> is continuous on [</a:t>
            </a:r>
            <a:r>
              <a:rPr lang="en-US" sz="2800" i="1"/>
              <a:t>a</a:t>
            </a:r>
            <a:r>
              <a:rPr lang="en-US" sz="2800"/>
              <a:t>, </a:t>
            </a:r>
            <a:r>
              <a:rPr lang="en-US" sz="2800" i="1"/>
              <a:t>b</a:t>
            </a:r>
            <a:r>
              <a:rPr lang="en-US" sz="2800"/>
              <a:t>], then there exists a number </a:t>
            </a:r>
            <a:r>
              <a:rPr lang="en-US" sz="2800" i="1"/>
              <a:t>m</a:t>
            </a:r>
            <a:r>
              <a:rPr lang="en-US" sz="2800"/>
              <a:t> in [</a:t>
            </a:r>
            <a:r>
              <a:rPr lang="en-US" sz="2800" i="1"/>
              <a:t>a</a:t>
            </a:r>
            <a:r>
              <a:rPr lang="en-US" sz="2800"/>
              <a:t>, </a:t>
            </a:r>
            <a:r>
              <a:rPr lang="en-US" sz="2800" i="1"/>
              <a:t>b</a:t>
            </a:r>
            <a:r>
              <a:rPr lang="en-US" sz="2800"/>
              <a:t>] such that</a:t>
            </a:r>
            <a:br>
              <a:rPr lang="en-US" sz="2800"/>
            </a:br>
            <a:r>
              <a:rPr lang="en-US" sz="2800"/>
              <a:t>                                            </a:t>
            </a:r>
          </a:p>
        </p:txBody>
      </p:sp>
      <p:graphicFrame>
        <p:nvGraphicFramePr>
          <p:cNvPr id="62467" name="TPChart"/>
          <p:cNvGraphicFramePr>
            <a:graphicFrameLocks noChangeAspect="1"/>
          </p:cNvGraphicFramePr>
          <p:nvPr/>
        </p:nvGraphicFramePr>
        <p:xfrm>
          <a:off x="4943475" y="2133600"/>
          <a:ext cx="4200525" cy="4724400"/>
        </p:xfrm>
        <a:graphic>
          <a:graphicData uri="http://schemas.openxmlformats.org/presentationml/2006/ole">
            <p:oleObj spid="_x0000_s329730"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3255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graphicFrame>
        <p:nvGraphicFramePr>
          <p:cNvPr id="62469" name="Object 5"/>
          <p:cNvGraphicFramePr>
            <a:graphicFrameLocks noChangeAspect="1"/>
          </p:cNvGraphicFramePr>
          <p:nvPr/>
        </p:nvGraphicFramePr>
        <p:xfrm>
          <a:off x="457200" y="1655763"/>
          <a:ext cx="4343400" cy="1316037"/>
        </p:xfrm>
        <a:graphic>
          <a:graphicData uri="http://schemas.openxmlformats.org/presentationml/2006/ole">
            <p:oleObj spid="_x0000_s329731" name="Equation" r:id="rId6" imgW="15621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14288"/>
            <a:ext cx="8229600" cy="1738312"/>
          </a:xfrm>
        </p:spPr>
        <p:txBody>
          <a:bodyPr>
            <a:spAutoFit/>
          </a:bodyPr>
          <a:lstStyle/>
          <a:p>
            <a:r>
              <a:rPr lang="en-US" sz="3000"/>
              <a:t>Find the volume of the solid obtained by rotating the region bounded by  </a:t>
            </a:r>
            <a:br>
              <a:rPr lang="en-US" sz="3000"/>
            </a:br>
            <a:r>
              <a:rPr lang="en-US" sz="3000"/>
              <a:t>and </a:t>
            </a:r>
            <a:r>
              <a:rPr lang="en-US" sz="3000" i="1"/>
              <a:t>y</a:t>
            </a:r>
            <a:r>
              <a:rPr lang="en-US" sz="3000"/>
              <a:t> = </a:t>
            </a:r>
            <a:r>
              <a:rPr lang="en-US" sz="3000" i="1"/>
              <a:t>x</a:t>
            </a:r>
            <a:r>
              <a:rPr lang="en-US" sz="3000"/>
              <a:t> about the line </a:t>
            </a:r>
            <a:r>
              <a:rPr lang="en-US" sz="3000" i="1"/>
              <a:t>y</a:t>
            </a:r>
            <a:r>
              <a:rPr lang="en-US" sz="3000"/>
              <a:t> = 1. </a:t>
            </a:r>
          </a:p>
        </p:txBody>
      </p:sp>
      <p:graphicFrame>
        <p:nvGraphicFramePr>
          <p:cNvPr id="63491" name="TPChart"/>
          <p:cNvGraphicFramePr>
            <a:graphicFrameLocks noChangeAspect="1"/>
          </p:cNvGraphicFramePr>
          <p:nvPr/>
        </p:nvGraphicFramePr>
        <p:xfrm>
          <a:off x="4572000" y="1714500"/>
          <a:ext cx="4572000" cy="5143500"/>
        </p:xfrm>
        <a:graphic>
          <a:graphicData uri="http://schemas.openxmlformats.org/presentationml/2006/ole">
            <p:oleObj spid="_x0000_s330754" name="Chart" r:id="rId5" imgW="4571989" imgH="5143584" progId="MSGraph.Chart.8">
              <p:embed followColorScheme="full"/>
            </p:oleObj>
          </a:graphicData>
        </a:graphic>
      </p:graphicFrame>
      <p:sp>
        <p:nvSpPr>
          <p:cNvPr id="63492" name="TPAnswers" hidden="1"/>
          <p:cNvSpPr>
            <a:spLocks noGrp="1" noChangeArrowheads="1"/>
          </p:cNvSpPr>
          <p:nvPr>
            <p:ph type="body" idx="1"/>
            <p:custDataLst>
              <p:tags r:id="rId3"/>
            </p:custDataLst>
          </p:nvPr>
        </p:nvSpPr>
        <p:spPr>
          <a:xfrm>
            <a:off x="457200" y="70421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6349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3496"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349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350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3502"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1981200"/>
            <a:ext cx="935038" cy="1527175"/>
            <a:chOff x="312" y="1248"/>
            <a:chExt cx="589" cy="962"/>
          </a:xfrm>
        </p:grpSpPr>
        <p:graphicFrame>
          <p:nvGraphicFramePr>
            <p:cNvPr id="63493" name="PSPic"/>
            <p:cNvGraphicFramePr>
              <a:graphicFrameLocks noChangeAspect="1"/>
            </p:cNvGraphicFramePr>
            <p:nvPr/>
          </p:nvGraphicFramePr>
          <p:xfrm>
            <a:off x="432" y="1488"/>
            <a:ext cx="469" cy="722"/>
          </p:xfrm>
          <a:graphic>
            <a:graphicData uri="http://schemas.openxmlformats.org/presentationml/2006/ole">
              <p:oleObj spid="_x0000_s330760" name="Equation" r:id="rId6" imgW="215900" imgH="330200" progId="">
                <p:embed/>
              </p:oleObj>
            </a:graphicData>
          </a:graphic>
        </p:graphicFrame>
        <p:sp>
          <p:nvSpPr>
            <p:cNvPr id="63503" name="PSText"/>
            <p:cNvSpPr txBox="1">
              <a:spLocks noChangeArrowheads="1"/>
            </p:cNvSpPr>
            <p:nvPr/>
          </p:nvSpPr>
          <p:spPr bwMode="auto">
            <a:xfrm>
              <a:off x="432" y="1248"/>
              <a:ext cx="400" cy="240"/>
            </a:xfrm>
            <a:prstGeom prst="rect">
              <a:avLst/>
            </a:prstGeom>
            <a:noFill/>
            <a:ln w="9525">
              <a:noFill/>
              <a:miter lim="800000"/>
              <a:headEnd/>
              <a:tailEnd/>
            </a:ln>
            <a:effectLst/>
          </p:spPr>
          <p:txBody>
            <a:bodyPr/>
            <a:lstStyle/>
            <a:p>
              <a:r>
                <a:rPr lang="en-US" sz="2400"/>
                <a:t>1.</a:t>
              </a:r>
            </a:p>
          </p:txBody>
        </p:sp>
        <p:sp>
          <p:nvSpPr>
            <p:cNvPr id="63504" name="PSArrow"/>
            <p:cNvSpPr>
              <a:spLocks noChangeArrowheads="1"/>
            </p:cNvSpPr>
            <p:nvPr/>
          </p:nvSpPr>
          <p:spPr bwMode="auto">
            <a:xfrm>
              <a:off x="31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1981200"/>
            <a:ext cx="825500" cy="1525588"/>
            <a:chOff x="1800" y="1248"/>
            <a:chExt cx="520" cy="961"/>
          </a:xfrm>
        </p:grpSpPr>
        <p:graphicFrame>
          <p:nvGraphicFramePr>
            <p:cNvPr id="63495" name="PSPic"/>
            <p:cNvGraphicFramePr>
              <a:graphicFrameLocks noChangeAspect="1"/>
            </p:cNvGraphicFramePr>
            <p:nvPr/>
          </p:nvGraphicFramePr>
          <p:xfrm>
            <a:off x="1920" y="1488"/>
            <a:ext cx="336" cy="721"/>
          </p:xfrm>
          <a:graphic>
            <a:graphicData uri="http://schemas.openxmlformats.org/presentationml/2006/ole">
              <p:oleObj spid="_x0000_s330759" name="Equation" r:id="rId7" imgW="152334" imgH="330057" progId="">
                <p:embed/>
              </p:oleObj>
            </a:graphicData>
          </a:graphic>
        </p:graphicFrame>
        <p:sp>
          <p:nvSpPr>
            <p:cNvPr id="63506" name="PSText"/>
            <p:cNvSpPr txBox="1">
              <a:spLocks noChangeArrowheads="1"/>
            </p:cNvSpPr>
            <p:nvPr/>
          </p:nvSpPr>
          <p:spPr bwMode="auto">
            <a:xfrm>
              <a:off x="1920" y="1248"/>
              <a:ext cx="400" cy="240"/>
            </a:xfrm>
            <a:prstGeom prst="rect">
              <a:avLst/>
            </a:prstGeom>
            <a:noFill/>
            <a:ln w="9525">
              <a:noFill/>
              <a:miter lim="800000"/>
              <a:headEnd/>
              <a:tailEnd/>
            </a:ln>
            <a:effectLst/>
          </p:spPr>
          <p:txBody>
            <a:bodyPr/>
            <a:lstStyle/>
            <a:p>
              <a:r>
                <a:rPr lang="en-US" sz="2400"/>
                <a:t>2.</a:t>
              </a:r>
            </a:p>
          </p:txBody>
        </p:sp>
        <p:sp>
          <p:nvSpPr>
            <p:cNvPr id="63507" name="PSArrow"/>
            <p:cNvSpPr>
              <a:spLocks noChangeArrowheads="1"/>
            </p:cNvSpPr>
            <p:nvPr/>
          </p:nvSpPr>
          <p:spPr bwMode="auto">
            <a:xfrm>
              <a:off x="180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429000"/>
            <a:ext cx="825500" cy="1524000"/>
            <a:chOff x="936" y="2160"/>
            <a:chExt cx="520" cy="960"/>
          </a:xfrm>
        </p:grpSpPr>
        <p:graphicFrame>
          <p:nvGraphicFramePr>
            <p:cNvPr id="63497" name="PSPic"/>
            <p:cNvGraphicFramePr>
              <a:graphicFrameLocks noChangeAspect="1"/>
            </p:cNvGraphicFramePr>
            <p:nvPr/>
          </p:nvGraphicFramePr>
          <p:xfrm>
            <a:off x="1056" y="2400"/>
            <a:ext cx="287" cy="720"/>
          </p:xfrm>
          <a:graphic>
            <a:graphicData uri="http://schemas.openxmlformats.org/presentationml/2006/ole">
              <p:oleObj spid="_x0000_s330758" name="Equation" r:id="rId8" imgW="127000" imgH="330200" progId="">
                <p:embed/>
              </p:oleObj>
            </a:graphicData>
          </a:graphic>
        </p:graphicFrame>
        <p:sp>
          <p:nvSpPr>
            <p:cNvPr id="63509" name="PSText"/>
            <p:cNvSpPr txBox="1">
              <a:spLocks noChangeArrowheads="1"/>
            </p:cNvSpPr>
            <p:nvPr/>
          </p:nvSpPr>
          <p:spPr bwMode="auto">
            <a:xfrm>
              <a:off x="1056" y="2160"/>
              <a:ext cx="400" cy="240"/>
            </a:xfrm>
            <a:prstGeom prst="rect">
              <a:avLst/>
            </a:prstGeom>
            <a:noFill/>
            <a:ln w="9525">
              <a:noFill/>
              <a:miter lim="800000"/>
              <a:headEnd/>
              <a:tailEnd/>
            </a:ln>
            <a:effectLst/>
          </p:spPr>
          <p:txBody>
            <a:bodyPr/>
            <a:lstStyle/>
            <a:p>
              <a:r>
                <a:rPr lang="en-US" sz="2400"/>
                <a:t>3.</a:t>
              </a:r>
            </a:p>
          </p:txBody>
        </p:sp>
        <p:sp>
          <p:nvSpPr>
            <p:cNvPr id="63510" name="PSArrow"/>
            <p:cNvSpPr>
              <a:spLocks noChangeArrowheads="1"/>
            </p:cNvSpPr>
            <p:nvPr/>
          </p:nvSpPr>
          <p:spPr bwMode="auto">
            <a:xfrm>
              <a:off x="936"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800600"/>
            <a:ext cx="825500" cy="1525588"/>
            <a:chOff x="360" y="3024"/>
            <a:chExt cx="520" cy="961"/>
          </a:xfrm>
        </p:grpSpPr>
        <p:graphicFrame>
          <p:nvGraphicFramePr>
            <p:cNvPr id="63499" name="PSPic"/>
            <p:cNvGraphicFramePr>
              <a:graphicFrameLocks noChangeAspect="1"/>
            </p:cNvGraphicFramePr>
            <p:nvPr/>
          </p:nvGraphicFramePr>
          <p:xfrm>
            <a:off x="480" y="3264"/>
            <a:ext cx="301" cy="721"/>
          </p:xfrm>
          <a:graphic>
            <a:graphicData uri="http://schemas.openxmlformats.org/presentationml/2006/ole">
              <p:oleObj spid="_x0000_s330757" name="Equation" r:id="rId9" imgW="139700" imgH="330200" progId="">
                <p:embed/>
              </p:oleObj>
            </a:graphicData>
          </a:graphic>
        </p:graphicFrame>
        <p:sp>
          <p:nvSpPr>
            <p:cNvPr id="63512" name="PSText"/>
            <p:cNvSpPr txBox="1">
              <a:spLocks noChangeArrowheads="1"/>
            </p:cNvSpPr>
            <p:nvPr/>
          </p:nvSpPr>
          <p:spPr bwMode="auto">
            <a:xfrm>
              <a:off x="480" y="3024"/>
              <a:ext cx="400" cy="240"/>
            </a:xfrm>
            <a:prstGeom prst="rect">
              <a:avLst/>
            </a:prstGeom>
            <a:noFill/>
            <a:ln w="9525">
              <a:noFill/>
              <a:miter lim="800000"/>
              <a:headEnd/>
              <a:tailEnd/>
            </a:ln>
            <a:effectLst/>
          </p:spPr>
          <p:txBody>
            <a:bodyPr/>
            <a:lstStyle/>
            <a:p>
              <a:r>
                <a:rPr lang="en-US" sz="2400"/>
                <a:t>4.</a:t>
              </a:r>
            </a:p>
          </p:txBody>
        </p:sp>
        <p:sp>
          <p:nvSpPr>
            <p:cNvPr id="63513" name="PSArrow"/>
            <p:cNvSpPr>
              <a:spLocks noChangeArrowheads="1"/>
            </p:cNvSpPr>
            <p:nvPr/>
          </p:nvSpPr>
          <p:spPr bwMode="auto">
            <a:xfrm>
              <a:off x="36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800600"/>
            <a:ext cx="825500" cy="1524000"/>
            <a:chOff x="1800" y="3024"/>
            <a:chExt cx="520" cy="960"/>
          </a:xfrm>
        </p:grpSpPr>
        <p:graphicFrame>
          <p:nvGraphicFramePr>
            <p:cNvPr id="63501" name="PSPic"/>
            <p:cNvGraphicFramePr>
              <a:graphicFrameLocks noChangeAspect="1"/>
            </p:cNvGraphicFramePr>
            <p:nvPr/>
          </p:nvGraphicFramePr>
          <p:xfrm>
            <a:off x="1920" y="3264"/>
            <a:ext cx="336" cy="720"/>
          </p:xfrm>
          <a:graphic>
            <a:graphicData uri="http://schemas.openxmlformats.org/presentationml/2006/ole">
              <p:oleObj spid="_x0000_s330756" name="Equation" r:id="rId10" imgW="152334" imgH="330057" progId="">
                <p:embed/>
              </p:oleObj>
            </a:graphicData>
          </a:graphic>
        </p:graphicFrame>
        <p:sp>
          <p:nvSpPr>
            <p:cNvPr id="63515" name="PSText"/>
            <p:cNvSpPr txBox="1">
              <a:spLocks noChangeArrowheads="1"/>
            </p:cNvSpPr>
            <p:nvPr/>
          </p:nvSpPr>
          <p:spPr bwMode="auto">
            <a:xfrm>
              <a:off x="1920" y="3024"/>
              <a:ext cx="400" cy="240"/>
            </a:xfrm>
            <a:prstGeom prst="rect">
              <a:avLst/>
            </a:prstGeom>
            <a:noFill/>
            <a:ln w="9525">
              <a:noFill/>
              <a:miter lim="800000"/>
              <a:headEnd/>
              <a:tailEnd/>
            </a:ln>
            <a:effectLst/>
          </p:spPr>
          <p:txBody>
            <a:bodyPr/>
            <a:lstStyle/>
            <a:p>
              <a:r>
                <a:rPr lang="en-US" sz="2400"/>
                <a:t>5.</a:t>
              </a:r>
            </a:p>
          </p:txBody>
        </p:sp>
        <p:sp>
          <p:nvSpPr>
            <p:cNvPr id="63516" name="PSArrow"/>
            <p:cNvSpPr>
              <a:spLocks noChangeArrowheads="1"/>
            </p:cNvSpPr>
            <p:nvPr/>
          </p:nvSpPr>
          <p:spPr bwMode="auto">
            <a:xfrm>
              <a:off x="180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3519"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518" name="Object 30"/>
          <p:cNvGraphicFramePr>
            <a:graphicFrameLocks noChangeAspect="1"/>
          </p:cNvGraphicFramePr>
          <p:nvPr/>
        </p:nvGraphicFramePr>
        <p:xfrm>
          <a:off x="5715000" y="636588"/>
          <a:ext cx="1295400" cy="735012"/>
        </p:xfrm>
        <a:graphic>
          <a:graphicData uri="http://schemas.openxmlformats.org/presentationml/2006/ole">
            <p:oleObj spid="_x0000_s330755" name="Equation" r:id="rId11" imgW="406048" imgH="22840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457200" y="76200"/>
            <a:ext cx="8229600" cy="1281113"/>
          </a:xfrm>
        </p:spPr>
        <p:txBody>
          <a:bodyPr>
            <a:spAutoFit/>
          </a:bodyPr>
          <a:lstStyle/>
          <a:p>
            <a:r>
              <a:rPr lang="en-US" sz="3000"/>
              <a:t>Find the volume of a pyramid with height 5 and base an equilateral triangle with side </a:t>
            </a:r>
            <a:r>
              <a:rPr lang="en-US" sz="3000" i="1"/>
              <a:t>a</a:t>
            </a:r>
            <a:r>
              <a:rPr lang="en-US" sz="3000"/>
              <a:t> = 4. </a:t>
            </a:r>
          </a:p>
        </p:txBody>
      </p:sp>
      <p:graphicFrame>
        <p:nvGraphicFramePr>
          <p:cNvPr id="64515" name="TPChart"/>
          <p:cNvGraphicFramePr>
            <a:graphicFrameLocks noChangeAspect="1"/>
          </p:cNvGraphicFramePr>
          <p:nvPr/>
        </p:nvGraphicFramePr>
        <p:xfrm>
          <a:off x="4508500" y="1651000"/>
          <a:ext cx="4572000" cy="5143500"/>
        </p:xfrm>
        <a:graphic>
          <a:graphicData uri="http://schemas.openxmlformats.org/presentationml/2006/ole">
            <p:oleObj spid="_x0000_s331778" name="Chart" r:id="rId5" imgW="4571989" imgH="5143584" progId="MSGraph.Chart.8">
              <p:embed followColorScheme="full"/>
            </p:oleObj>
          </a:graphicData>
        </a:graphic>
      </p:graphicFrame>
      <p:sp>
        <p:nvSpPr>
          <p:cNvPr id="64516" name="TPAnswers"/>
          <p:cNvSpPr>
            <a:spLocks noGrp="1" noChangeArrowheads="1"/>
          </p:cNvSpPr>
          <p:nvPr>
            <p:ph type="body" idx="1"/>
            <p:custDataLst>
              <p:tags r:id="rId3"/>
            </p:custDataLst>
          </p:nvPr>
        </p:nvSpPr>
        <p:spPr>
          <a:xfrm>
            <a:off x="457200" y="3754438"/>
            <a:ext cx="4114800" cy="2570162"/>
          </a:xfrm>
        </p:spPr>
        <p:txBody>
          <a:bodyPr>
            <a:spAutoFit/>
          </a:bodyPr>
          <a:lstStyle/>
          <a:p>
            <a:pPr marL="609600" indent="-609600">
              <a:buFontTx/>
              <a:buAutoNum type="arabicPeriod"/>
            </a:pPr>
            <a:r>
              <a:rPr lang="en-US" sz="2800"/>
              <a:t>2.89</a:t>
            </a:r>
          </a:p>
          <a:p>
            <a:pPr marL="609600" indent="-609600">
              <a:buFontTx/>
              <a:buAutoNum type="arabicPeriod"/>
            </a:pPr>
            <a:r>
              <a:rPr lang="en-US" sz="2800"/>
              <a:t>23.09</a:t>
            </a:r>
          </a:p>
          <a:p>
            <a:pPr marL="609600" indent="-609600">
              <a:buFontTx/>
              <a:buAutoNum type="arabicPeriod"/>
            </a:pPr>
            <a:r>
              <a:rPr lang="en-US" sz="2800"/>
              <a:t>11.55</a:t>
            </a:r>
          </a:p>
          <a:p>
            <a:pPr marL="609600" indent="-609600">
              <a:buFontTx/>
              <a:buAutoNum type="arabicPeriod"/>
            </a:pPr>
            <a:r>
              <a:rPr lang="en-US" sz="2800"/>
              <a:t>46.19</a:t>
            </a:r>
          </a:p>
          <a:p>
            <a:pPr marL="609600" indent="-609600">
              <a:buFontTx/>
              <a:buAutoNum type="arabicPeriod"/>
            </a:pPr>
            <a:r>
              <a:rPr lang="en-US" sz="2800"/>
              <a:t>12.89</a:t>
            </a:r>
          </a:p>
        </p:txBody>
      </p:sp>
      <p:pic>
        <p:nvPicPr>
          <p:cNvPr id="64517" name="Picture 5"/>
          <p:cNvPicPr>
            <a:picLocks noChangeAspect="1" noChangeArrowheads="1"/>
          </p:cNvPicPr>
          <p:nvPr/>
        </p:nvPicPr>
        <p:blipFill>
          <a:blip r:embed="rId6"/>
          <a:srcRect/>
          <a:stretch>
            <a:fillRect/>
          </a:stretch>
        </p:blipFill>
        <p:spPr bwMode="auto">
          <a:xfrm>
            <a:off x="457200" y="1524000"/>
            <a:ext cx="2819400" cy="212407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PQuestion"/>
          <p:cNvSpPr>
            <a:spLocks noGrp="1" noChangeArrowheads="1"/>
          </p:cNvSpPr>
          <p:nvPr>
            <p:ph type="title"/>
          </p:nvPr>
        </p:nvSpPr>
        <p:spPr>
          <a:xfrm>
            <a:off x="381000" y="58738"/>
            <a:ext cx="8458200" cy="2074862"/>
          </a:xfrm>
        </p:spPr>
        <p:txBody>
          <a:bodyPr>
            <a:spAutoFit/>
          </a:bodyPr>
          <a:lstStyle/>
          <a:p>
            <a:r>
              <a:rPr lang="en-US" sz="2800"/>
              <a:t>True or False?  If the center of each of two spheres, each having radius </a:t>
            </a:r>
            <a:r>
              <a:rPr lang="en-US" sz="2800" i="1"/>
              <a:t>r</a:t>
            </a:r>
            <a:r>
              <a:rPr lang="en-US" sz="2800"/>
              <a:t> = 7, lies on the surface of the other sphere, then the volume common to both spheres is              .  </a:t>
            </a:r>
          </a:p>
        </p:txBody>
      </p:sp>
      <p:graphicFrame>
        <p:nvGraphicFramePr>
          <p:cNvPr id="65539" name="TPChart"/>
          <p:cNvGraphicFramePr>
            <a:graphicFrameLocks noChangeAspect="1"/>
          </p:cNvGraphicFramePr>
          <p:nvPr/>
        </p:nvGraphicFramePr>
        <p:xfrm>
          <a:off x="4876800" y="2057400"/>
          <a:ext cx="4267200" cy="4800600"/>
        </p:xfrm>
        <a:graphic>
          <a:graphicData uri="http://schemas.openxmlformats.org/presentationml/2006/ole">
            <p:oleObj spid="_x0000_s332802" name="Chart" r:id="rId5" imgW="4571989" imgH="5143584" progId="MSGraph.Chart.8">
              <p:embed followColorScheme="full"/>
            </p:oleObj>
          </a:graphicData>
        </a:graphic>
      </p:graphicFrame>
      <p:sp>
        <p:nvSpPr>
          <p:cNvPr id="65540" name="TPAnswers"/>
          <p:cNvSpPr>
            <a:spLocks noGrp="1" noChangeArrowheads="1"/>
          </p:cNvSpPr>
          <p:nvPr>
            <p:ph type="body" idx="1"/>
            <p:custDataLst>
              <p:tags r:id="rId3"/>
            </p:custDataLst>
          </p:nvPr>
        </p:nvSpPr>
        <p:spPr>
          <a:xfrm>
            <a:off x="457200" y="27225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65542"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41" name="Object 5"/>
          <p:cNvGraphicFramePr>
            <a:graphicFrameLocks noChangeAspect="1"/>
          </p:cNvGraphicFramePr>
          <p:nvPr/>
        </p:nvGraphicFramePr>
        <p:xfrm>
          <a:off x="2209800" y="1600200"/>
          <a:ext cx="1219200" cy="1004888"/>
        </p:xfrm>
        <a:graphic>
          <a:graphicData uri="http://schemas.openxmlformats.org/presentationml/2006/ole">
            <p:oleObj spid="_x0000_s332803" name="Equation" r:id="rId6" imgW="3937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5539"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PQuestion"/>
          <p:cNvSpPr>
            <a:spLocks noGrp="1" noChangeArrowheads="1"/>
          </p:cNvSpPr>
          <p:nvPr>
            <p:ph type="title"/>
          </p:nvPr>
        </p:nvSpPr>
        <p:spPr>
          <a:xfrm>
            <a:off x="457200" y="0"/>
            <a:ext cx="8229600" cy="1341438"/>
          </a:xfrm>
        </p:spPr>
        <p:txBody>
          <a:bodyPr>
            <a:spAutoFit/>
          </a:bodyPr>
          <a:lstStyle/>
          <a:p>
            <a:r>
              <a:rPr lang="en-US" sz="3200"/>
              <a:t>Find the average value of the function </a:t>
            </a:r>
            <a:r>
              <a:rPr lang="en-US" sz="3200">
                <a:cs typeface="Arial" charset="0"/>
              </a:rPr>
              <a:t>ƒ(</a:t>
            </a:r>
            <a:r>
              <a:rPr lang="en-US" sz="3200" i="1">
                <a:cs typeface="Arial" charset="0"/>
              </a:rPr>
              <a:t>t</a:t>
            </a:r>
            <a:r>
              <a:rPr lang="en-US" sz="3200">
                <a:cs typeface="Arial" charset="0"/>
              </a:rPr>
              <a:t>) = 5</a:t>
            </a:r>
            <a:r>
              <a:rPr lang="en-US" sz="3200" i="1">
                <a:cs typeface="Arial" charset="0"/>
              </a:rPr>
              <a:t>t</a:t>
            </a:r>
            <a:r>
              <a:rPr lang="en-US" sz="3200">
                <a:cs typeface="Arial" charset="0"/>
              </a:rPr>
              <a:t> sin (</a:t>
            </a:r>
            <a:r>
              <a:rPr lang="en-US" sz="3200" i="1">
                <a:cs typeface="Arial" charset="0"/>
              </a:rPr>
              <a:t>t</a:t>
            </a:r>
            <a:r>
              <a:rPr lang="en-US" sz="3200" baseline="30000">
                <a:cs typeface="Arial" charset="0"/>
              </a:rPr>
              <a:t>2</a:t>
            </a:r>
            <a:r>
              <a:rPr lang="en-US" sz="3200">
                <a:cs typeface="Arial" charset="0"/>
              </a:rPr>
              <a:t>) </a:t>
            </a:r>
            <a:r>
              <a:rPr lang="en-US" sz="3200"/>
              <a:t>on the interval              . </a:t>
            </a:r>
          </a:p>
        </p:txBody>
      </p:sp>
      <p:graphicFrame>
        <p:nvGraphicFramePr>
          <p:cNvPr id="66563" name="TPChart"/>
          <p:cNvGraphicFramePr>
            <a:graphicFrameLocks noChangeAspect="1"/>
          </p:cNvGraphicFramePr>
          <p:nvPr/>
        </p:nvGraphicFramePr>
        <p:xfrm>
          <a:off x="4508500" y="1651000"/>
          <a:ext cx="4572000" cy="5143500"/>
        </p:xfrm>
        <a:graphic>
          <a:graphicData uri="http://schemas.openxmlformats.org/presentationml/2006/ole">
            <p:oleObj spid="_x0000_s333826" name="Chart" r:id="rId5" imgW="4571989" imgH="5143584" progId="MSGraph.Chart.8">
              <p:embed followColorScheme="full"/>
            </p:oleObj>
          </a:graphicData>
        </a:graphic>
      </p:graphicFrame>
      <p:sp>
        <p:nvSpPr>
          <p:cNvPr id="66564" name="TPAnswers" hidden="1"/>
          <p:cNvSpPr>
            <a:spLocks noGrp="1" noChangeArrowheads="1"/>
          </p:cNvSpPr>
          <p:nvPr>
            <p:ph type="body" idx="1"/>
            <p:custDataLst>
              <p:tags r:id="rId3"/>
            </p:custDataLst>
          </p:nvPr>
        </p:nvSpPr>
        <p:spPr>
          <a:xfrm>
            <a:off x="457200" y="70421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66566"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6568"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6570"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6572"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6574"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571500" y="1676400"/>
            <a:ext cx="1066800" cy="1655763"/>
            <a:chOff x="360" y="1392"/>
            <a:chExt cx="672" cy="1043"/>
          </a:xfrm>
        </p:grpSpPr>
        <p:graphicFrame>
          <p:nvGraphicFramePr>
            <p:cNvPr id="66565" name="PSPic"/>
            <p:cNvGraphicFramePr>
              <a:graphicFrameLocks noChangeAspect="1"/>
            </p:cNvGraphicFramePr>
            <p:nvPr/>
          </p:nvGraphicFramePr>
          <p:xfrm>
            <a:off x="480" y="1632"/>
            <a:ext cx="552" cy="803"/>
          </p:xfrm>
          <a:graphic>
            <a:graphicData uri="http://schemas.openxmlformats.org/presentationml/2006/ole">
              <p:oleObj spid="_x0000_s333832" name="Equation" r:id="rId6" imgW="254110" imgH="368460" progId="">
                <p:embed/>
              </p:oleObj>
            </a:graphicData>
          </a:graphic>
        </p:graphicFrame>
        <p:sp>
          <p:nvSpPr>
            <p:cNvPr id="66590" name="PSText"/>
            <p:cNvSpPr txBox="1">
              <a:spLocks noChangeArrowheads="1"/>
            </p:cNvSpPr>
            <p:nvPr/>
          </p:nvSpPr>
          <p:spPr bwMode="auto">
            <a:xfrm>
              <a:off x="480" y="1392"/>
              <a:ext cx="400" cy="240"/>
            </a:xfrm>
            <a:prstGeom prst="rect">
              <a:avLst/>
            </a:prstGeom>
            <a:noFill/>
            <a:ln w="9525">
              <a:noFill/>
              <a:miter lim="800000"/>
              <a:headEnd/>
              <a:tailEnd/>
            </a:ln>
            <a:effectLst/>
          </p:spPr>
          <p:txBody>
            <a:bodyPr/>
            <a:lstStyle/>
            <a:p>
              <a:r>
                <a:rPr lang="en-US" sz="2400"/>
                <a:t>1.</a:t>
              </a:r>
            </a:p>
          </p:txBody>
        </p:sp>
        <p:sp>
          <p:nvSpPr>
            <p:cNvPr id="66591" name="PSArrow"/>
            <p:cNvSpPr>
              <a:spLocks noChangeArrowheads="1"/>
            </p:cNvSpPr>
            <p:nvPr/>
          </p:nvSpPr>
          <p:spPr bwMode="auto">
            <a:xfrm>
              <a:off x="36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86100" y="1676400"/>
            <a:ext cx="1066800" cy="1655763"/>
            <a:chOff x="1944" y="1392"/>
            <a:chExt cx="672" cy="1043"/>
          </a:xfrm>
        </p:grpSpPr>
        <p:graphicFrame>
          <p:nvGraphicFramePr>
            <p:cNvPr id="66567" name="PSPic"/>
            <p:cNvGraphicFramePr>
              <a:graphicFrameLocks noChangeAspect="1"/>
            </p:cNvGraphicFramePr>
            <p:nvPr/>
          </p:nvGraphicFramePr>
          <p:xfrm>
            <a:off x="2064" y="1632"/>
            <a:ext cx="552" cy="803"/>
          </p:xfrm>
          <a:graphic>
            <a:graphicData uri="http://schemas.openxmlformats.org/presentationml/2006/ole">
              <p:oleObj spid="_x0000_s333831" name="Equation" r:id="rId7" imgW="254110" imgH="368460" progId="">
                <p:embed/>
              </p:oleObj>
            </a:graphicData>
          </a:graphic>
        </p:graphicFrame>
        <p:sp>
          <p:nvSpPr>
            <p:cNvPr id="66593" name="PSText"/>
            <p:cNvSpPr txBox="1">
              <a:spLocks noChangeArrowheads="1"/>
            </p:cNvSpPr>
            <p:nvPr/>
          </p:nvSpPr>
          <p:spPr bwMode="auto">
            <a:xfrm>
              <a:off x="2064" y="1392"/>
              <a:ext cx="400" cy="240"/>
            </a:xfrm>
            <a:prstGeom prst="rect">
              <a:avLst/>
            </a:prstGeom>
            <a:noFill/>
            <a:ln w="9525">
              <a:noFill/>
              <a:miter lim="800000"/>
              <a:headEnd/>
              <a:tailEnd/>
            </a:ln>
            <a:effectLst/>
          </p:spPr>
          <p:txBody>
            <a:bodyPr/>
            <a:lstStyle/>
            <a:p>
              <a:r>
                <a:rPr lang="en-US" sz="2400"/>
                <a:t>2.</a:t>
              </a:r>
            </a:p>
          </p:txBody>
        </p:sp>
        <p:sp>
          <p:nvSpPr>
            <p:cNvPr id="66594" name="PSArrow"/>
            <p:cNvSpPr>
              <a:spLocks noChangeArrowheads="1"/>
            </p:cNvSpPr>
            <p:nvPr/>
          </p:nvSpPr>
          <p:spPr bwMode="auto">
            <a:xfrm>
              <a:off x="1944"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90700" y="3659188"/>
            <a:ext cx="855663" cy="1522412"/>
            <a:chOff x="1128" y="2256"/>
            <a:chExt cx="539" cy="959"/>
          </a:xfrm>
        </p:grpSpPr>
        <p:graphicFrame>
          <p:nvGraphicFramePr>
            <p:cNvPr id="66569" name="PSPic"/>
            <p:cNvGraphicFramePr>
              <a:graphicFrameLocks noChangeAspect="1"/>
            </p:cNvGraphicFramePr>
            <p:nvPr/>
          </p:nvGraphicFramePr>
          <p:xfrm>
            <a:off x="1248" y="2496"/>
            <a:ext cx="419" cy="719"/>
          </p:xfrm>
          <a:graphic>
            <a:graphicData uri="http://schemas.openxmlformats.org/presentationml/2006/ole">
              <p:oleObj spid="_x0000_s333830" name="Equation" r:id="rId8" imgW="190417" imgH="330057" progId="">
                <p:embed/>
              </p:oleObj>
            </a:graphicData>
          </a:graphic>
        </p:graphicFrame>
        <p:sp>
          <p:nvSpPr>
            <p:cNvPr id="66596" name="PSText"/>
            <p:cNvSpPr txBox="1">
              <a:spLocks noChangeArrowheads="1"/>
            </p:cNvSpPr>
            <p:nvPr/>
          </p:nvSpPr>
          <p:spPr bwMode="auto">
            <a:xfrm>
              <a:off x="1248" y="2256"/>
              <a:ext cx="400" cy="240"/>
            </a:xfrm>
            <a:prstGeom prst="rect">
              <a:avLst/>
            </a:prstGeom>
            <a:noFill/>
            <a:ln w="9525">
              <a:noFill/>
              <a:miter lim="800000"/>
              <a:headEnd/>
              <a:tailEnd/>
            </a:ln>
            <a:effectLst/>
          </p:spPr>
          <p:txBody>
            <a:bodyPr/>
            <a:lstStyle/>
            <a:p>
              <a:r>
                <a:rPr lang="en-US" sz="2400"/>
                <a:t>3.</a:t>
              </a:r>
            </a:p>
          </p:txBody>
        </p:sp>
        <p:sp>
          <p:nvSpPr>
            <p:cNvPr id="66597" name="PSArrow"/>
            <p:cNvSpPr>
              <a:spLocks noChangeArrowheads="1"/>
            </p:cNvSpPr>
            <p:nvPr/>
          </p:nvSpPr>
          <p:spPr bwMode="auto">
            <a:xfrm>
              <a:off x="1128"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4876800"/>
            <a:ext cx="825500" cy="1522413"/>
            <a:chOff x="456" y="3072"/>
            <a:chExt cx="520" cy="959"/>
          </a:xfrm>
        </p:grpSpPr>
        <p:graphicFrame>
          <p:nvGraphicFramePr>
            <p:cNvPr id="66571" name="PSPic"/>
            <p:cNvGraphicFramePr>
              <a:graphicFrameLocks noChangeAspect="1"/>
            </p:cNvGraphicFramePr>
            <p:nvPr/>
          </p:nvGraphicFramePr>
          <p:xfrm>
            <a:off x="576" y="3312"/>
            <a:ext cx="335" cy="719"/>
          </p:xfrm>
          <a:graphic>
            <a:graphicData uri="http://schemas.openxmlformats.org/presentationml/2006/ole">
              <p:oleObj spid="_x0000_s333829" name="Equation" r:id="rId9" imgW="152334" imgH="330057" progId="">
                <p:embed/>
              </p:oleObj>
            </a:graphicData>
          </a:graphic>
        </p:graphicFrame>
        <p:sp>
          <p:nvSpPr>
            <p:cNvPr id="66599" name="PSText"/>
            <p:cNvSpPr txBox="1">
              <a:spLocks noChangeArrowheads="1"/>
            </p:cNvSpPr>
            <p:nvPr/>
          </p:nvSpPr>
          <p:spPr bwMode="auto">
            <a:xfrm>
              <a:off x="576" y="3072"/>
              <a:ext cx="400" cy="240"/>
            </a:xfrm>
            <a:prstGeom prst="rect">
              <a:avLst/>
            </a:prstGeom>
            <a:noFill/>
            <a:ln w="9525">
              <a:noFill/>
              <a:miter lim="800000"/>
              <a:headEnd/>
              <a:tailEnd/>
            </a:ln>
            <a:effectLst/>
          </p:spPr>
          <p:txBody>
            <a:bodyPr/>
            <a:lstStyle/>
            <a:p>
              <a:r>
                <a:rPr lang="en-US" sz="2400"/>
                <a:t>4.</a:t>
              </a:r>
            </a:p>
          </p:txBody>
        </p:sp>
        <p:sp>
          <p:nvSpPr>
            <p:cNvPr id="66600" name="PSArrow"/>
            <p:cNvSpPr>
              <a:spLocks noChangeArrowheads="1"/>
            </p:cNvSpPr>
            <p:nvPr/>
          </p:nvSpPr>
          <p:spPr bwMode="auto">
            <a:xfrm>
              <a:off x="456"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162300" y="4876800"/>
            <a:ext cx="825500" cy="1524000"/>
            <a:chOff x="1992" y="3072"/>
            <a:chExt cx="520" cy="960"/>
          </a:xfrm>
        </p:grpSpPr>
        <p:graphicFrame>
          <p:nvGraphicFramePr>
            <p:cNvPr id="66573" name="PSPic"/>
            <p:cNvGraphicFramePr>
              <a:graphicFrameLocks noChangeAspect="1"/>
            </p:cNvGraphicFramePr>
            <p:nvPr/>
          </p:nvGraphicFramePr>
          <p:xfrm>
            <a:off x="2112" y="3312"/>
            <a:ext cx="335" cy="720"/>
          </p:xfrm>
          <a:graphic>
            <a:graphicData uri="http://schemas.openxmlformats.org/presentationml/2006/ole">
              <p:oleObj spid="_x0000_s333828" name="Equation" r:id="rId10" imgW="152334" imgH="330057" progId="">
                <p:embed/>
              </p:oleObj>
            </a:graphicData>
          </a:graphic>
        </p:graphicFrame>
        <p:sp>
          <p:nvSpPr>
            <p:cNvPr id="66602" name="PSText"/>
            <p:cNvSpPr txBox="1">
              <a:spLocks noChangeArrowheads="1"/>
            </p:cNvSpPr>
            <p:nvPr/>
          </p:nvSpPr>
          <p:spPr bwMode="auto">
            <a:xfrm>
              <a:off x="2112" y="3072"/>
              <a:ext cx="400" cy="240"/>
            </a:xfrm>
            <a:prstGeom prst="rect">
              <a:avLst/>
            </a:prstGeom>
            <a:noFill/>
            <a:ln w="9525">
              <a:noFill/>
              <a:miter lim="800000"/>
              <a:headEnd/>
              <a:tailEnd/>
            </a:ln>
            <a:effectLst/>
          </p:spPr>
          <p:txBody>
            <a:bodyPr/>
            <a:lstStyle/>
            <a:p>
              <a:r>
                <a:rPr lang="en-US" sz="2400"/>
                <a:t>5.</a:t>
              </a:r>
            </a:p>
          </p:txBody>
        </p:sp>
        <p:sp>
          <p:nvSpPr>
            <p:cNvPr id="66603" name="PSArrow"/>
            <p:cNvSpPr>
              <a:spLocks noChangeArrowheads="1"/>
            </p:cNvSpPr>
            <p:nvPr/>
          </p:nvSpPr>
          <p:spPr bwMode="auto">
            <a:xfrm>
              <a:off x="199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6606" name="Rectangle 4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605" name="Object 45"/>
          <p:cNvGraphicFramePr>
            <a:graphicFrameLocks noChangeAspect="1"/>
          </p:cNvGraphicFramePr>
          <p:nvPr/>
        </p:nvGraphicFramePr>
        <p:xfrm>
          <a:off x="4876800" y="762000"/>
          <a:ext cx="1600200" cy="827088"/>
        </p:xfrm>
        <a:graphic>
          <a:graphicData uri="http://schemas.openxmlformats.org/presentationml/2006/ole">
            <p:oleObj spid="_x0000_s333827" name="Equation" r:id="rId11" imgW="660400" imgH="342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6563"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TPAnswers"/>
          <p:cNvSpPr>
            <a:spLocks noGrp="1" noChangeArrowheads="1"/>
          </p:cNvSpPr>
          <p:nvPr>
            <p:ph type="body" idx="1"/>
            <p:custDataLst>
              <p:tags r:id="rId3"/>
            </p:custDataLst>
          </p:nvPr>
        </p:nvSpPr>
        <p:spPr>
          <a:xfrm>
            <a:off x="457200" y="2055813"/>
            <a:ext cx="3581400" cy="3894137"/>
          </a:xfrm>
        </p:spPr>
        <p:txBody>
          <a:bodyPr>
            <a:spAutoFit/>
          </a:bodyPr>
          <a:lstStyle/>
          <a:p>
            <a:pPr marL="609600" indent="-609600">
              <a:spcAft>
                <a:spcPct val="50000"/>
              </a:spcAft>
              <a:buFontTx/>
              <a:buAutoNum type="arabicPeriod"/>
            </a:pPr>
            <a:r>
              <a:rPr lang="en-US"/>
              <a:t>                  C</a:t>
            </a:r>
          </a:p>
          <a:p>
            <a:pPr marL="609600" indent="-609600">
              <a:spcAft>
                <a:spcPct val="50000"/>
              </a:spcAft>
              <a:buFontTx/>
              <a:buAutoNum type="arabicPeriod"/>
            </a:pPr>
            <a:r>
              <a:rPr lang="en-US"/>
              <a:t>                  C</a:t>
            </a:r>
          </a:p>
          <a:p>
            <a:pPr marL="609600" indent="-609600">
              <a:spcAft>
                <a:spcPct val="50000"/>
              </a:spcAft>
              <a:buFontTx/>
              <a:buAutoNum type="arabicPeriod"/>
            </a:pPr>
            <a:r>
              <a:rPr lang="en-US"/>
              <a:t>                  C</a:t>
            </a:r>
          </a:p>
          <a:p>
            <a:pPr marL="609600" indent="-609600">
              <a:spcAft>
                <a:spcPct val="50000"/>
              </a:spcAft>
              <a:buFontTx/>
              <a:buAutoNum type="arabicPeriod"/>
            </a:pPr>
            <a:r>
              <a:rPr lang="en-US"/>
              <a:t>                  C</a:t>
            </a:r>
          </a:p>
          <a:p>
            <a:pPr marL="609600" indent="-609600">
              <a:spcAft>
                <a:spcPct val="50000"/>
              </a:spcAft>
              <a:buFontTx/>
              <a:buAutoNum type="arabicPeriod"/>
            </a:pPr>
            <a:r>
              <a:rPr lang="en-US"/>
              <a:t>                  C</a:t>
            </a:r>
          </a:p>
        </p:txBody>
      </p:sp>
      <p:sp>
        <p:nvSpPr>
          <p:cNvPr id="67586" name="TPQuestion"/>
          <p:cNvSpPr>
            <a:spLocks noGrp="1" noChangeArrowheads="1"/>
          </p:cNvSpPr>
          <p:nvPr>
            <p:ph type="title"/>
          </p:nvPr>
        </p:nvSpPr>
        <p:spPr>
          <a:xfrm>
            <a:off x="457200" y="0"/>
            <a:ext cx="8229600" cy="1557338"/>
          </a:xfrm>
        </p:spPr>
        <p:txBody>
          <a:bodyPr>
            <a:spAutoFit/>
          </a:bodyPr>
          <a:lstStyle/>
          <a:p>
            <a:r>
              <a:rPr lang="en-US" sz="2600"/>
              <a:t>The temperature of a metal rod, 3 m long, is 2</a:t>
            </a:r>
            <a:r>
              <a:rPr lang="en-US" sz="2600" i="1"/>
              <a:t>x</a:t>
            </a:r>
            <a:r>
              <a:rPr lang="en-US" sz="2600"/>
              <a:t> ( in degrees C ) at a distance </a:t>
            </a:r>
            <a:r>
              <a:rPr lang="en-US" sz="2600" i="1"/>
              <a:t>x</a:t>
            </a:r>
            <a:r>
              <a:rPr lang="en-US" sz="2600"/>
              <a:t> meters from one end of the rod. What is the average temperature of the rod? </a:t>
            </a:r>
          </a:p>
        </p:txBody>
      </p:sp>
      <p:graphicFrame>
        <p:nvGraphicFramePr>
          <p:cNvPr id="67587" name="TPChart"/>
          <p:cNvGraphicFramePr>
            <a:graphicFrameLocks noChangeAspect="1"/>
          </p:cNvGraphicFramePr>
          <p:nvPr/>
        </p:nvGraphicFramePr>
        <p:xfrm>
          <a:off x="4508500" y="1651000"/>
          <a:ext cx="4572000" cy="5143500"/>
        </p:xfrm>
        <a:graphic>
          <a:graphicData uri="http://schemas.openxmlformats.org/presentationml/2006/ole">
            <p:oleObj spid="_x0000_s334850" name="Chart" r:id="rId5" imgW="4571989" imgH="5143584" progId="MSGraph.Chart.8">
              <p:embed followColorScheme="full"/>
            </p:oleObj>
          </a:graphicData>
        </a:graphic>
      </p:graphicFrame>
      <p:sp>
        <p:nvSpPr>
          <p:cNvPr id="6759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89" name="Object 5"/>
          <p:cNvGraphicFramePr>
            <a:graphicFrameLocks noChangeAspect="1"/>
          </p:cNvGraphicFramePr>
          <p:nvPr/>
        </p:nvGraphicFramePr>
        <p:xfrm>
          <a:off x="1066800" y="1905000"/>
          <a:ext cx="2032000" cy="777875"/>
        </p:xfrm>
        <a:graphic>
          <a:graphicData uri="http://schemas.openxmlformats.org/presentationml/2006/ole">
            <p:oleObj spid="_x0000_s334851" name="Equation" r:id="rId6" imgW="558800" imgH="215900" progId="">
              <p:embed/>
            </p:oleObj>
          </a:graphicData>
        </a:graphic>
      </p:graphicFrame>
      <p:sp>
        <p:nvSpPr>
          <p:cNvPr id="675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1" name="Object 7"/>
          <p:cNvGraphicFramePr>
            <a:graphicFrameLocks noChangeAspect="1"/>
          </p:cNvGraphicFramePr>
          <p:nvPr/>
        </p:nvGraphicFramePr>
        <p:xfrm>
          <a:off x="1066800" y="2803525"/>
          <a:ext cx="1811338" cy="777875"/>
        </p:xfrm>
        <a:graphic>
          <a:graphicData uri="http://schemas.openxmlformats.org/presentationml/2006/ole">
            <p:oleObj spid="_x0000_s334852" name="Equation" r:id="rId7" imgW="495515" imgH="215994" progId="">
              <p:embed/>
            </p:oleObj>
          </a:graphicData>
        </a:graphic>
      </p:graphicFrame>
      <p:sp>
        <p:nvSpPr>
          <p:cNvPr id="6759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3" name="Object 9"/>
          <p:cNvGraphicFramePr>
            <a:graphicFrameLocks noChangeAspect="1"/>
          </p:cNvGraphicFramePr>
          <p:nvPr/>
        </p:nvGraphicFramePr>
        <p:xfrm>
          <a:off x="1066800" y="3641725"/>
          <a:ext cx="2032000" cy="777875"/>
        </p:xfrm>
        <a:graphic>
          <a:graphicData uri="http://schemas.openxmlformats.org/presentationml/2006/ole">
            <p:oleObj spid="_x0000_s334853" name="Equation" r:id="rId8" imgW="558800" imgH="215900" progId="">
              <p:embed/>
            </p:oleObj>
          </a:graphicData>
        </a:graphic>
      </p:graphicFrame>
      <p:sp>
        <p:nvSpPr>
          <p:cNvPr id="6759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5" name="Object 11"/>
          <p:cNvGraphicFramePr>
            <a:graphicFrameLocks noChangeAspect="1"/>
          </p:cNvGraphicFramePr>
          <p:nvPr/>
        </p:nvGraphicFramePr>
        <p:xfrm>
          <a:off x="1066800" y="4419600"/>
          <a:ext cx="2008188" cy="777875"/>
        </p:xfrm>
        <a:graphic>
          <a:graphicData uri="http://schemas.openxmlformats.org/presentationml/2006/ole">
            <p:oleObj spid="_x0000_s334854" name="Equation" r:id="rId9" imgW="545626" imgH="215713" progId="">
              <p:embed/>
            </p:oleObj>
          </a:graphicData>
        </a:graphic>
      </p:graphicFrame>
      <p:sp>
        <p:nvSpPr>
          <p:cNvPr id="6759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7" name="Object 13"/>
          <p:cNvGraphicFramePr>
            <a:graphicFrameLocks noChangeAspect="1"/>
          </p:cNvGraphicFramePr>
          <p:nvPr/>
        </p:nvGraphicFramePr>
        <p:xfrm>
          <a:off x="1066800" y="5257800"/>
          <a:ext cx="1752600" cy="776288"/>
        </p:xfrm>
        <a:graphic>
          <a:graphicData uri="http://schemas.openxmlformats.org/presentationml/2006/ole">
            <p:oleObj spid="_x0000_s334855" name="Equation" r:id="rId10" imgW="482810"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7587"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335874" name="Chart" r:id="rId5" imgW="4571989" imgH="5143584" progId="MSGraph.Chart.8">
              <p:embed followColorScheme="full"/>
            </p:oleObj>
          </a:graphicData>
        </a:graphic>
      </p:graphicFrame>
      <p:graphicFrame>
        <p:nvGraphicFramePr>
          <p:cNvPr id="2053" name="Object 5"/>
          <p:cNvGraphicFramePr>
            <a:graphicFrameLocks noChangeAspect="1"/>
          </p:cNvGraphicFramePr>
          <p:nvPr/>
        </p:nvGraphicFramePr>
        <p:xfrm>
          <a:off x="609600" y="990600"/>
          <a:ext cx="1752600" cy="1100138"/>
        </p:xfrm>
        <a:graphic>
          <a:graphicData uri="http://schemas.openxmlformats.org/presentationml/2006/ole">
            <p:oleObj spid="_x0000_s335875" name="Equation" r:id="rId6" imgW="571252" imgH="355446" progId="">
              <p:embed/>
            </p:oleObj>
          </a:graphicData>
        </a:graphic>
      </p:graphicFrame>
      <p:sp>
        <p:nvSpPr>
          <p:cNvPr id="2052" name="TPAnswers"/>
          <p:cNvSpPr>
            <a:spLocks noGrp="1" noChangeArrowheads="1"/>
          </p:cNvSpPr>
          <p:nvPr>
            <p:ph type="body" idx="1"/>
            <p:custDataLst>
              <p:tags r:id="rId3"/>
            </p:custDataLst>
          </p:nvPr>
        </p:nvSpPr>
        <p:spPr>
          <a:xfrm>
            <a:off x="457200" y="2362200"/>
            <a:ext cx="2057400" cy="4186238"/>
          </a:xfrm>
        </p:spPr>
        <p:txBody>
          <a:bodyPr>
            <a:spAutoFit/>
          </a:bodyPr>
          <a:lstStyle/>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none</a:t>
            </a:r>
          </a:p>
        </p:txBody>
      </p:sp>
      <p:sp>
        <p:nvSpPr>
          <p:cNvPr id="2058" name="Rectangle 10"/>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7" name="Object 9"/>
          <p:cNvGraphicFramePr>
            <a:graphicFrameLocks noChangeAspect="1"/>
          </p:cNvGraphicFramePr>
          <p:nvPr/>
        </p:nvGraphicFramePr>
        <p:xfrm>
          <a:off x="990600" y="2432050"/>
          <a:ext cx="2668588" cy="479425"/>
        </p:xfrm>
        <a:graphic>
          <a:graphicData uri="http://schemas.openxmlformats.org/presentationml/2006/ole">
            <p:oleObj spid="_x0000_s335876" name="Equation" r:id="rId7" imgW="939392" imgH="165028" progId="">
              <p:embed/>
            </p:oleObj>
          </a:graphicData>
        </a:graphic>
      </p:graphicFrame>
      <p:graphicFrame>
        <p:nvGraphicFramePr>
          <p:cNvPr id="2059" name="Object 11"/>
          <p:cNvGraphicFramePr>
            <a:graphicFrameLocks noChangeAspect="1"/>
          </p:cNvGraphicFramePr>
          <p:nvPr/>
        </p:nvGraphicFramePr>
        <p:xfrm>
          <a:off x="990600" y="3330575"/>
          <a:ext cx="2324100" cy="479425"/>
        </p:xfrm>
        <a:graphic>
          <a:graphicData uri="http://schemas.openxmlformats.org/presentationml/2006/ole">
            <p:oleObj spid="_x0000_s335877" name="Equation" r:id="rId8" imgW="812447" imgH="165028" progId="">
              <p:embed/>
            </p:oleObj>
          </a:graphicData>
        </a:graphic>
      </p:graphicFrame>
      <p:graphicFrame>
        <p:nvGraphicFramePr>
          <p:cNvPr id="2061" name="Object 13"/>
          <p:cNvGraphicFramePr>
            <a:graphicFrameLocks noChangeAspect="1"/>
          </p:cNvGraphicFramePr>
          <p:nvPr/>
        </p:nvGraphicFramePr>
        <p:xfrm>
          <a:off x="990600" y="3908425"/>
          <a:ext cx="1890713" cy="1022350"/>
        </p:xfrm>
        <a:graphic>
          <a:graphicData uri="http://schemas.openxmlformats.org/presentationml/2006/ole">
            <p:oleObj spid="_x0000_s335878" name="Equation" r:id="rId9" imgW="660113" imgH="355446" progId="">
              <p:embed/>
            </p:oleObj>
          </a:graphicData>
        </a:graphic>
      </p:graphicFrame>
      <p:graphicFrame>
        <p:nvGraphicFramePr>
          <p:cNvPr id="2063" name="Object 15"/>
          <p:cNvGraphicFramePr>
            <a:graphicFrameLocks noChangeAspect="1"/>
          </p:cNvGraphicFramePr>
          <p:nvPr/>
        </p:nvGraphicFramePr>
        <p:xfrm>
          <a:off x="990600" y="5159375"/>
          <a:ext cx="2667000" cy="479425"/>
        </p:xfrm>
        <a:graphic>
          <a:graphicData uri="http://schemas.openxmlformats.org/presentationml/2006/ole">
            <p:oleObj spid="_x0000_s335879" name="Equation" r:id="rId10" imgW="939392" imgH="165028"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3075" name="TPChart"/>
          <p:cNvGraphicFramePr>
            <a:graphicFrameLocks noChangeAspect="1"/>
          </p:cNvGraphicFramePr>
          <p:nvPr/>
        </p:nvGraphicFramePr>
        <p:xfrm>
          <a:off x="4508500" y="1651000"/>
          <a:ext cx="4572000" cy="5143500"/>
        </p:xfrm>
        <a:graphic>
          <a:graphicData uri="http://schemas.openxmlformats.org/presentationml/2006/ole">
            <p:oleObj spid="_x0000_s336898" name="Chart" r:id="rId5" imgW="4571989" imgH="5143584" progId="MSGraph.Chart.8">
              <p:embed followColorScheme="full"/>
            </p:oleObj>
          </a:graphicData>
        </a:graphic>
      </p:graphicFrame>
      <p:sp>
        <p:nvSpPr>
          <p:cNvPr id="307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2273300"/>
            <a:ext cx="2022475" cy="1125538"/>
            <a:chOff x="168" y="1152"/>
            <a:chExt cx="1274" cy="709"/>
          </a:xfrm>
        </p:grpSpPr>
        <p:graphicFrame>
          <p:nvGraphicFramePr>
            <p:cNvPr id="3111" name="PSPic"/>
            <p:cNvGraphicFramePr>
              <a:graphicFrameLocks noChangeAspect="1"/>
            </p:cNvGraphicFramePr>
            <p:nvPr/>
          </p:nvGraphicFramePr>
          <p:xfrm>
            <a:off x="288" y="1392"/>
            <a:ext cx="1154" cy="469"/>
          </p:xfrm>
          <a:graphic>
            <a:graphicData uri="http://schemas.openxmlformats.org/presentationml/2006/ole">
              <p:oleObj spid="_x0000_s336903" name="Equation" r:id="rId6" imgW="901309" imgH="368140" progId="">
                <p:embed/>
              </p:oleObj>
            </a:graphicData>
          </a:graphic>
        </p:graphicFrame>
        <p:sp>
          <p:nvSpPr>
            <p:cNvPr id="3132" name="PSText"/>
            <p:cNvSpPr txBox="1">
              <a:spLocks noChangeArrowheads="1"/>
            </p:cNvSpPr>
            <p:nvPr/>
          </p:nvSpPr>
          <p:spPr bwMode="auto">
            <a:xfrm>
              <a:off x="288" y="1152"/>
              <a:ext cx="400" cy="240"/>
            </a:xfrm>
            <a:prstGeom prst="rect">
              <a:avLst/>
            </a:prstGeom>
            <a:noFill/>
            <a:ln w="9525">
              <a:noFill/>
              <a:miter lim="800000"/>
              <a:headEnd/>
              <a:tailEnd/>
            </a:ln>
            <a:effectLst/>
          </p:spPr>
          <p:txBody>
            <a:bodyPr/>
            <a:lstStyle/>
            <a:p>
              <a:r>
                <a:rPr lang="en-US" sz="2400"/>
                <a:t>1.</a:t>
              </a:r>
            </a:p>
          </p:txBody>
        </p:sp>
        <p:sp>
          <p:nvSpPr>
            <p:cNvPr id="3133" name="PSArrow"/>
            <p:cNvSpPr>
              <a:spLocks noChangeArrowheads="1"/>
            </p:cNvSpPr>
            <p:nvPr/>
          </p:nvSpPr>
          <p:spPr bwMode="auto">
            <a:xfrm>
              <a:off x="168"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22563" y="2273300"/>
            <a:ext cx="1773237" cy="1111250"/>
            <a:chOff x="1667" y="1152"/>
            <a:chExt cx="1117" cy="700"/>
          </a:xfrm>
        </p:grpSpPr>
        <p:graphicFrame>
          <p:nvGraphicFramePr>
            <p:cNvPr id="3114" name="PSPic"/>
            <p:cNvGraphicFramePr>
              <a:graphicFrameLocks noChangeAspect="1"/>
            </p:cNvGraphicFramePr>
            <p:nvPr/>
          </p:nvGraphicFramePr>
          <p:xfrm>
            <a:off x="1787" y="1392"/>
            <a:ext cx="997" cy="460"/>
          </p:xfrm>
          <a:graphic>
            <a:graphicData uri="http://schemas.openxmlformats.org/presentationml/2006/ole">
              <p:oleObj spid="_x0000_s336902" name="Equation" r:id="rId7" imgW="774364" imgH="355446" progId="">
                <p:embed/>
              </p:oleObj>
            </a:graphicData>
          </a:graphic>
        </p:graphicFrame>
        <p:sp>
          <p:nvSpPr>
            <p:cNvPr id="3135" name="PSText"/>
            <p:cNvSpPr txBox="1">
              <a:spLocks noChangeArrowheads="1"/>
            </p:cNvSpPr>
            <p:nvPr/>
          </p:nvSpPr>
          <p:spPr bwMode="auto">
            <a:xfrm>
              <a:off x="1787" y="1152"/>
              <a:ext cx="400" cy="240"/>
            </a:xfrm>
            <a:prstGeom prst="rect">
              <a:avLst/>
            </a:prstGeom>
            <a:noFill/>
            <a:ln w="9525">
              <a:noFill/>
              <a:miter lim="800000"/>
              <a:headEnd/>
              <a:tailEnd/>
            </a:ln>
            <a:effectLst/>
          </p:spPr>
          <p:txBody>
            <a:bodyPr/>
            <a:lstStyle/>
            <a:p>
              <a:r>
                <a:rPr lang="en-US" sz="2400"/>
                <a:t>2.</a:t>
              </a:r>
            </a:p>
          </p:txBody>
        </p:sp>
        <p:sp>
          <p:nvSpPr>
            <p:cNvPr id="3136" name="PSArrow"/>
            <p:cNvSpPr>
              <a:spLocks noChangeArrowheads="1"/>
            </p:cNvSpPr>
            <p:nvPr/>
          </p:nvSpPr>
          <p:spPr bwMode="auto">
            <a:xfrm>
              <a:off x="1667"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949700"/>
            <a:ext cx="2095500" cy="858838"/>
            <a:chOff x="744" y="2208"/>
            <a:chExt cx="1320" cy="541"/>
          </a:xfrm>
        </p:grpSpPr>
        <p:graphicFrame>
          <p:nvGraphicFramePr>
            <p:cNvPr id="3117" name="PSPic"/>
            <p:cNvGraphicFramePr>
              <a:graphicFrameLocks noChangeAspect="1"/>
            </p:cNvGraphicFramePr>
            <p:nvPr/>
          </p:nvGraphicFramePr>
          <p:xfrm>
            <a:off x="864" y="2448"/>
            <a:ext cx="1200" cy="301"/>
          </p:xfrm>
          <a:graphic>
            <a:graphicData uri="http://schemas.openxmlformats.org/presentationml/2006/ole">
              <p:oleObj spid="_x0000_s336901" name="Equation" r:id="rId8" imgW="672808" imgH="165028" progId="">
                <p:embed/>
              </p:oleObj>
            </a:graphicData>
          </a:graphic>
        </p:graphicFrame>
        <p:sp>
          <p:nvSpPr>
            <p:cNvPr id="3138" name="PSText"/>
            <p:cNvSpPr txBox="1">
              <a:spLocks noChangeArrowheads="1"/>
            </p:cNvSpPr>
            <p:nvPr/>
          </p:nvSpPr>
          <p:spPr bwMode="auto">
            <a:xfrm>
              <a:off x="864" y="2208"/>
              <a:ext cx="400" cy="240"/>
            </a:xfrm>
            <a:prstGeom prst="rect">
              <a:avLst/>
            </a:prstGeom>
            <a:noFill/>
            <a:ln w="9525">
              <a:noFill/>
              <a:miter lim="800000"/>
              <a:headEnd/>
              <a:tailEnd/>
            </a:ln>
            <a:effectLst/>
          </p:spPr>
          <p:txBody>
            <a:bodyPr/>
            <a:lstStyle/>
            <a:p>
              <a:r>
                <a:rPr lang="en-US" sz="2400"/>
                <a:t>3.</a:t>
              </a:r>
            </a:p>
          </p:txBody>
        </p:sp>
        <p:sp>
          <p:nvSpPr>
            <p:cNvPr id="3139" name="PSArrow"/>
            <p:cNvSpPr>
              <a:spLocks noChangeArrowheads="1"/>
            </p:cNvSpPr>
            <p:nvPr/>
          </p:nvSpPr>
          <p:spPr bwMode="auto">
            <a:xfrm>
              <a:off x="744"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5321300"/>
            <a:ext cx="2552700" cy="1079500"/>
            <a:chOff x="120" y="3072"/>
            <a:chExt cx="1608" cy="680"/>
          </a:xfrm>
        </p:grpSpPr>
        <p:graphicFrame>
          <p:nvGraphicFramePr>
            <p:cNvPr id="3120" name="PSPic"/>
            <p:cNvGraphicFramePr>
              <a:graphicFrameLocks noChangeAspect="1"/>
            </p:cNvGraphicFramePr>
            <p:nvPr/>
          </p:nvGraphicFramePr>
          <p:xfrm>
            <a:off x="240" y="3312"/>
            <a:ext cx="1488" cy="440"/>
          </p:xfrm>
          <a:graphic>
            <a:graphicData uri="http://schemas.openxmlformats.org/presentationml/2006/ole">
              <p:oleObj spid="_x0000_s336900" name="Equation" r:id="rId9" imgW="1155700" imgH="342900" progId="">
                <p:embed/>
              </p:oleObj>
            </a:graphicData>
          </a:graphic>
        </p:graphicFrame>
        <p:sp>
          <p:nvSpPr>
            <p:cNvPr id="3141" name="PSText"/>
            <p:cNvSpPr txBox="1">
              <a:spLocks noChangeArrowheads="1"/>
            </p:cNvSpPr>
            <p:nvPr/>
          </p:nvSpPr>
          <p:spPr bwMode="auto">
            <a:xfrm>
              <a:off x="240" y="3072"/>
              <a:ext cx="400" cy="240"/>
            </a:xfrm>
            <a:prstGeom prst="rect">
              <a:avLst/>
            </a:prstGeom>
            <a:noFill/>
            <a:ln w="9525">
              <a:noFill/>
              <a:miter lim="800000"/>
              <a:headEnd/>
              <a:tailEnd/>
            </a:ln>
            <a:effectLst/>
          </p:spPr>
          <p:txBody>
            <a:bodyPr/>
            <a:lstStyle/>
            <a:p>
              <a:r>
                <a:rPr lang="en-US" sz="2400"/>
                <a:t>4.</a:t>
              </a:r>
            </a:p>
          </p:txBody>
        </p:sp>
        <p:sp>
          <p:nvSpPr>
            <p:cNvPr id="3142" name="PSArrow"/>
            <p:cNvSpPr>
              <a:spLocks noChangeArrowheads="1"/>
            </p:cNvSpPr>
            <p:nvPr/>
          </p:nvSpPr>
          <p:spPr bwMode="auto">
            <a:xfrm>
              <a:off x="12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00400" y="5321300"/>
            <a:ext cx="1266825" cy="900113"/>
            <a:chOff x="1800" y="3081"/>
            <a:chExt cx="798" cy="567"/>
          </a:xfrm>
        </p:grpSpPr>
        <p:sp>
          <p:nvSpPr>
            <p:cNvPr id="3123" name="PSPic"/>
            <p:cNvSpPr>
              <a:spLocks noChangeArrowheads="1"/>
            </p:cNvSpPr>
            <p:nvPr/>
          </p:nvSpPr>
          <p:spPr bwMode="auto">
            <a:xfrm>
              <a:off x="1920" y="3321"/>
              <a:ext cx="678" cy="327"/>
            </a:xfrm>
            <a:prstGeom prst="rect">
              <a:avLst/>
            </a:prstGeom>
            <a:noFill/>
            <a:ln w="9525">
              <a:noFill/>
              <a:miter lim="800000"/>
              <a:headEnd/>
              <a:tailEnd/>
            </a:ln>
            <a:effectLst/>
          </p:spPr>
          <p:txBody>
            <a:bodyPr wrap="none" anchor="ctr">
              <a:spAutoFit/>
            </a:bodyPr>
            <a:lstStyle/>
            <a:p>
              <a:r>
                <a:rPr lang="en-US" sz="2800"/>
                <a:t>none </a:t>
              </a:r>
            </a:p>
          </p:txBody>
        </p:sp>
        <p:sp>
          <p:nvSpPr>
            <p:cNvPr id="3144" name="PSText"/>
            <p:cNvSpPr txBox="1">
              <a:spLocks noChangeArrowheads="1"/>
            </p:cNvSpPr>
            <p:nvPr/>
          </p:nvSpPr>
          <p:spPr bwMode="auto">
            <a:xfrm>
              <a:off x="1920" y="3081"/>
              <a:ext cx="400" cy="240"/>
            </a:xfrm>
            <a:prstGeom prst="rect">
              <a:avLst/>
            </a:prstGeom>
            <a:noFill/>
            <a:ln w="9525">
              <a:noFill/>
              <a:miter lim="800000"/>
              <a:headEnd/>
              <a:tailEnd/>
            </a:ln>
            <a:effectLst/>
          </p:spPr>
          <p:txBody>
            <a:bodyPr/>
            <a:lstStyle/>
            <a:p>
              <a:r>
                <a:rPr lang="en-US" sz="2400"/>
                <a:t>5.</a:t>
              </a:r>
            </a:p>
          </p:txBody>
        </p:sp>
        <p:sp>
          <p:nvSpPr>
            <p:cNvPr id="3145" name="PSArrow"/>
            <p:cNvSpPr>
              <a:spLocks noChangeArrowheads="1"/>
            </p:cNvSpPr>
            <p:nvPr/>
          </p:nvSpPr>
          <p:spPr bwMode="auto">
            <a:xfrm>
              <a:off x="1800" y="3241"/>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148" name="Rectangle 7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47" name="Object 75"/>
          <p:cNvGraphicFramePr>
            <a:graphicFrameLocks noChangeAspect="1"/>
          </p:cNvGraphicFramePr>
          <p:nvPr/>
        </p:nvGraphicFramePr>
        <p:xfrm>
          <a:off x="1066800" y="960438"/>
          <a:ext cx="1981200" cy="1096962"/>
        </p:xfrm>
        <a:graphic>
          <a:graphicData uri="http://schemas.openxmlformats.org/presentationml/2006/ole">
            <p:oleObj spid="_x0000_s336899" name="Equation" r:id="rId10" imgW="647419" imgH="355446" progId="">
              <p:embed/>
            </p:oleObj>
          </a:graphicData>
        </a:graphic>
      </p:graphicFrame>
      <p:sp>
        <p:nvSpPr>
          <p:cNvPr id="3149" name="Rectangle 77"/>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p:txBody>
          <a:bodyPr/>
          <a:lstStyle/>
          <a:p>
            <a:r>
              <a:rPr lang="en-US" sz="3200"/>
              <a:t>Express the given quantity as a single logarithm.  </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33794" name="Chart" r:id="rId5" imgW="4571989" imgH="5143584" progId="MSGraph.Chart.8">
              <p:embed followColorScheme="full"/>
            </p:oleObj>
          </a:graphicData>
        </a:graphic>
      </p:graphicFrame>
      <p:sp>
        <p:nvSpPr>
          <p:cNvPr id="43012" name="TPAnswers" hidden="1"/>
          <p:cNvSpPr>
            <a:spLocks noGrp="1" noChangeArrowheads="1"/>
          </p:cNvSpPr>
          <p:nvPr>
            <p:ph type="body" idx="1"/>
            <p:custDataLst>
              <p:tags r:id="rId3"/>
            </p:custDataLst>
          </p:nvPr>
        </p:nvSpPr>
        <p:spPr>
          <a:xfrm>
            <a:off x="457200" y="6932613"/>
            <a:ext cx="2438400" cy="2135187"/>
          </a:xfrm>
        </p:spPr>
        <p:txBody>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sp>
        <p:nvSpPr>
          <p:cNvPr id="4301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349250" y="2514600"/>
            <a:ext cx="2393950" cy="966788"/>
            <a:chOff x="72" y="1776"/>
            <a:chExt cx="1508" cy="609"/>
          </a:xfrm>
        </p:grpSpPr>
        <p:graphicFrame>
          <p:nvGraphicFramePr>
            <p:cNvPr id="43013" name="PSPic"/>
            <p:cNvGraphicFramePr>
              <a:graphicFrameLocks noChangeAspect="1"/>
            </p:cNvGraphicFramePr>
            <p:nvPr/>
          </p:nvGraphicFramePr>
          <p:xfrm>
            <a:off x="192" y="2016"/>
            <a:ext cx="1388" cy="369"/>
          </p:xfrm>
          <a:graphic>
            <a:graphicData uri="http://schemas.openxmlformats.org/presentationml/2006/ole">
              <p:oleObj spid="_x0000_s33800" name="Equation" r:id="rId6" imgW="800447" imgH="215994" progId="">
                <p:embed/>
              </p:oleObj>
            </a:graphicData>
          </a:graphic>
        </p:graphicFrame>
        <p:sp>
          <p:nvSpPr>
            <p:cNvPr id="43023" name="PSText"/>
            <p:cNvSpPr txBox="1">
              <a:spLocks noChangeArrowheads="1"/>
            </p:cNvSpPr>
            <p:nvPr/>
          </p:nvSpPr>
          <p:spPr bwMode="auto">
            <a:xfrm>
              <a:off x="192" y="1776"/>
              <a:ext cx="400" cy="240"/>
            </a:xfrm>
            <a:prstGeom prst="rect">
              <a:avLst/>
            </a:prstGeom>
            <a:noFill/>
            <a:ln w="9525">
              <a:noFill/>
              <a:miter lim="800000"/>
              <a:headEnd/>
              <a:tailEnd/>
            </a:ln>
            <a:effectLst/>
          </p:spPr>
          <p:txBody>
            <a:bodyPr/>
            <a:lstStyle/>
            <a:p>
              <a:r>
                <a:rPr lang="en-US" sz="2400"/>
                <a:t>1.</a:t>
              </a:r>
            </a:p>
          </p:txBody>
        </p:sp>
        <p:sp>
          <p:nvSpPr>
            <p:cNvPr id="43024" name="PSArrow"/>
            <p:cNvSpPr>
              <a:spLocks noChangeArrowheads="1"/>
            </p:cNvSpPr>
            <p:nvPr/>
          </p:nvSpPr>
          <p:spPr bwMode="auto">
            <a:xfrm>
              <a:off x="72"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35300" y="2514600"/>
            <a:ext cx="1612900" cy="1384300"/>
            <a:chOff x="1320" y="1776"/>
            <a:chExt cx="1016" cy="872"/>
          </a:xfrm>
        </p:grpSpPr>
        <p:graphicFrame>
          <p:nvGraphicFramePr>
            <p:cNvPr id="43015" name="PSPic"/>
            <p:cNvGraphicFramePr>
              <a:graphicFrameLocks noChangeAspect="1"/>
            </p:cNvGraphicFramePr>
            <p:nvPr/>
          </p:nvGraphicFramePr>
          <p:xfrm>
            <a:off x="1440" y="2016"/>
            <a:ext cx="896" cy="632"/>
          </p:xfrm>
          <a:graphic>
            <a:graphicData uri="http://schemas.openxmlformats.org/presentationml/2006/ole">
              <p:oleObj spid="_x0000_s33799" name="Equation" r:id="rId7" imgW="520700" imgH="368300" progId="">
                <p:embed/>
              </p:oleObj>
            </a:graphicData>
          </a:graphic>
        </p:graphicFrame>
        <p:sp>
          <p:nvSpPr>
            <p:cNvPr id="43026" name="PSText"/>
            <p:cNvSpPr txBox="1">
              <a:spLocks noChangeArrowheads="1"/>
            </p:cNvSpPr>
            <p:nvPr/>
          </p:nvSpPr>
          <p:spPr bwMode="auto">
            <a:xfrm>
              <a:off x="1440" y="1776"/>
              <a:ext cx="400" cy="240"/>
            </a:xfrm>
            <a:prstGeom prst="rect">
              <a:avLst/>
            </a:prstGeom>
            <a:noFill/>
            <a:ln w="9525">
              <a:noFill/>
              <a:miter lim="800000"/>
              <a:headEnd/>
              <a:tailEnd/>
            </a:ln>
            <a:effectLst/>
          </p:spPr>
          <p:txBody>
            <a:bodyPr/>
            <a:lstStyle/>
            <a:p>
              <a:r>
                <a:rPr lang="en-US" sz="2400"/>
                <a:t>2.</a:t>
              </a:r>
            </a:p>
          </p:txBody>
        </p:sp>
        <p:sp>
          <p:nvSpPr>
            <p:cNvPr id="43027" name="PSArrow"/>
            <p:cNvSpPr>
              <a:spLocks noChangeArrowheads="1"/>
            </p:cNvSpPr>
            <p:nvPr/>
          </p:nvSpPr>
          <p:spPr bwMode="auto">
            <a:xfrm>
              <a:off x="1320"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35100" y="3810000"/>
            <a:ext cx="1612900" cy="1593850"/>
            <a:chOff x="552" y="2400"/>
            <a:chExt cx="1016" cy="1004"/>
          </a:xfrm>
        </p:grpSpPr>
        <p:graphicFrame>
          <p:nvGraphicFramePr>
            <p:cNvPr id="43017" name="PSPic"/>
            <p:cNvGraphicFramePr>
              <a:graphicFrameLocks noChangeAspect="1"/>
            </p:cNvGraphicFramePr>
            <p:nvPr/>
          </p:nvGraphicFramePr>
          <p:xfrm>
            <a:off x="672" y="2640"/>
            <a:ext cx="896" cy="764"/>
          </p:xfrm>
          <a:graphic>
            <a:graphicData uri="http://schemas.openxmlformats.org/presentationml/2006/ole">
              <p:oleObj spid="_x0000_s33798" name="Equation" r:id="rId8" imgW="520700" imgH="444500" progId="">
                <p:embed/>
              </p:oleObj>
            </a:graphicData>
          </a:graphic>
        </p:graphicFrame>
        <p:sp>
          <p:nvSpPr>
            <p:cNvPr id="43029" name="PSText"/>
            <p:cNvSpPr txBox="1">
              <a:spLocks noChangeArrowheads="1"/>
            </p:cNvSpPr>
            <p:nvPr/>
          </p:nvSpPr>
          <p:spPr bwMode="auto">
            <a:xfrm>
              <a:off x="672" y="2400"/>
              <a:ext cx="400" cy="240"/>
            </a:xfrm>
            <a:prstGeom prst="rect">
              <a:avLst/>
            </a:prstGeom>
            <a:noFill/>
            <a:ln w="9525">
              <a:noFill/>
              <a:miter lim="800000"/>
              <a:headEnd/>
              <a:tailEnd/>
            </a:ln>
            <a:effectLst/>
          </p:spPr>
          <p:txBody>
            <a:bodyPr/>
            <a:lstStyle/>
            <a:p>
              <a:r>
                <a:rPr lang="en-US" sz="2400"/>
                <a:t>3.</a:t>
              </a:r>
            </a:p>
          </p:txBody>
        </p:sp>
        <p:sp>
          <p:nvSpPr>
            <p:cNvPr id="43030" name="PSArrow"/>
            <p:cNvSpPr>
              <a:spLocks noChangeArrowheads="1"/>
            </p:cNvSpPr>
            <p:nvPr/>
          </p:nvSpPr>
          <p:spPr bwMode="auto">
            <a:xfrm>
              <a:off x="552"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5029200"/>
            <a:ext cx="1509713" cy="1595438"/>
            <a:chOff x="168" y="3168"/>
            <a:chExt cx="951" cy="1005"/>
          </a:xfrm>
        </p:grpSpPr>
        <p:graphicFrame>
          <p:nvGraphicFramePr>
            <p:cNvPr id="43019" name="PSPic"/>
            <p:cNvGraphicFramePr>
              <a:graphicFrameLocks noChangeAspect="1"/>
            </p:cNvGraphicFramePr>
            <p:nvPr/>
          </p:nvGraphicFramePr>
          <p:xfrm>
            <a:off x="288" y="3408"/>
            <a:ext cx="831" cy="765"/>
          </p:xfrm>
          <a:graphic>
            <a:graphicData uri="http://schemas.openxmlformats.org/presentationml/2006/ole">
              <p:oleObj spid="_x0000_s33797" name="Equation" r:id="rId9" imgW="482810" imgH="444693" progId="">
                <p:embed/>
              </p:oleObj>
            </a:graphicData>
          </a:graphic>
        </p:graphicFrame>
        <p:sp>
          <p:nvSpPr>
            <p:cNvPr id="43032" name="PSText"/>
            <p:cNvSpPr txBox="1">
              <a:spLocks noChangeArrowheads="1"/>
            </p:cNvSpPr>
            <p:nvPr/>
          </p:nvSpPr>
          <p:spPr bwMode="auto">
            <a:xfrm>
              <a:off x="288" y="3168"/>
              <a:ext cx="400" cy="240"/>
            </a:xfrm>
            <a:prstGeom prst="rect">
              <a:avLst/>
            </a:prstGeom>
            <a:noFill/>
            <a:ln w="9525">
              <a:noFill/>
              <a:miter lim="800000"/>
              <a:headEnd/>
              <a:tailEnd/>
            </a:ln>
            <a:effectLst/>
          </p:spPr>
          <p:txBody>
            <a:bodyPr/>
            <a:lstStyle/>
            <a:p>
              <a:r>
                <a:rPr lang="en-US" sz="2400"/>
                <a:t>4.</a:t>
              </a:r>
            </a:p>
          </p:txBody>
        </p:sp>
        <p:sp>
          <p:nvSpPr>
            <p:cNvPr id="43033" name="PSArrow"/>
            <p:cNvSpPr>
              <a:spLocks noChangeArrowheads="1"/>
            </p:cNvSpPr>
            <p:nvPr/>
          </p:nvSpPr>
          <p:spPr bwMode="auto">
            <a:xfrm>
              <a:off x="16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48000" y="5419725"/>
            <a:ext cx="1387475" cy="904875"/>
            <a:chOff x="1334" y="3216"/>
            <a:chExt cx="874" cy="570"/>
          </a:xfrm>
        </p:grpSpPr>
        <p:graphicFrame>
          <p:nvGraphicFramePr>
            <p:cNvPr id="43021" name="PSPic"/>
            <p:cNvGraphicFramePr>
              <a:graphicFrameLocks noChangeAspect="1"/>
            </p:cNvGraphicFramePr>
            <p:nvPr/>
          </p:nvGraphicFramePr>
          <p:xfrm>
            <a:off x="1454" y="3456"/>
            <a:ext cx="754" cy="330"/>
          </p:xfrm>
          <a:graphic>
            <a:graphicData uri="http://schemas.openxmlformats.org/presentationml/2006/ole">
              <p:oleObj spid="_x0000_s33796" name="Equation" r:id="rId10" imgW="431613" imgH="190417" progId="">
                <p:embed/>
              </p:oleObj>
            </a:graphicData>
          </a:graphic>
        </p:graphicFrame>
        <p:sp>
          <p:nvSpPr>
            <p:cNvPr id="43035" name="PSText"/>
            <p:cNvSpPr txBox="1">
              <a:spLocks noChangeArrowheads="1"/>
            </p:cNvSpPr>
            <p:nvPr/>
          </p:nvSpPr>
          <p:spPr bwMode="auto">
            <a:xfrm>
              <a:off x="1454" y="3216"/>
              <a:ext cx="400" cy="240"/>
            </a:xfrm>
            <a:prstGeom prst="rect">
              <a:avLst/>
            </a:prstGeom>
            <a:noFill/>
            <a:ln w="9525">
              <a:noFill/>
              <a:miter lim="800000"/>
              <a:headEnd/>
              <a:tailEnd/>
            </a:ln>
            <a:effectLst/>
          </p:spPr>
          <p:txBody>
            <a:bodyPr/>
            <a:lstStyle/>
            <a:p>
              <a:r>
                <a:rPr lang="en-US" sz="2400"/>
                <a:t>5.</a:t>
              </a:r>
            </a:p>
          </p:txBody>
        </p:sp>
        <p:sp>
          <p:nvSpPr>
            <p:cNvPr id="43036" name="PSArrow"/>
            <p:cNvSpPr>
              <a:spLocks noChangeArrowheads="1"/>
            </p:cNvSpPr>
            <p:nvPr/>
          </p:nvSpPr>
          <p:spPr bwMode="auto">
            <a:xfrm>
              <a:off x="133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3039" name="Rectangle 3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38" name="Object 30"/>
          <p:cNvGraphicFramePr>
            <a:graphicFrameLocks noChangeAspect="1"/>
          </p:cNvGraphicFramePr>
          <p:nvPr/>
        </p:nvGraphicFramePr>
        <p:xfrm>
          <a:off x="457200" y="1524000"/>
          <a:ext cx="3962400" cy="619125"/>
        </p:xfrm>
        <a:graphic>
          <a:graphicData uri="http://schemas.openxmlformats.org/presentationml/2006/ole">
            <p:oleObj spid="_x0000_s33795" name="Equation" r:id="rId11" imgW="1219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66675"/>
            <a:ext cx="8382000" cy="1838325"/>
          </a:xfrm>
        </p:spPr>
        <p:txBody>
          <a:bodyPr>
            <a:spAutoFit/>
          </a:bodyPr>
          <a:lstStyle/>
          <a:p>
            <a:pPr>
              <a:lnSpc>
                <a:spcPct val="115000"/>
              </a:lnSpc>
            </a:pPr>
            <a:r>
              <a:rPr lang="en-US" sz="2800"/>
              <a:t>A particle moves on a straight line with velocity function                             . Find its position function </a:t>
            </a:r>
            <a:r>
              <a:rPr lang="en-US" sz="2800" i="1"/>
              <a:t>s</a:t>
            </a:r>
            <a:r>
              <a:rPr lang="en-US" sz="2800"/>
              <a:t> = </a:t>
            </a:r>
            <a:r>
              <a:rPr lang="en-US" sz="2800">
                <a:cs typeface="Arial" charset="0"/>
              </a:rPr>
              <a:t>ƒ(</a:t>
            </a:r>
            <a:r>
              <a:rPr lang="en-US" sz="2800" i="1">
                <a:cs typeface="Arial" charset="0"/>
              </a:rPr>
              <a:t>t</a:t>
            </a:r>
            <a:r>
              <a:rPr lang="en-US" sz="2800">
                <a:cs typeface="Arial" charset="0"/>
              </a:rPr>
              <a:t>)</a:t>
            </a:r>
            <a:r>
              <a:rPr lang="en-US" sz="2800"/>
              <a:t> if </a:t>
            </a:r>
            <a:r>
              <a:rPr lang="en-US" sz="2800">
                <a:cs typeface="Arial" charset="0"/>
              </a:rPr>
              <a:t>ƒ(0) = 0</a:t>
            </a:r>
            <a:r>
              <a:rPr lang="en-US" sz="2800"/>
              <a:t>. </a:t>
            </a:r>
          </a:p>
        </p:txBody>
      </p:sp>
      <p:graphicFrame>
        <p:nvGraphicFramePr>
          <p:cNvPr id="4099" name="TPChart"/>
          <p:cNvGraphicFramePr>
            <a:graphicFrameLocks noChangeAspect="1"/>
          </p:cNvGraphicFramePr>
          <p:nvPr/>
        </p:nvGraphicFramePr>
        <p:xfrm>
          <a:off x="4508500" y="1651000"/>
          <a:ext cx="4572000" cy="5143500"/>
        </p:xfrm>
        <a:graphic>
          <a:graphicData uri="http://schemas.openxmlformats.org/presentationml/2006/ole">
            <p:oleObj spid="_x0000_s337922" name="Chart" r:id="rId5" imgW="4571989" imgH="5143584" progId="MSGraph.Chart.8">
              <p:embed followColorScheme="full"/>
            </p:oleObj>
          </a:graphicData>
        </a:graphic>
      </p:graphicFrame>
      <p:sp>
        <p:nvSpPr>
          <p:cNvPr id="4100" name="TPAnswers" hidden="1"/>
          <p:cNvSpPr>
            <a:spLocks noGrp="1" noChangeArrowheads="1"/>
          </p:cNvSpPr>
          <p:nvPr>
            <p:ph type="body" idx="1"/>
            <p:custDataLst>
              <p:tags r:id="rId3"/>
            </p:custDataLst>
          </p:nvPr>
        </p:nvSpPr>
        <p:spPr>
          <a:xfrm>
            <a:off x="457200" y="70262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2133600"/>
            <a:ext cx="1638300" cy="1281113"/>
            <a:chOff x="216" y="1344"/>
            <a:chExt cx="1032" cy="807"/>
          </a:xfrm>
        </p:grpSpPr>
        <p:graphicFrame>
          <p:nvGraphicFramePr>
            <p:cNvPr id="4101" name="PSPic"/>
            <p:cNvGraphicFramePr>
              <a:graphicFrameLocks noChangeAspect="1"/>
            </p:cNvGraphicFramePr>
            <p:nvPr/>
          </p:nvGraphicFramePr>
          <p:xfrm>
            <a:off x="336" y="1584"/>
            <a:ext cx="912" cy="567"/>
          </p:xfrm>
          <a:graphic>
            <a:graphicData uri="http://schemas.openxmlformats.org/presentationml/2006/ole">
              <p:oleObj spid="_x0000_s337928" name="Equation" r:id="rId6" imgW="584200" imgH="368300" progId="">
                <p:embed/>
              </p:oleObj>
            </a:graphicData>
          </a:graphic>
        </p:graphicFrame>
        <p:sp>
          <p:nvSpPr>
            <p:cNvPr id="4111" name="PSText"/>
            <p:cNvSpPr txBox="1">
              <a:spLocks noChangeArrowheads="1"/>
            </p:cNvSpPr>
            <p:nvPr/>
          </p:nvSpPr>
          <p:spPr bwMode="auto">
            <a:xfrm>
              <a:off x="336" y="1344"/>
              <a:ext cx="400" cy="240"/>
            </a:xfrm>
            <a:prstGeom prst="rect">
              <a:avLst/>
            </a:prstGeom>
            <a:noFill/>
            <a:ln w="9525">
              <a:noFill/>
              <a:miter lim="800000"/>
              <a:headEnd/>
              <a:tailEnd/>
            </a:ln>
            <a:effectLst/>
          </p:spPr>
          <p:txBody>
            <a:bodyPr/>
            <a:lstStyle/>
            <a:p>
              <a:r>
                <a:rPr lang="en-US" sz="2400"/>
                <a:t>1.</a:t>
              </a:r>
            </a:p>
          </p:txBody>
        </p:sp>
        <p:sp>
          <p:nvSpPr>
            <p:cNvPr id="4112" name="PSArrow"/>
            <p:cNvSpPr>
              <a:spLocks noChangeArrowheads="1"/>
            </p:cNvSpPr>
            <p:nvPr/>
          </p:nvSpPr>
          <p:spPr bwMode="auto">
            <a:xfrm>
              <a:off x="216"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133600"/>
            <a:ext cx="1654175" cy="1281113"/>
            <a:chOff x="1608" y="1344"/>
            <a:chExt cx="1042" cy="807"/>
          </a:xfrm>
        </p:grpSpPr>
        <p:graphicFrame>
          <p:nvGraphicFramePr>
            <p:cNvPr id="4103" name="PSPic"/>
            <p:cNvGraphicFramePr>
              <a:graphicFrameLocks noChangeAspect="1"/>
            </p:cNvGraphicFramePr>
            <p:nvPr/>
          </p:nvGraphicFramePr>
          <p:xfrm>
            <a:off x="1728" y="1584"/>
            <a:ext cx="922" cy="567"/>
          </p:xfrm>
          <a:graphic>
            <a:graphicData uri="http://schemas.openxmlformats.org/presentationml/2006/ole">
              <p:oleObj spid="_x0000_s337927" name="Equation" r:id="rId7" imgW="596900" imgH="368300" progId="">
                <p:embed/>
              </p:oleObj>
            </a:graphicData>
          </a:graphic>
        </p:graphicFrame>
        <p:sp>
          <p:nvSpPr>
            <p:cNvPr id="4114" name="PSText"/>
            <p:cNvSpPr txBox="1">
              <a:spLocks noChangeArrowheads="1"/>
            </p:cNvSpPr>
            <p:nvPr/>
          </p:nvSpPr>
          <p:spPr bwMode="auto">
            <a:xfrm>
              <a:off x="1728" y="1344"/>
              <a:ext cx="400" cy="240"/>
            </a:xfrm>
            <a:prstGeom prst="rect">
              <a:avLst/>
            </a:prstGeom>
            <a:noFill/>
            <a:ln w="9525">
              <a:noFill/>
              <a:miter lim="800000"/>
              <a:headEnd/>
              <a:tailEnd/>
            </a:ln>
            <a:effectLst/>
          </p:spPr>
          <p:txBody>
            <a:bodyPr/>
            <a:lstStyle/>
            <a:p>
              <a:r>
                <a:rPr lang="en-US" sz="2400"/>
                <a:t>2.</a:t>
              </a:r>
            </a:p>
          </p:txBody>
        </p:sp>
        <p:sp>
          <p:nvSpPr>
            <p:cNvPr id="4115" name="PSArrow"/>
            <p:cNvSpPr>
              <a:spLocks noChangeArrowheads="1"/>
            </p:cNvSpPr>
            <p:nvPr/>
          </p:nvSpPr>
          <p:spPr bwMode="auto">
            <a:xfrm>
              <a:off x="1608"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3581400"/>
            <a:ext cx="2068513" cy="1281113"/>
            <a:chOff x="744" y="2256"/>
            <a:chExt cx="1303" cy="807"/>
          </a:xfrm>
        </p:grpSpPr>
        <p:graphicFrame>
          <p:nvGraphicFramePr>
            <p:cNvPr id="4105" name="PSPic"/>
            <p:cNvGraphicFramePr>
              <a:graphicFrameLocks noChangeAspect="1"/>
            </p:cNvGraphicFramePr>
            <p:nvPr/>
          </p:nvGraphicFramePr>
          <p:xfrm>
            <a:off x="864" y="2496"/>
            <a:ext cx="1183" cy="567"/>
          </p:xfrm>
          <a:graphic>
            <a:graphicData uri="http://schemas.openxmlformats.org/presentationml/2006/ole">
              <p:oleObj spid="_x0000_s337926" name="Equation" r:id="rId8" imgW="762000" imgH="368300" progId="">
                <p:embed/>
              </p:oleObj>
            </a:graphicData>
          </a:graphic>
        </p:graphicFrame>
        <p:sp>
          <p:nvSpPr>
            <p:cNvPr id="4117" name="PSText"/>
            <p:cNvSpPr txBox="1">
              <a:spLocks noChangeArrowheads="1"/>
            </p:cNvSpPr>
            <p:nvPr/>
          </p:nvSpPr>
          <p:spPr bwMode="auto">
            <a:xfrm>
              <a:off x="864" y="2256"/>
              <a:ext cx="400" cy="240"/>
            </a:xfrm>
            <a:prstGeom prst="rect">
              <a:avLst/>
            </a:prstGeom>
            <a:noFill/>
            <a:ln w="9525">
              <a:noFill/>
              <a:miter lim="800000"/>
              <a:headEnd/>
              <a:tailEnd/>
            </a:ln>
            <a:effectLst/>
          </p:spPr>
          <p:txBody>
            <a:bodyPr/>
            <a:lstStyle/>
            <a:p>
              <a:r>
                <a:rPr lang="en-US" sz="2400"/>
                <a:t>3.</a:t>
              </a:r>
            </a:p>
          </p:txBody>
        </p:sp>
        <p:sp>
          <p:nvSpPr>
            <p:cNvPr id="4118" name="PSArrow"/>
            <p:cNvSpPr>
              <a:spLocks noChangeArrowheads="1"/>
            </p:cNvSpPr>
            <p:nvPr/>
          </p:nvSpPr>
          <p:spPr bwMode="auto">
            <a:xfrm>
              <a:off x="744"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4953000"/>
            <a:ext cx="1693863" cy="1281113"/>
            <a:chOff x="264" y="3120"/>
            <a:chExt cx="1067" cy="807"/>
          </a:xfrm>
        </p:grpSpPr>
        <p:graphicFrame>
          <p:nvGraphicFramePr>
            <p:cNvPr id="4107" name="PSPic"/>
            <p:cNvGraphicFramePr>
              <a:graphicFrameLocks noChangeAspect="1"/>
            </p:cNvGraphicFramePr>
            <p:nvPr/>
          </p:nvGraphicFramePr>
          <p:xfrm>
            <a:off x="384" y="3360"/>
            <a:ext cx="947" cy="567"/>
          </p:xfrm>
          <a:graphic>
            <a:graphicData uri="http://schemas.openxmlformats.org/presentationml/2006/ole">
              <p:oleObj spid="_x0000_s337925" name="Equation" r:id="rId9" imgW="609600" imgH="368300" progId="">
                <p:embed/>
              </p:oleObj>
            </a:graphicData>
          </a:graphic>
        </p:graphicFrame>
        <p:sp>
          <p:nvSpPr>
            <p:cNvPr id="4120" name="PSText"/>
            <p:cNvSpPr txBox="1">
              <a:spLocks noChangeArrowheads="1"/>
            </p:cNvSpPr>
            <p:nvPr/>
          </p:nvSpPr>
          <p:spPr bwMode="auto">
            <a:xfrm>
              <a:off x="384" y="3120"/>
              <a:ext cx="400" cy="240"/>
            </a:xfrm>
            <a:prstGeom prst="rect">
              <a:avLst/>
            </a:prstGeom>
            <a:noFill/>
            <a:ln w="9525">
              <a:noFill/>
              <a:miter lim="800000"/>
              <a:headEnd/>
              <a:tailEnd/>
            </a:ln>
            <a:effectLst/>
          </p:spPr>
          <p:txBody>
            <a:bodyPr/>
            <a:lstStyle/>
            <a:p>
              <a:r>
                <a:rPr lang="en-US" sz="2400"/>
                <a:t>4.</a:t>
              </a:r>
            </a:p>
          </p:txBody>
        </p:sp>
        <p:sp>
          <p:nvSpPr>
            <p:cNvPr id="4121" name="PSArrow"/>
            <p:cNvSpPr>
              <a:spLocks noChangeArrowheads="1"/>
            </p:cNvSpPr>
            <p:nvPr/>
          </p:nvSpPr>
          <p:spPr bwMode="auto">
            <a:xfrm>
              <a:off x="26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4953000"/>
            <a:ext cx="1638300" cy="1281113"/>
            <a:chOff x="1656" y="3120"/>
            <a:chExt cx="1032" cy="807"/>
          </a:xfrm>
        </p:grpSpPr>
        <p:graphicFrame>
          <p:nvGraphicFramePr>
            <p:cNvPr id="4109" name="PSPic"/>
            <p:cNvGraphicFramePr>
              <a:graphicFrameLocks noChangeAspect="1"/>
            </p:cNvGraphicFramePr>
            <p:nvPr/>
          </p:nvGraphicFramePr>
          <p:xfrm>
            <a:off x="1776" y="3360"/>
            <a:ext cx="912" cy="567"/>
          </p:xfrm>
          <a:graphic>
            <a:graphicData uri="http://schemas.openxmlformats.org/presentationml/2006/ole">
              <p:oleObj spid="_x0000_s337924" name="Equation" r:id="rId10" imgW="584200" imgH="368300" progId="">
                <p:embed/>
              </p:oleObj>
            </a:graphicData>
          </a:graphic>
        </p:graphicFrame>
        <p:sp>
          <p:nvSpPr>
            <p:cNvPr id="4123" name="PSText"/>
            <p:cNvSpPr txBox="1">
              <a:spLocks noChangeArrowheads="1"/>
            </p:cNvSpPr>
            <p:nvPr/>
          </p:nvSpPr>
          <p:spPr bwMode="auto">
            <a:xfrm>
              <a:off x="1776" y="3120"/>
              <a:ext cx="400" cy="240"/>
            </a:xfrm>
            <a:prstGeom prst="rect">
              <a:avLst/>
            </a:prstGeom>
            <a:noFill/>
            <a:ln w="9525">
              <a:noFill/>
              <a:miter lim="800000"/>
              <a:headEnd/>
              <a:tailEnd/>
            </a:ln>
            <a:effectLst/>
          </p:spPr>
          <p:txBody>
            <a:bodyPr/>
            <a:lstStyle/>
            <a:p>
              <a:r>
                <a:rPr lang="en-US" sz="2400"/>
                <a:t>5.</a:t>
              </a:r>
            </a:p>
          </p:txBody>
        </p:sp>
        <p:sp>
          <p:nvSpPr>
            <p:cNvPr id="4124" name="PSArrow"/>
            <p:cNvSpPr>
              <a:spLocks noChangeArrowheads="1"/>
            </p:cNvSpPr>
            <p:nvPr/>
          </p:nvSpPr>
          <p:spPr bwMode="auto">
            <a:xfrm>
              <a:off x="165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12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26" name="Object 30"/>
          <p:cNvGraphicFramePr>
            <a:graphicFrameLocks noChangeAspect="1"/>
          </p:cNvGraphicFramePr>
          <p:nvPr/>
        </p:nvGraphicFramePr>
        <p:xfrm>
          <a:off x="1828800" y="838200"/>
          <a:ext cx="2895600" cy="598488"/>
        </p:xfrm>
        <a:graphic>
          <a:graphicData uri="http://schemas.openxmlformats.org/presentationml/2006/ole">
            <p:oleObj spid="_x0000_s337923" name="Equation" r:id="rId11" imgW="1029147"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338946"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2195513"/>
            <a:ext cx="3352800" cy="4281487"/>
          </a:xfrm>
          <a:solidFill>
            <a:schemeClr val="bg1"/>
          </a:solidFill>
        </p:spPr>
        <p:txBody>
          <a:bodyPr>
            <a:spAutoFit/>
          </a:bodyPr>
          <a:lstStyle/>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none of these</a:t>
            </a:r>
          </a:p>
        </p:txBody>
      </p:sp>
      <p:sp>
        <p:nvSpPr>
          <p:cNvPr id="5126"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609600" y="990600"/>
          <a:ext cx="1981200" cy="889000"/>
        </p:xfrm>
        <a:graphic>
          <a:graphicData uri="http://schemas.openxmlformats.org/presentationml/2006/ole">
            <p:oleObj spid="_x0000_s338947" name="Equation" r:id="rId6" imgW="799753" imgH="355446" progId="">
              <p:embed/>
            </p:oleObj>
          </a:graphicData>
        </a:graphic>
      </p:graphicFrame>
      <p:sp>
        <p:nvSpPr>
          <p:cNvPr id="512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7" name="Object 7"/>
          <p:cNvGraphicFramePr>
            <a:graphicFrameLocks noChangeAspect="1"/>
          </p:cNvGraphicFramePr>
          <p:nvPr/>
        </p:nvGraphicFramePr>
        <p:xfrm>
          <a:off x="1066800" y="2133600"/>
          <a:ext cx="2286000" cy="601663"/>
        </p:xfrm>
        <a:graphic>
          <a:graphicData uri="http://schemas.openxmlformats.org/presentationml/2006/ole">
            <p:oleObj spid="_x0000_s338948" name="Equation" r:id="rId7" imgW="723586" imgH="190417" progId="">
              <p:embed/>
            </p:oleObj>
          </a:graphicData>
        </a:graphic>
      </p:graphicFrame>
      <p:sp>
        <p:nvSpPr>
          <p:cNvPr id="5130" name="Rectangle 10"/>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9" name="Object 9"/>
          <p:cNvGraphicFramePr>
            <a:graphicFrameLocks noChangeAspect="1"/>
          </p:cNvGraphicFramePr>
          <p:nvPr/>
        </p:nvGraphicFramePr>
        <p:xfrm>
          <a:off x="990600" y="2971800"/>
          <a:ext cx="3422650" cy="842963"/>
        </p:xfrm>
        <a:graphic>
          <a:graphicData uri="http://schemas.openxmlformats.org/presentationml/2006/ole">
            <p:oleObj spid="_x0000_s338949" name="Equation" r:id="rId8" imgW="1079032" imgH="266584" progId="">
              <p:embed/>
            </p:oleObj>
          </a:graphicData>
        </a:graphic>
      </p:graphicFrame>
      <p:sp>
        <p:nvSpPr>
          <p:cNvPr id="513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1" name="Object 11"/>
          <p:cNvGraphicFramePr>
            <a:graphicFrameLocks noChangeAspect="1"/>
          </p:cNvGraphicFramePr>
          <p:nvPr/>
        </p:nvGraphicFramePr>
        <p:xfrm>
          <a:off x="990600" y="4038600"/>
          <a:ext cx="3176588" cy="671513"/>
        </p:xfrm>
        <a:graphic>
          <a:graphicData uri="http://schemas.openxmlformats.org/presentationml/2006/ole">
            <p:oleObj spid="_x0000_s338950" name="Equation" r:id="rId9" imgW="1002865" imgH="215806" progId="">
              <p:embed/>
            </p:oleObj>
          </a:graphicData>
        </a:graphic>
      </p:graphicFrame>
      <p:sp>
        <p:nvSpPr>
          <p:cNvPr id="513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3" name="Object 13"/>
          <p:cNvGraphicFramePr>
            <a:graphicFrameLocks noChangeAspect="1"/>
          </p:cNvGraphicFramePr>
          <p:nvPr/>
        </p:nvGraphicFramePr>
        <p:xfrm>
          <a:off x="990600" y="4953000"/>
          <a:ext cx="2286000" cy="601663"/>
        </p:xfrm>
        <a:graphic>
          <a:graphicData uri="http://schemas.openxmlformats.org/presentationml/2006/ole">
            <p:oleObj spid="_x0000_s338951" name="Equation" r:id="rId10" imgW="723586"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457200" y="166688"/>
            <a:ext cx="8229600" cy="976312"/>
          </a:xfrm>
        </p:spPr>
        <p:txBody>
          <a:bodyPr>
            <a:spAutoFit/>
          </a:bodyPr>
          <a:lstStyle/>
          <a:p>
            <a:r>
              <a:rPr lang="en-US" sz="4000"/>
              <a:t>Evaluate the integral.</a:t>
            </a:r>
          </a:p>
        </p:txBody>
      </p:sp>
      <p:graphicFrame>
        <p:nvGraphicFramePr>
          <p:cNvPr id="64515" name="TPChart"/>
          <p:cNvGraphicFramePr>
            <a:graphicFrameLocks noChangeAspect="1"/>
          </p:cNvGraphicFramePr>
          <p:nvPr/>
        </p:nvGraphicFramePr>
        <p:xfrm>
          <a:off x="5257800" y="2209800"/>
          <a:ext cx="3886200" cy="4648200"/>
        </p:xfrm>
        <a:graphic>
          <a:graphicData uri="http://schemas.openxmlformats.org/presentationml/2006/ole">
            <p:oleObj spid="_x0000_s339970" name="Chart" r:id="rId5" imgW="4571989" imgH="5143584" progId="MSGraph.Chart.8">
              <p:embed followColorScheme="full"/>
            </p:oleObj>
          </a:graphicData>
        </a:graphic>
      </p:graphicFrame>
      <p:sp>
        <p:nvSpPr>
          <p:cNvPr id="6451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152400" y="1676400"/>
            <a:ext cx="2422525" cy="1223963"/>
            <a:chOff x="120" y="1200"/>
            <a:chExt cx="1526" cy="771"/>
          </a:xfrm>
        </p:grpSpPr>
        <p:graphicFrame>
          <p:nvGraphicFramePr>
            <p:cNvPr id="64518" name="PSPic"/>
            <p:cNvGraphicFramePr>
              <a:graphicFrameLocks noChangeAspect="1"/>
            </p:cNvGraphicFramePr>
            <p:nvPr/>
          </p:nvGraphicFramePr>
          <p:xfrm>
            <a:off x="240" y="1440"/>
            <a:ext cx="1406" cy="531"/>
          </p:xfrm>
          <a:graphic>
            <a:graphicData uri="http://schemas.openxmlformats.org/presentationml/2006/ole">
              <p:oleObj spid="_x0000_s339980" name="Equation" r:id="rId6" imgW="1308100" imgH="495300" progId="">
                <p:embed/>
              </p:oleObj>
            </a:graphicData>
          </a:graphic>
        </p:graphicFrame>
        <p:sp>
          <p:nvSpPr>
            <p:cNvPr id="64519" name="PSText"/>
            <p:cNvSpPr txBox="1">
              <a:spLocks noChangeArrowheads="1"/>
            </p:cNvSpPr>
            <p:nvPr/>
          </p:nvSpPr>
          <p:spPr bwMode="auto">
            <a:xfrm>
              <a:off x="240" y="1200"/>
              <a:ext cx="400" cy="240"/>
            </a:xfrm>
            <a:prstGeom prst="rect">
              <a:avLst/>
            </a:prstGeom>
            <a:noFill/>
            <a:ln w="9525">
              <a:noFill/>
              <a:miter lim="800000"/>
              <a:headEnd/>
              <a:tailEnd/>
            </a:ln>
            <a:effectLst/>
          </p:spPr>
          <p:txBody>
            <a:bodyPr/>
            <a:lstStyle/>
            <a:p>
              <a:r>
                <a:rPr lang="en-US" sz="2400"/>
                <a:t>1.</a:t>
              </a:r>
            </a:p>
          </p:txBody>
        </p:sp>
        <p:sp>
          <p:nvSpPr>
            <p:cNvPr id="64520" name="PSArrow"/>
            <p:cNvSpPr>
              <a:spLocks noChangeArrowheads="1"/>
            </p:cNvSpPr>
            <p:nvPr/>
          </p:nvSpPr>
          <p:spPr bwMode="auto">
            <a:xfrm>
              <a:off x="120"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1676400"/>
            <a:ext cx="2422525" cy="1223963"/>
            <a:chOff x="1464" y="1200"/>
            <a:chExt cx="1526" cy="771"/>
          </a:xfrm>
        </p:grpSpPr>
        <p:graphicFrame>
          <p:nvGraphicFramePr>
            <p:cNvPr id="64522" name="PSPic"/>
            <p:cNvGraphicFramePr>
              <a:graphicFrameLocks noChangeAspect="1"/>
            </p:cNvGraphicFramePr>
            <p:nvPr/>
          </p:nvGraphicFramePr>
          <p:xfrm>
            <a:off x="1584" y="1440"/>
            <a:ext cx="1406" cy="531"/>
          </p:xfrm>
          <a:graphic>
            <a:graphicData uri="http://schemas.openxmlformats.org/presentationml/2006/ole">
              <p:oleObj spid="_x0000_s339979" name="Equation" r:id="rId7" imgW="1308100" imgH="495300" progId="">
                <p:embed/>
              </p:oleObj>
            </a:graphicData>
          </a:graphic>
        </p:graphicFrame>
        <p:sp>
          <p:nvSpPr>
            <p:cNvPr id="64523" name="PSText"/>
            <p:cNvSpPr txBox="1">
              <a:spLocks noChangeArrowheads="1"/>
            </p:cNvSpPr>
            <p:nvPr/>
          </p:nvSpPr>
          <p:spPr bwMode="auto">
            <a:xfrm>
              <a:off x="1584" y="1200"/>
              <a:ext cx="400" cy="240"/>
            </a:xfrm>
            <a:prstGeom prst="rect">
              <a:avLst/>
            </a:prstGeom>
            <a:noFill/>
            <a:ln w="9525">
              <a:noFill/>
              <a:miter lim="800000"/>
              <a:headEnd/>
              <a:tailEnd/>
            </a:ln>
            <a:effectLst/>
          </p:spPr>
          <p:txBody>
            <a:bodyPr/>
            <a:lstStyle/>
            <a:p>
              <a:r>
                <a:rPr lang="en-US" sz="2400"/>
                <a:t>2.</a:t>
              </a:r>
            </a:p>
          </p:txBody>
        </p:sp>
        <p:sp>
          <p:nvSpPr>
            <p:cNvPr id="64524" name="PSArrow"/>
            <p:cNvSpPr>
              <a:spLocks noChangeArrowheads="1"/>
            </p:cNvSpPr>
            <p:nvPr/>
          </p:nvSpPr>
          <p:spPr bwMode="auto">
            <a:xfrm>
              <a:off x="146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04900" y="3271838"/>
            <a:ext cx="2562225" cy="1223962"/>
            <a:chOff x="696" y="2160"/>
            <a:chExt cx="1614" cy="771"/>
          </a:xfrm>
        </p:grpSpPr>
        <p:graphicFrame>
          <p:nvGraphicFramePr>
            <p:cNvPr id="64526" name="PSPic"/>
            <p:cNvGraphicFramePr>
              <a:graphicFrameLocks noChangeAspect="1"/>
            </p:cNvGraphicFramePr>
            <p:nvPr/>
          </p:nvGraphicFramePr>
          <p:xfrm>
            <a:off x="816" y="2400"/>
            <a:ext cx="1494" cy="531"/>
          </p:xfrm>
          <a:graphic>
            <a:graphicData uri="http://schemas.openxmlformats.org/presentationml/2006/ole">
              <p:oleObj spid="_x0000_s339978" name="Equation" r:id="rId8" imgW="1397000" imgH="495300" progId="">
                <p:embed/>
              </p:oleObj>
            </a:graphicData>
          </a:graphic>
        </p:graphicFrame>
        <p:sp>
          <p:nvSpPr>
            <p:cNvPr id="64527" name="PSText"/>
            <p:cNvSpPr txBox="1">
              <a:spLocks noChangeArrowheads="1"/>
            </p:cNvSpPr>
            <p:nvPr/>
          </p:nvSpPr>
          <p:spPr bwMode="auto">
            <a:xfrm>
              <a:off x="816" y="2160"/>
              <a:ext cx="400" cy="240"/>
            </a:xfrm>
            <a:prstGeom prst="rect">
              <a:avLst/>
            </a:prstGeom>
            <a:noFill/>
            <a:ln w="9525">
              <a:noFill/>
              <a:miter lim="800000"/>
              <a:headEnd/>
              <a:tailEnd/>
            </a:ln>
            <a:effectLst/>
          </p:spPr>
          <p:txBody>
            <a:bodyPr/>
            <a:lstStyle/>
            <a:p>
              <a:r>
                <a:rPr lang="en-US" sz="2400"/>
                <a:t>3.</a:t>
              </a:r>
            </a:p>
          </p:txBody>
        </p:sp>
        <p:sp>
          <p:nvSpPr>
            <p:cNvPr id="64528" name="PSArrow"/>
            <p:cNvSpPr>
              <a:spLocks noChangeArrowheads="1"/>
            </p:cNvSpPr>
            <p:nvPr/>
          </p:nvSpPr>
          <p:spPr bwMode="auto">
            <a:xfrm>
              <a:off x="696"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52400" y="4948238"/>
            <a:ext cx="2562225" cy="1223962"/>
            <a:chOff x="168" y="3024"/>
            <a:chExt cx="1614" cy="771"/>
          </a:xfrm>
        </p:grpSpPr>
        <p:graphicFrame>
          <p:nvGraphicFramePr>
            <p:cNvPr id="64530" name="PSPic"/>
            <p:cNvGraphicFramePr>
              <a:graphicFrameLocks noChangeAspect="1"/>
            </p:cNvGraphicFramePr>
            <p:nvPr/>
          </p:nvGraphicFramePr>
          <p:xfrm>
            <a:off x="288" y="3264"/>
            <a:ext cx="1494" cy="531"/>
          </p:xfrm>
          <a:graphic>
            <a:graphicData uri="http://schemas.openxmlformats.org/presentationml/2006/ole">
              <p:oleObj spid="_x0000_s339977" name="Equation" r:id="rId9" imgW="1397000" imgH="495300" progId="">
                <p:embed/>
              </p:oleObj>
            </a:graphicData>
          </a:graphic>
        </p:graphicFrame>
        <p:sp>
          <p:nvSpPr>
            <p:cNvPr id="64531" name="PSText"/>
            <p:cNvSpPr txBox="1">
              <a:spLocks noChangeArrowheads="1"/>
            </p:cNvSpPr>
            <p:nvPr/>
          </p:nvSpPr>
          <p:spPr bwMode="auto">
            <a:xfrm>
              <a:off x="288" y="3024"/>
              <a:ext cx="400" cy="240"/>
            </a:xfrm>
            <a:prstGeom prst="rect">
              <a:avLst/>
            </a:prstGeom>
            <a:noFill/>
            <a:ln w="9525">
              <a:noFill/>
              <a:miter lim="800000"/>
              <a:headEnd/>
              <a:tailEnd/>
            </a:ln>
            <a:effectLst/>
          </p:spPr>
          <p:txBody>
            <a:bodyPr/>
            <a:lstStyle/>
            <a:p>
              <a:r>
                <a:rPr lang="en-US" sz="2400"/>
                <a:t>4.</a:t>
              </a:r>
            </a:p>
          </p:txBody>
        </p:sp>
        <p:sp>
          <p:nvSpPr>
            <p:cNvPr id="64532" name="PSArrow"/>
            <p:cNvSpPr>
              <a:spLocks noChangeArrowheads="1"/>
            </p:cNvSpPr>
            <p:nvPr/>
          </p:nvSpPr>
          <p:spPr bwMode="auto">
            <a:xfrm>
              <a:off x="16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948238"/>
            <a:ext cx="2628900" cy="1223962"/>
            <a:chOff x="1464" y="3024"/>
            <a:chExt cx="1656" cy="771"/>
          </a:xfrm>
        </p:grpSpPr>
        <p:graphicFrame>
          <p:nvGraphicFramePr>
            <p:cNvPr id="64534" name="PSPic"/>
            <p:cNvGraphicFramePr>
              <a:graphicFrameLocks noChangeAspect="1"/>
            </p:cNvGraphicFramePr>
            <p:nvPr/>
          </p:nvGraphicFramePr>
          <p:xfrm>
            <a:off x="1584" y="3264"/>
            <a:ext cx="1536" cy="531"/>
          </p:xfrm>
          <a:graphic>
            <a:graphicData uri="http://schemas.openxmlformats.org/presentationml/2006/ole">
              <p:oleObj spid="_x0000_s339976" name="Equation" r:id="rId10" imgW="1435100" imgH="495300" progId="">
                <p:embed/>
              </p:oleObj>
            </a:graphicData>
          </a:graphic>
        </p:graphicFrame>
        <p:sp>
          <p:nvSpPr>
            <p:cNvPr id="64535" name="PSText"/>
            <p:cNvSpPr txBox="1">
              <a:spLocks noChangeArrowheads="1"/>
            </p:cNvSpPr>
            <p:nvPr/>
          </p:nvSpPr>
          <p:spPr bwMode="auto">
            <a:xfrm>
              <a:off x="1584" y="3024"/>
              <a:ext cx="400" cy="240"/>
            </a:xfrm>
            <a:prstGeom prst="rect">
              <a:avLst/>
            </a:prstGeom>
            <a:noFill/>
            <a:ln w="9525">
              <a:noFill/>
              <a:miter lim="800000"/>
              <a:headEnd/>
              <a:tailEnd/>
            </a:ln>
            <a:effectLst/>
          </p:spPr>
          <p:txBody>
            <a:bodyPr/>
            <a:lstStyle/>
            <a:p>
              <a:r>
                <a:rPr lang="en-US" sz="2400"/>
                <a:t>5.</a:t>
              </a:r>
            </a:p>
          </p:txBody>
        </p:sp>
        <p:sp>
          <p:nvSpPr>
            <p:cNvPr id="64536" name="PSArrow"/>
            <p:cNvSpPr>
              <a:spLocks noChangeArrowheads="1"/>
            </p:cNvSpPr>
            <p:nvPr/>
          </p:nvSpPr>
          <p:spPr bwMode="auto">
            <a:xfrm>
              <a:off x="1464"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4537" name="Rectangle 25"/>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38" name="Object 26"/>
          <p:cNvGraphicFramePr>
            <a:graphicFrameLocks noChangeAspect="1"/>
          </p:cNvGraphicFramePr>
          <p:nvPr/>
        </p:nvGraphicFramePr>
        <p:xfrm>
          <a:off x="5562600" y="152400"/>
          <a:ext cx="1905000" cy="1376363"/>
        </p:xfrm>
        <a:graphic>
          <a:graphicData uri="http://schemas.openxmlformats.org/presentationml/2006/ole">
            <p:oleObj spid="_x0000_s339971" name="Equation" r:id="rId11" imgW="711200" imgH="508000" progId="">
              <p:embed/>
            </p:oleObj>
          </a:graphicData>
        </a:graphic>
      </p:graphicFrame>
      <p:sp>
        <p:nvSpPr>
          <p:cNvPr id="64539" name="Rectangle 27"/>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sp>
        <p:nvSpPr>
          <p:cNvPr id="64540" name="Rectangle 28"/>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sp>
        <p:nvSpPr>
          <p:cNvPr id="64541" name="Rectangle 29"/>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42" name="Object 30"/>
          <p:cNvGraphicFramePr>
            <a:graphicFrameLocks noChangeAspect="1"/>
          </p:cNvGraphicFramePr>
          <p:nvPr/>
        </p:nvGraphicFramePr>
        <p:xfrm>
          <a:off x="381000" y="2057400"/>
          <a:ext cx="2209800" cy="1047750"/>
        </p:xfrm>
        <a:graphic>
          <a:graphicData uri="http://schemas.openxmlformats.org/presentationml/2006/ole">
            <p:oleObj spid="_x0000_s339972" name="Equation" r:id="rId12" imgW="1040948" imgH="495085" progId="">
              <p:embed/>
            </p:oleObj>
          </a:graphicData>
        </a:graphic>
      </p:graphicFrame>
      <p:graphicFrame>
        <p:nvGraphicFramePr>
          <p:cNvPr id="64543" name="Object 31"/>
          <p:cNvGraphicFramePr>
            <a:graphicFrameLocks noChangeAspect="1"/>
          </p:cNvGraphicFramePr>
          <p:nvPr/>
        </p:nvGraphicFramePr>
        <p:xfrm>
          <a:off x="2895600" y="2057400"/>
          <a:ext cx="2362200" cy="1044575"/>
        </p:xfrm>
        <a:graphic>
          <a:graphicData uri="http://schemas.openxmlformats.org/presentationml/2006/ole">
            <p:oleObj spid="_x0000_s339973" name="Equation" r:id="rId13" imgW="1117115" imgH="495085" progId="">
              <p:embed/>
            </p:oleObj>
          </a:graphicData>
        </a:graphic>
      </p:graphicFrame>
      <p:graphicFrame>
        <p:nvGraphicFramePr>
          <p:cNvPr id="64544" name="Object 32"/>
          <p:cNvGraphicFramePr>
            <a:graphicFrameLocks noChangeAspect="1"/>
          </p:cNvGraphicFramePr>
          <p:nvPr/>
        </p:nvGraphicFramePr>
        <p:xfrm>
          <a:off x="1295400" y="3657600"/>
          <a:ext cx="2362200" cy="1038225"/>
        </p:xfrm>
        <a:graphic>
          <a:graphicData uri="http://schemas.openxmlformats.org/presentationml/2006/ole">
            <p:oleObj spid="_x0000_s339974" name="Equation" r:id="rId14" imgW="1129810" imgH="495085" progId="">
              <p:embed/>
            </p:oleObj>
          </a:graphicData>
        </a:graphic>
      </p:graphicFrame>
      <p:sp>
        <p:nvSpPr>
          <p:cNvPr id="64545" name="Rectangle 33"/>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46" name="Object 34"/>
          <p:cNvGraphicFramePr>
            <a:graphicFrameLocks noChangeAspect="1"/>
          </p:cNvGraphicFramePr>
          <p:nvPr/>
        </p:nvGraphicFramePr>
        <p:xfrm>
          <a:off x="381000" y="5334000"/>
          <a:ext cx="2362200" cy="1058863"/>
        </p:xfrm>
        <a:graphic>
          <a:graphicData uri="http://schemas.openxmlformats.org/presentationml/2006/ole">
            <p:oleObj spid="_x0000_s339975" name="Equation" r:id="rId15" imgW="1104421" imgH="49508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76200"/>
            <a:ext cx="8229600" cy="854075"/>
          </a:xfrm>
        </p:spPr>
        <p:txBody>
          <a:bodyPr>
            <a:spAutoFit/>
          </a:bodyPr>
          <a:lstStyle/>
          <a:p>
            <a:r>
              <a:rPr lang="en-US" sz="3200"/>
              <a:t>Use long division to evaluate the integral.</a:t>
            </a:r>
          </a:p>
        </p:txBody>
      </p:sp>
      <p:graphicFrame>
        <p:nvGraphicFramePr>
          <p:cNvPr id="7171" name="TPChart"/>
          <p:cNvGraphicFramePr>
            <a:graphicFrameLocks noChangeAspect="1"/>
          </p:cNvGraphicFramePr>
          <p:nvPr/>
        </p:nvGraphicFramePr>
        <p:xfrm>
          <a:off x="4724400" y="1714500"/>
          <a:ext cx="4419600" cy="5143500"/>
        </p:xfrm>
        <a:graphic>
          <a:graphicData uri="http://schemas.openxmlformats.org/presentationml/2006/ole">
            <p:oleObj spid="_x0000_s340994"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533400" y="2189163"/>
            <a:ext cx="1828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7174" name="Rectangle 6"/>
          <p:cNvSpPr>
            <a:spLocks noChangeArrowheads="1"/>
          </p:cNvSpPr>
          <p:nvPr/>
        </p:nvSpPr>
        <p:spPr bwMode="auto">
          <a:xfrm>
            <a:off x="0" y="31543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3" name="Object 5"/>
          <p:cNvGraphicFramePr>
            <a:graphicFrameLocks noChangeAspect="1"/>
          </p:cNvGraphicFramePr>
          <p:nvPr/>
        </p:nvGraphicFramePr>
        <p:xfrm>
          <a:off x="609600" y="685800"/>
          <a:ext cx="1600200" cy="1357313"/>
        </p:xfrm>
        <a:graphic>
          <a:graphicData uri="http://schemas.openxmlformats.org/presentationml/2006/ole">
            <p:oleObj spid="_x0000_s340995" name="Equation" r:id="rId6" imgW="647419" imgH="545863" progId="">
              <p:embed/>
            </p:oleObj>
          </a:graphicData>
        </a:graphic>
      </p:graphicFrame>
      <p:sp>
        <p:nvSpPr>
          <p:cNvPr id="7176"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5" name="Object 7"/>
          <p:cNvGraphicFramePr>
            <a:graphicFrameLocks noChangeAspect="1"/>
          </p:cNvGraphicFramePr>
          <p:nvPr/>
        </p:nvGraphicFramePr>
        <p:xfrm>
          <a:off x="1066800" y="2057400"/>
          <a:ext cx="2846388" cy="801688"/>
        </p:xfrm>
        <a:graphic>
          <a:graphicData uri="http://schemas.openxmlformats.org/presentationml/2006/ole">
            <p:oleObj spid="_x0000_s340996" name="Equation" r:id="rId7" imgW="1295400" imgH="368300" progId="">
              <p:embed/>
            </p:oleObj>
          </a:graphicData>
        </a:graphic>
      </p:graphicFrame>
      <p:sp>
        <p:nvSpPr>
          <p:cNvPr id="7178"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7" name="Object 9"/>
          <p:cNvGraphicFramePr>
            <a:graphicFrameLocks noChangeAspect="1"/>
          </p:cNvGraphicFramePr>
          <p:nvPr/>
        </p:nvGraphicFramePr>
        <p:xfrm>
          <a:off x="1066800" y="2987675"/>
          <a:ext cx="2846388" cy="801688"/>
        </p:xfrm>
        <a:graphic>
          <a:graphicData uri="http://schemas.openxmlformats.org/presentationml/2006/ole">
            <p:oleObj spid="_x0000_s340997" name="Equation" r:id="rId8" imgW="1295400" imgH="368300" progId="">
              <p:embed/>
            </p:oleObj>
          </a:graphicData>
        </a:graphic>
      </p:graphicFrame>
      <p:sp>
        <p:nvSpPr>
          <p:cNvPr id="7180"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9" name="Object 11"/>
          <p:cNvGraphicFramePr>
            <a:graphicFrameLocks noChangeAspect="1"/>
          </p:cNvGraphicFramePr>
          <p:nvPr/>
        </p:nvGraphicFramePr>
        <p:xfrm>
          <a:off x="1066800" y="3902075"/>
          <a:ext cx="2895600" cy="801688"/>
        </p:xfrm>
        <a:graphic>
          <a:graphicData uri="http://schemas.openxmlformats.org/presentationml/2006/ole">
            <p:oleObj spid="_x0000_s340998" name="Equation" r:id="rId9" imgW="1320227" imgH="368140" progId="">
              <p:embed/>
            </p:oleObj>
          </a:graphicData>
        </a:graphic>
      </p:graphicFrame>
      <p:sp>
        <p:nvSpPr>
          <p:cNvPr id="7182"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1" name="Object 13"/>
          <p:cNvGraphicFramePr>
            <a:graphicFrameLocks noChangeAspect="1"/>
          </p:cNvGraphicFramePr>
          <p:nvPr/>
        </p:nvGraphicFramePr>
        <p:xfrm>
          <a:off x="1066800" y="4892675"/>
          <a:ext cx="2895600" cy="801688"/>
        </p:xfrm>
        <a:graphic>
          <a:graphicData uri="http://schemas.openxmlformats.org/presentationml/2006/ole">
            <p:oleObj spid="_x0000_s340999" name="Equation" r:id="rId10" imgW="1320227" imgH="368140" progId="">
              <p:embed/>
            </p:oleObj>
          </a:graphicData>
        </a:graphic>
      </p:graphicFrame>
      <p:sp>
        <p:nvSpPr>
          <p:cNvPr id="7184"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3" name="Object 15"/>
          <p:cNvGraphicFramePr>
            <a:graphicFrameLocks noChangeAspect="1"/>
          </p:cNvGraphicFramePr>
          <p:nvPr/>
        </p:nvGraphicFramePr>
        <p:xfrm>
          <a:off x="1066800" y="5883275"/>
          <a:ext cx="2895600" cy="801688"/>
        </p:xfrm>
        <a:graphic>
          <a:graphicData uri="http://schemas.openxmlformats.org/presentationml/2006/ole">
            <p:oleObj spid="_x0000_s341000" name="Equation" r:id="rId11" imgW="1320227" imgH="3681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166688"/>
            <a:ext cx="8229600" cy="976312"/>
          </a:xfrm>
        </p:spPr>
        <p:txBody>
          <a:bodyPr>
            <a:spAutoFit/>
          </a:bodyPr>
          <a:lstStyle/>
          <a:p>
            <a:r>
              <a:rPr lang="en-US" sz="4000"/>
              <a:t>Evaluate the integral.</a:t>
            </a:r>
          </a:p>
        </p:txBody>
      </p:sp>
      <p:graphicFrame>
        <p:nvGraphicFramePr>
          <p:cNvPr id="8195" name="TPChart"/>
          <p:cNvGraphicFramePr>
            <a:graphicFrameLocks noChangeAspect="1"/>
          </p:cNvGraphicFramePr>
          <p:nvPr/>
        </p:nvGraphicFramePr>
        <p:xfrm>
          <a:off x="4724400" y="1714500"/>
          <a:ext cx="4419600" cy="5143500"/>
        </p:xfrm>
        <a:graphic>
          <a:graphicData uri="http://schemas.openxmlformats.org/presentationml/2006/ole">
            <p:oleObj spid="_x0000_s342018"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228600" y="1706563"/>
            <a:ext cx="3276600" cy="4770437"/>
          </a:xfrm>
        </p:spPr>
        <p:txBody>
          <a:bodyPr>
            <a:spAutoFit/>
          </a:bodyPr>
          <a:lstStyle/>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none of these </a:t>
            </a:r>
          </a:p>
        </p:txBody>
      </p:sp>
      <p:sp>
        <p:nvSpPr>
          <p:cNvPr id="8198" name="Rectangle 6"/>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5486400" y="381000"/>
          <a:ext cx="2819400" cy="971550"/>
        </p:xfrm>
        <a:graphic>
          <a:graphicData uri="http://schemas.openxmlformats.org/presentationml/2006/ole">
            <p:oleObj spid="_x0000_s342019" name="Equation" r:id="rId6" imgW="837836" imgH="291973" progId="">
              <p:embed/>
            </p:oleObj>
          </a:graphicData>
        </a:graphic>
      </p:graphicFrame>
      <p:sp>
        <p:nvSpPr>
          <p:cNvPr id="8201" name="Rectangle 9"/>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0" name="Object 8"/>
          <p:cNvGraphicFramePr>
            <a:graphicFrameLocks noChangeAspect="1"/>
          </p:cNvGraphicFramePr>
          <p:nvPr/>
        </p:nvGraphicFramePr>
        <p:xfrm>
          <a:off x="685800" y="1573213"/>
          <a:ext cx="4171950" cy="788987"/>
        </p:xfrm>
        <a:graphic>
          <a:graphicData uri="http://schemas.openxmlformats.org/presentationml/2006/ole">
            <p:oleObj spid="_x0000_s342020" name="Equation" r:id="rId7" imgW="1816100" imgH="342900" progId="">
              <p:embed/>
            </p:oleObj>
          </a:graphicData>
        </a:graphic>
      </p:graphicFrame>
      <p:sp>
        <p:nvSpPr>
          <p:cNvPr id="8202" name="Rectangle 10"/>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
        <p:nvSpPr>
          <p:cNvPr id="8204"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3" name="Object 11"/>
          <p:cNvGraphicFramePr>
            <a:graphicFrameLocks noChangeAspect="1"/>
          </p:cNvGraphicFramePr>
          <p:nvPr/>
        </p:nvGraphicFramePr>
        <p:xfrm>
          <a:off x="685800" y="2563813"/>
          <a:ext cx="3367088" cy="788987"/>
        </p:xfrm>
        <a:graphic>
          <a:graphicData uri="http://schemas.openxmlformats.org/presentationml/2006/ole">
            <p:oleObj spid="_x0000_s342021" name="Equation" r:id="rId8" imgW="1459866" imgH="342751" progId="">
              <p:embed/>
            </p:oleObj>
          </a:graphicData>
        </a:graphic>
      </p:graphicFrame>
      <p:sp>
        <p:nvSpPr>
          <p:cNvPr id="8205" name="Rectangle 13"/>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
        <p:nvSpPr>
          <p:cNvPr id="8207" name="Rectangle 15"/>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6" name="Object 14"/>
          <p:cNvGraphicFramePr>
            <a:graphicFrameLocks noChangeAspect="1"/>
          </p:cNvGraphicFramePr>
          <p:nvPr/>
        </p:nvGraphicFramePr>
        <p:xfrm>
          <a:off x="708025" y="3657600"/>
          <a:ext cx="2752725" cy="788988"/>
        </p:xfrm>
        <a:graphic>
          <a:graphicData uri="http://schemas.openxmlformats.org/presentationml/2006/ole">
            <p:oleObj spid="_x0000_s342022" name="Equation" r:id="rId9" imgW="1193800" imgH="342900" progId="">
              <p:embed/>
            </p:oleObj>
          </a:graphicData>
        </a:graphic>
      </p:graphicFrame>
      <p:sp>
        <p:nvSpPr>
          <p:cNvPr id="8208" name="Rectangle 16"/>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
        <p:nvSpPr>
          <p:cNvPr id="8210" name="Rectangle 1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9" name="Object 17"/>
          <p:cNvGraphicFramePr>
            <a:graphicFrameLocks noChangeAspect="1"/>
          </p:cNvGraphicFramePr>
          <p:nvPr/>
        </p:nvGraphicFramePr>
        <p:xfrm>
          <a:off x="685800" y="4773613"/>
          <a:ext cx="2895600" cy="788987"/>
        </p:xfrm>
        <a:graphic>
          <a:graphicData uri="http://schemas.openxmlformats.org/presentationml/2006/ole">
            <p:oleObj spid="_x0000_s342023" name="Equation" r:id="rId10" imgW="1256755" imgH="342751" progId="">
              <p:embed/>
            </p:oleObj>
          </a:graphicData>
        </a:graphic>
      </p:graphicFrame>
      <p:sp>
        <p:nvSpPr>
          <p:cNvPr id="8211" name="Rectangle 19"/>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30163"/>
            <a:ext cx="8229600" cy="1341437"/>
          </a:xfrm>
        </p:spPr>
        <p:txBody>
          <a:bodyPr>
            <a:spAutoFit/>
          </a:bodyPr>
          <a:lstStyle/>
          <a:p>
            <a:r>
              <a:rPr lang="en-US" sz="3200"/>
              <a:t>Find the average value of the function </a:t>
            </a:r>
            <a:r>
              <a:rPr lang="en-US" sz="3200">
                <a:cs typeface="Arial" charset="0"/>
              </a:rPr>
              <a:t>ƒ</a:t>
            </a:r>
            <a:r>
              <a:rPr lang="en-US" sz="3200"/>
              <a:t>(</a:t>
            </a:r>
            <a:r>
              <a:rPr lang="en-US" sz="3200" i="1"/>
              <a:t>x</a:t>
            </a:r>
            <a:r>
              <a:rPr lang="en-US" sz="3200"/>
              <a:t>) in the interval             .</a:t>
            </a:r>
          </a:p>
        </p:txBody>
      </p:sp>
      <p:graphicFrame>
        <p:nvGraphicFramePr>
          <p:cNvPr id="9219" name="TPChart"/>
          <p:cNvGraphicFramePr>
            <a:graphicFrameLocks noChangeAspect="1"/>
          </p:cNvGraphicFramePr>
          <p:nvPr/>
        </p:nvGraphicFramePr>
        <p:xfrm>
          <a:off x="4508500" y="1651000"/>
          <a:ext cx="4572000" cy="5143500"/>
        </p:xfrm>
        <a:graphic>
          <a:graphicData uri="http://schemas.openxmlformats.org/presentationml/2006/ole">
            <p:oleObj spid="_x0000_s343042" name="Chart" r:id="rId5" imgW="4571989" imgH="5143584" progId="MSGraph.Chart.8">
              <p:embed followColorScheme="full"/>
            </p:oleObj>
          </a:graphicData>
        </a:graphic>
      </p:graphicFrame>
      <p:sp>
        <p:nvSpPr>
          <p:cNvPr id="9220" name="TPAnswers" hidden="1"/>
          <p:cNvSpPr>
            <a:spLocks noGrp="1" noChangeArrowheads="1"/>
          </p:cNvSpPr>
          <p:nvPr>
            <p:ph type="body" idx="1"/>
            <p:custDataLst>
              <p:tags r:id="rId3"/>
            </p:custDataLst>
          </p:nvPr>
        </p:nvSpPr>
        <p:spPr>
          <a:xfrm>
            <a:off x="457200" y="7010400"/>
            <a:ext cx="4114800" cy="1150938"/>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571500" y="2636838"/>
            <a:ext cx="825500" cy="927100"/>
            <a:chOff x="360" y="1488"/>
            <a:chExt cx="520" cy="584"/>
          </a:xfrm>
        </p:grpSpPr>
        <p:graphicFrame>
          <p:nvGraphicFramePr>
            <p:cNvPr id="9221" name="PSPic"/>
            <p:cNvGraphicFramePr>
              <a:graphicFrameLocks noChangeAspect="1"/>
            </p:cNvGraphicFramePr>
            <p:nvPr/>
          </p:nvGraphicFramePr>
          <p:xfrm>
            <a:off x="480" y="1728"/>
            <a:ext cx="344" cy="344"/>
          </p:xfrm>
          <a:graphic>
            <a:graphicData uri="http://schemas.openxmlformats.org/presentationml/2006/ole">
              <p:oleObj spid="_x0000_s343049" name="Equation" r:id="rId6" imgW="127055" imgH="127055" progId="">
                <p:embed/>
              </p:oleObj>
            </a:graphicData>
          </a:graphic>
        </p:graphicFrame>
        <p:sp>
          <p:nvSpPr>
            <p:cNvPr id="9231" name="PSText"/>
            <p:cNvSpPr txBox="1">
              <a:spLocks noChangeArrowheads="1"/>
            </p:cNvSpPr>
            <p:nvPr/>
          </p:nvSpPr>
          <p:spPr bwMode="auto">
            <a:xfrm>
              <a:off x="480" y="1488"/>
              <a:ext cx="400" cy="240"/>
            </a:xfrm>
            <a:prstGeom prst="rect">
              <a:avLst/>
            </a:prstGeom>
            <a:noFill/>
            <a:ln w="9525">
              <a:noFill/>
              <a:miter lim="800000"/>
              <a:headEnd/>
              <a:tailEnd/>
            </a:ln>
            <a:effectLst/>
          </p:spPr>
          <p:txBody>
            <a:bodyPr/>
            <a:lstStyle/>
            <a:p>
              <a:r>
                <a:rPr lang="en-US" sz="2400"/>
                <a:t>1.</a:t>
              </a:r>
            </a:p>
          </p:txBody>
        </p:sp>
        <p:sp>
          <p:nvSpPr>
            <p:cNvPr id="9232" name="PSArrow"/>
            <p:cNvSpPr>
              <a:spLocks noChangeArrowheads="1"/>
            </p:cNvSpPr>
            <p:nvPr/>
          </p:nvSpPr>
          <p:spPr bwMode="auto">
            <a:xfrm>
              <a:off x="36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636838"/>
            <a:ext cx="825500" cy="1020762"/>
            <a:chOff x="1800" y="1488"/>
            <a:chExt cx="520" cy="643"/>
          </a:xfrm>
        </p:grpSpPr>
        <p:graphicFrame>
          <p:nvGraphicFramePr>
            <p:cNvPr id="9223" name="PSPic"/>
            <p:cNvGraphicFramePr>
              <a:graphicFrameLocks noChangeAspect="1"/>
            </p:cNvGraphicFramePr>
            <p:nvPr/>
          </p:nvGraphicFramePr>
          <p:xfrm>
            <a:off x="1920" y="1728"/>
            <a:ext cx="302" cy="403"/>
          </p:xfrm>
          <a:graphic>
            <a:graphicData uri="http://schemas.openxmlformats.org/presentationml/2006/ole">
              <p:oleObj spid="_x0000_s343048" name="Equation" r:id="rId7" imgW="114350" imgH="152466" progId="">
                <p:embed/>
              </p:oleObj>
            </a:graphicData>
          </a:graphic>
        </p:graphicFrame>
        <p:sp>
          <p:nvSpPr>
            <p:cNvPr id="9234" name="PSText"/>
            <p:cNvSpPr txBox="1">
              <a:spLocks noChangeArrowheads="1"/>
            </p:cNvSpPr>
            <p:nvPr/>
          </p:nvSpPr>
          <p:spPr bwMode="auto">
            <a:xfrm>
              <a:off x="1920" y="1488"/>
              <a:ext cx="400" cy="240"/>
            </a:xfrm>
            <a:prstGeom prst="rect">
              <a:avLst/>
            </a:prstGeom>
            <a:noFill/>
            <a:ln w="9525">
              <a:noFill/>
              <a:miter lim="800000"/>
              <a:headEnd/>
              <a:tailEnd/>
            </a:ln>
            <a:effectLst/>
          </p:spPr>
          <p:txBody>
            <a:bodyPr/>
            <a:lstStyle/>
            <a:p>
              <a:r>
                <a:rPr lang="en-US" sz="2400"/>
                <a:t>2.</a:t>
              </a:r>
            </a:p>
          </p:txBody>
        </p:sp>
        <p:sp>
          <p:nvSpPr>
            <p:cNvPr id="9235" name="PSArrow"/>
            <p:cNvSpPr>
              <a:spLocks noChangeArrowheads="1"/>
            </p:cNvSpPr>
            <p:nvPr/>
          </p:nvSpPr>
          <p:spPr bwMode="auto">
            <a:xfrm>
              <a:off x="180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659188"/>
            <a:ext cx="828675" cy="1751012"/>
            <a:chOff x="936" y="2242"/>
            <a:chExt cx="522" cy="1103"/>
          </a:xfrm>
        </p:grpSpPr>
        <p:graphicFrame>
          <p:nvGraphicFramePr>
            <p:cNvPr id="9225" name="PSPic"/>
            <p:cNvGraphicFramePr>
              <a:graphicFrameLocks noChangeAspect="1"/>
            </p:cNvGraphicFramePr>
            <p:nvPr/>
          </p:nvGraphicFramePr>
          <p:xfrm>
            <a:off x="1056" y="2482"/>
            <a:ext cx="402" cy="863"/>
          </p:xfrm>
          <a:graphic>
            <a:graphicData uri="http://schemas.openxmlformats.org/presentationml/2006/ole">
              <p:oleObj spid="_x0000_s343047" name="Equation" r:id="rId8" imgW="152334" imgH="330057" progId="">
                <p:embed/>
              </p:oleObj>
            </a:graphicData>
          </a:graphic>
        </p:graphicFrame>
        <p:sp>
          <p:nvSpPr>
            <p:cNvPr id="9237" name="PSText"/>
            <p:cNvSpPr txBox="1">
              <a:spLocks noChangeArrowheads="1"/>
            </p:cNvSpPr>
            <p:nvPr/>
          </p:nvSpPr>
          <p:spPr bwMode="auto">
            <a:xfrm>
              <a:off x="1056" y="2242"/>
              <a:ext cx="400" cy="240"/>
            </a:xfrm>
            <a:prstGeom prst="rect">
              <a:avLst/>
            </a:prstGeom>
            <a:noFill/>
            <a:ln w="9525">
              <a:noFill/>
              <a:miter lim="800000"/>
              <a:headEnd/>
              <a:tailEnd/>
            </a:ln>
            <a:effectLst/>
          </p:spPr>
          <p:txBody>
            <a:bodyPr/>
            <a:lstStyle/>
            <a:p>
              <a:r>
                <a:rPr lang="en-US" sz="2400"/>
                <a:t>3.</a:t>
              </a:r>
            </a:p>
          </p:txBody>
        </p:sp>
        <p:sp>
          <p:nvSpPr>
            <p:cNvPr id="9238" name="PSArrow"/>
            <p:cNvSpPr>
              <a:spLocks noChangeArrowheads="1"/>
            </p:cNvSpPr>
            <p:nvPr/>
          </p:nvSpPr>
          <p:spPr bwMode="auto">
            <a:xfrm>
              <a:off x="936" y="240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954588"/>
            <a:ext cx="828675" cy="1751012"/>
            <a:chOff x="360" y="3058"/>
            <a:chExt cx="522" cy="1103"/>
          </a:xfrm>
        </p:grpSpPr>
        <p:graphicFrame>
          <p:nvGraphicFramePr>
            <p:cNvPr id="9227" name="PSPic"/>
            <p:cNvGraphicFramePr>
              <a:graphicFrameLocks noChangeAspect="1"/>
            </p:cNvGraphicFramePr>
            <p:nvPr/>
          </p:nvGraphicFramePr>
          <p:xfrm>
            <a:off x="480" y="3298"/>
            <a:ext cx="402" cy="863"/>
          </p:xfrm>
          <a:graphic>
            <a:graphicData uri="http://schemas.openxmlformats.org/presentationml/2006/ole">
              <p:oleObj spid="_x0000_s343046" name="Equation" r:id="rId9" imgW="152334" imgH="330057" progId="">
                <p:embed/>
              </p:oleObj>
            </a:graphicData>
          </a:graphic>
        </p:graphicFrame>
        <p:sp>
          <p:nvSpPr>
            <p:cNvPr id="9240" name="PSText"/>
            <p:cNvSpPr txBox="1">
              <a:spLocks noChangeArrowheads="1"/>
            </p:cNvSpPr>
            <p:nvPr/>
          </p:nvSpPr>
          <p:spPr bwMode="auto">
            <a:xfrm>
              <a:off x="480" y="3058"/>
              <a:ext cx="400" cy="240"/>
            </a:xfrm>
            <a:prstGeom prst="rect">
              <a:avLst/>
            </a:prstGeom>
            <a:noFill/>
            <a:ln w="9525">
              <a:noFill/>
              <a:miter lim="800000"/>
              <a:headEnd/>
              <a:tailEnd/>
            </a:ln>
            <a:effectLst/>
          </p:spPr>
          <p:txBody>
            <a:bodyPr/>
            <a:lstStyle/>
            <a:p>
              <a:r>
                <a:rPr lang="en-US" sz="2400"/>
                <a:t>4.</a:t>
              </a:r>
            </a:p>
          </p:txBody>
        </p:sp>
        <p:sp>
          <p:nvSpPr>
            <p:cNvPr id="9241" name="PSArrow"/>
            <p:cNvSpPr>
              <a:spLocks noChangeArrowheads="1"/>
            </p:cNvSpPr>
            <p:nvPr/>
          </p:nvSpPr>
          <p:spPr bwMode="auto">
            <a:xfrm>
              <a:off x="360" y="321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4900613"/>
            <a:ext cx="989013" cy="1752600"/>
            <a:chOff x="1752" y="3024"/>
            <a:chExt cx="623" cy="1104"/>
          </a:xfrm>
        </p:grpSpPr>
        <p:graphicFrame>
          <p:nvGraphicFramePr>
            <p:cNvPr id="9229" name="PSPic"/>
            <p:cNvGraphicFramePr>
              <a:graphicFrameLocks noChangeAspect="1"/>
            </p:cNvGraphicFramePr>
            <p:nvPr/>
          </p:nvGraphicFramePr>
          <p:xfrm>
            <a:off x="1872" y="3264"/>
            <a:ext cx="503" cy="864"/>
          </p:xfrm>
          <a:graphic>
            <a:graphicData uri="http://schemas.openxmlformats.org/presentationml/2006/ole">
              <p:oleObj spid="_x0000_s343045" name="Equation" r:id="rId10" imgW="190417" imgH="330057" progId="">
                <p:embed/>
              </p:oleObj>
            </a:graphicData>
          </a:graphic>
        </p:graphicFrame>
        <p:sp>
          <p:nvSpPr>
            <p:cNvPr id="9243" name="PSText"/>
            <p:cNvSpPr txBox="1">
              <a:spLocks noChangeArrowheads="1"/>
            </p:cNvSpPr>
            <p:nvPr/>
          </p:nvSpPr>
          <p:spPr bwMode="auto">
            <a:xfrm>
              <a:off x="1872" y="3024"/>
              <a:ext cx="400" cy="240"/>
            </a:xfrm>
            <a:prstGeom prst="rect">
              <a:avLst/>
            </a:prstGeom>
            <a:noFill/>
            <a:ln w="9525">
              <a:noFill/>
              <a:miter lim="800000"/>
              <a:headEnd/>
              <a:tailEnd/>
            </a:ln>
            <a:effectLst/>
          </p:spPr>
          <p:txBody>
            <a:bodyPr/>
            <a:lstStyle/>
            <a:p>
              <a:r>
                <a:rPr lang="en-US" sz="2400"/>
                <a:t>5.</a:t>
              </a:r>
            </a:p>
          </p:txBody>
        </p:sp>
        <p:sp>
          <p:nvSpPr>
            <p:cNvPr id="9244" name="PSArrow"/>
            <p:cNvSpPr>
              <a:spLocks noChangeArrowheads="1"/>
            </p:cNvSpPr>
            <p:nvPr/>
          </p:nvSpPr>
          <p:spPr bwMode="auto">
            <a:xfrm>
              <a:off x="1752"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9247" name="Rectangle 31"/>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6" name="Object 30"/>
          <p:cNvGraphicFramePr>
            <a:graphicFrameLocks noChangeAspect="1"/>
          </p:cNvGraphicFramePr>
          <p:nvPr/>
        </p:nvGraphicFramePr>
        <p:xfrm>
          <a:off x="2590800" y="838200"/>
          <a:ext cx="1371600" cy="595313"/>
        </p:xfrm>
        <a:graphic>
          <a:graphicData uri="http://schemas.openxmlformats.org/presentationml/2006/ole">
            <p:oleObj spid="_x0000_s343043" name="Equation" r:id="rId11" imgW="405520" imgH="177415" progId="">
              <p:embed/>
            </p:oleObj>
          </a:graphicData>
        </a:graphic>
      </p:graphicFrame>
      <p:sp>
        <p:nvSpPr>
          <p:cNvPr id="9249"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8" name="Object 32"/>
          <p:cNvGraphicFramePr>
            <a:graphicFrameLocks noChangeAspect="1"/>
          </p:cNvGraphicFramePr>
          <p:nvPr/>
        </p:nvGraphicFramePr>
        <p:xfrm>
          <a:off x="457200" y="1371600"/>
          <a:ext cx="4038600" cy="817563"/>
        </p:xfrm>
        <a:graphic>
          <a:graphicData uri="http://schemas.openxmlformats.org/presentationml/2006/ole">
            <p:oleObj spid="_x0000_s343044" name="Equation" r:id="rId12" imgW="1054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0"/>
            <a:ext cx="8229600" cy="1220788"/>
          </a:xfrm>
        </p:spPr>
        <p:txBody>
          <a:bodyPr>
            <a:spAutoFit/>
          </a:bodyPr>
          <a:lstStyle/>
          <a:p>
            <a:r>
              <a:rPr lang="en-US" sz="2800"/>
              <a:t>Evaluate the integral using the indicated trigonometric substitution.</a:t>
            </a:r>
          </a:p>
        </p:txBody>
      </p:sp>
      <p:graphicFrame>
        <p:nvGraphicFramePr>
          <p:cNvPr id="10243" name="TPChart"/>
          <p:cNvGraphicFramePr>
            <a:graphicFrameLocks noChangeAspect="1"/>
          </p:cNvGraphicFramePr>
          <p:nvPr/>
        </p:nvGraphicFramePr>
        <p:xfrm>
          <a:off x="4800600" y="1714500"/>
          <a:ext cx="4343400" cy="5143500"/>
        </p:xfrm>
        <a:graphic>
          <a:graphicData uri="http://schemas.openxmlformats.org/presentationml/2006/ole">
            <p:oleObj spid="_x0000_s344066"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381000" y="232886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10245" name="Object 5"/>
          <p:cNvGraphicFramePr>
            <a:graphicFrameLocks noChangeAspect="1"/>
          </p:cNvGraphicFramePr>
          <p:nvPr/>
        </p:nvGraphicFramePr>
        <p:xfrm>
          <a:off x="533400" y="969963"/>
          <a:ext cx="3276600" cy="1163637"/>
        </p:xfrm>
        <a:graphic>
          <a:graphicData uri="http://schemas.openxmlformats.org/presentationml/2006/ole">
            <p:oleObj spid="_x0000_s344067" name="Equation" r:id="rId6" imgW="1548056" imgH="545626" progId="">
              <p:embed/>
            </p:oleObj>
          </a:graphicData>
        </a:graphic>
      </p:graphicFrame>
      <p:graphicFrame>
        <p:nvGraphicFramePr>
          <p:cNvPr id="10247" name="Object 7"/>
          <p:cNvGraphicFramePr>
            <a:graphicFrameLocks noChangeAspect="1"/>
          </p:cNvGraphicFramePr>
          <p:nvPr/>
        </p:nvGraphicFramePr>
        <p:xfrm>
          <a:off x="914400" y="2187575"/>
          <a:ext cx="3810000" cy="701675"/>
        </p:xfrm>
        <a:graphic>
          <a:graphicData uri="http://schemas.openxmlformats.org/presentationml/2006/ole">
            <p:oleObj spid="_x0000_s344068" name="Equation" r:id="rId7" imgW="1777229" imgH="330057" progId="">
              <p:embed/>
            </p:oleObj>
          </a:graphicData>
        </a:graphic>
      </p:graphicFrame>
      <p:graphicFrame>
        <p:nvGraphicFramePr>
          <p:cNvPr id="10249" name="Object 9"/>
          <p:cNvGraphicFramePr>
            <a:graphicFrameLocks noChangeAspect="1"/>
          </p:cNvGraphicFramePr>
          <p:nvPr/>
        </p:nvGraphicFramePr>
        <p:xfrm>
          <a:off x="914400" y="3178175"/>
          <a:ext cx="3236913" cy="538163"/>
        </p:xfrm>
        <a:graphic>
          <a:graphicData uri="http://schemas.openxmlformats.org/presentationml/2006/ole">
            <p:oleObj spid="_x0000_s344069" name="Equation" r:id="rId8" imgW="1511300" imgH="254000" progId="">
              <p:embed/>
            </p:oleObj>
          </a:graphicData>
        </a:graphic>
      </p:graphicFrame>
      <p:graphicFrame>
        <p:nvGraphicFramePr>
          <p:cNvPr id="10251" name="Object 11"/>
          <p:cNvGraphicFramePr>
            <a:graphicFrameLocks noChangeAspect="1"/>
          </p:cNvGraphicFramePr>
          <p:nvPr/>
        </p:nvGraphicFramePr>
        <p:xfrm>
          <a:off x="914400" y="4092575"/>
          <a:ext cx="3319463" cy="701675"/>
        </p:xfrm>
        <a:graphic>
          <a:graphicData uri="http://schemas.openxmlformats.org/presentationml/2006/ole">
            <p:oleObj spid="_x0000_s344070" name="Equation" r:id="rId9" imgW="1548728" imgH="330057" progId="">
              <p:embed/>
            </p:oleObj>
          </a:graphicData>
        </a:graphic>
      </p:graphicFrame>
      <p:graphicFrame>
        <p:nvGraphicFramePr>
          <p:cNvPr id="10253" name="Object 13"/>
          <p:cNvGraphicFramePr>
            <a:graphicFrameLocks noChangeAspect="1"/>
          </p:cNvGraphicFramePr>
          <p:nvPr/>
        </p:nvGraphicFramePr>
        <p:xfrm>
          <a:off x="914400" y="5083175"/>
          <a:ext cx="3106738" cy="538163"/>
        </p:xfrm>
        <a:graphic>
          <a:graphicData uri="http://schemas.openxmlformats.org/presentationml/2006/ole">
            <p:oleObj spid="_x0000_s344071" name="Equation" r:id="rId10" imgW="1447800" imgH="254000" progId="">
              <p:embed/>
            </p:oleObj>
          </a:graphicData>
        </a:graphic>
      </p:graphicFrame>
      <p:graphicFrame>
        <p:nvGraphicFramePr>
          <p:cNvPr id="10255" name="Object 15"/>
          <p:cNvGraphicFramePr>
            <a:graphicFrameLocks noChangeAspect="1"/>
          </p:cNvGraphicFramePr>
          <p:nvPr/>
        </p:nvGraphicFramePr>
        <p:xfrm>
          <a:off x="914400" y="5997575"/>
          <a:ext cx="3352800" cy="701675"/>
        </p:xfrm>
        <a:graphic>
          <a:graphicData uri="http://schemas.openxmlformats.org/presentationml/2006/ole">
            <p:oleObj spid="_x0000_s344072" name="Equation" r:id="rId11" imgW="1562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11267" name="TPChart"/>
          <p:cNvGraphicFramePr>
            <a:graphicFrameLocks noChangeAspect="1"/>
          </p:cNvGraphicFramePr>
          <p:nvPr/>
        </p:nvGraphicFramePr>
        <p:xfrm>
          <a:off x="4508500" y="1651000"/>
          <a:ext cx="4572000" cy="5143500"/>
        </p:xfrm>
        <a:graphic>
          <a:graphicData uri="http://schemas.openxmlformats.org/presentationml/2006/ole">
            <p:oleObj spid="_x0000_s345090"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381000" y="2112963"/>
            <a:ext cx="17526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11270"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609600" y="838200"/>
          <a:ext cx="1828800" cy="1254125"/>
        </p:xfrm>
        <a:graphic>
          <a:graphicData uri="http://schemas.openxmlformats.org/presentationml/2006/ole">
            <p:oleObj spid="_x0000_s345091" name="Equation" r:id="rId6" imgW="749300" imgH="508000" progId="">
              <p:embed/>
            </p:oleObj>
          </a:graphicData>
        </a:graphic>
      </p:graphicFrame>
      <p:sp>
        <p:nvSpPr>
          <p:cNvPr id="1127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1" name="Object 7"/>
          <p:cNvGraphicFramePr>
            <a:graphicFrameLocks noChangeAspect="1"/>
          </p:cNvGraphicFramePr>
          <p:nvPr/>
        </p:nvGraphicFramePr>
        <p:xfrm>
          <a:off x="914400" y="2057400"/>
          <a:ext cx="2925763" cy="614363"/>
        </p:xfrm>
        <a:graphic>
          <a:graphicData uri="http://schemas.openxmlformats.org/presentationml/2006/ole">
            <p:oleObj spid="_x0000_s345092" name="Equation" r:id="rId7" imgW="1016000" imgH="215900" progId="">
              <p:embed/>
            </p:oleObj>
          </a:graphicData>
        </a:graphic>
      </p:graphicFrame>
      <p:sp>
        <p:nvSpPr>
          <p:cNvPr id="1127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3" name="Object 9"/>
          <p:cNvGraphicFramePr>
            <a:graphicFrameLocks noChangeAspect="1"/>
          </p:cNvGraphicFramePr>
          <p:nvPr/>
        </p:nvGraphicFramePr>
        <p:xfrm>
          <a:off x="914400" y="3119438"/>
          <a:ext cx="2751138" cy="614362"/>
        </p:xfrm>
        <a:graphic>
          <a:graphicData uri="http://schemas.openxmlformats.org/presentationml/2006/ole">
            <p:oleObj spid="_x0000_s345093" name="Equation" r:id="rId8" imgW="952500" imgH="215900" progId="">
              <p:embed/>
            </p:oleObj>
          </a:graphicData>
        </a:graphic>
      </p:graphicFrame>
      <p:sp>
        <p:nvSpPr>
          <p:cNvPr id="1127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5" name="Object 11"/>
          <p:cNvGraphicFramePr>
            <a:graphicFrameLocks noChangeAspect="1"/>
          </p:cNvGraphicFramePr>
          <p:nvPr/>
        </p:nvGraphicFramePr>
        <p:xfrm>
          <a:off x="914400" y="4110038"/>
          <a:ext cx="3079750" cy="614362"/>
        </p:xfrm>
        <a:graphic>
          <a:graphicData uri="http://schemas.openxmlformats.org/presentationml/2006/ole">
            <p:oleObj spid="_x0000_s345094" name="Equation" r:id="rId9" imgW="1066800" imgH="215900" progId="">
              <p:embed/>
            </p:oleObj>
          </a:graphicData>
        </a:graphic>
      </p:graphicFrame>
      <p:sp>
        <p:nvSpPr>
          <p:cNvPr id="1127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7" name="Object 13"/>
          <p:cNvGraphicFramePr>
            <a:graphicFrameLocks noChangeAspect="1"/>
          </p:cNvGraphicFramePr>
          <p:nvPr/>
        </p:nvGraphicFramePr>
        <p:xfrm>
          <a:off x="914400" y="5105400"/>
          <a:ext cx="2906713" cy="614363"/>
        </p:xfrm>
        <a:graphic>
          <a:graphicData uri="http://schemas.openxmlformats.org/presentationml/2006/ole">
            <p:oleObj spid="_x0000_s345095" name="Equation" r:id="rId10" imgW="1002865" imgH="215806" progId="">
              <p:embed/>
            </p:oleObj>
          </a:graphicData>
        </a:graphic>
      </p:graphicFrame>
      <p:sp>
        <p:nvSpPr>
          <p:cNvPr id="1128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9" name="Object 15"/>
          <p:cNvGraphicFramePr>
            <a:graphicFrameLocks noChangeAspect="1"/>
          </p:cNvGraphicFramePr>
          <p:nvPr/>
        </p:nvGraphicFramePr>
        <p:xfrm>
          <a:off x="914400" y="6096000"/>
          <a:ext cx="2971800" cy="614363"/>
        </p:xfrm>
        <a:graphic>
          <a:graphicData uri="http://schemas.openxmlformats.org/presentationml/2006/ole">
            <p:oleObj spid="_x0000_s345096" name="Equation" r:id="rId11" imgW="1029147"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30163"/>
            <a:ext cx="8229600" cy="1341437"/>
          </a:xfrm>
        </p:spPr>
        <p:txBody>
          <a:bodyPr>
            <a:spAutoFit/>
          </a:bodyPr>
          <a:lstStyle/>
          <a:p>
            <a:r>
              <a:rPr lang="en-US" sz="3200"/>
              <a:t>Evaluate the integral or show that it is divergent.</a:t>
            </a:r>
          </a:p>
        </p:txBody>
      </p:sp>
      <p:graphicFrame>
        <p:nvGraphicFramePr>
          <p:cNvPr id="12291" name="TPChart"/>
          <p:cNvGraphicFramePr>
            <a:graphicFrameLocks noChangeAspect="1"/>
          </p:cNvGraphicFramePr>
          <p:nvPr/>
        </p:nvGraphicFramePr>
        <p:xfrm>
          <a:off x="4508500" y="1651000"/>
          <a:ext cx="4572000" cy="5143500"/>
        </p:xfrm>
        <a:graphic>
          <a:graphicData uri="http://schemas.openxmlformats.org/presentationml/2006/ole">
            <p:oleObj spid="_x0000_s346114" name="Chart" r:id="rId5" imgW="4571989" imgH="5143584" progId="MSGraph.Chart.8">
              <p:embed followColorScheme="full"/>
            </p:oleObj>
          </a:graphicData>
        </a:graphic>
      </p:graphicFrame>
      <p:sp>
        <p:nvSpPr>
          <p:cNvPr id="12294"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533400" y="1295400"/>
          <a:ext cx="1752600" cy="1270000"/>
        </p:xfrm>
        <a:graphic>
          <a:graphicData uri="http://schemas.openxmlformats.org/presentationml/2006/ole">
            <p:oleObj spid="_x0000_s346115" name="Equation" r:id="rId6" imgW="494870" imgH="355292" progId="">
              <p:embed/>
            </p:oleObj>
          </a:graphicData>
        </a:graphic>
      </p:graphicFrame>
      <p:sp>
        <p:nvSpPr>
          <p:cNvPr id="12295" name="Rectangle 7"/>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sp>
        <p:nvSpPr>
          <p:cNvPr id="12292" name="TPAnswers"/>
          <p:cNvSpPr>
            <a:spLocks noGrp="1" noChangeArrowheads="1"/>
          </p:cNvSpPr>
          <p:nvPr>
            <p:ph type="body" idx="1"/>
            <p:custDataLst>
              <p:tags r:id="rId3"/>
            </p:custDataLst>
          </p:nvPr>
        </p:nvSpPr>
        <p:spPr>
          <a:xfrm>
            <a:off x="457200" y="2771775"/>
            <a:ext cx="4114800" cy="3629025"/>
          </a:xfrm>
        </p:spPr>
        <p:txBody>
          <a:bodyPr>
            <a:spAutoFit/>
          </a:bodyPr>
          <a:lstStyle/>
          <a:p>
            <a:pPr marL="609600" indent="-609600">
              <a:buSzPct val="75000"/>
              <a:buFontTx/>
              <a:buAutoNum type="arabicPeriod"/>
            </a:pPr>
            <a:r>
              <a:rPr lang="en-US" sz="4000">
                <a:cs typeface="Arial" charset="0"/>
              </a:rPr>
              <a:t>½</a:t>
            </a:r>
          </a:p>
          <a:p>
            <a:pPr marL="609600" indent="-609600">
              <a:buSzPct val="75000"/>
              <a:buFontTx/>
              <a:buAutoNum type="arabicPeriod"/>
            </a:pPr>
            <a:r>
              <a:rPr lang="en-US" sz="4000"/>
              <a:t>0</a:t>
            </a:r>
          </a:p>
          <a:p>
            <a:pPr marL="609600" indent="-609600">
              <a:buSzPct val="75000"/>
              <a:buFontTx/>
              <a:buAutoNum type="arabicPeriod"/>
            </a:pPr>
            <a:r>
              <a:rPr lang="en-US" sz="4000"/>
              <a:t>-</a:t>
            </a:r>
            <a:r>
              <a:rPr lang="en-US" sz="4000">
                <a:cs typeface="Arial" charset="0"/>
              </a:rPr>
              <a:t>¼</a:t>
            </a:r>
          </a:p>
          <a:p>
            <a:pPr marL="609600" indent="-609600">
              <a:buSzPct val="75000"/>
              <a:buFontTx/>
              <a:buAutoNum type="arabicPeriod"/>
            </a:pPr>
            <a:r>
              <a:rPr lang="en-US" sz="4000">
                <a:cs typeface="Arial" charset="0"/>
              </a:rPr>
              <a:t>¼</a:t>
            </a:r>
          </a:p>
          <a:p>
            <a:pPr marL="609600" indent="-609600">
              <a:buSzPct val="75000"/>
              <a:buFontTx/>
              <a:buAutoNum type="arabicPeriod"/>
            </a:pPr>
            <a:r>
              <a:rPr lang="en-US" sz="4000"/>
              <a:t>divergent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PQuestion"/>
          <p:cNvSpPr>
            <a:spLocks noGrp="1" noChangeArrowheads="1"/>
          </p:cNvSpPr>
          <p:nvPr>
            <p:ph type="title"/>
          </p:nvPr>
        </p:nvSpPr>
        <p:spPr>
          <a:xfrm>
            <a:off x="457200" y="76200"/>
            <a:ext cx="8229600" cy="1477963"/>
          </a:xfrm>
        </p:spPr>
        <p:txBody>
          <a:bodyPr/>
          <a:lstStyle/>
          <a:p>
            <a:r>
              <a:rPr lang="en-US" sz="2800"/>
              <a:t>Find the volume of the resulting solid if the region under the curve </a:t>
            </a:r>
            <a:r>
              <a:rPr lang="en-US" sz="2800" i="1"/>
              <a:t>y</a:t>
            </a:r>
            <a:r>
              <a:rPr lang="en-US" sz="2800"/>
              <a:t> = 1/(</a:t>
            </a:r>
            <a:r>
              <a:rPr lang="en-US" sz="2800" i="1"/>
              <a:t>x</a:t>
            </a:r>
            <a:r>
              <a:rPr lang="en-US" sz="2800" baseline="30000"/>
              <a:t>2</a:t>
            </a:r>
            <a:r>
              <a:rPr lang="en-US" sz="2800"/>
              <a:t> + 3</a:t>
            </a:r>
            <a:r>
              <a:rPr lang="en-US" sz="2800" i="1"/>
              <a:t>x</a:t>
            </a:r>
            <a:r>
              <a:rPr lang="en-US" sz="2800"/>
              <a:t> +2) from </a:t>
            </a:r>
            <a:r>
              <a:rPr lang="en-US" sz="2800" i="1"/>
              <a:t>x</a:t>
            </a:r>
            <a:r>
              <a:rPr lang="en-US" sz="2800"/>
              <a:t> = 0 to </a:t>
            </a:r>
            <a:r>
              <a:rPr lang="en-US" sz="2800" i="1"/>
              <a:t>x</a:t>
            </a:r>
            <a:r>
              <a:rPr lang="en-US" sz="2800"/>
              <a:t> = 5 is rotated about the </a:t>
            </a:r>
            <a:r>
              <a:rPr lang="en-US" sz="2800" i="1"/>
              <a:t>x</a:t>
            </a:r>
            <a:r>
              <a:rPr lang="en-US" sz="2800"/>
              <a:t>-axis.</a:t>
            </a:r>
          </a:p>
        </p:txBody>
      </p:sp>
      <p:graphicFrame>
        <p:nvGraphicFramePr>
          <p:cNvPr id="65540" name="TPChart"/>
          <p:cNvGraphicFramePr>
            <a:graphicFrameLocks noChangeAspect="1"/>
          </p:cNvGraphicFramePr>
          <p:nvPr/>
        </p:nvGraphicFramePr>
        <p:xfrm>
          <a:off x="4808538" y="1981200"/>
          <a:ext cx="4335462" cy="4876800"/>
        </p:xfrm>
        <a:graphic>
          <a:graphicData uri="http://schemas.openxmlformats.org/presentationml/2006/ole">
            <p:oleObj spid="_x0000_s347138" name="Chart" r:id="rId5" imgW="4571989" imgH="5143584" progId="MSGraph.Chart.8">
              <p:embed followColorScheme="full"/>
            </p:oleObj>
          </a:graphicData>
        </a:graphic>
      </p:graphicFrame>
      <p:sp>
        <p:nvSpPr>
          <p:cNvPr id="65539" name="TPAnswers" hidden="1"/>
          <p:cNvSpPr>
            <a:spLocks noGrp="1" noChangeArrowheads="1"/>
          </p:cNvSpPr>
          <p:nvPr>
            <p:ph type="body" idx="1"/>
            <p:custDataLst>
              <p:tags r:id="rId3"/>
            </p:custDataLst>
          </p:nvPr>
        </p:nvSpPr>
        <p:spPr>
          <a:xfrm>
            <a:off x="609600" y="7239000"/>
            <a:ext cx="1676400" cy="838200"/>
          </a:xfrm>
        </p:spPr>
        <p:txBody>
          <a:bodyPr/>
          <a:lstStyle/>
          <a:p>
            <a:pPr marL="609600" indent="-609600">
              <a:buFontTx/>
              <a:buAutoNum type="arabicPeriod"/>
            </a:pPr>
            <a:r>
              <a:rPr lang="en-US" sz="700"/>
              <a:t>Choice One</a:t>
            </a:r>
          </a:p>
          <a:p>
            <a:pPr marL="609600" indent="-609600">
              <a:buFontTx/>
              <a:buAutoNum type="arabicPeriod"/>
            </a:pPr>
            <a:r>
              <a:rPr lang="en-US" sz="700"/>
              <a:t>Choice Two</a:t>
            </a:r>
          </a:p>
          <a:p>
            <a:pPr marL="609600" indent="-609600">
              <a:buFontTx/>
              <a:buAutoNum type="arabicPeriod"/>
            </a:pPr>
            <a:r>
              <a:rPr lang="en-US" sz="700"/>
              <a:t>Choice Three</a:t>
            </a:r>
          </a:p>
          <a:p>
            <a:pPr marL="609600" indent="-609600">
              <a:buFontTx/>
              <a:buAutoNum type="arabicPeriod"/>
            </a:pPr>
            <a:r>
              <a:rPr lang="en-US" sz="700"/>
              <a:t>Choice Four</a:t>
            </a:r>
          </a:p>
          <a:p>
            <a:pPr marL="609600" indent="-609600">
              <a:buFontTx/>
              <a:buAutoNum type="arabicPeriod"/>
            </a:pPr>
            <a:r>
              <a:rPr lang="en-US" sz="700"/>
              <a:t>Choice Five</a:t>
            </a:r>
          </a:p>
        </p:txBody>
      </p:sp>
      <p:sp>
        <p:nvSpPr>
          <p:cNvPr id="65542" name="Rectangle 6"/>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en-US"/>
          </a:p>
        </p:txBody>
      </p:sp>
      <p:sp>
        <p:nvSpPr>
          <p:cNvPr id="65544" name="Rectangle 8"/>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en-US"/>
          </a:p>
        </p:txBody>
      </p:sp>
      <p:sp>
        <p:nvSpPr>
          <p:cNvPr id="65546"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sp>
        <p:nvSpPr>
          <p:cNvPr id="65548"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65550" name="Rectangle 14"/>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266700" y="1828800"/>
            <a:ext cx="2144713" cy="1152525"/>
            <a:chOff x="168" y="1152"/>
            <a:chExt cx="1351" cy="726"/>
          </a:xfrm>
        </p:grpSpPr>
        <p:graphicFrame>
          <p:nvGraphicFramePr>
            <p:cNvPr id="65541" name="PSPic"/>
            <p:cNvGraphicFramePr>
              <a:graphicFrameLocks noChangeAspect="1"/>
            </p:cNvGraphicFramePr>
            <p:nvPr/>
          </p:nvGraphicFramePr>
          <p:xfrm>
            <a:off x="288" y="1392"/>
            <a:ext cx="1231" cy="486"/>
          </p:xfrm>
          <a:graphic>
            <a:graphicData uri="http://schemas.openxmlformats.org/presentationml/2006/ole">
              <p:oleObj spid="_x0000_s347143" name="Equation" r:id="rId6" imgW="1155700" imgH="457200" progId="">
                <p:embed/>
              </p:oleObj>
            </a:graphicData>
          </a:graphic>
        </p:graphicFrame>
        <p:sp>
          <p:nvSpPr>
            <p:cNvPr id="65551" name="PSText"/>
            <p:cNvSpPr txBox="1">
              <a:spLocks noChangeArrowheads="1"/>
            </p:cNvSpPr>
            <p:nvPr/>
          </p:nvSpPr>
          <p:spPr bwMode="auto">
            <a:xfrm>
              <a:off x="288" y="1152"/>
              <a:ext cx="400" cy="240"/>
            </a:xfrm>
            <a:prstGeom prst="rect">
              <a:avLst/>
            </a:prstGeom>
            <a:noFill/>
            <a:ln w="9525">
              <a:noFill/>
              <a:miter lim="800000"/>
              <a:headEnd/>
              <a:tailEnd/>
            </a:ln>
            <a:effectLst/>
          </p:spPr>
          <p:txBody>
            <a:bodyPr/>
            <a:lstStyle/>
            <a:p>
              <a:r>
                <a:rPr lang="en-US" sz="2400"/>
                <a:t>1.</a:t>
              </a:r>
            </a:p>
          </p:txBody>
        </p:sp>
        <p:sp>
          <p:nvSpPr>
            <p:cNvPr id="65552" name="PSArrow"/>
            <p:cNvSpPr>
              <a:spLocks noChangeArrowheads="1"/>
            </p:cNvSpPr>
            <p:nvPr/>
          </p:nvSpPr>
          <p:spPr bwMode="auto">
            <a:xfrm>
              <a:off x="168"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1828800"/>
            <a:ext cx="2016125" cy="1152525"/>
            <a:chOff x="1752" y="1152"/>
            <a:chExt cx="1270" cy="726"/>
          </a:xfrm>
        </p:grpSpPr>
        <p:graphicFrame>
          <p:nvGraphicFramePr>
            <p:cNvPr id="65543" name="PSPic"/>
            <p:cNvGraphicFramePr>
              <a:graphicFrameLocks noChangeAspect="1"/>
            </p:cNvGraphicFramePr>
            <p:nvPr/>
          </p:nvGraphicFramePr>
          <p:xfrm>
            <a:off x="1872" y="1392"/>
            <a:ext cx="1150" cy="486"/>
          </p:xfrm>
          <a:graphic>
            <a:graphicData uri="http://schemas.openxmlformats.org/presentationml/2006/ole">
              <p:oleObj spid="_x0000_s347142" name="Equation" r:id="rId7" imgW="1079500" imgH="457200" progId="">
                <p:embed/>
              </p:oleObj>
            </a:graphicData>
          </a:graphic>
        </p:graphicFrame>
        <p:sp>
          <p:nvSpPr>
            <p:cNvPr id="65554" name="PSText"/>
            <p:cNvSpPr txBox="1">
              <a:spLocks noChangeArrowheads="1"/>
            </p:cNvSpPr>
            <p:nvPr/>
          </p:nvSpPr>
          <p:spPr bwMode="auto">
            <a:xfrm>
              <a:off x="1872" y="1152"/>
              <a:ext cx="400" cy="240"/>
            </a:xfrm>
            <a:prstGeom prst="rect">
              <a:avLst/>
            </a:prstGeom>
            <a:noFill/>
            <a:ln w="9525">
              <a:noFill/>
              <a:miter lim="800000"/>
              <a:headEnd/>
              <a:tailEnd/>
            </a:ln>
            <a:effectLst/>
          </p:spPr>
          <p:txBody>
            <a:bodyPr/>
            <a:lstStyle/>
            <a:p>
              <a:r>
                <a:rPr lang="en-US" sz="2400"/>
                <a:t>2.</a:t>
              </a:r>
            </a:p>
          </p:txBody>
        </p:sp>
        <p:sp>
          <p:nvSpPr>
            <p:cNvPr id="65555" name="PSArrow"/>
            <p:cNvSpPr>
              <a:spLocks noChangeArrowheads="1"/>
            </p:cNvSpPr>
            <p:nvPr/>
          </p:nvSpPr>
          <p:spPr bwMode="auto">
            <a:xfrm>
              <a:off x="1752"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21075"/>
            <a:ext cx="1866900" cy="1203325"/>
            <a:chOff x="936" y="2112"/>
            <a:chExt cx="1091" cy="661"/>
          </a:xfrm>
        </p:grpSpPr>
        <p:graphicFrame>
          <p:nvGraphicFramePr>
            <p:cNvPr id="65545" name="PSPic"/>
            <p:cNvGraphicFramePr>
              <a:graphicFrameLocks noChangeAspect="1"/>
            </p:cNvGraphicFramePr>
            <p:nvPr/>
          </p:nvGraphicFramePr>
          <p:xfrm>
            <a:off x="1056" y="2352"/>
            <a:ext cx="971" cy="421"/>
          </p:xfrm>
          <a:graphic>
            <a:graphicData uri="http://schemas.openxmlformats.org/presentationml/2006/ole">
              <p:oleObj spid="_x0000_s347141" name="Equation" r:id="rId8" imgW="914400" imgH="393700" progId="">
                <p:embed/>
              </p:oleObj>
            </a:graphicData>
          </a:graphic>
        </p:graphicFrame>
        <p:sp>
          <p:nvSpPr>
            <p:cNvPr id="65557" name="PSText"/>
            <p:cNvSpPr txBox="1">
              <a:spLocks noChangeArrowheads="1"/>
            </p:cNvSpPr>
            <p:nvPr/>
          </p:nvSpPr>
          <p:spPr bwMode="auto">
            <a:xfrm>
              <a:off x="1056" y="2112"/>
              <a:ext cx="400" cy="240"/>
            </a:xfrm>
            <a:prstGeom prst="rect">
              <a:avLst/>
            </a:prstGeom>
            <a:noFill/>
            <a:ln w="9525">
              <a:noFill/>
              <a:miter lim="800000"/>
              <a:headEnd/>
              <a:tailEnd/>
            </a:ln>
            <a:effectLst/>
          </p:spPr>
          <p:txBody>
            <a:bodyPr/>
            <a:lstStyle/>
            <a:p>
              <a:r>
                <a:rPr lang="en-US" sz="2400"/>
                <a:t>3.</a:t>
              </a:r>
            </a:p>
          </p:txBody>
        </p:sp>
        <p:sp>
          <p:nvSpPr>
            <p:cNvPr id="65558" name="PSArrow"/>
            <p:cNvSpPr>
              <a:spLocks noChangeArrowheads="1"/>
            </p:cNvSpPr>
            <p:nvPr/>
          </p:nvSpPr>
          <p:spPr bwMode="auto">
            <a:xfrm>
              <a:off x="936"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121275"/>
            <a:ext cx="1562100" cy="1127125"/>
            <a:chOff x="408" y="3120"/>
            <a:chExt cx="913" cy="628"/>
          </a:xfrm>
        </p:grpSpPr>
        <p:graphicFrame>
          <p:nvGraphicFramePr>
            <p:cNvPr id="65547" name="PSPic"/>
            <p:cNvGraphicFramePr>
              <a:graphicFrameLocks noChangeAspect="1"/>
            </p:cNvGraphicFramePr>
            <p:nvPr/>
          </p:nvGraphicFramePr>
          <p:xfrm>
            <a:off x="528" y="3360"/>
            <a:ext cx="793" cy="388"/>
          </p:xfrm>
          <a:graphic>
            <a:graphicData uri="http://schemas.openxmlformats.org/presentationml/2006/ole">
              <p:oleObj spid="_x0000_s347140" name="Equation" r:id="rId9" imgW="749300" imgH="368300" progId="">
                <p:embed/>
              </p:oleObj>
            </a:graphicData>
          </a:graphic>
        </p:graphicFrame>
        <p:sp>
          <p:nvSpPr>
            <p:cNvPr id="65560"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65561"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121275"/>
            <a:ext cx="1333500" cy="1203325"/>
            <a:chOff x="1800" y="3120"/>
            <a:chExt cx="744" cy="662"/>
          </a:xfrm>
        </p:grpSpPr>
        <p:graphicFrame>
          <p:nvGraphicFramePr>
            <p:cNvPr id="65549" name="PSPic"/>
            <p:cNvGraphicFramePr>
              <a:graphicFrameLocks noChangeAspect="1"/>
            </p:cNvGraphicFramePr>
            <p:nvPr/>
          </p:nvGraphicFramePr>
          <p:xfrm>
            <a:off x="1920" y="3360"/>
            <a:ext cx="624" cy="422"/>
          </p:xfrm>
          <a:graphic>
            <a:graphicData uri="http://schemas.openxmlformats.org/presentationml/2006/ole">
              <p:oleObj spid="_x0000_s347139" name="Equation" r:id="rId10" imgW="583947" imgH="393529" progId="">
                <p:embed/>
              </p:oleObj>
            </a:graphicData>
          </a:graphic>
        </p:graphicFrame>
        <p:sp>
          <p:nvSpPr>
            <p:cNvPr id="65563" name="PSText"/>
            <p:cNvSpPr txBox="1">
              <a:spLocks noChangeArrowheads="1"/>
            </p:cNvSpPr>
            <p:nvPr/>
          </p:nvSpPr>
          <p:spPr bwMode="auto">
            <a:xfrm>
              <a:off x="1920" y="3120"/>
              <a:ext cx="400" cy="240"/>
            </a:xfrm>
            <a:prstGeom prst="rect">
              <a:avLst/>
            </a:prstGeom>
            <a:noFill/>
            <a:ln w="9525">
              <a:noFill/>
              <a:miter lim="800000"/>
              <a:headEnd/>
              <a:tailEnd/>
            </a:ln>
            <a:effectLst/>
          </p:spPr>
          <p:txBody>
            <a:bodyPr/>
            <a:lstStyle/>
            <a:p>
              <a:r>
                <a:rPr lang="en-US" sz="2400"/>
                <a:t>5.</a:t>
              </a:r>
            </a:p>
          </p:txBody>
        </p:sp>
        <p:sp>
          <p:nvSpPr>
            <p:cNvPr id="65564" name="PSArrow"/>
            <p:cNvSpPr>
              <a:spLocks noChangeArrowheads="1"/>
            </p:cNvSpPr>
            <p:nvPr/>
          </p:nvSpPr>
          <p:spPr bwMode="auto">
            <a:xfrm>
              <a:off x="180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55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304800" y="122238"/>
            <a:ext cx="8610600" cy="1858962"/>
          </a:xfrm>
        </p:spPr>
        <p:txBody>
          <a:bodyPr/>
          <a:lstStyle/>
          <a:p>
            <a:r>
              <a:rPr lang="en-US" sz="2400"/>
              <a:t>The table shows (lifetime) peptic ulcer rates (per 100 population) for various family incomes as reported by the 1989 National Health Interview Survey.</a:t>
            </a:r>
            <a:br>
              <a:rPr lang="en-US" sz="2400"/>
            </a:br>
            <a:r>
              <a:rPr lang="en-US" sz="2100"/>
              <a:t>Find the slope of the linear model using the first and last data points.</a:t>
            </a:r>
          </a:p>
        </p:txBody>
      </p:sp>
      <p:graphicFrame>
        <p:nvGraphicFramePr>
          <p:cNvPr id="50180" name="TPChart"/>
          <p:cNvGraphicFramePr>
            <a:graphicFrameLocks noChangeAspect="1"/>
          </p:cNvGraphicFramePr>
          <p:nvPr/>
        </p:nvGraphicFramePr>
        <p:xfrm>
          <a:off x="5143500" y="2362200"/>
          <a:ext cx="3995738" cy="4495800"/>
        </p:xfrm>
        <a:graphic>
          <a:graphicData uri="http://schemas.openxmlformats.org/presentationml/2006/ole">
            <p:oleObj spid="_x0000_s34818" name="Chart" r:id="rId5" imgW="4571989" imgH="5143584" progId="MSGraph.Chart.8">
              <p:embed followColorScheme="full"/>
            </p:oleObj>
          </a:graphicData>
        </a:graphic>
      </p:graphicFrame>
      <p:sp>
        <p:nvSpPr>
          <p:cNvPr id="50179" name="TPAnswers"/>
          <p:cNvSpPr>
            <a:spLocks noGrp="1" noChangeArrowheads="1"/>
          </p:cNvSpPr>
          <p:nvPr>
            <p:ph type="body" idx="1"/>
            <p:custDataLst>
              <p:tags r:id="rId3"/>
            </p:custDataLst>
          </p:nvPr>
        </p:nvSpPr>
        <p:spPr>
          <a:xfrm>
            <a:off x="457200" y="4419600"/>
            <a:ext cx="3886200" cy="2286000"/>
          </a:xfrm>
        </p:spPr>
        <p:txBody>
          <a:bodyPr/>
          <a:lstStyle/>
          <a:p>
            <a:pPr marL="609600" indent="-609600">
              <a:buFontTx/>
              <a:buAutoNum type="arabicPeriod"/>
            </a:pPr>
            <a:r>
              <a:rPr lang="en-US" sz="2400"/>
              <a:t>-0.0005</a:t>
            </a:r>
          </a:p>
          <a:p>
            <a:pPr marL="609600" indent="-609600">
              <a:buFontTx/>
              <a:buAutoNum type="arabicPeriod"/>
            </a:pPr>
            <a:r>
              <a:rPr lang="en-US" sz="2400"/>
              <a:t>-0.00008</a:t>
            </a:r>
          </a:p>
          <a:p>
            <a:pPr marL="609600" indent="-609600">
              <a:buFontTx/>
              <a:buAutoNum type="arabicPeriod"/>
            </a:pPr>
            <a:r>
              <a:rPr lang="en-US" sz="2400"/>
              <a:t>-0.000125</a:t>
            </a:r>
          </a:p>
          <a:p>
            <a:pPr marL="609600" indent="-609600">
              <a:buFontTx/>
              <a:buAutoNum type="arabicPeriod"/>
            </a:pPr>
            <a:r>
              <a:rPr lang="en-US" sz="2400"/>
              <a:t>-0.125</a:t>
            </a:r>
          </a:p>
          <a:p>
            <a:pPr marL="609600" indent="-609600">
              <a:buFontTx/>
              <a:buAutoNum type="arabicPeriod"/>
            </a:pPr>
            <a:r>
              <a:rPr lang="en-US" sz="2400"/>
              <a:t>-1.5</a:t>
            </a:r>
          </a:p>
        </p:txBody>
      </p:sp>
      <p:graphicFrame>
        <p:nvGraphicFramePr>
          <p:cNvPr id="50181" name="Group 5"/>
          <p:cNvGraphicFramePr>
            <a:graphicFrameLocks noGrp="1"/>
          </p:cNvGraphicFramePr>
          <p:nvPr/>
        </p:nvGraphicFramePr>
        <p:xfrm>
          <a:off x="457200" y="2057400"/>
          <a:ext cx="4724400" cy="2194560"/>
        </p:xfrm>
        <a:graphic>
          <a:graphicData uri="http://schemas.openxmlformats.org/drawingml/2006/table">
            <a:tbl>
              <a:tblPr/>
              <a:tblGrid>
                <a:gridCol w="1522413"/>
                <a:gridCol w="1547812"/>
                <a:gridCol w="1654175"/>
              </a:tblGrid>
              <a:tr h="2286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Number of data point</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Ulcer rate (per 100 population)</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Income</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First</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14.3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Second</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13.8</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Third</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14.2</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8,000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Fourth</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13.5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13,000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Fifth</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12.3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80" grpId="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6200"/>
            <a:ext cx="8229600" cy="1557338"/>
          </a:xfrm>
        </p:spPr>
        <p:txBody>
          <a:bodyPr>
            <a:spAutoFit/>
          </a:bodyPr>
          <a:lstStyle/>
          <a:p>
            <a:pPr>
              <a:lnSpc>
                <a:spcPct val="150000"/>
              </a:lnSpc>
            </a:pPr>
            <a:r>
              <a:rPr lang="en-US" sz="2600"/>
              <a:t>Evaluate the integral                for different values of </a:t>
            </a:r>
            <a:r>
              <a:rPr lang="en-US" sz="2600" i="1"/>
              <a:t>p</a:t>
            </a:r>
            <a:r>
              <a:rPr lang="en-US" sz="2600"/>
              <a:t>. Which of the following integrals is equal to 1.25? </a:t>
            </a:r>
          </a:p>
        </p:txBody>
      </p:sp>
      <p:graphicFrame>
        <p:nvGraphicFramePr>
          <p:cNvPr id="14339" name="TPChart"/>
          <p:cNvGraphicFramePr>
            <a:graphicFrameLocks noChangeAspect="1"/>
          </p:cNvGraphicFramePr>
          <p:nvPr/>
        </p:nvGraphicFramePr>
        <p:xfrm>
          <a:off x="4808538" y="1981200"/>
          <a:ext cx="4335462" cy="4876800"/>
        </p:xfrm>
        <a:graphic>
          <a:graphicData uri="http://schemas.openxmlformats.org/presentationml/2006/ole">
            <p:oleObj spid="_x0000_s348162" name="Chart" r:id="rId5" imgW="4571989" imgH="5143584" progId="MSGraph.Chart.8">
              <p:embed followColorScheme="full"/>
            </p:oleObj>
          </a:graphicData>
        </a:graphic>
      </p:graphicFrame>
      <p:sp>
        <p:nvSpPr>
          <p:cNvPr id="14340"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342900" y="1905000"/>
            <a:ext cx="1638300" cy="1474788"/>
            <a:chOff x="216" y="1248"/>
            <a:chExt cx="1032" cy="929"/>
          </a:xfrm>
        </p:grpSpPr>
        <p:graphicFrame>
          <p:nvGraphicFramePr>
            <p:cNvPr id="14341" name="PSPic"/>
            <p:cNvGraphicFramePr>
              <a:graphicFrameLocks noChangeAspect="1"/>
            </p:cNvGraphicFramePr>
            <p:nvPr/>
          </p:nvGraphicFramePr>
          <p:xfrm>
            <a:off x="336" y="1488"/>
            <a:ext cx="912" cy="689"/>
          </p:xfrm>
          <a:graphic>
            <a:graphicData uri="http://schemas.openxmlformats.org/presentationml/2006/ole">
              <p:oleObj spid="_x0000_s348168" name="Equation" r:id="rId6" imgW="622300" imgH="469900" progId="">
                <p:embed/>
              </p:oleObj>
            </a:graphicData>
          </a:graphic>
        </p:graphicFrame>
        <p:sp>
          <p:nvSpPr>
            <p:cNvPr id="14351" name="PSText"/>
            <p:cNvSpPr txBox="1">
              <a:spLocks noChangeArrowheads="1"/>
            </p:cNvSpPr>
            <p:nvPr/>
          </p:nvSpPr>
          <p:spPr bwMode="auto">
            <a:xfrm>
              <a:off x="336" y="1248"/>
              <a:ext cx="400" cy="240"/>
            </a:xfrm>
            <a:prstGeom prst="rect">
              <a:avLst/>
            </a:prstGeom>
            <a:noFill/>
            <a:ln w="9525">
              <a:noFill/>
              <a:miter lim="800000"/>
              <a:headEnd/>
              <a:tailEnd/>
            </a:ln>
            <a:effectLst/>
          </p:spPr>
          <p:txBody>
            <a:bodyPr/>
            <a:lstStyle/>
            <a:p>
              <a:r>
                <a:rPr lang="en-US" sz="2400"/>
                <a:t>1.</a:t>
              </a:r>
            </a:p>
          </p:txBody>
        </p:sp>
        <p:sp>
          <p:nvSpPr>
            <p:cNvPr id="14352" name="PSArrow"/>
            <p:cNvSpPr>
              <a:spLocks noChangeArrowheads="1"/>
            </p:cNvSpPr>
            <p:nvPr/>
          </p:nvSpPr>
          <p:spPr bwMode="auto">
            <a:xfrm>
              <a:off x="216"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62300" y="1905000"/>
            <a:ext cx="1638300" cy="1474788"/>
            <a:chOff x="1704" y="1248"/>
            <a:chExt cx="1032" cy="929"/>
          </a:xfrm>
        </p:grpSpPr>
        <p:graphicFrame>
          <p:nvGraphicFramePr>
            <p:cNvPr id="14343" name="PSPic"/>
            <p:cNvGraphicFramePr>
              <a:graphicFrameLocks noChangeAspect="1"/>
            </p:cNvGraphicFramePr>
            <p:nvPr/>
          </p:nvGraphicFramePr>
          <p:xfrm>
            <a:off x="1824" y="1488"/>
            <a:ext cx="912" cy="689"/>
          </p:xfrm>
          <a:graphic>
            <a:graphicData uri="http://schemas.openxmlformats.org/presentationml/2006/ole">
              <p:oleObj spid="_x0000_s348167" name="Equation" r:id="rId7" imgW="622300" imgH="469900" progId="">
                <p:embed/>
              </p:oleObj>
            </a:graphicData>
          </a:graphic>
        </p:graphicFrame>
        <p:sp>
          <p:nvSpPr>
            <p:cNvPr id="14354" name="PSText"/>
            <p:cNvSpPr txBox="1">
              <a:spLocks noChangeArrowheads="1"/>
            </p:cNvSpPr>
            <p:nvPr/>
          </p:nvSpPr>
          <p:spPr bwMode="auto">
            <a:xfrm>
              <a:off x="1824" y="1248"/>
              <a:ext cx="400" cy="240"/>
            </a:xfrm>
            <a:prstGeom prst="rect">
              <a:avLst/>
            </a:prstGeom>
            <a:noFill/>
            <a:ln w="9525">
              <a:noFill/>
              <a:miter lim="800000"/>
              <a:headEnd/>
              <a:tailEnd/>
            </a:ln>
            <a:effectLst/>
          </p:spPr>
          <p:txBody>
            <a:bodyPr/>
            <a:lstStyle/>
            <a:p>
              <a:r>
                <a:rPr lang="en-US" sz="2400"/>
                <a:t>2.</a:t>
              </a:r>
            </a:p>
          </p:txBody>
        </p:sp>
        <p:sp>
          <p:nvSpPr>
            <p:cNvPr id="14355" name="PSArrow"/>
            <p:cNvSpPr>
              <a:spLocks noChangeArrowheads="1"/>
            </p:cNvSpPr>
            <p:nvPr/>
          </p:nvSpPr>
          <p:spPr bwMode="auto">
            <a:xfrm>
              <a:off x="1704"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24000" y="3554413"/>
            <a:ext cx="1638300" cy="1474787"/>
            <a:chOff x="792" y="2160"/>
            <a:chExt cx="1032" cy="929"/>
          </a:xfrm>
        </p:grpSpPr>
        <p:graphicFrame>
          <p:nvGraphicFramePr>
            <p:cNvPr id="14345" name="PSPic"/>
            <p:cNvGraphicFramePr>
              <a:graphicFrameLocks noChangeAspect="1"/>
            </p:cNvGraphicFramePr>
            <p:nvPr/>
          </p:nvGraphicFramePr>
          <p:xfrm>
            <a:off x="912" y="2400"/>
            <a:ext cx="912" cy="689"/>
          </p:xfrm>
          <a:graphic>
            <a:graphicData uri="http://schemas.openxmlformats.org/presentationml/2006/ole">
              <p:oleObj spid="_x0000_s348166" name="Equation" r:id="rId8" imgW="622300" imgH="469900" progId="">
                <p:embed/>
              </p:oleObj>
            </a:graphicData>
          </a:graphic>
        </p:graphicFrame>
        <p:sp>
          <p:nvSpPr>
            <p:cNvPr id="14357" name="PSText"/>
            <p:cNvSpPr txBox="1">
              <a:spLocks noChangeArrowheads="1"/>
            </p:cNvSpPr>
            <p:nvPr/>
          </p:nvSpPr>
          <p:spPr bwMode="auto">
            <a:xfrm>
              <a:off x="912" y="2160"/>
              <a:ext cx="400" cy="240"/>
            </a:xfrm>
            <a:prstGeom prst="rect">
              <a:avLst/>
            </a:prstGeom>
            <a:noFill/>
            <a:ln w="9525">
              <a:noFill/>
              <a:miter lim="800000"/>
              <a:headEnd/>
              <a:tailEnd/>
            </a:ln>
            <a:effectLst/>
          </p:spPr>
          <p:txBody>
            <a:bodyPr/>
            <a:lstStyle/>
            <a:p>
              <a:r>
                <a:rPr lang="en-US" sz="2400"/>
                <a:t>3.</a:t>
              </a:r>
            </a:p>
          </p:txBody>
        </p:sp>
        <p:sp>
          <p:nvSpPr>
            <p:cNvPr id="14358" name="PSArrow"/>
            <p:cNvSpPr>
              <a:spLocks noChangeArrowheads="1"/>
            </p:cNvSpPr>
            <p:nvPr/>
          </p:nvSpPr>
          <p:spPr bwMode="auto">
            <a:xfrm>
              <a:off x="792"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062538"/>
            <a:ext cx="1477963" cy="1477962"/>
            <a:chOff x="264" y="2966"/>
            <a:chExt cx="931" cy="931"/>
          </a:xfrm>
        </p:grpSpPr>
        <p:graphicFrame>
          <p:nvGraphicFramePr>
            <p:cNvPr id="14347" name="PSPic"/>
            <p:cNvGraphicFramePr>
              <a:graphicFrameLocks noChangeAspect="1"/>
            </p:cNvGraphicFramePr>
            <p:nvPr/>
          </p:nvGraphicFramePr>
          <p:xfrm>
            <a:off x="384" y="3206"/>
            <a:ext cx="811" cy="691"/>
          </p:xfrm>
          <a:graphic>
            <a:graphicData uri="http://schemas.openxmlformats.org/presentationml/2006/ole">
              <p:oleObj spid="_x0000_s348165" name="Equation" r:id="rId9" imgW="558800" imgH="469900" progId="">
                <p:embed/>
              </p:oleObj>
            </a:graphicData>
          </a:graphic>
        </p:graphicFrame>
        <p:sp>
          <p:nvSpPr>
            <p:cNvPr id="14360" name="PSText"/>
            <p:cNvSpPr txBox="1">
              <a:spLocks noChangeArrowheads="1"/>
            </p:cNvSpPr>
            <p:nvPr/>
          </p:nvSpPr>
          <p:spPr bwMode="auto">
            <a:xfrm>
              <a:off x="384" y="2966"/>
              <a:ext cx="400" cy="240"/>
            </a:xfrm>
            <a:prstGeom prst="rect">
              <a:avLst/>
            </a:prstGeom>
            <a:noFill/>
            <a:ln w="9525">
              <a:noFill/>
              <a:miter lim="800000"/>
              <a:headEnd/>
              <a:tailEnd/>
            </a:ln>
            <a:effectLst/>
          </p:spPr>
          <p:txBody>
            <a:bodyPr/>
            <a:lstStyle/>
            <a:p>
              <a:r>
                <a:rPr lang="en-US" sz="2400"/>
                <a:t>4.</a:t>
              </a:r>
            </a:p>
          </p:txBody>
        </p:sp>
        <p:sp>
          <p:nvSpPr>
            <p:cNvPr id="14361" name="PSArrow"/>
            <p:cNvSpPr>
              <a:spLocks noChangeArrowheads="1"/>
            </p:cNvSpPr>
            <p:nvPr/>
          </p:nvSpPr>
          <p:spPr bwMode="auto">
            <a:xfrm>
              <a:off x="264" y="312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162300" y="5078413"/>
            <a:ext cx="1638300" cy="1474787"/>
            <a:chOff x="1704" y="2976"/>
            <a:chExt cx="1032" cy="929"/>
          </a:xfrm>
        </p:grpSpPr>
        <p:graphicFrame>
          <p:nvGraphicFramePr>
            <p:cNvPr id="14349" name="PSPic"/>
            <p:cNvGraphicFramePr>
              <a:graphicFrameLocks noChangeAspect="1"/>
            </p:cNvGraphicFramePr>
            <p:nvPr/>
          </p:nvGraphicFramePr>
          <p:xfrm>
            <a:off x="1824" y="3216"/>
            <a:ext cx="912" cy="689"/>
          </p:xfrm>
          <a:graphic>
            <a:graphicData uri="http://schemas.openxmlformats.org/presentationml/2006/ole">
              <p:oleObj spid="_x0000_s348164" name="Equation" r:id="rId10" imgW="622300" imgH="469900" progId="">
                <p:embed/>
              </p:oleObj>
            </a:graphicData>
          </a:graphic>
        </p:graphicFrame>
        <p:sp>
          <p:nvSpPr>
            <p:cNvPr id="14363" name="PSText"/>
            <p:cNvSpPr txBox="1">
              <a:spLocks noChangeArrowheads="1"/>
            </p:cNvSpPr>
            <p:nvPr/>
          </p:nvSpPr>
          <p:spPr bwMode="auto">
            <a:xfrm>
              <a:off x="1824" y="2976"/>
              <a:ext cx="400" cy="240"/>
            </a:xfrm>
            <a:prstGeom prst="rect">
              <a:avLst/>
            </a:prstGeom>
            <a:noFill/>
            <a:ln w="9525">
              <a:noFill/>
              <a:miter lim="800000"/>
              <a:headEnd/>
              <a:tailEnd/>
            </a:ln>
            <a:effectLst/>
          </p:spPr>
          <p:txBody>
            <a:bodyPr/>
            <a:lstStyle/>
            <a:p>
              <a:r>
                <a:rPr lang="en-US" sz="2400"/>
                <a:t>5.</a:t>
              </a:r>
            </a:p>
          </p:txBody>
        </p:sp>
        <p:sp>
          <p:nvSpPr>
            <p:cNvPr id="14364" name="PSArrow"/>
            <p:cNvSpPr>
              <a:spLocks noChangeArrowheads="1"/>
            </p:cNvSpPr>
            <p:nvPr/>
          </p:nvSpPr>
          <p:spPr bwMode="auto">
            <a:xfrm>
              <a:off x="1704"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14366" name="Object 30"/>
          <p:cNvGraphicFramePr>
            <a:graphicFrameLocks noChangeAspect="1"/>
          </p:cNvGraphicFramePr>
          <p:nvPr/>
        </p:nvGraphicFramePr>
        <p:xfrm>
          <a:off x="3581400" y="84138"/>
          <a:ext cx="1371600" cy="1135062"/>
        </p:xfrm>
        <a:graphic>
          <a:graphicData uri="http://schemas.openxmlformats.org/presentationml/2006/ole">
            <p:oleObj spid="_x0000_s348163" name="Equation" r:id="rId11" imgW="5715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0"/>
            <a:ext cx="8229600" cy="1341438"/>
          </a:xfrm>
        </p:spPr>
        <p:txBody>
          <a:bodyPr>
            <a:spAutoFit/>
          </a:bodyPr>
          <a:lstStyle/>
          <a:p>
            <a:r>
              <a:rPr lang="en-US" sz="3200"/>
              <a:t>Evaluate the integral or show that it is divergent.</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349186"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457200" y="7010400"/>
            <a:ext cx="4114800" cy="1150938"/>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495300" y="2743200"/>
            <a:ext cx="825500" cy="1409700"/>
            <a:chOff x="312" y="1536"/>
            <a:chExt cx="520" cy="888"/>
          </a:xfrm>
        </p:grpSpPr>
        <p:graphicFrame>
          <p:nvGraphicFramePr>
            <p:cNvPr id="15365" name="PSPic"/>
            <p:cNvGraphicFramePr>
              <a:graphicFrameLocks noChangeAspect="1"/>
            </p:cNvGraphicFramePr>
            <p:nvPr/>
          </p:nvGraphicFramePr>
          <p:xfrm>
            <a:off x="432" y="1776"/>
            <a:ext cx="288" cy="648"/>
          </p:xfrm>
          <a:graphic>
            <a:graphicData uri="http://schemas.openxmlformats.org/presentationml/2006/ole">
              <p:oleObj spid="_x0000_s349191" name="Equation" r:id="rId6" imgW="152334" imgH="342751" progId="">
                <p:embed/>
              </p:oleObj>
            </a:graphicData>
          </a:graphic>
        </p:graphicFrame>
        <p:sp>
          <p:nvSpPr>
            <p:cNvPr id="15402" name="PSText"/>
            <p:cNvSpPr txBox="1">
              <a:spLocks noChangeArrowheads="1"/>
            </p:cNvSpPr>
            <p:nvPr/>
          </p:nvSpPr>
          <p:spPr bwMode="auto">
            <a:xfrm>
              <a:off x="432" y="1536"/>
              <a:ext cx="400" cy="240"/>
            </a:xfrm>
            <a:prstGeom prst="rect">
              <a:avLst/>
            </a:prstGeom>
            <a:noFill/>
            <a:ln w="9525">
              <a:noFill/>
              <a:miter lim="800000"/>
              <a:headEnd/>
              <a:tailEnd/>
            </a:ln>
            <a:effectLst/>
          </p:spPr>
          <p:txBody>
            <a:bodyPr/>
            <a:lstStyle/>
            <a:p>
              <a:r>
                <a:rPr lang="en-US" sz="2400"/>
                <a:t>1.</a:t>
              </a:r>
            </a:p>
          </p:txBody>
        </p:sp>
        <p:sp>
          <p:nvSpPr>
            <p:cNvPr id="15403" name="PSArrow"/>
            <p:cNvSpPr>
              <a:spLocks noChangeArrowheads="1"/>
            </p:cNvSpPr>
            <p:nvPr/>
          </p:nvSpPr>
          <p:spPr bwMode="auto">
            <a:xfrm>
              <a:off x="312"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743200"/>
            <a:ext cx="825500" cy="1409700"/>
            <a:chOff x="1896" y="1536"/>
            <a:chExt cx="520" cy="888"/>
          </a:xfrm>
        </p:grpSpPr>
        <p:graphicFrame>
          <p:nvGraphicFramePr>
            <p:cNvPr id="15368" name="PSPic"/>
            <p:cNvGraphicFramePr>
              <a:graphicFrameLocks noChangeAspect="1"/>
            </p:cNvGraphicFramePr>
            <p:nvPr/>
          </p:nvGraphicFramePr>
          <p:xfrm>
            <a:off x="2016" y="1776"/>
            <a:ext cx="288" cy="648"/>
          </p:xfrm>
          <a:graphic>
            <a:graphicData uri="http://schemas.openxmlformats.org/presentationml/2006/ole">
              <p:oleObj spid="_x0000_s349190" name="Equation" r:id="rId7" imgW="152334" imgH="342751" progId="">
                <p:embed/>
              </p:oleObj>
            </a:graphicData>
          </a:graphic>
        </p:graphicFrame>
        <p:sp>
          <p:nvSpPr>
            <p:cNvPr id="15405" name="PSText"/>
            <p:cNvSpPr txBox="1">
              <a:spLocks noChangeArrowheads="1"/>
            </p:cNvSpPr>
            <p:nvPr/>
          </p:nvSpPr>
          <p:spPr bwMode="auto">
            <a:xfrm>
              <a:off x="2016" y="1536"/>
              <a:ext cx="400" cy="240"/>
            </a:xfrm>
            <a:prstGeom prst="rect">
              <a:avLst/>
            </a:prstGeom>
            <a:noFill/>
            <a:ln w="9525">
              <a:noFill/>
              <a:miter lim="800000"/>
              <a:headEnd/>
              <a:tailEnd/>
            </a:ln>
            <a:effectLst/>
          </p:spPr>
          <p:txBody>
            <a:bodyPr/>
            <a:lstStyle/>
            <a:p>
              <a:r>
                <a:rPr lang="en-US" sz="2400"/>
                <a:t>2.</a:t>
              </a:r>
            </a:p>
          </p:txBody>
        </p:sp>
        <p:sp>
          <p:nvSpPr>
            <p:cNvPr id="15406" name="PSArrow"/>
            <p:cNvSpPr>
              <a:spLocks noChangeArrowheads="1"/>
            </p:cNvSpPr>
            <p:nvPr/>
          </p:nvSpPr>
          <p:spPr bwMode="auto">
            <a:xfrm>
              <a:off x="1896"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4038600"/>
            <a:ext cx="825500" cy="1457325"/>
            <a:chOff x="984" y="2352"/>
            <a:chExt cx="520" cy="918"/>
          </a:xfrm>
        </p:grpSpPr>
        <p:graphicFrame>
          <p:nvGraphicFramePr>
            <p:cNvPr id="15371" name="PSPic"/>
            <p:cNvGraphicFramePr>
              <a:graphicFrameLocks noChangeAspect="1"/>
            </p:cNvGraphicFramePr>
            <p:nvPr/>
          </p:nvGraphicFramePr>
          <p:xfrm>
            <a:off x="1104" y="2592"/>
            <a:ext cx="288" cy="678"/>
          </p:xfrm>
          <a:graphic>
            <a:graphicData uri="http://schemas.openxmlformats.org/presentationml/2006/ole">
              <p:oleObj spid="_x0000_s349189" name="Equation" r:id="rId8" imgW="152268" imgH="355292" progId="">
                <p:embed/>
              </p:oleObj>
            </a:graphicData>
          </a:graphic>
        </p:graphicFrame>
        <p:sp>
          <p:nvSpPr>
            <p:cNvPr id="15408" name="PSText"/>
            <p:cNvSpPr txBox="1">
              <a:spLocks noChangeArrowheads="1"/>
            </p:cNvSpPr>
            <p:nvPr/>
          </p:nvSpPr>
          <p:spPr bwMode="auto">
            <a:xfrm>
              <a:off x="1104" y="2352"/>
              <a:ext cx="400" cy="240"/>
            </a:xfrm>
            <a:prstGeom prst="rect">
              <a:avLst/>
            </a:prstGeom>
            <a:noFill/>
            <a:ln w="9525">
              <a:noFill/>
              <a:miter lim="800000"/>
              <a:headEnd/>
              <a:tailEnd/>
            </a:ln>
            <a:effectLst/>
          </p:spPr>
          <p:txBody>
            <a:bodyPr/>
            <a:lstStyle/>
            <a:p>
              <a:r>
                <a:rPr lang="en-US" sz="2400"/>
                <a:t>3.</a:t>
              </a:r>
            </a:p>
          </p:txBody>
        </p:sp>
        <p:sp>
          <p:nvSpPr>
            <p:cNvPr id="15409" name="PSArrow"/>
            <p:cNvSpPr>
              <a:spLocks noChangeArrowheads="1"/>
            </p:cNvSpPr>
            <p:nvPr/>
          </p:nvSpPr>
          <p:spPr bwMode="auto">
            <a:xfrm>
              <a:off x="984"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219700"/>
            <a:ext cx="923925" cy="1409700"/>
            <a:chOff x="312" y="3096"/>
            <a:chExt cx="582" cy="888"/>
          </a:xfrm>
        </p:grpSpPr>
        <p:graphicFrame>
          <p:nvGraphicFramePr>
            <p:cNvPr id="15374" name="PSPic"/>
            <p:cNvGraphicFramePr>
              <a:graphicFrameLocks noChangeAspect="1"/>
            </p:cNvGraphicFramePr>
            <p:nvPr/>
          </p:nvGraphicFramePr>
          <p:xfrm>
            <a:off x="432" y="3336"/>
            <a:ext cx="462" cy="648"/>
          </p:xfrm>
          <a:graphic>
            <a:graphicData uri="http://schemas.openxmlformats.org/presentationml/2006/ole">
              <p:oleObj spid="_x0000_s349188" name="Equation" r:id="rId9" imgW="241195" imgH="342751" progId="">
                <p:embed/>
              </p:oleObj>
            </a:graphicData>
          </a:graphic>
        </p:graphicFrame>
        <p:sp>
          <p:nvSpPr>
            <p:cNvPr id="15411" name="PSText"/>
            <p:cNvSpPr txBox="1">
              <a:spLocks noChangeArrowheads="1"/>
            </p:cNvSpPr>
            <p:nvPr/>
          </p:nvSpPr>
          <p:spPr bwMode="auto">
            <a:xfrm>
              <a:off x="432" y="3096"/>
              <a:ext cx="400" cy="240"/>
            </a:xfrm>
            <a:prstGeom prst="rect">
              <a:avLst/>
            </a:prstGeom>
            <a:noFill/>
            <a:ln w="9525">
              <a:noFill/>
              <a:miter lim="800000"/>
              <a:headEnd/>
              <a:tailEnd/>
            </a:ln>
            <a:effectLst/>
          </p:spPr>
          <p:txBody>
            <a:bodyPr/>
            <a:lstStyle/>
            <a:p>
              <a:r>
                <a:rPr lang="en-US" sz="2400"/>
                <a:t>4.</a:t>
              </a:r>
            </a:p>
          </p:txBody>
        </p:sp>
        <p:sp>
          <p:nvSpPr>
            <p:cNvPr id="15412" name="PSArrow"/>
            <p:cNvSpPr>
              <a:spLocks noChangeArrowheads="1"/>
            </p:cNvSpPr>
            <p:nvPr/>
          </p:nvSpPr>
          <p:spPr bwMode="auto">
            <a:xfrm>
              <a:off x="312" y="32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16175" y="5516563"/>
            <a:ext cx="2155825" cy="960437"/>
            <a:chOff x="1416" y="3198"/>
            <a:chExt cx="1358" cy="605"/>
          </a:xfrm>
        </p:grpSpPr>
        <p:sp>
          <p:nvSpPr>
            <p:cNvPr id="15377" name="PSPic"/>
            <p:cNvSpPr>
              <a:spLocks noChangeArrowheads="1"/>
            </p:cNvSpPr>
            <p:nvPr/>
          </p:nvSpPr>
          <p:spPr bwMode="auto">
            <a:xfrm>
              <a:off x="1536" y="3438"/>
              <a:ext cx="1238" cy="365"/>
            </a:xfrm>
            <a:prstGeom prst="rect">
              <a:avLst/>
            </a:prstGeom>
            <a:noFill/>
            <a:ln w="9525">
              <a:noFill/>
              <a:miter lim="800000"/>
              <a:headEnd/>
              <a:tailEnd/>
            </a:ln>
            <a:effectLst/>
          </p:spPr>
          <p:txBody>
            <a:bodyPr wrap="none" anchor="ctr">
              <a:spAutoFit/>
            </a:bodyPr>
            <a:lstStyle/>
            <a:p>
              <a:r>
                <a:rPr lang="en-US" sz="3200"/>
                <a:t>divergent </a:t>
              </a:r>
            </a:p>
          </p:txBody>
        </p:sp>
        <p:sp>
          <p:nvSpPr>
            <p:cNvPr id="15414" name="PSText"/>
            <p:cNvSpPr txBox="1">
              <a:spLocks noChangeArrowheads="1"/>
            </p:cNvSpPr>
            <p:nvPr/>
          </p:nvSpPr>
          <p:spPr bwMode="auto">
            <a:xfrm>
              <a:off x="1536" y="3198"/>
              <a:ext cx="400" cy="240"/>
            </a:xfrm>
            <a:prstGeom prst="rect">
              <a:avLst/>
            </a:prstGeom>
            <a:noFill/>
            <a:ln w="9525">
              <a:noFill/>
              <a:miter lim="800000"/>
              <a:headEnd/>
              <a:tailEnd/>
            </a:ln>
            <a:effectLst/>
          </p:spPr>
          <p:txBody>
            <a:bodyPr/>
            <a:lstStyle/>
            <a:p>
              <a:r>
                <a:rPr lang="en-US" sz="2400"/>
                <a:t>5.</a:t>
              </a:r>
            </a:p>
          </p:txBody>
        </p:sp>
        <p:sp>
          <p:nvSpPr>
            <p:cNvPr id="15415" name="PSArrow"/>
            <p:cNvSpPr>
              <a:spLocks noChangeArrowheads="1"/>
            </p:cNvSpPr>
            <p:nvPr/>
          </p:nvSpPr>
          <p:spPr bwMode="auto">
            <a:xfrm>
              <a:off x="1416" y="335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5418" name="Rectangle 58"/>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417" name="Object 57"/>
          <p:cNvGraphicFramePr>
            <a:graphicFrameLocks noChangeAspect="1"/>
          </p:cNvGraphicFramePr>
          <p:nvPr/>
        </p:nvGraphicFramePr>
        <p:xfrm>
          <a:off x="533400" y="1295400"/>
          <a:ext cx="2743200" cy="1123950"/>
        </p:xfrm>
        <a:graphic>
          <a:graphicData uri="http://schemas.openxmlformats.org/presentationml/2006/ole">
            <p:oleObj spid="_x0000_s349187" name="Equation" r:id="rId10" imgW="875920" imgH="355446" progId="">
              <p:embed/>
            </p:oleObj>
          </a:graphicData>
        </a:graphic>
      </p:graphicFrame>
      <p:sp>
        <p:nvSpPr>
          <p:cNvPr id="15419" name="Rectangle 59"/>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242888"/>
            <a:ext cx="8229600" cy="976312"/>
          </a:xfrm>
        </p:spPr>
        <p:txBody>
          <a:bodyPr>
            <a:spAutoFit/>
          </a:bodyPr>
          <a:lstStyle/>
          <a:p>
            <a:r>
              <a:rPr lang="en-US" sz="4000"/>
              <a:t>Evaluate the integral.</a:t>
            </a:r>
          </a:p>
        </p:txBody>
      </p:sp>
      <p:graphicFrame>
        <p:nvGraphicFramePr>
          <p:cNvPr id="16387" name="TPChart"/>
          <p:cNvGraphicFramePr>
            <a:graphicFrameLocks noChangeAspect="1"/>
          </p:cNvGraphicFramePr>
          <p:nvPr/>
        </p:nvGraphicFramePr>
        <p:xfrm>
          <a:off x="4508500" y="1651000"/>
          <a:ext cx="4572000" cy="5143500"/>
        </p:xfrm>
        <a:graphic>
          <a:graphicData uri="http://schemas.openxmlformats.org/presentationml/2006/ole">
            <p:oleObj spid="_x0000_s350210"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457200" y="70024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342900" y="1752600"/>
            <a:ext cx="1998663" cy="984250"/>
            <a:chOff x="216" y="1440"/>
            <a:chExt cx="1259" cy="620"/>
          </a:xfrm>
        </p:grpSpPr>
        <p:graphicFrame>
          <p:nvGraphicFramePr>
            <p:cNvPr id="16389" name="PSPic"/>
            <p:cNvGraphicFramePr>
              <a:graphicFrameLocks noChangeAspect="1"/>
            </p:cNvGraphicFramePr>
            <p:nvPr/>
          </p:nvGraphicFramePr>
          <p:xfrm>
            <a:off x="336" y="1680"/>
            <a:ext cx="1139" cy="380"/>
          </p:xfrm>
          <a:graphic>
            <a:graphicData uri="http://schemas.openxmlformats.org/presentationml/2006/ole">
              <p:oleObj spid="_x0000_s350215" name="Equation" r:id="rId6" imgW="571500" imgH="190500" progId="">
                <p:embed/>
              </p:oleObj>
            </a:graphicData>
          </a:graphic>
        </p:graphicFrame>
        <p:sp>
          <p:nvSpPr>
            <p:cNvPr id="16398" name="PSText"/>
            <p:cNvSpPr txBox="1">
              <a:spLocks noChangeArrowheads="1"/>
            </p:cNvSpPr>
            <p:nvPr/>
          </p:nvSpPr>
          <p:spPr bwMode="auto">
            <a:xfrm>
              <a:off x="336" y="1440"/>
              <a:ext cx="400" cy="240"/>
            </a:xfrm>
            <a:prstGeom prst="rect">
              <a:avLst/>
            </a:prstGeom>
            <a:noFill/>
            <a:ln w="9525">
              <a:noFill/>
              <a:miter lim="800000"/>
              <a:headEnd/>
              <a:tailEnd/>
            </a:ln>
            <a:effectLst/>
          </p:spPr>
          <p:txBody>
            <a:bodyPr/>
            <a:lstStyle/>
            <a:p>
              <a:r>
                <a:rPr lang="en-US" sz="2400"/>
                <a:t>1.</a:t>
              </a:r>
            </a:p>
          </p:txBody>
        </p:sp>
        <p:sp>
          <p:nvSpPr>
            <p:cNvPr id="16399" name="PSArrow"/>
            <p:cNvSpPr>
              <a:spLocks noChangeArrowheads="1"/>
            </p:cNvSpPr>
            <p:nvPr/>
          </p:nvSpPr>
          <p:spPr bwMode="auto">
            <a:xfrm>
              <a:off x="216"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752600"/>
            <a:ext cx="2070100" cy="984250"/>
            <a:chOff x="1656" y="1440"/>
            <a:chExt cx="1304" cy="620"/>
          </a:xfrm>
        </p:grpSpPr>
        <p:graphicFrame>
          <p:nvGraphicFramePr>
            <p:cNvPr id="16391" name="PSPic"/>
            <p:cNvGraphicFramePr>
              <a:graphicFrameLocks noChangeAspect="1"/>
            </p:cNvGraphicFramePr>
            <p:nvPr/>
          </p:nvGraphicFramePr>
          <p:xfrm>
            <a:off x="1776" y="1680"/>
            <a:ext cx="1184" cy="380"/>
          </p:xfrm>
          <a:graphic>
            <a:graphicData uri="http://schemas.openxmlformats.org/presentationml/2006/ole">
              <p:oleObj spid="_x0000_s350214" name="Equation" r:id="rId7" imgW="596900" imgH="190500" progId="">
                <p:embed/>
              </p:oleObj>
            </a:graphicData>
          </a:graphic>
        </p:graphicFrame>
        <p:sp>
          <p:nvSpPr>
            <p:cNvPr id="16401" name="PSText"/>
            <p:cNvSpPr txBox="1">
              <a:spLocks noChangeArrowheads="1"/>
            </p:cNvSpPr>
            <p:nvPr/>
          </p:nvSpPr>
          <p:spPr bwMode="auto">
            <a:xfrm>
              <a:off x="1776" y="1440"/>
              <a:ext cx="400" cy="240"/>
            </a:xfrm>
            <a:prstGeom prst="rect">
              <a:avLst/>
            </a:prstGeom>
            <a:noFill/>
            <a:ln w="9525">
              <a:noFill/>
              <a:miter lim="800000"/>
              <a:headEnd/>
              <a:tailEnd/>
            </a:ln>
            <a:effectLst/>
          </p:spPr>
          <p:txBody>
            <a:bodyPr/>
            <a:lstStyle/>
            <a:p>
              <a:r>
                <a:rPr lang="en-US" sz="2400"/>
                <a:t>2.</a:t>
              </a:r>
            </a:p>
          </p:txBody>
        </p:sp>
        <p:sp>
          <p:nvSpPr>
            <p:cNvPr id="16402" name="PSArrow"/>
            <p:cNvSpPr>
              <a:spLocks noChangeArrowheads="1"/>
            </p:cNvSpPr>
            <p:nvPr/>
          </p:nvSpPr>
          <p:spPr bwMode="auto">
            <a:xfrm>
              <a:off x="1656"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276600"/>
            <a:ext cx="1828800" cy="984250"/>
            <a:chOff x="840" y="2352"/>
            <a:chExt cx="1152" cy="620"/>
          </a:xfrm>
        </p:grpSpPr>
        <p:graphicFrame>
          <p:nvGraphicFramePr>
            <p:cNvPr id="16393" name="PSPic"/>
            <p:cNvGraphicFramePr>
              <a:graphicFrameLocks noChangeAspect="1"/>
            </p:cNvGraphicFramePr>
            <p:nvPr/>
          </p:nvGraphicFramePr>
          <p:xfrm>
            <a:off x="960" y="2592"/>
            <a:ext cx="1032" cy="380"/>
          </p:xfrm>
          <a:graphic>
            <a:graphicData uri="http://schemas.openxmlformats.org/presentationml/2006/ole">
              <p:oleObj spid="_x0000_s350213" name="Equation" r:id="rId8" imgW="520474" imgH="190417" progId="">
                <p:embed/>
              </p:oleObj>
            </a:graphicData>
          </a:graphic>
        </p:graphicFrame>
        <p:sp>
          <p:nvSpPr>
            <p:cNvPr id="16404" name="PSText"/>
            <p:cNvSpPr txBox="1">
              <a:spLocks noChangeArrowheads="1"/>
            </p:cNvSpPr>
            <p:nvPr/>
          </p:nvSpPr>
          <p:spPr bwMode="auto">
            <a:xfrm>
              <a:off x="960" y="2352"/>
              <a:ext cx="400" cy="240"/>
            </a:xfrm>
            <a:prstGeom prst="rect">
              <a:avLst/>
            </a:prstGeom>
            <a:noFill/>
            <a:ln w="9525">
              <a:noFill/>
              <a:miter lim="800000"/>
              <a:headEnd/>
              <a:tailEnd/>
            </a:ln>
            <a:effectLst/>
          </p:spPr>
          <p:txBody>
            <a:bodyPr/>
            <a:lstStyle/>
            <a:p>
              <a:r>
                <a:rPr lang="en-US" sz="2400"/>
                <a:t>3.</a:t>
              </a:r>
            </a:p>
          </p:txBody>
        </p:sp>
        <p:sp>
          <p:nvSpPr>
            <p:cNvPr id="16405" name="PSArrow"/>
            <p:cNvSpPr>
              <a:spLocks noChangeArrowheads="1"/>
            </p:cNvSpPr>
            <p:nvPr/>
          </p:nvSpPr>
          <p:spPr bwMode="auto">
            <a:xfrm>
              <a:off x="840"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4953000"/>
            <a:ext cx="2171700" cy="984250"/>
            <a:chOff x="264" y="3120"/>
            <a:chExt cx="1368" cy="620"/>
          </a:xfrm>
        </p:grpSpPr>
        <p:graphicFrame>
          <p:nvGraphicFramePr>
            <p:cNvPr id="16395" name="PSPic"/>
            <p:cNvGraphicFramePr>
              <a:graphicFrameLocks noChangeAspect="1"/>
            </p:cNvGraphicFramePr>
            <p:nvPr/>
          </p:nvGraphicFramePr>
          <p:xfrm>
            <a:off x="384" y="3360"/>
            <a:ext cx="1248" cy="380"/>
          </p:xfrm>
          <a:graphic>
            <a:graphicData uri="http://schemas.openxmlformats.org/presentationml/2006/ole">
              <p:oleObj spid="_x0000_s350212" name="Equation" r:id="rId9" imgW="622300" imgH="190500" progId="">
                <p:embed/>
              </p:oleObj>
            </a:graphicData>
          </a:graphic>
        </p:graphicFrame>
        <p:sp>
          <p:nvSpPr>
            <p:cNvPr id="16407" name="PSText"/>
            <p:cNvSpPr txBox="1">
              <a:spLocks noChangeArrowheads="1"/>
            </p:cNvSpPr>
            <p:nvPr/>
          </p:nvSpPr>
          <p:spPr bwMode="auto">
            <a:xfrm>
              <a:off x="384" y="3120"/>
              <a:ext cx="400" cy="240"/>
            </a:xfrm>
            <a:prstGeom prst="rect">
              <a:avLst/>
            </a:prstGeom>
            <a:noFill/>
            <a:ln w="9525">
              <a:noFill/>
              <a:miter lim="800000"/>
              <a:headEnd/>
              <a:tailEnd/>
            </a:ln>
            <a:effectLst/>
          </p:spPr>
          <p:txBody>
            <a:bodyPr/>
            <a:lstStyle/>
            <a:p>
              <a:r>
                <a:rPr lang="en-US" sz="2400"/>
                <a:t>4.</a:t>
              </a:r>
            </a:p>
          </p:txBody>
        </p:sp>
        <p:sp>
          <p:nvSpPr>
            <p:cNvPr id="16408" name="PSArrow"/>
            <p:cNvSpPr>
              <a:spLocks noChangeArrowheads="1"/>
            </p:cNvSpPr>
            <p:nvPr/>
          </p:nvSpPr>
          <p:spPr bwMode="auto">
            <a:xfrm>
              <a:off x="26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799013"/>
            <a:ext cx="1562100" cy="1754187"/>
            <a:chOff x="1656" y="2975"/>
            <a:chExt cx="984" cy="1105"/>
          </a:xfrm>
        </p:grpSpPr>
        <p:sp>
          <p:nvSpPr>
            <p:cNvPr id="16397" name="PSPic"/>
            <p:cNvSpPr>
              <a:spLocks noChangeArrowheads="1"/>
            </p:cNvSpPr>
            <p:nvPr/>
          </p:nvSpPr>
          <p:spPr bwMode="auto">
            <a:xfrm>
              <a:off x="1776" y="3215"/>
              <a:ext cx="864" cy="865"/>
            </a:xfrm>
            <a:prstGeom prst="rect">
              <a:avLst/>
            </a:prstGeom>
            <a:noFill/>
            <a:ln w="9525">
              <a:noFill/>
              <a:miter lim="800000"/>
              <a:headEnd/>
              <a:tailEnd/>
            </a:ln>
            <a:effectLst/>
          </p:spPr>
          <p:txBody>
            <a:bodyPr anchor="ctr">
              <a:spAutoFit/>
            </a:bodyPr>
            <a:lstStyle/>
            <a:p>
              <a:pPr algn="ctr"/>
              <a:r>
                <a:rPr lang="en-US" sz="2800"/>
                <a:t>none of these </a:t>
              </a:r>
            </a:p>
          </p:txBody>
        </p:sp>
        <p:sp>
          <p:nvSpPr>
            <p:cNvPr id="16410" name="PSText"/>
            <p:cNvSpPr txBox="1">
              <a:spLocks noChangeArrowheads="1"/>
            </p:cNvSpPr>
            <p:nvPr/>
          </p:nvSpPr>
          <p:spPr bwMode="auto">
            <a:xfrm>
              <a:off x="1776" y="2975"/>
              <a:ext cx="400" cy="240"/>
            </a:xfrm>
            <a:prstGeom prst="rect">
              <a:avLst/>
            </a:prstGeom>
            <a:noFill/>
            <a:ln w="9525">
              <a:noFill/>
              <a:miter lim="800000"/>
              <a:headEnd/>
              <a:tailEnd/>
            </a:ln>
            <a:effectLst/>
          </p:spPr>
          <p:txBody>
            <a:bodyPr/>
            <a:lstStyle/>
            <a:p>
              <a:r>
                <a:rPr lang="en-US" sz="2400"/>
                <a:t>5.</a:t>
              </a:r>
            </a:p>
          </p:txBody>
        </p:sp>
        <p:sp>
          <p:nvSpPr>
            <p:cNvPr id="16411" name="PSArrow"/>
            <p:cNvSpPr>
              <a:spLocks noChangeArrowheads="1"/>
            </p:cNvSpPr>
            <p:nvPr/>
          </p:nvSpPr>
          <p:spPr bwMode="auto">
            <a:xfrm>
              <a:off x="1656" y="3135"/>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6414" name="Rectangle 30"/>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3" name="Object 29"/>
          <p:cNvGraphicFramePr>
            <a:graphicFrameLocks noChangeAspect="1"/>
          </p:cNvGraphicFramePr>
          <p:nvPr/>
        </p:nvGraphicFramePr>
        <p:xfrm>
          <a:off x="5486400" y="228600"/>
          <a:ext cx="2895600" cy="1438275"/>
        </p:xfrm>
        <a:graphic>
          <a:graphicData uri="http://schemas.openxmlformats.org/presentationml/2006/ole">
            <p:oleObj spid="_x0000_s350211" name="Equation" r:id="rId10" imgW="9525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976313"/>
          </a:xfrm>
        </p:spPr>
        <p:txBody>
          <a:bodyPr>
            <a:spAutoFit/>
          </a:bodyPr>
          <a:lstStyle/>
          <a:p>
            <a:r>
              <a:rPr lang="en-US" sz="4000"/>
              <a:t>Evaluate the indefinite integral.</a:t>
            </a:r>
          </a:p>
        </p:txBody>
      </p:sp>
      <p:graphicFrame>
        <p:nvGraphicFramePr>
          <p:cNvPr id="17411" name="TPChart"/>
          <p:cNvGraphicFramePr>
            <a:graphicFrameLocks noChangeAspect="1"/>
          </p:cNvGraphicFramePr>
          <p:nvPr/>
        </p:nvGraphicFramePr>
        <p:xfrm>
          <a:off x="4508500" y="1651000"/>
          <a:ext cx="4572000" cy="5143500"/>
        </p:xfrm>
        <a:graphic>
          <a:graphicData uri="http://schemas.openxmlformats.org/presentationml/2006/ole">
            <p:oleObj spid="_x0000_s351234" name="Chart" r:id="rId5" imgW="4571989" imgH="5143584" progId="MSGraph.Chart.8">
              <p:embed followColorScheme="full"/>
            </p:oleObj>
          </a:graphicData>
        </a:graphic>
      </p:graphicFrame>
      <p:sp>
        <p:nvSpPr>
          <p:cNvPr id="17414"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533400" y="609600"/>
          <a:ext cx="2590800" cy="1701800"/>
        </p:xfrm>
        <a:graphic>
          <a:graphicData uri="http://schemas.openxmlformats.org/presentationml/2006/ole">
            <p:oleObj spid="_x0000_s351235" name="Equation" r:id="rId6" imgW="774364" imgH="507780" progId="">
              <p:embed/>
            </p:oleObj>
          </a:graphicData>
        </a:graphic>
      </p:graphicFrame>
      <p:sp>
        <p:nvSpPr>
          <p:cNvPr id="17412" name="TPAnswers"/>
          <p:cNvSpPr>
            <a:spLocks noGrp="1" noChangeArrowheads="1"/>
          </p:cNvSpPr>
          <p:nvPr>
            <p:ph type="body" idx="1"/>
            <p:custDataLst>
              <p:tags r:id="rId3"/>
            </p:custDataLst>
          </p:nvPr>
        </p:nvSpPr>
        <p:spPr>
          <a:xfrm>
            <a:off x="304800" y="2176463"/>
            <a:ext cx="34290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none of these</a:t>
            </a:r>
          </a:p>
        </p:txBody>
      </p:sp>
      <p:sp>
        <p:nvSpPr>
          <p:cNvPr id="17417" name="Rectangle 9"/>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6" name="Object 8"/>
          <p:cNvGraphicFramePr>
            <a:graphicFrameLocks noChangeAspect="1"/>
          </p:cNvGraphicFramePr>
          <p:nvPr/>
        </p:nvGraphicFramePr>
        <p:xfrm>
          <a:off x="838200" y="2035175"/>
          <a:ext cx="3275013" cy="841375"/>
        </p:xfrm>
        <a:graphic>
          <a:graphicData uri="http://schemas.openxmlformats.org/presentationml/2006/ole">
            <p:oleObj spid="_x0000_s351236" name="Equation" r:id="rId7" imgW="1270000" imgH="330200" progId="">
              <p:embed/>
            </p:oleObj>
          </a:graphicData>
        </a:graphic>
      </p:graphicFrame>
      <p:sp>
        <p:nvSpPr>
          <p:cNvPr id="17419" name="Rectangle 1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8" name="Object 10"/>
          <p:cNvGraphicFramePr>
            <a:graphicFrameLocks noChangeAspect="1"/>
          </p:cNvGraphicFramePr>
          <p:nvPr/>
        </p:nvGraphicFramePr>
        <p:xfrm>
          <a:off x="838200" y="3025775"/>
          <a:ext cx="3095625" cy="841375"/>
        </p:xfrm>
        <a:graphic>
          <a:graphicData uri="http://schemas.openxmlformats.org/presentationml/2006/ole">
            <p:oleObj spid="_x0000_s351237" name="Equation" r:id="rId8" imgW="1206500" imgH="330200" progId="">
              <p:embed/>
            </p:oleObj>
          </a:graphicData>
        </a:graphic>
      </p:graphicFrame>
      <p:sp>
        <p:nvSpPr>
          <p:cNvPr id="17421" name="Rectangle 1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20" name="Object 12"/>
          <p:cNvGraphicFramePr>
            <a:graphicFrameLocks noChangeAspect="1"/>
          </p:cNvGraphicFramePr>
          <p:nvPr/>
        </p:nvGraphicFramePr>
        <p:xfrm>
          <a:off x="838200" y="3940175"/>
          <a:ext cx="3275013" cy="841375"/>
        </p:xfrm>
        <a:graphic>
          <a:graphicData uri="http://schemas.openxmlformats.org/presentationml/2006/ole">
            <p:oleObj spid="_x0000_s351238" name="Equation" r:id="rId9" imgW="1270000" imgH="330200" progId="">
              <p:embed/>
            </p:oleObj>
          </a:graphicData>
        </a:graphic>
      </p:graphicFrame>
      <p:sp>
        <p:nvSpPr>
          <p:cNvPr id="17423" name="Rectangle 1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22" name="Object 14"/>
          <p:cNvGraphicFramePr>
            <a:graphicFrameLocks noChangeAspect="1"/>
          </p:cNvGraphicFramePr>
          <p:nvPr/>
        </p:nvGraphicFramePr>
        <p:xfrm>
          <a:off x="838200" y="4949825"/>
          <a:ext cx="3276600" cy="841375"/>
        </p:xfrm>
        <a:graphic>
          <a:graphicData uri="http://schemas.openxmlformats.org/presentationml/2006/ole">
            <p:oleObj spid="_x0000_s351239" name="Equation" r:id="rId10" imgW="12700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358775"/>
            <a:ext cx="8229600" cy="976313"/>
          </a:xfrm>
        </p:spPr>
        <p:txBody>
          <a:bodyPr>
            <a:spAutoFit/>
          </a:bodyPr>
          <a:lstStyle/>
          <a:p>
            <a:r>
              <a:rPr lang="en-US" sz="4000"/>
              <a:t>Evaluate the integral.</a:t>
            </a:r>
          </a:p>
        </p:txBody>
      </p:sp>
      <p:graphicFrame>
        <p:nvGraphicFramePr>
          <p:cNvPr id="18435" name="TPChart"/>
          <p:cNvGraphicFramePr>
            <a:graphicFrameLocks noChangeAspect="1"/>
          </p:cNvGraphicFramePr>
          <p:nvPr/>
        </p:nvGraphicFramePr>
        <p:xfrm>
          <a:off x="4572000" y="1714500"/>
          <a:ext cx="4572000" cy="5143500"/>
        </p:xfrm>
        <a:graphic>
          <a:graphicData uri="http://schemas.openxmlformats.org/presentationml/2006/ole">
            <p:oleObj spid="_x0000_s352258"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304800" y="1676400"/>
            <a:ext cx="1447800" cy="4770438"/>
          </a:xfrm>
        </p:spPr>
        <p:txBody>
          <a:bodyPr>
            <a:spAutoFit/>
          </a:bodyPr>
          <a:lstStyle/>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p:txBody>
      </p:sp>
      <p:sp>
        <p:nvSpPr>
          <p:cNvPr id="18438"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5486400" y="322263"/>
          <a:ext cx="2286000" cy="1277937"/>
        </p:xfrm>
        <a:graphic>
          <a:graphicData uri="http://schemas.openxmlformats.org/presentationml/2006/ole">
            <p:oleObj spid="_x0000_s352259" name="Equation" r:id="rId6" imgW="914400" imgH="508000" progId="">
              <p:embed/>
            </p:oleObj>
          </a:graphicData>
        </a:graphic>
      </p:graphicFrame>
      <p:sp>
        <p:nvSpPr>
          <p:cNvPr id="18440"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9" name="Object 7"/>
          <p:cNvGraphicFramePr>
            <a:graphicFrameLocks noChangeAspect="1"/>
          </p:cNvGraphicFramePr>
          <p:nvPr/>
        </p:nvGraphicFramePr>
        <p:xfrm>
          <a:off x="838200" y="1566863"/>
          <a:ext cx="3852863" cy="795337"/>
        </p:xfrm>
        <a:graphic>
          <a:graphicData uri="http://schemas.openxmlformats.org/presentationml/2006/ole">
            <p:oleObj spid="_x0000_s352260" name="Equation" r:id="rId7" imgW="1765300" imgH="368300" progId="">
              <p:embed/>
            </p:oleObj>
          </a:graphicData>
        </a:graphic>
      </p:graphicFrame>
      <p:sp>
        <p:nvSpPr>
          <p:cNvPr id="18442"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1" name="Object 9"/>
          <p:cNvGraphicFramePr>
            <a:graphicFrameLocks noChangeAspect="1"/>
          </p:cNvGraphicFramePr>
          <p:nvPr/>
        </p:nvGraphicFramePr>
        <p:xfrm>
          <a:off x="838200" y="2557463"/>
          <a:ext cx="3617913" cy="795337"/>
        </p:xfrm>
        <a:graphic>
          <a:graphicData uri="http://schemas.openxmlformats.org/presentationml/2006/ole">
            <p:oleObj spid="_x0000_s352261" name="Equation" r:id="rId8" imgW="1663700" imgH="368300" progId="">
              <p:embed/>
            </p:oleObj>
          </a:graphicData>
        </a:graphic>
      </p:graphicFrame>
      <p:sp>
        <p:nvSpPr>
          <p:cNvPr id="18444"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3" name="Object 11"/>
          <p:cNvGraphicFramePr>
            <a:graphicFrameLocks noChangeAspect="1"/>
          </p:cNvGraphicFramePr>
          <p:nvPr/>
        </p:nvGraphicFramePr>
        <p:xfrm>
          <a:off x="838200" y="3624263"/>
          <a:ext cx="3617913" cy="795337"/>
        </p:xfrm>
        <a:graphic>
          <a:graphicData uri="http://schemas.openxmlformats.org/presentationml/2006/ole">
            <p:oleObj spid="_x0000_s352262" name="Equation" r:id="rId9" imgW="1663700" imgH="368300" progId="">
              <p:embed/>
            </p:oleObj>
          </a:graphicData>
        </a:graphic>
      </p:graphicFrame>
      <p:sp>
        <p:nvSpPr>
          <p:cNvPr id="18446"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5" name="Object 13"/>
          <p:cNvGraphicFramePr>
            <a:graphicFrameLocks noChangeAspect="1"/>
          </p:cNvGraphicFramePr>
          <p:nvPr/>
        </p:nvGraphicFramePr>
        <p:xfrm>
          <a:off x="838200" y="4691063"/>
          <a:ext cx="3852863" cy="795337"/>
        </p:xfrm>
        <a:graphic>
          <a:graphicData uri="http://schemas.openxmlformats.org/presentationml/2006/ole">
            <p:oleObj spid="_x0000_s352263" name="Equation" r:id="rId10" imgW="1765300" imgH="368300" progId="">
              <p:embed/>
            </p:oleObj>
          </a:graphicData>
        </a:graphic>
      </p:graphicFrame>
      <p:sp>
        <p:nvSpPr>
          <p:cNvPr id="18448"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7" name="Object 15"/>
          <p:cNvGraphicFramePr>
            <a:graphicFrameLocks noChangeAspect="1"/>
          </p:cNvGraphicFramePr>
          <p:nvPr/>
        </p:nvGraphicFramePr>
        <p:xfrm>
          <a:off x="838200" y="5757863"/>
          <a:ext cx="3352800" cy="795337"/>
        </p:xfrm>
        <a:graphic>
          <a:graphicData uri="http://schemas.openxmlformats.org/presentationml/2006/ole">
            <p:oleObj spid="_x0000_s352264" name="Equation" r:id="rId11" imgW="15367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242888"/>
            <a:ext cx="8229600" cy="976312"/>
          </a:xfrm>
        </p:spPr>
        <p:txBody>
          <a:bodyPr>
            <a:spAutoFit/>
          </a:bodyPr>
          <a:lstStyle/>
          <a:p>
            <a:r>
              <a:rPr lang="en-US" sz="4000"/>
              <a:t>Evaluate the integral.</a:t>
            </a:r>
          </a:p>
        </p:txBody>
      </p:sp>
      <p:graphicFrame>
        <p:nvGraphicFramePr>
          <p:cNvPr id="19459" name="TPChart"/>
          <p:cNvGraphicFramePr>
            <a:graphicFrameLocks noChangeAspect="1"/>
          </p:cNvGraphicFramePr>
          <p:nvPr/>
        </p:nvGraphicFramePr>
        <p:xfrm>
          <a:off x="4572000" y="1714500"/>
          <a:ext cx="4572000" cy="5143500"/>
        </p:xfrm>
        <a:graphic>
          <a:graphicData uri="http://schemas.openxmlformats.org/presentationml/2006/ole">
            <p:oleObj spid="_x0000_s353282"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304800" y="1687513"/>
            <a:ext cx="1905000" cy="4865687"/>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19462"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5486400" y="228600"/>
          <a:ext cx="2667000" cy="1408113"/>
        </p:xfrm>
        <a:graphic>
          <a:graphicData uri="http://schemas.openxmlformats.org/presentationml/2006/ole">
            <p:oleObj spid="_x0000_s353283" name="Equation" r:id="rId6" imgW="965200" imgH="508000" progId="">
              <p:embed/>
            </p:oleObj>
          </a:graphicData>
        </a:graphic>
      </p:graphicFrame>
      <p:sp>
        <p:nvSpPr>
          <p:cNvPr id="19464"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3" name="Object 7"/>
          <p:cNvGraphicFramePr>
            <a:graphicFrameLocks noChangeAspect="1"/>
          </p:cNvGraphicFramePr>
          <p:nvPr/>
        </p:nvGraphicFramePr>
        <p:xfrm>
          <a:off x="838200" y="1458913"/>
          <a:ext cx="3709988" cy="903287"/>
        </p:xfrm>
        <a:graphic>
          <a:graphicData uri="http://schemas.openxmlformats.org/presentationml/2006/ole">
            <p:oleObj spid="_x0000_s353284" name="Equation" r:id="rId7" imgW="1816100" imgH="444500" progId="">
              <p:embed/>
            </p:oleObj>
          </a:graphicData>
        </a:graphic>
      </p:graphicFrame>
      <p:sp>
        <p:nvSpPr>
          <p:cNvPr id="19466"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5" name="Object 9"/>
          <p:cNvGraphicFramePr>
            <a:graphicFrameLocks noChangeAspect="1"/>
          </p:cNvGraphicFramePr>
          <p:nvPr/>
        </p:nvGraphicFramePr>
        <p:xfrm>
          <a:off x="838200" y="2601913"/>
          <a:ext cx="3151188" cy="903287"/>
        </p:xfrm>
        <a:graphic>
          <a:graphicData uri="http://schemas.openxmlformats.org/presentationml/2006/ole">
            <p:oleObj spid="_x0000_s353285" name="Equation" r:id="rId8" imgW="1536700" imgH="444500" progId="">
              <p:embed/>
            </p:oleObj>
          </a:graphicData>
        </a:graphic>
      </p:graphicFrame>
      <p:sp>
        <p:nvSpPr>
          <p:cNvPr id="19468"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7" name="Object 11"/>
          <p:cNvGraphicFramePr>
            <a:graphicFrameLocks noChangeAspect="1"/>
          </p:cNvGraphicFramePr>
          <p:nvPr/>
        </p:nvGraphicFramePr>
        <p:xfrm>
          <a:off x="838200" y="3668713"/>
          <a:ext cx="3476625" cy="903287"/>
        </p:xfrm>
        <a:graphic>
          <a:graphicData uri="http://schemas.openxmlformats.org/presentationml/2006/ole">
            <p:oleObj spid="_x0000_s353286" name="Equation" r:id="rId9" imgW="1701800" imgH="444500" progId="">
              <p:embed/>
            </p:oleObj>
          </a:graphicData>
        </a:graphic>
      </p:graphicFrame>
      <p:sp>
        <p:nvSpPr>
          <p:cNvPr id="19470"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9" name="Object 13"/>
          <p:cNvGraphicFramePr>
            <a:graphicFrameLocks noChangeAspect="1"/>
          </p:cNvGraphicFramePr>
          <p:nvPr/>
        </p:nvGraphicFramePr>
        <p:xfrm>
          <a:off x="838200" y="4735513"/>
          <a:ext cx="3352800" cy="903287"/>
        </p:xfrm>
        <a:graphic>
          <a:graphicData uri="http://schemas.openxmlformats.org/presentationml/2006/ole">
            <p:oleObj spid="_x0000_s353287" name="Equation" r:id="rId10" imgW="1638300" imgH="444500" progId="">
              <p:embed/>
            </p:oleObj>
          </a:graphicData>
        </a:graphic>
      </p:graphicFrame>
      <p:sp>
        <p:nvSpPr>
          <p:cNvPr id="19472"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71" name="Object 15"/>
          <p:cNvGraphicFramePr>
            <a:graphicFrameLocks noChangeAspect="1"/>
          </p:cNvGraphicFramePr>
          <p:nvPr/>
        </p:nvGraphicFramePr>
        <p:xfrm>
          <a:off x="838200" y="5802313"/>
          <a:ext cx="3352800" cy="903287"/>
        </p:xfrm>
        <a:graphic>
          <a:graphicData uri="http://schemas.openxmlformats.org/presentationml/2006/ole">
            <p:oleObj spid="_x0000_s353288" name="Equation" r:id="rId11" imgW="16383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106363"/>
            <a:ext cx="8229600" cy="1341437"/>
          </a:xfrm>
        </p:spPr>
        <p:txBody>
          <a:bodyPr>
            <a:spAutoFit/>
          </a:bodyPr>
          <a:lstStyle/>
          <a:p>
            <a:r>
              <a:rPr lang="en-US" sz="3200"/>
              <a:t>Find the area of the region bounded by the hyperbola 9</a:t>
            </a:r>
            <a:r>
              <a:rPr lang="en-US" sz="3200" i="1"/>
              <a:t>x</a:t>
            </a:r>
            <a:r>
              <a:rPr lang="en-US" sz="3200" baseline="30000"/>
              <a:t>2</a:t>
            </a:r>
            <a:r>
              <a:rPr lang="en-US" sz="3200"/>
              <a:t> – 4</a:t>
            </a:r>
            <a:r>
              <a:rPr lang="en-US" sz="3200" i="1"/>
              <a:t>y</a:t>
            </a:r>
            <a:r>
              <a:rPr lang="en-US" sz="3200" baseline="30000"/>
              <a:t>2</a:t>
            </a:r>
            <a:r>
              <a:rPr lang="en-US" sz="3200"/>
              <a:t> = 36 and the line </a:t>
            </a:r>
            <a:r>
              <a:rPr lang="en-US" sz="3200" i="1"/>
              <a:t>x</a:t>
            </a:r>
            <a:r>
              <a:rPr lang="en-US" sz="3200"/>
              <a:t> = 5. </a:t>
            </a:r>
          </a:p>
        </p:txBody>
      </p:sp>
      <p:graphicFrame>
        <p:nvGraphicFramePr>
          <p:cNvPr id="20483" name="TPChart"/>
          <p:cNvGraphicFramePr>
            <a:graphicFrameLocks noChangeAspect="1"/>
          </p:cNvGraphicFramePr>
          <p:nvPr/>
        </p:nvGraphicFramePr>
        <p:xfrm>
          <a:off x="4572000" y="1714500"/>
          <a:ext cx="4572000" cy="5143500"/>
        </p:xfrm>
        <a:graphic>
          <a:graphicData uri="http://schemas.openxmlformats.org/presentationml/2006/ole">
            <p:oleObj spid="_x0000_s354306"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533400" y="1676400"/>
            <a:ext cx="41148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20486"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1066800" y="1600200"/>
          <a:ext cx="2363788" cy="895350"/>
        </p:xfrm>
        <a:graphic>
          <a:graphicData uri="http://schemas.openxmlformats.org/presentationml/2006/ole">
            <p:oleObj spid="_x0000_s354307" name="Equation" r:id="rId6" imgW="1168400" imgH="444500" progId="">
              <p:embed/>
            </p:oleObj>
          </a:graphicData>
        </a:graphic>
      </p:graphicFrame>
      <p:sp>
        <p:nvSpPr>
          <p:cNvPr id="20488"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7" name="Object 7"/>
          <p:cNvGraphicFramePr>
            <a:graphicFrameLocks noChangeAspect="1"/>
          </p:cNvGraphicFramePr>
          <p:nvPr/>
        </p:nvGraphicFramePr>
        <p:xfrm>
          <a:off x="1066800" y="2606675"/>
          <a:ext cx="2165350" cy="895350"/>
        </p:xfrm>
        <a:graphic>
          <a:graphicData uri="http://schemas.openxmlformats.org/presentationml/2006/ole">
            <p:oleObj spid="_x0000_s354308" name="Equation" r:id="rId7" imgW="1066800" imgH="444500" progId="">
              <p:embed/>
            </p:oleObj>
          </a:graphicData>
        </a:graphic>
      </p:graphicFrame>
      <p:sp>
        <p:nvSpPr>
          <p:cNvPr id="20490"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9" name="Object 9"/>
          <p:cNvGraphicFramePr>
            <a:graphicFrameLocks noChangeAspect="1"/>
          </p:cNvGraphicFramePr>
          <p:nvPr/>
        </p:nvGraphicFramePr>
        <p:xfrm>
          <a:off x="1066800" y="3673475"/>
          <a:ext cx="2209800" cy="895350"/>
        </p:xfrm>
        <a:graphic>
          <a:graphicData uri="http://schemas.openxmlformats.org/presentationml/2006/ole">
            <p:oleObj spid="_x0000_s354309" name="Equation" r:id="rId8" imgW="1091726" imgH="444307" progId="">
              <p:embed/>
            </p:oleObj>
          </a:graphicData>
        </a:graphic>
      </p:graphicFrame>
      <p:sp>
        <p:nvSpPr>
          <p:cNvPr id="20492"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1" name="Object 11"/>
          <p:cNvGraphicFramePr>
            <a:graphicFrameLocks noChangeAspect="1"/>
          </p:cNvGraphicFramePr>
          <p:nvPr/>
        </p:nvGraphicFramePr>
        <p:xfrm>
          <a:off x="1066800" y="4740275"/>
          <a:ext cx="2319338" cy="895350"/>
        </p:xfrm>
        <a:graphic>
          <a:graphicData uri="http://schemas.openxmlformats.org/presentationml/2006/ole">
            <p:oleObj spid="_x0000_s354310" name="Equation" r:id="rId9" imgW="1143000" imgH="444500" progId="">
              <p:embed/>
            </p:oleObj>
          </a:graphicData>
        </a:graphic>
      </p:graphicFrame>
      <p:sp>
        <p:nvSpPr>
          <p:cNvPr id="20494"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3" name="Object 13"/>
          <p:cNvGraphicFramePr>
            <a:graphicFrameLocks noChangeAspect="1"/>
          </p:cNvGraphicFramePr>
          <p:nvPr/>
        </p:nvGraphicFramePr>
        <p:xfrm>
          <a:off x="1066800" y="5807075"/>
          <a:ext cx="2209800" cy="895350"/>
        </p:xfrm>
        <a:graphic>
          <a:graphicData uri="http://schemas.openxmlformats.org/presentationml/2006/ole">
            <p:oleObj spid="_x0000_s354311" name="Equation" r:id="rId10" imgW="1091726"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46038"/>
            <a:ext cx="8458200" cy="1281112"/>
          </a:xfrm>
        </p:spPr>
        <p:txBody>
          <a:bodyPr>
            <a:spAutoFit/>
          </a:bodyPr>
          <a:lstStyle/>
          <a:p>
            <a:r>
              <a:rPr lang="en-US" sz="3000"/>
              <a:t>Find the area bounded by the curves </a:t>
            </a:r>
            <a:r>
              <a:rPr lang="en-US" sz="3000" i="1"/>
              <a:t>y</a:t>
            </a:r>
            <a:r>
              <a:rPr lang="en-US" sz="3000"/>
              <a:t> = cos </a:t>
            </a:r>
            <a:r>
              <a:rPr lang="en-US" sz="3000" i="1"/>
              <a:t>x</a:t>
            </a:r>
            <a:r>
              <a:rPr lang="en-US" sz="3000"/>
              <a:t> and </a:t>
            </a:r>
            <a:r>
              <a:rPr lang="en-US" sz="3000" i="1"/>
              <a:t>y</a:t>
            </a:r>
            <a:r>
              <a:rPr lang="en-US" sz="3000"/>
              <a:t> = cos</a:t>
            </a:r>
            <a:r>
              <a:rPr lang="en-US" sz="3000" baseline="30000"/>
              <a:t>2</a:t>
            </a:r>
            <a:r>
              <a:rPr lang="en-US" sz="3000"/>
              <a:t> </a:t>
            </a:r>
            <a:r>
              <a:rPr lang="en-US" sz="3000" i="1"/>
              <a:t>x</a:t>
            </a:r>
            <a:r>
              <a:rPr lang="en-US" sz="3000"/>
              <a:t> between </a:t>
            </a:r>
            <a:r>
              <a:rPr lang="en-US" sz="3000" i="1"/>
              <a:t>x</a:t>
            </a:r>
            <a:r>
              <a:rPr lang="en-US" sz="3000"/>
              <a:t> = 0 and </a:t>
            </a:r>
            <a:r>
              <a:rPr lang="en-US" sz="3000" i="1"/>
              <a:t>x</a:t>
            </a:r>
            <a:r>
              <a:rPr lang="en-US" sz="3000"/>
              <a:t> = </a:t>
            </a:r>
            <a:r>
              <a:rPr lang="el-GR" sz="3000" i="1">
                <a:cs typeface="Arial" charset="0"/>
              </a:rPr>
              <a:t>π</a:t>
            </a:r>
            <a:r>
              <a:rPr lang="en-US" sz="3000"/>
              <a:t>.</a:t>
            </a:r>
          </a:p>
        </p:txBody>
      </p:sp>
      <p:graphicFrame>
        <p:nvGraphicFramePr>
          <p:cNvPr id="21507" name="TPChart"/>
          <p:cNvGraphicFramePr>
            <a:graphicFrameLocks noChangeAspect="1"/>
          </p:cNvGraphicFramePr>
          <p:nvPr/>
        </p:nvGraphicFramePr>
        <p:xfrm>
          <a:off x="4508500" y="1651000"/>
          <a:ext cx="4572000" cy="5143500"/>
        </p:xfrm>
        <a:graphic>
          <a:graphicData uri="http://schemas.openxmlformats.org/presentationml/2006/ole">
            <p:oleObj spid="_x0000_s355330" name="Chart" r:id="rId5" imgW="4571989" imgH="5143584" progId="MSGraph.Chart.8">
              <p:embed followColorScheme="full"/>
            </p:oleObj>
          </a:graphicData>
        </a:graphic>
      </p:graphicFrame>
      <p:sp>
        <p:nvSpPr>
          <p:cNvPr id="21508"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95300" y="1752600"/>
            <a:ext cx="1144588" cy="1082675"/>
            <a:chOff x="312" y="1104"/>
            <a:chExt cx="721" cy="682"/>
          </a:xfrm>
        </p:grpSpPr>
        <p:graphicFrame>
          <p:nvGraphicFramePr>
            <p:cNvPr id="21509" name="PSPic"/>
            <p:cNvGraphicFramePr>
              <a:graphicFrameLocks noChangeAspect="1"/>
            </p:cNvGraphicFramePr>
            <p:nvPr/>
          </p:nvGraphicFramePr>
          <p:xfrm>
            <a:off x="432" y="1344"/>
            <a:ext cx="601" cy="442"/>
          </p:xfrm>
          <a:graphic>
            <a:graphicData uri="http://schemas.openxmlformats.org/presentationml/2006/ole">
              <p:oleObj spid="_x0000_s355334" name="Equation" r:id="rId6" imgW="228501" imgH="165028" progId="">
                <p:embed/>
              </p:oleObj>
            </a:graphicData>
          </a:graphic>
        </p:graphicFrame>
        <p:sp>
          <p:nvSpPr>
            <p:cNvPr id="21522" name="PSText"/>
            <p:cNvSpPr txBox="1">
              <a:spLocks noChangeArrowheads="1"/>
            </p:cNvSpPr>
            <p:nvPr/>
          </p:nvSpPr>
          <p:spPr bwMode="auto">
            <a:xfrm>
              <a:off x="432" y="1104"/>
              <a:ext cx="400" cy="240"/>
            </a:xfrm>
            <a:prstGeom prst="rect">
              <a:avLst/>
            </a:prstGeom>
            <a:noFill/>
            <a:ln w="9525">
              <a:noFill/>
              <a:miter lim="800000"/>
              <a:headEnd/>
              <a:tailEnd/>
            </a:ln>
            <a:effectLst/>
          </p:spPr>
          <p:txBody>
            <a:bodyPr/>
            <a:lstStyle/>
            <a:p>
              <a:r>
                <a:rPr lang="en-US" sz="2400"/>
                <a:t>1.</a:t>
              </a:r>
            </a:p>
          </p:txBody>
        </p:sp>
        <p:sp>
          <p:nvSpPr>
            <p:cNvPr id="21523" name="PSArrow"/>
            <p:cNvSpPr>
              <a:spLocks noChangeArrowheads="1"/>
            </p:cNvSpPr>
            <p:nvPr/>
          </p:nvSpPr>
          <p:spPr bwMode="auto">
            <a:xfrm>
              <a:off x="312"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1752600"/>
            <a:ext cx="1144588" cy="1082675"/>
            <a:chOff x="1800" y="1104"/>
            <a:chExt cx="721" cy="682"/>
          </a:xfrm>
        </p:grpSpPr>
        <p:graphicFrame>
          <p:nvGraphicFramePr>
            <p:cNvPr id="21512" name="PSPic"/>
            <p:cNvGraphicFramePr>
              <a:graphicFrameLocks noChangeAspect="1"/>
            </p:cNvGraphicFramePr>
            <p:nvPr/>
          </p:nvGraphicFramePr>
          <p:xfrm>
            <a:off x="1920" y="1344"/>
            <a:ext cx="601" cy="442"/>
          </p:xfrm>
          <a:graphic>
            <a:graphicData uri="http://schemas.openxmlformats.org/presentationml/2006/ole">
              <p:oleObj spid="_x0000_s355333" name="Equation" r:id="rId7" imgW="228501" imgH="165028" progId="">
                <p:embed/>
              </p:oleObj>
            </a:graphicData>
          </a:graphic>
        </p:graphicFrame>
        <p:sp>
          <p:nvSpPr>
            <p:cNvPr id="21525" name="PSText"/>
            <p:cNvSpPr txBox="1">
              <a:spLocks noChangeArrowheads="1"/>
            </p:cNvSpPr>
            <p:nvPr/>
          </p:nvSpPr>
          <p:spPr bwMode="auto">
            <a:xfrm>
              <a:off x="1920" y="1104"/>
              <a:ext cx="400" cy="240"/>
            </a:xfrm>
            <a:prstGeom prst="rect">
              <a:avLst/>
            </a:prstGeom>
            <a:noFill/>
            <a:ln w="9525">
              <a:noFill/>
              <a:miter lim="800000"/>
              <a:headEnd/>
              <a:tailEnd/>
            </a:ln>
            <a:effectLst/>
          </p:spPr>
          <p:txBody>
            <a:bodyPr/>
            <a:lstStyle/>
            <a:p>
              <a:r>
                <a:rPr lang="en-US" sz="2400"/>
                <a:t>2.</a:t>
              </a:r>
            </a:p>
          </p:txBody>
        </p:sp>
        <p:sp>
          <p:nvSpPr>
            <p:cNvPr id="21526" name="PSArrow"/>
            <p:cNvSpPr>
              <a:spLocks noChangeArrowheads="1"/>
            </p:cNvSpPr>
            <p:nvPr/>
          </p:nvSpPr>
          <p:spPr bwMode="auto">
            <a:xfrm>
              <a:off x="1800"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3276600"/>
            <a:ext cx="825500" cy="952500"/>
            <a:chOff x="1080" y="2064"/>
            <a:chExt cx="520" cy="600"/>
          </a:xfrm>
        </p:grpSpPr>
        <p:graphicFrame>
          <p:nvGraphicFramePr>
            <p:cNvPr id="21515" name="PSPic"/>
            <p:cNvGraphicFramePr>
              <a:graphicFrameLocks noChangeAspect="1"/>
            </p:cNvGraphicFramePr>
            <p:nvPr/>
          </p:nvGraphicFramePr>
          <p:xfrm>
            <a:off x="1200" y="2304"/>
            <a:ext cx="301" cy="360"/>
          </p:xfrm>
          <a:graphic>
            <a:graphicData uri="http://schemas.openxmlformats.org/presentationml/2006/ole">
              <p:oleObj spid="_x0000_s355332" name="Equation" r:id="rId8" imgW="114201" imgH="139579" progId="">
                <p:embed/>
              </p:oleObj>
            </a:graphicData>
          </a:graphic>
        </p:graphicFrame>
        <p:sp>
          <p:nvSpPr>
            <p:cNvPr id="21528" name="PSText"/>
            <p:cNvSpPr txBox="1">
              <a:spLocks noChangeArrowheads="1"/>
            </p:cNvSpPr>
            <p:nvPr/>
          </p:nvSpPr>
          <p:spPr bwMode="auto">
            <a:xfrm>
              <a:off x="1200" y="2064"/>
              <a:ext cx="400" cy="240"/>
            </a:xfrm>
            <a:prstGeom prst="rect">
              <a:avLst/>
            </a:prstGeom>
            <a:noFill/>
            <a:ln w="9525">
              <a:noFill/>
              <a:miter lim="800000"/>
              <a:headEnd/>
              <a:tailEnd/>
            </a:ln>
            <a:effectLst/>
          </p:spPr>
          <p:txBody>
            <a:bodyPr/>
            <a:lstStyle/>
            <a:p>
              <a:r>
                <a:rPr lang="en-US" sz="2400"/>
                <a:t>3.</a:t>
              </a:r>
            </a:p>
          </p:txBody>
        </p:sp>
        <p:sp>
          <p:nvSpPr>
            <p:cNvPr id="21529" name="PSArrow"/>
            <p:cNvSpPr>
              <a:spLocks noChangeArrowheads="1"/>
            </p:cNvSpPr>
            <p:nvPr/>
          </p:nvSpPr>
          <p:spPr bwMode="auto">
            <a:xfrm>
              <a:off x="1080"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495800"/>
            <a:ext cx="1211263" cy="1905000"/>
            <a:chOff x="312" y="2832"/>
            <a:chExt cx="763" cy="1200"/>
          </a:xfrm>
        </p:grpSpPr>
        <p:graphicFrame>
          <p:nvGraphicFramePr>
            <p:cNvPr id="21518" name="PSPic"/>
            <p:cNvGraphicFramePr>
              <a:graphicFrameLocks noChangeAspect="1"/>
            </p:cNvGraphicFramePr>
            <p:nvPr/>
          </p:nvGraphicFramePr>
          <p:xfrm>
            <a:off x="432" y="3072"/>
            <a:ext cx="643" cy="960"/>
          </p:xfrm>
          <a:graphic>
            <a:graphicData uri="http://schemas.openxmlformats.org/presentationml/2006/ole">
              <p:oleObj spid="_x0000_s355331" name="Equation" r:id="rId9" imgW="241300" imgH="368300" progId="">
                <p:embed/>
              </p:oleObj>
            </a:graphicData>
          </a:graphic>
        </p:graphicFrame>
        <p:sp>
          <p:nvSpPr>
            <p:cNvPr id="21531" name="PSText"/>
            <p:cNvSpPr txBox="1">
              <a:spLocks noChangeArrowheads="1"/>
            </p:cNvSpPr>
            <p:nvPr/>
          </p:nvSpPr>
          <p:spPr bwMode="auto">
            <a:xfrm>
              <a:off x="432" y="2832"/>
              <a:ext cx="400" cy="240"/>
            </a:xfrm>
            <a:prstGeom prst="rect">
              <a:avLst/>
            </a:prstGeom>
            <a:noFill/>
            <a:ln w="9525">
              <a:noFill/>
              <a:miter lim="800000"/>
              <a:headEnd/>
              <a:tailEnd/>
            </a:ln>
            <a:effectLst/>
          </p:spPr>
          <p:txBody>
            <a:bodyPr/>
            <a:lstStyle/>
            <a:p>
              <a:r>
                <a:rPr lang="en-US" sz="2400"/>
                <a:t>4.</a:t>
              </a:r>
            </a:p>
          </p:txBody>
        </p:sp>
        <p:sp>
          <p:nvSpPr>
            <p:cNvPr id="21532" name="PSArrow"/>
            <p:cNvSpPr>
              <a:spLocks noChangeArrowheads="1"/>
            </p:cNvSpPr>
            <p:nvPr/>
          </p:nvSpPr>
          <p:spPr bwMode="auto">
            <a:xfrm>
              <a:off x="312" y="29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225675" y="4692650"/>
            <a:ext cx="1965325" cy="1327150"/>
            <a:chOff x="1402" y="2956"/>
            <a:chExt cx="1238" cy="836"/>
          </a:xfrm>
        </p:grpSpPr>
        <p:sp>
          <p:nvSpPr>
            <p:cNvPr id="21521" name="PSPic"/>
            <p:cNvSpPr>
              <a:spLocks noChangeArrowheads="1"/>
            </p:cNvSpPr>
            <p:nvPr/>
          </p:nvSpPr>
          <p:spPr bwMode="auto">
            <a:xfrm>
              <a:off x="1522" y="3196"/>
              <a:ext cx="1118"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21534" name="PSText"/>
            <p:cNvSpPr txBox="1">
              <a:spLocks noChangeArrowheads="1"/>
            </p:cNvSpPr>
            <p:nvPr/>
          </p:nvSpPr>
          <p:spPr bwMode="auto">
            <a:xfrm>
              <a:off x="1522" y="2956"/>
              <a:ext cx="400" cy="240"/>
            </a:xfrm>
            <a:prstGeom prst="rect">
              <a:avLst/>
            </a:prstGeom>
            <a:noFill/>
            <a:ln w="9525">
              <a:noFill/>
              <a:miter lim="800000"/>
              <a:headEnd/>
              <a:tailEnd/>
            </a:ln>
            <a:effectLst/>
          </p:spPr>
          <p:txBody>
            <a:bodyPr/>
            <a:lstStyle/>
            <a:p>
              <a:r>
                <a:rPr lang="en-US" sz="2400"/>
                <a:t>5.</a:t>
              </a:r>
            </a:p>
          </p:txBody>
        </p:sp>
        <p:sp>
          <p:nvSpPr>
            <p:cNvPr id="21535" name="PSArrow"/>
            <p:cNvSpPr>
              <a:spLocks noChangeArrowheads="1"/>
            </p:cNvSpPr>
            <p:nvPr/>
          </p:nvSpPr>
          <p:spPr bwMode="auto">
            <a:xfrm>
              <a:off x="1402" y="31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358775"/>
            <a:ext cx="8229600" cy="976313"/>
          </a:xfrm>
        </p:spPr>
        <p:txBody>
          <a:bodyPr>
            <a:spAutoFit/>
          </a:bodyPr>
          <a:lstStyle/>
          <a:p>
            <a:r>
              <a:rPr lang="en-US" sz="4000"/>
              <a:t>Evaluate the integral.</a:t>
            </a:r>
          </a:p>
        </p:txBody>
      </p:sp>
      <p:graphicFrame>
        <p:nvGraphicFramePr>
          <p:cNvPr id="22531" name="TPChart"/>
          <p:cNvGraphicFramePr>
            <a:graphicFrameLocks noChangeAspect="1"/>
          </p:cNvGraphicFramePr>
          <p:nvPr/>
        </p:nvGraphicFramePr>
        <p:xfrm>
          <a:off x="5026025" y="1981200"/>
          <a:ext cx="4117975" cy="4876800"/>
        </p:xfrm>
        <a:graphic>
          <a:graphicData uri="http://schemas.openxmlformats.org/presentationml/2006/ole">
            <p:oleObj spid="_x0000_s356354"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304800" y="1676400"/>
            <a:ext cx="32766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none of these </a:t>
            </a:r>
          </a:p>
        </p:txBody>
      </p:sp>
      <p:sp>
        <p:nvSpPr>
          <p:cNvPr id="22534"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5486400" y="304800"/>
          <a:ext cx="2133600" cy="1181100"/>
        </p:xfrm>
        <a:graphic>
          <a:graphicData uri="http://schemas.openxmlformats.org/presentationml/2006/ole">
            <p:oleObj spid="_x0000_s356355" name="Equation" r:id="rId6" imgW="647419" imgH="355446" progId="">
              <p:embed/>
            </p:oleObj>
          </a:graphicData>
        </a:graphic>
      </p:graphicFrame>
      <p:sp>
        <p:nvSpPr>
          <p:cNvPr id="22535" name="Rectangle 7"/>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6" name="Object 8"/>
          <p:cNvGraphicFramePr>
            <a:graphicFrameLocks noChangeAspect="1"/>
          </p:cNvGraphicFramePr>
          <p:nvPr/>
        </p:nvGraphicFramePr>
        <p:xfrm>
          <a:off x="838200" y="1524000"/>
          <a:ext cx="4114800" cy="985838"/>
        </p:xfrm>
        <a:graphic>
          <a:graphicData uri="http://schemas.openxmlformats.org/presentationml/2006/ole">
            <p:oleObj spid="_x0000_s356356" name="Equation" r:id="rId7" imgW="1524000" imgH="368300" progId="">
              <p:embed/>
            </p:oleObj>
          </a:graphicData>
        </a:graphic>
      </p:graphicFrame>
      <p:sp>
        <p:nvSpPr>
          <p:cNvPr id="22538" name="Rectangle 10"/>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9" name="Object 11"/>
          <p:cNvGraphicFramePr>
            <a:graphicFrameLocks noChangeAspect="1"/>
          </p:cNvGraphicFramePr>
          <p:nvPr/>
        </p:nvGraphicFramePr>
        <p:xfrm>
          <a:off x="871538" y="2590800"/>
          <a:ext cx="2100262" cy="968375"/>
        </p:xfrm>
        <a:graphic>
          <a:graphicData uri="http://schemas.openxmlformats.org/presentationml/2006/ole">
            <p:oleObj spid="_x0000_s356357" name="Equation" r:id="rId8" imgW="774364" imgH="355446" progId="">
              <p:embed/>
            </p:oleObj>
          </a:graphicData>
        </a:graphic>
      </p:graphicFrame>
      <p:sp>
        <p:nvSpPr>
          <p:cNvPr id="22541" name="Rectangle 13"/>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2" name="Object 14"/>
          <p:cNvGraphicFramePr>
            <a:graphicFrameLocks noChangeAspect="1"/>
          </p:cNvGraphicFramePr>
          <p:nvPr/>
        </p:nvGraphicFramePr>
        <p:xfrm>
          <a:off x="860425" y="3889375"/>
          <a:ext cx="1806575" cy="454025"/>
        </p:xfrm>
        <a:graphic>
          <a:graphicData uri="http://schemas.openxmlformats.org/presentationml/2006/ole">
            <p:oleObj spid="_x0000_s356358" name="Equation" r:id="rId9" imgW="672808" imgH="165028" progId="">
              <p:embed/>
            </p:oleObj>
          </a:graphicData>
        </a:graphic>
      </p:graphicFrame>
      <p:sp>
        <p:nvSpPr>
          <p:cNvPr id="22544" name="Rectangle 16"/>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5" name="Object 17"/>
          <p:cNvGraphicFramePr>
            <a:graphicFrameLocks noChangeAspect="1"/>
          </p:cNvGraphicFramePr>
          <p:nvPr/>
        </p:nvGraphicFramePr>
        <p:xfrm>
          <a:off x="838200" y="4789488"/>
          <a:ext cx="3124200" cy="925512"/>
        </p:xfrm>
        <a:graphic>
          <a:graphicData uri="http://schemas.openxmlformats.org/presentationml/2006/ole">
            <p:oleObj spid="_x0000_s356359" name="Equation" r:id="rId10" imgW="1155700" imgH="342900" progId="">
              <p:embed/>
            </p:oleObj>
          </a:graphicData>
        </a:graphic>
      </p:graphicFrame>
      <p:sp>
        <p:nvSpPr>
          <p:cNvPr id="22547" name="Rectangle 19"/>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358775"/>
            <a:ext cx="8229600" cy="976313"/>
          </a:xfrm>
        </p:spPr>
        <p:txBody>
          <a:bodyPr>
            <a:spAutoFit/>
          </a:bodyPr>
          <a:lstStyle/>
          <a:p>
            <a:r>
              <a:rPr lang="en-US" sz="4000"/>
              <a:t>Evaluate the integral.</a:t>
            </a:r>
          </a:p>
        </p:txBody>
      </p:sp>
      <p:graphicFrame>
        <p:nvGraphicFramePr>
          <p:cNvPr id="23555" name="TPChart"/>
          <p:cNvGraphicFramePr>
            <a:graphicFrameLocks noChangeAspect="1"/>
          </p:cNvGraphicFramePr>
          <p:nvPr/>
        </p:nvGraphicFramePr>
        <p:xfrm>
          <a:off x="5257800" y="1981200"/>
          <a:ext cx="3886200" cy="4876800"/>
        </p:xfrm>
        <a:graphic>
          <a:graphicData uri="http://schemas.openxmlformats.org/presentationml/2006/ole">
            <p:oleObj spid="_x0000_s357378"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152400" y="1676400"/>
            <a:ext cx="19050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23558" name="Rectangle 6"/>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5486400" y="157163"/>
          <a:ext cx="2819400" cy="1747837"/>
        </p:xfrm>
        <a:graphic>
          <a:graphicData uri="http://schemas.openxmlformats.org/presentationml/2006/ole">
            <p:oleObj spid="_x0000_s357379" name="Equation" r:id="rId6" imgW="863225" imgH="533169" progId="">
              <p:embed/>
            </p:oleObj>
          </a:graphicData>
        </a:graphic>
      </p:graphicFrame>
      <p:sp>
        <p:nvSpPr>
          <p:cNvPr id="23560"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9" name="Object 7"/>
          <p:cNvGraphicFramePr>
            <a:graphicFrameLocks noChangeAspect="1"/>
          </p:cNvGraphicFramePr>
          <p:nvPr/>
        </p:nvGraphicFramePr>
        <p:xfrm>
          <a:off x="609600" y="1524000"/>
          <a:ext cx="3717925" cy="692150"/>
        </p:xfrm>
        <a:graphic>
          <a:graphicData uri="http://schemas.openxmlformats.org/presentationml/2006/ole">
            <p:oleObj spid="_x0000_s357380" name="Equation" r:id="rId7" imgW="1955800" imgH="368300" progId="">
              <p:embed/>
            </p:oleObj>
          </a:graphicData>
        </a:graphic>
      </p:graphicFrame>
      <p:sp>
        <p:nvSpPr>
          <p:cNvPr id="23562"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1" name="Object 9"/>
          <p:cNvGraphicFramePr>
            <a:graphicFrameLocks noChangeAspect="1"/>
          </p:cNvGraphicFramePr>
          <p:nvPr/>
        </p:nvGraphicFramePr>
        <p:xfrm>
          <a:off x="609600" y="2530475"/>
          <a:ext cx="4629150" cy="693738"/>
        </p:xfrm>
        <a:graphic>
          <a:graphicData uri="http://schemas.openxmlformats.org/presentationml/2006/ole">
            <p:oleObj spid="_x0000_s357381" name="Equation" r:id="rId8" imgW="2438400" imgH="368300" progId="">
              <p:embed/>
            </p:oleObj>
          </a:graphicData>
        </a:graphic>
      </p:graphicFrame>
      <p:pic>
        <p:nvPicPr>
          <p:cNvPr id="23563" name="Picture 11"/>
          <p:cNvPicPr>
            <a:picLocks noChangeAspect="1" noChangeArrowheads="1"/>
          </p:cNvPicPr>
          <p:nvPr/>
        </p:nvPicPr>
        <p:blipFill>
          <a:blip r:embed="rId9"/>
          <a:srcRect/>
          <a:stretch>
            <a:fillRect/>
          </a:stretch>
        </p:blipFill>
        <p:spPr bwMode="auto">
          <a:xfrm>
            <a:off x="609600" y="3657600"/>
            <a:ext cx="4886325" cy="692150"/>
          </a:xfrm>
          <a:prstGeom prst="rect">
            <a:avLst/>
          </a:prstGeom>
          <a:solidFill>
            <a:schemeClr val="bg1"/>
          </a:solidFill>
          <a:ln w="9525">
            <a:noFill/>
            <a:miter lim="800000"/>
            <a:headEnd/>
            <a:tailEnd/>
          </a:ln>
        </p:spPr>
      </p:pic>
      <p:sp>
        <p:nvSpPr>
          <p:cNvPr id="23565" name="Rectangle 13"/>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4" name="Object 12"/>
          <p:cNvGraphicFramePr>
            <a:graphicFrameLocks noChangeAspect="1"/>
          </p:cNvGraphicFramePr>
          <p:nvPr/>
        </p:nvGraphicFramePr>
        <p:xfrm>
          <a:off x="609600" y="4740275"/>
          <a:ext cx="3717925" cy="692150"/>
        </p:xfrm>
        <a:graphic>
          <a:graphicData uri="http://schemas.openxmlformats.org/presentationml/2006/ole">
            <p:oleObj spid="_x0000_s357382" name="Equation" r:id="rId10" imgW="1955800" imgH="368300" progId="">
              <p:embed/>
            </p:oleObj>
          </a:graphicData>
        </a:graphic>
      </p:graphicFrame>
      <p:pic>
        <p:nvPicPr>
          <p:cNvPr id="23566" name="Picture 14"/>
          <p:cNvPicPr>
            <a:picLocks noChangeAspect="1" noChangeArrowheads="1"/>
          </p:cNvPicPr>
          <p:nvPr/>
        </p:nvPicPr>
        <p:blipFill>
          <a:blip r:embed="rId11"/>
          <a:srcRect/>
          <a:stretch>
            <a:fillRect/>
          </a:stretch>
        </p:blipFill>
        <p:spPr bwMode="auto">
          <a:xfrm>
            <a:off x="533400" y="5867400"/>
            <a:ext cx="3505200" cy="620713"/>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381000" y="0"/>
            <a:ext cx="8458200" cy="1295400"/>
          </a:xfrm>
        </p:spPr>
        <p:txBody>
          <a:bodyPr/>
          <a:lstStyle/>
          <a:p>
            <a:r>
              <a:rPr lang="en-US" sz="2000"/>
              <a:t>A study by the U.S. Office of Science and Technology in 1972 estimated the cost (in dollars) to reduce automobile emissions by certain percentages and the graph gives the linear model of this table. </a:t>
            </a:r>
          </a:p>
        </p:txBody>
      </p:sp>
      <p:graphicFrame>
        <p:nvGraphicFramePr>
          <p:cNvPr id="51204" name="TPChart"/>
          <p:cNvGraphicFramePr>
            <a:graphicFrameLocks noChangeAspect="1"/>
          </p:cNvGraphicFramePr>
          <p:nvPr/>
        </p:nvGraphicFramePr>
        <p:xfrm>
          <a:off x="4953000" y="1981200"/>
          <a:ext cx="4191000" cy="4876800"/>
        </p:xfrm>
        <a:graphic>
          <a:graphicData uri="http://schemas.openxmlformats.org/presentationml/2006/ole">
            <p:oleObj spid="_x0000_s35842" name="Chart" r:id="rId5" imgW="4571989" imgH="5143584" progId="MSGraph.Chart.8">
              <p:embed followColorScheme="full"/>
            </p:oleObj>
          </a:graphicData>
        </a:graphic>
      </p:graphicFrame>
      <p:sp>
        <p:nvSpPr>
          <p:cNvPr id="51203" name="TPAnswers"/>
          <p:cNvSpPr>
            <a:spLocks noGrp="1" noChangeArrowheads="1"/>
          </p:cNvSpPr>
          <p:nvPr>
            <p:ph type="body" idx="1"/>
            <p:custDataLst>
              <p:tags r:id="rId3"/>
            </p:custDataLst>
          </p:nvPr>
        </p:nvSpPr>
        <p:spPr>
          <a:xfrm>
            <a:off x="457200" y="4800600"/>
            <a:ext cx="4114800" cy="1905000"/>
          </a:xfrm>
        </p:spPr>
        <p:txBody>
          <a:bodyPr/>
          <a:lstStyle/>
          <a:p>
            <a:pPr marL="609600" indent="-609600">
              <a:buFontTx/>
              <a:buAutoNum type="arabicPeriod"/>
            </a:pPr>
            <a:r>
              <a:rPr lang="en-US" sz="2000"/>
              <a:t>$63</a:t>
            </a:r>
          </a:p>
          <a:p>
            <a:pPr marL="609600" indent="-609600">
              <a:buFontTx/>
              <a:buAutoNum type="arabicPeriod"/>
            </a:pPr>
            <a:r>
              <a:rPr lang="en-US" sz="2000"/>
              <a:t>$259</a:t>
            </a:r>
          </a:p>
          <a:p>
            <a:pPr marL="609600" indent="-609600">
              <a:buFontTx/>
              <a:buAutoNum type="arabicPeriod"/>
            </a:pPr>
            <a:r>
              <a:rPr lang="en-US" sz="2000"/>
              <a:t>$44</a:t>
            </a:r>
          </a:p>
          <a:p>
            <a:pPr marL="609600" indent="-609600">
              <a:buFontTx/>
              <a:buAutoNum type="arabicPeriod"/>
            </a:pPr>
            <a:r>
              <a:rPr lang="en-US" sz="2000"/>
              <a:t>$54</a:t>
            </a:r>
          </a:p>
          <a:p>
            <a:pPr marL="609600" indent="-609600">
              <a:buFontTx/>
              <a:buAutoNum type="arabicPeriod"/>
            </a:pPr>
            <a:r>
              <a:rPr lang="en-US" sz="2000"/>
              <a:t>$70</a:t>
            </a:r>
          </a:p>
        </p:txBody>
      </p:sp>
      <p:sp>
        <p:nvSpPr>
          <p:cNvPr id="51205" name="Text Box 5"/>
          <p:cNvSpPr txBox="1">
            <a:spLocks noChangeArrowheads="1"/>
          </p:cNvSpPr>
          <p:nvPr/>
        </p:nvSpPr>
        <p:spPr bwMode="auto">
          <a:xfrm>
            <a:off x="381000" y="4098925"/>
            <a:ext cx="4267200" cy="701675"/>
          </a:xfrm>
          <a:prstGeom prst="rect">
            <a:avLst/>
          </a:prstGeom>
          <a:noFill/>
          <a:ln w="9525">
            <a:noFill/>
            <a:miter lim="800000"/>
            <a:headEnd/>
            <a:tailEnd/>
          </a:ln>
          <a:effectLst/>
        </p:spPr>
        <p:txBody>
          <a:bodyPr>
            <a:spAutoFit/>
          </a:bodyPr>
          <a:lstStyle/>
          <a:p>
            <a:pPr>
              <a:spcBef>
                <a:spcPct val="50000"/>
              </a:spcBef>
            </a:pPr>
            <a:r>
              <a:rPr lang="en-US" sz="2000"/>
              <a:t>Find the cost, if the reduction in emissions is 80%, using this model. </a:t>
            </a:r>
          </a:p>
        </p:txBody>
      </p:sp>
      <p:sp>
        <p:nvSpPr>
          <p:cNvPr id="51206" name="Rectangle 6"/>
          <p:cNvSpPr>
            <a:spLocks noChangeArrowheads="1"/>
          </p:cNvSpPr>
          <p:nvPr/>
        </p:nvSpPr>
        <p:spPr bwMode="auto">
          <a:xfrm>
            <a:off x="0" y="24717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89" name="Group 89"/>
          <p:cNvGraphicFramePr>
            <a:graphicFrameLocks noGrp="1"/>
          </p:cNvGraphicFramePr>
          <p:nvPr/>
        </p:nvGraphicFramePr>
        <p:xfrm>
          <a:off x="228600" y="1371600"/>
          <a:ext cx="2514600" cy="2621280"/>
        </p:xfrm>
        <a:graphic>
          <a:graphicData uri="http://schemas.openxmlformats.org/drawingml/2006/table">
            <a:tbl>
              <a:tblPr/>
              <a:tblGrid>
                <a:gridCol w="1087438"/>
                <a:gridCol w="1427162"/>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Reduction in emissions (%)</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Cost per car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(in $)</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50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24</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55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29.05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60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33.95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65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38.95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43.95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51282" name="Rectangle 82"/>
          <p:cNvSpPr>
            <a:spLocks noChangeArrowheads="1"/>
          </p:cNvSpPr>
          <p:nvPr/>
        </p:nvSpPr>
        <p:spPr bwMode="auto">
          <a:xfrm>
            <a:off x="0" y="4386263"/>
            <a:ext cx="9144000" cy="0"/>
          </a:xfrm>
          <a:prstGeom prst="rect">
            <a:avLst/>
          </a:prstGeom>
          <a:noFill/>
          <a:ln w="9525">
            <a:noFill/>
            <a:miter lim="800000"/>
            <a:headEnd/>
            <a:tailEnd/>
          </a:ln>
          <a:effectLst/>
        </p:spPr>
        <p:txBody>
          <a:bodyPr wrap="none" anchor="ctr">
            <a:spAutoFit/>
          </a:bodyPr>
          <a:lstStyle/>
          <a:p>
            <a:endParaRPr lang="en-US"/>
          </a:p>
        </p:txBody>
      </p:sp>
      <p:pic>
        <p:nvPicPr>
          <p:cNvPr id="51284" name="Picture 84"/>
          <p:cNvPicPr>
            <a:picLocks noChangeAspect="1" noChangeArrowheads="1"/>
          </p:cNvPicPr>
          <p:nvPr/>
        </p:nvPicPr>
        <p:blipFill>
          <a:blip r:embed="rId6"/>
          <a:srcRect/>
          <a:stretch>
            <a:fillRect/>
          </a:stretch>
        </p:blipFill>
        <p:spPr bwMode="auto">
          <a:xfrm>
            <a:off x="2819400" y="1371600"/>
            <a:ext cx="2362200" cy="236061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114300"/>
            <a:ext cx="8229600" cy="1465263"/>
          </a:xfrm>
        </p:spPr>
        <p:txBody>
          <a:bodyPr>
            <a:spAutoFit/>
          </a:bodyPr>
          <a:lstStyle/>
          <a:p>
            <a:r>
              <a:rPr lang="en-US" sz="3600"/>
              <a:t>Use the Table of Integrals to evaluate the integral.</a:t>
            </a:r>
          </a:p>
        </p:txBody>
      </p:sp>
      <p:graphicFrame>
        <p:nvGraphicFramePr>
          <p:cNvPr id="24579" name="TPChart"/>
          <p:cNvGraphicFramePr>
            <a:graphicFrameLocks noChangeAspect="1"/>
          </p:cNvGraphicFramePr>
          <p:nvPr/>
        </p:nvGraphicFramePr>
        <p:xfrm>
          <a:off x="4508500" y="1651000"/>
          <a:ext cx="4572000" cy="5143500"/>
        </p:xfrm>
        <a:graphic>
          <a:graphicData uri="http://schemas.openxmlformats.org/presentationml/2006/ole">
            <p:oleObj spid="_x0000_s358402"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457200" y="3408363"/>
            <a:ext cx="4114800" cy="2916237"/>
          </a:xfrm>
        </p:spPr>
        <p:txBody>
          <a:bodyPr>
            <a:spAutoFit/>
          </a:bodyPr>
          <a:lstStyle/>
          <a:p>
            <a:pPr marL="609600" indent="-609600">
              <a:buFontTx/>
              <a:buAutoNum type="arabicPeriod"/>
            </a:pPr>
            <a:r>
              <a:rPr lang="en-US"/>
              <a:t>0.252</a:t>
            </a:r>
          </a:p>
          <a:p>
            <a:pPr marL="609600" indent="-609600">
              <a:buFontTx/>
              <a:buAutoNum type="arabicPeriod"/>
            </a:pPr>
            <a:r>
              <a:rPr lang="en-US"/>
              <a:t>0.112</a:t>
            </a:r>
          </a:p>
          <a:p>
            <a:pPr marL="609600" indent="-609600">
              <a:buFontTx/>
              <a:buAutoNum type="arabicPeriod"/>
            </a:pPr>
            <a:r>
              <a:rPr lang="en-US"/>
              <a:t>0.762</a:t>
            </a:r>
          </a:p>
          <a:p>
            <a:pPr marL="609600" indent="-609600">
              <a:buFontTx/>
              <a:buAutoNum type="arabicPeriod"/>
            </a:pPr>
            <a:r>
              <a:rPr lang="en-US"/>
              <a:t>1.272</a:t>
            </a:r>
          </a:p>
          <a:p>
            <a:pPr marL="609600" indent="-609600">
              <a:buFontTx/>
              <a:buAutoNum type="arabicPeriod"/>
            </a:pPr>
            <a:r>
              <a:rPr lang="en-US"/>
              <a:t>0.225</a:t>
            </a:r>
          </a:p>
        </p:txBody>
      </p:sp>
      <p:sp>
        <p:nvSpPr>
          <p:cNvPr id="24582"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533400" y="1600200"/>
          <a:ext cx="2743200" cy="1416050"/>
        </p:xfrm>
        <a:graphic>
          <a:graphicData uri="http://schemas.openxmlformats.org/presentationml/2006/ole">
            <p:oleObj spid="_x0000_s358403" name="Equation" r:id="rId6" imgW="9906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358775"/>
            <a:ext cx="8229600" cy="976313"/>
          </a:xfrm>
        </p:spPr>
        <p:txBody>
          <a:bodyPr>
            <a:spAutoFit/>
          </a:bodyPr>
          <a:lstStyle/>
          <a:p>
            <a:r>
              <a:rPr lang="en-US" sz="4000"/>
              <a:t>Evaluate the integral.</a:t>
            </a:r>
          </a:p>
        </p:txBody>
      </p:sp>
      <p:graphicFrame>
        <p:nvGraphicFramePr>
          <p:cNvPr id="25603" name="TPChart"/>
          <p:cNvGraphicFramePr>
            <a:graphicFrameLocks noChangeAspect="1"/>
          </p:cNvGraphicFramePr>
          <p:nvPr/>
        </p:nvGraphicFramePr>
        <p:xfrm>
          <a:off x="4508500" y="1651000"/>
          <a:ext cx="4572000" cy="5143500"/>
        </p:xfrm>
        <a:graphic>
          <a:graphicData uri="http://schemas.openxmlformats.org/presentationml/2006/ole">
            <p:oleObj spid="_x0000_s359426" name="Chart" r:id="rId5" imgW="4571989" imgH="5143584" progId="MSGraph.Chart.8">
              <p:embed followColorScheme="full"/>
            </p:oleObj>
          </a:graphicData>
        </a:graphic>
      </p:graphicFrame>
      <p:sp>
        <p:nvSpPr>
          <p:cNvPr id="25604" name="TPAnswers" hidden="1"/>
          <p:cNvSpPr>
            <a:spLocks noGrp="1" noChangeArrowheads="1"/>
          </p:cNvSpPr>
          <p:nvPr>
            <p:ph type="body" idx="1"/>
            <p:custDataLst>
              <p:tags r:id="rId3"/>
            </p:custDataLst>
          </p:nvPr>
        </p:nvSpPr>
        <p:spPr>
          <a:xfrm>
            <a:off x="457200" y="6794500"/>
            <a:ext cx="4114800" cy="1511300"/>
          </a:xfrm>
        </p:spPr>
        <p:txBody>
          <a:bodyPr>
            <a:spAutoFit/>
          </a:bodyPr>
          <a:lstStyle/>
          <a:p>
            <a:pPr marL="609600" indent="-609600">
              <a:buFontTx/>
              <a:buAutoNum type="arabicPeriod"/>
            </a:pPr>
            <a:r>
              <a:rPr lang="en-US" sz="1600"/>
              <a:t>0</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495300" y="2087563"/>
            <a:ext cx="825500" cy="960437"/>
            <a:chOff x="312" y="1219"/>
            <a:chExt cx="520" cy="605"/>
          </a:xfrm>
        </p:grpSpPr>
        <p:sp>
          <p:nvSpPr>
            <p:cNvPr id="25605" name="PSPic"/>
            <p:cNvSpPr>
              <a:spLocks noChangeArrowheads="1"/>
            </p:cNvSpPr>
            <p:nvPr/>
          </p:nvSpPr>
          <p:spPr bwMode="auto">
            <a:xfrm>
              <a:off x="432" y="1459"/>
              <a:ext cx="329" cy="365"/>
            </a:xfrm>
            <a:prstGeom prst="rect">
              <a:avLst/>
            </a:prstGeom>
            <a:noFill/>
            <a:ln w="9525">
              <a:noFill/>
              <a:miter lim="800000"/>
              <a:headEnd/>
              <a:tailEnd/>
            </a:ln>
            <a:effectLst/>
          </p:spPr>
          <p:txBody>
            <a:bodyPr wrap="none" anchor="ctr">
              <a:spAutoFit/>
            </a:bodyPr>
            <a:lstStyle/>
            <a:p>
              <a:r>
                <a:rPr lang="en-US" sz="3200"/>
                <a:t>0 </a:t>
              </a:r>
            </a:p>
          </p:txBody>
        </p:sp>
        <p:sp>
          <p:nvSpPr>
            <p:cNvPr id="25614" name="PSText"/>
            <p:cNvSpPr txBox="1">
              <a:spLocks noChangeArrowheads="1"/>
            </p:cNvSpPr>
            <p:nvPr/>
          </p:nvSpPr>
          <p:spPr bwMode="auto">
            <a:xfrm>
              <a:off x="432" y="1219"/>
              <a:ext cx="400" cy="240"/>
            </a:xfrm>
            <a:prstGeom prst="rect">
              <a:avLst/>
            </a:prstGeom>
            <a:noFill/>
            <a:ln w="9525">
              <a:noFill/>
              <a:miter lim="800000"/>
              <a:headEnd/>
              <a:tailEnd/>
            </a:ln>
            <a:effectLst/>
          </p:spPr>
          <p:txBody>
            <a:bodyPr/>
            <a:lstStyle/>
            <a:p>
              <a:r>
                <a:rPr lang="en-US" sz="2400"/>
                <a:t>1.</a:t>
              </a:r>
            </a:p>
          </p:txBody>
        </p:sp>
        <p:sp>
          <p:nvSpPr>
            <p:cNvPr id="25615" name="PSArrow"/>
            <p:cNvSpPr>
              <a:spLocks noChangeArrowheads="1"/>
            </p:cNvSpPr>
            <p:nvPr/>
          </p:nvSpPr>
          <p:spPr bwMode="auto">
            <a:xfrm>
              <a:off x="312" y="1379"/>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1981200"/>
            <a:ext cx="1654175" cy="1252538"/>
            <a:chOff x="1800" y="1248"/>
            <a:chExt cx="1042" cy="789"/>
          </a:xfrm>
        </p:grpSpPr>
        <p:graphicFrame>
          <p:nvGraphicFramePr>
            <p:cNvPr id="25606" name="PSPic"/>
            <p:cNvGraphicFramePr>
              <a:graphicFrameLocks noChangeAspect="1"/>
            </p:cNvGraphicFramePr>
            <p:nvPr/>
          </p:nvGraphicFramePr>
          <p:xfrm>
            <a:off x="1920" y="1488"/>
            <a:ext cx="922" cy="549"/>
          </p:xfrm>
          <a:graphic>
            <a:graphicData uri="http://schemas.openxmlformats.org/presentationml/2006/ole">
              <p:oleObj spid="_x0000_s359431" name="Equation" r:id="rId6" imgW="545626" imgH="329914" progId="">
                <p:embed/>
              </p:oleObj>
            </a:graphicData>
          </a:graphic>
        </p:graphicFrame>
        <p:sp>
          <p:nvSpPr>
            <p:cNvPr id="25617" name="PSText"/>
            <p:cNvSpPr txBox="1">
              <a:spLocks noChangeArrowheads="1"/>
            </p:cNvSpPr>
            <p:nvPr/>
          </p:nvSpPr>
          <p:spPr bwMode="auto">
            <a:xfrm>
              <a:off x="1920" y="1248"/>
              <a:ext cx="400" cy="240"/>
            </a:xfrm>
            <a:prstGeom prst="rect">
              <a:avLst/>
            </a:prstGeom>
            <a:noFill/>
            <a:ln w="9525">
              <a:noFill/>
              <a:miter lim="800000"/>
              <a:headEnd/>
              <a:tailEnd/>
            </a:ln>
            <a:effectLst/>
          </p:spPr>
          <p:txBody>
            <a:bodyPr/>
            <a:lstStyle/>
            <a:p>
              <a:r>
                <a:rPr lang="en-US" sz="2400"/>
                <a:t>2.</a:t>
              </a:r>
            </a:p>
          </p:txBody>
        </p:sp>
        <p:sp>
          <p:nvSpPr>
            <p:cNvPr id="25618" name="PSArrow"/>
            <p:cNvSpPr>
              <a:spLocks noChangeArrowheads="1"/>
            </p:cNvSpPr>
            <p:nvPr/>
          </p:nvSpPr>
          <p:spPr bwMode="auto">
            <a:xfrm>
              <a:off x="180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276600"/>
            <a:ext cx="1366838" cy="1252538"/>
            <a:chOff x="840" y="2064"/>
            <a:chExt cx="861" cy="789"/>
          </a:xfrm>
        </p:grpSpPr>
        <p:graphicFrame>
          <p:nvGraphicFramePr>
            <p:cNvPr id="25608" name="PSPic"/>
            <p:cNvGraphicFramePr>
              <a:graphicFrameLocks noChangeAspect="1"/>
            </p:cNvGraphicFramePr>
            <p:nvPr/>
          </p:nvGraphicFramePr>
          <p:xfrm>
            <a:off x="960" y="2304"/>
            <a:ext cx="741" cy="549"/>
          </p:xfrm>
          <a:graphic>
            <a:graphicData uri="http://schemas.openxmlformats.org/presentationml/2006/ole">
              <p:oleObj spid="_x0000_s359430" name="Equation" r:id="rId7" imgW="444500" imgH="330200" progId="">
                <p:embed/>
              </p:oleObj>
            </a:graphicData>
          </a:graphic>
        </p:graphicFrame>
        <p:sp>
          <p:nvSpPr>
            <p:cNvPr id="25620" name="PSText"/>
            <p:cNvSpPr txBox="1">
              <a:spLocks noChangeArrowheads="1"/>
            </p:cNvSpPr>
            <p:nvPr/>
          </p:nvSpPr>
          <p:spPr bwMode="auto">
            <a:xfrm>
              <a:off x="960" y="2064"/>
              <a:ext cx="400" cy="240"/>
            </a:xfrm>
            <a:prstGeom prst="rect">
              <a:avLst/>
            </a:prstGeom>
            <a:noFill/>
            <a:ln w="9525">
              <a:noFill/>
              <a:miter lim="800000"/>
              <a:headEnd/>
              <a:tailEnd/>
            </a:ln>
            <a:effectLst/>
          </p:spPr>
          <p:txBody>
            <a:bodyPr/>
            <a:lstStyle/>
            <a:p>
              <a:r>
                <a:rPr lang="en-US" sz="2400"/>
                <a:t>3.</a:t>
              </a:r>
            </a:p>
          </p:txBody>
        </p:sp>
        <p:sp>
          <p:nvSpPr>
            <p:cNvPr id="25621" name="PSArrow"/>
            <p:cNvSpPr>
              <a:spLocks noChangeArrowheads="1"/>
            </p:cNvSpPr>
            <p:nvPr/>
          </p:nvSpPr>
          <p:spPr bwMode="auto">
            <a:xfrm>
              <a:off x="840"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4876800"/>
            <a:ext cx="1654175" cy="1252538"/>
            <a:chOff x="216" y="3072"/>
            <a:chExt cx="1042" cy="789"/>
          </a:xfrm>
        </p:grpSpPr>
        <p:graphicFrame>
          <p:nvGraphicFramePr>
            <p:cNvPr id="25610" name="PSPic"/>
            <p:cNvGraphicFramePr>
              <a:graphicFrameLocks noChangeAspect="1"/>
            </p:cNvGraphicFramePr>
            <p:nvPr/>
          </p:nvGraphicFramePr>
          <p:xfrm>
            <a:off x="336" y="3312"/>
            <a:ext cx="922" cy="549"/>
          </p:xfrm>
          <a:graphic>
            <a:graphicData uri="http://schemas.openxmlformats.org/presentationml/2006/ole">
              <p:oleObj spid="_x0000_s359429" name="Equation" r:id="rId8" imgW="545626" imgH="329914" progId="">
                <p:embed/>
              </p:oleObj>
            </a:graphicData>
          </a:graphic>
        </p:graphicFrame>
        <p:sp>
          <p:nvSpPr>
            <p:cNvPr id="25623" name="PSText"/>
            <p:cNvSpPr txBox="1">
              <a:spLocks noChangeArrowheads="1"/>
            </p:cNvSpPr>
            <p:nvPr/>
          </p:nvSpPr>
          <p:spPr bwMode="auto">
            <a:xfrm>
              <a:off x="336" y="3072"/>
              <a:ext cx="400" cy="240"/>
            </a:xfrm>
            <a:prstGeom prst="rect">
              <a:avLst/>
            </a:prstGeom>
            <a:noFill/>
            <a:ln w="9525">
              <a:noFill/>
              <a:miter lim="800000"/>
              <a:headEnd/>
              <a:tailEnd/>
            </a:ln>
            <a:effectLst/>
          </p:spPr>
          <p:txBody>
            <a:bodyPr/>
            <a:lstStyle/>
            <a:p>
              <a:r>
                <a:rPr lang="en-US" sz="2400"/>
                <a:t>4.</a:t>
              </a:r>
            </a:p>
          </p:txBody>
        </p:sp>
        <p:sp>
          <p:nvSpPr>
            <p:cNvPr id="25624" name="PSArrow"/>
            <p:cNvSpPr>
              <a:spLocks noChangeArrowheads="1"/>
            </p:cNvSpPr>
            <p:nvPr/>
          </p:nvSpPr>
          <p:spPr bwMode="auto">
            <a:xfrm>
              <a:off x="216"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876800"/>
            <a:ext cx="1409700" cy="1252538"/>
            <a:chOff x="1800" y="3072"/>
            <a:chExt cx="888" cy="789"/>
          </a:xfrm>
        </p:grpSpPr>
        <p:graphicFrame>
          <p:nvGraphicFramePr>
            <p:cNvPr id="25612" name="PSPic"/>
            <p:cNvGraphicFramePr>
              <a:graphicFrameLocks noChangeAspect="1"/>
            </p:cNvGraphicFramePr>
            <p:nvPr/>
          </p:nvGraphicFramePr>
          <p:xfrm>
            <a:off x="1920" y="3312"/>
            <a:ext cx="768" cy="549"/>
          </p:xfrm>
          <a:graphic>
            <a:graphicData uri="http://schemas.openxmlformats.org/presentationml/2006/ole">
              <p:oleObj spid="_x0000_s359428" name="Equation" r:id="rId9" imgW="457200" imgH="330200" progId="">
                <p:embed/>
              </p:oleObj>
            </a:graphicData>
          </a:graphic>
        </p:graphicFrame>
        <p:sp>
          <p:nvSpPr>
            <p:cNvPr id="25626" name="PSText"/>
            <p:cNvSpPr txBox="1">
              <a:spLocks noChangeArrowheads="1"/>
            </p:cNvSpPr>
            <p:nvPr/>
          </p:nvSpPr>
          <p:spPr bwMode="auto">
            <a:xfrm>
              <a:off x="1920" y="3072"/>
              <a:ext cx="400" cy="240"/>
            </a:xfrm>
            <a:prstGeom prst="rect">
              <a:avLst/>
            </a:prstGeom>
            <a:noFill/>
            <a:ln w="9525">
              <a:noFill/>
              <a:miter lim="800000"/>
              <a:headEnd/>
              <a:tailEnd/>
            </a:ln>
            <a:effectLst/>
          </p:spPr>
          <p:txBody>
            <a:bodyPr/>
            <a:lstStyle/>
            <a:p>
              <a:r>
                <a:rPr lang="en-US" sz="2400"/>
                <a:t>5.</a:t>
              </a:r>
            </a:p>
          </p:txBody>
        </p:sp>
        <p:sp>
          <p:nvSpPr>
            <p:cNvPr id="25627" name="PSArrow"/>
            <p:cNvSpPr>
              <a:spLocks noChangeArrowheads="1"/>
            </p:cNvSpPr>
            <p:nvPr/>
          </p:nvSpPr>
          <p:spPr bwMode="auto">
            <a:xfrm>
              <a:off x="180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5630" name="Rectangle 30"/>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29" name="Object 29"/>
          <p:cNvGraphicFramePr>
            <a:graphicFrameLocks noChangeAspect="1"/>
          </p:cNvGraphicFramePr>
          <p:nvPr/>
        </p:nvGraphicFramePr>
        <p:xfrm>
          <a:off x="5410200" y="152400"/>
          <a:ext cx="2819400" cy="1454150"/>
        </p:xfrm>
        <a:graphic>
          <a:graphicData uri="http://schemas.openxmlformats.org/presentationml/2006/ole">
            <p:oleObj spid="_x0000_s359427" name="Equation" r:id="rId10" imgW="9906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76200"/>
            <a:ext cx="8229600" cy="793750"/>
          </a:xfrm>
        </p:spPr>
        <p:txBody>
          <a:bodyPr>
            <a:spAutoFit/>
          </a:bodyPr>
          <a:lstStyle/>
          <a:p>
            <a:r>
              <a:rPr lang="en-US" sz="2800"/>
              <a:t>Use the Table of Integrals to evaluate the integral.</a:t>
            </a:r>
          </a:p>
        </p:txBody>
      </p:sp>
      <p:graphicFrame>
        <p:nvGraphicFramePr>
          <p:cNvPr id="26627" name="TPChart"/>
          <p:cNvGraphicFramePr>
            <a:graphicFrameLocks noChangeAspect="1"/>
          </p:cNvGraphicFramePr>
          <p:nvPr/>
        </p:nvGraphicFramePr>
        <p:xfrm>
          <a:off x="4724400" y="1714500"/>
          <a:ext cx="4419600" cy="5143500"/>
        </p:xfrm>
        <a:graphic>
          <a:graphicData uri="http://schemas.openxmlformats.org/presentationml/2006/ole">
            <p:oleObj spid="_x0000_s360450"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228600" y="1763713"/>
            <a:ext cx="4114800" cy="4865687"/>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26630" name="Rectangle 6"/>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609600" y="717550"/>
          <a:ext cx="1905000" cy="1111250"/>
        </p:xfrm>
        <a:graphic>
          <a:graphicData uri="http://schemas.openxmlformats.org/presentationml/2006/ole">
            <p:oleObj spid="_x0000_s360451" name="Equation" r:id="rId6" imgW="914400" imgH="533400" progId="">
              <p:embed/>
            </p:oleObj>
          </a:graphicData>
        </a:graphic>
      </p:graphicFrame>
      <p:pic>
        <p:nvPicPr>
          <p:cNvPr id="26631" name="Picture 7"/>
          <p:cNvPicPr>
            <a:picLocks noChangeAspect="1" noChangeArrowheads="1"/>
          </p:cNvPicPr>
          <p:nvPr/>
        </p:nvPicPr>
        <p:blipFill>
          <a:blip r:embed="rId7"/>
          <a:srcRect/>
          <a:stretch>
            <a:fillRect/>
          </a:stretch>
        </p:blipFill>
        <p:spPr bwMode="auto">
          <a:xfrm>
            <a:off x="762000" y="1752600"/>
            <a:ext cx="3338513" cy="795338"/>
          </a:xfrm>
          <a:prstGeom prst="rect">
            <a:avLst/>
          </a:prstGeom>
          <a:solidFill>
            <a:schemeClr val="bg1"/>
          </a:solidFill>
          <a:ln w="9525">
            <a:noFill/>
            <a:miter lim="800000"/>
            <a:headEnd/>
            <a:tailEnd/>
          </a:ln>
        </p:spPr>
      </p:pic>
      <p:pic>
        <p:nvPicPr>
          <p:cNvPr id="26632" name="Picture 8"/>
          <p:cNvPicPr>
            <a:picLocks noChangeAspect="1" noChangeArrowheads="1"/>
          </p:cNvPicPr>
          <p:nvPr/>
        </p:nvPicPr>
        <p:blipFill>
          <a:blip r:embed="rId8"/>
          <a:srcRect/>
          <a:stretch>
            <a:fillRect/>
          </a:stretch>
        </p:blipFill>
        <p:spPr bwMode="auto">
          <a:xfrm>
            <a:off x="838200" y="2819400"/>
            <a:ext cx="2481263" cy="676275"/>
          </a:xfrm>
          <a:prstGeom prst="rect">
            <a:avLst/>
          </a:prstGeom>
          <a:solidFill>
            <a:schemeClr val="bg1"/>
          </a:solidFill>
          <a:ln w="9525">
            <a:noFill/>
            <a:miter lim="800000"/>
            <a:headEnd/>
            <a:tailEnd/>
          </a:ln>
        </p:spPr>
      </p:pic>
      <p:pic>
        <p:nvPicPr>
          <p:cNvPr id="26633" name="Picture 9"/>
          <p:cNvPicPr>
            <a:picLocks noChangeAspect="1" noChangeArrowheads="1"/>
          </p:cNvPicPr>
          <p:nvPr/>
        </p:nvPicPr>
        <p:blipFill>
          <a:blip r:embed="rId9"/>
          <a:srcRect/>
          <a:stretch>
            <a:fillRect/>
          </a:stretch>
        </p:blipFill>
        <p:spPr bwMode="auto">
          <a:xfrm>
            <a:off x="838200" y="3810000"/>
            <a:ext cx="3382963" cy="795338"/>
          </a:xfrm>
          <a:prstGeom prst="rect">
            <a:avLst/>
          </a:prstGeom>
          <a:solidFill>
            <a:schemeClr val="bg1"/>
          </a:solidFill>
          <a:ln w="9525">
            <a:noFill/>
            <a:miter lim="800000"/>
            <a:headEnd/>
            <a:tailEnd/>
          </a:ln>
        </p:spPr>
      </p:pic>
      <p:pic>
        <p:nvPicPr>
          <p:cNvPr id="26634" name="Picture 10"/>
          <p:cNvPicPr>
            <a:picLocks noChangeAspect="1" noChangeArrowheads="1"/>
          </p:cNvPicPr>
          <p:nvPr/>
        </p:nvPicPr>
        <p:blipFill>
          <a:blip r:embed="rId10"/>
          <a:srcRect/>
          <a:stretch>
            <a:fillRect/>
          </a:stretch>
        </p:blipFill>
        <p:spPr bwMode="auto">
          <a:xfrm>
            <a:off x="838200" y="4953000"/>
            <a:ext cx="3803650" cy="795338"/>
          </a:xfrm>
          <a:prstGeom prst="rect">
            <a:avLst/>
          </a:prstGeom>
          <a:solidFill>
            <a:schemeClr val="bg1"/>
          </a:solidFill>
          <a:ln w="9525">
            <a:noFill/>
            <a:miter lim="800000"/>
            <a:headEnd/>
            <a:tailEnd/>
          </a:ln>
        </p:spPr>
      </p:pic>
      <p:pic>
        <p:nvPicPr>
          <p:cNvPr id="26635" name="Picture 11"/>
          <p:cNvPicPr>
            <a:picLocks noChangeAspect="1" noChangeArrowheads="1"/>
          </p:cNvPicPr>
          <p:nvPr/>
        </p:nvPicPr>
        <p:blipFill>
          <a:blip r:embed="rId11"/>
          <a:srcRect/>
          <a:stretch>
            <a:fillRect/>
          </a:stretch>
        </p:blipFill>
        <p:spPr bwMode="auto">
          <a:xfrm>
            <a:off x="838200" y="5943600"/>
            <a:ext cx="3276600" cy="795338"/>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73025"/>
            <a:ext cx="8229600" cy="1828800"/>
          </a:xfrm>
        </p:spPr>
        <p:txBody>
          <a:bodyPr>
            <a:spAutoFit/>
          </a:bodyPr>
          <a:lstStyle/>
          <a:p>
            <a:r>
              <a:rPr lang="en-US" sz="3200"/>
              <a:t>Use the Comparison Theorem to determine which of the following integrals is convergent.</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361474"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133600"/>
            <a:ext cx="1600200" cy="2382838"/>
          </a:xfrm>
        </p:spPr>
        <p:txBody>
          <a:bodyPr>
            <a:spAutoFit/>
          </a:bodyPr>
          <a:lstStyle/>
          <a:p>
            <a:pPr marL="609600" indent="-609600">
              <a:spcAft>
                <a:spcPct val="250000"/>
              </a:spcAft>
              <a:buFontTx/>
              <a:buAutoNum type="arabicPeriod"/>
            </a:pPr>
            <a:r>
              <a:rPr lang="en-US"/>
              <a:t>x</a:t>
            </a:r>
          </a:p>
          <a:p>
            <a:pPr marL="609600" indent="-609600">
              <a:spcAft>
                <a:spcPct val="250000"/>
              </a:spcAft>
              <a:buFontTx/>
              <a:buAutoNum type="arabicPeriod"/>
            </a:pPr>
            <a:r>
              <a:rPr lang="en-US"/>
              <a:t>x</a:t>
            </a:r>
          </a:p>
        </p:txBody>
      </p:sp>
      <p:sp>
        <p:nvSpPr>
          <p:cNvPr id="27654"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3" name="Object 5"/>
          <p:cNvGraphicFramePr>
            <a:graphicFrameLocks noChangeAspect="1"/>
          </p:cNvGraphicFramePr>
          <p:nvPr/>
        </p:nvGraphicFramePr>
        <p:xfrm>
          <a:off x="990600" y="1905000"/>
          <a:ext cx="2638425" cy="1439863"/>
        </p:xfrm>
        <a:graphic>
          <a:graphicData uri="http://schemas.openxmlformats.org/presentationml/2006/ole">
            <p:oleObj spid="_x0000_s361475" name="Equation" r:id="rId6" imgW="939800" imgH="508000" progId="">
              <p:embed/>
            </p:oleObj>
          </a:graphicData>
        </a:graphic>
      </p:graphicFrame>
      <p:sp>
        <p:nvSpPr>
          <p:cNvPr id="27656" name="Rectangle 8"/>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5" name="Object 7"/>
          <p:cNvGraphicFramePr>
            <a:graphicFrameLocks noChangeAspect="1"/>
          </p:cNvGraphicFramePr>
          <p:nvPr/>
        </p:nvGraphicFramePr>
        <p:xfrm>
          <a:off x="1066800" y="3665538"/>
          <a:ext cx="2362200" cy="1439862"/>
        </p:xfrm>
        <a:graphic>
          <a:graphicData uri="http://schemas.openxmlformats.org/presentationml/2006/ole">
            <p:oleObj spid="_x0000_s361476" name="Equation" r:id="rId7" imgW="8382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304800" y="-152400"/>
            <a:ext cx="8686800" cy="2195513"/>
          </a:xfrm>
        </p:spPr>
        <p:txBody>
          <a:bodyPr>
            <a:spAutoFit/>
          </a:bodyPr>
          <a:lstStyle/>
          <a:p>
            <a:pPr>
              <a:lnSpc>
                <a:spcPct val="150000"/>
              </a:lnSpc>
            </a:pPr>
            <a:r>
              <a:rPr lang="en-US" sz="2000"/>
              <a:t>The left, right, Trapezoidal, and Midpoint Rule approximations were used to estimate                where </a:t>
            </a:r>
            <a:r>
              <a:rPr lang="en-US" sz="2000" i="1"/>
              <a:t>f</a:t>
            </a:r>
            <a:r>
              <a:rPr lang="en-US" sz="2000"/>
              <a:t> is the function whose graph is shown. The estimates were 0.5864, 0.8161, 0.2317, and 0.7618, and the same number of subintervals were used in each case.</a:t>
            </a:r>
          </a:p>
        </p:txBody>
      </p:sp>
      <p:pic>
        <p:nvPicPr>
          <p:cNvPr id="28677" name="Picture 5"/>
          <p:cNvPicPr>
            <a:picLocks noChangeAspect="1" noChangeArrowheads="1"/>
          </p:cNvPicPr>
          <p:nvPr/>
        </p:nvPicPr>
        <p:blipFill>
          <a:blip r:embed="rId5"/>
          <a:srcRect/>
          <a:stretch>
            <a:fillRect/>
          </a:stretch>
        </p:blipFill>
        <p:spPr bwMode="auto">
          <a:xfrm>
            <a:off x="5181600" y="2590800"/>
            <a:ext cx="3581400" cy="3103563"/>
          </a:xfrm>
          <a:prstGeom prst="rect">
            <a:avLst/>
          </a:prstGeom>
          <a:noFill/>
          <a:ln w="9525">
            <a:noFill/>
            <a:miter lim="800000"/>
            <a:headEnd/>
            <a:tailEnd/>
          </a:ln>
        </p:spPr>
      </p:pic>
      <p:graphicFrame>
        <p:nvGraphicFramePr>
          <p:cNvPr id="28675" name="TPChart"/>
          <p:cNvGraphicFramePr>
            <a:graphicFrameLocks noChangeAspect="1"/>
          </p:cNvGraphicFramePr>
          <p:nvPr/>
        </p:nvGraphicFramePr>
        <p:xfrm>
          <a:off x="5016500" y="2209800"/>
          <a:ext cx="4132263" cy="4648200"/>
        </p:xfrm>
        <a:graphic>
          <a:graphicData uri="http://schemas.openxmlformats.org/presentationml/2006/ole">
            <p:oleObj spid="_x0000_s362498" name="Chart" r:id="rId6" imgW="4571989" imgH="5143584" progId="MSGraph.Chart.8">
              <p:embed followColorScheme="full"/>
            </p:oleObj>
          </a:graphicData>
        </a:graphic>
      </p:graphicFrame>
      <p:sp>
        <p:nvSpPr>
          <p:cNvPr id="28679" name="Rectangle 7"/>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8" name="Object 6"/>
          <p:cNvGraphicFramePr>
            <a:graphicFrameLocks noChangeAspect="1"/>
          </p:cNvGraphicFramePr>
          <p:nvPr/>
        </p:nvGraphicFramePr>
        <p:xfrm>
          <a:off x="1371600" y="533400"/>
          <a:ext cx="990600" cy="862013"/>
        </p:xfrm>
        <a:graphic>
          <a:graphicData uri="http://schemas.openxmlformats.org/presentationml/2006/ole">
            <p:oleObj spid="_x0000_s362499" name="Equation" r:id="rId7" imgW="584200" imgH="508000" progId="">
              <p:embed/>
            </p:oleObj>
          </a:graphicData>
        </a:graphic>
      </p:graphicFrame>
      <p:sp>
        <p:nvSpPr>
          <p:cNvPr id="28676" name="TPAnswers"/>
          <p:cNvSpPr>
            <a:spLocks noGrp="1" noChangeArrowheads="1"/>
          </p:cNvSpPr>
          <p:nvPr>
            <p:ph type="body" idx="1"/>
            <p:custDataLst>
              <p:tags r:id="rId3"/>
            </p:custDataLst>
          </p:nvPr>
        </p:nvSpPr>
        <p:spPr>
          <a:xfrm>
            <a:off x="228600" y="2381250"/>
            <a:ext cx="2895600" cy="4400550"/>
          </a:xfrm>
        </p:spPr>
        <p:txBody>
          <a:bodyPr>
            <a:spAutoFit/>
          </a:bodyPr>
          <a:lstStyle/>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none of these</a:t>
            </a:r>
          </a:p>
        </p:txBody>
      </p:sp>
      <p:sp>
        <p:nvSpPr>
          <p:cNvPr id="28680" name="Rectangle 8"/>
          <p:cNvSpPr>
            <a:spLocks noChangeArrowheads="1"/>
          </p:cNvSpPr>
          <p:nvPr/>
        </p:nvSpPr>
        <p:spPr bwMode="auto">
          <a:xfrm>
            <a:off x="228600" y="2101850"/>
            <a:ext cx="2967038" cy="336550"/>
          </a:xfrm>
          <a:prstGeom prst="rect">
            <a:avLst/>
          </a:prstGeom>
          <a:noFill/>
          <a:ln w="9525">
            <a:noFill/>
            <a:miter lim="800000"/>
            <a:headEnd/>
            <a:tailEnd/>
          </a:ln>
          <a:effectLst/>
        </p:spPr>
        <p:txBody>
          <a:bodyPr wrap="none" anchor="ctr">
            <a:spAutoFit/>
          </a:bodyPr>
          <a:lstStyle/>
          <a:p>
            <a:r>
              <a:rPr lang="en-US" sz="1600"/>
              <a:t>Choose the correct statement. </a:t>
            </a:r>
          </a:p>
        </p:txBody>
      </p:sp>
      <p:pic>
        <p:nvPicPr>
          <p:cNvPr id="28681" name="Picture 9"/>
          <p:cNvPicPr>
            <a:picLocks noChangeAspect="1" noChangeArrowheads="1"/>
          </p:cNvPicPr>
          <p:nvPr/>
        </p:nvPicPr>
        <p:blipFill>
          <a:blip r:embed="rId8"/>
          <a:srcRect/>
          <a:stretch>
            <a:fillRect/>
          </a:stretch>
        </p:blipFill>
        <p:spPr bwMode="auto">
          <a:xfrm>
            <a:off x="685800" y="2490788"/>
            <a:ext cx="3494088" cy="481012"/>
          </a:xfrm>
          <a:prstGeom prst="rect">
            <a:avLst/>
          </a:prstGeom>
          <a:noFill/>
          <a:ln w="9525">
            <a:noFill/>
            <a:miter lim="800000"/>
            <a:headEnd/>
            <a:tailEnd/>
          </a:ln>
        </p:spPr>
      </p:pic>
      <p:pic>
        <p:nvPicPr>
          <p:cNvPr id="28682" name="Picture 10"/>
          <p:cNvPicPr>
            <a:picLocks noChangeAspect="1" noChangeArrowheads="1"/>
          </p:cNvPicPr>
          <p:nvPr/>
        </p:nvPicPr>
        <p:blipFill>
          <a:blip r:embed="rId9"/>
          <a:srcRect/>
          <a:stretch>
            <a:fillRect/>
          </a:stretch>
        </p:blipFill>
        <p:spPr bwMode="auto">
          <a:xfrm>
            <a:off x="1066800" y="2819400"/>
            <a:ext cx="3944938" cy="481013"/>
          </a:xfrm>
          <a:prstGeom prst="rect">
            <a:avLst/>
          </a:prstGeom>
          <a:noFill/>
          <a:ln w="9525">
            <a:noFill/>
            <a:miter lim="800000"/>
            <a:headEnd/>
            <a:tailEnd/>
          </a:ln>
        </p:spPr>
      </p:pic>
      <p:pic>
        <p:nvPicPr>
          <p:cNvPr id="28683" name="Picture 11"/>
          <p:cNvPicPr>
            <a:picLocks noChangeAspect="1" noChangeArrowheads="1"/>
          </p:cNvPicPr>
          <p:nvPr/>
        </p:nvPicPr>
        <p:blipFill>
          <a:blip r:embed="rId10"/>
          <a:srcRect/>
          <a:stretch>
            <a:fillRect/>
          </a:stretch>
        </p:blipFill>
        <p:spPr bwMode="auto">
          <a:xfrm>
            <a:off x="685800" y="3405188"/>
            <a:ext cx="3481388" cy="481012"/>
          </a:xfrm>
          <a:prstGeom prst="rect">
            <a:avLst/>
          </a:prstGeom>
          <a:noFill/>
          <a:ln w="9525">
            <a:noFill/>
            <a:miter lim="800000"/>
            <a:headEnd/>
            <a:tailEnd/>
          </a:ln>
        </p:spPr>
      </p:pic>
      <p:pic>
        <p:nvPicPr>
          <p:cNvPr id="28684" name="Picture 12"/>
          <p:cNvPicPr>
            <a:picLocks noChangeAspect="1" noChangeArrowheads="1"/>
          </p:cNvPicPr>
          <p:nvPr/>
        </p:nvPicPr>
        <p:blipFill>
          <a:blip r:embed="rId11"/>
          <a:srcRect/>
          <a:stretch>
            <a:fillRect/>
          </a:stretch>
        </p:blipFill>
        <p:spPr bwMode="auto">
          <a:xfrm>
            <a:off x="1066800" y="3733800"/>
            <a:ext cx="4008438" cy="481013"/>
          </a:xfrm>
          <a:prstGeom prst="rect">
            <a:avLst/>
          </a:prstGeom>
          <a:noFill/>
          <a:ln w="9525">
            <a:noFill/>
            <a:miter lim="800000"/>
            <a:headEnd/>
            <a:tailEnd/>
          </a:ln>
        </p:spPr>
      </p:pic>
      <p:pic>
        <p:nvPicPr>
          <p:cNvPr id="28685" name="Picture 13"/>
          <p:cNvPicPr>
            <a:picLocks noChangeAspect="1" noChangeArrowheads="1"/>
          </p:cNvPicPr>
          <p:nvPr/>
        </p:nvPicPr>
        <p:blipFill>
          <a:blip r:embed="rId12"/>
          <a:srcRect/>
          <a:stretch>
            <a:fillRect/>
          </a:stretch>
        </p:blipFill>
        <p:spPr bwMode="auto">
          <a:xfrm>
            <a:off x="685800" y="4419600"/>
            <a:ext cx="3481388" cy="481013"/>
          </a:xfrm>
          <a:prstGeom prst="rect">
            <a:avLst/>
          </a:prstGeom>
          <a:noFill/>
          <a:ln w="9525">
            <a:noFill/>
            <a:miter lim="800000"/>
            <a:headEnd/>
            <a:tailEnd/>
          </a:ln>
        </p:spPr>
      </p:pic>
      <p:pic>
        <p:nvPicPr>
          <p:cNvPr id="28686" name="Picture 14"/>
          <p:cNvPicPr>
            <a:picLocks noChangeAspect="1" noChangeArrowheads="1"/>
          </p:cNvPicPr>
          <p:nvPr/>
        </p:nvPicPr>
        <p:blipFill>
          <a:blip r:embed="rId13"/>
          <a:srcRect/>
          <a:stretch>
            <a:fillRect/>
          </a:stretch>
        </p:blipFill>
        <p:spPr bwMode="auto">
          <a:xfrm>
            <a:off x="1066800" y="4800600"/>
            <a:ext cx="3962400" cy="481013"/>
          </a:xfrm>
          <a:prstGeom prst="rect">
            <a:avLst/>
          </a:prstGeom>
          <a:noFill/>
          <a:ln w="9525">
            <a:noFill/>
            <a:miter lim="800000"/>
            <a:headEnd/>
            <a:tailEnd/>
          </a:ln>
        </p:spPr>
      </p:pic>
      <p:pic>
        <p:nvPicPr>
          <p:cNvPr id="28687" name="Picture 15"/>
          <p:cNvPicPr>
            <a:picLocks noChangeAspect="1" noChangeArrowheads="1"/>
          </p:cNvPicPr>
          <p:nvPr/>
        </p:nvPicPr>
        <p:blipFill>
          <a:blip r:embed="rId14"/>
          <a:srcRect/>
          <a:stretch>
            <a:fillRect/>
          </a:stretch>
        </p:blipFill>
        <p:spPr bwMode="auto">
          <a:xfrm>
            <a:off x="685800" y="5462588"/>
            <a:ext cx="3448050" cy="481012"/>
          </a:xfrm>
          <a:prstGeom prst="rect">
            <a:avLst/>
          </a:prstGeom>
          <a:noFill/>
          <a:ln w="9525">
            <a:noFill/>
            <a:miter lim="800000"/>
            <a:headEnd/>
            <a:tailEnd/>
          </a:ln>
        </p:spPr>
      </p:pic>
      <p:pic>
        <p:nvPicPr>
          <p:cNvPr id="28688" name="Picture 16"/>
          <p:cNvPicPr>
            <a:picLocks noChangeAspect="1" noChangeArrowheads="1"/>
          </p:cNvPicPr>
          <p:nvPr/>
        </p:nvPicPr>
        <p:blipFill>
          <a:blip r:embed="rId15"/>
          <a:srcRect/>
          <a:stretch>
            <a:fillRect/>
          </a:stretch>
        </p:blipFill>
        <p:spPr bwMode="auto">
          <a:xfrm>
            <a:off x="1066800" y="5791200"/>
            <a:ext cx="4038600" cy="48101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358775"/>
            <a:ext cx="8229600" cy="976313"/>
          </a:xfrm>
        </p:spPr>
        <p:txBody>
          <a:bodyPr>
            <a:spAutoFit/>
          </a:bodyPr>
          <a:lstStyle/>
          <a:p>
            <a:r>
              <a:rPr lang="en-US" sz="4000"/>
              <a:t>Evaluate the integral.</a:t>
            </a:r>
          </a:p>
        </p:txBody>
      </p:sp>
      <p:graphicFrame>
        <p:nvGraphicFramePr>
          <p:cNvPr id="29699" name="TPChart"/>
          <p:cNvGraphicFramePr>
            <a:graphicFrameLocks noChangeAspect="1"/>
          </p:cNvGraphicFramePr>
          <p:nvPr/>
        </p:nvGraphicFramePr>
        <p:xfrm>
          <a:off x="4724400" y="1714500"/>
          <a:ext cx="4419600" cy="5143500"/>
        </p:xfrm>
        <a:graphic>
          <a:graphicData uri="http://schemas.openxmlformats.org/presentationml/2006/ole">
            <p:oleObj spid="_x0000_s363522" name="Chart" r:id="rId5" imgW="4571989" imgH="5143584" progId="MSGraph.Chart.8">
              <p:embed followColorScheme="full"/>
            </p:oleObj>
          </a:graphicData>
        </a:graphic>
      </p:graphicFrame>
      <p:sp>
        <p:nvSpPr>
          <p:cNvPr id="29702" name="Rectangle 6"/>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5486400" y="552450"/>
          <a:ext cx="2819400" cy="971550"/>
        </p:xfrm>
        <a:graphic>
          <a:graphicData uri="http://schemas.openxmlformats.org/presentationml/2006/ole">
            <p:oleObj spid="_x0000_s363523" name="Equation" r:id="rId6" imgW="837836" imgH="291973" progId="">
              <p:embed/>
            </p:oleObj>
          </a:graphicData>
        </a:graphic>
      </p:graphicFrame>
      <p:sp>
        <p:nvSpPr>
          <p:cNvPr id="29703" name="Rectangle 7"/>
          <p:cNvSpPr>
            <a:spLocks noChangeArrowheads="1"/>
          </p:cNvSpPr>
          <p:nvPr/>
        </p:nvSpPr>
        <p:spPr bwMode="auto">
          <a:xfrm>
            <a:off x="0" y="3573463"/>
            <a:ext cx="9144000" cy="0"/>
          </a:xfrm>
          <a:prstGeom prst="rect">
            <a:avLst/>
          </a:prstGeom>
          <a:noFill/>
          <a:ln w="9525">
            <a:noFill/>
            <a:miter lim="800000"/>
            <a:headEnd/>
            <a:tailEnd/>
          </a:ln>
          <a:effectLst/>
        </p:spPr>
        <p:txBody>
          <a:bodyPr wrap="none" anchor="ctr">
            <a:spAutoFit/>
          </a:bodyPr>
          <a:lstStyle/>
          <a:p>
            <a:endParaRPr lang="en-US"/>
          </a:p>
        </p:txBody>
      </p:sp>
      <p:sp>
        <p:nvSpPr>
          <p:cNvPr id="29700" name="TPAnswers"/>
          <p:cNvSpPr>
            <a:spLocks noGrp="1" noChangeArrowheads="1"/>
          </p:cNvSpPr>
          <p:nvPr>
            <p:ph type="body" idx="1"/>
            <p:custDataLst>
              <p:tags r:id="rId3"/>
            </p:custDataLst>
          </p:nvPr>
        </p:nvSpPr>
        <p:spPr>
          <a:xfrm>
            <a:off x="228600" y="1676400"/>
            <a:ext cx="33528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none of these </a:t>
            </a:r>
          </a:p>
        </p:txBody>
      </p:sp>
      <p:sp>
        <p:nvSpPr>
          <p:cNvPr id="29705" name="Rectangle 9"/>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29706" name="Rectangle 10"/>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
        <p:nvSpPr>
          <p:cNvPr id="29708"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29709" name="Rectangle 13"/>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
        <p:nvSpPr>
          <p:cNvPr id="29711" name="Rectangle 15"/>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29712" name="Rectangle 16"/>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
        <p:nvSpPr>
          <p:cNvPr id="29714" name="Rectangle 1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29715" name="Rectangle 19"/>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4" name="Object 8"/>
          <p:cNvGraphicFramePr>
            <a:graphicFrameLocks noChangeAspect="1"/>
          </p:cNvGraphicFramePr>
          <p:nvPr/>
        </p:nvGraphicFramePr>
        <p:xfrm>
          <a:off x="762000" y="1524000"/>
          <a:ext cx="4062413" cy="768350"/>
        </p:xfrm>
        <a:graphic>
          <a:graphicData uri="http://schemas.openxmlformats.org/presentationml/2006/ole">
            <p:oleObj spid="_x0000_s363524" name="Equation" r:id="rId7" imgW="1816100" imgH="342900" progId="">
              <p:embed/>
            </p:oleObj>
          </a:graphicData>
        </a:graphic>
      </p:graphicFrame>
      <p:graphicFrame>
        <p:nvGraphicFramePr>
          <p:cNvPr id="29707" name="Object 11"/>
          <p:cNvGraphicFramePr>
            <a:graphicFrameLocks noChangeAspect="1"/>
          </p:cNvGraphicFramePr>
          <p:nvPr/>
        </p:nvGraphicFramePr>
        <p:xfrm>
          <a:off x="762000" y="2660650"/>
          <a:ext cx="3279775" cy="768350"/>
        </p:xfrm>
        <a:graphic>
          <a:graphicData uri="http://schemas.openxmlformats.org/presentationml/2006/ole">
            <p:oleObj spid="_x0000_s363525" name="Equation" r:id="rId8" imgW="1459866" imgH="342751" progId="">
              <p:embed/>
            </p:oleObj>
          </a:graphicData>
        </a:graphic>
      </p:graphicFrame>
      <p:graphicFrame>
        <p:nvGraphicFramePr>
          <p:cNvPr id="29710" name="Object 14"/>
          <p:cNvGraphicFramePr>
            <a:graphicFrameLocks noChangeAspect="1"/>
          </p:cNvGraphicFramePr>
          <p:nvPr/>
        </p:nvGraphicFramePr>
        <p:xfrm>
          <a:off x="762000" y="3727450"/>
          <a:ext cx="2682875" cy="768350"/>
        </p:xfrm>
        <a:graphic>
          <a:graphicData uri="http://schemas.openxmlformats.org/presentationml/2006/ole">
            <p:oleObj spid="_x0000_s363526" name="Equation" r:id="rId9" imgW="1193800" imgH="342900" progId="">
              <p:embed/>
            </p:oleObj>
          </a:graphicData>
        </a:graphic>
      </p:graphicFrame>
      <p:graphicFrame>
        <p:nvGraphicFramePr>
          <p:cNvPr id="29713" name="Object 17"/>
          <p:cNvGraphicFramePr>
            <a:graphicFrameLocks noChangeAspect="1"/>
          </p:cNvGraphicFramePr>
          <p:nvPr/>
        </p:nvGraphicFramePr>
        <p:xfrm>
          <a:off x="762000" y="4870450"/>
          <a:ext cx="2819400" cy="768350"/>
        </p:xfrm>
        <a:graphic>
          <a:graphicData uri="http://schemas.openxmlformats.org/presentationml/2006/ole">
            <p:oleObj spid="_x0000_s363527" name="Equation" r:id="rId10" imgW="1256755" imgH="34275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77788"/>
            <a:ext cx="8229600" cy="1827212"/>
          </a:xfrm>
        </p:spPr>
        <p:txBody>
          <a:bodyPr>
            <a:spAutoFit/>
          </a:bodyPr>
          <a:lstStyle/>
          <a:p>
            <a:r>
              <a:rPr lang="en-US" sz="2400"/>
              <a:t>Use the Midpoint Rule to approximate the given integral with the specified value of </a:t>
            </a:r>
            <a:r>
              <a:rPr lang="en-US" sz="2400" i="1"/>
              <a:t>n</a:t>
            </a:r>
            <a:r>
              <a:rPr lang="en-US" sz="2400"/>
              <a:t>. Compare your result to the actual value and find the error in the approximation.  The choices give the error only.</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364546"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3484563"/>
            <a:ext cx="4114800" cy="2916237"/>
          </a:xfrm>
        </p:spPr>
        <p:txBody>
          <a:bodyPr>
            <a:spAutoFit/>
          </a:bodyPr>
          <a:lstStyle/>
          <a:p>
            <a:pPr marL="609600" indent="-609600">
              <a:buFontTx/>
              <a:buAutoNum type="arabicPeriod"/>
            </a:pPr>
            <a:r>
              <a:rPr lang="en-US"/>
              <a:t>0.00014</a:t>
            </a:r>
          </a:p>
          <a:p>
            <a:pPr marL="609600" indent="-609600">
              <a:buFontTx/>
              <a:buAutoNum type="arabicPeriod"/>
            </a:pPr>
            <a:r>
              <a:rPr lang="en-US"/>
              <a:t>0.00004</a:t>
            </a:r>
          </a:p>
          <a:p>
            <a:pPr marL="609600" indent="-609600">
              <a:buFontTx/>
              <a:buAutoNum type="arabicPeriod"/>
            </a:pPr>
            <a:r>
              <a:rPr lang="en-US"/>
              <a:t>0.10004</a:t>
            </a:r>
          </a:p>
          <a:p>
            <a:pPr marL="609600" indent="-609600">
              <a:buFontTx/>
              <a:buAutoNum type="arabicPeriod"/>
            </a:pPr>
            <a:r>
              <a:rPr lang="en-US"/>
              <a:t>-0.00016</a:t>
            </a:r>
          </a:p>
          <a:p>
            <a:pPr marL="609600" indent="-609600">
              <a:buFontTx/>
              <a:buAutoNum type="arabicPeriod"/>
            </a:pPr>
            <a:r>
              <a:rPr lang="en-US"/>
              <a:t>-0.00096</a:t>
            </a:r>
          </a:p>
        </p:txBody>
      </p:sp>
      <p:sp>
        <p:nvSpPr>
          <p:cNvPr id="30726"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533400" y="1828800"/>
          <a:ext cx="2971800" cy="1533525"/>
        </p:xfrm>
        <a:graphic>
          <a:graphicData uri="http://schemas.openxmlformats.org/presentationml/2006/ole">
            <p:oleObj spid="_x0000_s364547" name="Equation" r:id="rId6" imgW="9906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176213"/>
            <a:ext cx="8229600" cy="1341437"/>
          </a:xfrm>
        </p:spPr>
        <p:txBody>
          <a:bodyPr>
            <a:spAutoFit/>
          </a:bodyPr>
          <a:lstStyle/>
          <a:p>
            <a:r>
              <a:rPr lang="en-US" sz="3200"/>
              <a:t>Use the Trapezoidal Rule to approximate</a:t>
            </a:r>
            <a:br>
              <a:rPr lang="en-US" sz="3200"/>
            </a:br>
            <a:r>
              <a:rPr lang="en-US" sz="3200"/>
              <a:t>                   for </a:t>
            </a:r>
            <a:r>
              <a:rPr lang="en-US" sz="3200" i="1"/>
              <a:t>n</a:t>
            </a:r>
            <a:r>
              <a:rPr lang="en-US" sz="3200"/>
              <a:t> = 4.</a:t>
            </a:r>
          </a:p>
        </p:txBody>
      </p:sp>
      <p:graphicFrame>
        <p:nvGraphicFramePr>
          <p:cNvPr id="31747" name="TPChart"/>
          <p:cNvGraphicFramePr>
            <a:graphicFrameLocks noChangeAspect="1"/>
          </p:cNvGraphicFramePr>
          <p:nvPr/>
        </p:nvGraphicFramePr>
        <p:xfrm>
          <a:off x="4508500" y="1651000"/>
          <a:ext cx="4572000" cy="5143500"/>
        </p:xfrm>
        <a:graphic>
          <a:graphicData uri="http://schemas.openxmlformats.org/presentationml/2006/ole">
            <p:oleObj spid="_x0000_s365570"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2819400"/>
            <a:ext cx="4114800" cy="2916238"/>
          </a:xfrm>
        </p:spPr>
        <p:txBody>
          <a:bodyPr>
            <a:spAutoFit/>
          </a:bodyPr>
          <a:lstStyle/>
          <a:p>
            <a:pPr marL="609600" indent="-609600">
              <a:buFontTx/>
              <a:buAutoNum type="arabicPeriod"/>
            </a:pPr>
            <a:r>
              <a:rPr lang="en-US"/>
              <a:t>3.4215</a:t>
            </a:r>
          </a:p>
          <a:p>
            <a:pPr marL="609600" indent="-609600">
              <a:buFontTx/>
              <a:buAutoNum type="arabicPeriod"/>
            </a:pPr>
            <a:r>
              <a:rPr lang="en-US"/>
              <a:t>3.4437</a:t>
            </a:r>
          </a:p>
          <a:p>
            <a:pPr marL="609600" indent="-609600">
              <a:buFontTx/>
              <a:buAutoNum type="arabicPeriod"/>
            </a:pPr>
            <a:r>
              <a:rPr lang="en-US"/>
              <a:t>3.4227</a:t>
            </a:r>
          </a:p>
          <a:p>
            <a:pPr marL="609600" indent="-609600">
              <a:buFontTx/>
              <a:buAutoNum type="arabicPeriod"/>
            </a:pPr>
            <a:r>
              <a:rPr lang="en-US"/>
              <a:t>3.5227</a:t>
            </a:r>
          </a:p>
          <a:p>
            <a:pPr marL="609600" indent="-609600">
              <a:buFontTx/>
              <a:buAutoNum type="arabicPeriod"/>
            </a:pPr>
            <a:r>
              <a:rPr lang="en-US"/>
              <a:t>3.4232</a:t>
            </a:r>
          </a:p>
        </p:txBody>
      </p:sp>
      <p:sp>
        <p:nvSpPr>
          <p:cNvPr id="31750"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49" name="Object 5"/>
          <p:cNvGraphicFramePr>
            <a:graphicFrameLocks noChangeAspect="1"/>
          </p:cNvGraphicFramePr>
          <p:nvPr/>
        </p:nvGraphicFramePr>
        <p:xfrm>
          <a:off x="609600" y="762000"/>
          <a:ext cx="1905000" cy="1639888"/>
        </p:xfrm>
        <a:graphic>
          <a:graphicData uri="http://schemas.openxmlformats.org/presentationml/2006/ole">
            <p:oleObj spid="_x0000_s365571" name="Equation" r:id="rId6" imgW="5969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28575"/>
            <a:ext cx="8229600" cy="2486025"/>
          </a:xfrm>
        </p:spPr>
        <p:txBody>
          <a:bodyPr>
            <a:spAutoFit/>
          </a:bodyPr>
          <a:lstStyle/>
          <a:p>
            <a:pPr>
              <a:lnSpc>
                <a:spcPct val="145000"/>
              </a:lnSpc>
            </a:pPr>
            <a:r>
              <a:rPr lang="en-US" sz="3200"/>
              <a:t>Find the approximation      for the integral </a:t>
            </a:r>
            <a:br>
              <a:rPr lang="en-US" sz="3200"/>
            </a:br>
            <a:r>
              <a:rPr lang="en-US" sz="3200"/>
              <a:t>           and the corresponding error      .   Only the error is given. </a:t>
            </a:r>
          </a:p>
        </p:txBody>
      </p:sp>
      <p:graphicFrame>
        <p:nvGraphicFramePr>
          <p:cNvPr id="32771" name="TPChart"/>
          <p:cNvGraphicFramePr>
            <a:graphicFrameLocks noChangeAspect="1"/>
          </p:cNvGraphicFramePr>
          <p:nvPr/>
        </p:nvGraphicFramePr>
        <p:xfrm>
          <a:off x="4741863" y="1905000"/>
          <a:ext cx="4402137" cy="4953000"/>
        </p:xfrm>
        <a:graphic>
          <a:graphicData uri="http://schemas.openxmlformats.org/presentationml/2006/ole">
            <p:oleObj spid="_x0000_s366594"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a:t>-0.001432</a:t>
            </a:r>
          </a:p>
          <a:p>
            <a:pPr marL="609600" indent="-609600">
              <a:buFontTx/>
              <a:buAutoNum type="arabicPeriod"/>
            </a:pPr>
            <a:r>
              <a:rPr lang="en-US"/>
              <a:t>-0.001232</a:t>
            </a:r>
          </a:p>
          <a:p>
            <a:pPr marL="609600" indent="-609600">
              <a:buFontTx/>
              <a:buAutoNum type="arabicPeriod"/>
            </a:pPr>
            <a:r>
              <a:rPr lang="en-US"/>
              <a:t>-0.000432</a:t>
            </a:r>
          </a:p>
          <a:p>
            <a:pPr marL="609600" indent="-609600">
              <a:buFontTx/>
              <a:buAutoNum type="arabicPeriod"/>
            </a:pPr>
            <a:r>
              <a:rPr lang="en-US"/>
              <a:t>-0.101432</a:t>
            </a:r>
          </a:p>
          <a:p>
            <a:pPr marL="609600" indent="-609600">
              <a:buFontTx/>
              <a:buAutoNum type="arabicPeriod"/>
            </a:pPr>
            <a:r>
              <a:rPr lang="en-US"/>
              <a:t>-0.001833</a:t>
            </a:r>
          </a:p>
        </p:txBody>
      </p:sp>
      <p:pic>
        <p:nvPicPr>
          <p:cNvPr id="32773" name="Picture 5"/>
          <p:cNvPicPr>
            <a:picLocks noChangeAspect="1" noChangeArrowheads="1"/>
          </p:cNvPicPr>
          <p:nvPr/>
        </p:nvPicPr>
        <p:blipFill>
          <a:blip r:embed="rId6"/>
          <a:srcRect/>
          <a:stretch>
            <a:fillRect/>
          </a:stretch>
        </p:blipFill>
        <p:spPr bwMode="auto">
          <a:xfrm>
            <a:off x="4724400" y="533400"/>
            <a:ext cx="609600" cy="609600"/>
          </a:xfrm>
          <a:prstGeom prst="rect">
            <a:avLst/>
          </a:prstGeom>
          <a:noFill/>
          <a:ln w="9525">
            <a:noFill/>
            <a:miter lim="800000"/>
            <a:headEnd/>
            <a:tailEnd/>
          </a:ln>
        </p:spPr>
      </p:pic>
      <p:sp>
        <p:nvSpPr>
          <p:cNvPr id="32775" name="Rectangle 7"/>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4" name="Object 6"/>
          <p:cNvGraphicFramePr>
            <a:graphicFrameLocks noChangeAspect="1"/>
          </p:cNvGraphicFramePr>
          <p:nvPr/>
        </p:nvGraphicFramePr>
        <p:xfrm>
          <a:off x="533400" y="838200"/>
          <a:ext cx="1219200" cy="1219200"/>
        </p:xfrm>
        <a:graphic>
          <a:graphicData uri="http://schemas.openxmlformats.org/presentationml/2006/ole">
            <p:oleObj spid="_x0000_s366595" name="Equation" r:id="rId7" imgW="508000" imgH="508000" progId="">
              <p:embed/>
            </p:oleObj>
          </a:graphicData>
        </a:graphic>
      </p:graphicFrame>
      <p:pic>
        <p:nvPicPr>
          <p:cNvPr id="32776" name="Picture 8"/>
          <p:cNvPicPr>
            <a:picLocks noChangeAspect="1" noChangeArrowheads="1"/>
          </p:cNvPicPr>
          <p:nvPr/>
        </p:nvPicPr>
        <p:blipFill>
          <a:blip r:embed="rId8"/>
          <a:srcRect/>
          <a:stretch>
            <a:fillRect/>
          </a:stretch>
        </p:blipFill>
        <p:spPr bwMode="auto">
          <a:xfrm>
            <a:off x="6858000" y="1219200"/>
            <a:ext cx="609600" cy="6096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58738"/>
            <a:ext cx="8229600" cy="1465262"/>
          </a:xfrm>
        </p:spPr>
        <p:txBody>
          <a:bodyPr>
            <a:spAutoFit/>
          </a:bodyPr>
          <a:lstStyle/>
          <a:p>
            <a:r>
              <a:rPr lang="en-US" sz="3600"/>
              <a:t>Evaluate the following integral if it is convergent.</a:t>
            </a:r>
          </a:p>
        </p:txBody>
      </p:sp>
      <p:graphicFrame>
        <p:nvGraphicFramePr>
          <p:cNvPr id="33795" name="TPChart"/>
          <p:cNvGraphicFramePr>
            <a:graphicFrameLocks noChangeAspect="1"/>
          </p:cNvGraphicFramePr>
          <p:nvPr/>
        </p:nvGraphicFramePr>
        <p:xfrm>
          <a:off x="4508500" y="1651000"/>
          <a:ext cx="4572000" cy="5143500"/>
        </p:xfrm>
        <a:graphic>
          <a:graphicData uri="http://schemas.openxmlformats.org/presentationml/2006/ole">
            <p:oleObj spid="_x0000_s367618" name="Chart" r:id="rId5" imgW="4571989" imgH="5143584" progId="MSGraph.Chart.8">
              <p:embed followColorScheme="full"/>
            </p:oleObj>
          </a:graphicData>
        </a:graphic>
      </p:graphicFrame>
      <p:pic>
        <p:nvPicPr>
          <p:cNvPr id="33797" name="Picture 5"/>
          <p:cNvPicPr>
            <a:picLocks noChangeAspect="1" noChangeArrowheads="1"/>
          </p:cNvPicPr>
          <p:nvPr/>
        </p:nvPicPr>
        <p:blipFill>
          <a:blip r:embed="rId6"/>
          <a:srcRect/>
          <a:stretch>
            <a:fillRect/>
          </a:stretch>
        </p:blipFill>
        <p:spPr bwMode="auto">
          <a:xfrm>
            <a:off x="609600" y="1476375"/>
            <a:ext cx="1981200" cy="1266825"/>
          </a:xfrm>
          <a:prstGeom prst="rect">
            <a:avLst/>
          </a:prstGeom>
          <a:noFill/>
          <a:ln w="9525">
            <a:noFill/>
            <a:miter lim="800000"/>
            <a:headEnd/>
            <a:tailEnd/>
          </a:ln>
        </p:spPr>
      </p:pic>
      <p:sp>
        <p:nvSpPr>
          <p:cNvPr id="33796" name="TPAnswers"/>
          <p:cNvSpPr>
            <a:spLocks noGrp="1" noChangeArrowheads="1"/>
          </p:cNvSpPr>
          <p:nvPr>
            <p:ph type="body" idx="1"/>
            <p:custDataLst>
              <p:tags r:id="rId3"/>
            </p:custDataLst>
          </p:nvPr>
        </p:nvSpPr>
        <p:spPr>
          <a:xfrm>
            <a:off x="457200" y="2971800"/>
            <a:ext cx="4114800" cy="3403600"/>
          </a:xfrm>
        </p:spPr>
        <p:txBody>
          <a:bodyPr>
            <a:spAutoFit/>
          </a:bodyPr>
          <a:lstStyle/>
          <a:p>
            <a:pPr marL="609600" indent="-609600">
              <a:buFontTx/>
              <a:buAutoNum type="arabicPeriod"/>
            </a:pPr>
            <a:r>
              <a:rPr lang="en-US"/>
              <a:t> </a:t>
            </a:r>
            <a:r>
              <a:rPr lang="en-US" i="1"/>
              <a:t>I = </a:t>
            </a:r>
            <a:r>
              <a:rPr lang="en-US">
                <a:cs typeface="Arial" charset="0"/>
              </a:rPr>
              <a:t>½</a:t>
            </a:r>
            <a:endParaRPr lang="en-US" i="1">
              <a:cs typeface="Arial" charset="0"/>
            </a:endParaRPr>
          </a:p>
          <a:p>
            <a:pPr marL="609600" indent="-609600">
              <a:buFontTx/>
              <a:buAutoNum type="arabicPeriod"/>
            </a:pPr>
            <a:r>
              <a:rPr lang="en-US"/>
              <a:t> </a:t>
            </a:r>
            <a:r>
              <a:rPr lang="en-US" i="1"/>
              <a:t>I = </a:t>
            </a:r>
            <a:r>
              <a:rPr lang="en-US"/>
              <a:t>2</a:t>
            </a:r>
          </a:p>
          <a:p>
            <a:pPr marL="609600" indent="-609600">
              <a:buFontTx/>
              <a:buAutoNum type="arabicPeriod"/>
            </a:pPr>
            <a:r>
              <a:rPr lang="en-US"/>
              <a:t> </a:t>
            </a:r>
            <a:r>
              <a:rPr lang="en-US" i="1"/>
              <a:t>I = </a:t>
            </a:r>
            <a:r>
              <a:rPr lang="en-US"/>
              <a:t>-2</a:t>
            </a:r>
          </a:p>
          <a:p>
            <a:pPr marL="609600" indent="-609600">
              <a:buFontTx/>
              <a:buAutoNum type="arabicPeriod"/>
            </a:pPr>
            <a:r>
              <a:rPr lang="en-US"/>
              <a:t> </a:t>
            </a:r>
            <a:r>
              <a:rPr lang="en-US" i="1"/>
              <a:t>I = </a:t>
            </a:r>
            <a:r>
              <a:rPr lang="en-US"/>
              <a:t>-</a:t>
            </a:r>
            <a:r>
              <a:rPr lang="en-US">
                <a:cs typeface="Arial" charset="0"/>
              </a:rPr>
              <a:t>½</a:t>
            </a:r>
          </a:p>
          <a:p>
            <a:pPr marL="609600" indent="-609600">
              <a:buFontTx/>
              <a:buAutoNum type="arabicPeriod"/>
            </a:pPr>
            <a:r>
              <a:rPr lang="en-US"/>
              <a:t>the integral is divergent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152400"/>
            <a:ext cx="8229600" cy="1143000"/>
          </a:xfrm>
        </p:spPr>
        <p:txBody>
          <a:bodyPr/>
          <a:lstStyle/>
          <a:p>
            <a:r>
              <a:rPr lang="en-US" sz="3600"/>
              <a:t>Which of the following graphs is the graph of the function                       ? </a:t>
            </a:r>
          </a:p>
        </p:txBody>
      </p:sp>
      <p:graphicFrame>
        <p:nvGraphicFramePr>
          <p:cNvPr id="52228" name="TPChart"/>
          <p:cNvGraphicFramePr>
            <a:graphicFrameLocks noChangeAspect="1"/>
          </p:cNvGraphicFramePr>
          <p:nvPr/>
        </p:nvGraphicFramePr>
        <p:xfrm>
          <a:off x="4508500" y="1651000"/>
          <a:ext cx="4572000" cy="5143500"/>
        </p:xfrm>
        <a:graphic>
          <a:graphicData uri="http://schemas.openxmlformats.org/presentationml/2006/ole">
            <p:oleObj spid="_x0000_s36866" name="Chart" r:id="rId5" imgW="4571989" imgH="5143584" progId="MSGraph.Chart.8">
              <p:embed followColorScheme="full"/>
            </p:oleObj>
          </a:graphicData>
        </a:graphic>
      </p:graphicFrame>
      <p:sp>
        <p:nvSpPr>
          <p:cNvPr id="52227" name="TPAnswers" hidden="1"/>
          <p:cNvSpPr>
            <a:spLocks noGrp="1" noChangeArrowheads="1"/>
          </p:cNvSpPr>
          <p:nvPr>
            <p:ph type="body" idx="1"/>
            <p:custDataLst>
              <p:tags r:id="rId3"/>
            </p:custDataLst>
          </p:nvPr>
        </p:nvSpPr>
        <p:spPr>
          <a:xfrm>
            <a:off x="457200" y="6858000"/>
            <a:ext cx="3657600" cy="1981200"/>
          </a:xfrm>
        </p:spPr>
        <p:txBody>
          <a:bodyPr/>
          <a:lstStyle/>
          <a:p>
            <a:pPr marL="609600" indent="-609600">
              <a:buFontTx/>
              <a:buAutoNum type="arabicPeriod"/>
            </a:pPr>
            <a:r>
              <a:rPr lang="en-US"/>
              <a:t>Choice One</a:t>
            </a:r>
          </a:p>
          <a:p>
            <a:pPr marL="609600" indent="-609600">
              <a:buFontTx/>
              <a:buAutoNum type="arabicPeriod"/>
            </a:pPr>
            <a:r>
              <a:rPr lang="en-US"/>
              <a:t>Choice Two</a:t>
            </a:r>
          </a:p>
          <a:p>
            <a:pPr marL="609600" indent="-609600">
              <a:buFontTx/>
              <a:buAutoNum type="arabicPeriod"/>
            </a:pPr>
            <a:r>
              <a:rPr lang="en-US"/>
              <a:t>Choice Three</a:t>
            </a:r>
          </a:p>
        </p:txBody>
      </p:sp>
      <p:grpSp>
        <p:nvGrpSpPr>
          <p:cNvPr id="2" name="Picture Choice 1"/>
          <p:cNvGrpSpPr>
            <a:grpSpLocks/>
          </p:cNvGrpSpPr>
          <p:nvPr/>
        </p:nvGrpSpPr>
        <p:grpSpPr bwMode="auto">
          <a:xfrm>
            <a:off x="876300" y="1490663"/>
            <a:ext cx="2705100" cy="1633537"/>
            <a:chOff x="744" y="864"/>
            <a:chExt cx="1704" cy="1029"/>
          </a:xfrm>
        </p:grpSpPr>
        <p:pic>
          <p:nvPicPr>
            <p:cNvPr id="52229" name="PSPic"/>
            <p:cNvPicPr>
              <a:picLocks noChangeAspect="1" noChangeArrowheads="1"/>
            </p:cNvPicPr>
            <p:nvPr/>
          </p:nvPicPr>
          <p:blipFill>
            <a:blip r:embed="rId6"/>
            <a:srcRect/>
            <a:stretch>
              <a:fillRect/>
            </a:stretch>
          </p:blipFill>
          <p:spPr bwMode="auto">
            <a:xfrm>
              <a:off x="864" y="1104"/>
              <a:ext cx="1584" cy="789"/>
            </a:xfrm>
            <a:prstGeom prst="rect">
              <a:avLst/>
            </a:prstGeom>
            <a:noFill/>
            <a:ln w="9525">
              <a:noFill/>
              <a:miter lim="800000"/>
              <a:headEnd/>
              <a:tailEnd/>
            </a:ln>
          </p:spPr>
        </p:pic>
        <p:sp>
          <p:nvSpPr>
            <p:cNvPr id="52232" name="PSText"/>
            <p:cNvSpPr txBox="1">
              <a:spLocks noChangeArrowheads="1"/>
            </p:cNvSpPr>
            <p:nvPr/>
          </p:nvSpPr>
          <p:spPr bwMode="auto">
            <a:xfrm>
              <a:off x="864" y="864"/>
              <a:ext cx="400" cy="240"/>
            </a:xfrm>
            <a:prstGeom prst="rect">
              <a:avLst/>
            </a:prstGeom>
            <a:noFill/>
            <a:ln w="9525">
              <a:noFill/>
              <a:miter lim="800000"/>
              <a:headEnd/>
              <a:tailEnd/>
            </a:ln>
            <a:effectLst/>
          </p:spPr>
          <p:txBody>
            <a:bodyPr/>
            <a:lstStyle/>
            <a:p>
              <a:r>
                <a:rPr lang="en-US" sz="2400"/>
                <a:t>1.</a:t>
              </a:r>
            </a:p>
          </p:txBody>
        </p:sp>
        <p:sp>
          <p:nvSpPr>
            <p:cNvPr id="52233" name="PSArrow"/>
            <p:cNvSpPr>
              <a:spLocks noChangeArrowheads="1"/>
            </p:cNvSpPr>
            <p:nvPr/>
          </p:nvSpPr>
          <p:spPr bwMode="auto">
            <a:xfrm>
              <a:off x="744" y="10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876300" y="3319463"/>
            <a:ext cx="2705100" cy="1633537"/>
            <a:chOff x="744" y="2016"/>
            <a:chExt cx="1704" cy="1029"/>
          </a:xfrm>
        </p:grpSpPr>
        <p:pic>
          <p:nvPicPr>
            <p:cNvPr id="52230" name="PSPic"/>
            <p:cNvPicPr>
              <a:picLocks noChangeAspect="1" noChangeArrowheads="1"/>
            </p:cNvPicPr>
            <p:nvPr/>
          </p:nvPicPr>
          <p:blipFill>
            <a:blip r:embed="rId7"/>
            <a:srcRect/>
            <a:stretch>
              <a:fillRect/>
            </a:stretch>
          </p:blipFill>
          <p:spPr bwMode="auto">
            <a:xfrm>
              <a:off x="864" y="2256"/>
              <a:ext cx="1584" cy="789"/>
            </a:xfrm>
            <a:prstGeom prst="rect">
              <a:avLst/>
            </a:prstGeom>
            <a:noFill/>
            <a:ln w="9525">
              <a:noFill/>
              <a:miter lim="800000"/>
              <a:headEnd/>
              <a:tailEnd/>
            </a:ln>
          </p:spPr>
        </p:pic>
        <p:sp>
          <p:nvSpPr>
            <p:cNvPr id="52235" name="PSText"/>
            <p:cNvSpPr txBox="1">
              <a:spLocks noChangeArrowheads="1"/>
            </p:cNvSpPr>
            <p:nvPr/>
          </p:nvSpPr>
          <p:spPr bwMode="auto">
            <a:xfrm>
              <a:off x="864" y="2016"/>
              <a:ext cx="400" cy="240"/>
            </a:xfrm>
            <a:prstGeom prst="rect">
              <a:avLst/>
            </a:prstGeom>
            <a:noFill/>
            <a:ln w="9525">
              <a:noFill/>
              <a:miter lim="800000"/>
              <a:headEnd/>
              <a:tailEnd/>
            </a:ln>
            <a:effectLst/>
          </p:spPr>
          <p:txBody>
            <a:bodyPr/>
            <a:lstStyle/>
            <a:p>
              <a:r>
                <a:rPr lang="en-US" sz="2400"/>
                <a:t>2.</a:t>
              </a:r>
            </a:p>
          </p:txBody>
        </p:sp>
        <p:sp>
          <p:nvSpPr>
            <p:cNvPr id="52236" name="PSArrow"/>
            <p:cNvSpPr>
              <a:spLocks noChangeArrowheads="1"/>
            </p:cNvSpPr>
            <p:nvPr/>
          </p:nvSpPr>
          <p:spPr bwMode="auto">
            <a:xfrm>
              <a:off x="744" y="21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876300" y="5072063"/>
            <a:ext cx="2705100" cy="1633537"/>
            <a:chOff x="744" y="3120"/>
            <a:chExt cx="1704" cy="1029"/>
          </a:xfrm>
        </p:grpSpPr>
        <p:pic>
          <p:nvPicPr>
            <p:cNvPr id="52231" name="PSPic"/>
            <p:cNvPicPr>
              <a:picLocks noChangeAspect="1" noChangeArrowheads="1"/>
            </p:cNvPicPr>
            <p:nvPr/>
          </p:nvPicPr>
          <p:blipFill>
            <a:blip r:embed="rId8"/>
            <a:srcRect/>
            <a:stretch>
              <a:fillRect/>
            </a:stretch>
          </p:blipFill>
          <p:spPr bwMode="auto">
            <a:xfrm>
              <a:off x="864" y="3360"/>
              <a:ext cx="1584" cy="789"/>
            </a:xfrm>
            <a:prstGeom prst="rect">
              <a:avLst/>
            </a:prstGeom>
            <a:noFill/>
            <a:ln w="9525">
              <a:noFill/>
              <a:miter lim="800000"/>
              <a:headEnd/>
              <a:tailEnd/>
            </a:ln>
          </p:spPr>
        </p:pic>
        <p:sp>
          <p:nvSpPr>
            <p:cNvPr id="52238" name="PSText"/>
            <p:cNvSpPr txBox="1">
              <a:spLocks noChangeArrowheads="1"/>
            </p:cNvSpPr>
            <p:nvPr/>
          </p:nvSpPr>
          <p:spPr bwMode="auto">
            <a:xfrm>
              <a:off x="864" y="3120"/>
              <a:ext cx="400" cy="240"/>
            </a:xfrm>
            <a:prstGeom prst="rect">
              <a:avLst/>
            </a:prstGeom>
            <a:noFill/>
            <a:ln w="9525">
              <a:noFill/>
              <a:miter lim="800000"/>
              <a:headEnd/>
              <a:tailEnd/>
            </a:ln>
            <a:effectLst/>
          </p:spPr>
          <p:txBody>
            <a:bodyPr/>
            <a:lstStyle/>
            <a:p>
              <a:r>
                <a:rPr lang="en-US" sz="2400"/>
                <a:t>3.</a:t>
              </a:r>
            </a:p>
          </p:txBody>
        </p:sp>
        <p:sp>
          <p:nvSpPr>
            <p:cNvPr id="52239" name="PSArrow"/>
            <p:cNvSpPr>
              <a:spLocks noChangeArrowheads="1"/>
            </p:cNvSpPr>
            <p:nvPr/>
          </p:nvSpPr>
          <p:spPr bwMode="auto">
            <a:xfrm>
              <a:off x="74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2242" name="Rectangle 1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41" name="Object 17"/>
          <p:cNvGraphicFramePr>
            <a:graphicFrameLocks noChangeAspect="1"/>
          </p:cNvGraphicFramePr>
          <p:nvPr/>
        </p:nvGraphicFramePr>
        <p:xfrm>
          <a:off x="4800600" y="838200"/>
          <a:ext cx="2743200" cy="639763"/>
        </p:xfrm>
        <a:graphic>
          <a:graphicData uri="http://schemas.openxmlformats.org/presentationml/2006/ole">
            <p:oleObj spid="_x0000_s36867" name="Equation" r:id="rId9" imgW="8128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8"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304800" y="-30163"/>
            <a:ext cx="8686800" cy="1706563"/>
          </a:xfrm>
        </p:spPr>
        <p:txBody>
          <a:bodyPr>
            <a:spAutoFit/>
          </a:bodyPr>
          <a:lstStyle/>
          <a:p>
            <a:r>
              <a:rPr lang="en-US" sz="2200"/>
              <a:t>A manufacturer of light bulbs wants to produce bulbs that last about 600 hours but, of course, some bulbs burn out faster than others. Let </a:t>
            </a:r>
            <a:r>
              <a:rPr lang="en-US" sz="2200" i="1"/>
              <a:t>F</a:t>
            </a:r>
            <a:r>
              <a:rPr lang="en-US" sz="2200"/>
              <a:t>(</a:t>
            </a:r>
            <a:r>
              <a:rPr lang="en-US" sz="2200" i="1"/>
              <a:t>t</a:t>
            </a:r>
            <a:r>
              <a:rPr lang="en-US" sz="2200"/>
              <a:t>) be the fraction of the company's bulbs that burn out before </a:t>
            </a:r>
            <a:r>
              <a:rPr lang="en-US" sz="2200" i="1"/>
              <a:t>t</a:t>
            </a:r>
            <a:r>
              <a:rPr lang="en-US" sz="2200"/>
              <a:t> hours. </a:t>
            </a:r>
            <a:r>
              <a:rPr lang="en-US" sz="2200" i="1"/>
              <a:t>F</a:t>
            </a:r>
            <a:r>
              <a:rPr lang="en-US" sz="2200"/>
              <a:t>(</a:t>
            </a:r>
            <a:r>
              <a:rPr lang="en-US" sz="2200" i="1"/>
              <a:t>t</a:t>
            </a:r>
            <a:r>
              <a:rPr lang="en-US" sz="2200"/>
              <a:t>) lies between 0 and 1.</a:t>
            </a:r>
          </a:p>
        </p:txBody>
      </p:sp>
      <p:graphicFrame>
        <p:nvGraphicFramePr>
          <p:cNvPr id="34819" name="TPChart"/>
          <p:cNvGraphicFramePr>
            <a:graphicFrameLocks noChangeAspect="1"/>
          </p:cNvGraphicFramePr>
          <p:nvPr/>
        </p:nvGraphicFramePr>
        <p:xfrm>
          <a:off x="4508500" y="1651000"/>
          <a:ext cx="4572000" cy="5143500"/>
        </p:xfrm>
        <a:graphic>
          <a:graphicData uri="http://schemas.openxmlformats.org/presentationml/2006/ole">
            <p:oleObj spid="_x0000_s368642" name="Chart" r:id="rId5" imgW="4571989" imgH="5143584" progId="MSGraph.Chart.8">
              <p:embed followColorScheme="full"/>
            </p:oleObj>
          </a:graphicData>
        </a:graphic>
      </p:graphicFrame>
      <p:sp>
        <p:nvSpPr>
          <p:cNvPr id="34820"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19100" y="3059113"/>
            <a:ext cx="1735138" cy="1360487"/>
            <a:chOff x="264" y="1776"/>
            <a:chExt cx="1093" cy="857"/>
          </a:xfrm>
        </p:grpSpPr>
        <p:pic>
          <p:nvPicPr>
            <p:cNvPr id="34822" name="PSPic"/>
            <p:cNvPicPr>
              <a:picLocks noChangeAspect="1" noChangeArrowheads="1"/>
            </p:cNvPicPr>
            <p:nvPr/>
          </p:nvPicPr>
          <p:blipFill>
            <a:blip r:embed="rId6"/>
            <a:srcRect/>
            <a:stretch>
              <a:fillRect/>
            </a:stretch>
          </p:blipFill>
          <p:spPr bwMode="auto">
            <a:xfrm>
              <a:off x="384" y="2016"/>
              <a:ext cx="973" cy="617"/>
            </a:xfrm>
            <a:prstGeom prst="rect">
              <a:avLst/>
            </a:prstGeom>
            <a:noFill/>
            <a:ln w="9525">
              <a:noFill/>
              <a:miter lim="800000"/>
              <a:headEnd/>
              <a:tailEnd/>
            </a:ln>
          </p:spPr>
        </p:pic>
        <p:sp>
          <p:nvSpPr>
            <p:cNvPr id="34845" name="PSText"/>
            <p:cNvSpPr txBox="1">
              <a:spLocks noChangeArrowheads="1"/>
            </p:cNvSpPr>
            <p:nvPr/>
          </p:nvSpPr>
          <p:spPr bwMode="auto">
            <a:xfrm>
              <a:off x="384" y="1776"/>
              <a:ext cx="400" cy="240"/>
            </a:xfrm>
            <a:prstGeom prst="rect">
              <a:avLst/>
            </a:prstGeom>
            <a:noFill/>
            <a:ln w="9525">
              <a:noFill/>
              <a:miter lim="800000"/>
              <a:headEnd/>
              <a:tailEnd/>
            </a:ln>
            <a:effectLst/>
          </p:spPr>
          <p:txBody>
            <a:bodyPr/>
            <a:lstStyle/>
            <a:p>
              <a:r>
                <a:rPr lang="en-US" sz="2400"/>
                <a:t>1.</a:t>
              </a:r>
            </a:p>
          </p:txBody>
        </p:sp>
        <p:sp>
          <p:nvSpPr>
            <p:cNvPr id="34846" name="PSArrow"/>
            <p:cNvSpPr>
              <a:spLocks noChangeArrowheads="1"/>
            </p:cNvSpPr>
            <p:nvPr/>
          </p:nvSpPr>
          <p:spPr bwMode="auto">
            <a:xfrm>
              <a:off x="264"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3043238"/>
            <a:ext cx="1420813" cy="1362075"/>
            <a:chOff x="1848" y="1766"/>
            <a:chExt cx="895" cy="858"/>
          </a:xfrm>
        </p:grpSpPr>
        <p:pic>
          <p:nvPicPr>
            <p:cNvPr id="34823" name="PSPic"/>
            <p:cNvPicPr>
              <a:picLocks noChangeAspect="1" noChangeArrowheads="1"/>
            </p:cNvPicPr>
            <p:nvPr/>
          </p:nvPicPr>
          <p:blipFill>
            <a:blip r:embed="rId7"/>
            <a:srcRect/>
            <a:stretch>
              <a:fillRect/>
            </a:stretch>
          </p:blipFill>
          <p:spPr bwMode="auto">
            <a:xfrm>
              <a:off x="1968" y="2006"/>
              <a:ext cx="775" cy="618"/>
            </a:xfrm>
            <a:prstGeom prst="rect">
              <a:avLst/>
            </a:prstGeom>
            <a:noFill/>
            <a:ln w="9525">
              <a:noFill/>
              <a:miter lim="800000"/>
              <a:headEnd/>
              <a:tailEnd/>
            </a:ln>
          </p:spPr>
        </p:pic>
        <p:sp>
          <p:nvSpPr>
            <p:cNvPr id="34848" name="PSText"/>
            <p:cNvSpPr txBox="1">
              <a:spLocks noChangeArrowheads="1"/>
            </p:cNvSpPr>
            <p:nvPr/>
          </p:nvSpPr>
          <p:spPr bwMode="auto">
            <a:xfrm>
              <a:off x="1968" y="1766"/>
              <a:ext cx="400" cy="240"/>
            </a:xfrm>
            <a:prstGeom prst="rect">
              <a:avLst/>
            </a:prstGeom>
            <a:noFill/>
            <a:ln w="9525">
              <a:noFill/>
              <a:miter lim="800000"/>
              <a:headEnd/>
              <a:tailEnd/>
            </a:ln>
            <a:effectLst/>
          </p:spPr>
          <p:txBody>
            <a:bodyPr/>
            <a:lstStyle/>
            <a:p>
              <a:r>
                <a:rPr lang="en-US" sz="2400"/>
                <a:t>2.</a:t>
              </a:r>
            </a:p>
          </p:txBody>
        </p:sp>
        <p:sp>
          <p:nvSpPr>
            <p:cNvPr id="34849" name="PSArrow"/>
            <p:cNvSpPr>
              <a:spLocks noChangeArrowheads="1"/>
            </p:cNvSpPr>
            <p:nvPr/>
          </p:nvSpPr>
          <p:spPr bwMode="auto">
            <a:xfrm>
              <a:off x="1848" y="192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4354513"/>
            <a:ext cx="1498600" cy="1360487"/>
            <a:chOff x="888" y="2496"/>
            <a:chExt cx="944" cy="857"/>
          </a:xfrm>
        </p:grpSpPr>
        <p:pic>
          <p:nvPicPr>
            <p:cNvPr id="34824" name="PSPic"/>
            <p:cNvPicPr>
              <a:picLocks noChangeAspect="1" noChangeArrowheads="1"/>
            </p:cNvPicPr>
            <p:nvPr/>
          </p:nvPicPr>
          <p:blipFill>
            <a:blip r:embed="rId8"/>
            <a:srcRect/>
            <a:stretch>
              <a:fillRect/>
            </a:stretch>
          </p:blipFill>
          <p:spPr bwMode="auto">
            <a:xfrm>
              <a:off x="1008" y="2736"/>
              <a:ext cx="824" cy="617"/>
            </a:xfrm>
            <a:prstGeom prst="rect">
              <a:avLst/>
            </a:prstGeom>
            <a:noFill/>
            <a:ln w="9525">
              <a:noFill/>
              <a:miter lim="800000"/>
              <a:headEnd/>
              <a:tailEnd/>
            </a:ln>
          </p:spPr>
        </p:pic>
        <p:sp>
          <p:nvSpPr>
            <p:cNvPr id="34851" name="PSText"/>
            <p:cNvSpPr txBox="1">
              <a:spLocks noChangeArrowheads="1"/>
            </p:cNvSpPr>
            <p:nvPr/>
          </p:nvSpPr>
          <p:spPr bwMode="auto">
            <a:xfrm>
              <a:off x="1008" y="2496"/>
              <a:ext cx="400" cy="240"/>
            </a:xfrm>
            <a:prstGeom prst="rect">
              <a:avLst/>
            </a:prstGeom>
            <a:noFill/>
            <a:ln w="9525">
              <a:noFill/>
              <a:miter lim="800000"/>
              <a:headEnd/>
              <a:tailEnd/>
            </a:ln>
            <a:effectLst/>
          </p:spPr>
          <p:txBody>
            <a:bodyPr/>
            <a:lstStyle/>
            <a:p>
              <a:r>
                <a:rPr lang="en-US" sz="2400"/>
                <a:t>3.</a:t>
              </a:r>
            </a:p>
          </p:txBody>
        </p:sp>
        <p:sp>
          <p:nvSpPr>
            <p:cNvPr id="34852" name="PSArrow"/>
            <p:cNvSpPr>
              <a:spLocks noChangeArrowheads="1"/>
            </p:cNvSpPr>
            <p:nvPr/>
          </p:nvSpPr>
          <p:spPr bwMode="auto">
            <a:xfrm>
              <a:off x="888"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345113"/>
            <a:ext cx="1485900" cy="1360487"/>
            <a:chOff x="312" y="3264"/>
            <a:chExt cx="936" cy="857"/>
          </a:xfrm>
        </p:grpSpPr>
        <p:pic>
          <p:nvPicPr>
            <p:cNvPr id="34825" name="PSPic"/>
            <p:cNvPicPr>
              <a:picLocks noChangeAspect="1" noChangeArrowheads="1"/>
            </p:cNvPicPr>
            <p:nvPr/>
          </p:nvPicPr>
          <p:blipFill>
            <a:blip r:embed="rId9"/>
            <a:srcRect/>
            <a:stretch>
              <a:fillRect/>
            </a:stretch>
          </p:blipFill>
          <p:spPr bwMode="auto">
            <a:xfrm>
              <a:off x="432" y="3504"/>
              <a:ext cx="816" cy="617"/>
            </a:xfrm>
            <a:prstGeom prst="rect">
              <a:avLst/>
            </a:prstGeom>
            <a:noFill/>
            <a:ln w="9525">
              <a:noFill/>
              <a:miter lim="800000"/>
              <a:headEnd/>
              <a:tailEnd/>
            </a:ln>
          </p:spPr>
        </p:pic>
        <p:sp>
          <p:nvSpPr>
            <p:cNvPr id="34854" name="PSText"/>
            <p:cNvSpPr txBox="1">
              <a:spLocks noChangeArrowheads="1"/>
            </p:cNvSpPr>
            <p:nvPr/>
          </p:nvSpPr>
          <p:spPr bwMode="auto">
            <a:xfrm>
              <a:off x="432" y="3264"/>
              <a:ext cx="400" cy="240"/>
            </a:xfrm>
            <a:prstGeom prst="rect">
              <a:avLst/>
            </a:prstGeom>
            <a:noFill/>
            <a:ln w="9525">
              <a:noFill/>
              <a:miter lim="800000"/>
              <a:headEnd/>
              <a:tailEnd/>
            </a:ln>
            <a:effectLst/>
          </p:spPr>
          <p:txBody>
            <a:bodyPr/>
            <a:lstStyle/>
            <a:p>
              <a:r>
                <a:rPr lang="en-US" sz="2400"/>
                <a:t>4.</a:t>
              </a:r>
            </a:p>
          </p:txBody>
        </p:sp>
        <p:sp>
          <p:nvSpPr>
            <p:cNvPr id="34855" name="PSArrow"/>
            <p:cNvSpPr>
              <a:spLocks noChangeArrowheads="1"/>
            </p:cNvSpPr>
            <p:nvPr/>
          </p:nvSpPr>
          <p:spPr bwMode="auto">
            <a:xfrm>
              <a:off x="312"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573713"/>
            <a:ext cx="1714500" cy="838200"/>
            <a:chOff x="1704" y="3408"/>
            <a:chExt cx="1080" cy="528"/>
          </a:xfrm>
        </p:grpSpPr>
        <p:sp>
          <p:nvSpPr>
            <p:cNvPr id="34826" name="PSPic"/>
            <p:cNvSpPr>
              <a:spLocks noChangeArrowheads="1"/>
            </p:cNvSpPr>
            <p:nvPr/>
          </p:nvSpPr>
          <p:spPr bwMode="auto">
            <a:xfrm>
              <a:off x="1824" y="3648"/>
              <a:ext cx="960" cy="288"/>
            </a:xfrm>
            <a:prstGeom prst="rect">
              <a:avLst/>
            </a:prstGeom>
            <a:noFill/>
            <a:ln w="9525">
              <a:noFill/>
              <a:miter lim="800000"/>
              <a:headEnd/>
              <a:tailEnd/>
            </a:ln>
            <a:effectLst/>
          </p:spPr>
          <p:txBody>
            <a:bodyPr wrap="none" anchor="ctr">
              <a:spAutoFit/>
            </a:bodyPr>
            <a:lstStyle/>
            <a:p>
              <a:r>
                <a:rPr lang="en-US" sz="2400"/>
                <a:t>divergent </a:t>
              </a:r>
            </a:p>
          </p:txBody>
        </p:sp>
        <p:sp>
          <p:nvSpPr>
            <p:cNvPr id="34857" name="PSText"/>
            <p:cNvSpPr txBox="1">
              <a:spLocks noChangeArrowheads="1"/>
            </p:cNvSpPr>
            <p:nvPr/>
          </p:nvSpPr>
          <p:spPr bwMode="auto">
            <a:xfrm>
              <a:off x="1824" y="3408"/>
              <a:ext cx="400" cy="240"/>
            </a:xfrm>
            <a:prstGeom prst="rect">
              <a:avLst/>
            </a:prstGeom>
            <a:noFill/>
            <a:ln w="9525">
              <a:noFill/>
              <a:miter lim="800000"/>
              <a:headEnd/>
              <a:tailEnd/>
            </a:ln>
            <a:effectLst/>
          </p:spPr>
          <p:txBody>
            <a:bodyPr/>
            <a:lstStyle/>
            <a:p>
              <a:r>
                <a:rPr lang="en-US" sz="2400"/>
                <a:t>5.</a:t>
              </a:r>
            </a:p>
          </p:txBody>
        </p:sp>
        <p:sp>
          <p:nvSpPr>
            <p:cNvPr id="34858" name="PSArrow"/>
            <p:cNvSpPr>
              <a:spLocks noChangeArrowheads="1"/>
            </p:cNvSpPr>
            <p:nvPr/>
          </p:nvSpPr>
          <p:spPr bwMode="auto">
            <a:xfrm>
              <a:off x="1704"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4860" name="Text Box 44"/>
          <p:cNvSpPr txBox="1">
            <a:spLocks noChangeArrowheads="1"/>
          </p:cNvSpPr>
          <p:nvPr/>
        </p:nvSpPr>
        <p:spPr bwMode="auto">
          <a:xfrm>
            <a:off x="304800" y="1752600"/>
            <a:ext cx="4343400" cy="930275"/>
          </a:xfrm>
          <a:prstGeom prst="rect">
            <a:avLst/>
          </a:prstGeom>
          <a:noFill/>
          <a:ln w="9525">
            <a:noFill/>
            <a:miter lim="800000"/>
            <a:headEnd/>
            <a:tailEnd/>
          </a:ln>
          <a:effectLst/>
        </p:spPr>
        <p:txBody>
          <a:bodyPr>
            <a:spAutoFit/>
          </a:bodyPr>
          <a:lstStyle/>
          <a:p>
            <a:pPr>
              <a:lnSpc>
                <a:spcPct val="125000"/>
              </a:lnSpc>
              <a:spcBef>
                <a:spcPct val="50000"/>
              </a:spcBef>
            </a:pPr>
            <a:r>
              <a:rPr lang="en-US" sz="2200">
                <a:solidFill>
                  <a:schemeClr val="tx2"/>
                </a:solidFill>
              </a:rPr>
              <a:t>Let                          . What is the value of</a:t>
            </a:r>
          </a:p>
        </p:txBody>
      </p:sp>
      <p:pic>
        <p:nvPicPr>
          <p:cNvPr id="34861" name="Picture 45"/>
          <p:cNvPicPr>
            <a:picLocks noChangeAspect="1" noChangeArrowheads="1"/>
          </p:cNvPicPr>
          <p:nvPr/>
        </p:nvPicPr>
        <p:blipFill>
          <a:blip r:embed="rId10"/>
          <a:srcRect/>
          <a:stretch>
            <a:fillRect/>
          </a:stretch>
        </p:blipFill>
        <p:spPr bwMode="auto">
          <a:xfrm>
            <a:off x="838200" y="1765300"/>
            <a:ext cx="1981200" cy="596900"/>
          </a:xfrm>
          <a:prstGeom prst="rect">
            <a:avLst/>
          </a:prstGeom>
          <a:noFill/>
          <a:ln w="9525">
            <a:noFill/>
            <a:miter lim="800000"/>
            <a:headEnd/>
            <a:tailEnd/>
          </a:ln>
        </p:spPr>
      </p:pic>
      <p:pic>
        <p:nvPicPr>
          <p:cNvPr id="34862" name="Picture 46"/>
          <p:cNvPicPr>
            <a:picLocks noChangeAspect="1" noChangeArrowheads="1"/>
          </p:cNvPicPr>
          <p:nvPr/>
        </p:nvPicPr>
        <p:blipFill>
          <a:blip r:embed="rId11"/>
          <a:srcRect/>
          <a:stretch>
            <a:fillRect/>
          </a:stretch>
        </p:blipFill>
        <p:spPr bwMode="auto">
          <a:xfrm>
            <a:off x="1524000" y="2133600"/>
            <a:ext cx="1143000" cy="10922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228600"/>
            <a:ext cx="8229600" cy="1828800"/>
          </a:xfrm>
        </p:spPr>
        <p:txBody>
          <a:bodyPr>
            <a:spAutoFit/>
          </a:bodyPr>
          <a:lstStyle/>
          <a:p>
            <a:r>
              <a:rPr lang="en-US" sz="3200"/>
              <a:t>The region                                            is represented below.  Find the area of this region.</a:t>
            </a:r>
          </a:p>
        </p:txBody>
      </p:sp>
      <p:graphicFrame>
        <p:nvGraphicFramePr>
          <p:cNvPr id="35843" name="TPChart"/>
          <p:cNvGraphicFramePr>
            <a:graphicFrameLocks noChangeAspect="1"/>
          </p:cNvGraphicFramePr>
          <p:nvPr/>
        </p:nvGraphicFramePr>
        <p:xfrm>
          <a:off x="4508500" y="1651000"/>
          <a:ext cx="4572000" cy="5143500"/>
        </p:xfrm>
        <a:graphic>
          <a:graphicData uri="http://schemas.openxmlformats.org/presentationml/2006/ole">
            <p:oleObj spid="_x0000_s369666"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381000" y="3830638"/>
            <a:ext cx="4114800" cy="2570162"/>
          </a:xfrm>
        </p:spPr>
        <p:txBody>
          <a:bodyPr>
            <a:spAutoFit/>
          </a:bodyPr>
          <a:lstStyle/>
          <a:p>
            <a:pPr marL="609600" indent="-609600">
              <a:buFontTx/>
              <a:buAutoNum type="arabicPeriod"/>
            </a:pPr>
            <a:r>
              <a:rPr lang="en-US" sz="2800"/>
              <a:t>15.89</a:t>
            </a:r>
          </a:p>
          <a:p>
            <a:pPr marL="609600" indent="-609600">
              <a:buFontTx/>
              <a:buAutoNum type="arabicPeriod"/>
            </a:pPr>
            <a:r>
              <a:rPr lang="en-US" sz="2800"/>
              <a:t>15.88</a:t>
            </a:r>
          </a:p>
          <a:p>
            <a:pPr marL="609600" indent="-609600">
              <a:buFontTx/>
              <a:buAutoNum type="arabicPeriod"/>
            </a:pPr>
            <a:r>
              <a:rPr lang="en-US" sz="2800"/>
              <a:t>16.08</a:t>
            </a:r>
          </a:p>
          <a:p>
            <a:pPr marL="609600" indent="-609600">
              <a:buFontTx/>
              <a:buAutoNum type="arabicPeriod"/>
            </a:pPr>
            <a:r>
              <a:rPr lang="en-US" sz="2800"/>
              <a:t>15.87</a:t>
            </a:r>
          </a:p>
          <a:p>
            <a:pPr marL="609600" indent="-609600">
              <a:buFontTx/>
              <a:buAutoNum type="arabicPeriod"/>
            </a:pPr>
            <a:r>
              <a:rPr lang="en-US" sz="2800"/>
              <a:t>17.89</a:t>
            </a:r>
          </a:p>
        </p:txBody>
      </p:sp>
      <p:sp>
        <p:nvSpPr>
          <p:cNvPr id="35846" name="Rectangle 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2514600" y="346075"/>
          <a:ext cx="4800600" cy="873125"/>
        </p:xfrm>
        <a:graphic>
          <a:graphicData uri="http://schemas.openxmlformats.org/presentationml/2006/ole">
            <p:oleObj spid="_x0000_s369667" name="Equation" r:id="rId6" imgW="1879600" imgH="342900" progId="">
              <p:embed/>
            </p:oleObj>
          </a:graphicData>
        </a:graphic>
      </p:graphicFrame>
      <p:pic>
        <p:nvPicPr>
          <p:cNvPr id="35847" name="Picture 7"/>
          <p:cNvPicPr>
            <a:picLocks noChangeAspect="1" noChangeArrowheads="1"/>
          </p:cNvPicPr>
          <p:nvPr/>
        </p:nvPicPr>
        <p:blipFill>
          <a:blip r:embed="rId7"/>
          <a:srcRect/>
          <a:stretch>
            <a:fillRect/>
          </a:stretch>
        </p:blipFill>
        <p:spPr bwMode="auto">
          <a:xfrm>
            <a:off x="2209800" y="1676400"/>
            <a:ext cx="2667000" cy="26670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76200"/>
            <a:ext cx="8229600" cy="1462088"/>
          </a:xfrm>
        </p:spPr>
        <p:txBody>
          <a:bodyPr>
            <a:spAutoFit/>
          </a:bodyPr>
          <a:lstStyle/>
          <a:p>
            <a:r>
              <a:rPr lang="en-US" sz="2400"/>
              <a:t>Let </a:t>
            </a:r>
            <a:r>
              <a:rPr lang="en-US" sz="2400" i="1"/>
              <a:t>a</a:t>
            </a:r>
            <a:r>
              <a:rPr lang="en-US" sz="2400"/>
              <a:t> and </a:t>
            </a:r>
            <a:r>
              <a:rPr lang="en-US" sz="2400" i="1"/>
              <a:t>b</a:t>
            </a:r>
            <a:r>
              <a:rPr lang="en-US" sz="2400"/>
              <a:t> be real numbers. What integral must appear in place of the question mark “?” to make the following statement true?</a:t>
            </a:r>
          </a:p>
        </p:txBody>
      </p:sp>
      <p:graphicFrame>
        <p:nvGraphicFramePr>
          <p:cNvPr id="36867" name="TPChart"/>
          <p:cNvGraphicFramePr>
            <a:graphicFrameLocks noChangeAspect="1"/>
          </p:cNvGraphicFramePr>
          <p:nvPr/>
        </p:nvGraphicFramePr>
        <p:xfrm>
          <a:off x="5148263" y="2362200"/>
          <a:ext cx="3995737" cy="4495800"/>
        </p:xfrm>
        <a:graphic>
          <a:graphicData uri="http://schemas.openxmlformats.org/presentationml/2006/ole">
            <p:oleObj spid="_x0000_s370690" name="Chart" r:id="rId5" imgW="4571989" imgH="5143584" progId="MSGraph.Chart.8">
              <p:embed followColorScheme="full"/>
            </p:oleObj>
          </a:graphicData>
        </a:graphic>
      </p:graphicFrame>
      <p:sp>
        <p:nvSpPr>
          <p:cNvPr id="36868" name="TPAnswers" hidden="1"/>
          <p:cNvSpPr>
            <a:spLocks noGrp="1" noChangeArrowheads="1"/>
          </p:cNvSpPr>
          <p:nvPr>
            <p:ph type="body" idx="1"/>
            <p:custDataLst>
              <p:tags r:id="rId3"/>
            </p:custDataLst>
          </p:nvPr>
        </p:nvSpPr>
        <p:spPr>
          <a:xfrm>
            <a:off x="457200" y="70659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266700" y="2590800"/>
            <a:ext cx="1714500" cy="1398588"/>
            <a:chOff x="168" y="1632"/>
            <a:chExt cx="1080" cy="881"/>
          </a:xfrm>
        </p:grpSpPr>
        <p:pic>
          <p:nvPicPr>
            <p:cNvPr id="36869" name="PSPic"/>
            <p:cNvPicPr>
              <a:picLocks noChangeAspect="1" noChangeArrowheads="1"/>
            </p:cNvPicPr>
            <p:nvPr/>
          </p:nvPicPr>
          <p:blipFill>
            <a:blip r:embed="rId6"/>
            <a:srcRect/>
            <a:stretch>
              <a:fillRect/>
            </a:stretch>
          </p:blipFill>
          <p:spPr bwMode="auto">
            <a:xfrm>
              <a:off x="288" y="1872"/>
              <a:ext cx="960" cy="641"/>
            </a:xfrm>
            <a:prstGeom prst="rect">
              <a:avLst/>
            </a:prstGeom>
            <a:noFill/>
            <a:ln w="9525">
              <a:noFill/>
              <a:miter lim="800000"/>
              <a:headEnd/>
              <a:tailEnd/>
            </a:ln>
          </p:spPr>
        </p:pic>
        <p:sp>
          <p:nvSpPr>
            <p:cNvPr id="36874" name="PSText"/>
            <p:cNvSpPr txBox="1">
              <a:spLocks noChangeArrowheads="1"/>
            </p:cNvSpPr>
            <p:nvPr/>
          </p:nvSpPr>
          <p:spPr bwMode="auto">
            <a:xfrm>
              <a:off x="288" y="1632"/>
              <a:ext cx="400" cy="240"/>
            </a:xfrm>
            <a:prstGeom prst="rect">
              <a:avLst/>
            </a:prstGeom>
            <a:noFill/>
            <a:ln w="9525">
              <a:noFill/>
              <a:miter lim="800000"/>
              <a:headEnd/>
              <a:tailEnd/>
            </a:ln>
            <a:effectLst/>
          </p:spPr>
          <p:txBody>
            <a:bodyPr/>
            <a:lstStyle/>
            <a:p>
              <a:r>
                <a:rPr lang="en-US" sz="2400"/>
                <a:t>1.</a:t>
              </a:r>
            </a:p>
          </p:txBody>
        </p:sp>
        <p:sp>
          <p:nvSpPr>
            <p:cNvPr id="36875" name="PSArrow"/>
            <p:cNvSpPr>
              <a:spLocks noChangeArrowheads="1"/>
            </p:cNvSpPr>
            <p:nvPr/>
          </p:nvSpPr>
          <p:spPr bwMode="auto">
            <a:xfrm>
              <a:off x="168"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590800"/>
            <a:ext cx="1714500" cy="1398588"/>
            <a:chOff x="1752" y="1632"/>
            <a:chExt cx="1080" cy="881"/>
          </a:xfrm>
        </p:grpSpPr>
        <p:pic>
          <p:nvPicPr>
            <p:cNvPr id="36870" name="PSPic"/>
            <p:cNvPicPr>
              <a:picLocks noChangeAspect="1" noChangeArrowheads="1"/>
            </p:cNvPicPr>
            <p:nvPr/>
          </p:nvPicPr>
          <p:blipFill>
            <a:blip r:embed="rId7"/>
            <a:srcRect/>
            <a:stretch>
              <a:fillRect/>
            </a:stretch>
          </p:blipFill>
          <p:spPr bwMode="auto">
            <a:xfrm>
              <a:off x="1872" y="1872"/>
              <a:ext cx="960" cy="641"/>
            </a:xfrm>
            <a:prstGeom prst="rect">
              <a:avLst/>
            </a:prstGeom>
            <a:noFill/>
            <a:ln w="9525">
              <a:noFill/>
              <a:miter lim="800000"/>
              <a:headEnd/>
              <a:tailEnd/>
            </a:ln>
          </p:spPr>
        </p:pic>
        <p:sp>
          <p:nvSpPr>
            <p:cNvPr id="36877" name="PSText"/>
            <p:cNvSpPr txBox="1">
              <a:spLocks noChangeArrowheads="1"/>
            </p:cNvSpPr>
            <p:nvPr/>
          </p:nvSpPr>
          <p:spPr bwMode="auto">
            <a:xfrm>
              <a:off x="1872" y="1632"/>
              <a:ext cx="400" cy="240"/>
            </a:xfrm>
            <a:prstGeom prst="rect">
              <a:avLst/>
            </a:prstGeom>
            <a:noFill/>
            <a:ln w="9525">
              <a:noFill/>
              <a:miter lim="800000"/>
              <a:headEnd/>
              <a:tailEnd/>
            </a:ln>
            <a:effectLst/>
          </p:spPr>
          <p:txBody>
            <a:bodyPr/>
            <a:lstStyle/>
            <a:p>
              <a:r>
                <a:rPr lang="en-US" sz="2400"/>
                <a:t>2.</a:t>
              </a:r>
            </a:p>
          </p:txBody>
        </p:sp>
        <p:sp>
          <p:nvSpPr>
            <p:cNvPr id="36878" name="PSArrow"/>
            <p:cNvSpPr>
              <a:spLocks noChangeArrowheads="1"/>
            </p:cNvSpPr>
            <p:nvPr/>
          </p:nvSpPr>
          <p:spPr bwMode="auto">
            <a:xfrm>
              <a:off x="1752"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4087813"/>
            <a:ext cx="1714500" cy="1398587"/>
            <a:chOff x="792" y="2352"/>
            <a:chExt cx="1080" cy="881"/>
          </a:xfrm>
        </p:grpSpPr>
        <p:pic>
          <p:nvPicPr>
            <p:cNvPr id="36871" name="PSPic"/>
            <p:cNvPicPr>
              <a:picLocks noChangeAspect="1" noChangeArrowheads="1"/>
            </p:cNvPicPr>
            <p:nvPr/>
          </p:nvPicPr>
          <p:blipFill>
            <a:blip r:embed="rId8"/>
            <a:srcRect/>
            <a:stretch>
              <a:fillRect/>
            </a:stretch>
          </p:blipFill>
          <p:spPr bwMode="auto">
            <a:xfrm>
              <a:off x="912" y="2592"/>
              <a:ext cx="960" cy="641"/>
            </a:xfrm>
            <a:prstGeom prst="rect">
              <a:avLst/>
            </a:prstGeom>
            <a:noFill/>
            <a:ln w="9525">
              <a:noFill/>
              <a:miter lim="800000"/>
              <a:headEnd/>
              <a:tailEnd/>
            </a:ln>
          </p:spPr>
        </p:pic>
        <p:sp>
          <p:nvSpPr>
            <p:cNvPr id="36880" name="PSText"/>
            <p:cNvSpPr txBox="1">
              <a:spLocks noChangeArrowheads="1"/>
            </p:cNvSpPr>
            <p:nvPr/>
          </p:nvSpPr>
          <p:spPr bwMode="auto">
            <a:xfrm>
              <a:off x="912" y="2352"/>
              <a:ext cx="400" cy="240"/>
            </a:xfrm>
            <a:prstGeom prst="rect">
              <a:avLst/>
            </a:prstGeom>
            <a:noFill/>
            <a:ln w="9525">
              <a:noFill/>
              <a:miter lim="800000"/>
              <a:headEnd/>
              <a:tailEnd/>
            </a:ln>
            <a:effectLst/>
          </p:spPr>
          <p:txBody>
            <a:bodyPr/>
            <a:lstStyle/>
            <a:p>
              <a:r>
                <a:rPr lang="en-US" sz="2400"/>
                <a:t>3.</a:t>
              </a:r>
            </a:p>
          </p:txBody>
        </p:sp>
        <p:sp>
          <p:nvSpPr>
            <p:cNvPr id="36881" name="PSArrow"/>
            <p:cNvSpPr>
              <a:spLocks noChangeArrowheads="1"/>
            </p:cNvSpPr>
            <p:nvPr/>
          </p:nvSpPr>
          <p:spPr bwMode="auto">
            <a:xfrm>
              <a:off x="792"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181600"/>
            <a:ext cx="1714500" cy="1398588"/>
            <a:chOff x="264" y="3264"/>
            <a:chExt cx="1080" cy="881"/>
          </a:xfrm>
        </p:grpSpPr>
        <p:pic>
          <p:nvPicPr>
            <p:cNvPr id="36872" name="PSPic"/>
            <p:cNvPicPr>
              <a:picLocks noChangeAspect="1" noChangeArrowheads="1"/>
            </p:cNvPicPr>
            <p:nvPr/>
          </p:nvPicPr>
          <p:blipFill>
            <a:blip r:embed="rId9"/>
            <a:srcRect/>
            <a:stretch>
              <a:fillRect/>
            </a:stretch>
          </p:blipFill>
          <p:spPr bwMode="auto">
            <a:xfrm>
              <a:off x="384" y="3504"/>
              <a:ext cx="960" cy="641"/>
            </a:xfrm>
            <a:prstGeom prst="rect">
              <a:avLst/>
            </a:prstGeom>
            <a:noFill/>
            <a:ln w="9525">
              <a:noFill/>
              <a:miter lim="800000"/>
              <a:headEnd/>
              <a:tailEnd/>
            </a:ln>
          </p:spPr>
        </p:pic>
        <p:sp>
          <p:nvSpPr>
            <p:cNvPr id="36883" name="PSText"/>
            <p:cNvSpPr txBox="1">
              <a:spLocks noChangeArrowheads="1"/>
            </p:cNvSpPr>
            <p:nvPr/>
          </p:nvSpPr>
          <p:spPr bwMode="auto">
            <a:xfrm>
              <a:off x="384" y="3264"/>
              <a:ext cx="400" cy="240"/>
            </a:xfrm>
            <a:prstGeom prst="rect">
              <a:avLst/>
            </a:prstGeom>
            <a:noFill/>
            <a:ln w="9525">
              <a:noFill/>
              <a:miter lim="800000"/>
              <a:headEnd/>
              <a:tailEnd/>
            </a:ln>
            <a:effectLst/>
          </p:spPr>
          <p:txBody>
            <a:bodyPr/>
            <a:lstStyle/>
            <a:p>
              <a:r>
                <a:rPr lang="en-US" sz="2400"/>
                <a:t>4.</a:t>
              </a:r>
            </a:p>
          </p:txBody>
        </p:sp>
        <p:sp>
          <p:nvSpPr>
            <p:cNvPr id="36884" name="PSArrow"/>
            <p:cNvSpPr>
              <a:spLocks noChangeArrowheads="1"/>
            </p:cNvSpPr>
            <p:nvPr/>
          </p:nvSpPr>
          <p:spPr bwMode="auto">
            <a:xfrm>
              <a:off x="26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4325" y="5426075"/>
            <a:ext cx="1946275" cy="1203325"/>
            <a:chOff x="1510" y="3418"/>
            <a:chExt cx="1226" cy="758"/>
          </a:xfrm>
        </p:grpSpPr>
        <p:sp>
          <p:nvSpPr>
            <p:cNvPr id="36873" name="PSPic"/>
            <p:cNvSpPr>
              <a:spLocks noChangeArrowheads="1"/>
            </p:cNvSpPr>
            <p:nvPr/>
          </p:nvSpPr>
          <p:spPr bwMode="auto">
            <a:xfrm>
              <a:off x="1630" y="3658"/>
              <a:ext cx="1106" cy="518"/>
            </a:xfrm>
            <a:prstGeom prst="rect">
              <a:avLst/>
            </a:prstGeom>
            <a:noFill/>
            <a:ln w="9525">
              <a:noFill/>
              <a:miter lim="800000"/>
              <a:headEnd/>
              <a:tailEnd/>
            </a:ln>
            <a:effectLst/>
          </p:spPr>
          <p:txBody>
            <a:bodyPr anchor="ctr">
              <a:spAutoFit/>
            </a:bodyPr>
            <a:lstStyle/>
            <a:p>
              <a:pPr algn="ctr"/>
              <a:r>
                <a:rPr lang="en-US" sz="2400"/>
                <a:t>none of these</a:t>
              </a:r>
            </a:p>
          </p:txBody>
        </p:sp>
        <p:sp>
          <p:nvSpPr>
            <p:cNvPr id="36886" name="PSText"/>
            <p:cNvSpPr txBox="1">
              <a:spLocks noChangeArrowheads="1"/>
            </p:cNvSpPr>
            <p:nvPr/>
          </p:nvSpPr>
          <p:spPr bwMode="auto">
            <a:xfrm>
              <a:off x="1630" y="3418"/>
              <a:ext cx="400" cy="240"/>
            </a:xfrm>
            <a:prstGeom prst="rect">
              <a:avLst/>
            </a:prstGeom>
            <a:noFill/>
            <a:ln w="9525">
              <a:noFill/>
              <a:miter lim="800000"/>
              <a:headEnd/>
              <a:tailEnd/>
            </a:ln>
            <a:effectLst/>
          </p:spPr>
          <p:txBody>
            <a:bodyPr/>
            <a:lstStyle/>
            <a:p>
              <a:r>
                <a:rPr lang="en-US" sz="2400"/>
                <a:t>5.</a:t>
              </a:r>
            </a:p>
          </p:txBody>
        </p:sp>
        <p:sp>
          <p:nvSpPr>
            <p:cNvPr id="36887" name="PSArrow"/>
            <p:cNvSpPr>
              <a:spLocks noChangeArrowheads="1"/>
            </p:cNvSpPr>
            <p:nvPr/>
          </p:nvSpPr>
          <p:spPr bwMode="auto">
            <a:xfrm>
              <a:off x="1510" y="357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36889" name="Picture 25"/>
          <p:cNvPicPr>
            <a:picLocks noChangeAspect="1" noChangeArrowheads="1"/>
          </p:cNvPicPr>
          <p:nvPr/>
        </p:nvPicPr>
        <p:blipFill>
          <a:blip r:embed="rId10"/>
          <a:srcRect/>
          <a:stretch>
            <a:fillRect/>
          </a:stretch>
        </p:blipFill>
        <p:spPr bwMode="auto">
          <a:xfrm>
            <a:off x="457200" y="1219200"/>
            <a:ext cx="5715000" cy="112077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76200"/>
            <a:ext cx="8229600" cy="1341438"/>
          </a:xfrm>
        </p:spPr>
        <p:txBody>
          <a:bodyPr>
            <a:spAutoFit/>
          </a:bodyPr>
          <a:lstStyle/>
          <a:p>
            <a:r>
              <a:rPr lang="en-US" sz="3200"/>
              <a:t>Use the Table of Integrals to evaluate the integral.</a:t>
            </a:r>
          </a:p>
        </p:txBody>
      </p:sp>
      <p:graphicFrame>
        <p:nvGraphicFramePr>
          <p:cNvPr id="39939" name="TPChart"/>
          <p:cNvGraphicFramePr>
            <a:graphicFrameLocks noChangeAspect="1"/>
          </p:cNvGraphicFramePr>
          <p:nvPr/>
        </p:nvGraphicFramePr>
        <p:xfrm>
          <a:off x="4508500" y="1651000"/>
          <a:ext cx="4572000" cy="5143500"/>
        </p:xfrm>
        <a:graphic>
          <a:graphicData uri="http://schemas.openxmlformats.org/presentationml/2006/ole">
            <p:oleObj spid="_x0000_s371714"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304800" y="2366963"/>
            <a:ext cx="1447800" cy="4186237"/>
          </a:xfrm>
        </p:spPr>
        <p:txBody>
          <a:bodyPr>
            <a:spAutoFit/>
          </a:bodyPr>
          <a:lstStyle/>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p:txBody>
      </p:sp>
      <p:sp>
        <p:nvSpPr>
          <p:cNvPr id="39942" name="Rectangle 6"/>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533400" y="990600"/>
          <a:ext cx="2514600" cy="1558925"/>
        </p:xfrm>
        <a:graphic>
          <a:graphicData uri="http://schemas.openxmlformats.org/presentationml/2006/ole">
            <p:oleObj spid="_x0000_s371715" name="Equation" r:id="rId6" imgW="863225" imgH="533169" progId="">
              <p:embed/>
            </p:oleObj>
          </a:graphicData>
        </a:graphic>
      </p:graphicFrame>
      <p:pic>
        <p:nvPicPr>
          <p:cNvPr id="39943" name="Picture 7"/>
          <p:cNvPicPr>
            <a:picLocks noChangeAspect="1" noChangeArrowheads="1"/>
          </p:cNvPicPr>
          <p:nvPr/>
        </p:nvPicPr>
        <p:blipFill>
          <a:blip r:embed="rId7"/>
          <a:srcRect/>
          <a:stretch>
            <a:fillRect/>
          </a:stretch>
        </p:blipFill>
        <p:spPr bwMode="auto">
          <a:xfrm>
            <a:off x="838200" y="2209800"/>
            <a:ext cx="3117850" cy="735013"/>
          </a:xfrm>
          <a:prstGeom prst="rect">
            <a:avLst/>
          </a:prstGeom>
          <a:solidFill>
            <a:schemeClr val="bg1"/>
          </a:solidFill>
          <a:ln w="9525">
            <a:noFill/>
            <a:miter lim="800000"/>
            <a:headEnd/>
            <a:tailEnd/>
          </a:ln>
        </p:spPr>
      </p:pic>
      <p:pic>
        <p:nvPicPr>
          <p:cNvPr id="39944" name="Picture 8"/>
          <p:cNvPicPr>
            <a:picLocks noChangeAspect="1" noChangeArrowheads="1"/>
          </p:cNvPicPr>
          <p:nvPr/>
        </p:nvPicPr>
        <p:blipFill>
          <a:blip r:embed="rId8"/>
          <a:srcRect/>
          <a:stretch>
            <a:fillRect/>
          </a:stretch>
        </p:blipFill>
        <p:spPr bwMode="auto">
          <a:xfrm>
            <a:off x="838200" y="3124200"/>
            <a:ext cx="3560763" cy="735013"/>
          </a:xfrm>
          <a:prstGeom prst="rect">
            <a:avLst/>
          </a:prstGeom>
          <a:solidFill>
            <a:schemeClr val="bg1"/>
          </a:solidFill>
          <a:ln w="9525">
            <a:noFill/>
            <a:miter lim="800000"/>
            <a:headEnd/>
            <a:tailEnd/>
          </a:ln>
        </p:spPr>
      </p:pic>
      <p:pic>
        <p:nvPicPr>
          <p:cNvPr id="39945" name="Picture 9"/>
          <p:cNvPicPr>
            <a:picLocks noChangeAspect="1" noChangeArrowheads="1"/>
          </p:cNvPicPr>
          <p:nvPr/>
        </p:nvPicPr>
        <p:blipFill>
          <a:blip r:embed="rId9"/>
          <a:srcRect/>
          <a:stretch>
            <a:fillRect/>
          </a:stretch>
        </p:blipFill>
        <p:spPr bwMode="auto">
          <a:xfrm>
            <a:off x="838200" y="4038600"/>
            <a:ext cx="3389313" cy="735013"/>
          </a:xfrm>
          <a:prstGeom prst="rect">
            <a:avLst/>
          </a:prstGeom>
          <a:solidFill>
            <a:schemeClr val="bg1"/>
          </a:solidFill>
          <a:ln w="9525">
            <a:noFill/>
            <a:miter lim="800000"/>
            <a:headEnd/>
            <a:tailEnd/>
          </a:ln>
        </p:spPr>
      </p:pic>
      <p:pic>
        <p:nvPicPr>
          <p:cNvPr id="39946" name="Picture 10"/>
          <p:cNvPicPr>
            <a:picLocks noChangeAspect="1" noChangeArrowheads="1"/>
          </p:cNvPicPr>
          <p:nvPr/>
        </p:nvPicPr>
        <p:blipFill>
          <a:blip r:embed="rId10"/>
          <a:srcRect/>
          <a:stretch>
            <a:fillRect/>
          </a:stretch>
        </p:blipFill>
        <p:spPr bwMode="auto">
          <a:xfrm>
            <a:off x="838200" y="4953000"/>
            <a:ext cx="3217863" cy="735013"/>
          </a:xfrm>
          <a:prstGeom prst="rect">
            <a:avLst/>
          </a:prstGeom>
          <a:solidFill>
            <a:schemeClr val="bg1"/>
          </a:solidFill>
          <a:ln w="9525">
            <a:noFill/>
            <a:miter lim="800000"/>
            <a:headEnd/>
            <a:tailEnd/>
          </a:ln>
        </p:spPr>
      </p:pic>
      <p:pic>
        <p:nvPicPr>
          <p:cNvPr id="39947" name="Picture 11"/>
          <p:cNvPicPr>
            <a:picLocks noChangeAspect="1" noChangeArrowheads="1"/>
          </p:cNvPicPr>
          <p:nvPr/>
        </p:nvPicPr>
        <p:blipFill>
          <a:blip r:embed="rId11"/>
          <a:srcRect/>
          <a:stretch>
            <a:fillRect/>
          </a:stretch>
        </p:blipFill>
        <p:spPr bwMode="auto">
          <a:xfrm>
            <a:off x="838200" y="5845175"/>
            <a:ext cx="3048000" cy="735013"/>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40963" name="TPChart"/>
          <p:cNvGraphicFramePr>
            <a:graphicFrameLocks noChangeAspect="1"/>
          </p:cNvGraphicFramePr>
          <p:nvPr/>
        </p:nvGraphicFramePr>
        <p:xfrm>
          <a:off x="4572000" y="1714500"/>
          <a:ext cx="4572000" cy="5143500"/>
        </p:xfrm>
        <a:graphic>
          <a:graphicData uri="http://schemas.openxmlformats.org/presentationml/2006/ole">
            <p:oleObj spid="_x0000_s372738" name="Chart" r:id="rId5" imgW="4571989" imgH="5143584" progId="MSGraph.Chart.8">
              <p:embed followColorScheme="full"/>
            </p:oleObj>
          </a:graphicData>
        </a:graphic>
      </p:graphicFrame>
      <p:sp>
        <p:nvSpPr>
          <p:cNvPr id="40964" name="TPAnswers" hidden="1"/>
          <p:cNvSpPr>
            <a:spLocks noGrp="1" noChangeArrowheads="1"/>
          </p:cNvSpPr>
          <p:nvPr>
            <p:ph type="body" idx="1"/>
            <p:custDataLst>
              <p:tags r:id="rId3"/>
            </p:custDataLst>
          </p:nvPr>
        </p:nvSpPr>
        <p:spPr>
          <a:xfrm>
            <a:off x="457200" y="6978650"/>
            <a:ext cx="38862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266700" y="2428875"/>
            <a:ext cx="1843088" cy="1228725"/>
            <a:chOff x="168" y="1392"/>
            <a:chExt cx="1161" cy="774"/>
          </a:xfrm>
        </p:grpSpPr>
        <p:pic>
          <p:nvPicPr>
            <p:cNvPr id="40965" name="PSPic"/>
            <p:cNvPicPr>
              <a:picLocks noChangeAspect="1" noChangeArrowheads="1"/>
            </p:cNvPicPr>
            <p:nvPr/>
          </p:nvPicPr>
          <p:blipFill>
            <a:blip r:embed="rId6"/>
            <a:srcRect/>
            <a:stretch>
              <a:fillRect/>
            </a:stretch>
          </p:blipFill>
          <p:spPr bwMode="auto">
            <a:xfrm>
              <a:off x="288" y="1632"/>
              <a:ext cx="1041" cy="534"/>
            </a:xfrm>
            <a:prstGeom prst="rect">
              <a:avLst/>
            </a:prstGeom>
            <a:noFill/>
            <a:ln w="9525">
              <a:noFill/>
              <a:miter lim="800000"/>
              <a:headEnd/>
              <a:tailEnd/>
            </a:ln>
          </p:spPr>
        </p:pic>
        <p:sp>
          <p:nvSpPr>
            <p:cNvPr id="40970" name="PSText"/>
            <p:cNvSpPr txBox="1">
              <a:spLocks noChangeArrowheads="1"/>
            </p:cNvSpPr>
            <p:nvPr/>
          </p:nvSpPr>
          <p:spPr bwMode="auto">
            <a:xfrm>
              <a:off x="288" y="1392"/>
              <a:ext cx="400" cy="240"/>
            </a:xfrm>
            <a:prstGeom prst="rect">
              <a:avLst/>
            </a:prstGeom>
            <a:noFill/>
            <a:ln w="9525">
              <a:noFill/>
              <a:miter lim="800000"/>
              <a:headEnd/>
              <a:tailEnd/>
            </a:ln>
            <a:effectLst/>
          </p:spPr>
          <p:txBody>
            <a:bodyPr/>
            <a:lstStyle/>
            <a:p>
              <a:r>
                <a:rPr lang="en-US" sz="2400"/>
                <a:t>1.</a:t>
              </a:r>
            </a:p>
          </p:txBody>
        </p:sp>
        <p:sp>
          <p:nvSpPr>
            <p:cNvPr id="40971" name="PSArrow"/>
            <p:cNvSpPr>
              <a:spLocks noChangeArrowheads="1"/>
            </p:cNvSpPr>
            <p:nvPr/>
          </p:nvSpPr>
          <p:spPr bwMode="auto">
            <a:xfrm>
              <a:off x="16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428875"/>
            <a:ext cx="2051050" cy="1228725"/>
            <a:chOff x="1608" y="1392"/>
            <a:chExt cx="1292" cy="774"/>
          </a:xfrm>
        </p:grpSpPr>
        <p:pic>
          <p:nvPicPr>
            <p:cNvPr id="40966" name="PSPic"/>
            <p:cNvPicPr>
              <a:picLocks noChangeAspect="1" noChangeArrowheads="1"/>
            </p:cNvPicPr>
            <p:nvPr/>
          </p:nvPicPr>
          <p:blipFill>
            <a:blip r:embed="rId7"/>
            <a:srcRect/>
            <a:stretch>
              <a:fillRect/>
            </a:stretch>
          </p:blipFill>
          <p:spPr bwMode="auto">
            <a:xfrm>
              <a:off x="1728" y="1632"/>
              <a:ext cx="1172" cy="534"/>
            </a:xfrm>
            <a:prstGeom prst="rect">
              <a:avLst/>
            </a:prstGeom>
            <a:noFill/>
            <a:ln w="9525">
              <a:noFill/>
              <a:miter lim="800000"/>
              <a:headEnd/>
              <a:tailEnd/>
            </a:ln>
          </p:spPr>
        </p:pic>
        <p:sp>
          <p:nvSpPr>
            <p:cNvPr id="40973" name="PSText"/>
            <p:cNvSpPr txBox="1">
              <a:spLocks noChangeArrowheads="1"/>
            </p:cNvSpPr>
            <p:nvPr/>
          </p:nvSpPr>
          <p:spPr bwMode="auto">
            <a:xfrm>
              <a:off x="1728" y="1392"/>
              <a:ext cx="400" cy="240"/>
            </a:xfrm>
            <a:prstGeom prst="rect">
              <a:avLst/>
            </a:prstGeom>
            <a:noFill/>
            <a:ln w="9525">
              <a:noFill/>
              <a:miter lim="800000"/>
              <a:headEnd/>
              <a:tailEnd/>
            </a:ln>
            <a:effectLst/>
          </p:spPr>
          <p:txBody>
            <a:bodyPr/>
            <a:lstStyle/>
            <a:p>
              <a:r>
                <a:rPr lang="en-US" sz="2400"/>
                <a:t>2.</a:t>
              </a:r>
            </a:p>
          </p:txBody>
        </p:sp>
        <p:sp>
          <p:nvSpPr>
            <p:cNvPr id="40974" name="PSArrow"/>
            <p:cNvSpPr>
              <a:spLocks noChangeArrowheads="1"/>
            </p:cNvSpPr>
            <p:nvPr/>
          </p:nvSpPr>
          <p:spPr bwMode="auto">
            <a:xfrm>
              <a:off x="160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04900" y="3876675"/>
            <a:ext cx="2209800" cy="1228725"/>
            <a:chOff x="696" y="2256"/>
            <a:chExt cx="1392" cy="774"/>
          </a:xfrm>
        </p:grpSpPr>
        <p:pic>
          <p:nvPicPr>
            <p:cNvPr id="40967" name="PSPic"/>
            <p:cNvPicPr>
              <a:picLocks noChangeAspect="1" noChangeArrowheads="1"/>
            </p:cNvPicPr>
            <p:nvPr/>
          </p:nvPicPr>
          <p:blipFill>
            <a:blip r:embed="rId8"/>
            <a:srcRect/>
            <a:stretch>
              <a:fillRect/>
            </a:stretch>
          </p:blipFill>
          <p:spPr bwMode="auto">
            <a:xfrm>
              <a:off x="816" y="2496"/>
              <a:ext cx="1272" cy="534"/>
            </a:xfrm>
            <a:prstGeom prst="rect">
              <a:avLst/>
            </a:prstGeom>
            <a:noFill/>
            <a:ln w="9525">
              <a:noFill/>
              <a:miter lim="800000"/>
              <a:headEnd/>
              <a:tailEnd/>
            </a:ln>
          </p:spPr>
        </p:pic>
        <p:sp>
          <p:nvSpPr>
            <p:cNvPr id="40976" name="PSText"/>
            <p:cNvSpPr txBox="1">
              <a:spLocks noChangeArrowheads="1"/>
            </p:cNvSpPr>
            <p:nvPr/>
          </p:nvSpPr>
          <p:spPr bwMode="auto">
            <a:xfrm>
              <a:off x="816" y="2256"/>
              <a:ext cx="400" cy="240"/>
            </a:xfrm>
            <a:prstGeom prst="rect">
              <a:avLst/>
            </a:prstGeom>
            <a:noFill/>
            <a:ln w="9525">
              <a:noFill/>
              <a:miter lim="800000"/>
              <a:headEnd/>
              <a:tailEnd/>
            </a:ln>
            <a:effectLst/>
          </p:spPr>
          <p:txBody>
            <a:bodyPr/>
            <a:lstStyle/>
            <a:p>
              <a:r>
                <a:rPr lang="en-US" sz="2400"/>
                <a:t>3.</a:t>
              </a:r>
            </a:p>
          </p:txBody>
        </p:sp>
        <p:sp>
          <p:nvSpPr>
            <p:cNvPr id="40977" name="PSArrow"/>
            <p:cNvSpPr>
              <a:spLocks noChangeArrowheads="1"/>
            </p:cNvSpPr>
            <p:nvPr/>
          </p:nvSpPr>
          <p:spPr bwMode="auto">
            <a:xfrm>
              <a:off x="696"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5232400"/>
            <a:ext cx="2020888" cy="1228725"/>
            <a:chOff x="216" y="3120"/>
            <a:chExt cx="1273" cy="774"/>
          </a:xfrm>
        </p:grpSpPr>
        <p:pic>
          <p:nvPicPr>
            <p:cNvPr id="40968" name="PSPic"/>
            <p:cNvPicPr>
              <a:picLocks noChangeAspect="1" noChangeArrowheads="1"/>
            </p:cNvPicPr>
            <p:nvPr/>
          </p:nvPicPr>
          <p:blipFill>
            <a:blip r:embed="rId9"/>
            <a:srcRect/>
            <a:stretch>
              <a:fillRect/>
            </a:stretch>
          </p:blipFill>
          <p:spPr bwMode="auto">
            <a:xfrm>
              <a:off x="336" y="3360"/>
              <a:ext cx="1153" cy="534"/>
            </a:xfrm>
            <a:prstGeom prst="rect">
              <a:avLst/>
            </a:prstGeom>
            <a:noFill/>
            <a:ln w="9525">
              <a:noFill/>
              <a:miter lim="800000"/>
              <a:headEnd/>
              <a:tailEnd/>
            </a:ln>
          </p:spPr>
        </p:pic>
        <p:sp>
          <p:nvSpPr>
            <p:cNvPr id="40979" name="PSText"/>
            <p:cNvSpPr txBox="1">
              <a:spLocks noChangeArrowheads="1"/>
            </p:cNvSpPr>
            <p:nvPr/>
          </p:nvSpPr>
          <p:spPr bwMode="auto">
            <a:xfrm>
              <a:off x="336" y="3120"/>
              <a:ext cx="400" cy="240"/>
            </a:xfrm>
            <a:prstGeom prst="rect">
              <a:avLst/>
            </a:prstGeom>
            <a:noFill/>
            <a:ln w="9525">
              <a:noFill/>
              <a:miter lim="800000"/>
              <a:headEnd/>
              <a:tailEnd/>
            </a:ln>
            <a:effectLst/>
          </p:spPr>
          <p:txBody>
            <a:bodyPr/>
            <a:lstStyle/>
            <a:p>
              <a:r>
                <a:rPr lang="en-US" sz="2400"/>
                <a:t>4.</a:t>
              </a:r>
            </a:p>
          </p:txBody>
        </p:sp>
        <p:sp>
          <p:nvSpPr>
            <p:cNvPr id="40980" name="PSArrow"/>
            <p:cNvSpPr>
              <a:spLocks noChangeArrowheads="1"/>
            </p:cNvSpPr>
            <p:nvPr/>
          </p:nvSpPr>
          <p:spPr bwMode="auto">
            <a:xfrm>
              <a:off x="21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248275"/>
            <a:ext cx="2019300" cy="1228725"/>
            <a:chOff x="1608" y="3130"/>
            <a:chExt cx="1272" cy="774"/>
          </a:xfrm>
        </p:grpSpPr>
        <p:pic>
          <p:nvPicPr>
            <p:cNvPr id="40969" name="PSPic"/>
            <p:cNvPicPr>
              <a:picLocks noChangeAspect="1" noChangeArrowheads="1"/>
            </p:cNvPicPr>
            <p:nvPr/>
          </p:nvPicPr>
          <p:blipFill>
            <a:blip r:embed="rId10"/>
            <a:srcRect/>
            <a:stretch>
              <a:fillRect/>
            </a:stretch>
          </p:blipFill>
          <p:spPr bwMode="auto">
            <a:xfrm>
              <a:off x="1728" y="3370"/>
              <a:ext cx="1152" cy="534"/>
            </a:xfrm>
            <a:prstGeom prst="rect">
              <a:avLst/>
            </a:prstGeom>
            <a:noFill/>
            <a:ln w="9525">
              <a:noFill/>
              <a:miter lim="800000"/>
              <a:headEnd/>
              <a:tailEnd/>
            </a:ln>
          </p:spPr>
        </p:pic>
        <p:sp>
          <p:nvSpPr>
            <p:cNvPr id="40982" name="PSText"/>
            <p:cNvSpPr txBox="1">
              <a:spLocks noChangeArrowheads="1"/>
            </p:cNvSpPr>
            <p:nvPr/>
          </p:nvSpPr>
          <p:spPr bwMode="auto">
            <a:xfrm>
              <a:off x="1728" y="3130"/>
              <a:ext cx="400" cy="240"/>
            </a:xfrm>
            <a:prstGeom prst="rect">
              <a:avLst/>
            </a:prstGeom>
            <a:noFill/>
            <a:ln w="9525">
              <a:noFill/>
              <a:miter lim="800000"/>
              <a:headEnd/>
              <a:tailEnd/>
            </a:ln>
            <a:effectLst/>
          </p:spPr>
          <p:txBody>
            <a:bodyPr/>
            <a:lstStyle/>
            <a:p>
              <a:r>
                <a:rPr lang="en-US" sz="2400"/>
                <a:t>5.</a:t>
              </a:r>
            </a:p>
          </p:txBody>
        </p:sp>
        <p:sp>
          <p:nvSpPr>
            <p:cNvPr id="40983" name="PSArrow"/>
            <p:cNvSpPr>
              <a:spLocks noChangeArrowheads="1"/>
            </p:cNvSpPr>
            <p:nvPr/>
          </p:nvSpPr>
          <p:spPr bwMode="auto">
            <a:xfrm>
              <a:off x="1608" y="329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0986" name="Rectangle 26"/>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85" name="Object 25"/>
          <p:cNvGraphicFramePr>
            <a:graphicFrameLocks noChangeAspect="1"/>
          </p:cNvGraphicFramePr>
          <p:nvPr/>
        </p:nvGraphicFramePr>
        <p:xfrm>
          <a:off x="609600" y="838200"/>
          <a:ext cx="2133600" cy="1244600"/>
        </p:xfrm>
        <a:graphic>
          <a:graphicData uri="http://schemas.openxmlformats.org/presentationml/2006/ole">
            <p:oleObj spid="_x0000_s372739" name="Equation" r:id="rId11" imgW="914400" imgH="533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0"/>
            <a:ext cx="8229600" cy="1341438"/>
          </a:xfrm>
        </p:spPr>
        <p:txBody>
          <a:bodyPr>
            <a:spAutoFit/>
          </a:bodyPr>
          <a:lstStyle/>
          <a:p>
            <a:r>
              <a:rPr lang="en-US" sz="3200"/>
              <a:t>Use the Table of Integrals to evaluate the integral.</a:t>
            </a:r>
          </a:p>
        </p:txBody>
      </p:sp>
      <p:graphicFrame>
        <p:nvGraphicFramePr>
          <p:cNvPr id="41987" name="TPChart"/>
          <p:cNvGraphicFramePr>
            <a:graphicFrameLocks noChangeAspect="1"/>
          </p:cNvGraphicFramePr>
          <p:nvPr/>
        </p:nvGraphicFramePr>
        <p:xfrm>
          <a:off x="4572000" y="1714500"/>
          <a:ext cx="4572000" cy="5143500"/>
        </p:xfrm>
        <a:graphic>
          <a:graphicData uri="http://schemas.openxmlformats.org/presentationml/2006/ole">
            <p:oleObj spid="_x0000_s373762"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152400" y="1828800"/>
            <a:ext cx="12954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41990" name="Rectangle 6"/>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2133600" y="533400"/>
          <a:ext cx="2133600" cy="1298575"/>
        </p:xfrm>
        <a:graphic>
          <a:graphicData uri="http://schemas.openxmlformats.org/presentationml/2006/ole">
            <p:oleObj spid="_x0000_s373763" name="Equation" r:id="rId6" imgW="876300" imgH="533400" progId="">
              <p:embed/>
            </p:oleObj>
          </a:graphicData>
        </a:graphic>
      </p:graphicFrame>
      <p:pic>
        <p:nvPicPr>
          <p:cNvPr id="41991" name="Picture 7"/>
          <p:cNvPicPr>
            <a:picLocks noChangeAspect="1" noChangeArrowheads="1"/>
          </p:cNvPicPr>
          <p:nvPr/>
        </p:nvPicPr>
        <p:blipFill>
          <a:blip r:embed="rId7"/>
          <a:srcRect/>
          <a:stretch>
            <a:fillRect/>
          </a:stretch>
        </p:blipFill>
        <p:spPr bwMode="auto">
          <a:xfrm>
            <a:off x="685800" y="1857375"/>
            <a:ext cx="3657600" cy="673100"/>
          </a:xfrm>
          <a:prstGeom prst="rect">
            <a:avLst/>
          </a:prstGeom>
          <a:solidFill>
            <a:schemeClr val="bg1"/>
          </a:solidFill>
          <a:ln w="9525">
            <a:noFill/>
            <a:miter lim="800000"/>
            <a:headEnd/>
            <a:tailEnd/>
          </a:ln>
        </p:spPr>
      </p:pic>
      <p:pic>
        <p:nvPicPr>
          <p:cNvPr id="41992" name="Picture 8"/>
          <p:cNvPicPr>
            <a:picLocks noChangeAspect="1" noChangeArrowheads="1"/>
          </p:cNvPicPr>
          <p:nvPr/>
        </p:nvPicPr>
        <p:blipFill>
          <a:blip r:embed="rId8"/>
          <a:srcRect/>
          <a:stretch>
            <a:fillRect/>
          </a:stretch>
        </p:blipFill>
        <p:spPr bwMode="auto">
          <a:xfrm>
            <a:off x="685800" y="2924175"/>
            <a:ext cx="3692525" cy="673100"/>
          </a:xfrm>
          <a:prstGeom prst="rect">
            <a:avLst/>
          </a:prstGeom>
          <a:solidFill>
            <a:schemeClr val="bg1"/>
          </a:solidFill>
          <a:ln w="9525">
            <a:noFill/>
            <a:miter lim="800000"/>
            <a:headEnd/>
            <a:tailEnd/>
          </a:ln>
        </p:spPr>
      </p:pic>
      <p:pic>
        <p:nvPicPr>
          <p:cNvPr id="41993" name="Picture 9"/>
          <p:cNvPicPr>
            <a:picLocks noChangeAspect="1" noChangeArrowheads="1"/>
          </p:cNvPicPr>
          <p:nvPr/>
        </p:nvPicPr>
        <p:blipFill>
          <a:blip r:embed="rId9"/>
          <a:srcRect/>
          <a:stretch>
            <a:fillRect/>
          </a:stretch>
        </p:blipFill>
        <p:spPr bwMode="auto">
          <a:xfrm>
            <a:off x="708025" y="4029075"/>
            <a:ext cx="3841750" cy="673100"/>
          </a:xfrm>
          <a:prstGeom prst="rect">
            <a:avLst/>
          </a:prstGeom>
          <a:solidFill>
            <a:schemeClr val="bg1"/>
          </a:solidFill>
          <a:ln w="9525">
            <a:noFill/>
            <a:miter lim="800000"/>
            <a:headEnd/>
            <a:tailEnd/>
          </a:ln>
        </p:spPr>
      </p:pic>
      <p:pic>
        <p:nvPicPr>
          <p:cNvPr id="41994" name="Picture 10"/>
          <p:cNvPicPr>
            <a:picLocks noChangeAspect="1" noChangeArrowheads="1"/>
          </p:cNvPicPr>
          <p:nvPr/>
        </p:nvPicPr>
        <p:blipFill>
          <a:blip r:embed="rId10"/>
          <a:srcRect/>
          <a:stretch>
            <a:fillRect/>
          </a:stretch>
        </p:blipFill>
        <p:spPr bwMode="auto">
          <a:xfrm>
            <a:off x="685800" y="5019675"/>
            <a:ext cx="3513138" cy="673100"/>
          </a:xfrm>
          <a:prstGeom prst="rect">
            <a:avLst/>
          </a:prstGeom>
          <a:solidFill>
            <a:schemeClr val="bg1"/>
          </a:solidFill>
          <a:ln w="9525">
            <a:noFill/>
            <a:miter lim="800000"/>
            <a:headEnd/>
            <a:tailEnd/>
          </a:ln>
        </p:spPr>
      </p:pic>
      <p:pic>
        <p:nvPicPr>
          <p:cNvPr id="41995" name="Picture 11"/>
          <p:cNvPicPr>
            <a:picLocks noChangeAspect="1" noChangeArrowheads="1"/>
          </p:cNvPicPr>
          <p:nvPr/>
        </p:nvPicPr>
        <p:blipFill>
          <a:blip r:embed="rId11"/>
          <a:srcRect/>
          <a:stretch>
            <a:fillRect/>
          </a:stretch>
        </p:blipFill>
        <p:spPr bwMode="auto">
          <a:xfrm>
            <a:off x="685800" y="6124575"/>
            <a:ext cx="3854450" cy="673100"/>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30163"/>
            <a:ext cx="8229600" cy="1341437"/>
          </a:xfrm>
        </p:spPr>
        <p:txBody>
          <a:bodyPr>
            <a:spAutoFit/>
          </a:bodyPr>
          <a:lstStyle/>
          <a:p>
            <a:r>
              <a:rPr lang="en-US" sz="3200"/>
              <a:t>Evaluate the integral using integration by parts with the indicated choices of </a:t>
            </a:r>
            <a:r>
              <a:rPr lang="en-US" sz="3200" i="1"/>
              <a:t>u</a:t>
            </a:r>
            <a:r>
              <a:rPr lang="en-US" sz="3200"/>
              <a:t> and </a:t>
            </a:r>
            <a:r>
              <a:rPr lang="en-US" sz="3200" i="1"/>
              <a:t>dv</a:t>
            </a:r>
            <a:r>
              <a:rPr lang="en-US" sz="3200"/>
              <a:t>.</a:t>
            </a:r>
          </a:p>
        </p:txBody>
      </p:sp>
      <p:graphicFrame>
        <p:nvGraphicFramePr>
          <p:cNvPr id="43011" name="TPChart"/>
          <p:cNvGraphicFramePr>
            <a:graphicFrameLocks noChangeAspect="1"/>
          </p:cNvGraphicFramePr>
          <p:nvPr/>
        </p:nvGraphicFramePr>
        <p:xfrm>
          <a:off x="4813300" y="1981200"/>
          <a:ext cx="4335463" cy="4876800"/>
        </p:xfrm>
        <a:graphic>
          <a:graphicData uri="http://schemas.openxmlformats.org/presentationml/2006/ole">
            <p:oleObj spid="_x0000_s374786" name="Chart" r:id="rId5" imgW="4571989" imgH="5143584" progId="MSGraph.Chart.8">
              <p:embed followColorScheme="full"/>
            </p:oleObj>
          </a:graphicData>
        </a:graphic>
      </p:graphicFrame>
      <p:graphicFrame>
        <p:nvGraphicFramePr>
          <p:cNvPr id="43013" name="Object 5"/>
          <p:cNvGraphicFramePr>
            <a:graphicFrameLocks noChangeAspect="1"/>
          </p:cNvGraphicFramePr>
          <p:nvPr/>
        </p:nvGraphicFramePr>
        <p:xfrm>
          <a:off x="609600" y="1166813"/>
          <a:ext cx="5410200" cy="1042987"/>
        </p:xfrm>
        <a:graphic>
          <a:graphicData uri="http://schemas.openxmlformats.org/presentationml/2006/ole">
            <p:oleObj spid="_x0000_s374787" name="Equation" r:id="rId6" imgW="2057400" imgH="393700" progId="">
              <p:embed/>
            </p:oleObj>
          </a:graphicData>
        </a:graphic>
      </p:graphicFrame>
      <p:sp>
        <p:nvSpPr>
          <p:cNvPr id="43012" name="TPAnswers"/>
          <p:cNvSpPr>
            <a:spLocks noGrp="1" noChangeArrowheads="1"/>
          </p:cNvSpPr>
          <p:nvPr>
            <p:ph type="body" idx="1"/>
            <p:custDataLst>
              <p:tags r:id="rId3"/>
            </p:custDataLst>
          </p:nvPr>
        </p:nvSpPr>
        <p:spPr>
          <a:xfrm>
            <a:off x="457200" y="2392363"/>
            <a:ext cx="3352800" cy="4084637"/>
          </a:xfrm>
        </p:spPr>
        <p:txBody>
          <a:bodyPr>
            <a:spAutoFit/>
          </a:bodyPr>
          <a:lstStyle/>
          <a:p>
            <a:pPr marL="609600" indent="-609600">
              <a:spcAft>
                <a:spcPct val="60000"/>
              </a:spcAft>
              <a:buFontTx/>
              <a:buAutoNum type="arabicPeriod"/>
            </a:pPr>
            <a:r>
              <a:rPr lang="en-US"/>
              <a:t>x</a:t>
            </a:r>
          </a:p>
          <a:p>
            <a:pPr marL="609600" indent="-609600">
              <a:spcAft>
                <a:spcPct val="60000"/>
              </a:spcAft>
              <a:buFontTx/>
              <a:buAutoNum type="arabicPeriod"/>
            </a:pPr>
            <a:r>
              <a:rPr lang="en-US"/>
              <a:t>x</a:t>
            </a:r>
          </a:p>
          <a:p>
            <a:pPr marL="609600" indent="-609600">
              <a:spcAft>
                <a:spcPct val="60000"/>
              </a:spcAft>
              <a:buFontTx/>
              <a:buAutoNum type="arabicPeriod"/>
            </a:pPr>
            <a:r>
              <a:rPr lang="en-US"/>
              <a:t>x</a:t>
            </a:r>
          </a:p>
          <a:p>
            <a:pPr marL="609600" indent="-609600">
              <a:spcAft>
                <a:spcPct val="60000"/>
              </a:spcAft>
              <a:buFontTx/>
              <a:buAutoNum type="arabicPeriod"/>
            </a:pPr>
            <a:r>
              <a:rPr lang="en-US"/>
              <a:t>x</a:t>
            </a:r>
          </a:p>
          <a:p>
            <a:pPr marL="609600" indent="-609600">
              <a:spcAft>
                <a:spcPct val="60000"/>
              </a:spcAft>
              <a:buFontTx/>
              <a:buAutoNum type="arabicPeriod"/>
            </a:pPr>
            <a:r>
              <a:rPr lang="en-US"/>
              <a:t>none of these </a:t>
            </a:r>
          </a:p>
        </p:txBody>
      </p:sp>
      <p:sp>
        <p:nvSpPr>
          <p:cNvPr id="43016"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5" name="Object 7"/>
          <p:cNvGraphicFramePr>
            <a:graphicFrameLocks noChangeAspect="1"/>
          </p:cNvGraphicFramePr>
          <p:nvPr/>
        </p:nvGraphicFramePr>
        <p:xfrm>
          <a:off x="936625" y="2444750"/>
          <a:ext cx="3509963" cy="527050"/>
        </p:xfrm>
        <a:graphic>
          <a:graphicData uri="http://schemas.openxmlformats.org/presentationml/2006/ole">
            <p:oleObj spid="_x0000_s374788" name="Equation" r:id="rId7" imgW="1117600" imgH="165100" progId="">
              <p:embed/>
            </p:oleObj>
          </a:graphicData>
        </a:graphic>
      </p:graphicFrame>
      <p:graphicFrame>
        <p:nvGraphicFramePr>
          <p:cNvPr id="43017" name="Object 9"/>
          <p:cNvGraphicFramePr>
            <a:graphicFrameLocks noChangeAspect="1"/>
          </p:cNvGraphicFramePr>
          <p:nvPr/>
        </p:nvGraphicFramePr>
        <p:xfrm>
          <a:off x="990600" y="3276600"/>
          <a:ext cx="3271838" cy="527050"/>
        </p:xfrm>
        <a:graphic>
          <a:graphicData uri="http://schemas.openxmlformats.org/presentationml/2006/ole">
            <p:oleObj spid="_x0000_s374789" name="Equation" r:id="rId8" imgW="1041400" imgH="165100" progId="">
              <p:embed/>
            </p:oleObj>
          </a:graphicData>
        </a:graphic>
      </p:graphicFrame>
      <p:graphicFrame>
        <p:nvGraphicFramePr>
          <p:cNvPr id="43019" name="Object 11"/>
          <p:cNvGraphicFramePr>
            <a:graphicFrameLocks noChangeAspect="1"/>
          </p:cNvGraphicFramePr>
          <p:nvPr/>
        </p:nvGraphicFramePr>
        <p:xfrm>
          <a:off x="990600" y="4191000"/>
          <a:ext cx="3509963" cy="527050"/>
        </p:xfrm>
        <a:graphic>
          <a:graphicData uri="http://schemas.openxmlformats.org/presentationml/2006/ole">
            <p:oleObj spid="_x0000_s374790" name="Equation" r:id="rId9" imgW="1117600" imgH="165100" progId="">
              <p:embed/>
            </p:oleObj>
          </a:graphicData>
        </a:graphic>
      </p:graphicFrame>
      <p:graphicFrame>
        <p:nvGraphicFramePr>
          <p:cNvPr id="43021" name="Object 13"/>
          <p:cNvGraphicFramePr>
            <a:graphicFrameLocks noChangeAspect="1"/>
          </p:cNvGraphicFramePr>
          <p:nvPr/>
        </p:nvGraphicFramePr>
        <p:xfrm>
          <a:off x="990600" y="5105400"/>
          <a:ext cx="3505200" cy="527050"/>
        </p:xfrm>
        <a:graphic>
          <a:graphicData uri="http://schemas.openxmlformats.org/presentationml/2006/ole">
            <p:oleObj spid="_x0000_s374791" name="Equation" r:id="rId10" imgW="1117600" imgH="165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114300"/>
            <a:ext cx="8229600" cy="1465263"/>
          </a:xfrm>
        </p:spPr>
        <p:txBody>
          <a:bodyPr>
            <a:spAutoFit/>
          </a:bodyPr>
          <a:lstStyle/>
          <a:p>
            <a:r>
              <a:rPr lang="en-US" sz="3600"/>
              <a:t>Use long division to evaluate the integral.</a:t>
            </a:r>
          </a:p>
        </p:txBody>
      </p:sp>
      <p:graphicFrame>
        <p:nvGraphicFramePr>
          <p:cNvPr id="46083" name="TPChart"/>
          <p:cNvGraphicFramePr>
            <a:graphicFrameLocks noChangeAspect="1"/>
          </p:cNvGraphicFramePr>
          <p:nvPr/>
        </p:nvGraphicFramePr>
        <p:xfrm>
          <a:off x="4508500" y="1651000"/>
          <a:ext cx="4572000" cy="5143500"/>
        </p:xfrm>
        <a:graphic>
          <a:graphicData uri="http://schemas.openxmlformats.org/presentationml/2006/ole">
            <p:oleObj spid="_x0000_s375810"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3276600"/>
            <a:ext cx="4114800" cy="2916238"/>
          </a:xfrm>
        </p:spPr>
        <p:txBody>
          <a:bodyPr>
            <a:spAutoFit/>
          </a:bodyPr>
          <a:lstStyle/>
          <a:p>
            <a:pPr marL="609600" indent="-609600">
              <a:buFontTx/>
              <a:buAutoNum type="arabicPeriod"/>
            </a:pPr>
            <a:r>
              <a:rPr lang="en-US"/>
              <a:t>31.757</a:t>
            </a:r>
          </a:p>
          <a:p>
            <a:pPr marL="609600" indent="-609600">
              <a:buFontTx/>
              <a:buAutoNum type="arabicPeriod"/>
            </a:pPr>
            <a:r>
              <a:rPr lang="en-US"/>
              <a:t>31.969</a:t>
            </a:r>
          </a:p>
          <a:p>
            <a:pPr marL="609600" indent="-609600">
              <a:buFontTx/>
              <a:buAutoNum type="arabicPeriod"/>
            </a:pPr>
            <a:r>
              <a:rPr lang="en-US"/>
              <a:t>8.0310</a:t>
            </a:r>
          </a:p>
          <a:p>
            <a:pPr marL="609600" indent="-609600">
              <a:buFontTx/>
              <a:buAutoNum type="arabicPeriod"/>
            </a:pPr>
            <a:r>
              <a:rPr lang="en-US"/>
              <a:t>32.031</a:t>
            </a:r>
          </a:p>
          <a:p>
            <a:pPr marL="609600" indent="-609600">
              <a:buFontTx/>
              <a:buAutoNum type="arabicPeriod"/>
            </a:pPr>
            <a:r>
              <a:rPr lang="en-US"/>
              <a:t>34.032</a:t>
            </a:r>
          </a:p>
        </p:txBody>
      </p:sp>
      <p:sp>
        <p:nvSpPr>
          <p:cNvPr id="46086"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5" name="Object 5"/>
          <p:cNvGraphicFramePr>
            <a:graphicFrameLocks noChangeAspect="1"/>
          </p:cNvGraphicFramePr>
          <p:nvPr/>
        </p:nvGraphicFramePr>
        <p:xfrm>
          <a:off x="609600" y="1676400"/>
          <a:ext cx="3962400" cy="1404938"/>
        </p:xfrm>
        <a:graphic>
          <a:graphicData uri="http://schemas.openxmlformats.org/presentationml/2006/ole">
            <p:oleObj spid="_x0000_s375811" name="Equation" r:id="rId6" imgW="13335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228600" y="76200"/>
            <a:ext cx="8839200" cy="1649413"/>
          </a:xfrm>
        </p:spPr>
        <p:txBody>
          <a:bodyPr>
            <a:spAutoFit/>
          </a:bodyPr>
          <a:lstStyle/>
          <a:p>
            <a:pPr>
              <a:lnSpc>
                <a:spcPct val="150000"/>
              </a:lnSpc>
            </a:pPr>
            <a:r>
              <a:rPr lang="en-US" sz="2800"/>
              <a:t>If </a:t>
            </a:r>
            <a:r>
              <a:rPr lang="en-US" sz="2800">
                <a:cs typeface="Arial" charset="0"/>
              </a:rPr>
              <a:t>ƒ </a:t>
            </a:r>
            <a:r>
              <a:rPr lang="en-US" sz="2800"/>
              <a:t>is a quadratic function such that </a:t>
            </a:r>
            <a:r>
              <a:rPr lang="en-US" sz="2800">
                <a:cs typeface="Arial" charset="0"/>
              </a:rPr>
              <a:t>ƒ(0) = 1 </a:t>
            </a:r>
            <a:r>
              <a:rPr lang="en-US" sz="2800"/>
              <a:t>and</a:t>
            </a:r>
            <a:br>
              <a:rPr lang="en-US" sz="2800"/>
            </a:br>
            <a:r>
              <a:rPr lang="en-US" sz="2800"/>
              <a:t>                   is a rational function, find the value of        .</a:t>
            </a:r>
          </a:p>
        </p:txBody>
      </p:sp>
      <p:graphicFrame>
        <p:nvGraphicFramePr>
          <p:cNvPr id="47107" name="TPChart"/>
          <p:cNvGraphicFramePr>
            <a:graphicFrameLocks noChangeAspect="1"/>
          </p:cNvGraphicFramePr>
          <p:nvPr/>
        </p:nvGraphicFramePr>
        <p:xfrm>
          <a:off x="4741863" y="1905000"/>
          <a:ext cx="4402137" cy="4953000"/>
        </p:xfrm>
        <a:graphic>
          <a:graphicData uri="http://schemas.openxmlformats.org/presentationml/2006/ole">
            <p:oleObj spid="_x0000_s376834"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 </a:t>
            </a:r>
            <a:r>
              <a:rPr lang="en-US" i="1"/>
              <a:t>f</a:t>
            </a:r>
            <a:r>
              <a:rPr lang="en-US"/>
              <a:t> '(0) = 1</a:t>
            </a:r>
          </a:p>
          <a:p>
            <a:pPr marL="609600" indent="-609600">
              <a:buFontTx/>
              <a:buAutoNum type="arabicPeriod"/>
            </a:pPr>
            <a:r>
              <a:rPr lang="en-US"/>
              <a:t> </a:t>
            </a:r>
            <a:r>
              <a:rPr lang="en-US" i="1"/>
              <a:t>f</a:t>
            </a:r>
            <a:r>
              <a:rPr lang="en-US"/>
              <a:t> '(0) = 2</a:t>
            </a:r>
          </a:p>
          <a:p>
            <a:pPr marL="609600" indent="-609600">
              <a:buFontTx/>
              <a:buAutoNum type="arabicPeriod"/>
            </a:pPr>
            <a:r>
              <a:rPr lang="en-US"/>
              <a:t> </a:t>
            </a:r>
            <a:r>
              <a:rPr lang="en-US" i="1"/>
              <a:t>f</a:t>
            </a:r>
            <a:r>
              <a:rPr lang="en-US"/>
              <a:t> '(0) = 3</a:t>
            </a:r>
          </a:p>
          <a:p>
            <a:pPr marL="609600" indent="-609600">
              <a:buFontTx/>
              <a:buAutoNum type="arabicPeriod"/>
            </a:pPr>
            <a:r>
              <a:rPr lang="en-US"/>
              <a:t> </a:t>
            </a:r>
            <a:r>
              <a:rPr lang="en-US" i="1"/>
              <a:t>f</a:t>
            </a:r>
            <a:r>
              <a:rPr lang="en-US"/>
              <a:t> '(0) = 0</a:t>
            </a:r>
          </a:p>
          <a:p>
            <a:pPr marL="609600" indent="-609600">
              <a:buFontTx/>
              <a:buAutoNum type="arabicPeriod"/>
            </a:pPr>
            <a:r>
              <a:rPr lang="en-US"/>
              <a:t> </a:t>
            </a:r>
            <a:r>
              <a:rPr lang="en-US" i="1"/>
              <a:t>f</a:t>
            </a:r>
            <a:r>
              <a:rPr lang="en-US"/>
              <a:t> '(0) = 5</a:t>
            </a:r>
          </a:p>
        </p:txBody>
      </p:sp>
      <p:sp>
        <p:nvSpPr>
          <p:cNvPr id="47110"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09" name="Object 5"/>
          <p:cNvGraphicFramePr>
            <a:graphicFrameLocks noChangeAspect="1"/>
          </p:cNvGraphicFramePr>
          <p:nvPr/>
        </p:nvGraphicFramePr>
        <p:xfrm>
          <a:off x="152400" y="825500"/>
          <a:ext cx="2057400" cy="1231900"/>
        </p:xfrm>
        <a:graphic>
          <a:graphicData uri="http://schemas.openxmlformats.org/presentationml/2006/ole">
            <p:oleObj spid="_x0000_s376835" name="Equation" r:id="rId6" imgW="850900" imgH="508000" progId="">
              <p:embed/>
            </p:oleObj>
          </a:graphicData>
        </a:graphic>
      </p:graphicFrame>
      <p:sp>
        <p:nvSpPr>
          <p:cNvPr id="47112"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1" name="Object 7"/>
          <p:cNvGraphicFramePr>
            <a:graphicFrameLocks noChangeAspect="1"/>
          </p:cNvGraphicFramePr>
          <p:nvPr/>
        </p:nvGraphicFramePr>
        <p:xfrm>
          <a:off x="8001000" y="1143000"/>
          <a:ext cx="990600" cy="588963"/>
        </p:xfrm>
        <a:graphic>
          <a:graphicData uri="http://schemas.openxmlformats.org/presentationml/2006/ole">
            <p:oleObj spid="_x0000_s376836" name="Equation" r:id="rId7" imgW="317087" imgH="19025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30163"/>
            <a:ext cx="8229600" cy="1341437"/>
          </a:xfrm>
        </p:spPr>
        <p:txBody>
          <a:bodyPr>
            <a:spAutoFit/>
          </a:bodyPr>
          <a:lstStyle/>
          <a:p>
            <a:r>
              <a:rPr lang="en-US" sz="3200"/>
              <a:t>Use Simpson's Rule to approximate the given integral with the specified value of </a:t>
            </a:r>
            <a:r>
              <a:rPr lang="en-US" sz="3200" i="1"/>
              <a:t>n</a:t>
            </a:r>
            <a:r>
              <a:rPr lang="en-US" sz="3200"/>
              <a:t>.</a:t>
            </a:r>
          </a:p>
        </p:txBody>
      </p:sp>
      <p:graphicFrame>
        <p:nvGraphicFramePr>
          <p:cNvPr id="49155" name="TPChart"/>
          <p:cNvGraphicFramePr>
            <a:graphicFrameLocks noChangeAspect="1"/>
          </p:cNvGraphicFramePr>
          <p:nvPr/>
        </p:nvGraphicFramePr>
        <p:xfrm>
          <a:off x="4508500" y="1651000"/>
          <a:ext cx="4572000" cy="5143500"/>
        </p:xfrm>
        <a:graphic>
          <a:graphicData uri="http://schemas.openxmlformats.org/presentationml/2006/ole">
            <p:oleObj spid="_x0000_s377858"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2895600"/>
            <a:ext cx="4114800" cy="3500438"/>
          </a:xfrm>
        </p:spPr>
        <p:txBody>
          <a:bodyPr>
            <a:spAutoFit/>
          </a:bodyPr>
          <a:lstStyle/>
          <a:p>
            <a:pPr marL="609600" indent="-609600">
              <a:buFontTx/>
              <a:buAutoNum type="arabicPeriod"/>
            </a:pPr>
            <a:r>
              <a:rPr lang="en-US"/>
              <a:t>0.463076</a:t>
            </a:r>
          </a:p>
          <a:p>
            <a:pPr marL="609600" indent="-609600">
              <a:buFontTx/>
              <a:buAutoNum type="arabicPeriod"/>
            </a:pPr>
            <a:r>
              <a:rPr lang="en-US"/>
              <a:t>0.707476</a:t>
            </a:r>
          </a:p>
          <a:p>
            <a:pPr marL="609600" indent="-609600">
              <a:buFontTx/>
              <a:buAutoNum type="arabicPeriod"/>
            </a:pPr>
            <a:r>
              <a:rPr lang="en-US"/>
              <a:t>-0.548035</a:t>
            </a:r>
          </a:p>
          <a:p>
            <a:pPr marL="609600" indent="-609600">
              <a:buFontTx/>
              <a:buAutoNum type="arabicPeriod"/>
            </a:pPr>
            <a:r>
              <a:rPr lang="en-US"/>
              <a:t>0.551976</a:t>
            </a:r>
          </a:p>
          <a:p>
            <a:pPr marL="609600" indent="-609600">
              <a:buFontTx/>
              <a:buAutoNum type="arabicPeriod"/>
            </a:pPr>
            <a:r>
              <a:rPr lang="en-US"/>
              <a:t>0.481335</a:t>
            </a:r>
          </a:p>
          <a:p>
            <a:pPr marL="609600" indent="-609600">
              <a:buFontTx/>
              <a:buAutoNum type="arabicPeriod"/>
            </a:pPr>
            <a:r>
              <a:rPr lang="en-US"/>
              <a:t>0.451976</a:t>
            </a:r>
          </a:p>
        </p:txBody>
      </p:sp>
      <p:graphicFrame>
        <p:nvGraphicFramePr>
          <p:cNvPr id="49157" name="Object 5"/>
          <p:cNvGraphicFramePr>
            <a:graphicFrameLocks noChangeAspect="1"/>
          </p:cNvGraphicFramePr>
          <p:nvPr/>
        </p:nvGraphicFramePr>
        <p:xfrm>
          <a:off x="685800" y="1295400"/>
          <a:ext cx="3352800" cy="1450975"/>
        </p:xfrm>
        <a:graphic>
          <a:graphicData uri="http://schemas.openxmlformats.org/presentationml/2006/ole">
            <p:oleObj spid="_x0000_s377859" name="Equation" r:id="rId6" imgW="1181100" imgH="508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p:txBody>
          <a:bodyPr/>
          <a:lstStyle/>
          <a:p>
            <a:r>
              <a:rPr lang="en-US" sz="3600"/>
              <a:t>If                 and                , find a function    such that             . </a:t>
            </a:r>
          </a:p>
        </p:txBody>
      </p:sp>
      <p:graphicFrame>
        <p:nvGraphicFramePr>
          <p:cNvPr id="53252" name="TPChart"/>
          <p:cNvGraphicFramePr>
            <a:graphicFrameLocks noChangeAspect="1"/>
          </p:cNvGraphicFramePr>
          <p:nvPr/>
        </p:nvGraphicFramePr>
        <p:xfrm>
          <a:off x="4508500" y="1651000"/>
          <a:ext cx="4572000" cy="5143500"/>
        </p:xfrm>
        <a:graphic>
          <a:graphicData uri="http://schemas.openxmlformats.org/presentationml/2006/ole">
            <p:oleObj spid="_x0000_s37890" name="Chart" r:id="rId5" imgW="4571989" imgH="5143584" progId="MSGraph.Chart.8">
              <p:embed followColorScheme="full"/>
            </p:oleObj>
          </a:graphicData>
        </a:graphic>
      </p:graphicFrame>
      <p:sp>
        <p:nvSpPr>
          <p:cNvPr id="53251" name="TPAnswers"/>
          <p:cNvSpPr>
            <a:spLocks noGrp="1" noChangeArrowheads="1"/>
          </p:cNvSpPr>
          <p:nvPr>
            <p:ph type="body" idx="1"/>
            <p:custDataLst>
              <p:tags r:id="rId3"/>
            </p:custDataLst>
          </p:nvPr>
        </p:nvSpPr>
        <p:spPr>
          <a:xfrm>
            <a:off x="457200" y="2103438"/>
            <a:ext cx="2819400" cy="4525962"/>
          </a:xfrm>
        </p:spPr>
        <p:txBody>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53253" name="Object 5"/>
          <p:cNvGraphicFramePr>
            <a:graphicFrameLocks noChangeAspect="1"/>
          </p:cNvGraphicFramePr>
          <p:nvPr/>
        </p:nvGraphicFramePr>
        <p:xfrm>
          <a:off x="1066800" y="2057400"/>
          <a:ext cx="2708275" cy="657225"/>
        </p:xfrm>
        <a:graphic>
          <a:graphicData uri="http://schemas.openxmlformats.org/presentationml/2006/ole">
            <p:oleObj spid="_x0000_s37891" name="Equation" r:id="rId6" imgW="787400" imgH="190500" progId="">
              <p:embed/>
            </p:oleObj>
          </a:graphicData>
        </a:graphic>
      </p:graphicFrame>
      <p:graphicFrame>
        <p:nvGraphicFramePr>
          <p:cNvPr id="53255" name="Object 7"/>
          <p:cNvGraphicFramePr>
            <a:graphicFrameLocks noChangeAspect="1"/>
          </p:cNvGraphicFramePr>
          <p:nvPr/>
        </p:nvGraphicFramePr>
        <p:xfrm>
          <a:off x="1066800" y="3000375"/>
          <a:ext cx="2708275" cy="657225"/>
        </p:xfrm>
        <a:graphic>
          <a:graphicData uri="http://schemas.openxmlformats.org/presentationml/2006/ole">
            <p:oleObj spid="_x0000_s37892" name="Equation" r:id="rId7" imgW="787400" imgH="190500" progId="">
              <p:embed/>
            </p:oleObj>
          </a:graphicData>
        </a:graphic>
      </p:graphicFrame>
      <p:graphicFrame>
        <p:nvGraphicFramePr>
          <p:cNvPr id="53257" name="Object 9"/>
          <p:cNvGraphicFramePr>
            <a:graphicFrameLocks noChangeAspect="1"/>
          </p:cNvGraphicFramePr>
          <p:nvPr/>
        </p:nvGraphicFramePr>
        <p:xfrm>
          <a:off x="1066800" y="3962400"/>
          <a:ext cx="2686050" cy="657225"/>
        </p:xfrm>
        <a:graphic>
          <a:graphicData uri="http://schemas.openxmlformats.org/presentationml/2006/ole">
            <p:oleObj spid="_x0000_s37893" name="Equation" r:id="rId8" imgW="774028" imgH="190335" progId="">
              <p:embed/>
            </p:oleObj>
          </a:graphicData>
        </a:graphic>
      </p:graphicFrame>
      <p:graphicFrame>
        <p:nvGraphicFramePr>
          <p:cNvPr id="53259" name="Object 11"/>
          <p:cNvGraphicFramePr>
            <a:graphicFrameLocks noChangeAspect="1"/>
          </p:cNvGraphicFramePr>
          <p:nvPr/>
        </p:nvGraphicFramePr>
        <p:xfrm>
          <a:off x="1066800" y="4953000"/>
          <a:ext cx="2501900" cy="657225"/>
        </p:xfrm>
        <a:graphic>
          <a:graphicData uri="http://schemas.openxmlformats.org/presentationml/2006/ole">
            <p:oleObj spid="_x0000_s37894" name="Equation" r:id="rId9" imgW="723900" imgH="190500" progId="">
              <p:embed/>
            </p:oleObj>
          </a:graphicData>
        </a:graphic>
      </p:graphicFrame>
      <p:graphicFrame>
        <p:nvGraphicFramePr>
          <p:cNvPr id="53261" name="Object 13"/>
          <p:cNvGraphicFramePr>
            <a:graphicFrameLocks noChangeAspect="1"/>
          </p:cNvGraphicFramePr>
          <p:nvPr/>
        </p:nvGraphicFramePr>
        <p:xfrm>
          <a:off x="1066800" y="5867400"/>
          <a:ext cx="2895600" cy="657225"/>
        </p:xfrm>
        <a:graphic>
          <a:graphicData uri="http://schemas.openxmlformats.org/presentationml/2006/ole">
            <p:oleObj spid="_x0000_s37895" name="Equation" r:id="rId10" imgW="838200" imgH="190500" progId="">
              <p:embed/>
            </p:oleObj>
          </a:graphicData>
        </a:graphic>
      </p:graphicFrame>
      <p:sp>
        <p:nvSpPr>
          <p:cNvPr id="53264"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63" name="Object 15"/>
          <p:cNvGraphicFramePr>
            <a:graphicFrameLocks noChangeAspect="1"/>
          </p:cNvGraphicFramePr>
          <p:nvPr/>
        </p:nvGraphicFramePr>
        <p:xfrm>
          <a:off x="914400" y="498475"/>
          <a:ext cx="1981200" cy="568325"/>
        </p:xfrm>
        <a:graphic>
          <a:graphicData uri="http://schemas.openxmlformats.org/presentationml/2006/ole">
            <p:oleObj spid="_x0000_s37896" name="Equation" r:id="rId11" imgW="660113" imgH="190417" progId="">
              <p:embed/>
            </p:oleObj>
          </a:graphicData>
        </a:graphic>
      </p:graphicFrame>
      <p:sp>
        <p:nvSpPr>
          <p:cNvPr id="53266" name="Rectangle 1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65" name="Object 17"/>
          <p:cNvGraphicFramePr>
            <a:graphicFrameLocks noChangeAspect="1"/>
          </p:cNvGraphicFramePr>
          <p:nvPr/>
        </p:nvGraphicFramePr>
        <p:xfrm>
          <a:off x="3733800" y="533400"/>
          <a:ext cx="1981200" cy="493713"/>
        </p:xfrm>
        <a:graphic>
          <a:graphicData uri="http://schemas.openxmlformats.org/presentationml/2006/ole">
            <p:oleObj spid="_x0000_s37897" name="Equation" r:id="rId12" imgW="697894" imgH="177646" progId="">
              <p:embed/>
            </p:oleObj>
          </a:graphicData>
        </a:graphic>
      </p:graphicFrame>
      <p:sp>
        <p:nvSpPr>
          <p:cNvPr id="53268" name="Rectangle 2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sp>
        <p:nvSpPr>
          <p:cNvPr id="53270" name="Rectangle 2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69" name="Object 21"/>
          <p:cNvGraphicFramePr>
            <a:graphicFrameLocks noChangeAspect="1"/>
          </p:cNvGraphicFramePr>
          <p:nvPr/>
        </p:nvGraphicFramePr>
        <p:xfrm>
          <a:off x="2209800" y="1066800"/>
          <a:ext cx="455613" cy="533400"/>
        </p:xfrm>
        <a:graphic>
          <a:graphicData uri="http://schemas.openxmlformats.org/presentationml/2006/ole">
            <p:oleObj spid="_x0000_s37898" name="Equation" r:id="rId13" imgW="127000" imgH="152400" progId="">
              <p:embed/>
            </p:oleObj>
          </a:graphicData>
        </a:graphic>
      </p:graphicFrame>
      <p:sp>
        <p:nvSpPr>
          <p:cNvPr id="53272" name="Rectangle 24"/>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71" name="Object 23"/>
          <p:cNvGraphicFramePr>
            <a:graphicFrameLocks noChangeAspect="1"/>
          </p:cNvGraphicFramePr>
          <p:nvPr/>
        </p:nvGraphicFramePr>
        <p:xfrm>
          <a:off x="4648200" y="1066800"/>
          <a:ext cx="1524000" cy="520700"/>
        </p:xfrm>
        <a:graphic>
          <a:graphicData uri="http://schemas.openxmlformats.org/presentationml/2006/ole">
            <p:oleObj spid="_x0000_s37899" name="Equation" r:id="rId14" imgW="507559" imgH="1776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2"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1588"/>
            <a:ext cx="8229600" cy="1827212"/>
          </a:xfrm>
        </p:spPr>
        <p:txBody>
          <a:bodyPr>
            <a:spAutoFit/>
          </a:bodyPr>
          <a:lstStyle/>
          <a:p>
            <a:r>
              <a:rPr lang="en-US" sz="2400"/>
              <a:t>A radar gun was used to record the speed of a runner during the first 5 seconds of a race (see the table). Use Simpson's Rule to estimate the distance the runner covered during those 5 seconds.</a:t>
            </a:r>
          </a:p>
        </p:txBody>
      </p:sp>
      <p:graphicFrame>
        <p:nvGraphicFramePr>
          <p:cNvPr id="51203" name="TPChart"/>
          <p:cNvGraphicFramePr>
            <a:graphicFrameLocks noChangeAspect="1"/>
          </p:cNvGraphicFramePr>
          <p:nvPr/>
        </p:nvGraphicFramePr>
        <p:xfrm>
          <a:off x="5105400" y="2133600"/>
          <a:ext cx="4038600" cy="4724400"/>
        </p:xfrm>
        <a:graphic>
          <a:graphicData uri="http://schemas.openxmlformats.org/presentationml/2006/ole">
            <p:oleObj spid="_x0000_s378882"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152400" y="4495800"/>
            <a:ext cx="2057400" cy="2209800"/>
          </a:xfrm>
        </p:spPr>
        <p:txBody>
          <a:bodyPr>
            <a:spAutoFit/>
          </a:bodyPr>
          <a:lstStyle/>
          <a:p>
            <a:pPr marL="609600" indent="-609600">
              <a:buFontTx/>
              <a:buAutoNum type="arabicPeriod"/>
            </a:pPr>
            <a:r>
              <a:rPr lang="en-US" sz="2400"/>
              <a:t>44.288m</a:t>
            </a:r>
          </a:p>
          <a:p>
            <a:pPr marL="609600" indent="-609600">
              <a:buFontTx/>
              <a:buAutoNum type="arabicPeriod"/>
            </a:pPr>
            <a:r>
              <a:rPr lang="en-US" sz="2400"/>
              <a:t>44.798m</a:t>
            </a:r>
          </a:p>
          <a:p>
            <a:pPr marL="609600" indent="-609600">
              <a:buFontTx/>
              <a:buAutoNum type="arabicPeriod"/>
            </a:pPr>
            <a:r>
              <a:rPr lang="en-US" sz="2400"/>
              <a:t>44.309m</a:t>
            </a:r>
          </a:p>
          <a:p>
            <a:pPr marL="609600" indent="-609600">
              <a:buFontTx/>
              <a:buAutoNum type="arabicPeriod"/>
            </a:pPr>
            <a:r>
              <a:rPr lang="en-US" sz="2400"/>
              <a:t>42.287m</a:t>
            </a:r>
          </a:p>
          <a:p>
            <a:pPr marL="609600" indent="-609600">
              <a:buFontTx/>
              <a:buAutoNum type="arabicPeriod"/>
            </a:pPr>
            <a:r>
              <a:rPr lang="en-US" sz="2400"/>
              <a:t>44.298m</a:t>
            </a:r>
          </a:p>
        </p:txBody>
      </p:sp>
      <p:sp>
        <p:nvSpPr>
          <p:cNvPr id="51205" name="Rectangle 5"/>
          <p:cNvSpPr>
            <a:spLocks noChangeArrowheads="1"/>
          </p:cNvSpPr>
          <p:nvPr/>
        </p:nvSpPr>
        <p:spPr bwMode="auto">
          <a:xfrm>
            <a:off x="0" y="1773238"/>
            <a:ext cx="288925" cy="244475"/>
          </a:xfrm>
          <a:prstGeom prst="rect">
            <a:avLst/>
          </a:prstGeom>
          <a:noFill/>
          <a:ln w="9525">
            <a:noFill/>
            <a:miter lim="800000"/>
            <a:headEnd/>
            <a:tailEnd/>
          </a:ln>
          <a:effectLst/>
        </p:spPr>
        <p:txBody>
          <a:bodyPr wrap="none" anchor="ctr">
            <a:spAutoFit/>
          </a:bodyPr>
          <a:lstStyle/>
          <a:p>
            <a:pPr algn="just"/>
            <a:r>
              <a:rPr lang="en-US" sz="1000">
                <a:cs typeface="Times New Roman" pitchFamily="18" charset="0"/>
              </a:rPr>
              <a:t>   </a:t>
            </a:r>
            <a:endParaRPr lang="en-US"/>
          </a:p>
        </p:txBody>
      </p:sp>
      <p:graphicFrame>
        <p:nvGraphicFramePr>
          <p:cNvPr id="51356" name="Group 156"/>
          <p:cNvGraphicFramePr>
            <a:graphicFrameLocks noGrp="1"/>
          </p:cNvGraphicFramePr>
          <p:nvPr/>
        </p:nvGraphicFramePr>
        <p:xfrm>
          <a:off x="2286000" y="1984375"/>
          <a:ext cx="2819400" cy="4267200"/>
        </p:xfrm>
        <a:graphic>
          <a:graphicData uri="http://schemas.openxmlformats.org/drawingml/2006/table">
            <a:tbl>
              <a:tblPr/>
              <a:tblGrid>
                <a:gridCol w="1389063"/>
                <a:gridCol w="1430337"/>
              </a:tblGrid>
              <a:tr h="15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a typeface="Times New Roman"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t (s)</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v(m/s)</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4.22</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7.29</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8.78</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9.38</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10.26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10.53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10.66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10.73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10.82</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7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5.0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10.97</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51353" name="Rectangle 153"/>
          <p:cNvSpPr>
            <a:spLocks noChangeArrowheads="1"/>
          </p:cNvSpPr>
          <p:nvPr/>
        </p:nvSpPr>
        <p:spPr bwMode="auto">
          <a:xfrm>
            <a:off x="0" y="50847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53251" name="TPChart"/>
          <p:cNvGraphicFramePr>
            <a:graphicFrameLocks noChangeAspect="1"/>
          </p:cNvGraphicFramePr>
          <p:nvPr/>
        </p:nvGraphicFramePr>
        <p:xfrm>
          <a:off x="4508500" y="1651000"/>
          <a:ext cx="4572000" cy="5143500"/>
        </p:xfrm>
        <a:graphic>
          <a:graphicData uri="http://schemas.openxmlformats.org/presentationml/2006/ole">
            <p:oleObj spid="_x0000_s379906" name="Chart" r:id="rId5" imgW="4571989" imgH="5143584" progId="MSGraph.Chart.8">
              <p:embed followColorScheme="full"/>
            </p:oleObj>
          </a:graphicData>
        </a:graphic>
      </p:graphicFrame>
      <p:sp>
        <p:nvSpPr>
          <p:cNvPr id="53252"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571500" y="2520950"/>
            <a:ext cx="1716088" cy="1289050"/>
            <a:chOff x="360" y="1488"/>
            <a:chExt cx="1081" cy="812"/>
          </a:xfrm>
        </p:grpSpPr>
        <p:graphicFrame>
          <p:nvGraphicFramePr>
            <p:cNvPr id="53253" name="PSPic"/>
            <p:cNvGraphicFramePr>
              <a:graphicFrameLocks noChangeAspect="1"/>
            </p:cNvGraphicFramePr>
            <p:nvPr/>
          </p:nvGraphicFramePr>
          <p:xfrm>
            <a:off x="480" y="1728"/>
            <a:ext cx="961" cy="572"/>
          </p:xfrm>
          <a:graphic>
            <a:graphicData uri="http://schemas.openxmlformats.org/presentationml/2006/ole">
              <p:oleObj spid="_x0000_s379911" name="Equation" r:id="rId6" imgW="545626" imgH="329914" progId="">
                <p:embed/>
              </p:oleObj>
            </a:graphicData>
          </a:graphic>
        </p:graphicFrame>
        <p:sp>
          <p:nvSpPr>
            <p:cNvPr id="53262" name="PSText"/>
            <p:cNvSpPr txBox="1">
              <a:spLocks noChangeArrowheads="1"/>
            </p:cNvSpPr>
            <p:nvPr/>
          </p:nvSpPr>
          <p:spPr bwMode="auto">
            <a:xfrm>
              <a:off x="480" y="1488"/>
              <a:ext cx="400" cy="240"/>
            </a:xfrm>
            <a:prstGeom prst="rect">
              <a:avLst/>
            </a:prstGeom>
            <a:noFill/>
            <a:ln w="9525">
              <a:noFill/>
              <a:miter lim="800000"/>
              <a:headEnd/>
              <a:tailEnd/>
            </a:ln>
            <a:effectLst/>
          </p:spPr>
          <p:txBody>
            <a:bodyPr/>
            <a:lstStyle/>
            <a:p>
              <a:r>
                <a:rPr lang="en-US" sz="2400"/>
                <a:t>1.</a:t>
              </a:r>
            </a:p>
          </p:txBody>
        </p:sp>
        <p:sp>
          <p:nvSpPr>
            <p:cNvPr id="53263" name="PSArrow"/>
            <p:cNvSpPr>
              <a:spLocks noChangeArrowheads="1"/>
            </p:cNvSpPr>
            <p:nvPr/>
          </p:nvSpPr>
          <p:spPr bwMode="auto">
            <a:xfrm>
              <a:off x="36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627313"/>
            <a:ext cx="825500" cy="960437"/>
            <a:chOff x="1896" y="1555"/>
            <a:chExt cx="520" cy="605"/>
          </a:xfrm>
        </p:grpSpPr>
        <p:sp>
          <p:nvSpPr>
            <p:cNvPr id="53255" name="PSPic"/>
            <p:cNvSpPr>
              <a:spLocks noChangeArrowheads="1"/>
            </p:cNvSpPr>
            <p:nvPr/>
          </p:nvSpPr>
          <p:spPr bwMode="auto">
            <a:xfrm>
              <a:off x="2016" y="1795"/>
              <a:ext cx="329" cy="365"/>
            </a:xfrm>
            <a:prstGeom prst="rect">
              <a:avLst/>
            </a:prstGeom>
            <a:noFill/>
            <a:ln w="9525">
              <a:noFill/>
              <a:miter lim="800000"/>
              <a:headEnd/>
              <a:tailEnd/>
            </a:ln>
            <a:effectLst/>
          </p:spPr>
          <p:txBody>
            <a:bodyPr wrap="none" anchor="ctr">
              <a:spAutoFit/>
            </a:bodyPr>
            <a:lstStyle/>
            <a:p>
              <a:r>
                <a:rPr lang="en-US" sz="3200"/>
                <a:t>0 </a:t>
              </a:r>
            </a:p>
          </p:txBody>
        </p:sp>
        <p:sp>
          <p:nvSpPr>
            <p:cNvPr id="53265" name="PSText"/>
            <p:cNvSpPr txBox="1">
              <a:spLocks noChangeArrowheads="1"/>
            </p:cNvSpPr>
            <p:nvPr/>
          </p:nvSpPr>
          <p:spPr bwMode="auto">
            <a:xfrm>
              <a:off x="2016" y="1555"/>
              <a:ext cx="400" cy="240"/>
            </a:xfrm>
            <a:prstGeom prst="rect">
              <a:avLst/>
            </a:prstGeom>
            <a:noFill/>
            <a:ln w="9525">
              <a:noFill/>
              <a:miter lim="800000"/>
              <a:headEnd/>
              <a:tailEnd/>
            </a:ln>
            <a:effectLst/>
          </p:spPr>
          <p:txBody>
            <a:bodyPr/>
            <a:lstStyle/>
            <a:p>
              <a:r>
                <a:rPr lang="en-US" sz="2400"/>
                <a:t>2.</a:t>
              </a:r>
            </a:p>
          </p:txBody>
        </p:sp>
        <p:sp>
          <p:nvSpPr>
            <p:cNvPr id="53266" name="PSArrow"/>
            <p:cNvSpPr>
              <a:spLocks noChangeArrowheads="1"/>
            </p:cNvSpPr>
            <p:nvPr/>
          </p:nvSpPr>
          <p:spPr bwMode="auto">
            <a:xfrm>
              <a:off x="1896" y="1715"/>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4044950"/>
            <a:ext cx="1416050" cy="1289050"/>
            <a:chOff x="1032" y="2304"/>
            <a:chExt cx="892" cy="812"/>
          </a:xfrm>
        </p:grpSpPr>
        <p:graphicFrame>
          <p:nvGraphicFramePr>
            <p:cNvPr id="53256" name="PSPic"/>
            <p:cNvGraphicFramePr>
              <a:graphicFrameLocks noChangeAspect="1"/>
            </p:cNvGraphicFramePr>
            <p:nvPr/>
          </p:nvGraphicFramePr>
          <p:xfrm>
            <a:off x="1152" y="2544"/>
            <a:ext cx="772" cy="572"/>
          </p:xfrm>
          <a:graphic>
            <a:graphicData uri="http://schemas.openxmlformats.org/presentationml/2006/ole">
              <p:oleObj spid="_x0000_s379910" name="Equation" r:id="rId7" imgW="444500" imgH="330200" progId="">
                <p:embed/>
              </p:oleObj>
            </a:graphicData>
          </a:graphic>
        </p:graphicFrame>
        <p:sp>
          <p:nvSpPr>
            <p:cNvPr id="53268" name="PSText"/>
            <p:cNvSpPr txBox="1">
              <a:spLocks noChangeArrowheads="1"/>
            </p:cNvSpPr>
            <p:nvPr/>
          </p:nvSpPr>
          <p:spPr bwMode="auto">
            <a:xfrm>
              <a:off x="1152" y="2304"/>
              <a:ext cx="400" cy="240"/>
            </a:xfrm>
            <a:prstGeom prst="rect">
              <a:avLst/>
            </a:prstGeom>
            <a:noFill/>
            <a:ln w="9525">
              <a:noFill/>
              <a:miter lim="800000"/>
              <a:headEnd/>
              <a:tailEnd/>
            </a:ln>
            <a:effectLst/>
          </p:spPr>
          <p:txBody>
            <a:bodyPr/>
            <a:lstStyle/>
            <a:p>
              <a:r>
                <a:rPr lang="en-US" sz="2400"/>
                <a:t>3.</a:t>
              </a:r>
            </a:p>
          </p:txBody>
        </p:sp>
        <p:sp>
          <p:nvSpPr>
            <p:cNvPr id="53269" name="PSArrow"/>
            <p:cNvSpPr>
              <a:spLocks noChangeArrowheads="1"/>
            </p:cNvSpPr>
            <p:nvPr/>
          </p:nvSpPr>
          <p:spPr bwMode="auto">
            <a:xfrm>
              <a:off x="103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264150"/>
            <a:ext cx="1565275" cy="1289050"/>
            <a:chOff x="408" y="3120"/>
            <a:chExt cx="986" cy="812"/>
          </a:xfrm>
        </p:grpSpPr>
        <p:graphicFrame>
          <p:nvGraphicFramePr>
            <p:cNvPr id="53258" name="PSPic"/>
            <p:cNvGraphicFramePr>
              <a:graphicFrameLocks noChangeAspect="1"/>
            </p:cNvGraphicFramePr>
            <p:nvPr/>
          </p:nvGraphicFramePr>
          <p:xfrm>
            <a:off x="528" y="3360"/>
            <a:ext cx="866" cy="572"/>
          </p:xfrm>
          <a:graphic>
            <a:graphicData uri="http://schemas.openxmlformats.org/presentationml/2006/ole">
              <p:oleObj spid="_x0000_s379909" name="Equation" r:id="rId8" imgW="495300" imgH="330200" progId="">
                <p:embed/>
              </p:oleObj>
            </a:graphicData>
          </a:graphic>
        </p:graphicFrame>
        <p:sp>
          <p:nvSpPr>
            <p:cNvPr id="53271"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53272"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187950"/>
            <a:ext cx="1714500" cy="1289050"/>
            <a:chOff x="1800" y="3072"/>
            <a:chExt cx="1080" cy="812"/>
          </a:xfrm>
        </p:grpSpPr>
        <p:graphicFrame>
          <p:nvGraphicFramePr>
            <p:cNvPr id="53260" name="PSPic"/>
            <p:cNvGraphicFramePr>
              <a:graphicFrameLocks noChangeAspect="1"/>
            </p:cNvGraphicFramePr>
            <p:nvPr/>
          </p:nvGraphicFramePr>
          <p:xfrm>
            <a:off x="1920" y="3312"/>
            <a:ext cx="960" cy="572"/>
          </p:xfrm>
          <a:graphic>
            <a:graphicData uri="http://schemas.openxmlformats.org/presentationml/2006/ole">
              <p:oleObj spid="_x0000_s379908" name="Equation" r:id="rId9" imgW="545626" imgH="329914" progId="">
                <p:embed/>
              </p:oleObj>
            </a:graphicData>
          </a:graphic>
        </p:graphicFrame>
        <p:sp>
          <p:nvSpPr>
            <p:cNvPr id="53274" name="PSText"/>
            <p:cNvSpPr txBox="1">
              <a:spLocks noChangeArrowheads="1"/>
            </p:cNvSpPr>
            <p:nvPr/>
          </p:nvSpPr>
          <p:spPr bwMode="auto">
            <a:xfrm>
              <a:off x="1920" y="3072"/>
              <a:ext cx="400" cy="240"/>
            </a:xfrm>
            <a:prstGeom prst="rect">
              <a:avLst/>
            </a:prstGeom>
            <a:noFill/>
            <a:ln w="9525">
              <a:noFill/>
              <a:miter lim="800000"/>
              <a:headEnd/>
              <a:tailEnd/>
            </a:ln>
            <a:effectLst/>
          </p:spPr>
          <p:txBody>
            <a:bodyPr/>
            <a:lstStyle/>
            <a:p>
              <a:r>
                <a:rPr lang="en-US" sz="2400"/>
                <a:t>5.</a:t>
              </a:r>
            </a:p>
          </p:txBody>
        </p:sp>
        <p:sp>
          <p:nvSpPr>
            <p:cNvPr id="53275" name="PSArrow"/>
            <p:cNvSpPr>
              <a:spLocks noChangeArrowheads="1"/>
            </p:cNvSpPr>
            <p:nvPr/>
          </p:nvSpPr>
          <p:spPr bwMode="auto">
            <a:xfrm>
              <a:off x="180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3278" name="Rectangle 30"/>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77" name="Object 29"/>
          <p:cNvGraphicFramePr>
            <a:graphicFrameLocks noChangeAspect="1"/>
          </p:cNvGraphicFramePr>
          <p:nvPr/>
        </p:nvGraphicFramePr>
        <p:xfrm>
          <a:off x="609600" y="990600"/>
          <a:ext cx="2819400" cy="1317625"/>
        </p:xfrm>
        <a:graphic>
          <a:graphicData uri="http://schemas.openxmlformats.org/presentationml/2006/ole">
            <p:oleObj spid="_x0000_s379907" name="Equation" r:id="rId10" imgW="10160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107950"/>
            <a:ext cx="8229600" cy="1465263"/>
          </a:xfrm>
        </p:spPr>
        <p:txBody>
          <a:bodyPr>
            <a:spAutoFit/>
          </a:bodyPr>
          <a:lstStyle/>
          <a:p>
            <a:r>
              <a:rPr lang="en-US" sz="3600"/>
              <a:t>Use the Midpoint Rule to approximate</a:t>
            </a:r>
            <a:br>
              <a:rPr lang="en-US" sz="3600"/>
            </a:br>
            <a:r>
              <a:rPr lang="en-US" sz="3600"/>
              <a:t>                   for </a:t>
            </a:r>
            <a:r>
              <a:rPr lang="en-US" sz="3600" i="1"/>
              <a:t>n</a:t>
            </a:r>
            <a:r>
              <a:rPr lang="en-US" sz="3600"/>
              <a:t> = 8.</a:t>
            </a:r>
          </a:p>
        </p:txBody>
      </p:sp>
      <p:graphicFrame>
        <p:nvGraphicFramePr>
          <p:cNvPr id="55299" name="TPChart"/>
          <p:cNvGraphicFramePr>
            <a:graphicFrameLocks noChangeAspect="1"/>
          </p:cNvGraphicFramePr>
          <p:nvPr/>
        </p:nvGraphicFramePr>
        <p:xfrm>
          <a:off x="4508500" y="1651000"/>
          <a:ext cx="4572000" cy="5143500"/>
        </p:xfrm>
        <a:graphic>
          <a:graphicData uri="http://schemas.openxmlformats.org/presentationml/2006/ole">
            <p:oleObj spid="_x0000_s380930" name="Chart" r:id="rId5" imgW="4571989" imgH="5143584" progId="MSGraph.Chart.8">
              <p:embed followColorScheme="full"/>
            </p:oleObj>
          </a:graphicData>
        </a:graphic>
      </p:graphicFrame>
      <p:sp>
        <p:nvSpPr>
          <p:cNvPr id="55300"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a:t>0.5861</a:t>
            </a:r>
          </a:p>
          <a:p>
            <a:pPr marL="609600" indent="-609600">
              <a:buFontTx/>
              <a:buAutoNum type="arabicPeriod"/>
            </a:pPr>
            <a:r>
              <a:rPr lang="en-US"/>
              <a:t>0.576</a:t>
            </a:r>
          </a:p>
          <a:p>
            <a:pPr marL="609600" indent="-609600">
              <a:buFontTx/>
              <a:buAutoNum type="arabicPeriod"/>
            </a:pPr>
            <a:r>
              <a:rPr lang="en-US"/>
              <a:t>0.5833</a:t>
            </a:r>
          </a:p>
          <a:p>
            <a:pPr marL="609600" indent="-609600">
              <a:buFontTx/>
              <a:buAutoNum type="arabicPeriod"/>
            </a:pPr>
            <a:r>
              <a:rPr lang="en-US"/>
              <a:t>0.5701</a:t>
            </a:r>
          </a:p>
          <a:p>
            <a:pPr marL="609600" indent="-609600">
              <a:buFontTx/>
              <a:buAutoNum type="arabicPeriod"/>
            </a:pPr>
            <a:r>
              <a:rPr lang="en-US"/>
              <a:t>0.5811</a:t>
            </a:r>
          </a:p>
        </p:txBody>
      </p:sp>
      <p:sp>
        <p:nvSpPr>
          <p:cNvPr id="55302"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609600" y="954088"/>
          <a:ext cx="2209800" cy="1560512"/>
        </p:xfrm>
        <a:graphic>
          <a:graphicData uri="http://schemas.openxmlformats.org/presentationml/2006/ole">
            <p:oleObj spid="_x0000_s380931" name="Equation" r:id="rId6" imgW="673100" imgH="469900" progId="">
              <p:embed/>
            </p:oleObj>
          </a:graphicData>
        </a:graphic>
      </p:graphicFrame>
      <p:sp>
        <p:nvSpPr>
          <p:cNvPr id="55303" name="Rectangle 7"/>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61913"/>
            <a:ext cx="8229600" cy="1919287"/>
          </a:xfrm>
        </p:spPr>
        <p:txBody>
          <a:bodyPr>
            <a:spAutoFit/>
          </a:bodyPr>
          <a:lstStyle/>
          <a:p>
            <a:r>
              <a:rPr lang="en-US" sz="3400"/>
              <a:t>Estimate the area of the shaded region in the graph by using the Trapezoidal Rule with </a:t>
            </a:r>
            <a:r>
              <a:rPr lang="en-US" sz="3400" i="1"/>
              <a:t>n</a:t>
            </a:r>
            <a:r>
              <a:rPr lang="en-US" sz="3400"/>
              <a:t> = 4. </a:t>
            </a:r>
          </a:p>
        </p:txBody>
      </p:sp>
      <p:graphicFrame>
        <p:nvGraphicFramePr>
          <p:cNvPr id="56323" name="TPChart"/>
          <p:cNvGraphicFramePr>
            <a:graphicFrameLocks noChangeAspect="1"/>
          </p:cNvGraphicFramePr>
          <p:nvPr/>
        </p:nvGraphicFramePr>
        <p:xfrm>
          <a:off x="4572000" y="1714500"/>
          <a:ext cx="4572000" cy="5143500"/>
        </p:xfrm>
        <a:graphic>
          <a:graphicData uri="http://schemas.openxmlformats.org/presentationml/2006/ole">
            <p:oleObj spid="_x0000_s381954"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3484563"/>
            <a:ext cx="4114800" cy="2916237"/>
          </a:xfrm>
        </p:spPr>
        <p:txBody>
          <a:bodyPr>
            <a:spAutoFit/>
          </a:bodyPr>
          <a:lstStyle/>
          <a:p>
            <a:pPr marL="609600" indent="-609600">
              <a:buFontTx/>
              <a:buAutoNum type="arabicPeriod"/>
            </a:pPr>
            <a:r>
              <a:rPr lang="en-US"/>
              <a:t>1.5</a:t>
            </a:r>
          </a:p>
          <a:p>
            <a:pPr marL="609600" indent="-609600">
              <a:buFontTx/>
              <a:buAutoNum type="arabicPeriod"/>
            </a:pPr>
            <a:r>
              <a:rPr lang="en-US"/>
              <a:t>7.5</a:t>
            </a:r>
          </a:p>
          <a:p>
            <a:pPr marL="609600" indent="-609600">
              <a:buFontTx/>
              <a:buAutoNum type="arabicPeriod"/>
            </a:pPr>
            <a:r>
              <a:rPr lang="en-US"/>
              <a:t>6.4</a:t>
            </a:r>
          </a:p>
          <a:p>
            <a:pPr marL="609600" indent="-609600">
              <a:buFontTx/>
              <a:buAutoNum type="arabicPeriod"/>
            </a:pPr>
            <a:r>
              <a:rPr lang="en-US"/>
              <a:t>5.9</a:t>
            </a:r>
          </a:p>
          <a:p>
            <a:pPr marL="609600" indent="-609600">
              <a:buFontTx/>
              <a:buAutoNum type="arabicPeriod"/>
            </a:pPr>
            <a:r>
              <a:rPr lang="en-US"/>
              <a:t>9.5</a:t>
            </a:r>
          </a:p>
        </p:txBody>
      </p:sp>
      <p:pic>
        <p:nvPicPr>
          <p:cNvPr id="56325" name="Picture 5"/>
          <p:cNvPicPr>
            <a:picLocks noChangeAspect="1" noChangeArrowheads="1"/>
          </p:cNvPicPr>
          <p:nvPr/>
        </p:nvPicPr>
        <p:blipFill>
          <a:blip r:embed="rId6"/>
          <a:srcRect/>
          <a:stretch>
            <a:fillRect/>
          </a:stretch>
        </p:blipFill>
        <p:spPr bwMode="auto">
          <a:xfrm>
            <a:off x="1981200" y="2111375"/>
            <a:ext cx="2895600" cy="28956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PAnswers"/>
          <p:cNvSpPr>
            <a:spLocks noGrp="1" noChangeArrowheads="1"/>
          </p:cNvSpPr>
          <p:nvPr>
            <p:ph type="body" idx="1"/>
            <p:custDataLst>
              <p:tags r:id="rId3"/>
            </p:custDataLst>
          </p:nvPr>
        </p:nvSpPr>
        <p:spPr>
          <a:xfrm>
            <a:off x="457200" y="2909888"/>
            <a:ext cx="4114800" cy="3186112"/>
          </a:xfrm>
        </p:spPr>
        <p:txBody>
          <a:bodyPr>
            <a:spAutoFit/>
          </a:bodyPr>
          <a:lstStyle/>
          <a:p>
            <a:pPr marL="609600" indent="-609600">
              <a:spcAft>
                <a:spcPct val="25000"/>
              </a:spcAft>
              <a:buFontTx/>
              <a:buAutoNum type="arabicPeriod"/>
            </a:pPr>
            <a:r>
              <a:rPr lang="en-US"/>
              <a:t>x</a:t>
            </a:r>
          </a:p>
          <a:p>
            <a:pPr marL="609600" indent="-609600">
              <a:spcAft>
                <a:spcPct val="25000"/>
              </a:spcAft>
              <a:buFontTx/>
              <a:buAutoNum type="arabicPeriod"/>
            </a:pPr>
            <a:r>
              <a:rPr lang="en-US"/>
              <a:t>x</a:t>
            </a:r>
          </a:p>
          <a:p>
            <a:pPr marL="609600" indent="-609600">
              <a:spcAft>
                <a:spcPct val="25000"/>
              </a:spcAft>
              <a:buFontTx/>
              <a:buAutoNum type="arabicPeriod"/>
            </a:pPr>
            <a:r>
              <a:rPr lang="en-US"/>
              <a:t>x</a:t>
            </a:r>
          </a:p>
          <a:p>
            <a:pPr marL="609600" indent="-609600">
              <a:spcAft>
                <a:spcPct val="25000"/>
              </a:spcAft>
              <a:buFontTx/>
              <a:buAutoNum type="arabicPeriod"/>
            </a:pPr>
            <a:r>
              <a:rPr lang="en-US"/>
              <a:t>The integral is divergent</a:t>
            </a:r>
          </a:p>
        </p:txBody>
      </p:sp>
      <p:sp>
        <p:nvSpPr>
          <p:cNvPr id="57346" name="TPQuestion"/>
          <p:cNvSpPr>
            <a:spLocks noGrp="1" noChangeArrowheads="1"/>
          </p:cNvSpPr>
          <p:nvPr>
            <p:ph type="title"/>
          </p:nvPr>
        </p:nvSpPr>
        <p:spPr>
          <a:xfrm>
            <a:off x="457200" y="76200"/>
            <a:ext cx="8229600" cy="976313"/>
          </a:xfrm>
        </p:spPr>
        <p:txBody>
          <a:bodyPr>
            <a:spAutoFit/>
          </a:bodyPr>
          <a:lstStyle/>
          <a:p>
            <a:r>
              <a:rPr lang="en-US" sz="4000"/>
              <a:t>Evaluate the following integral.</a:t>
            </a:r>
          </a:p>
        </p:txBody>
      </p:sp>
      <p:graphicFrame>
        <p:nvGraphicFramePr>
          <p:cNvPr id="57347" name="TPChart"/>
          <p:cNvGraphicFramePr>
            <a:graphicFrameLocks noChangeAspect="1"/>
          </p:cNvGraphicFramePr>
          <p:nvPr/>
        </p:nvGraphicFramePr>
        <p:xfrm>
          <a:off x="4508500" y="1651000"/>
          <a:ext cx="4572000" cy="5143500"/>
        </p:xfrm>
        <a:graphic>
          <a:graphicData uri="http://schemas.openxmlformats.org/presentationml/2006/ole">
            <p:oleObj spid="_x0000_s382978" name="Chart" r:id="rId5" imgW="4571989" imgH="5143584" progId="MSGraph.Chart.8">
              <p:embed followColorScheme="full"/>
            </p:oleObj>
          </a:graphicData>
        </a:graphic>
      </p:graphicFrame>
      <p:sp>
        <p:nvSpPr>
          <p:cNvPr id="57350"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49" name="Object 5"/>
          <p:cNvGraphicFramePr>
            <a:graphicFrameLocks noChangeAspect="1"/>
          </p:cNvGraphicFramePr>
          <p:nvPr/>
        </p:nvGraphicFramePr>
        <p:xfrm>
          <a:off x="609600" y="990600"/>
          <a:ext cx="2895600" cy="1438275"/>
        </p:xfrm>
        <a:graphic>
          <a:graphicData uri="http://schemas.openxmlformats.org/presentationml/2006/ole">
            <p:oleObj spid="_x0000_s382979" name="Equation" r:id="rId6" imgW="952500" imgH="469900" progId="">
              <p:embed/>
            </p:oleObj>
          </a:graphicData>
        </a:graphic>
      </p:graphicFrame>
      <p:sp>
        <p:nvSpPr>
          <p:cNvPr id="57353" name="Rectangle 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2" name="Object 8"/>
          <p:cNvGraphicFramePr>
            <a:graphicFrameLocks noChangeAspect="1"/>
          </p:cNvGraphicFramePr>
          <p:nvPr/>
        </p:nvGraphicFramePr>
        <p:xfrm>
          <a:off x="1066800" y="2909888"/>
          <a:ext cx="1725613" cy="661987"/>
        </p:xfrm>
        <a:graphic>
          <a:graphicData uri="http://schemas.openxmlformats.org/presentationml/2006/ole">
            <p:oleObj spid="_x0000_s382980" name="Equation" r:id="rId7" imgW="393700" imgH="152400" progId="">
              <p:embed/>
            </p:oleObj>
          </a:graphicData>
        </a:graphic>
      </p:graphicFrame>
      <p:sp>
        <p:nvSpPr>
          <p:cNvPr id="57356"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5" name="Object 11"/>
          <p:cNvGraphicFramePr>
            <a:graphicFrameLocks noChangeAspect="1"/>
          </p:cNvGraphicFramePr>
          <p:nvPr/>
        </p:nvGraphicFramePr>
        <p:xfrm>
          <a:off x="1066800" y="3595688"/>
          <a:ext cx="1657350" cy="663575"/>
        </p:xfrm>
        <a:graphic>
          <a:graphicData uri="http://schemas.openxmlformats.org/presentationml/2006/ole">
            <p:oleObj spid="_x0000_s382981" name="Equation" r:id="rId8" imgW="380835" imgH="152334" progId="">
              <p:embed/>
            </p:oleObj>
          </a:graphicData>
        </a:graphic>
      </p:graphicFrame>
      <p:sp>
        <p:nvSpPr>
          <p:cNvPr id="57359" name="Rectangle 1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8" name="Object 14"/>
          <p:cNvGraphicFramePr>
            <a:graphicFrameLocks noChangeAspect="1"/>
          </p:cNvGraphicFramePr>
          <p:nvPr/>
        </p:nvGraphicFramePr>
        <p:xfrm>
          <a:off x="1066800" y="4357688"/>
          <a:ext cx="1752600" cy="661987"/>
        </p:xfrm>
        <a:graphic>
          <a:graphicData uri="http://schemas.openxmlformats.org/presentationml/2006/ole">
            <p:oleObj spid="_x0000_s382982" name="Equation" r:id="rId9" imgW="405872" imgH="15220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58738"/>
            <a:ext cx="8229600" cy="1465262"/>
          </a:xfrm>
        </p:spPr>
        <p:txBody>
          <a:bodyPr>
            <a:spAutoFit/>
          </a:bodyPr>
          <a:lstStyle/>
          <a:p>
            <a:r>
              <a:rPr lang="en-US" sz="3600"/>
              <a:t>Determine whether the following integral is convergent or divergent.</a:t>
            </a:r>
          </a:p>
        </p:txBody>
      </p:sp>
      <p:graphicFrame>
        <p:nvGraphicFramePr>
          <p:cNvPr id="58371" name="TPChart"/>
          <p:cNvGraphicFramePr>
            <a:graphicFrameLocks noChangeAspect="1"/>
          </p:cNvGraphicFramePr>
          <p:nvPr/>
        </p:nvGraphicFramePr>
        <p:xfrm>
          <a:off x="4508500" y="1651000"/>
          <a:ext cx="4572000" cy="5143500"/>
        </p:xfrm>
        <a:graphic>
          <a:graphicData uri="http://schemas.openxmlformats.org/presentationml/2006/ole">
            <p:oleObj spid="_x0000_s384002"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3581400"/>
            <a:ext cx="4114800" cy="2138363"/>
          </a:xfrm>
        </p:spPr>
        <p:txBody>
          <a:bodyPr>
            <a:spAutoFit/>
          </a:bodyPr>
          <a:lstStyle/>
          <a:p>
            <a:pPr marL="609600" indent="-609600">
              <a:buFontTx/>
              <a:buAutoNum type="arabicPeriod"/>
            </a:pPr>
            <a:r>
              <a:rPr lang="en-US"/>
              <a:t>The integral is divergent</a:t>
            </a:r>
          </a:p>
          <a:p>
            <a:pPr marL="609600" indent="-609600">
              <a:buFontTx/>
              <a:buAutoNum type="arabicPeriod"/>
            </a:pPr>
            <a:r>
              <a:rPr lang="en-US"/>
              <a:t>The integral is convergent</a:t>
            </a:r>
          </a:p>
        </p:txBody>
      </p:sp>
      <p:sp>
        <p:nvSpPr>
          <p:cNvPr id="58374"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3" name="Object 5"/>
          <p:cNvGraphicFramePr>
            <a:graphicFrameLocks noChangeAspect="1"/>
          </p:cNvGraphicFramePr>
          <p:nvPr/>
        </p:nvGraphicFramePr>
        <p:xfrm>
          <a:off x="533400" y="1733550"/>
          <a:ext cx="2362200" cy="1466850"/>
        </p:xfrm>
        <a:graphic>
          <a:graphicData uri="http://schemas.openxmlformats.org/presentationml/2006/ole">
            <p:oleObj spid="_x0000_s384003" name="Equation" r:id="rId6" imgW="762000" imgH="469900" progId="">
              <p:embed/>
            </p:oleObj>
          </a:graphicData>
        </a:graphic>
      </p:graphicFrame>
      <p:sp>
        <p:nvSpPr>
          <p:cNvPr id="58375" name="Rectangle 7"/>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5" name="TPChart"/>
          <p:cNvGraphicFramePr>
            <a:graphicFrameLocks noChangeAspect="1"/>
          </p:cNvGraphicFramePr>
          <p:nvPr/>
        </p:nvGraphicFramePr>
        <p:xfrm>
          <a:off x="4508500" y="1651000"/>
          <a:ext cx="4572000" cy="5143500"/>
        </p:xfrm>
        <a:graphic>
          <a:graphicData uri="http://schemas.openxmlformats.org/presentationml/2006/ole">
            <p:oleObj spid="_x0000_s385026" name="Chart" r:id="rId5" imgW="4571989" imgH="5143584" progId="MSGraph.Chart.8">
              <p:embed followColorScheme="full"/>
            </p:oleObj>
          </a:graphicData>
        </a:graphic>
      </p:graphicFrame>
      <p:sp>
        <p:nvSpPr>
          <p:cNvPr id="59398" name="TPQuestion"/>
          <p:cNvSpPr>
            <a:spLocks noGrp="1" noChangeArrowheads="1"/>
          </p:cNvSpPr>
          <p:nvPr>
            <p:ph type="title"/>
          </p:nvPr>
        </p:nvSpPr>
        <p:spPr>
          <a:noFill/>
          <a:ln/>
        </p:spPr>
        <p:txBody>
          <a:bodyPr>
            <a:normAutofit fontScale="90000"/>
          </a:bodyPr>
          <a:lstStyle/>
          <a:p>
            <a:pPr>
              <a:lnSpc>
                <a:spcPct val="150000"/>
              </a:lnSpc>
            </a:pPr>
            <a:r>
              <a:rPr lang="en-US" sz="2600"/>
              <a:t>Evaluate the integral                for different values of </a:t>
            </a:r>
            <a:r>
              <a:rPr lang="en-US" sz="2600" i="1"/>
              <a:t>p</a:t>
            </a:r>
            <a:r>
              <a:rPr lang="en-US" sz="2600"/>
              <a:t>. Which of the following integrals is equal to 1.25? </a:t>
            </a:r>
          </a:p>
        </p:txBody>
      </p:sp>
      <p:grpSp>
        <p:nvGrpSpPr>
          <p:cNvPr id="2" name="Picture Choice 1"/>
          <p:cNvGrpSpPr>
            <a:grpSpLocks/>
          </p:cNvGrpSpPr>
          <p:nvPr/>
        </p:nvGrpSpPr>
        <p:grpSpPr bwMode="auto">
          <a:xfrm>
            <a:off x="342900" y="2133600"/>
            <a:ext cx="1735138" cy="1549400"/>
            <a:chOff x="216" y="1344"/>
            <a:chExt cx="1093" cy="976"/>
          </a:xfrm>
        </p:grpSpPr>
        <p:graphicFrame>
          <p:nvGraphicFramePr>
            <p:cNvPr id="59399" name="PSPic"/>
            <p:cNvGraphicFramePr>
              <a:graphicFrameLocks noChangeAspect="1"/>
            </p:cNvGraphicFramePr>
            <p:nvPr/>
          </p:nvGraphicFramePr>
          <p:xfrm>
            <a:off x="336" y="1584"/>
            <a:ext cx="973" cy="736"/>
          </p:xfrm>
          <a:graphic>
            <a:graphicData uri="http://schemas.openxmlformats.org/presentationml/2006/ole">
              <p:oleObj spid="_x0000_s385031" name="Equation" r:id="rId6" imgW="622300" imgH="469900" progId="">
                <p:embed/>
              </p:oleObj>
            </a:graphicData>
          </a:graphic>
        </p:graphicFrame>
        <p:sp>
          <p:nvSpPr>
            <p:cNvPr id="59438" name="PSText"/>
            <p:cNvSpPr txBox="1">
              <a:spLocks noChangeArrowheads="1"/>
            </p:cNvSpPr>
            <p:nvPr/>
          </p:nvSpPr>
          <p:spPr bwMode="auto">
            <a:xfrm>
              <a:off x="336" y="1344"/>
              <a:ext cx="400" cy="240"/>
            </a:xfrm>
            <a:prstGeom prst="rect">
              <a:avLst/>
            </a:prstGeom>
            <a:noFill/>
            <a:ln w="9525">
              <a:noFill/>
              <a:miter lim="800000"/>
              <a:headEnd/>
              <a:tailEnd/>
            </a:ln>
            <a:effectLst/>
          </p:spPr>
          <p:txBody>
            <a:bodyPr/>
            <a:lstStyle/>
            <a:p>
              <a:r>
                <a:rPr lang="en-US" sz="2400"/>
                <a:t>1.</a:t>
              </a:r>
            </a:p>
          </p:txBody>
        </p:sp>
        <p:sp>
          <p:nvSpPr>
            <p:cNvPr id="59439" name="PSArrow"/>
            <p:cNvSpPr>
              <a:spLocks noChangeArrowheads="1"/>
            </p:cNvSpPr>
            <p:nvPr/>
          </p:nvSpPr>
          <p:spPr bwMode="auto">
            <a:xfrm>
              <a:off x="216"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60663" y="2133600"/>
            <a:ext cx="1735137" cy="1549400"/>
            <a:chOff x="1704" y="1344"/>
            <a:chExt cx="1093" cy="976"/>
          </a:xfrm>
        </p:grpSpPr>
        <p:graphicFrame>
          <p:nvGraphicFramePr>
            <p:cNvPr id="59402" name="PSPic"/>
            <p:cNvGraphicFramePr>
              <a:graphicFrameLocks noChangeAspect="1"/>
            </p:cNvGraphicFramePr>
            <p:nvPr/>
          </p:nvGraphicFramePr>
          <p:xfrm>
            <a:off x="1824" y="1584"/>
            <a:ext cx="973" cy="736"/>
          </p:xfrm>
          <a:graphic>
            <a:graphicData uri="http://schemas.openxmlformats.org/presentationml/2006/ole">
              <p:oleObj spid="_x0000_s385030" name="Equation" r:id="rId7" imgW="622300" imgH="469900" progId="">
                <p:embed/>
              </p:oleObj>
            </a:graphicData>
          </a:graphic>
        </p:graphicFrame>
        <p:sp>
          <p:nvSpPr>
            <p:cNvPr id="59441" name="PSText"/>
            <p:cNvSpPr txBox="1">
              <a:spLocks noChangeArrowheads="1"/>
            </p:cNvSpPr>
            <p:nvPr/>
          </p:nvSpPr>
          <p:spPr bwMode="auto">
            <a:xfrm>
              <a:off x="1824" y="1344"/>
              <a:ext cx="400" cy="240"/>
            </a:xfrm>
            <a:prstGeom prst="rect">
              <a:avLst/>
            </a:prstGeom>
            <a:noFill/>
            <a:ln w="9525">
              <a:noFill/>
              <a:miter lim="800000"/>
              <a:headEnd/>
              <a:tailEnd/>
            </a:ln>
            <a:effectLst/>
          </p:spPr>
          <p:txBody>
            <a:bodyPr/>
            <a:lstStyle/>
            <a:p>
              <a:r>
                <a:rPr lang="en-US" sz="2400"/>
                <a:t>2.</a:t>
              </a:r>
            </a:p>
          </p:txBody>
        </p:sp>
        <p:sp>
          <p:nvSpPr>
            <p:cNvPr id="59442" name="PSArrow"/>
            <p:cNvSpPr>
              <a:spLocks noChangeArrowheads="1"/>
            </p:cNvSpPr>
            <p:nvPr/>
          </p:nvSpPr>
          <p:spPr bwMode="auto">
            <a:xfrm>
              <a:off x="1704"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657600"/>
            <a:ext cx="1735138" cy="1549400"/>
            <a:chOff x="792" y="2304"/>
            <a:chExt cx="1093" cy="976"/>
          </a:xfrm>
        </p:grpSpPr>
        <p:graphicFrame>
          <p:nvGraphicFramePr>
            <p:cNvPr id="59405" name="PSPic"/>
            <p:cNvGraphicFramePr>
              <a:graphicFrameLocks noChangeAspect="1"/>
            </p:cNvGraphicFramePr>
            <p:nvPr/>
          </p:nvGraphicFramePr>
          <p:xfrm>
            <a:off x="912" y="2544"/>
            <a:ext cx="973" cy="736"/>
          </p:xfrm>
          <a:graphic>
            <a:graphicData uri="http://schemas.openxmlformats.org/presentationml/2006/ole">
              <p:oleObj spid="_x0000_s385029" name="Equation" r:id="rId8" imgW="622300" imgH="469900" progId="">
                <p:embed/>
              </p:oleObj>
            </a:graphicData>
          </a:graphic>
        </p:graphicFrame>
        <p:sp>
          <p:nvSpPr>
            <p:cNvPr id="59444" name="PSText"/>
            <p:cNvSpPr txBox="1">
              <a:spLocks noChangeArrowheads="1"/>
            </p:cNvSpPr>
            <p:nvPr/>
          </p:nvSpPr>
          <p:spPr bwMode="auto">
            <a:xfrm>
              <a:off x="912" y="2304"/>
              <a:ext cx="400" cy="240"/>
            </a:xfrm>
            <a:prstGeom prst="rect">
              <a:avLst/>
            </a:prstGeom>
            <a:noFill/>
            <a:ln w="9525">
              <a:noFill/>
              <a:miter lim="800000"/>
              <a:headEnd/>
              <a:tailEnd/>
            </a:ln>
            <a:effectLst/>
          </p:spPr>
          <p:txBody>
            <a:bodyPr/>
            <a:lstStyle/>
            <a:p>
              <a:r>
                <a:rPr lang="en-US" sz="2400"/>
                <a:t>3.</a:t>
              </a:r>
            </a:p>
          </p:txBody>
        </p:sp>
        <p:sp>
          <p:nvSpPr>
            <p:cNvPr id="59445" name="PSArrow"/>
            <p:cNvSpPr>
              <a:spLocks noChangeArrowheads="1"/>
            </p:cNvSpPr>
            <p:nvPr/>
          </p:nvSpPr>
          <p:spPr bwMode="auto">
            <a:xfrm>
              <a:off x="79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080000"/>
            <a:ext cx="1562100" cy="1549400"/>
            <a:chOff x="264" y="3072"/>
            <a:chExt cx="984" cy="976"/>
          </a:xfrm>
        </p:grpSpPr>
        <p:graphicFrame>
          <p:nvGraphicFramePr>
            <p:cNvPr id="59408" name="PSPic"/>
            <p:cNvGraphicFramePr>
              <a:graphicFrameLocks noChangeAspect="1"/>
            </p:cNvGraphicFramePr>
            <p:nvPr/>
          </p:nvGraphicFramePr>
          <p:xfrm>
            <a:off x="384" y="3312"/>
            <a:ext cx="864" cy="736"/>
          </p:xfrm>
          <a:graphic>
            <a:graphicData uri="http://schemas.openxmlformats.org/presentationml/2006/ole">
              <p:oleObj spid="_x0000_s385028" name="Equation" r:id="rId9" imgW="558800" imgH="469900" progId="">
                <p:embed/>
              </p:oleObj>
            </a:graphicData>
          </a:graphic>
        </p:graphicFrame>
        <p:sp>
          <p:nvSpPr>
            <p:cNvPr id="59447" name="PSText"/>
            <p:cNvSpPr txBox="1">
              <a:spLocks noChangeArrowheads="1"/>
            </p:cNvSpPr>
            <p:nvPr/>
          </p:nvSpPr>
          <p:spPr bwMode="auto">
            <a:xfrm>
              <a:off x="384" y="3072"/>
              <a:ext cx="400" cy="240"/>
            </a:xfrm>
            <a:prstGeom prst="rect">
              <a:avLst/>
            </a:prstGeom>
            <a:noFill/>
            <a:ln w="9525">
              <a:noFill/>
              <a:miter lim="800000"/>
              <a:headEnd/>
              <a:tailEnd/>
            </a:ln>
            <a:effectLst/>
          </p:spPr>
          <p:txBody>
            <a:bodyPr/>
            <a:lstStyle/>
            <a:p>
              <a:r>
                <a:rPr lang="en-US" sz="2400"/>
                <a:t>4.</a:t>
              </a:r>
            </a:p>
          </p:txBody>
        </p:sp>
        <p:sp>
          <p:nvSpPr>
            <p:cNvPr id="59448" name="PSArrow"/>
            <p:cNvSpPr>
              <a:spLocks noChangeArrowheads="1"/>
            </p:cNvSpPr>
            <p:nvPr/>
          </p:nvSpPr>
          <p:spPr bwMode="auto">
            <a:xfrm>
              <a:off x="264"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1925" y="5197475"/>
            <a:ext cx="1946275" cy="1203325"/>
            <a:chOff x="1510" y="3082"/>
            <a:chExt cx="1226" cy="758"/>
          </a:xfrm>
        </p:grpSpPr>
        <p:sp>
          <p:nvSpPr>
            <p:cNvPr id="59411" name="PSPic"/>
            <p:cNvSpPr>
              <a:spLocks noChangeArrowheads="1"/>
            </p:cNvSpPr>
            <p:nvPr/>
          </p:nvSpPr>
          <p:spPr bwMode="auto">
            <a:xfrm>
              <a:off x="1630" y="3322"/>
              <a:ext cx="1106" cy="518"/>
            </a:xfrm>
            <a:prstGeom prst="rect">
              <a:avLst/>
            </a:prstGeom>
            <a:noFill/>
            <a:ln w="9525">
              <a:noFill/>
              <a:miter lim="800000"/>
              <a:headEnd/>
              <a:tailEnd/>
            </a:ln>
            <a:effectLst/>
          </p:spPr>
          <p:txBody>
            <a:bodyPr anchor="ctr">
              <a:spAutoFit/>
            </a:bodyPr>
            <a:lstStyle/>
            <a:p>
              <a:pPr algn="ctr"/>
              <a:r>
                <a:rPr lang="en-US" sz="2400"/>
                <a:t>none of these</a:t>
              </a:r>
            </a:p>
          </p:txBody>
        </p:sp>
        <p:sp>
          <p:nvSpPr>
            <p:cNvPr id="59450" name="PSText"/>
            <p:cNvSpPr txBox="1">
              <a:spLocks noChangeArrowheads="1"/>
            </p:cNvSpPr>
            <p:nvPr/>
          </p:nvSpPr>
          <p:spPr bwMode="auto">
            <a:xfrm>
              <a:off x="1630" y="3082"/>
              <a:ext cx="400" cy="240"/>
            </a:xfrm>
            <a:prstGeom prst="rect">
              <a:avLst/>
            </a:prstGeom>
            <a:noFill/>
            <a:ln w="9525">
              <a:noFill/>
              <a:miter lim="800000"/>
              <a:headEnd/>
              <a:tailEnd/>
            </a:ln>
            <a:effectLst/>
          </p:spPr>
          <p:txBody>
            <a:bodyPr/>
            <a:lstStyle/>
            <a:p>
              <a:r>
                <a:rPr lang="en-US" sz="2400"/>
                <a:t>5.</a:t>
              </a:r>
            </a:p>
          </p:txBody>
        </p:sp>
        <p:sp>
          <p:nvSpPr>
            <p:cNvPr id="59451" name="PSArrow"/>
            <p:cNvSpPr>
              <a:spLocks noChangeArrowheads="1"/>
            </p:cNvSpPr>
            <p:nvPr/>
          </p:nvSpPr>
          <p:spPr bwMode="auto">
            <a:xfrm>
              <a:off x="1510"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939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59454" name="Rectangle 62"/>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53" name="Object 61"/>
          <p:cNvGraphicFramePr>
            <a:graphicFrameLocks noChangeAspect="1"/>
          </p:cNvGraphicFramePr>
          <p:nvPr/>
        </p:nvGraphicFramePr>
        <p:xfrm>
          <a:off x="3740150" y="0"/>
          <a:ext cx="1136650" cy="1219200"/>
        </p:xfrm>
        <a:graphic>
          <a:graphicData uri="http://schemas.openxmlformats.org/presentationml/2006/ole">
            <p:oleObj spid="_x0000_s385027" name="Equation" r:id="rId10" imgW="444500" imgH="469900" progId="">
              <p:embed/>
            </p:oleObj>
          </a:graphicData>
        </a:graphic>
      </p:graphicFrame>
      <p:sp>
        <p:nvSpPr>
          <p:cNvPr id="59455" name="Rectangle 63"/>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30163"/>
            <a:ext cx="8229600" cy="1341437"/>
          </a:xfrm>
        </p:spPr>
        <p:txBody>
          <a:bodyPr>
            <a:spAutoFit/>
          </a:bodyPr>
          <a:lstStyle/>
          <a:p>
            <a:r>
              <a:rPr lang="en-US" sz="3200"/>
              <a:t>Evaluate the integral using integration by parts with the indicated choices of </a:t>
            </a:r>
            <a:r>
              <a:rPr lang="en-US" sz="3200" i="1"/>
              <a:t>u</a:t>
            </a:r>
            <a:r>
              <a:rPr lang="en-US" sz="3200"/>
              <a:t> and </a:t>
            </a:r>
            <a:r>
              <a:rPr lang="en-US" sz="3200" i="1"/>
              <a:t>dv</a:t>
            </a:r>
            <a:r>
              <a:rPr lang="en-US" sz="3200"/>
              <a:t>.</a:t>
            </a:r>
          </a:p>
        </p:txBody>
      </p:sp>
      <p:graphicFrame>
        <p:nvGraphicFramePr>
          <p:cNvPr id="60419" name="TPChart"/>
          <p:cNvGraphicFramePr>
            <a:graphicFrameLocks noChangeAspect="1"/>
          </p:cNvGraphicFramePr>
          <p:nvPr/>
        </p:nvGraphicFramePr>
        <p:xfrm>
          <a:off x="4737100" y="1905000"/>
          <a:ext cx="4402138" cy="4953000"/>
        </p:xfrm>
        <a:graphic>
          <a:graphicData uri="http://schemas.openxmlformats.org/presentationml/2006/ole">
            <p:oleObj spid="_x0000_s386050" name="Chart" r:id="rId5" imgW="4571989" imgH="5143584" progId="MSGraph.Chart.8">
              <p:embed followColorScheme="full"/>
            </p:oleObj>
          </a:graphicData>
        </a:graphic>
      </p:graphicFrame>
      <p:sp>
        <p:nvSpPr>
          <p:cNvPr id="60422" name="Rectangle 6"/>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1" name="Object 5"/>
          <p:cNvGraphicFramePr>
            <a:graphicFrameLocks noChangeAspect="1"/>
          </p:cNvGraphicFramePr>
          <p:nvPr/>
        </p:nvGraphicFramePr>
        <p:xfrm>
          <a:off x="685800" y="1143000"/>
          <a:ext cx="4572000" cy="1276350"/>
        </p:xfrm>
        <a:graphic>
          <a:graphicData uri="http://schemas.openxmlformats.org/presentationml/2006/ole">
            <p:oleObj spid="_x0000_s386051" name="Equation" r:id="rId6" imgW="1828800" imgH="508000" progId="">
              <p:embed/>
            </p:oleObj>
          </a:graphicData>
        </a:graphic>
      </p:graphicFrame>
      <p:sp>
        <p:nvSpPr>
          <p:cNvPr id="60420" name="TPAnswers"/>
          <p:cNvSpPr>
            <a:spLocks noGrp="1" noChangeArrowheads="1"/>
          </p:cNvSpPr>
          <p:nvPr>
            <p:ph type="body" idx="1"/>
            <p:custDataLst>
              <p:tags r:id="rId3"/>
            </p:custDataLst>
          </p:nvPr>
        </p:nvSpPr>
        <p:spPr>
          <a:xfrm>
            <a:off x="457200" y="2355850"/>
            <a:ext cx="3276600" cy="4349750"/>
          </a:xfrm>
        </p:spPr>
        <p:txBody>
          <a:bodyPr>
            <a:spAutoFit/>
          </a:bodyPr>
          <a:lstStyle/>
          <a:p>
            <a:pPr marL="609600" indent="-609600">
              <a:spcAft>
                <a:spcPct val="35000"/>
              </a:spcAft>
              <a:buFontTx/>
              <a:buAutoNum type="arabicPeriod"/>
            </a:pPr>
            <a:r>
              <a:rPr lang="en-US"/>
              <a:t>x</a:t>
            </a:r>
          </a:p>
          <a:p>
            <a:pPr marL="609600" indent="-609600">
              <a:spcAft>
                <a:spcPct val="35000"/>
              </a:spcAft>
              <a:buFontTx/>
              <a:buAutoNum type="arabicPeriod"/>
            </a:pPr>
            <a:r>
              <a:rPr lang="en-US"/>
              <a:t>x</a:t>
            </a:r>
          </a:p>
          <a:p>
            <a:pPr marL="609600" indent="-609600">
              <a:spcAft>
                <a:spcPct val="35000"/>
              </a:spcAft>
              <a:buFontTx/>
              <a:buAutoNum type="arabicPeriod"/>
            </a:pPr>
            <a:r>
              <a:rPr lang="en-US"/>
              <a:t>x</a:t>
            </a:r>
          </a:p>
          <a:p>
            <a:pPr marL="609600" indent="-609600">
              <a:spcAft>
                <a:spcPct val="35000"/>
              </a:spcAft>
              <a:buFontTx/>
              <a:buAutoNum type="arabicPeriod"/>
            </a:pPr>
            <a:r>
              <a:rPr lang="en-US"/>
              <a:t>x</a:t>
            </a:r>
          </a:p>
          <a:p>
            <a:pPr marL="609600" indent="-609600">
              <a:spcAft>
                <a:spcPct val="35000"/>
              </a:spcAft>
              <a:buFontTx/>
              <a:buAutoNum type="arabicPeriod"/>
            </a:pPr>
            <a:r>
              <a:rPr lang="en-US"/>
              <a:t>x</a:t>
            </a:r>
          </a:p>
          <a:p>
            <a:pPr marL="609600" indent="-609600">
              <a:spcAft>
                <a:spcPct val="35000"/>
              </a:spcAft>
              <a:buFontTx/>
              <a:buAutoNum type="arabicPeriod"/>
            </a:pPr>
            <a:r>
              <a:rPr lang="en-US"/>
              <a:t>none of these </a:t>
            </a:r>
          </a:p>
        </p:txBody>
      </p:sp>
      <p:graphicFrame>
        <p:nvGraphicFramePr>
          <p:cNvPr id="60423" name="Object 7"/>
          <p:cNvGraphicFramePr>
            <a:graphicFrameLocks noChangeAspect="1"/>
          </p:cNvGraphicFramePr>
          <p:nvPr/>
        </p:nvGraphicFramePr>
        <p:xfrm>
          <a:off x="990600" y="2286000"/>
          <a:ext cx="2905125" cy="590550"/>
        </p:xfrm>
        <a:graphic>
          <a:graphicData uri="http://schemas.openxmlformats.org/presentationml/2006/ole">
            <p:oleObj spid="_x0000_s386052" name="Equation" r:id="rId7" imgW="939800" imgH="190500" progId="">
              <p:embed/>
            </p:oleObj>
          </a:graphicData>
        </a:graphic>
      </p:graphicFrame>
      <p:graphicFrame>
        <p:nvGraphicFramePr>
          <p:cNvPr id="60425" name="Object 9"/>
          <p:cNvGraphicFramePr>
            <a:graphicFrameLocks noChangeAspect="1"/>
          </p:cNvGraphicFramePr>
          <p:nvPr/>
        </p:nvGraphicFramePr>
        <p:xfrm>
          <a:off x="990600" y="3048000"/>
          <a:ext cx="2905125" cy="590550"/>
        </p:xfrm>
        <a:graphic>
          <a:graphicData uri="http://schemas.openxmlformats.org/presentationml/2006/ole">
            <p:oleObj spid="_x0000_s386053" name="Equation" r:id="rId8" imgW="939800" imgH="190500" progId="">
              <p:embed/>
            </p:oleObj>
          </a:graphicData>
        </a:graphic>
      </p:graphicFrame>
      <p:graphicFrame>
        <p:nvGraphicFramePr>
          <p:cNvPr id="60427" name="Object 11"/>
          <p:cNvGraphicFramePr>
            <a:graphicFrameLocks noChangeAspect="1"/>
          </p:cNvGraphicFramePr>
          <p:nvPr/>
        </p:nvGraphicFramePr>
        <p:xfrm>
          <a:off x="990600" y="3810000"/>
          <a:ext cx="2667000" cy="590550"/>
        </p:xfrm>
        <a:graphic>
          <a:graphicData uri="http://schemas.openxmlformats.org/presentationml/2006/ole">
            <p:oleObj spid="_x0000_s386054" name="Equation" r:id="rId9" imgW="862851" imgH="190335" progId="">
              <p:embed/>
            </p:oleObj>
          </a:graphicData>
        </a:graphic>
      </p:graphicFrame>
      <p:sp>
        <p:nvSpPr>
          <p:cNvPr id="60430"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9" name="Object 13"/>
          <p:cNvGraphicFramePr>
            <a:graphicFrameLocks noChangeAspect="1"/>
          </p:cNvGraphicFramePr>
          <p:nvPr/>
        </p:nvGraphicFramePr>
        <p:xfrm>
          <a:off x="990600" y="4572000"/>
          <a:ext cx="2667000" cy="590550"/>
        </p:xfrm>
        <a:graphic>
          <a:graphicData uri="http://schemas.openxmlformats.org/presentationml/2006/ole">
            <p:oleObj spid="_x0000_s386055" name="Equation" r:id="rId10" imgW="862851" imgH="190335" progId="">
              <p:embed/>
            </p:oleObj>
          </a:graphicData>
        </a:graphic>
      </p:graphicFrame>
      <p:sp>
        <p:nvSpPr>
          <p:cNvPr id="60432"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31" name="Object 15"/>
          <p:cNvGraphicFramePr>
            <a:graphicFrameLocks noChangeAspect="1"/>
          </p:cNvGraphicFramePr>
          <p:nvPr/>
        </p:nvGraphicFramePr>
        <p:xfrm>
          <a:off x="990600" y="5295900"/>
          <a:ext cx="3124200" cy="590550"/>
        </p:xfrm>
        <a:graphic>
          <a:graphicData uri="http://schemas.openxmlformats.org/presentationml/2006/ole">
            <p:oleObj spid="_x0000_s386056" name="Equation" r:id="rId11" imgW="1002865"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0"/>
            <a:ext cx="8229600" cy="1220788"/>
          </a:xfrm>
        </p:spPr>
        <p:txBody>
          <a:bodyPr>
            <a:spAutoFit/>
          </a:bodyPr>
          <a:lstStyle/>
          <a:p>
            <a:r>
              <a:rPr lang="en-US" sz="2800"/>
              <a:t>Make a substitution to express the integrand as a rational function and then evaluate the integral.</a:t>
            </a:r>
          </a:p>
        </p:txBody>
      </p:sp>
      <p:graphicFrame>
        <p:nvGraphicFramePr>
          <p:cNvPr id="61443" name="TPChart"/>
          <p:cNvGraphicFramePr>
            <a:graphicFrameLocks noChangeAspect="1"/>
          </p:cNvGraphicFramePr>
          <p:nvPr/>
        </p:nvGraphicFramePr>
        <p:xfrm>
          <a:off x="4508500" y="1651000"/>
          <a:ext cx="4572000" cy="5143500"/>
        </p:xfrm>
        <a:graphic>
          <a:graphicData uri="http://schemas.openxmlformats.org/presentationml/2006/ole">
            <p:oleObj spid="_x0000_s387074" name="Chart" r:id="rId5" imgW="4571989" imgH="5143584" progId="MSGraph.Chart.8">
              <p:embed followColorScheme="full"/>
            </p:oleObj>
          </a:graphicData>
        </a:graphic>
      </p:graphicFrame>
      <p:sp>
        <p:nvSpPr>
          <p:cNvPr id="61444" name="TPAnswers"/>
          <p:cNvSpPr>
            <a:spLocks noGrp="1" noChangeArrowheads="1"/>
          </p:cNvSpPr>
          <p:nvPr>
            <p:ph type="body" idx="1"/>
            <p:custDataLst>
              <p:tags r:id="rId3"/>
            </p:custDataLst>
          </p:nvPr>
        </p:nvSpPr>
        <p:spPr>
          <a:xfrm>
            <a:off x="457200" y="2471738"/>
            <a:ext cx="3352800" cy="3852862"/>
          </a:xfrm>
        </p:spPr>
        <p:txBody>
          <a:bodyPr>
            <a:spAutoFit/>
          </a:bodyPr>
          <a:lstStyle/>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none of these </a:t>
            </a:r>
          </a:p>
        </p:txBody>
      </p:sp>
      <p:sp>
        <p:nvSpPr>
          <p:cNvPr id="61446" name="Rectangle 6"/>
          <p:cNvSpPr>
            <a:spLocks noChangeArrowheads="1"/>
          </p:cNvSpPr>
          <p:nvPr/>
        </p:nvSpPr>
        <p:spPr bwMode="auto">
          <a:xfrm>
            <a:off x="0" y="31543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533400" y="990600"/>
          <a:ext cx="2514600" cy="1249363"/>
        </p:xfrm>
        <a:graphic>
          <a:graphicData uri="http://schemas.openxmlformats.org/presentationml/2006/ole">
            <p:oleObj spid="_x0000_s387075" name="Equation" r:id="rId6" imgW="1104421" imgH="545863" progId="">
              <p:embed/>
            </p:oleObj>
          </a:graphicData>
        </a:graphic>
      </p:graphicFrame>
      <p:sp>
        <p:nvSpPr>
          <p:cNvPr id="61448"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7" name="Object 7"/>
          <p:cNvGraphicFramePr>
            <a:graphicFrameLocks noChangeAspect="1"/>
          </p:cNvGraphicFramePr>
          <p:nvPr/>
        </p:nvGraphicFramePr>
        <p:xfrm>
          <a:off x="990600" y="2366963"/>
          <a:ext cx="3028950" cy="757237"/>
        </p:xfrm>
        <a:graphic>
          <a:graphicData uri="http://schemas.openxmlformats.org/presentationml/2006/ole">
            <p:oleObj spid="_x0000_s387076" name="Equation" r:id="rId7" imgW="1371600" imgH="342900" progId="">
              <p:embed/>
            </p:oleObj>
          </a:graphicData>
        </a:graphic>
      </p:graphicFrame>
      <p:sp>
        <p:nvSpPr>
          <p:cNvPr id="6145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9" name="Object 9"/>
          <p:cNvGraphicFramePr>
            <a:graphicFrameLocks noChangeAspect="1"/>
          </p:cNvGraphicFramePr>
          <p:nvPr/>
        </p:nvGraphicFramePr>
        <p:xfrm>
          <a:off x="990600" y="3352800"/>
          <a:ext cx="2897188" cy="469900"/>
        </p:xfrm>
        <a:graphic>
          <a:graphicData uri="http://schemas.openxmlformats.org/presentationml/2006/ole">
            <p:oleObj spid="_x0000_s387077" name="Equation" r:id="rId8" imgW="1308100" imgH="215900" progId="">
              <p:embed/>
            </p:oleObj>
          </a:graphicData>
        </a:graphic>
      </p:graphicFrame>
      <p:sp>
        <p:nvSpPr>
          <p:cNvPr id="61452"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1" name="Object 11"/>
          <p:cNvGraphicFramePr>
            <a:graphicFrameLocks noChangeAspect="1"/>
          </p:cNvGraphicFramePr>
          <p:nvPr/>
        </p:nvGraphicFramePr>
        <p:xfrm>
          <a:off x="990600" y="4119563"/>
          <a:ext cx="3162300" cy="757237"/>
        </p:xfrm>
        <a:graphic>
          <a:graphicData uri="http://schemas.openxmlformats.org/presentationml/2006/ole">
            <p:oleObj spid="_x0000_s387078" name="Equation" r:id="rId9" imgW="1435100" imgH="342900" progId="">
              <p:embed/>
            </p:oleObj>
          </a:graphicData>
        </a:graphic>
      </p:graphicFrame>
      <p:sp>
        <p:nvSpPr>
          <p:cNvPr id="61454" name="Rectangle 14"/>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3" name="Object 13"/>
          <p:cNvGraphicFramePr>
            <a:graphicFrameLocks noChangeAspect="1"/>
          </p:cNvGraphicFramePr>
          <p:nvPr/>
        </p:nvGraphicFramePr>
        <p:xfrm>
          <a:off x="990600" y="4981575"/>
          <a:ext cx="2895600" cy="504825"/>
        </p:xfrm>
        <a:graphic>
          <a:graphicData uri="http://schemas.openxmlformats.org/presentationml/2006/ole">
            <p:oleObj spid="_x0000_s387079" name="Equation" r:id="rId10" imgW="13081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TPAnswers"/>
          <p:cNvSpPr>
            <a:spLocks noGrp="1" noChangeArrowheads="1"/>
          </p:cNvSpPr>
          <p:nvPr>
            <p:ph type="body" idx="1"/>
            <p:custDataLst>
              <p:tags r:id="rId3"/>
            </p:custDataLst>
          </p:nvPr>
        </p:nvSpPr>
        <p:spPr>
          <a:xfrm>
            <a:off x="457200" y="1752600"/>
            <a:ext cx="3048000" cy="4792663"/>
          </a:xfrm>
        </p:spPr>
        <p:txBody>
          <a:bodyPr>
            <a:spAutoFit/>
          </a:bodyPr>
          <a:lstStyle/>
          <a:p>
            <a:pPr marL="609600" indent="-609600">
              <a:spcAft>
                <a:spcPct val="130000"/>
              </a:spcAft>
              <a:buFontTx/>
              <a:buAutoNum type="arabicPeriod"/>
            </a:pPr>
            <a:r>
              <a:rPr lang="en-US" sz="2800"/>
              <a:t>x</a:t>
            </a:r>
          </a:p>
          <a:p>
            <a:pPr marL="609600" indent="-609600">
              <a:spcAft>
                <a:spcPct val="130000"/>
              </a:spcAft>
              <a:buFontTx/>
              <a:buAutoNum type="arabicPeriod"/>
            </a:pPr>
            <a:r>
              <a:rPr lang="en-US" sz="2800"/>
              <a:t>x</a:t>
            </a:r>
          </a:p>
          <a:p>
            <a:pPr marL="609600" indent="-609600">
              <a:spcAft>
                <a:spcPct val="130000"/>
              </a:spcAft>
              <a:buFontTx/>
              <a:buAutoNum type="arabicPeriod"/>
            </a:pPr>
            <a:r>
              <a:rPr lang="en-US" sz="2800"/>
              <a:t>x</a:t>
            </a:r>
          </a:p>
          <a:p>
            <a:pPr marL="609600" indent="-609600">
              <a:spcAft>
                <a:spcPct val="130000"/>
              </a:spcAft>
              <a:buFontTx/>
              <a:buAutoNum type="arabicPeriod"/>
            </a:pPr>
            <a:r>
              <a:rPr lang="en-US" sz="2800"/>
              <a:t>x</a:t>
            </a:r>
          </a:p>
          <a:p>
            <a:pPr marL="609600" indent="-609600">
              <a:spcAft>
                <a:spcPct val="130000"/>
              </a:spcAft>
              <a:buFontTx/>
              <a:buAutoNum type="arabicPeriod"/>
            </a:pPr>
            <a:r>
              <a:rPr lang="en-US" sz="2800"/>
              <a:t>none of these </a:t>
            </a:r>
          </a:p>
        </p:txBody>
      </p:sp>
      <p:sp>
        <p:nvSpPr>
          <p:cNvPr id="62466" name="TPQuestion"/>
          <p:cNvSpPr>
            <a:spLocks noGrp="1" noChangeArrowheads="1"/>
          </p:cNvSpPr>
          <p:nvPr>
            <p:ph type="title"/>
          </p:nvPr>
        </p:nvSpPr>
        <p:spPr>
          <a:xfrm>
            <a:off x="457200" y="304800"/>
            <a:ext cx="8229600" cy="976313"/>
          </a:xfrm>
        </p:spPr>
        <p:txBody>
          <a:bodyPr>
            <a:spAutoFit/>
          </a:bodyPr>
          <a:lstStyle/>
          <a:p>
            <a:r>
              <a:rPr lang="en-US" sz="4000"/>
              <a:t>Evaluate the integral.</a:t>
            </a:r>
          </a:p>
        </p:txBody>
      </p:sp>
      <p:graphicFrame>
        <p:nvGraphicFramePr>
          <p:cNvPr id="62467" name="TPChart"/>
          <p:cNvGraphicFramePr>
            <a:graphicFrameLocks noChangeAspect="1"/>
          </p:cNvGraphicFramePr>
          <p:nvPr/>
        </p:nvGraphicFramePr>
        <p:xfrm>
          <a:off x="4508500" y="1651000"/>
          <a:ext cx="4572000" cy="5143500"/>
        </p:xfrm>
        <a:graphic>
          <a:graphicData uri="http://schemas.openxmlformats.org/presentationml/2006/ole">
            <p:oleObj spid="_x0000_s388098" name="Chart" r:id="rId5" imgW="4571989" imgH="5143584" progId="MSGraph.Chart.8">
              <p:embed followColorScheme="full"/>
            </p:oleObj>
          </a:graphicData>
        </a:graphic>
      </p:graphicFrame>
      <p:graphicFrame>
        <p:nvGraphicFramePr>
          <p:cNvPr id="62469" name="Object 5"/>
          <p:cNvGraphicFramePr>
            <a:graphicFrameLocks noChangeAspect="1"/>
          </p:cNvGraphicFramePr>
          <p:nvPr/>
        </p:nvGraphicFramePr>
        <p:xfrm>
          <a:off x="5486400" y="76200"/>
          <a:ext cx="2743200" cy="1720850"/>
        </p:xfrm>
        <a:graphic>
          <a:graphicData uri="http://schemas.openxmlformats.org/presentationml/2006/ole">
            <p:oleObj spid="_x0000_s388099" name="Equation" r:id="rId6" imgW="875920" imgH="545863" progId="">
              <p:embed/>
            </p:oleObj>
          </a:graphicData>
        </a:graphic>
      </p:graphicFrame>
      <p:sp>
        <p:nvSpPr>
          <p:cNvPr id="62472"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1" name="Object 7"/>
          <p:cNvGraphicFramePr>
            <a:graphicFrameLocks noChangeAspect="1"/>
          </p:cNvGraphicFramePr>
          <p:nvPr/>
        </p:nvGraphicFramePr>
        <p:xfrm>
          <a:off x="914400" y="1447800"/>
          <a:ext cx="3201988" cy="971550"/>
        </p:xfrm>
        <a:graphic>
          <a:graphicData uri="http://schemas.openxmlformats.org/presentationml/2006/ole">
            <p:oleObj spid="_x0000_s388100" name="Equation" r:id="rId7" imgW="1206500" imgH="368300" progId="">
              <p:embed/>
            </p:oleObj>
          </a:graphicData>
        </a:graphic>
      </p:graphicFrame>
      <p:graphicFrame>
        <p:nvGraphicFramePr>
          <p:cNvPr id="62473" name="Object 9"/>
          <p:cNvGraphicFramePr>
            <a:graphicFrameLocks noChangeAspect="1"/>
          </p:cNvGraphicFramePr>
          <p:nvPr/>
        </p:nvGraphicFramePr>
        <p:xfrm>
          <a:off x="914400" y="2514600"/>
          <a:ext cx="3201988" cy="971550"/>
        </p:xfrm>
        <a:graphic>
          <a:graphicData uri="http://schemas.openxmlformats.org/presentationml/2006/ole">
            <p:oleObj spid="_x0000_s388101" name="Equation" r:id="rId8" imgW="1206500" imgH="368300" progId="">
              <p:embed/>
            </p:oleObj>
          </a:graphicData>
        </a:graphic>
      </p:graphicFrame>
      <p:graphicFrame>
        <p:nvGraphicFramePr>
          <p:cNvPr id="62475" name="Object 11"/>
          <p:cNvGraphicFramePr>
            <a:graphicFrameLocks noChangeAspect="1"/>
          </p:cNvGraphicFramePr>
          <p:nvPr/>
        </p:nvGraphicFramePr>
        <p:xfrm>
          <a:off x="914400" y="3657600"/>
          <a:ext cx="3201988" cy="971550"/>
        </p:xfrm>
        <a:graphic>
          <a:graphicData uri="http://schemas.openxmlformats.org/presentationml/2006/ole">
            <p:oleObj spid="_x0000_s388102" name="Equation" r:id="rId9" imgW="1206500" imgH="368300" progId="">
              <p:embed/>
            </p:oleObj>
          </a:graphicData>
        </a:graphic>
      </p:graphicFrame>
      <p:graphicFrame>
        <p:nvGraphicFramePr>
          <p:cNvPr id="62477" name="Object 13"/>
          <p:cNvGraphicFramePr>
            <a:graphicFrameLocks noChangeAspect="1"/>
          </p:cNvGraphicFramePr>
          <p:nvPr/>
        </p:nvGraphicFramePr>
        <p:xfrm>
          <a:off x="914400" y="4724400"/>
          <a:ext cx="3200400" cy="971550"/>
        </p:xfrm>
        <a:graphic>
          <a:graphicData uri="http://schemas.openxmlformats.org/presentationml/2006/ole">
            <p:oleObj spid="_x0000_s388103" name="Equation" r:id="rId10" imgW="12065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76200"/>
            <a:ext cx="8229600" cy="1782763"/>
          </a:xfrm>
        </p:spPr>
        <p:txBody>
          <a:bodyPr/>
          <a:lstStyle/>
          <a:p>
            <a:pPr>
              <a:lnSpc>
                <a:spcPct val="150000"/>
              </a:lnSpc>
            </a:pPr>
            <a:r>
              <a:rPr lang="en-US" sz="3600"/>
              <a:t>What is       , given that                         and                          ?  </a:t>
            </a:r>
          </a:p>
        </p:txBody>
      </p:sp>
      <p:graphicFrame>
        <p:nvGraphicFramePr>
          <p:cNvPr id="54275" name="TPChart"/>
          <p:cNvGraphicFramePr>
            <a:graphicFrameLocks noChangeAspect="1"/>
          </p:cNvGraphicFramePr>
          <p:nvPr/>
        </p:nvGraphicFramePr>
        <p:xfrm>
          <a:off x="4508500" y="1651000"/>
          <a:ext cx="4572000" cy="5143500"/>
        </p:xfrm>
        <a:graphic>
          <a:graphicData uri="http://schemas.openxmlformats.org/presentationml/2006/ole">
            <p:oleObj spid="_x0000_s38914" name="Chart" r:id="rId5" imgW="4571989" imgH="5143584" progId="MSGraph.Chart.8">
              <p:embed followColorScheme="full"/>
            </p:oleObj>
          </a:graphicData>
        </a:graphic>
      </p:graphicFrame>
      <p:pic>
        <p:nvPicPr>
          <p:cNvPr id="54278" name="Picture 6"/>
          <p:cNvPicPr>
            <a:picLocks noChangeAspect="1" noChangeArrowheads="1"/>
          </p:cNvPicPr>
          <p:nvPr/>
        </p:nvPicPr>
        <p:blipFill>
          <a:blip r:embed="rId6"/>
          <a:srcRect/>
          <a:stretch>
            <a:fillRect/>
          </a:stretch>
        </p:blipFill>
        <p:spPr bwMode="auto">
          <a:xfrm>
            <a:off x="5334000" y="425450"/>
            <a:ext cx="2438400" cy="641350"/>
          </a:xfrm>
          <a:prstGeom prst="rect">
            <a:avLst/>
          </a:prstGeom>
          <a:noFill/>
          <a:ln w="9525">
            <a:noFill/>
            <a:miter lim="800000"/>
            <a:headEnd/>
            <a:tailEnd/>
          </a:ln>
        </p:spPr>
      </p:pic>
      <p:sp>
        <p:nvSpPr>
          <p:cNvPr id="54281"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0" name="Object 8"/>
          <p:cNvGraphicFramePr>
            <a:graphicFrameLocks noChangeAspect="1"/>
          </p:cNvGraphicFramePr>
          <p:nvPr/>
        </p:nvGraphicFramePr>
        <p:xfrm>
          <a:off x="2057400" y="228600"/>
          <a:ext cx="990600" cy="862013"/>
        </p:xfrm>
        <a:graphic>
          <a:graphicData uri="http://schemas.openxmlformats.org/presentationml/2006/ole">
            <p:oleObj spid="_x0000_s38915" name="Equation" r:id="rId7" imgW="241300" imgH="215900" progId="">
              <p:embed/>
            </p:oleObj>
          </a:graphicData>
        </a:graphic>
      </p:graphicFrame>
      <p:sp>
        <p:nvSpPr>
          <p:cNvPr id="54283" name="Rectangle 11"/>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2" name="Object 10"/>
          <p:cNvGraphicFramePr>
            <a:graphicFrameLocks noChangeAspect="1"/>
          </p:cNvGraphicFramePr>
          <p:nvPr/>
        </p:nvGraphicFramePr>
        <p:xfrm>
          <a:off x="1371600" y="1109663"/>
          <a:ext cx="3124200" cy="871537"/>
        </p:xfrm>
        <a:graphic>
          <a:graphicData uri="http://schemas.openxmlformats.org/presentationml/2006/ole">
            <p:oleObj spid="_x0000_s38916" name="Equation" r:id="rId8" imgW="902092" imgH="254110" progId="">
              <p:embed/>
            </p:oleObj>
          </a:graphicData>
        </a:graphic>
      </p:graphicFrame>
      <p:sp>
        <p:nvSpPr>
          <p:cNvPr id="54276" name="TPAnswers"/>
          <p:cNvSpPr>
            <a:spLocks noGrp="1" noChangeArrowheads="1"/>
          </p:cNvSpPr>
          <p:nvPr>
            <p:ph type="body" idx="1"/>
            <p:custDataLst>
              <p:tags r:id="rId3"/>
            </p:custDataLst>
          </p:nvPr>
        </p:nvSpPr>
        <p:spPr>
          <a:xfrm>
            <a:off x="457200" y="2438400"/>
            <a:ext cx="4114800" cy="2516188"/>
          </a:xfrm>
        </p:spPr>
        <p:txBody>
          <a:bodyPr/>
          <a:lstStyle/>
          <a:p>
            <a:pPr marL="609600" indent="-609600">
              <a:buFontTx/>
              <a:buAutoNum type="arabicPeriod"/>
            </a:pPr>
            <a:r>
              <a:rPr lang="en-US" sz="4000"/>
              <a:t> </a:t>
            </a:r>
            <a:r>
              <a:rPr lang="en-US" sz="4000">
                <a:cs typeface="Arial" charset="0"/>
              </a:rPr>
              <a:t>ƒ(</a:t>
            </a:r>
            <a:r>
              <a:rPr lang="en-US" sz="4000" i="1">
                <a:cs typeface="Arial" charset="0"/>
              </a:rPr>
              <a:t>x</a:t>
            </a:r>
            <a:r>
              <a:rPr lang="en-US" sz="4000">
                <a:cs typeface="Arial" charset="0"/>
              </a:rPr>
              <a:t>)</a:t>
            </a:r>
            <a:endParaRPr lang="en-US" sz="4000"/>
          </a:p>
          <a:p>
            <a:pPr marL="609600" indent="-609600">
              <a:buFontTx/>
              <a:buAutoNum type="arabicPeriod"/>
            </a:pPr>
            <a:r>
              <a:rPr lang="en-US" sz="4000"/>
              <a:t> </a:t>
            </a:r>
            <a:r>
              <a:rPr lang="en-US" sz="4000" i="1"/>
              <a:t>g</a:t>
            </a:r>
            <a:r>
              <a:rPr lang="en-US" sz="4000"/>
              <a:t>(</a:t>
            </a:r>
            <a:r>
              <a:rPr lang="en-US" sz="4000" i="1"/>
              <a:t>x</a:t>
            </a:r>
            <a:r>
              <a:rPr lang="en-US" sz="4000"/>
              <a:t>)</a:t>
            </a:r>
          </a:p>
          <a:p>
            <a:pPr marL="609600" indent="-609600">
              <a:buFontTx/>
              <a:buAutoNum type="arabicPeriod"/>
            </a:pPr>
            <a:r>
              <a:rPr lang="en-US" sz="4000"/>
              <a:t> </a:t>
            </a:r>
            <a:r>
              <a:rPr lang="en-US" sz="4000" i="1"/>
              <a:t>h</a:t>
            </a:r>
            <a:r>
              <a:rPr lang="en-US" sz="4000"/>
              <a:t>(</a:t>
            </a:r>
            <a:r>
              <a:rPr lang="en-US" sz="4000" i="1"/>
              <a:t>x</a:t>
            </a:r>
            <a:r>
              <a:rPr lang="en-US" sz="4000"/>
              <a:t>)</a:t>
            </a:r>
            <a:endParaRPr lang="en-US" sz="4000">
              <a:cs typeface="Arial"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152400"/>
            <a:ext cx="8229600" cy="976313"/>
          </a:xfrm>
        </p:spPr>
        <p:txBody>
          <a:bodyPr>
            <a:spAutoFit/>
          </a:bodyPr>
          <a:lstStyle/>
          <a:p>
            <a:r>
              <a:rPr lang="en-US" sz="4000"/>
              <a:t>Evaluate the integral.</a:t>
            </a:r>
          </a:p>
        </p:txBody>
      </p:sp>
      <p:graphicFrame>
        <p:nvGraphicFramePr>
          <p:cNvPr id="63491" name="TPChart"/>
          <p:cNvGraphicFramePr>
            <a:graphicFrameLocks noChangeAspect="1"/>
          </p:cNvGraphicFramePr>
          <p:nvPr/>
        </p:nvGraphicFramePr>
        <p:xfrm>
          <a:off x="4572000" y="1714500"/>
          <a:ext cx="4572000" cy="5143500"/>
        </p:xfrm>
        <a:graphic>
          <a:graphicData uri="http://schemas.openxmlformats.org/presentationml/2006/ole">
            <p:oleObj spid="_x0000_s389122"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381000" y="1350963"/>
            <a:ext cx="1524000" cy="5062537"/>
          </a:xfrm>
        </p:spPr>
        <p:txBody>
          <a:bodyPr>
            <a:spAutoFit/>
          </a:bodyPr>
          <a:lstStyle/>
          <a:p>
            <a:pPr marL="609600" indent="-609600">
              <a:spcAft>
                <a:spcPct val="110000"/>
              </a:spcAft>
              <a:buFontTx/>
              <a:buAutoNum type="arabicPeriod"/>
            </a:pPr>
            <a:r>
              <a:rPr lang="en-US"/>
              <a:t>x</a:t>
            </a:r>
          </a:p>
          <a:p>
            <a:pPr marL="609600" indent="-609600">
              <a:spcAft>
                <a:spcPct val="110000"/>
              </a:spcAft>
              <a:buFontTx/>
              <a:buAutoNum type="arabicPeriod"/>
            </a:pPr>
            <a:r>
              <a:rPr lang="en-US"/>
              <a:t>x</a:t>
            </a:r>
          </a:p>
          <a:p>
            <a:pPr marL="609600" indent="-609600">
              <a:spcAft>
                <a:spcPct val="110000"/>
              </a:spcAft>
              <a:buFontTx/>
              <a:buAutoNum type="arabicPeriod"/>
            </a:pPr>
            <a:r>
              <a:rPr lang="en-US"/>
              <a:t>x</a:t>
            </a:r>
          </a:p>
          <a:p>
            <a:pPr marL="609600" indent="-609600">
              <a:spcAft>
                <a:spcPct val="110000"/>
              </a:spcAft>
              <a:buFontTx/>
              <a:buAutoNum type="arabicPeriod"/>
            </a:pPr>
            <a:r>
              <a:rPr lang="en-US"/>
              <a:t>x</a:t>
            </a:r>
          </a:p>
          <a:p>
            <a:pPr marL="609600" indent="-609600">
              <a:spcAft>
                <a:spcPct val="110000"/>
              </a:spcAft>
              <a:buFontTx/>
              <a:buAutoNum type="arabicPeriod"/>
            </a:pPr>
            <a:r>
              <a:rPr lang="en-US"/>
              <a:t>x</a:t>
            </a:r>
          </a:p>
        </p:txBody>
      </p:sp>
      <p:graphicFrame>
        <p:nvGraphicFramePr>
          <p:cNvPr id="63493" name="Object 5"/>
          <p:cNvGraphicFramePr>
            <a:graphicFrameLocks noChangeAspect="1"/>
          </p:cNvGraphicFramePr>
          <p:nvPr/>
        </p:nvGraphicFramePr>
        <p:xfrm>
          <a:off x="5486400" y="76200"/>
          <a:ext cx="2057400" cy="1514475"/>
        </p:xfrm>
        <a:graphic>
          <a:graphicData uri="http://schemas.openxmlformats.org/presentationml/2006/ole">
            <p:oleObj spid="_x0000_s389123" name="Equation" r:id="rId6" imgW="748975" imgH="545863" progId="">
              <p:embed/>
            </p:oleObj>
          </a:graphicData>
        </a:graphic>
      </p:graphicFrame>
      <p:graphicFrame>
        <p:nvGraphicFramePr>
          <p:cNvPr id="63495" name="Object 7"/>
          <p:cNvGraphicFramePr>
            <a:graphicFrameLocks noChangeAspect="1"/>
          </p:cNvGraphicFramePr>
          <p:nvPr/>
        </p:nvGraphicFramePr>
        <p:xfrm>
          <a:off x="914400" y="1143000"/>
          <a:ext cx="3171825" cy="909638"/>
        </p:xfrm>
        <a:graphic>
          <a:graphicData uri="http://schemas.openxmlformats.org/presentationml/2006/ole">
            <p:oleObj spid="_x0000_s389124" name="Equation" r:id="rId7" imgW="1676400" imgH="495300" progId="">
              <p:embed/>
            </p:oleObj>
          </a:graphicData>
        </a:graphic>
      </p:graphicFrame>
      <p:graphicFrame>
        <p:nvGraphicFramePr>
          <p:cNvPr id="63497" name="Object 9"/>
          <p:cNvGraphicFramePr>
            <a:graphicFrameLocks noChangeAspect="1"/>
          </p:cNvGraphicFramePr>
          <p:nvPr/>
        </p:nvGraphicFramePr>
        <p:xfrm>
          <a:off x="914400" y="2286000"/>
          <a:ext cx="3171825" cy="909638"/>
        </p:xfrm>
        <a:graphic>
          <a:graphicData uri="http://schemas.openxmlformats.org/presentationml/2006/ole">
            <p:oleObj spid="_x0000_s389125" name="Equation" r:id="rId8" imgW="1676400" imgH="495300" progId="">
              <p:embed/>
            </p:oleObj>
          </a:graphicData>
        </a:graphic>
      </p:graphicFrame>
      <p:graphicFrame>
        <p:nvGraphicFramePr>
          <p:cNvPr id="63499" name="Object 11"/>
          <p:cNvGraphicFramePr>
            <a:graphicFrameLocks noChangeAspect="1"/>
          </p:cNvGraphicFramePr>
          <p:nvPr/>
        </p:nvGraphicFramePr>
        <p:xfrm>
          <a:off x="838200" y="3433763"/>
          <a:ext cx="3357563" cy="909637"/>
        </p:xfrm>
        <a:graphic>
          <a:graphicData uri="http://schemas.openxmlformats.org/presentationml/2006/ole">
            <p:oleObj spid="_x0000_s389126" name="Equation" r:id="rId9" imgW="1777229" imgH="495085" progId="">
              <p:embed/>
            </p:oleObj>
          </a:graphicData>
        </a:graphic>
      </p:graphicFrame>
      <p:graphicFrame>
        <p:nvGraphicFramePr>
          <p:cNvPr id="63501" name="Object 13"/>
          <p:cNvGraphicFramePr>
            <a:graphicFrameLocks noChangeAspect="1"/>
          </p:cNvGraphicFramePr>
          <p:nvPr/>
        </p:nvGraphicFramePr>
        <p:xfrm>
          <a:off x="914400" y="4572000"/>
          <a:ext cx="3171825" cy="909638"/>
        </p:xfrm>
        <a:graphic>
          <a:graphicData uri="http://schemas.openxmlformats.org/presentationml/2006/ole">
            <p:oleObj spid="_x0000_s389127" name="Equation" r:id="rId10" imgW="1676400" imgH="495300" progId="">
              <p:embed/>
            </p:oleObj>
          </a:graphicData>
        </a:graphic>
      </p:graphicFrame>
      <p:graphicFrame>
        <p:nvGraphicFramePr>
          <p:cNvPr id="63503" name="Object 15"/>
          <p:cNvGraphicFramePr>
            <a:graphicFrameLocks noChangeAspect="1"/>
          </p:cNvGraphicFramePr>
          <p:nvPr/>
        </p:nvGraphicFramePr>
        <p:xfrm>
          <a:off x="914400" y="5715000"/>
          <a:ext cx="2667000" cy="909638"/>
        </p:xfrm>
        <a:graphic>
          <a:graphicData uri="http://schemas.openxmlformats.org/presentationml/2006/ole">
            <p:oleObj spid="_x0000_s389128" name="Equation" r:id="rId11" imgW="1409700" imgH="495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6200"/>
            <a:ext cx="8229600" cy="976313"/>
          </a:xfrm>
        </p:spPr>
        <p:txBody>
          <a:bodyPr>
            <a:spAutoFit/>
          </a:bodyPr>
          <a:lstStyle/>
          <a:p>
            <a:r>
              <a:rPr lang="en-US" sz="4000"/>
              <a:t>Find the length of the curve.</a:t>
            </a:r>
          </a:p>
        </p:txBody>
      </p:sp>
      <p:graphicFrame>
        <p:nvGraphicFramePr>
          <p:cNvPr id="2051" name="TPChart"/>
          <p:cNvGraphicFramePr>
            <a:graphicFrameLocks noChangeAspect="1"/>
          </p:cNvGraphicFramePr>
          <p:nvPr/>
        </p:nvGraphicFramePr>
        <p:xfrm>
          <a:off x="4572000" y="1714500"/>
          <a:ext cx="4572000" cy="5143500"/>
        </p:xfrm>
        <a:graphic>
          <a:graphicData uri="http://schemas.openxmlformats.org/presentationml/2006/ole">
            <p:oleObj spid="_x0000_s390146" name="Chart" r:id="rId5" imgW="4571989" imgH="5143584" progId="MSGraph.Chart.8">
              <p:embed followColorScheme="full"/>
            </p:oleObj>
          </a:graphicData>
        </a:graphic>
      </p:graphicFrame>
      <p:sp>
        <p:nvSpPr>
          <p:cNvPr id="2052"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19100" y="2438400"/>
            <a:ext cx="825500" cy="1524000"/>
            <a:chOff x="264" y="1536"/>
            <a:chExt cx="520" cy="960"/>
          </a:xfrm>
        </p:grpSpPr>
        <p:graphicFrame>
          <p:nvGraphicFramePr>
            <p:cNvPr id="2053" name="PSPic"/>
            <p:cNvGraphicFramePr>
              <a:graphicFrameLocks noChangeAspect="1"/>
            </p:cNvGraphicFramePr>
            <p:nvPr/>
          </p:nvGraphicFramePr>
          <p:xfrm>
            <a:off x="384" y="1776"/>
            <a:ext cx="382" cy="720"/>
          </p:xfrm>
          <a:graphic>
            <a:graphicData uri="http://schemas.openxmlformats.org/presentationml/2006/ole">
              <p:oleObj spid="_x0000_s390152" name="Equation" r:id="rId6" imgW="190417" imgH="355446" progId="">
                <p:embed/>
              </p:oleObj>
            </a:graphicData>
          </a:graphic>
        </p:graphicFrame>
        <p:sp>
          <p:nvSpPr>
            <p:cNvPr id="2068" name="PSText"/>
            <p:cNvSpPr txBox="1">
              <a:spLocks noChangeArrowheads="1"/>
            </p:cNvSpPr>
            <p:nvPr/>
          </p:nvSpPr>
          <p:spPr bwMode="auto">
            <a:xfrm>
              <a:off x="384" y="1536"/>
              <a:ext cx="400" cy="240"/>
            </a:xfrm>
            <a:prstGeom prst="rect">
              <a:avLst/>
            </a:prstGeom>
            <a:noFill/>
            <a:ln w="9525">
              <a:noFill/>
              <a:miter lim="800000"/>
              <a:headEnd/>
              <a:tailEnd/>
            </a:ln>
            <a:effectLst/>
          </p:spPr>
          <p:txBody>
            <a:bodyPr/>
            <a:lstStyle/>
            <a:p>
              <a:r>
                <a:rPr lang="en-US" sz="2400"/>
                <a:t>1.</a:t>
              </a:r>
            </a:p>
          </p:txBody>
        </p:sp>
        <p:sp>
          <p:nvSpPr>
            <p:cNvPr id="2069" name="PSArrow"/>
            <p:cNvSpPr>
              <a:spLocks noChangeArrowheads="1"/>
            </p:cNvSpPr>
            <p:nvPr/>
          </p:nvSpPr>
          <p:spPr bwMode="auto">
            <a:xfrm>
              <a:off x="26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438400"/>
            <a:ext cx="825500" cy="1471613"/>
            <a:chOff x="1800" y="1536"/>
            <a:chExt cx="520" cy="927"/>
          </a:xfrm>
        </p:grpSpPr>
        <p:graphicFrame>
          <p:nvGraphicFramePr>
            <p:cNvPr id="2056" name="PSPic"/>
            <p:cNvGraphicFramePr>
              <a:graphicFrameLocks noChangeAspect="1"/>
            </p:cNvGraphicFramePr>
            <p:nvPr/>
          </p:nvGraphicFramePr>
          <p:xfrm>
            <a:off x="1920" y="1776"/>
            <a:ext cx="382" cy="687"/>
          </p:xfrm>
          <a:graphic>
            <a:graphicData uri="http://schemas.openxmlformats.org/presentationml/2006/ole">
              <p:oleObj spid="_x0000_s390151" name="Equation" r:id="rId7" imgW="190417" imgH="342751" progId="">
                <p:embed/>
              </p:oleObj>
            </a:graphicData>
          </a:graphic>
        </p:graphicFrame>
        <p:sp>
          <p:nvSpPr>
            <p:cNvPr id="2071" name="PSText"/>
            <p:cNvSpPr txBox="1">
              <a:spLocks noChangeArrowheads="1"/>
            </p:cNvSpPr>
            <p:nvPr/>
          </p:nvSpPr>
          <p:spPr bwMode="auto">
            <a:xfrm>
              <a:off x="1920" y="1536"/>
              <a:ext cx="400" cy="240"/>
            </a:xfrm>
            <a:prstGeom prst="rect">
              <a:avLst/>
            </a:prstGeom>
            <a:noFill/>
            <a:ln w="9525">
              <a:noFill/>
              <a:miter lim="800000"/>
              <a:headEnd/>
              <a:tailEnd/>
            </a:ln>
            <a:effectLst/>
          </p:spPr>
          <p:txBody>
            <a:bodyPr/>
            <a:lstStyle/>
            <a:p>
              <a:r>
                <a:rPr lang="en-US" sz="2400"/>
                <a:t>2.</a:t>
              </a:r>
            </a:p>
          </p:txBody>
        </p:sp>
        <p:sp>
          <p:nvSpPr>
            <p:cNvPr id="2072" name="PSArrow"/>
            <p:cNvSpPr>
              <a:spLocks noChangeArrowheads="1"/>
            </p:cNvSpPr>
            <p:nvPr/>
          </p:nvSpPr>
          <p:spPr bwMode="auto">
            <a:xfrm>
              <a:off x="1800"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657600"/>
            <a:ext cx="847725" cy="1524000"/>
            <a:chOff x="936" y="2304"/>
            <a:chExt cx="534" cy="960"/>
          </a:xfrm>
        </p:grpSpPr>
        <p:graphicFrame>
          <p:nvGraphicFramePr>
            <p:cNvPr id="2059" name="PSPic"/>
            <p:cNvGraphicFramePr>
              <a:graphicFrameLocks noChangeAspect="1"/>
            </p:cNvGraphicFramePr>
            <p:nvPr/>
          </p:nvGraphicFramePr>
          <p:xfrm>
            <a:off x="1056" y="2544"/>
            <a:ext cx="414" cy="720"/>
          </p:xfrm>
          <a:graphic>
            <a:graphicData uri="http://schemas.openxmlformats.org/presentationml/2006/ole">
              <p:oleObj spid="_x0000_s390150" name="Equation" r:id="rId8" imgW="203024" imgH="355292" progId="">
                <p:embed/>
              </p:oleObj>
            </a:graphicData>
          </a:graphic>
        </p:graphicFrame>
        <p:sp>
          <p:nvSpPr>
            <p:cNvPr id="2074" name="PSText"/>
            <p:cNvSpPr txBox="1">
              <a:spLocks noChangeArrowheads="1"/>
            </p:cNvSpPr>
            <p:nvPr/>
          </p:nvSpPr>
          <p:spPr bwMode="auto">
            <a:xfrm>
              <a:off x="1056" y="2304"/>
              <a:ext cx="400" cy="240"/>
            </a:xfrm>
            <a:prstGeom prst="rect">
              <a:avLst/>
            </a:prstGeom>
            <a:noFill/>
            <a:ln w="9525">
              <a:noFill/>
              <a:miter lim="800000"/>
              <a:headEnd/>
              <a:tailEnd/>
            </a:ln>
            <a:effectLst/>
          </p:spPr>
          <p:txBody>
            <a:bodyPr/>
            <a:lstStyle/>
            <a:p>
              <a:r>
                <a:rPr lang="en-US" sz="2400"/>
                <a:t>3.</a:t>
              </a:r>
            </a:p>
          </p:txBody>
        </p:sp>
        <p:sp>
          <p:nvSpPr>
            <p:cNvPr id="2075" name="PSArrow"/>
            <p:cNvSpPr>
              <a:spLocks noChangeArrowheads="1"/>
            </p:cNvSpPr>
            <p:nvPr/>
          </p:nvSpPr>
          <p:spPr bwMode="auto">
            <a:xfrm>
              <a:off x="936"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914900"/>
            <a:ext cx="847725" cy="1473200"/>
            <a:chOff x="312" y="3096"/>
            <a:chExt cx="534" cy="928"/>
          </a:xfrm>
        </p:grpSpPr>
        <p:graphicFrame>
          <p:nvGraphicFramePr>
            <p:cNvPr id="2062" name="PSPic"/>
            <p:cNvGraphicFramePr>
              <a:graphicFrameLocks noChangeAspect="1"/>
            </p:cNvGraphicFramePr>
            <p:nvPr/>
          </p:nvGraphicFramePr>
          <p:xfrm>
            <a:off x="432" y="3336"/>
            <a:ext cx="414" cy="688"/>
          </p:xfrm>
          <a:graphic>
            <a:graphicData uri="http://schemas.openxmlformats.org/presentationml/2006/ole">
              <p:oleObj spid="_x0000_s390149" name="Equation" r:id="rId9" imgW="203112" imgH="342751" progId="">
                <p:embed/>
              </p:oleObj>
            </a:graphicData>
          </a:graphic>
        </p:graphicFrame>
        <p:sp>
          <p:nvSpPr>
            <p:cNvPr id="2077" name="PSText"/>
            <p:cNvSpPr txBox="1">
              <a:spLocks noChangeArrowheads="1"/>
            </p:cNvSpPr>
            <p:nvPr/>
          </p:nvSpPr>
          <p:spPr bwMode="auto">
            <a:xfrm>
              <a:off x="432" y="3096"/>
              <a:ext cx="400" cy="240"/>
            </a:xfrm>
            <a:prstGeom prst="rect">
              <a:avLst/>
            </a:prstGeom>
            <a:noFill/>
            <a:ln w="9525">
              <a:noFill/>
              <a:miter lim="800000"/>
              <a:headEnd/>
              <a:tailEnd/>
            </a:ln>
            <a:effectLst/>
          </p:spPr>
          <p:txBody>
            <a:bodyPr/>
            <a:lstStyle/>
            <a:p>
              <a:r>
                <a:rPr lang="en-US" sz="2400"/>
                <a:t>4.</a:t>
              </a:r>
            </a:p>
          </p:txBody>
        </p:sp>
        <p:sp>
          <p:nvSpPr>
            <p:cNvPr id="2078" name="PSArrow"/>
            <p:cNvSpPr>
              <a:spLocks noChangeArrowheads="1"/>
            </p:cNvSpPr>
            <p:nvPr/>
          </p:nvSpPr>
          <p:spPr bwMode="auto">
            <a:xfrm>
              <a:off x="312" y="32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876800"/>
            <a:ext cx="825500" cy="1524000"/>
            <a:chOff x="1800" y="3072"/>
            <a:chExt cx="520" cy="960"/>
          </a:xfrm>
        </p:grpSpPr>
        <p:graphicFrame>
          <p:nvGraphicFramePr>
            <p:cNvPr id="2065" name="PSPic"/>
            <p:cNvGraphicFramePr>
              <a:graphicFrameLocks noChangeAspect="1"/>
            </p:cNvGraphicFramePr>
            <p:nvPr/>
          </p:nvGraphicFramePr>
          <p:xfrm>
            <a:off x="1920" y="3312"/>
            <a:ext cx="261" cy="720"/>
          </p:xfrm>
          <a:graphic>
            <a:graphicData uri="http://schemas.openxmlformats.org/presentationml/2006/ole">
              <p:oleObj spid="_x0000_s390148" name="Equation" r:id="rId10" imgW="126835" imgH="355138" progId="">
                <p:embed/>
              </p:oleObj>
            </a:graphicData>
          </a:graphic>
        </p:graphicFrame>
        <p:sp>
          <p:nvSpPr>
            <p:cNvPr id="2080" name="PSText"/>
            <p:cNvSpPr txBox="1">
              <a:spLocks noChangeArrowheads="1"/>
            </p:cNvSpPr>
            <p:nvPr/>
          </p:nvSpPr>
          <p:spPr bwMode="auto">
            <a:xfrm>
              <a:off x="1920" y="3072"/>
              <a:ext cx="400" cy="240"/>
            </a:xfrm>
            <a:prstGeom prst="rect">
              <a:avLst/>
            </a:prstGeom>
            <a:noFill/>
            <a:ln w="9525">
              <a:noFill/>
              <a:miter lim="800000"/>
              <a:headEnd/>
              <a:tailEnd/>
            </a:ln>
            <a:effectLst/>
          </p:spPr>
          <p:txBody>
            <a:bodyPr/>
            <a:lstStyle/>
            <a:p>
              <a:r>
                <a:rPr lang="en-US" sz="2400"/>
                <a:t>5.</a:t>
              </a:r>
            </a:p>
          </p:txBody>
        </p:sp>
        <p:sp>
          <p:nvSpPr>
            <p:cNvPr id="2081" name="PSArrow"/>
            <p:cNvSpPr>
              <a:spLocks noChangeArrowheads="1"/>
            </p:cNvSpPr>
            <p:nvPr/>
          </p:nvSpPr>
          <p:spPr bwMode="auto">
            <a:xfrm>
              <a:off x="180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84" name="Rectangle 3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83" name="Object 35"/>
          <p:cNvGraphicFramePr>
            <a:graphicFrameLocks noChangeAspect="1"/>
          </p:cNvGraphicFramePr>
          <p:nvPr/>
        </p:nvGraphicFramePr>
        <p:xfrm>
          <a:off x="533400" y="1052513"/>
          <a:ext cx="4114800" cy="1004887"/>
        </p:xfrm>
        <a:graphic>
          <a:graphicData uri="http://schemas.openxmlformats.org/presentationml/2006/ole">
            <p:oleObj spid="_x0000_s390147" name="Equation" r:id="rId11" imgW="1473200" imgH="355600" progId="">
              <p:embed/>
            </p:oleObj>
          </a:graphicData>
        </a:graphic>
      </p:graphicFrame>
      <p:sp>
        <p:nvSpPr>
          <p:cNvPr id="2085" name="Rectangle 37"/>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976313"/>
          </a:xfrm>
        </p:spPr>
        <p:txBody>
          <a:bodyPr>
            <a:spAutoFit/>
          </a:bodyPr>
          <a:lstStyle/>
          <a:p>
            <a:r>
              <a:rPr lang="en-US" sz="4000"/>
              <a:t>Find the length of the curve.</a:t>
            </a:r>
          </a:p>
        </p:txBody>
      </p:sp>
      <p:graphicFrame>
        <p:nvGraphicFramePr>
          <p:cNvPr id="3075" name="TPChart"/>
          <p:cNvGraphicFramePr>
            <a:graphicFrameLocks noChangeAspect="1"/>
          </p:cNvGraphicFramePr>
          <p:nvPr/>
        </p:nvGraphicFramePr>
        <p:xfrm>
          <a:off x="4741863" y="1905000"/>
          <a:ext cx="4402137" cy="4953000"/>
        </p:xfrm>
        <a:graphic>
          <a:graphicData uri="http://schemas.openxmlformats.org/presentationml/2006/ole">
            <p:oleObj spid="_x0000_s391170" name="Chart" r:id="rId5" imgW="4571989" imgH="5143584" progId="MSGraph.Chart.8">
              <p:embed followColorScheme="full"/>
            </p:oleObj>
          </a:graphicData>
        </a:graphic>
      </p:graphicFrame>
      <p:sp>
        <p:nvSpPr>
          <p:cNvPr id="3076" name="TPAnswers" hidden="1"/>
          <p:cNvSpPr>
            <a:spLocks noGrp="1" noChangeArrowheads="1"/>
          </p:cNvSpPr>
          <p:nvPr>
            <p:ph type="body" idx="1"/>
            <p:custDataLst>
              <p:tags r:id="rId3"/>
            </p:custDataLst>
          </p:nvPr>
        </p:nvSpPr>
        <p:spPr>
          <a:xfrm>
            <a:off x="457200" y="69786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342900" y="2590800"/>
            <a:ext cx="1568450" cy="1119188"/>
            <a:chOff x="216" y="1632"/>
            <a:chExt cx="988" cy="705"/>
          </a:xfrm>
        </p:grpSpPr>
        <p:graphicFrame>
          <p:nvGraphicFramePr>
            <p:cNvPr id="3077" name="PSPic"/>
            <p:cNvGraphicFramePr>
              <a:graphicFrameLocks noChangeAspect="1"/>
            </p:cNvGraphicFramePr>
            <p:nvPr/>
          </p:nvGraphicFramePr>
          <p:xfrm>
            <a:off x="336" y="1872"/>
            <a:ext cx="868" cy="465"/>
          </p:xfrm>
          <a:graphic>
            <a:graphicData uri="http://schemas.openxmlformats.org/presentationml/2006/ole">
              <p:oleObj spid="_x0000_s391175" name="Equation" r:id="rId6" imgW="393359" imgH="215713" progId="">
                <p:embed/>
              </p:oleObj>
            </a:graphicData>
          </a:graphic>
        </p:graphicFrame>
        <p:sp>
          <p:nvSpPr>
            <p:cNvPr id="3117" name="PSText"/>
            <p:cNvSpPr txBox="1">
              <a:spLocks noChangeArrowheads="1"/>
            </p:cNvSpPr>
            <p:nvPr/>
          </p:nvSpPr>
          <p:spPr bwMode="auto">
            <a:xfrm>
              <a:off x="336" y="1632"/>
              <a:ext cx="400" cy="240"/>
            </a:xfrm>
            <a:prstGeom prst="rect">
              <a:avLst/>
            </a:prstGeom>
            <a:noFill/>
            <a:ln w="9525">
              <a:noFill/>
              <a:miter lim="800000"/>
              <a:headEnd/>
              <a:tailEnd/>
            </a:ln>
            <a:effectLst/>
          </p:spPr>
          <p:txBody>
            <a:bodyPr/>
            <a:lstStyle/>
            <a:p>
              <a:r>
                <a:rPr lang="en-US" sz="2400"/>
                <a:t>1.</a:t>
              </a:r>
            </a:p>
          </p:txBody>
        </p:sp>
        <p:sp>
          <p:nvSpPr>
            <p:cNvPr id="3118" name="PSArrow"/>
            <p:cNvSpPr>
              <a:spLocks noChangeArrowheads="1"/>
            </p:cNvSpPr>
            <p:nvPr/>
          </p:nvSpPr>
          <p:spPr bwMode="auto">
            <a:xfrm>
              <a:off x="216"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590800"/>
            <a:ext cx="1776413" cy="1119188"/>
            <a:chOff x="1608" y="1632"/>
            <a:chExt cx="1119" cy="705"/>
          </a:xfrm>
        </p:grpSpPr>
        <p:graphicFrame>
          <p:nvGraphicFramePr>
            <p:cNvPr id="3080" name="PSPic"/>
            <p:cNvGraphicFramePr>
              <a:graphicFrameLocks noChangeAspect="1"/>
            </p:cNvGraphicFramePr>
            <p:nvPr/>
          </p:nvGraphicFramePr>
          <p:xfrm>
            <a:off x="1728" y="1872"/>
            <a:ext cx="999" cy="465"/>
          </p:xfrm>
          <a:graphic>
            <a:graphicData uri="http://schemas.openxmlformats.org/presentationml/2006/ole">
              <p:oleObj spid="_x0000_s391174" name="Equation" r:id="rId7" imgW="457002" imgH="215806" progId="">
                <p:embed/>
              </p:oleObj>
            </a:graphicData>
          </a:graphic>
        </p:graphicFrame>
        <p:sp>
          <p:nvSpPr>
            <p:cNvPr id="3120" name="PSText"/>
            <p:cNvSpPr txBox="1">
              <a:spLocks noChangeArrowheads="1"/>
            </p:cNvSpPr>
            <p:nvPr/>
          </p:nvSpPr>
          <p:spPr bwMode="auto">
            <a:xfrm>
              <a:off x="1728" y="1632"/>
              <a:ext cx="400" cy="240"/>
            </a:xfrm>
            <a:prstGeom prst="rect">
              <a:avLst/>
            </a:prstGeom>
            <a:noFill/>
            <a:ln w="9525">
              <a:noFill/>
              <a:miter lim="800000"/>
              <a:headEnd/>
              <a:tailEnd/>
            </a:ln>
            <a:effectLst/>
          </p:spPr>
          <p:txBody>
            <a:bodyPr/>
            <a:lstStyle/>
            <a:p>
              <a:r>
                <a:rPr lang="en-US" sz="2400"/>
                <a:t>2.</a:t>
              </a:r>
            </a:p>
          </p:txBody>
        </p:sp>
        <p:sp>
          <p:nvSpPr>
            <p:cNvPr id="3121" name="PSArrow"/>
            <p:cNvSpPr>
              <a:spLocks noChangeArrowheads="1"/>
            </p:cNvSpPr>
            <p:nvPr/>
          </p:nvSpPr>
          <p:spPr bwMode="auto">
            <a:xfrm>
              <a:off x="1608"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886200"/>
            <a:ext cx="1192213" cy="1041400"/>
            <a:chOff x="840" y="2448"/>
            <a:chExt cx="751" cy="656"/>
          </a:xfrm>
        </p:grpSpPr>
        <p:graphicFrame>
          <p:nvGraphicFramePr>
            <p:cNvPr id="3083" name="PSPic"/>
            <p:cNvGraphicFramePr>
              <a:graphicFrameLocks noChangeAspect="1"/>
            </p:cNvGraphicFramePr>
            <p:nvPr/>
          </p:nvGraphicFramePr>
          <p:xfrm>
            <a:off x="960" y="2688"/>
            <a:ext cx="631" cy="416"/>
          </p:xfrm>
          <a:graphic>
            <a:graphicData uri="http://schemas.openxmlformats.org/presentationml/2006/ole">
              <p:oleObj spid="_x0000_s391173" name="Equation" r:id="rId8" imgW="291973" imgH="190417" progId="">
                <p:embed/>
              </p:oleObj>
            </a:graphicData>
          </a:graphic>
        </p:graphicFrame>
        <p:sp>
          <p:nvSpPr>
            <p:cNvPr id="3123" name="PSText"/>
            <p:cNvSpPr txBox="1">
              <a:spLocks noChangeArrowheads="1"/>
            </p:cNvSpPr>
            <p:nvPr/>
          </p:nvSpPr>
          <p:spPr bwMode="auto">
            <a:xfrm>
              <a:off x="960" y="2448"/>
              <a:ext cx="400" cy="240"/>
            </a:xfrm>
            <a:prstGeom prst="rect">
              <a:avLst/>
            </a:prstGeom>
            <a:noFill/>
            <a:ln w="9525">
              <a:noFill/>
              <a:miter lim="800000"/>
              <a:headEnd/>
              <a:tailEnd/>
            </a:ln>
            <a:effectLst/>
          </p:spPr>
          <p:txBody>
            <a:bodyPr/>
            <a:lstStyle/>
            <a:p>
              <a:r>
                <a:rPr lang="en-US" sz="2400"/>
                <a:t>3.</a:t>
              </a:r>
            </a:p>
          </p:txBody>
        </p:sp>
        <p:sp>
          <p:nvSpPr>
            <p:cNvPr id="3124" name="PSArrow"/>
            <p:cNvSpPr>
              <a:spLocks noChangeArrowheads="1"/>
            </p:cNvSpPr>
            <p:nvPr/>
          </p:nvSpPr>
          <p:spPr bwMode="auto">
            <a:xfrm>
              <a:off x="840"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029200"/>
            <a:ext cx="2171700" cy="1119188"/>
            <a:chOff x="264" y="3168"/>
            <a:chExt cx="1368" cy="705"/>
          </a:xfrm>
        </p:grpSpPr>
        <p:graphicFrame>
          <p:nvGraphicFramePr>
            <p:cNvPr id="3086" name="PSPic"/>
            <p:cNvGraphicFramePr>
              <a:graphicFrameLocks noChangeAspect="1"/>
            </p:cNvGraphicFramePr>
            <p:nvPr/>
          </p:nvGraphicFramePr>
          <p:xfrm>
            <a:off x="384" y="3408"/>
            <a:ext cx="1248" cy="465"/>
          </p:xfrm>
          <a:graphic>
            <a:graphicData uri="http://schemas.openxmlformats.org/presentationml/2006/ole">
              <p:oleObj spid="_x0000_s391172" name="Equation" r:id="rId9" imgW="571252" imgH="215806" progId="">
                <p:embed/>
              </p:oleObj>
            </a:graphicData>
          </a:graphic>
        </p:graphicFrame>
        <p:sp>
          <p:nvSpPr>
            <p:cNvPr id="3126" name="PSText"/>
            <p:cNvSpPr txBox="1">
              <a:spLocks noChangeArrowheads="1"/>
            </p:cNvSpPr>
            <p:nvPr/>
          </p:nvSpPr>
          <p:spPr bwMode="auto">
            <a:xfrm>
              <a:off x="384" y="3168"/>
              <a:ext cx="400" cy="240"/>
            </a:xfrm>
            <a:prstGeom prst="rect">
              <a:avLst/>
            </a:prstGeom>
            <a:noFill/>
            <a:ln w="9525">
              <a:noFill/>
              <a:miter lim="800000"/>
              <a:headEnd/>
              <a:tailEnd/>
            </a:ln>
            <a:effectLst/>
          </p:spPr>
          <p:txBody>
            <a:bodyPr/>
            <a:lstStyle/>
            <a:p>
              <a:r>
                <a:rPr lang="en-US" sz="2400"/>
                <a:t>4.</a:t>
              </a:r>
            </a:p>
          </p:txBody>
        </p:sp>
        <p:sp>
          <p:nvSpPr>
            <p:cNvPr id="3127" name="PSArrow"/>
            <p:cNvSpPr>
              <a:spLocks noChangeArrowheads="1"/>
            </p:cNvSpPr>
            <p:nvPr/>
          </p:nvSpPr>
          <p:spPr bwMode="auto">
            <a:xfrm>
              <a:off x="2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21000" y="4968875"/>
            <a:ext cx="1422400" cy="1203325"/>
            <a:chOff x="1696" y="3130"/>
            <a:chExt cx="896" cy="758"/>
          </a:xfrm>
        </p:grpSpPr>
        <p:sp>
          <p:nvSpPr>
            <p:cNvPr id="3089" name="PSPic"/>
            <p:cNvSpPr>
              <a:spLocks noChangeArrowheads="1"/>
            </p:cNvSpPr>
            <p:nvPr/>
          </p:nvSpPr>
          <p:spPr bwMode="auto">
            <a:xfrm>
              <a:off x="1816" y="3370"/>
              <a:ext cx="776" cy="518"/>
            </a:xfrm>
            <a:prstGeom prst="rect">
              <a:avLst/>
            </a:prstGeom>
            <a:noFill/>
            <a:ln w="9525">
              <a:noFill/>
              <a:miter lim="800000"/>
              <a:headEnd/>
              <a:tailEnd/>
            </a:ln>
            <a:effectLst/>
          </p:spPr>
          <p:txBody>
            <a:bodyPr anchor="ctr">
              <a:spAutoFit/>
            </a:bodyPr>
            <a:lstStyle/>
            <a:p>
              <a:pPr algn="ctr"/>
              <a:r>
                <a:rPr lang="en-US" sz="2400"/>
                <a:t>none of these </a:t>
              </a:r>
            </a:p>
          </p:txBody>
        </p:sp>
        <p:sp>
          <p:nvSpPr>
            <p:cNvPr id="3129" name="PSText"/>
            <p:cNvSpPr txBox="1">
              <a:spLocks noChangeArrowheads="1"/>
            </p:cNvSpPr>
            <p:nvPr/>
          </p:nvSpPr>
          <p:spPr bwMode="auto">
            <a:xfrm>
              <a:off x="1816" y="3130"/>
              <a:ext cx="400" cy="240"/>
            </a:xfrm>
            <a:prstGeom prst="rect">
              <a:avLst/>
            </a:prstGeom>
            <a:noFill/>
            <a:ln w="9525">
              <a:noFill/>
              <a:miter lim="800000"/>
              <a:headEnd/>
              <a:tailEnd/>
            </a:ln>
            <a:effectLst/>
          </p:spPr>
          <p:txBody>
            <a:bodyPr/>
            <a:lstStyle/>
            <a:p>
              <a:r>
                <a:rPr lang="en-US" sz="2400"/>
                <a:t>5.</a:t>
              </a:r>
            </a:p>
          </p:txBody>
        </p:sp>
        <p:sp>
          <p:nvSpPr>
            <p:cNvPr id="3130" name="PSArrow"/>
            <p:cNvSpPr>
              <a:spLocks noChangeArrowheads="1"/>
            </p:cNvSpPr>
            <p:nvPr/>
          </p:nvSpPr>
          <p:spPr bwMode="auto">
            <a:xfrm>
              <a:off x="1696" y="329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133" name="Rectangle 6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32" name="Object 60"/>
          <p:cNvGraphicFramePr>
            <a:graphicFrameLocks noChangeAspect="1"/>
          </p:cNvGraphicFramePr>
          <p:nvPr/>
        </p:nvGraphicFramePr>
        <p:xfrm>
          <a:off x="533400" y="969963"/>
          <a:ext cx="4953000" cy="1239837"/>
        </p:xfrm>
        <a:graphic>
          <a:graphicData uri="http://schemas.openxmlformats.org/presentationml/2006/ole">
            <p:oleObj spid="_x0000_s391171" name="Equation" r:id="rId10" imgW="1586811" imgH="393529" progId="">
              <p:embed/>
            </p:oleObj>
          </a:graphicData>
        </a:graphic>
      </p:graphicFrame>
      <p:sp>
        <p:nvSpPr>
          <p:cNvPr id="3134" name="Rectangle 62"/>
          <p:cNvSpPr>
            <a:spLocks noChangeArrowheads="1"/>
          </p:cNvSpPr>
          <p:nvPr/>
        </p:nvSpPr>
        <p:spPr bwMode="auto">
          <a:xfrm>
            <a:off x="0" y="36274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31750"/>
            <a:ext cx="7924800" cy="1465263"/>
          </a:xfrm>
        </p:spPr>
        <p:txBody>
          <a:bodyPr>
            <a:spAutoFit/>
          </a:bodyPr>
          <a:lstStyle/>
          <a:p>
            <a:r>
              <a:rPr lang="en-US" sz="3600"/>
              <a:t>Find the length of the curve for the interval 1 </a:t>
            </a:r>
            <a:r>
              <a:rPr lang="en-US" sz="3600">
                <a:cs typeface="Arial" charset="0"/>
              </a:rPr>
              <a:t>≤ </a:t>
            </a:r>
            <a:r>
              <a:rPr lang="en-US" sz="3600" i="1">
                <a:cs typeface="Arial" charset="0"/>
              </a:rPr>
              <a:t>x</a:t>
            </a:r>
            <a:r>
              <a:rPr lang="en-US" sz="3600">
                <a:cs typeface="Arial" charset="0"/>
              </a:rPr>
              <a:t> ≤ 4</a:t>
            </a:r>
            <a:r>
              <a:rPr lang="en-US" sz="3600"/>
              <a:t>.</a:t>
            </a:r>
          </a:p>
        </p:txBody>
      </p:sp>
      <p:graphicFrame>
        <p:nvGraphicFramePr>
          <p:cNvPr id="4099" name="TPChart"/>
          <p:cNvGraphicFramePr>
            <a:graphicFrameLocks noChangeAspect="1"/>
          </p:cNvGraphicFramePr>
          <p:nvPr/>
        </p:nvGraphicFramePr>
        <p:xfrm>
          <a:off x="4508500" y="1651000"/>
          <a:ext cx="4572000" cy="5143500"/>
        </p:xfrm>
        <a:graphic>
          <a:graphicData uri="http://schemas.openxmlformats.org/presentationml/2006/ole">
            <p:oleObj spid="_x0000_s392194" name="Chart" r:id="rId5" imgW="4571989" imgH="5143584" progId="MSGraph.Chart.8">
              <p:embed followColorScheme="full"/>
            </p:oleObj>
          </a:graphicData>
        </a:graphic>
      </p:graphicFrame>
      <p:sp>
        <p:nvSpPr>
          <p:cNvPr id="4100" name="TPAnswers" hidden="1"/>
          <p:cNvSpPr>
            <a:spLocks noGrp="1" noChangeArrowheads="1"/>
          </p:cNvSpPr>
          <p:nvPr>
            <p:ph type="body" idx="1"/>
            <p:custDataLst>
              <p:tags r:id="rId3"/>
            </p:custDataLst>
          </p:nvPr>
        </p:nvSpPr>
        <p:spPr>
          <a:xfrm>
            <a:off x="457200" y="690245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grpSp>
        <p:nvGrpSpPr>
          <p:cNvPr id="2" name="Picture Choice 1"/>
          <p:cNvGrpSpPr>
            <a:grpSpLocks/>
          </p:cNvGrpSpPr>
          <p:nvPr/>
        </p:nvGrpSpPr>
        <p:grpSpPr bwMode="auto">
          <a:xfrm>
            <a:off x="554038" y="2894013"/>
            <a:ext cx="1198562" cy="1173162"/>
            <a:chOff x="312" y="1680"/>
            <a:chExt cx="852" cy="834"/>
          </a:xfrm>
        </p:grpSpPr>
        <p:graphicFrame>
          <p:nvGraphicFramePr>
            <p:cNvPr id="4101" name="PSPic"/>
            <p:cNvGraphicFramePr>
              <a:graphicFrameLocks noChangeAspect="1"/>
            </p:cNvGraphicFramePr>
            <p:nvPr/>
          </p:nvGraphicFramePr>
          <p:xfrm>
            <a:off x="432" y="1920"/>
            <a:ext cx="732" cy="594"/>
          </p:xfrm>
          <a:graphic>
            <a:graphicData uri="http://schemas.openxmlformats.org/presentationml/2006/ole">
              <p:oleObj spid="_x0000_s392200" name="Equation" r:id="rId6" imgW="406048" imgH="329914" progId="">
                <p:embed/>
              </p:oleObj>
            </a:graphicData>
          </a:graphic>
        </p:graphicFrame>
        <p:sp>
          <p:nvSpPr>
            <p:cNvPr id="4111" name="PSText"/>
            <p:cNvSpPr txBox="1">
              <a:spLocks noChangeArrowheads="1"/>
            </p:cNvSpPr>
            <p:nvPr/>
          </p:nvSpPr>
          <p:spPr bwMode="auto">
            <a:xfrm>
              <a:off x="432" y="1680"/>
              <a:ext cx="400" cy="240"/>
            </a:xfrm>
            <a:prstGeom prst="rect">
              <a:avLst/>
            </a:prstGeom>
            <a:noFill/>
            <a:ln w="9525">
              <a:noFill/>
              <a:miter lim="800000"/>
              <a:headEnd/>
              <a:tailEnd/>
            </a:ln>
            <a:effectLst/>
          </p:spPr>
          <p:txBody>
            <a:bodyPr/>
            <a:lstStyle/>
            <a:p>
              <a:r>
                <a:rPr lang="en-US" sz="2400"/>
                <a:t>1.</a:t>
              </a:r>
            </a:p>
          </p:txBody>
        </p:sp>
        <p:sp>
          <p:nvSpPr>
            <p:cNvPr id="4112" name="PSArrow"/>
            <p:cNvSpPr>
              <a:spLocks noChangeArrowheads="1"/>
            </p:cNvSpPr>
            <p:nvPr/>
          </p:nvSpPr>
          <p:spPr bwMode="auto">
            <a:xfrm>
              <a:off x="312"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16238" y="2894013"/>
            <a:ext cx="1198562" cy="1173162"/>
            <a:chOff x="1800" y="1680"/>
            <a:chExt cx="852" cy="834"/>
          </a:xfrm>
        </p:grpSpPr>
        <p:graphicFrame>
          <p:nvGraphicFramePr>
            <p:cNvPr id="4103" name="PSPic"/>
            <p:cNvGraphicFramePr>
              <a:graphicFrameLocks noChangeAspect="1"/>
            </p:cNvGraphicFramePr>
            <p:nvPr/>
          </p:nvGraphicFramePr>
          <p:xfrm>
            <a:off x="1920" y="1920"/>
            <a:ext cx="732" cy="594"/>
          </p:xfrm>
          <a:graphic>
            <a:graphicData uri="http://schemas.openxmlformats.org/presentationml/2006/ole">
              <p:oleObj spid="_x0000_s392199" name="Equation" r:id="rId7" imgW="406048" imgH="329914" progId="">
                <p:embed/>
              </p:oleObj>
            </a:graphicData>
          </a:graphic>
        </p:graphicFrame>
        <p:sp>
          <p:nvSpPr>
            <p:cNvPr id="4114" name="PSText"/>
            <p:cNvSpPr txBox="1">
              <a:spLocks noChangeArrowheads="1"/>
            </p:cNvSpPr>
            <p:nvPr/>
          </p:nvSpPr>
          <p:spPr bwMode="auto">
            <a:xfrm>
              <a:off x="1920" y="1680"/>
              <a:ext cx="400" cy="240"/>
            </a:xfrm>
            <a:prstGeom prst="rect">
              <a:avLst/>
            </a:prstGeom>
            <a:noFill/>
            <a:ln w="9525">
              <a:noFill/>
              <a:miter lim="800000"/>
              <a:headEnd/>
              <a:tailEnd/>
            </a:ln>
            <a:effectLst/>
          </p:spPr>
          <p:txBody>
            <a:bodyPr/>
            <a:lstStyle/>
            <a:p>
              <a:r>
                <a:rPr lang="en-US" sz="2400"/>
                <a:t>2.</a:t>
              </a:r>
            </a:p>
          </p:txBody>
        </p:sp>
        <p:sp>
          <p:nvSpPr>
            <p:cNvPr id="4115" name="PSArrow"/>
            <p:cNvSpPr>
              <a:spLocks noChangeArrowheads="1"/>
            </p:cNvSpPr>
            <p:nvPr/>
          </p:nvSpPr>
          <p:spPr bwMode="auto">
            <a:xfrm>
              <a:off x="1800"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44638" y="4237038"/>
            <a:ext cx="1198562" cy="1173162"/>
            <a:chOff x="936" y="2352"/>
            <a:chExt cx="852" cy="834"/>
          </a:xfrm>
        </p:grpSpPr>
        <p:graphicFrame>
          <p:nvGraphicFramePr>
            <p:cNvPr id="4105" name="PSPic"/>
            <p:cNvGraphicFramePr>
              <a:graphicFrameLocks noChangeAspect="1"/>
            </p:cNvGraphicFramePr>
            <p:nvPr/>
          </p:nvGraphicFramePr>
          <p:xfrm>
            <a:off x="1056" y="2592"/>
            <a:ext cx="732" cy="594"/>
          </p:xfrm>
          <a:graphic>
            <a:graphicData uri="http://schemas.openxmlformats.org/presentationml/2006/ole">
              <p:oleObj spid="_x0000_s392198" name="Equation" r:id="rId8" imgW="406048" imgH="329914" progId="">
                <p:embed/>
              </p:oleObj>
            </a:graphicData>
          </a:graphic>
        </p:graphicFrame>
        <p:sp>
          <p:nvSpPr>
            <p:cNvPr id="4117" name="PSText"/>
            <p:cNvSpPr txBox="1">
              <a:spLocks noChangeArrowheads="1"/>
            </p:cNvSpPr>
            <p:nvPr/>
          </p:nvSpPr>
          <p:spPr bwMode="auto">
            <a:xfrm>
              <a:off x="1056" y="2352"/>
              <a:ext cx="400" cy="240"/>
            </a:xfrm>
            <a:prstGeom prst="rect">
              <a:avLst/>
            </a:prstGeom>
            <a:noFill/>
            <a:ln w="9525">
              <a:noFill/>
              <a:miter lim="800000"/>
              <a:headEnd/>
              <a:tailEnd/>
            </a:ln>
            <a:effectLst/>
          </p:spPr>
          <p:txBody>
            <a:bodyPr/>
            <a:lstStyle/>
            <a:p>
              <a:r>
                <a:rPr lang="en-US" sz="2400"/>
                <a:t>3.</a:t>
              </a:r>
            </a:p>
          </p:txBody>
        </p:sp>
        <p:sp>
          <p:nvSpPr>
            <p:cNvPr id="4118" name="PSArrow"/>
            <p:cNvSpPr>
              <a:spLocks noChangeArrowheads="1"/>
            </p:cNvSpPr>
            <p:nvPr/>
          </p:nvSpPr>
          <p:spPr bwMode="auto">
            <a:xfrm>
              <a:off x="936"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30238" y="5532438"/>
            <a:ext cx="1198562" cy="1173162"/>
            <a:chOff x="360" y="3264"/>
            <a:chExt cx="852" cy="834"/>
          </a:xfrm>
        </p:grpSpPr>
        <p:graphicFrame>
          <p:nvGraphicFramePr>
            <p:cNvPr id="4107" name="PSPic"/>
            <p:cNvGraphicFramePr>
              <a:graphicFrameLocks noChangeAspect="1"/>
            </p:cNvGraphicFramePr>
            <p:nvPr/>
          </p:nvGraphicFramePr>
          <p:xfrm>
            <a:off x="480" y="3504"/>
            <a:ext cx="732" cy="594"/>
          </p:xfrm>
          <a:graphic>
            <a:graphicData uri="http://schemas.openxmlformats.org/presentationml/2006/ole">
              <p:oleObj spid="_x0000_s392197" name="Equation" r:id="rId9" imgW="406048" imgH="329914" progId="">
                <p:embed/>
              </p:oleObj>
            </a:graphicData>
          </a:graphic>
        </p:graphicFrame>
        <p:sp>
          <p:nvSpPr>
            <p:cNvPr id="4120" name="PSText"/>
            <p:cNvSpPr txBox="1">
              <a:spLocks noChangeArrowheads="1"/>
            </p:cNvSpPr>
            <p:nvPr/>
          </p:nvSpPr>
          <p:spPr bwMode="auto">
            <a:xfrm>
              <a:off x="480" y="3264"/>
              <a:ext cx="400" cy="240"/>
            </a:xfrm>
            <a:prstGeom prst="rect">
              <a:avLst/>
            </a:prstGeom>
            <a:noFill/>
            <a:ln w="9525">
              <a:noFill/>
              <a:miter lim="800000"/>
              <a:headEnd/>
              <a:tailEnd/>
            </a:ln>
            <a:effectLst/>
          </p:spPr>
          <p:txBody>
            <a:bodyPr/>
            <a:lstStyle/>
            <a:p>
              <a:r>
                <a:rPr lang="en-US" sz="2400"/>
                <a:t>4.</a:t>
              </a:r>
            </a:p>
          </p:txBody>
        </p:sp>
        <p:sp>
          <p:nvSpPr>
            <p:cNvPr id="4121" name="PSArrow"/>
            <p:cNvSpPr>
              <a:spLocks noChangeArrowheads="1"/>
            </p:cNvSpPr>
            <p:nvPr/>
          </p:nvSpPr>
          <p:spPr bwMode="auto">
            <a:xfrm>
              <a:off x="36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16238" y="5510213"/>
            <a:ext cx="1181100" cy="1171575"/>
            <a:chOff x="1800" y="3250"/>
            <a:chExt cx="840" cy="833"/>
          </a:xfrm>
        </p:grpSpPr>
        <p:graphicFrame>
          <p:nvGraphicFramePr>
            <p:cNvPr id="4109" name="PSPic"/>
            <p:cNvGraphicFramePr>
              <a:graphicFrameLocks noChangeAspect="1"/>
            </p:cNvGraphicFramePr>
            <p:nvPr/>
          </p:nvGraphicFramePr>
          <p:xfrm>
            <a:off x="1920" y="3490"/>
            <a:ext cx="720" cy="593"/>
          </p:xfrm>
          <a:graphic>
            <a:graphicData uri="http://schemas.openxmlformats.org/presentationml/2006/ole">
              <p:oleObj spid="_x0000_s392196" name="Equation" r:id="rId10" imgW="393700" imgH="330200" progId="">
                <p:embed/>
              </p:oleObj>
            </a:graphicData>
          </a:graphic>
        </p:graphicFrame>
        <p:sp>
          <p:nvSpPr>
            <p:cNvPr id="4123" name="PSText"/>
            <p:cNvSpPr txBox="1">
              <a:spLocks noChangeArrowheads="1"/>
            </p:cNvSpPr>
            <p:nvPr/>
          </p:nvSpPr>
          <p:spPr bwMode="auto">
            <a:xfrm>
              <a:off x="1920" y="3250"/>
              <a:ext cx="400" cy="240"/>
            </a:xfrm>
            <a:prstGeom prst="rect">
              <a:avLst/>
            </a:prstGeom>
            <a:noFill/>
            <a:ln w="9525">
              <a:noFill/>
              <a:miter lim="800000"/>
              <a:headEnd/>
              <a:tailEnd/>
            </a:ln>
            <a:effectLst/>
          </p:spPr>
          <p:txBody>
            <a:bodyPr/>
            <a:lstStyle/>
            <a:p>
              <a:r>
                <a:rPr lang="en-US" sz="2400"/>
                <a:t>5.</a:t>
              </a:r>
            </a:p>
          </p:txBody>
        </p:sp>
        <p:sp>
          <p:nvSpPr>
            <p:cNvPr id="4124" name="PSArrow"/>
            <p:cNvSpPr>
              <a:spLocks noChangeArrowheads="1"/>
            </p:cNvSpPr>
            <p:nvPr/>
          </p:nvSpPr>
          <p:spPr bwMode="auto">
            <a:xfrm>
              <a:off x="1800" y="341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127" name="Rectangle 3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26" name="Object 30"/>
          <p:cNvGraphicFramePr>
            <a:graphicFrameLocks noChangeAspect="1"/>
          </p:cNvGraphicFramePr>
          <p:nvPr/>
        </p:nvGraphicFramePr>
        <p:xfrm>
          <a:off x="533400" y="1382713"/>
          <a:ext cx="2895600" cy="1436687"/>
        </p:xfrm>
        <a:graphic>
          <a:graphicData uri="http://schemas.openxmlformats.org/presentationml/2006/ole">
            <p:oleObj spid="_x0000_s392195" name="Equation" r:id="rId11" imgW="799753"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17463"/>
            <a:ext cx="8229600" cy="1647825"/>
          </a:xfrm>
        </p:spPr>
        <p:txBody>
          <a:bodyPr>
            <a:spAutoFit/>
          </a:bodyPr>
          <a:lstStyle/>
          <a:p>
            <a:r>
              <a:rPr lang="en-US" sz="2800"/>
              <a:t>Set up, but do not evaluate, an integral for the area of the surface obtained by rotating the curve  </a:t>
            </a:r>
            <a:br>
              <a:rPr lang="en-US" sz="2800"/>
            </a:br>
            <a:r>
              <a:rPr lang="en-US" sz="2800"/>
              <a:t>                about the </a:t>
            </a:r>
            <a:r>
              <a:rPr lang="en-US" sz="2800" i="1"/>
              <a:t>x</a:t>
            </a:r>
            <a:r>
              <a:rPr lang="en-US" sz="2800"/>
              <a:t>-axis on the interval 1 </a:t>
            </a:r>
            <a:r>
              <a:rPr lang="en-US" sz="2800">
                <a:cs typeface="Arial" charset="0"/>
              </a:rPr>
              <a:t>≤ </a:t>
            </a:r>
            <a:r>
              <a:rPr lang="en-US" sz="2800" i="1">
                <a:cs typeface="Arial" charset="0"/>
              </a:rPr>
              <a:t>x</a:t>
            </a:r>
            <a:r>
              <a:rPr lang="en-US" sz="2800">
                <a:cs typeface="Arial" charset="0"/>
              </a:rPr>
              <a:t> ≤ 4</a:t>
            </a:r>
            <a:r>
              <a:rPr lang="en-US" sz="2000"/>
              <a:t>.</a:t>
            </a:r>
            <a:r>
              <a:rPr lang="en-US" sz="2800"/>
              <a:t> </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393218"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2055813"/>
            <a:ext cx="4114800" cy="4376737"/>
          </a:xfrm>
          <a:solidFill>
            <a:schemeClr val="bg1"/>
          </a:solidFill>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12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533400" y="1119188"/>
          <a:ext cx="1447800" cy="633412"/>
        </p:xfrm>
        <a:graphic>
          <a:graphicData uri="http://schemas.openxmlformats.org/presentationml/2006/ole">
            <p:oleObj spid="_x0000_s393219" name="Equation" r:id="rId6" imgW="431613" imgH="190417" progId="">
              <p:embed/>
            </p:oleObj>
          </a:graphicData>
        </a:graphic>
      </p:graphicFrame>
      <p:sp>
        <p:nvSpPr>
          <p:cNvPr id="5128" name="Rectangle 8"/>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7" name="Object 7"/>
          <p:cNvGraphicFramePr>
            <a:graphicFrameLocks noChangeAspect="1"/>
          </p:cNvGraphicFramePr>
          <p:nvPr/>
        </p:nvGraphicFramePr>
        <p:xfrm>
          <a:off x="990600" y="1828800"/>
          <a:ext cx="2163763" cy="1000125"/>
        </p:xfrm>
        <a:graphic>
          <a:graphicData uri="http://schemas.openxmlformats.org/presentationml/2006/ole">
            <p:oleObj spid="_x0000_s393220" name="Equation" r:id="rId7" imgW="1104900" imgH="508000" progId="">
              <p:embed/>
            </p:oleObj>
          </a:graphicData>
        </a:graphic>
      </p:graphicFrame>
      <p:sp>
        <p:nvSpPr>
          <p:cNvPr id="5129" name="Rectangle 9"/>
          <p:cNvSpPr>
            <a:spLocks noChangeArrowheads="1"/>
          </p:cNvSpPr>
          <p:nvPr/>
        </p:nvSpPr>
        <p:spPr bwMode="auto">
          <a:xfrm>
            <a:off x="0" y="3684588"/>
            <a:ext cx="9144000" cy="0"/>
          </a:xfrm>
          <a:prstGeom prst="rect">
            <a:avLst/>
          </a:prstGeom>
          <a:noFill/>
          <a:ln w="9525">
            <a:noFill/>
            <a:miter lim="800000"/>
            <a:headEnd/>
            <a:tailEnd/>
          </a:ln>
          <a:effectLst/>
        </p:spPr>
        <p:txBody>
          <a:bodyPr wrap="none" anchor="ctr">
            <a:spAutoFit/>
          </a:bodyPr>
          <a:lstStyle/>
          <a:p>
            <a:endParaRPr lang="en-US"/>
          </a:p>
        </p:txBody>
      </p:sp>
      <p:sp>
        <p:nvSpPr>
          <p:cNvPr id="5131" name="Rectangle 11"/>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0" name="Object 10"/>
          <p:cNvGraphicFramePr>
            <a:graphicFrameLocks noChangeAspect="1"/>
          </p:cNvGraphicFramePr>
          <p:nvPr/>
        </p:nvGraphicFramePr>
        <p:xfrm>
          <a:off x="990600" y="2819400"/>
          <a:ext cx="2163763" cy="1000125"/>
        </p:xfrm>
        <a:graphic>
          <a:graphicData uri="http://schemas.openxmlformats.org/presentationml/2006/ole">
            <p:oleObj spid="_x0000_s393221" name="Equation" r:id="rId8" imgW="1104900" imgH="508000" progId="">
              <p:embed/>
            </p:oleObj>
          </a:graphicData>
        </a:graphic>
      </p:graphicFrame>
      <p:sp>
        <p:nvSpPr>
          <p:cNvPr id="5132" name="Rectangle 12"/>
          <p:cNvSpPr>
            <a:spLocks noChangeArrowheads="1"/>
          </p:cNvSpPr>
          <p:nvPr/>
        </p:nvSpPr>
        <p:spPr bwMode="auto">
          <a:xfrm>
            <a:off x="0" y="3684588"/>
            <a:ext cx="9144000" cy="0"/>
          </a:xfrm>
          <a:prstGeom prst="rect">
            <a:avLst/>
          </a:prstGeom>
          <a:noFill/>
          <a:ln w="9525">
            <a:noFill/>
            <a:miter lim="800000"/>
            <a:headEnd/>
            <a:tailEnd/>
          </a:ln>
          <a:effectLst/>
        </p:spPr>
        <p:txBody>
          <a:bodyPr wrap="none" anchor="ctr">
            <a:spAutoFit/>
          </a:bodyPr>
          <a:lstStyle/>
          <a:p>
            <a:endParaRPr lang="en-US"/>
          </a:p>
        </p:txBody>
      </p:sp>
      <p:sp>
        <p:nvSpPr>
          <p:cNvPr id="5134" name="Rectangle 14"/>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3" name="Object 13"/>
          <p:cNvGraphicFramePr>
            <a:graphicFrameLocks noChangeAspect="1"/>
          </p:cNvGraphicFramePr>
          <p:nvPr/>
        </p:nvGraphicFramePr>
        <p:xfrm>
          <a:off x="990600" y="3733800"/>
          <a:ext cx="2686050" cy="1001713"/>
        </p:xfrm>
        <a:graphic>
          <a:graphicData uri="http://schemas.openxmlformats.org/presentationml/2006/ole">
            <p:oleObj spid="_x0000_s393222" name="Equation" r:id="rId9" imgW="1371600" imgH="508000" progId="">
              <p:embed/>
            </p:oleObj>
          </a:graphicData>
        </a:graphic>
      </p:graphicFrame>
      <p:sp>
        <p:nvSpPr>
          <p:cNvPr id="5135" name="Rectangle 15"/>
          <p:cNvSpPr>
            <a:spLocks noChangeArrowheads="1"/>
          </p:cNvSpPr>
          <p:nvPr/>
        </p:nvSpPr>
        <p:spPr bwMode="auto">
          <a:xfrm>
            <a:off x="0" y="3684588"/>
            <a:ext cx="9144000" cy="0"/>
          </a:xfrm>
          <a:prstGeom prst="rect">
            <a:avLst/>
          </a:prstGeom>
          <a:noFill/>
          <a:ln w="9525">
            <a:noFill/>
            <a:miter lim="800000"/>
            <a:headEnd/>
            <a:tailEnd/>
          </a:ln>
          <a:effectLst/>
        </p:spPr>
        <p:txBody>
          <a:bodyPr wrap="none" anchor="ctr">
            <a:spAutoFit/>
          </a:bodyPr>
          <a:lstStyle/>
          <a:p>
            <a:endParaRPr lang="en-US"/>
          </a:p>
        </p:txBody>
      </p:sp>
      <p:sp>
        <p:nvSpPr>
          <p:cNvPr id="5137" name="Rectangle 17"/>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6" name="Object 16"/>
          <p:cNvGraphicFramePr>
            <a:graphicFrameLocks noChangeAspect="1"/>
          </p:cNvGraphicFramePr>
          <p:nvPr/>
        </p:nvGraphicFramePr>
        <p:xfrm>
          <a:off x="990600" y="4724400"/>
          <a:ext cx="2686050" cy="1001713"/>
        </p:xfrm>
        <a:graphic>
          <a:graphicData uri="http://schemas.openxmlformats.org/presentationml/2006/ole">
            <p:oleObj spid="_x0000_s393223" name="Equation" r:id="rId10" imgW="1371600" imgH="508000" progId="">
              <p:embed/>
            </p:oleObj>
          </a:graphicData>
        </a:graphic>
      </p:graphicFrame>
      <p:sp>
        <p:nvSpPr>
          <p:cNvPr id="5138" name="Rectangle 18"/>
          <p:cNvSpPr>
            <a:spLocks noChangeArrowheads="1"/>
          </p:cNvSpPr>
          <p:nvPr/>
        </p:nvSpPr>
        <p:spPr bwMode="auto">
          <a:xfrm>
            <a:off x="0" y="3684588"/>
            <a:ext cx="9144000" cy="0"/>
          </a:xfrm>
          <a:prstGeom prst="rect">
            <a:avLst/>
          </a:prstGeom>
          <a:noFill/>
          <a:ln w="9525">
            <a:noFill/>
            <a:miter lim="800000"/>
            <a:headEnd/>
            <a:tailEnd/>
          </a:ln>
          <a:effectLst/>
        </p:spPr>
        <p:txBody>
          <a:bodyPr wrap="none" anchor="ctr">
            <a:spAutoFit/>
          </a:bodyPr>
          <a:lstStyle/>
          <a:p>
            <a:endParaRPr lang="en-US"/>
          </a:p>
        </p:txBody>
      </p:sp>
      <p:sp>
        <p:nvSpPr>
          <p:cNvPr id="5140" name="Rectangle 20"/>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9" name="Object 19"/>
          <p:cNvGraphicFramePr>
            <a:graphicFrameLocks noChangeAspect="1"/>
          </p:cNvGraphicFramePr>
          <p:nvPr/>
        </p:nvGraphicFramePr>
        <p:xfrm>
          <a:off x="990600" y="5638800"/>
          <a:ext cx="2133600" cy="1001713"/>
        </p:xfrm>
        <a:graphic>
          <a:graphicData uri="http://schemas.openxmlformats.org/presentationml/2006/ole">
            <p:oleObj spid="_x0000_s393224" name="Equation" r:id="rId11" imgW="1091726" imgH="507780" progId="">
              <p:embed/>
            </p:oleObj>
          </a:graphicData>
        </a:graphic>
      </p:graphicFrame>
      <p:sp>
        <p:nvSpPr>
          <p:cNvPr id="5141" name="Rectangle 21"/>
          <p:cNvSpPr>
            <a:spLocks noChangeArrowheads="1"/>
          </p:cNvSpPr>
          <p:nvPr/>
        </p:nvSpPr>
        <p:spPr bwMode="auto">
          <a:xfrm>
            <a:off x="0" y="36845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76200"/>
            <a:ext cx="8229600" cy="1557338"/>
          </a:xfrm>
        </p:spPr>
        <p:txBody>
          <a:bodyPr>
            <a:spAutoFit/>
          </a:bodyPr>
          <a:lstStyle/>
          <a:p>
            <a:r>
              <a:rPr lang="en-US" sz="2600"/>
              <a:t>Set up, but do not evaluate, an integral for the area of the surface obtained by rotating the curve about the given axis.</a:t>
            </a:r>
          </a:p>
        </p:txBody>
      </p:sp>
      <p:graphicFrame>
        <p:nvGraphicFramePr>
          <p:cNvPr id="6147" name="TPChart"/>
          <p:cNvGraphicFramePr>
            <a:graphicFrameLocks noChangeAspect="1"/>
          </p:cNvGraphicFramePr>
          <p:nvPr/>
        </p:nvGraphicFramePr>
        <p:xfrm>
          <a:off x="4572000" y="1714500"/>
          <a:ext cx="4572000" cy="5143500"/>
        </p:xfrm>
        <a:graphic>
          <a:graphicData uri="http://schemas.openxmlformats.org/presentationml/2006/ole">
            <p:oleObj spid="_x0000_s394242"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1754188"/>
            <a:ext cx="4114800" cy="4875212"/>
          </a:xfrm>
        </p:spPr>
        <p:txBody>
          <a:bodyPr>
            <a:spAutoFit/>
          </a:bodyPr>
          <a:lstStyle/>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p:txBody>
      </p:sp>
      <p:graphicFrame>
        <p:nvGraphicFramePr>
          <p:cNvPr id="6152" name="Object 8"/>
          <p:cNvGraphicFramePr>
            <a:graphicFrameLocks noChangeAspect="1"/>
          </p:cNvGraphicFramePr>
          <p:nvPr/>
        </p:nvGraphicFramePr>
        <p:xfrm>
          <a:off x="1066800" y="1447800"/>
          <a:ext cx="2438400" cy="1066800"/>
        </p:xfrm>
        <a:graphic>
          <a:graphicData uri="http://schemas.openxmlformats.org/presentationml/2006/ole">
            <p:oleObj spid="_x0000_s394243" name="Equation" r:id="rId6" imgW="1028700" imgH="508000" progId="">
              <p:embed/>
            </p:oleObj>
          </a:graphicData>
        </a:graphic>
      </p:graphicFrame>
      <p:graphicFrame>
        <p:nvGraphicFramePr>
          <p:cNvPr id="6155" name="Object 11"/>
          <p:cNvGraphicFramePr>
            <a:graphicFrameLocks noChangeAspect="1"/>
          </p:cNvGraphicFramePr>
          <p:nvPr/>
        </p:nvGraphicFramePr>
        <p:xfrm>
          <a:off x="1044575" y="2514600"/>
          <a:ext cx="2220913" cy="1068388"/>
        </p:xfrm>
        <a:graphic>
          <a:graphicData uri="http://schemas.openxmlformats.org/presentationml/2006/ole">
            <p:oleObj spid="_x0000_s394244" name="Equation" r:id="rId7" imgW="939800" imgH="508000" progId="">
              <p:embed/>
            </p:oleObj>
          </a:graphicData>
        </a:graphic>
      </p:graphicFrame>
      <p:graphicFrame>
        <p:nvGraphicFramePr>
          <p:cNvPr id="6158" name="Object 14"/>
          <p:cNvGraphicFramePr>
            <a:graphicFrameLocks noChangeAspect="1"/>
          </p:cNvGraphicFramePr>
          <p:nvPr/>
        </p:nvGraphicFramePr>
        <p:xfrm>
          <a:off x="990600" y="3657600"/>
          <a:ext cx="2311400" cy="1068388"/>
        </p:xfrm>
        <a:graphic>
          <a:graphicData uri="http://schemas.openxmlformats.org/presentationml/2006/ole">
            <p:oleObj spid="_x0000_s394245" name="Equation" r:id="rId8" imgW="977900" imgH="508000" progId="">
              <p:embed/>
            </p:oleObj>
          </a:graphicData>
        </a:graphic>
      </p:graphicFrame>
      <p:graphicFrame>
        <p:nvGraphicFramePr>
          <p:cNvPr id="6161" name="Object 17"/>
          <p:cNvGraphicFramePr>
            <a:graphicFrameLocks noChangeAspect="1"/>
          </p:cNvGraphicFramePr>
          <p:nvPr/>
        </p:nvGraphicFramePr>
        <p:xfrm>
          <a:off x="1066800" y="4724400"/>
          <a:ext cx="2259013" cy="1068388"/>
        </p:xfrm>
        <a:graphic>
          <a:graphicData uri="http://schemas.openxmlformats.org/presentationml/2006/ole">
            <p:oleObj spid="_x0000_s394246" name="Equation" r:id="rId9" imgW="952500" imgH="508000" progId="">
              <p:embed/>
            </p:oleObj>
          </a:graphicData>
        </a:graphic>
      </p:graphicFrame>
      <p:graphicFrame>
        <p:nvGraphicFramePr>
          <p:cNvPr id="6164" name="Object 20"/>
          <p:cNvGraphicFramePr>
            <a:graphicFrameLocks noChangeAspect="1"/>
          </p:cNvGraphicFramePr>
          <p:nvPr/>
        </p:nvGraphicFramePr>
        <p:xfrm>
          <a:off x="1066800" y="5791200"/>
          <a:ext cx="2438400" cy="1066800"/>
        </p:xfrm>
        <a:graphic>
          <a:graphicData uri="http://schemas.openxmlformats.org/presentationml/2006/ole">
            <p:oleObj spid="_x0000_s394247" name="Equation" r:id="rId10" imgW="1028700" imgH="508000" progId="">
              <p:embed/>
            </p:oleObj>
          </a:graphicData>
        </a:graphic>
      </p:graphicFrame>
      <p:graphicFrame>
        <p:nvGraphicFramePr>
          <p:cNvPr id="6149" name="Object 5"/>
          <p:cNvGraphicFramePr>
            <a:graphicFrameLocks noChangeAspect="1"/>
          </p:cNvGraphicFramePr>
          <p:nvPr/>
        </p:nvGraphicFramePr>
        <p:xfrm>
          <a:off x="2000250" y="896938"/>
          <a:ext cx="4686300" cy="673100"/>
        </p:xfrm>
        <a:graphic>
          <a:graphicData uri="http://schemas.openxmlformats.org/presentationml/2006/ole">
            <p:oleObj spid="_x0000_s394248" name="Equation" r:id="rId11" imgW="156204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x</a:t>
            </a:r>
            <a:r>
              <a:rPr lang="en-US" sz="3200"/>
              <a:t>-axis.</a:t>
            </a:r>
          </a:p>
        </p:txBody>
      </p:sp>
      <p:graphicFrame>
        <p:nvGraphicFramePr>
          <p:cNvPr id="7171" name="TPChart"/>
          <p:cNvGraphicFramePr>
            <a:graphicFrameLocks noChangeAspect="1"/>
          </p:cNvGraphicFramePr>
          <p:nvPr/>
        </p:nvGraphicFramePr>
        <p:xfrm>
          <a:off x="4741863" y="1905000"/>
          <a:ext cx="4402137" cy="4953000"/>
        </p:xfrm>
        <a:graphic>
          <a:graphicData uri="http://schemas.openxmlformats.org/presentationml/2006/ole">
            <p:oleObj spid="_x0000_s395266"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571500" y="2630488"/>
            <a:ext cx="1412875" cy="1603375"/>
            <a:chOff x="360" y="1584"/>
            <a:chExt cx="890" cy="1010"/>
          </a:xfrm>
        </p:grpSpPr>
        <p:graphicFrame>
          <p:nvGraphicFramePr>
            <p:cNvPr id="7173" name="PSPic"/>
            <p:cNvGraphicFramePr>
              <a:graphicFrameLocks noChangeAspect="1"/>
            </p:cNvGraphicFramePr>
            <p:nvPr/>
          </p:nvGraphicFramePr>
          <p:xfrm>
            <a:off x="480" y="1824"/>
            <a:ext cx="770" cy="770"/>
          </p:xfrm>
          <a:graphic>
            <a:graphicData uri="http://schemas.openxmlformats.org/presentationml/2006/ole">
              <p:oleObj spid="_x0000_s395272" name="Equation" r:id="rId6" imgW="330057" imgH="330057" progId="">
                <p:embed/>
              </p:oleObj>
            </a:graphicData>
          </a:graphic>
        </p:graphicFrame>
        <p:sp>
          <p:nvSpPr>
            <p:cNvPr id="7186" name="PSText"/>
            <p:cNvSpPr txBox="1">
              <a:spLocks noChangeArrowheads="1"/>
            </p:cNvSpPr>
            <p:nvPr/>
          </p:nvSpPr>
          <p:spPr bwMode="auto">
            <a:xfrm>
              <a:off x="480" y="1584"/>
              <a:ext cx="400" cy="240"/>
            </a:xfrm>
            <a:prstGeom prst="rect">
              <a:avLst/>
            </a:prstGeom>
            <a:noFill/>
            <a:ln w="9525">
              <a:noFill/>
              <a:miter lim="800000"/>
              <a:headEnd/>
              <a:tailEnd/>
            </a:ln>
            <a:effectLst/>
          </p:spPr>
          <p:txBody>
            <a:bodyPr/>
            <a:lstStyle/>
            <a:p>
              <a:r>
                <a:rPr lang="en-US" sz="2400"/>
                <a:t>1.</a:t>
              </a:r>
            </a:p>
          </p:txBody>
        </p:sp>
        <p:sp>
          <p:nvSpPr>
            <p:cNvPr id="7187" name="PSArrow"/>
            <p:cNvSpPr>
              <a:spLocks noChangeArrowheads="1"/>
            </p:cNvSpPr>
            <p:nvPr/>
          </p:nvSpPr>
          <p:spPr bwMode="auto">
            <a:xfrm>
              <a:off x="360"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630488"/>
            <a:ext cx="1247775" cy="1663700"/>
            <a:chOff x="1704" y="1584"/>
            <a:chExt cx="786" cy="1048"/>
          </a:xfrm>
        </p:grpSpPr>
        <p:graphicFrame>
          <p:nvGraphicFramePr>
            <p:cNvPr id="7175" name="PSPic"/>
            <p:cNvGraphicFramePr>
              <a:graphicFrameLocks noChangeAspect="1"/>
            </p:cNvGraphicFramePr>
            <p:nvPr/>
          </p:nvGraphicFramePr>
          <p:xfrm>
            <a:off x="1824" y="1824"/>
            <a:ext cx="666" cy="808"/>
          </p:xfrm>
          <a:graphic>
            <a:graphicData uri="http://schemas.openxmlformats.org/presentationml/2006/ole">
              <p:oleObj spid="_x0000_s395271" name="Equation" r:id="rId7" imgW="279279" imgH="342751" progId="">
                <p:embed/>
              </p:oleObj>
            </a:graphicData>
          </a:graphic>
        </p:graphicFrame>
        <p:sp>
          <p:nvSpPr>
            <p:cNvPr id="7189" name="PSText"/>
            <p:cNvSpPr txBox="1">
              <a:spLocks noChangeArrowheads="1"/>
            </p:cNvSpPr>
            <p:nvPr/>
          </p:nvSpPr>
          <p:spPr bwMode="auto">
            <a:xfrm>
              <a:off x="1824" y="1584"/>
              <a:ext cx="400" cy="240"/>
            </a:xfrm>
            <a:prstGeom prst="rect">
              <a:avLst/>
            </a:prstGeom>
            <a:noFill/>
            <a:ln w="9525">
              <a:noFill/>
              <a:miter lim="800000"/>
              <a:headEnd/>
              <a:tailEnd/>
            </a:ln>
            <a:effectLst/>
          </p:spPr>
          <p:txBody>
            <a:bodyPr/>
            <a:lstStyle/>
            <a:p>
              <a:r>
                <a:rPr lang="en-US" sz="2400"/>
                <a:t>2.</a:t>
              </a:r>
            </a:p>
          </p:txBody>
        </p:sp>
        <p:sp>
          <p:nvSpPr>
            <p:cNvPr id="7190" name="PSArrow"/>
            <p:cNvSpPr>
              <a:spLocks noChangeArrowheads="1"/>
            </p:cNvSpPr>
            <p:nvPr/>
          </p:nvSpPr>
          <p:spPr bwMode="auto">
            <a:xfrm>
              <a:off x="1704"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4306888"/>
            <a:ext cx="1128713" cy="950912"/>
            <a:chOff x="936" y="2544"/>
            <a:chExt cx="711" cy="599"/>
          </a:xfrm>
        </p:grpSpPr>
        <p:graphicFrame>
          <p:nvGraphicFramePr>
            <p:cNvPr id="7177" name="PSPic"/>
            <p:cNvGraphicFramePr>
              <a:graphicFrameLocks noChangeAspect="1"/>
            </p:cNvGraphicFramePr>
            <p:nvPr/>
          </p:nvGraphicFramePr>
          <p:xfrm>
            <a:off x="1056" y="2784"/>
            <a:ext cx="591" cy="359"/>
          </p:xfrm>
          <a:graphic>
            <a:graphicData uri="http://schemas.openxmlformats.org/presentationml/2006/ole">
              <p:oleObj spid="_x0000_s395270" name="Equation" r:id="rId8" imgW="253780" imgH="152268" progId="">
                <p:embed/>
              </p:oleObj>
            </a:graphicData>
          </a:graphic>
        </p:graphicFrame>
        <p:sp>
          <p:nvSpPr>
            <p:cNvPr id="7192" name="PSText"/>
            <p:cNvSpPr txBox="1">
              <a:spLocks noChangeArrowheads="1"/>
            </p:cNvSpPr>
            <p:nvPr/>
          </p:nvSpPr>
          <p:spPr bwMode="auto">
            <a:xfrm>
              <a:off x="1056" y="2544"/>
              <a:ext cx="400" cy="240"/>
            </a:xfrm>
            <a:prstGeom prst="rect">
              <a:avLst/>
            </a:prstGeom>
            <a:noFill/>
            <a:ln w="9525">
              <a:noFill/>
              <a:miter lim="800000"/>
              <a:headEnd/>
              <a:tailEnd/>
            </a:ln>
            <a:effectLst/>
          </p:spPr>
          <p:txBody>
            <a:bodyPr/>
            <a:lstStyle/>
            <a:p>
              <a:r>
                <a:rPr lang="en-US" sz="2400"/>
                <a:t>3.</a:t>
              </a:r>
            </a:p>
          </p:txBody>
        </p:sp>
        <p:sp>
          <p:nvSpPr>
            <p:cNvPr id="7193" name="PSArrow"/>
            <p:cNvSpPr>
              <a:spLocks noChangeArrowheads="1"/>
            </p:cNvSpPr>
            <p:nvPr/>
          </p:nvSpPr>
          <p:spPr bwMode="auto">
            <a:xfrm>
              <a:off x="936"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25475" y="5449888"/>
            <a:ext cx="1128713" cy="950912"/>
            <a:chOff x="394" y="3264"/>
            <a:chExt cx="711" cy="599"/>
          </a:xfrm>
        </p:grpSpPr>
        <p:graphicFrame>
          <p:nvGraphicFramePr>
            <p:cNvPr id="7180" name="PSPic"/>
            <p:cNvGraphicFramePr>
              <a:graphicFrameLocks noChangeAspect="1"/>
            </p:cNvGraphicFramePr>
            <p:nvPr/>
          </p:nvGraphicFramePr>
          <p:xfrm>
            <a:off x="514" y="3504"/>
            <a:ext cx="591" cy="359"/>
          </p:xfrm>
          <a:graphic>
            <a:graphicData uri="http://schemas.openxmlformats.org/presentationml/2006/ole">
              <p:oleObj spid="_x0000_s395269" name="Equation" r:id="rId9" imgW="253780" imgH="152268" progId="">
                <p:embed/>
              </p:oleObj>
            </a:graphicData>
          </a:graphic>
        </p:graphicFrame>
        <p:sp>
          <p:nvSpPr>
            <p:cNvPr id="7195" name="PSText"/>
            <p:cNvSpPr txBox="1">
              <a:spLocks noChangeArrowheads="1"/>
            </p:cNvSpPr>
            <p:nvPr/>
          </p:nvSpPr>
          <p:spPr bwMode="auto">
            <a:xfrm>
              <a:off x="514" y="3264"/>
              <a:ext cx="400" cy="240"/>
            </a:xfrm>
            <a:prstGeom prst="rect">
              <a:avLst/>
            </a:prstGeom>
            <a:noFill/>
            <a:ln w="9525">
              <a:noFill/>
              <a:miter lim="800000"/>
              <a:headEnd/>
              <a:tailEnd/>
            </a:ln>
            <a:effectLst/>
          </p:spPr>
          <p:txBody>
            <a:bodyPr/>
            <a:lstStyle/>
            <a:p>
              <a:r>
                <a:rPr lang="en-US" sz="2400"/>
                <a:t>4.</a:t>
              </a:r>
            </a:p>
          </p:txBody>
        </p:sp>
        <p:sp>
          <p:nvSpPr>
            <p:cNvPr id="7196" name="PSArrow"/>
            <p:cNvSpPr>
              <a:spLocks noChangeArrowheads="1"/>
            </p:cNvSpPr>
            <p:nvPr/>
          </p:nvSpPr>
          <p:spPr bwMode="auto">
            <a:xfrm>
              <a:off x="39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449888"/>
            <a:ext cx="1104900" cy="950912"/>
            <a:chOff x="1800" y="3264"/>
            <a:chExt cx="696" cy="599"/>
          </a:xfrm>
        </p:grpSpPr>
        <p:graphicFrame>
          <p:nvGraphicFramePr>
            <p:cNvPr id="7183" name="PSPic"/>
            <p:cNvGraphicFramePr>
              <a:graphicFrameLocks noChangeAspect="1"/>
            </p:cNvGraphicFramePr>
            <p:nvPr/>
          </p:nvGraphicFramePr>
          <p:xfrm>
            <a:off x="1920" y="3504"/>
            <a:ext cx="576" cy="359"/>
          </p:xfrm>
          <a:graphic>
            <a:graphicData uri="http://schemas.openxmlformats.org/presentationml/2006/ole">
              <p:oleObj spid="_x0000_s395268" name="Equation" r:id="rId10" imgW="241195" imgH="152334" progId="">
                <p:embed/>
              </p:oleObj>
            </a:graphicData>
          </a:graphic>
        </p:graphicFrame>
        <p:sp>
          <p:nvSpPr>
            <p:cNvPr id="7198" name="PSText"/>
            <p:cNvSpPr txBox="1">
              <a:spLocks noChangeArrowheads="1"/>
            </p:cNvSpPr>
            <p:nvPr/>
          </p:nvSpPr>
          <p:spPr bwMode="auto">
            <a:xfrm>
              <a:off x="1920" y="3264"/>
              <a:ext cx="400" cy="240"/>
            </a:xfrm>
            <a:prstGeom prst="rect">
              <a:avLst/>
            </a:prstGeom>
            <a:noFill/>
            <a:ln w="9525">
              <a:noFill/>
              <a:miter lim="800000"/>
              <a:headEnd/>
              <a:tailEnd/>
            </a:ln>
            <a:effectLst/>
          </p:spPr>
          <p:txBody>
            <a:bodyPr/>
            <a:lstStyle/>
            <a:p>
              <a:r>
                <a:rPr lang="en-US" sz="2400"/>
                <a:t>5.</a:t>
              </a:r>
            </a:p>
          </p:txBody>
        </p:sp>
        <p:sp>
          <p:nvSpPr>
            <p:cNvPr id="7199" name="PSArrow"/>
            <p:cNvSpPr>
              <a:spLocks noChangeArrowheads="1"/>
            </p:cNvSpPr>
            <p:nvPr/>
          </p:nvSpPr>
          <p:spPr bwMode="auto">
            <a:xfrm>
              <a:off x="180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202" name="Rectangle 34"/>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01" name="Object 33"/>
          <p:cNvGraphicFramePr>
            <a:graphicFrameLocks noChangeAspect="1"/>
          </p:cNvGraphicFramePr>
          <p:nvPr/>
        </p:nvGraphicFramePr>
        <p:xfrm>
          <a:off x="609600" y="1371600"/>
          <a:ext cx="4267200" cy="1014413"/>
        </p:xfrm>
        <a:graphic>
          <a:graphicData uri="http://schemas.openxmlformats.org/presentationml/2006/ole">
            <p:oleObj spid="_x0000_s395267" name="Equation" r:id="rId11" imgW="1511300" imgH="355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y</a:t>
            </a:r>
            <a:r>
              <a:rPr lang="en-US" sz="3200"/>
              <a:t>-axis.</a:t>
            </a:r>
          </a:p>
        </p:txBody>
      </p:sp>
      <p:graphicFrame>
        <p:nvGraphicFramePr>
          <p:cNvPr id="8195" name="TPChart"/>
          <p:cNvGraphicFramePr>
            <a:graphicFrameLocks noChangeAspect="1"/>
          </p:cNvGraphicFramePr>
          <p:nvPr/>
        </p:nvGraphicFramePr>
        <p:xfrm>
          <a:off x="4741863" y="1905000"/>
          <a:ext cx="4402137" cy="4953000"/>
        </p:xfrm>
        <a:graphic>
          <a:graphicData uri="http://schemas.openxmlformats.org/presentationml/2006/ole">
            <p:oleObj spid="_x0000_s396290" name="Chart" r:id="rId5" imgW="4571989" imgH="5143584" progId="MSGraph.Chart.8">
              <p:embed followColorScheme="full"/>
            </p:oleObj>
          </a:graphicData>
        </a:graphic>
      </p:graphicFrame>
      <p:sp>
        <p:nvSpPr>
          <p:cNvPr id="8196"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571500" y="2819400"/>
            <a:ext cx="1166813" cy="949325"/>
            <a:chOff x="360" y="1776"/>
            <a:chExt cx="735" cy="598"/>
          </a:xfrm>
        </p:grpSpPr>
        <p:graphicFrame>
          <p:nvGraphicFramePr>
            <p:cNvPr id="8197" name="PSPic"/>
            <p:cNvGraphicFramePr>
              <a:graphicFrameLocks noChangeAspect="1"/>
            </p:cNvGraphicFramePr>
            <p:nvPr/>
          </p:nvGraphicFramePr>
          <p:xfrm>
            <a:off x="480" y="2016"/>
            <a:ext cx="615" cy="358"/>
          </p:xfrm>
          <a:graphic>
            <a:graphicData uri="http://schemas.openxmlformats.org/presentationml/2006/ole">
              <p:oleObj spid="_x0000_s396295" name="Equation" r:id="rId6" imgW="291847" imgH="164957" progId="">
                <p:embed/>
              </p:oleObj>
            </a:graphicData>
          </a:graphic>
        </p:graphicFrame>
        <p:sp>
          <p:nvSpPr>
            <p:cNvPr id="8210" name="PSText"/>
            <p:cNvSpPr txBox="1">
              <a:spLocks noChangeArrowheads="1"/>
            </p:cNvSpPr>
            <p:nvPr/>
          </p:nvSpPr>
          <p:spPr bwMode="auto">
            <a:xfrm>
              <a:off x="480" y="1776"/>
              <a:ext cx="400" cy="240"/>
            </a:xfrm>
            <a:prstGeom prst="rect">
              <a:avLst/>
            </a:prstGeom>
            <a:noFill/>
            <a:ln w="9525">
              <a:noFill/>
              <a:miter lim="800000"/>
              <a:headEnd/>
              <a:tailEnd/>
            </a:ln>
            <a:effectLst/>
          </p:spPr>
          <p:txBody>
            <a:bodyPr/>
            <a:lstStyle/>
            <a:p>
              <a:r>
                <a:rPr lang="en-US" sz="2400"/>
                <a:t>1.</a:t>
              </a:r>
            </a:p>
          </p:txBody>
        </p:sp>
        <p:sp>
          <p:nvSpPr>
            <p:cNvPr id="8211" name="PSArrow"/>
            <p:cNvSpPr>
              <a:spLocks noChangeArrowheads="1"/>
            </p:cNvSpPr>
            <p:nvPr/>
          </p:nvSpPr>
          <p:spPr bwMode="auto">
            <a:xfrm>
              <a:off x="360"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819400"/>
            <a:ext cx="1423988" cy="949325"/>
            <a:chOff x="1848" y="1776"/>
            <a:chExt cx="897" cy="598"/>
          </a:xfrm>
        </p:grpSpPr>
        <p:graphicFrame>
          <p:nvGraphicFramePr>
            <p:cNvPr id="8200" name="PSPic"/>
            <p:cNvGraphicFramePr>
              <a:graphicFrameLocks noChangeAspect="1"/>
            </p:cNvGraphicFramePr>
            <p:nvPr/>
          </p:nvGraphicFramePr>
          <p:xfrm>
            <a:off x="1968" y="2016"/>
            <a:ext cx="777" cy="358"/>
          </p:xfrm>
          <a:graphic>
            <a:graphicData uri="http://schemas.openxmlformats.org/presentationml/2006/ole">
              <p:oleObj spid="_x0000_s396294" name="Equation" r:id="rId7" imgW="368140" imgH="165028" progId="">
                <p:embed/>
              </p:oleObj>
            </a:graphicData>
          </a:graphic>
        </p:graphicFrame>
        <p:sp>
          <p:nvSpPr>
            <p:cNvPr id="8213" name="PSText"/>
            <p:cNvSpPr txBox="1">
              <a:spLocks noChangeArrowheads="1"/>
            </p:cNvSpPr>
            <p:nvPr/>
          </p:nvSpPr>
          <p:spPr bwMode="auto">
            <a:xfrm>
              <a:off x="1968" y="1776"/>
              <a:ext cx="400" cy="240"/>
            </a:xfrm>
            <a:prstGeom prst="rect">
              <a:avLst/>
            </a:prstGeom>
            <a:noFill/>
            <a:ln w="9525">
              <a:noFill/>
              <a:miter lim="800000"/>
              <a:headEnd/>
              <a:tailEnd/>
            </a:ln>
            <a:effectLst/>
          </p:spPr>
          <p:txBody>
            <a:bodyPr/>
            <a:lstStyle/>
            <a:p>
              <a:r>
                <a:rPr lang="en-US" sz="2400"/>
                <a:t>2.</a:t>
              </a:r>
            </a:p>
          </p:txBody>
        </p:sp>
        <p:sp>
          <p:nvSpPr>
            <p:cNvPr id="8214" name="PSArrow"/>
            <p:cNvSpPr>
              <a:spLocks noChangeArrowheads="1"/>
            </p:cNvSpPr>
            <p:nvPr/>
          </p:nvSpPr>
          <p:spPr bwMode="auto">
            <a:xfrm>
              <a:off x="1848"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4038600"/>
            <a:ext cx="1295400" cy="949325"/>
            <a:chOff x="1032" y="2544"/>
            <a:chExt cx="816" cy="598"/>
          </a:xfrm>
        </p:grpSpPr>
        <p:graphicFrame>
          <p:nvGraphicFramePr>
            <p:cNvPr id="8203" name="PSPic"/>
            <p:cNvGraphicFramePr>
              <a:graphicFrameLocks noChangeAspect="1"/>
            </p:cNvGraphicFramePr>
            <p:nvPr/>
          </p:nvGraphicFramePr>
          <p:xfrm>
            <a:off x="1152" y="2784"/>
            <a:ext cx="696" cy="358"/>
          </p:xfrm>
          <a:graphic>
            <a:graphicData uri="http://schemas.openxmlformats.org/presentationml/2006/ole">
              <p:oleObj spid="_x0000_s396293" name="Equation" r:id="rId8" imgW="330057" imgH="165028" progId="">
                <p:embed/>
              </p:oleObj>
            </a:graphicData>
          </a:graphic>
        </p:graphicFrame>
        <p:sp>
          <p:nvSpPr>
            <p:cNvPr id="8216" name="PSText"/>
            <p:cNvSpPr txBox="1">
              <a:spLocks noChangeArrowheads="1"/>
            </p:cNvSpPr>
            <p:nvPr/>
          </p:nvSpPr>
          <p:spPr bwMode="auto">
            <a:xfrm>
              <a:off x="1152" y="2544"/>
              <a:ext cx="400" cy="240"/>
            </a:xfrm>
            <a:prstGeom prst="rect">
              <a:avLst/>
            </a:prstGeom>
            <a:noFill/>
            <a:ln w="9525">
              <a:noFill/>
              <a:miter lim="800000"/>
              <a:headEnd/>
              <a:tailEnd/>
            </a:ln>
            <a:effectLst/>
          </p:spPr>
          <p:txBody>
            <a:bodyPr/>
            <a:lstStyle/>
            <a:p>
              <a:r>
                <a:rPr lang="en-US" sz="2400"/>
                <a:t>3.</a:t>
              </a:r>
            </a:p>
          </p:txBody>
        </p:sp>
        <p:sp>
          <p:nvSpPr>
            <p:cNvPr id="8217" name="PSArrow"/>
            <p:cNvSpPr>
              <a:spLocks noChangeArrowheads="1"/>
            </p:cNvSpPr>
            <p:nvPr/>
          </p:nvSpPr>
          <p:spPr bwMode="auto">
            <a:xfrm>
              <a:off x="1032"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31825" y="5257800"/>
            <a:ext cx="1273175" cy="949325"/>
            <a:chOff x="398" y="3312"/>
            <a:chExt cx="802" cy="598"/>
          </a:xfrm>
        </p:grpSpPr>
        <p:graphicFrame>
          <p:nvGraphicFramePr>
            <p:cNvPr id="8206" name="PSPic"/>
            <p:cNvGraphicFramePr>
              <a:graphicFrameLocks noChangeAspect="1"/>
            </p:cNvGraphicFramePr>
            <p:nvPr/>
          </p:nvGraphicFramePr>
          <p:xfrm>
            <a:off x="518" y="3552"/>
            <a:ext cx="682" cy="358"/>
          </p:xfrm>
          <a:graphic>
            <a:graphicData uri="http://schemas.openxmlformats.org/presentationml/2006/ole">
              <p:oleObj spid="_x0000_s396292" name="Equation" r:id="rId9" imgW="317087" imgH="164885" progId="">
                <p:embed/>
              </p:oleObj>
            </a:graphicData>
          </a:graphic>
        </p:graphicFrame>
        <p:sp>
          <p:nvSpPr>
            <p:cNvPr id="8219" name="PSText"/>
            <p:cNvSpPr txBox="1">
              <a:spLocks noChangeArrowheads="1"/>
            </p:cNvSpPr>
            <p:nvPr/>
          </p:nvSpPr>
          <p:spPr bwMode="auto">
            <a:xfrm>
              <a:off x="518" y="3312"/>
              <a:ext cx="400" cy="240"/>
            </a:xfrm>
            <a:prstGeom prst="rect">
              <a:avLst/>
            </a:prstGeom>
            <a:noFill/>
            <a:ln w="9525">
              <a:noFill/>
              <a:miter lim="800000"/>
              <a:headEnd/>
              <a:tailEnd/>
            </a:ln>
            <a:effectLst/>
          </p:spPr>
          <p:txBody>
            <a:bodyPr/>
            <a:lstStyle/>
            <a:p>
              <a:r>
                <a:rPr lang="en-US" sz="2400"/>
                <a:t>4.</a:t>
              </a:r>
            </a:p>
          </p:txBody>
        </p:sp>
        <p:sp>
          <p:nvSpPr>
            <p:cNvPr id="8220" name="PSArrow"/>
            <p:cNvSpPr>
              <a:spLocks noChangeArrowheads="1"/>
            </p:cNvSpPr>
            <p:nvPr/>
          </p:nvSpPr>
          <p:spPr bwMode="auto">
            <a:xfrm>
              <a:off x="398"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149850"/>
            <a:ext cx="1638300" cy="1327150"/>
            <a:chOff x="1704" y="3244"/>
            <a:chExt cx="1032" cy="836"/>
          </a:xfrm>
        </p:grpSpPr>
        <p:sp>
          <p:nvSpPr>
            <p:cNvPr id="8209" name="PSPic"/>
            <p:cNvSpPr>
              <a:spLocks noChangeArrowheads="1"/>
            </p:cNvSpPr>
            <p:nvPr/>
          </p:nvSpPr>
          <p:spPr bwMode="auto">
            <a:xfrm>
              <a:off x="1824" y="3484"/>
              <a:ext cx="912"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8222" name="PSText"/>
            <p:cNvSpPr txBox="1">
              <a:spLocks noChangeArrowheads="1"/>
            </p:cNvSpPr>
            <p:nvPr/>
          </p:nvSpPr>
          <p:spPr bwMode="auto">
            <a:xfrm>
              <a:off x="1824" y="3244"/>
              <a:ext cx="400" cy="240"/>
            </a:xfrm>
            <a:prstGeom prst="rect">
              <a:avLst/>
            </a:prstGeom>
            <a:noFill/>
            <a:ln w="9525">
              <a:noFill/>
              <a:miter lim="800000"/>
              <a:headEnd/>
              <a:tailEnd/>
            </a:ln>
            <a:effectLst/>
          </p:spPr>
          <p:txBody>
            <a:bodyPr/>
            <a:lstStyle/>
            <a:p>
              <a:r>
                <a:rPr lang="en-US" sz="2400"/>
                <a:t>5.</a:t>
              </a:r>
            </a:p>
          </p:txBody>
        </p:sp>
        <p:sp>
          <p:nvSpPr>
            <p:cNvPr id="8223" name="PSArrow"/>
            <p:cNvSpPr>
              <a:spLocks noChangeArrowheads="1"/>
            </p:cNvSpPr>
            <p:nvPr/>
          </p:nvSpPr>
          <p:spPr bwMode="auto">
            <a:xfrm>
              <a:off x="1704" y="34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8226" name="Rectangle 34"/>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25" name="Object 33"/>
          <p:cNvGraphicFramePr>
            <a:graphicFrameLocks noChangeAspect="1"/>
          </p:cNvGraphicFramePr>
          <p:nvPr/>
        </p:nvGraphicFramePr>
        <p:xfrm>
          <a:off x="457200" y="1360488"/>
          <a:ext cx="4343400" cy="1001712"/>
        </p:xfrm>
        <a:graphic>
          <a:graphicData uri="http://schemas.openxmlformats.org/presentationml/2006/ole">
            <p:oleObj spid="_x0000_s396291" name="Equation" r:id="rId10" imgW="1485900" imgH="342900" progId="">
              <p:embed/>
            </p:oleObj>
          </a:graphicData>
        </a:graphic>
      </p:graphicFrame>
      <p:sp>
        <p:nvSpPr>
          <p:cNvPr id="8227" name="Rectangle 35"/>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304800"/>
            <a:ext cx="8229600" cy="976313"/>
          </a:xfrm>
        </p:spPr>
        <p:txBody>
          <a:bodyPr>
            <a:spAutoFit/>
          </a:bodyPr>
          <a:lstStyle/>
          <a:p>
            <a:r>
              <a:rPr lang="en-US" sz="4000"/>
              <a:t>Find the length of the curve.</a:t>
            </a:r>
          </a:p>
        </p:txBody>
      </p:sp>
      <p:graphicFrame>
        <p:nvGraphicFramePr>
          <p:cNvPr id="9219" name="TPChart"/>
          <p:cNvGraphicFramePr>
            <a:graphicFrameLocks noChangeAspect="1"/>
          </p:cNvGraphicFramePr>
          <p:nvPr/>
        </p:nvGraphicFramePr>
        <p:xfrm>
          <a:off x="4508500" y="1651000"/>
          <a:ext cx="4572000" cy="5143500"/>
        </p:xfrm>
        <a:graphic>
          <a:graphicData uri="http://schemas.openxmlformats.org/presentationml/2006/ole">
            <p:oleObj spid="_x0000_s397314"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baseline="30000"/>
              <a:t>33</a:t>
            </a:r>
            <a:r>
              <a:rPr lang="en-US">
                <a:cs typeface="Arial" charset="0"/>
              </a:rPr>
              <a:t>⁄</a:t>
            </a:r>
            <a:r>
              <a:rPr lang="en-US" baseline="-25000"/>
              <a:t>16</a:t>
            </a:r>
          </a:p>
          <a:p>
            <a:pPr marL="609600" indent="-609600">
              <a:buFontTx/>
              <a:buAutoNum type="arabicPeriod"/>
            </a:pPr>
            <a:r>
              <a:rPr lang="en-US"/>
              <a:t>2</a:t>
            </a:r>
          </a:p>
          <a:p>
            <a:pPr marL="609600" indent="-609600">
              <a:buFontTx/>
              <a:buAutoNum type="arabicPeriod"/>
            </a:pPr>
            <a:r>
              <a:rPr lang="en-US"/>
              <a:t>3</a:t>
            </a:r>
          </a:p>
          <a:p>
            <a:pPr marL="609600" indent="-609600">
              <a:buFontTx/>
              <a:buAutoNum type="arabicPeriod"/>
            </a:pPr>
            <a:r>
              <a:rPr lang="en-US" baseline="30000"/>
              <a:t>2</a:t>
            </a:r>
            <a:r>
              <a:rPr lang="en-US">
                <a:cs typeface="Arial" charset="0"/>
              </a:rPr>
              <a:t>⁄</a:t>
            </a:r>
            <a:r>
              <a:rPr lang="en-US" baseline="-25000">
                <a:cs typeface="Arial" charset="0"/>
              </a:rPr>
              <a:t>3</a:t>
            </a:r>
          </a:p>
          <a:p>
            <a:pPr marL="609600" indent="-609600">
              <a:buFontTx/>
              <a:buAutoNum type="arabicPeriod"/>
            </a:pPr>
            <a:r>
              <a:rPr lang="en-US"/>
              <a:t>none of these </a:t>
            </a:r>
          </a:p>
        </p:txBody>
      </p:sp>
      <p:sp>
        <p:nvSpPr>
          <p:cNvPr id="9222" name="Rectangle 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533400" y="1295400"/>
          <a:ext cx="3962400" cy="1260475"/>
        </p:xfrm>
        <a:graphic>
          <a:graphicData uri="http://schemas.openxmlformats.org/presentationml/2006/ole">
            <p:oleObj spid="_x0000_s397315" name="Equation" r:id="rId6" imgW="1320227" imgH="418918" progId="">
              <p:embed/>
            </p:oleObj>
          </a:graphicData>
        </a:graphic>
      </p:graphicFrame>
      <p:sp>
        <p:nvSpPr>
          <p:cNvPr id="9223" name="Rectangle 7"/>
          <p:cNvSpPr>
            <a:spLocks noChangeArrowheads="1"/>
          </p:cNvSpPr>
          <p:nvPr/>
        </p:nvSpPr>
        <p:spPr bwMode="auto">
          <a:xfrm>
            <a:off x="0" y="363855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180975"/>
            <a:ext cx="8229600" cy="1647825"/>
          </a:xfrm>
        </p:spPr>
        <p:txBody>
          <a:bodyPr>
            <a:spAutoFit/>
          </a:bodyPr>
          <a:lstStyle/>
          <a:p>
            <a:r>
              <a:rPr lang="en-US" sz="2800"/>
              <a:t>The ellipse                              is rotated about the </a:t>
            </a:r>
            <a:r>
              <a:rPr lang="en-US" sz="2800" i="1"/>
              <a:t>x</a:t>
            </a:r>
            <a:r>
              <a:rPr lang="en-US" sz="2800"/>
              <a:t>-axis to form a surface called an </a:t>
            </a:r>
            <a:r>
              <a:rPr lang="en-US" sz="2800" i="1"/>
              <a:t>ellipsoid</a:t>
            </a:r>
            <a:r>
              <a:rPr lang="en-US" sz="2800"/>
              <a:t>. Find the surface area of this ellipsoid.</a:t>
            </a:r>
          </a:p>
        </p:txBody>
      </p:sp>
      <p:graphicFrame>
        <p:nvGraphicFramePr>
          <p:cNvPr id="10243" name="TPChart"/>
          <p:cNvGraphicFramePr>
            <a:graphicFrameLocks noChangeAspect="1"/>
          </p:cNvGraphicFramePr>
          <p:nvPr/>
        </p:nvGraphicFramePr>
        <p:xfrm>
          <a:off x="4953000" y="1981200"/>
          <a:ext cx="4191000" cy="4876800"/>
        </p:xfrm>
        <a:graphic>
          <a:graphicData uri="http://schemas.openxmlformats.org/presentationml/2006/ole">
            <p:oleObj spid="_x0000_s398338"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228600" y="1905000"/>
            <a:ext cx="1371600" cy="4703763"/>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graphicFrame>
        <p:nvGraphicFramePr>
          <p:cNvPr id="10245" name="Object 5"/>
          <p:cNvGraphicFramePr>
            <a:graphicFrameLocks noChangeAspect="1"/>
          </p:cNvGraphicFramePr>
          <p:nvPr/>
        </p:nvGraphicFramePr>
        <p:xfrm>
          <a:off x="2514600" y="76200"/>
          <a:ext cx="2514600" cy="973138"/>
        </p:xfrm>
        <a:graphic>
          <a:graphicData uri="http://schemas.openxmlformats.org/presentationml/2006/ole">
            <p:oleObj spid="_x0000_s398339" name="Equation" r:id="rId6" imgW="1079500" imgH="419100" progId="">
              <p:embed/>
            </p:oleObj>
          </a:graphicData>
        </a:graphic>
      </p:graphicFrame>
      <p:sp>
        <p:nvSpPr>
          <p:cNvPr id="10247" name="Rectangle 7"/>
          <p:cNvSpPr>
            <a:spLocks noChangeArrowheads="1"/>
          </p:cNvSpPr>
          <p:nvPr/>
        </p:nvSpPr>
        <p:spPr bwMode="auto">
          <a:xfrm>
            <a:off x="0" y="3638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8" name="Object 8"/>
          <p:cNvGraphicFramePr>
            <a:graphicFrameLocks noChangeAspect="1"/>
          </p:cNvGraphicFramePr>
          <p:nvPr/>
        </p:nvGraphicFramePr>
        <p:xfrm>
          <a:off x="762000" y="1905000"/>
          <a:ext cx="3889375" cy="573088"/>
        </p:xfrm>
        <a:graphic>
          <a:graphicData uri="http://schemas.openxmlformats.org/presentationml/2006/ole">
            <p:oleObj spid="_x0000_s398340" name="Equation" r:id="rId7" imgW="2476500" imgH="368300" progId="">
              <p:embed/>
            </p:oleObj>
          </a:graphicData>
        </a:graphic>
      </p:graphicFrame>
      <p:sp>
        <p:nvSpPr>
          <p:cNvPr id="10250" name="Rectangle 10"/>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1" name="Object 11"/>
          <p:cNvGraphicFramePr>
            <a:graphicFrameLocks noChangeAspect="1"/>
          </p:cNvGraphicFramePr>
          <p:nvPr/>
        </p:nvGraphicFramePr>
        <p:xfrm>
          <a:off x="762000" y="2971800"/>
          <a:ext cx="2955925" cy="573088"/>
        </p:xfrm>
        <a:graphic>
          <a:graphicData uri="http://schemas.openxmlformats.org/presentationml/2006/ole">
            <p:oleObj spid="_x0000_s398341" name="Equation" r:id="rId8" imgW="1879600" imgH="368300" progId="">
              <p:embed/>
            </p:oleObj>
          </a:graphicData>
        </a:graphic>
      </p:graphicFrame>
      <p:sp>
        <p:nvSpPr>
          <p:cNvPr id="10253" name="Rectangle 13"/>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4" name="Object 14"/>
          <p:cNvGraphicFramePr>
            <a:graphicFrameLocks noChangeAspect="1"/>
          </p:cNvGraphicFramePr>
          <p:nvPr/>
        </p:nvGraphicFramePr>
        <p:xfrm>
          <a:off x="762000" y="4038600"/>
          <a:ext cx="3673475" cy="573088"/>
        </p:xfrm>
        <a:graphic>
          <a:graphicData uri="http://schemas.openxmlformats.org/presentationml/2006/ole">
            <p:oleObj spid="_x0000_s398342" name="Equation" r:id="rId9" imgW="2336800" imgH="368300" progId="">
              <p:embed/>
            </p:oleObj>
          </a:graphicData>
        </a:graphic>
      </p:graphicFrame>
      <p:sp>
        <p:nvSpPr>
          <p:cNvPr id="10256" name="Rectangle 16"/>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7" name="Object 17"/>
          <p:cNvGraphicFramePr>
            <a:graphicFrameLocks noChangeAspect="1"/>
          </p:cNvGraphicFramePr>
          <p:nvPr/>
        </p:nvGraphicFramePr>
        <p:xfrm>
          <a:off x="762000" y="5029200"/>
          <a:ext cx="3803650" cy="573088"/>
        </p:xfrm>
        <a:graphic>
          <a:graphicData uri="http://schemas.openxmlformats.org/presentationml/2006/ole">
            <p:oleObj spid="_x0000_s398343" name="Equation" r:id="rId10" imgW="2425700" imgH="368300" progId="">
              <p:embed/>
            </p:oleObj>
          </a:graphicData>
        </a:graphic>
      </p:graphicFrame>
      <p:sp>
        <p:nvSpPr>
          <p:cNvPr id="10259" name="Rectangle 19"/>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60" name="Object 20"/>
          <p:cNvGraphicFramePr>
            <a:graphicFrameLocks noChangeAspect="1"/>
          </p:cNvGraphicFramePr>
          <p:nvPr/>
        </p:nvGraphicFramePr>
        <p:xfrm>
          <a:off x="762000" y="6172200"/>
          <a:ext cx="3505200" cy="573088"/>
        </p:xfrm>
        <a:graphic>
          <a:graphicData uri="http://schemas.openxmlformats.org/presentationml/2006/ole">
            <p:oleObj spid="_x0000_s398344" name="Equation" r:id="rId11" imgW="2234230" imgH="368140" progId="">
              <p:embed/>
            </p:oleObj>
          </a:graphicData>
        </a:graphic>
      </p:graphicFrame>
      <p:sp>
        <p:nvSpPr>
          <p:cNvPr id="10262" name="Rectangle 22"/>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p:txBody>
          <a:bodyPr/>
          <a:lstStyle/>
          <a:p>
            <a:r>
              <a:rPr lang="en-US" sz="3600"/>
              <a:t>For what values of </a:t>
            </a:r>
            <a:r>
              <a:rPr lang="en-US" sz="3600" i="1"/>
              <a:t>x</a:t>
            </a:r>
            <a:r>
              <a:rPr lang="en-US" sz="3600"/>
              <a:t> is the inequality true? </a:t>
            </a:r>
          </a:p>
        </p:txBody>
      </p:sp>
      <p:graphicFrame>
        <p:nvGraphicFramePr>
          <p:cNvPr id="55300" name="TPChart"/>
          <p:cNvGraphicFramePr>
            <a:graphicFrameLocks noChangeAspect="1"/>
          </p:cNvGraphicFramePr>
          <p:nvPr/>
        </p:nvGraphicFramePr>
        <p:xfrm>
          <a:off x="4508500" y="1651000"/>
          <a:ext cx="4572000" cy="5143500"/>
        </p:xfrm>
        <a:graphic>
          <a:graphicData uri="http://schemas.openxmlformats.org/presentationml/2006/ole">
            <p:oleObj spid="_x0000_s39938" name="Chart" r:id="rId5" imgW="4571989" imgH="5143584" progId="MSGraph.Chart.8">
              <p:embed followColorScheme="full"/>
            </p:oleObj>
          </a:graphicData>
        </a:graphic>
      </p:graphicFrame>
      <p:sp>
        <p:nvSpPr>
          <p:cNvPr id="5530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533400" y="1676400"/>
          <a:ext cx="3581400" cy="639763"/>
        </p:xfrm>
        <a:graphic>
          <a:graphicData uri="http://schemas.openxmlformats.org/presentationml/2006/ole">
            <p:oleObj spid="_x0000_s39939" name="Equation" r:id="rId6" imgW="1129810" imgH="203112" progId="">
              <p:embed/>
            </p:oleObj>
          </a:graphicData>
        </a:graphic>
      </p:graphicFrame>
      <p:sp>
        <p:nvSpPr>
          <p:cNvPr id="55299" name="TPAnswers"/>
          <p:cNvSpPr>
            <a:spLocks noGrp="1" noChangeArrowheads="1"/>
          </p:cNvSpPr>
          <p:nvPr>
            <p:ph type="body" idx="1"/>
            <p:custDataLst>
              <p:tags r:id="rId3"/>
            </p:custDataLst>
          </p:nvPr>
        </p:nvSpPr>
        <p:spPr>
          <a:xfrm>
            <a:off x="457200" y="2713038"/>
            <a:ext cx="4114800" cy="3154362"/>
          </a:xfrm>
        </p:spPr>
        <p:txBody>
          <a:bodyPr/>
          <a:lstStyle/>
          <a:p>
            <a:pPr marL="609600" indent="-609600">
              <a:buFontTx/>
              <a:buAutoNum type="arabicPeriod"/>
            </a:pPr>
            <a:r>
              <a:rPr lang="en-US"/>
              <a:t>(0, 0.75) </a:t>
            </a:r>
          </a:p>
          <a:p>
            <a:pPr marL="609600" indent="-609600">
              <a:buFontTx/>
              <a:buAutoNum type="arabicPeriod"/>
            </a:pPr>
            <a:r>
              <a:rPr lang="en-US"/>
              <a:t>(-0.85, 0) </a:t>
            </a:r>
          </a:p>
          <a:p>
            <a:pPr marL="609600" indent="-609600">
              <a:buFontTx/>
              <a:buAutoNum type="arabicPeriod"/>
            </a:pPr>
            <a:r>
              <a:rPr lang="en-US"/>
              <a:t>(-0.85, 0.85) </a:t>
            </a:r>
          </a:p>
          <a:p>
            <a:pPr marL="609600" indent="-609600">
              <a:buFontTx/>
              <a:buAutoNum type="arabicPeriod"/>
            </a:pPr>
            <a:r>
              <a:rPr lang="en-US"/>
              <a:t>(-</a:t>
            </a:r>
            <a:r>
              <a:rPr lang="el-GR" i="1">
                <a:cs typeface="Arial" charset="0"/>
              </a:rPr>
              <a:t>π</a:t>
            </a:r>
            <a:r>
              <a:rPr lang="en-US">
                <a:cs typeface="Arial" charset="0"/>
              </a:rPr>
              <a:t>,</a:t>
            </a:r>
            <a:r>
              <a:rPr lang="en-US" i="1"/>
              <a:t> </a:t>
            </a:r>
            <a:r>
              <a:rPr lang="el-GR" i="1">
                <a:cs typeface="Arial" charset="0"/>
              </a:rPr>
              <a:t>π</a:t>
            </a:r>
            <a:r>
              <a:rPr lang="en-US"/>
              <a:t>) </a:t>
            </a:r>
          </a:p>
          <a:p>
            <a:pPr marL="609600" indent="-609600">
              <a:buFontTx/>
              <a:buAutoNum type="arabicPeriod"/>
            </a:pPr>
            <a:r>
              <a:rPr lang="en-US"/>
              <a:t>(-7.5, 0)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300"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17463"/>
            <a:ext cx="8229600" cy="1647825"/>
          </a:xfrm>
        </p:spPr>
        <p:txBody>
          <a:bodyPr>
            <a:spAutoFit/>
          </a:bodyPr>
          <a:lstStyle/>
          <a:p>
            <a:r>
              <a:rPr lang="en-US" sz="2800"/>
              <a:t>The curve </a:t>
            </a:r>
            <a:r>
              <a:rPr lang="en-US" sz="2800" i="1"/>
              <a:t>y</a:t>
            </a:r>
            <a:r>
              <a:rPr lang="en-US" sz="2800"/>
              <a:t> = </a:t>
            </a:r>
            <a:r>
              <a:rPr lang="en-US" sz="2800">
                <a:cs typeface="Arial" charset="0"/>
              </a:rPr>
              <a:t>ƒ(</a:t>
            </a:r>
            <a:r>
              <a:rPr lang="en-US" sz="2800" i="1">
                <a:cs typeface="Arial" charset="0"/>
              </a:rPr>
              <a:t>x</a:t>
            </a:r>
            <a:r>
              <a:rPr lang="en-US" sz="2800">
                <a:cs typeface="Arial" charset="0"/>
              </a:rPr>
              <a:t>), </a:t>
            </a:r>
            <a:r>
              <a:rPr lang="en-US" sz="2800" i="1">
                <a:cs typeface="Arial" charset="0"/>
              </a:rPr>
              <a:t>q</a:t>
            </a:r>
            <a:r>
              <a:rPr lang="en-US" sz="2800">
                <a:cs typeface="Arial" charset="0"/>
              </a:rPr>
              <a:t> ≤ </a:t>
            </a:r>
            <a:r>
              <a:rPr lang="en-US" sz="2800" i="1">
                <a:cs typeface="Arial" charset="0"/>
              </a:rPr>
              <a:t>x</a:t>
            </a:r>
            <a:r>
              <a:rPr lang="en-US" sz="2800">
                <a:cs typeface="Arial" charset="0"/>
              </a:rPr>
              <a:t> ≤ </a:t>
            </a:r>
            <a:r>
              <a:rPr lang="en-US" sz="2800" i="1">
                <a:cs typeface="Arial" charset="0"/>
              </a:rPr>
              <a:t>b</a:t>
            </a:r>
            <a:r>
              <a:rPr lang="en-US" sz="2800">
                <a:cs typeface="Arial" charset="0"/>
              </a:rPr>
              <a:t> </a:t>
            </a:r>
            <a:r>
              <a:rPr lang="en-US" sz="2800"/>
              <a:t>is rotated about the horizontal line </a:t>
            </a:r>
            <a:r>
              <a:rPr lang="en-US" sz="2800" i="1"/>
              <a:t>y</a:t>
            </a:r>
            <a:r>
              <a:rPr lang="en-US" sz="2800"/>
              <a:t> = </a:t>
            </a:r>
            <a:r>
              <a:rPr lang="en-US" sz="2800" i="1"/>
              <a:t>c</a:t>
            </a:r>
            <a:r>
              <a:rPr lang="en-US" sz="2800"/>
              <a:t>, where </a:t>
            </a:r>
            <a:r>
              <a:rPr lang="en-US" sz="2800">
                <a:cs typeface="Arial" charset="0"/>
              </a:rPr>
              <a:t>ƒ(</a:t>
            </a:r>
            <a:r>
              <a:rPr lang="en-US" sz="2800" i="1">
                <a:cs typeface="Arial" charset="0"/>
              </a:rPr>
              <a:t>x</a:t>
            </a:r>
            <a:r>
              <a:rPr lang="en-US" sz="2800">
                <a:cs typeface="Arial" charset="0"/>
              </a:rPr>
              <a:t>) ≤ </a:t>
            </a:r>
            <a:r>
              <a:rPr lang="en-US" sz="2800" i="1">
                <a:cs typeface="Arial" charset="0"/>
              </a:rPr>
              <a:t>c</a:t>
            </a:r>
            <a:r>
              <a:rPr lang="en-US" sz="2800">
                <a:cs typeface="Arial" charset="0"/>
              </a:rPr>
              <a:t>.  </a:t>
            </a:r>
            <a:r>
              <a:rPr lang="en-US" sz="2800"/>
              <a:t>Find a formula for the area of the resulting surface. </a:t>
            </a:r>
          </a:p>
        </p:txBody>
      </p:sp>
      <p:graphicFrame>
        <p:nvGraphicFramePr>
          <p:cNvPr id="11267" name="TPChart"/>
          <p:cNvGraphicFramePr>
            <a:graphicFrameLocks noChangeAspect="1"/>
          </p:cNvGraphicFramePr>
          <p:nvPr/>
        </p:nvGraphicFramePr>
        <p:xfrm>
          <a:off x="4572000" y="1714500"/>
          <a:ext cx="4572000" cy="5143500"/>
        </p:xfrm>
        <a:graphic>
          <a:graphicData uri="http://schemas.openxmlformats.org/presentationml/2006/ole">
            <p:oleObj spid="_x0000_s399362"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1828800"/>
            <a:ext cx="4114800" cy="4703763"/>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graphicFrame>
        <p:nvGraphicFramePr>
          <p:cNvPr id="11269" name="Object 5"/>
          <p:cNvGraphicFramePr>
            <a:graphicFrameLocks noChangeAspect="1"/>
          </p:cNvGraphicFramePr>
          <p:nvPr/>
        </p:nvGraphicFramePr>
        <p:xfrm>
          <a:off x="990600" y="1676400"/>
          <a:ext cx="2895600" cy="915988"/>
        </p:xfrm>
        <a:graphic>
          <a:graphicData uri="http://schemas.openxmlformats.org/presentationml/2006/ole">
            <p:oleObj spid="_x0000_s399363" name="Equation" r:id="rId6" imgW="1739145" imgH="545863" progId="">
              <p:embed/>
            </p:oleObj>
          </a:graphicData>
        </a:graphic>
      </p:graphicFrame>
      <p:sp>
        <p:nvSpPr>
          <p:cNvPr id="11271" name="Rectangle 7"/>
          <p:cNvSpPr>
            <a:spLocks noChangeArrowheads="1"/>
          </p:cNvSpPr>
          <p:nvPr/>
        </p:nvSpPr>
        <p:spPr bwMode="auto">
          <a:xfrm>
            <a:off x="0" y="3703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2" name="Object 8"/>
          <p:cNvGraphicFramePr>
            <a:graphicFrameLocks noChangeAspect="1"/>
          </p:cNvGraphicFramePr>
          <p:nvPr/>
        </p:nvGraphicFramePr>
        <p:xfrm>
          <a:off x="990600" y="2743200"/>
          <a:ext cx="2895600" cy="890588"/>
        </p:xfrm>
        <a:graphic>
          <a:graphicData uri="http://schemas.openxmlformats.org/presentationml/2006/ole">
            <p:oleObj spid="_x0000_s399364" name="Equation" r:id="rId7" imgW="1739900" imgH="533400" progId="">
              <p:embed/>
            </p:oleObj>
          </a:graphicData>
        </a:graphic>
      </p:graphicFrame>
      <p:sp>
        <p:nvSpPr>
          <p:cNvPr id="11274" name="Rectangle 10"/>
          <p:cNvSpPr>
            <a:spLocks noChangeArrowheads="1"/>
          </p:cNvSpPr>
          <p:nvPr/>
        </p:nvSpPr>
        <p:spPr bwMode="auto">
          <a:xfrm>
            <a:off x="0" y="3695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5" name="Object 11"/>
          <p:cNvGraphicFramePr>
            <a:graphicFrameLocks noChangeAspect="1"/>
          </p:cNvGraphicFramePr>
          <p:nvPr/>
        </p:nvGraphicFramePr>
        <p:xfrm>
          <a:off x="990600" y="3733800"/>
          <a:ext cx="2895600" cy="863600"/>
        </p:xfrm>
        <a:graphic>
          <a:graphicData uri="http://schemas.openxmlformats.org/presentationml/2006/ole">
            <p:oleObj spid="_x0000_s399365" name="Equation" r:id="rId8" imgW="1739900" imgH="520700" progId="">
              <p:embed/>
            </p:oleObj>
          </a:graphicData>
        </a:graphic>
      </p:graphicFrame>
      <p:sp>
        <p:nvSpPr>
          <p:cNvPr id="11277" name="Rectangle 13"/>
          <p:cNvSpPr>
            <a:spLocks noChangeArrowheads="1"/>
          </p:cNvSpPr>
          <p:nvPr/>
        </p:nvSpPr>
        <p:spPr bwMode="auto">
          <a:xfrm>
            <a:off x="0" y="3687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8" name="Object 14"/>
          <p:cNvGraphicFramePr>
            <a:graphicFrameLocks noChangeAspect="1"/>
          </p:cNvGraphicFramePr>
          <p:nvPr/>
        </p:nvGraphicFramePr>
        <p:xfrm>
          <a:off x="990600" y="4800600"/>
          <a:ext cx="2895600" cy="863600"/>
        </p:xfrm>
        <a:graphic>
          <a:graphicData uri="http://schemas.openxmlformats.org/presentationml/2006/ole">
            <p:oleObj spid="_x0000_s399366" name="Equation" r:id="rId9" imgW="1739900" imgH="520700" progId="">
              <p:embed/>
            </p:oleObj>
          </a:graphicData>
        </a:graphic>
      </p:graphicFrame>
      <p:sp>
        <p:nvSpPr>
          <p:cNvPr id="11280" name="Rectangle 16"/>
          <p:cNvSpPr>
            <a:spLocks noChangeArrowheads="1"/>
          </p:cNvSpPr>
          <p:nvPr/>
        </p:nvSpPr>
        <p:spPr bwMode="auto">
          <a:xfrm>
            <a:off x="0" y="3687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81" name="Object 17"/>
          <p:cNvGraphicFramePr>
            <a:graphicFrameLocks noChangeAspect="1"/>
          </p:cNvGraphicFramePr>
          <p:nvPr/>
        </p:nvGraphicFramePr>
        <p:xfrm>
          <a:off x="990600" y="5867400"/>
          <a:ext cx="2895600" cy="863600"/>
        </p:xfrm>
        <a:graphic>
          <a:graphicData uri="http://schemas.openxmlformats.org/presentationml/2006/ole">
            <p:oleObj spid="_x0000_s399367" name="Equation" r:id="rId10" imgW="1739900" imgH="520700" progId="">
              <p:embed/>
            </p:oleObj>
          </a:graphicData>
        </a:graphic>
      </p:graphicFrame>
      <p:sp>
        <p:nvSpPr>
          <p:cNvPr id="11283" name="Rectangle 19"/>
          <p:cNvSpPr>
            <a:spLocks noChangeArrowheads="1"/>
          </p:cNvSpPr>
          <p:nvPr/>
        </p:nvSpPr>
        <p:spPr bwMode="auto">
          <a:xfrm>
            <a:off x="0" y="36877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381000" y="90488"/>
            <a:ext cx="8382000" cy="1281112"/>
          </a:xfrm>
        </p:spPr>
        <p:txBody>
          <a:bodyPr>
            <a:spAutoFit/>
          </a:bodyPr>
          <a:lstStyle/>
          <a:p>
            <a:r>
              <a:rPr lang="en-US" sz="3000"/>
              <a:t>Find the area of the surface obtained by rotating the circle </a:t>
            </a:r>
            <a:r>
              <a:rPr lang="en-US" sz="3000" i="1"/>
              <a:t>x</a:t>
            </a:r>
            <a:r>
              <a:rPr lang="en-US" sz="3000" baseline="30000"/>
              <a:t>2</a:t>
            </a:r>
            <a:r>
              <a:rPr lang="en-US" sz="3000"/>
              <a:t> + </a:t>
            </a:r>
            <a:r>
              <a:rPr lang="en-US" sz="3000" i="1"/>
              <a:t>y</a:t>
            </a:r>
            <a:r>
              <a:rPr lang="en-US" sz="3000" baseline="30000"/>
              <a:t>2</a:t>
            </a:r>
            <a:r>
              <a:rPr lang="en-US" sz="3000"/>
              <a:t> = </a:t>
            </a:r>
            <a:r>
              <a:rPr lang="en-US" sz="3000" i="1"/>
              <a:t>a</a:t>
            </a:r>
            <a:r>
              <a:rPr lang="en-US" sz="3000" baseline="30000"/>
              <a:t>2</a:t>
            </a:r>
            <a:r>
              <a:rPr lang="en-US" sz="3000"/>
              <a:t> about the line </a:t>
            </a:r>
            <a:r>
              <a:rPr lang="en-US" sz="3000" i="1"/>
              <a:t>y</a:t>
            </a:r>
            <a:r>
              <a:rPr lang="en-US" sz="3000"/>
              <a:t> = </a:t>
            </a:r>
            <a:r>
              <a:rPr lang="en-US" sz="3000" i="1"/>
              <a:t>a.</a:t>
            </a:r>
          </a:p>
        </p:txBody>
      </p:sp>
      <p:graphicFrame>
        <p:nvGraphicFramePr>
          <p:cNvPr id="12291" name="TPChart"/>
          <p:cNvGraphicFramePr>
            <a:graphicFrameLocks noChangeAspect="1"/>
          </p:cNvGraphicFramePr>
          <p:nvPr/>
        </p:nvGraphicFramePr>
        <p:xfrm>
          <a:off x="4508500" y="1651000"/>
          <a:ext cx="4572000" cy="5143500"/>
        </p:xfrm>
        <a:graphic>
          <a:graphicData uri="http://schemas.openxmlformats.org/presentationml/2006/ole">
            <p:oleObj spid="_x0000_s400386"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95300" y="1752600"/>
            <a:ext cx="1549400" cy="1060450"/>
            <a:chOff x="312" y="1104"/>
            <a:chExt cx="976" cy="668"/>
          </a:xfrm>
        </p:grpSpPr>
        <p:graphicFrame>
          <p:nvGraphicFramePr>
            <p:cNvPr id="12293" name="PSPic"/>
            <p:cNvGraphicFramePr>
              <a:graphicFrameLocks noChangeAspect="1"/>
            </p:cNvGraphicFramePr>
            <p:nvPr/>
          </p:nvGraphicFramePr>
          <p:xfrm>
            <a:off x="432" y="1344"/>
            <a:ext cx="856" cy="428"/>
          </p:xfrm>
          <a:graphic>
            <a:graphicData uri="http://schemas.openxmlformats.org/presentationml/2006/ole">
              <p:oleObj spid="_x0000_s400391" name="Equation" r:id="rId6" imgW="380835" imgH="190417" progId="">
                <p:embed/>
              </p:oleObj>
            </a:graphicData>
          </a:graphic>
        </p:graphicFrame>
        <p:sp>
          <p:nvSpPr>
            <p:cNvPr id="12308" name="PSText"/>
            <p:cNvSpPr txBox="1">
              <a:spLocks noChangeArrowheads="1"/>
            </p:cNvSpPr>
            <p:nvPr/>
          </p:nvSpPr>
          <p:spPr bwMode="auto">
            <a:xfrm>
              <a:off x="432" y="1104"/>
              <a:ext cx="400" cy="240"/>
            </a:xfrm>
            <a:prstGeom prst="rect">
              <a:avLst/>
            </a:prstGeom>
            <a:noFill/>
            <a:ln w="9525">
              <a:noFill/>
              <a:miter lim="800000"/>
              <a:headEnd/>
              <a:tailEnd/>
            </a:ln>
            <a:effectLst/>
          </p:spPr>
          <p:txBody>
            <a:bodyPr/>
            <a:lstStyle/>
            <a:p>
              <a:r>
                <a:rPr lang="en-US" sz="2400"/>
                <a:t>1.</a:t>
              </a:r>
            </a:p>
          </p:txBody>
        </p:sp>
        <p:sp>
          <p:nvSpPr>
            <p:cNvPr id="12309" name="PSArrow"/>
            <p:cNvSpPr>
              <a:spLocks noChangeArrowheads="1"/>
            </p:cNvSpPr>
            <p:nvPr/>
          </p:nvSpPr>
          <p:spPr bwMode="auto">
            <a:xfrm>
              <a:off x="312"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752600"/>
            <a:ext cx="1549400" cy="1060450"/>
            <a:chOff x="1656" y="1104"/>
            <a:chExt cx="976" cy="668"/>
          </a:xfrm>
        </p:grpSpPr>
        <p:graphicFrame>
          <p:nvGraphicFramePr>
            <p:cNvPr id="12296" name="PSPic"/>
            <p:cNvGraphicFramePr>
              <a:graphicFrameLocks noChangeAspect="1"/>
            </p:cNvGraphicFramePr>
            <p:nvPr/>
          </p:nvGraphicFramePr>
          <p:xfrm>
            <a:off x="1776" y="1344"/>
            <a:ext cx="856" cy="428"/>
          </p:xfrm>
          <a:graphic>
            <a:graphicData uri="http://schemas.openxmlformats.org/presentationml/2006/ole">
              <p:oleObj spid="_x0000_s400390" name="Equation" r:id="rId7" imgW="380835" imgH="190417" progId="">
                <p:embed/>
              </p:oleObj>
            </a:graphicData>
          </a:graphic>
        </p:graphicFrame>
        <p:sp>
          <p:nvSpPr>
            <p:cNvPr id="12311" name="PSText"/>
            <p:cNvSpPr txBox="1">
              <a:spLocks noChangeArrowheads="1"/>
            </p:cNvSpPr>
            <p:nvPr/>
          </p:nvSpPr>
          <p:spPr bwMode="auto">
            <a:xfrm>
              <a:off x="1776" y="1104"/>
              <a:ext cx="400" cy="240"/>
            </a:xfrm>
            <a:prstGeom prst="rect">
              <a:avLst/>
            </a:prstGeom>
            <a:noFill/>
            <a:ln w="9525">
              <a:noFill/>
              <a:miter lim="800000"/>
              <a:headEnd/>
              <a:tailEnd/>
            </a:ln>
            <a:effectLst/>
          </p:spPr>
          <p:txBody>
            <a:bodyPr/>
            <a:lstStyle/>
            <a:p>
              <a:r>
                <a:rPr lang="en-US" sz="2400"/>
                <a:t>2.</a:t>
              </a:r>
            </a:p>
          </p:txBody>
        </p:sp>
        <p:sp>
          <p:nvSpPr>
            <p:cNvPr id="12312" name="PSArrow"/>
            <p:cNvSpPr>
              <a:spLocks noChangeArrowheads="1"/>
            </p:cNvSpPr>
            <p:nvPr/>
          </p:nvSpPr>
          <p:spPr bwMode="auto">
            <a:xfrm>
              <a:off x="1656"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276600"/>
            <a:ext cx="1549400" cy="1060450"/>
            <a:chOff x="840" y="2064"/>
            <a:chExt cx="976" cy="668"/>
          </a:xfrm>
        </p:grpSpPr>
        <p:graphicFrame>
          <p:nvGraphicFramePr>
            <p:cNvPr id="12299" name="PSPic"/>
            <p:cNvGraphicFramePr>
              <a:graphicFrameLocks noChangeAspect="1"/>
            </p:cNvGraphicFramePr>
            <p:nvPr/>
          </p:nvGraphicFramePr>
          <p:xfrm>
            <a:off x="960" y="2304"/>
            <a:ext cx="856" cy="428"/>
          </p:xfrm>
          <a:graphic>
            <a:graphicData uri="http://schemas.openxmlformats.org/presentationml/2006/ole">
              <p:oleObj spid="_x0000_s400389" name="Equation" r:id="rId8" imgW="380835" imgH="190417" progId="">
                <p:embed/>
              </p:oleObj>
            </a:graphicData>
          </a:graphic>
        </p:graphicFrame>
        <p:sp>
          <p:nvSpPr>
            <p:cNvPr id="12314" name="PSText"/>
            <p:cNvSpPr txBox="1">
              <a:spLocks noChangeArrowheads="1"/>
            </p:cNvSpPr>
            <p:nvPr/>
          </p:nvSpPr>
          <p:spPr bwMode="auto">
            <a:xfrm>
              <a:off x="960" y="2064"/>
              <a:ext cx="400" cy="240"/>
            </a:xfrm>
            <a:prstGeom prst="rect">
              <a:avLst/>
            </a:prstGeom>
            <a:noFill/>
            <a:ln w="9525">
              <a:noFill/>
              <a:miter lim="800000"/>
              <a:headEnd/>
              <a:tailEnd/>
            </a:ln>
            <a:effectLst/>
          </p:spPr>
          <p:txBody>
            <a:bodyPr/>
            <a:lstStyle/>
            <a:p>
              <a:r>
                <a:rPr lang="en-US" sz="2400"/>
                <a:t>3.</a:t>
              </a:r>
            </a:p>
          </p:txBody>
        </p:sp>
        <p:sp>
          <p:nvSpPr>
            <p:cNvPr id="12315" name="PSArrow"/>
            <p:cNvSpPr>
              <a:spLocks noChangeArrowheads="1"/>
            </p:cNvSpPr>
            <p:nvPr/>
          </p:nvSpPr>
          <p:spPr bwMode="auto">
            <a:xfrm>
              <a:off x="840"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648200"/>
            <a:ext cx="1549400" cy="1060450"/>
            <a:chOff x="360" y="2928"/>
            <a:chExt cx="976" cy="668"/>
          </a:xfrm>
        </p:grpSpPr>
        <p:graphicFrame>
          <p:nvGraphicFramePr>
            <p:cNvPr id="12302" name="PSPic"/>
            <p:cNvGraphicFramePr>
              <a:graphicFrameLocks noChangeAspect="1"/>
            </p:cNvGraphicFramePr>
            <p:nvPr/>
          </p:nvGraphicFramePr>
          <p:xfrm>
            <a:off x="480" y="3168"/>
            <a:ext cx="856" cy="428"/>
          </p:xfrm>
          <a:graphic>
            <a:graphicData uri="http://schemas.openxmlformats.org/presentationml/2006/ole">
              <p:oleObj spid="_x0000_s400388" name="Equation" r:id="rId9" imgW="380835" imgH="190417" progId="">
                <p:embed/>
              </p:oleObj>
            </a:graphicData>
          </a:graphic>
        </p:graphicFrame>
        <p:sp>
          <p:nvSpPr>
            <p:cNvPr id="12317" name="PSText"/>
            <p:cNvSpPr txBox="1">
              <a:spLocks noChangeArrowheads="1"/>
            </p:cNvSpPr>
            <p:nvPr/>
          </p:nvSpPr>
          <p:spPr bwMode="auto">
            <a:xfrm>
              <a:off x="480" y="2928"/>
              <a:ext cx="400" cy="240"/>
            </a:xfrm>
            <a:prstGeom prst="rect">
              <a:avLst/>
            </a:prstGeom>
            <a:noFill/>
            <a:ln w="9525">
              <a:noFill/>
              <a:miter lim="800000"/>
              <a:headEnd/>
              <a:tailEnd/>
            </a:ln>
            <a:effectLst/>
          </p:spPr>
          <p:txBody>
            <a:bodyPr/>
            <a:lstStyle/>
            <a:p>
              <a:r>
                <a:rPr lang="en-US" sz="2400"/>
                <a:t>4.</a:t>
              </a:r>
            </a:p>
          </p:txBody>
        </p:sp>
        <p:sp>
          <p:nvSpPr>
            <p:cNvPr id="12318" name="PSArrow"/>
            <p:cNvSpPr>
              <a:spLocks noChangeArrowheads="1"/>
            </p:cNvSpPr>
            <p:nvPr/>
          </p:nvSpPr>
          <p:spPr bwMode="auto">
            <a:xfrm>
              <a:off x="360"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4648200"/>
            <a:ext cx="1333500" cy="1060450"/>
            <a:chOff x="1656" y="2928"/>
            <a:chExt cx="840" cy="668"/>
          </a:xfrm>
        </p:grpSpPr>
        <p:graphicFrame>
          <p:nvGraphicFramePr>
            <p:cNvPr id="12305" name="PSPic"/>
            <p:cNvGraphicFramePr>
              <a:graphicFrameLocks noChangeAspect="1"/>
            </p:cNvGraphicFramePr>
            <p:nvPr/>
          </p:nvGraphicFramePr>
          <p:xfrm>
            <a:off x="1776" y="3168"/>
            <a:ext cx="720" cy="428"/>
          </p:xfrm>
          <a:graphic>
            <a:graphicData uri="http://schemas.openxmlformats.org/presentationml/2006/ole">
              <p:oleObj spid="_x0000_s400387" name="Equation" r:id="rId10" imgW="317087" imgH="190252" progId="">
                <p:embed/>
              </p:oleObj>
            </a:graphicData>
          </a:graphic>
        </p:graphicFrame>
        <p:sp>
          <p:nvSpPr>
            <p:cNvPr id="12320" name="PSText"/>
            <p:cNvSpPr txBox="1">
              <a:spLocks noChangeArrowheads="1"/>
            </p:cNvSpPr>
            <p:nvPr/>
          </p:nvSpPr>
          <p:spPr bwMode="auto">
            <a:xfrm>
              <a:off x="1776" y="2928"/>
              <a:ext cx="400" cy="240"/>
            </a:xfrm>
            <a:prstGeom prst="rect">
              <a:avLst/>
            </a:prstGeom>
            <a:noFill/>
            <a:ln w="9525">
              <a:noFill/>
              <a:miter lim="800000"/>
              <a:headEnd/>
              <a:tailEnd/>
            </a:ln>
            <a:effectLst/>
          </p:spPr>
          <p:txBody>
            <a:bodyPr/>
            <a:lstStyle/>
            <a:p>
              <a:r>
                <a:rPr lang="en-US" sz="2400"/>
                <a:t>5.</a:t>
              </a:r>
            </a:p>
          </p:txBody>
        </p:sp>
        <p:sp>
          <p:nvSpPr>
            <p:cNvPr id="12321" name="PSArrow"/>
            <p:cNvSpPr>
              <a:spLocks noChangeArrowheads="1"/>
            </p:cNvSpPr>
            <p:nvPr/>
          </p:nvSpPr>
          <p:spPr bwMode="auto">
            <a:xfrm>
              <a:off x="1656"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76200"/>
            <a:ext cx="8229600" cy="2192338"/>
          </a:xfrm>
        </p:spPr>
        <p:txBody>
          <a:bodyPr>
            <a:spAutoFit/>
          </a:bodyPr>
          <a:lstStyle/>
          <a:p>
            <a:r>
              <a:rPr lang="en-US" sz="2400"/>
              <a:t>A large tank is designed with ends in the shape of the region between the curves </a:t>
            </a:r>
            <a:r>
              <a:rPr lang="en-US" sz="2400" i="1"/>
              <a:t>y</a:t>
            </a:r>
            <a:r>
              <a:rPr lang="en-US" sz="2400"/>
              <a:t> = </a:t>
            </a:r>
            <a:r>
              <a:rPr lang="en-US" sz="2400" i="1"/>
              <a:t>x</a:t>
            </a:r>
            <a:r>
              <a:rPr lang="en-US" sz="2400" baseline="30000"/>
              <a:t>2</a:t>
            </a:r>
            <a:r>
              <a:rPr lang="en-US" sz="2400"/>
              <a:t>/2 and </a:t>
            </a:r>
            <a:r>
              <a:rPr lang="en-US" sz="2400" i="1"/>
              <a:t>y</a:t>
            </a:r>
            <a:r>
              <a:rPr lang="en-US" sz="2400"/>
              <a:t> = 15, measured in feet. Find the hydrostatic force on one end of the tank if it is filled to a depth of 5 ft with gasoline. (Assume the gasoline's density is 42.0 lb/ft</a:t>
            </a:r>
            <a:r>
              <a:rPr lang="en-US" sz="2400">
                <a:cs typeface="Arial" charset="0"/>
              </a:rPr>
              <a:t>³</a:t>
            </a:r>
            <a:r>
              <a:rPr lang="en-US" sz="2400"/>
              <a:t>.)</a:t>
            </a:r>
          </a:p>
        </p:txBody>
      </p:sp>
      <p:graphicFrame>
        <p:nvGraphicFramePr>
          <p:cNvPr id="13315" name="TPChart"/>
          <p:cNvGraphicFramePr>
            <a:graphicFrameLocks noChangeAspect="1"/>
          </p:cNvGraphicFramePr>
          <p:nvPr/>
        </p:nvGraphicFramePr>
        <p:xfrm>
          <a:off x="4813300" y="1981200"/>
          <a:ext cx="4333875" cy="4876800"/>
        </p:xfrm>
        <a:graphic>
          <a:graphicData uri="http://schemas.openxmlformats.org/presentationml/2006/ole">
            <p:oleObj spid="_x0000_s401410"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667000"/>
            <a:ext cx="4114800" cy="3082925"/>
          </a:xfrm>
        </p:spPr>
        <p:txBody>
          <a:bodyPr>
            <a:spAutoFit/>
          </a:bodyPr>
          <a:lstStyle/>
          <a:p>
            <a:pPr marL="609600" indent="-609600">
              <a:buFontTx/>
              <a:buAutoNum type="arabicPeriod"/>
            </a:pPr>
            <a:r>
              <a:rPr lang="en-US" sz="2800"/>
              <a:t>1,771 lb</a:t>
            </a:r>
          </a:p>
          <a:p>
            <a:pPr marL="609600" indent="-609600">
              <a:buFontTx/>
              <a:buAutoNum type="arabicPeriod"/>
            </a:pPr>
            <a:r>
              <a:rPr lang="en-US" sz="2800"/>
              <a:t>1,683 lb</a:t>
            </a:r>
          </a:p>
          <a:p>
            <a:pPr marL="609600" indent="-609600">
              <a:buFontTx/>
              <a:buAutoNum type="arabicPeriod"/>
            </a:pPr>
            <a:r>
              <a:rPr lang="en-US" sz="2800"/>
              <a:t>1,855 lb</a:t>
            </a:r>
          </a:p>
          <a:p>
            <a:pPr marL="609600" indent="-609600">
              <a:buFontTx/>
              <a:buAutoNum type="arabicPeriod"/>
            </a:pPr>
            <a:r>
              <a:rPr lang="en-US" sz="2800"/>
              <a:t>1,850 lb</a:t>
            </a:r>
          </a:p>
          <a:p>
            <a:pPr marL="609600" indent="-609600">
              <a:buFontTx/>
              <a:buAutoNum type="arabicPeriod"/>
            </a:pPr>
            <a:r>
              <a:rPr lang="en-US" sz="2800"/>
              <a:t>1,785 lb</a:t>
            </a:r>
          </a:p>
          <a:p>
            <a:pPr marL="609600" indent="-609600">
              <a:buFontTx/>
              <a:buAutoNum type="arabicPeriod"/>
            </a:pPr>
            <a:r>
              <a:rPr lang="en-US" sz="2800"/>
              <a:t>1,918 lb</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6200"/>
            <a:ext cx="8229600" cy="1827213"/>
          </a:xfrm>
        </p:spPr>
        <p:txBody>
          <a:bodyPr>
            <a:spAutoFit/>
          </a:bodyPr>
          <a:lstStyle/>
          <a:p>
            <a:r>
              <a:rPr lang="en-US" sz="2400"/>
              <a:t>A trough is filled with a liquid of density 855 kg/m</a:t>
            </a:r>
            <a:r>
              <a:rPr lang="en-US" sz="2400">
                <a:cs typeface="Arial" charset="0"/>
              </a:rPr>
              <a:t>³</a:t>
            </a:r>
            <a:r>
              <a:rPr lang="en-US" sz="2400"/>
              <a:t>. The ends of the trough are equilateral triangles with sides 6 m long and vertex at the bottom. Find the hydrostatic force on one end of the trough.</a:t>
            </a:r>
          </a:p>
        </p:txBody>
      </p:sp>
      <p:graphicFrame>
        <p:nvGraphicFramePr>
          <p:cNvPr id="14339" name="TPChart"/>
          <p:cNvGraphicFramePr>
            <a:graphicFrameLocks noChangeAspect="1"/>
          </p:cNvGraphicFramePr>
          <p:nvPr/>
        </p:nvGraphicFramePr>
        <p:xfrm>
          <a:off x="4508500" y="1651000"/>
          <a:ext cx="4572000" cy="5143500"/>
        </p:xfrm>
        <a:graphic>
          <a:graphicData uri="http://schemas.openxmlformats.org/presentationml/2006/ole">
            <p:oleObj spid="_x0000_s402434"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2100263"/>
            <a:ext cx="12192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14342"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1028700" y="1970088"/>
          <a:ext cx="2208213" cy="696912"/>
        </p:xfrm>
        <a:graphic>
          <a:graphicData uri="http://schemas.openxmlformats.org/presentationml/2006/ole">
            <p:oleObj spid="_x0000_s402435" name="Equation" r:id="rId6" imgW="723900" imgH="228600" progId="">
              <p:embed/>
            </p:oleObj>
          </a:graphicData>
        </a:graphic>
      </p:graphicFrame>
      <p:sp>
        <p:nvSpPr>
          <p:cNvPr id="14343" name="Rectangle 7"/>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
        <p:nvSpPr>
          <p:cNvPr id="14345"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4" name="Object 8"/>
          <p:cNvGraphicFramePr>
            <a:graphicFrameLocks noChangeAspect="1"/>
          </p:cNvGraphicFramePr>
          <p:nvPr/>
        </p:nvGraphicFramePr>
        <p:xfrm>
          <a:off x="1044575" y="2884488"/>
          <a:ext cx="2160588" cy="696912"/>
        </p:xfrm>
        <a:graphic>
          <a:graphicData uri="http://schemas.openxmlformats.org/presentationml/2006/ole">
            <p:oleObj spid="_x0000_s402436" name="Equation" r:id="rId7" imgW="711200" imgH="228600" progId="">
              <p:embed/>
            </p:oleObj>
          </a:graphicData>
        </a:graphic>
      </p:graphicFrame>
      <p:sp>
        <p:nvSpPr>
          <p:cNvPr id="14346" name="Rectangle 10"/>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14348" name="Rectangle 12"/>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7" name="Object 11"/>
          <p:cNvGraphicFramePr>
            <a:graphicFrameLocks noChangeAspect="1"/>
          </p:cNvGraphicFramePr>
          <p:nvPr/>
        </p:nvGraphicFramePr>
        <p:xfrm>
          <a:off x="990600" y="3810000"/>
          <a:ext cx="2208213" cy="696913"/>
        </p:xfrm>
        <a:graphic>
          <a:graphicData uri="http://schemas.openxmlformats.org/presentationml/2006/ole">
            <p:oleObj spid="_x0000_s402437" name="Equation" r:id="rId8" imgW="723900" imgH="228600" progId="">
              <p:embed/>
            </p:oleObj>
          </a:graphicData>
        </a:graphic>
      </p:graphicFrame>
      <p:sp>
        <p:nvSpPr>
          <p:cNvPr id="14349" name="Rectangle 13"/>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
        <p:nvSpPr>
          <p:cNvPr id="14351" name="Rectangle 1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0" name="Object 14"/>
          <p:cNvGraphicFramePr>
            <a:graphicFrameLocks noChangeAspect="1"/>
          </p:cNvGraphicFramePr>
          <p:nvPr/>
        </p:nvGraphicFramePr>
        <p:xfrm>
          <a:off x="990600" y="4789488"/>
          <a:ext cx="1693863" cy="696912"/>
        </p:xfrm>
        <a:graphic>
          <a:graphicData uri="http://schemas.openxmlformats.org/presentationml/2006/ole">
            <p:oleObj spid="_x0000_s402438" name="Equation" r:id="rId9" imgW="558800" imgH="228600" progId="">
              <p:embed/>
            </p:oleObj>
          </a:graphicData>
        </a:graphic>
      </p:graphicFrame>
      <p:sp>
        <p:nvSpPr>
          <p:cNvPr id="14352" name="Rectangle 16"/>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
        <p:nvSpPr>
          <p:cNvPr id="14354" name="Rectangle 18"/>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3" name="Object 17"/>
          <p:cNvGraphicFramePr>
            <a:graphicFrameLocks noChangeAspect="1"/>
          </p:cNvGraphicFramePr>
          <p:nvPr/>
        </p:nvGraphicFramePr>
        <p:xfrm>
          <a:off x="990600" y="5780088"/>
          <a:ext cx="2209800" cy="696912"/>
        </p:xfrm>
        <a:graphic>
          <a:graphicData uri="http://schemas.openxmlformats.org/presentationml/2006/ole">
            <p:oleObj spid="_x0000_s402439" name="Equation" r:id="rId10" imgW="723900" imgH="228600" progId="">
              <p:embed/>
            </p:oleObj>
          </a:graphicData>
        </a:graphic>
      </p:graphicFrame>
      <p:sp>
        <p:nvSpPr>
          <p:cNvPr id="14355" name="Rectangle 19"/>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1341438"/>
          </a:xfrm>
        </p:spPr>
        <p:txBody>
          <a:bodyPr>
            <a:spAutoFit/>
          </a:bodyPr>
          <a:lstStyle/>
          <a:p>
            <a:r>
              <a:rPr lang="en-US" sz="3200"/>
              <a:t>Find the centroid of the region bounded by the given curves.</a:t>
            </a:r>
          </a:p>
        </p:txBody>
      </p:sp>
      <p:graphicFrame>
        <p:nvGraphicFramePr>
          <p:cNvPr id="15363" name="TPChart"/>
          <p:cNvGraphicFramePr>
            <a:graphicFrameLocks noChangeAspect="1"/>
          </p:cNvGraphicFramePr>
          <p:nvPr/>
        </p:nvGraphicFramePr>
        <p:xfrm>
          <a:off x="4572000" y="1714500"/>
          <a:ext cx="4572000" cy="5143500"/>
        </p:xfrm>
        <a:graphic>
          <a:graphicData uri="http://schemas.openxmlformats.org/presentationml/2006/ole">
            <p:oleObj spid="_x0000_s403458"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2471738"/>
            <a:ext cx="4343400" cy="3852862"/>
          </a:xfrm>
        </p:spPr>
        <p:txBody>
          <a:bodyPr>
            <a:spAutoFit/>
          </a:bodyPr>
          <a:lstStyle/>
          <a:p>
            <a:pPr marL="609600" indent="-609600">
              <a:spcAft>
                <a:spcPct val="75000"/>
              </a:spcAft>
              <a:buFontTx/>
              <a:buAutoNum type="arabicPeriod"/>
            </a:pPr>
            <a:r>
              <a:rPr lang="en-US" sz="2800"/>
              <a:t>(28/75, 92/105)</a:t>
            </a:r>
          </a:p>
          <a:p>
            <a:pPr marL="609600" indent="-609600">
              <a:spcAft>
                <a:spcPct val="75000"/>
              </a:spcAft>
              <a:buFontTx/>
              <a:buAutoNum type="arabicPeriod"/>
            </a:pPr>
            <a:r>
              <a:rPr lang="en-US" sz="2800"/>
              <a:t>(9/25, 6/7)</a:t>
            </a:r>
          </a:p>
          <a:p>
            <a:pPr marL="609600" indent="-609600">
              <a:spcAft>
                <a:spcPct val="75000"/>
              </a:spcAft>
              <a:buFontTx/>
              <a:buAutoNum type="arabicPeriod"/>
            </a:pPr>
            <a:r>
              <a:rPr lang="en-US" sz="2800"/>
              <a:t>(1/2, 6/7)</a:t>
            </a:r>
          </a:p>
          <a:p>
            <a:pPr marL="609600" indent="-609600">
              <a:spcAft>
                <a:spcPct val="75000"/>
              </a:spcAft>
              <a:buFontTx/>
              <a:buAutoNum type="arabicPeriod"/>
            </a:pPr>
            <a:r>
              <a:rPr lang="en-US" sz="2800"/>
              <a:t>(92/105, 9/25)</a:t>
            </a:r>
          </a:p>
          <a:p>
            <a:pPr marL="609600" indent="-609600">
              <a:spcAft>
                <a:spcPct val="75000"/>
              </a:spcAft>
              <a:buFontTx/>
              <a:buAutoNum type="arabicPeriod"/>
            </a:pPr>
            <a:r>
              <a:rPr lang="en-US" sz="2800"/>
              <a:t>none of these </a:t>
            </a:r>
          </a:p>
        </p:txBody>
      </p:sp>
      <p:sp>
        <p:nvSpPr>
          <p:cNvPr id="1536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457200" y="1477963"/>
          <a:ext cx="4191000" cy="731837"/>
        </p:xfrm>
        <a:graphic>
          <a:graphicData uri="http://schemas.openxmlformats.org/presentationml/2006/ole">
            <p:oleObj spid="_x0000_s403459" name="Equation" r:id="rId6" imgW="1218671"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76200"/>
            <a:ext cx="8229600" cy="1341438"/>
          </a:xfrm>
        </p:spPr>
        <p:txBody>
          <a:bodyPr>
            <a:spAutoFit/>
          </a:bodyPr>
          <a:lstStyle/>
          <a:p>
            <a:r>
              <a:rPr lang="en-US" sz="3200"/>
              <a:t>Find the centroid of the region bounded by the curves.</a:t>
            </a:r>
          </a:p>
        </p:txBody>
      </p:sp>
      <p:graphicFrame>
        <p:nvGraphicFramePr>
          <p:cNvPr id="16387" name="TPChart"/>
          <p:cNvGraphicFramePr>
            <a:graphicFrameLocks noChangeAspect="1"/>
          </p:cNvGraphicFramePr>
          <p:nvPr/>
        </p:nvGraphicFramePr>
        <p:xfrm>
          <a:off x="4808538" y="2057400"/>
          <a:ext cx="4267200" cy="4800600"/>
        </p:xfrm>
        <a:graphic>
          <a:graphicData uri="http://schemas.openxmlformats.org/presentationml/2006/ole">
            <p:oleObj spid="_x0000_s404482"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2438400"/>
            <a:ext cx="1403350" cy="1322388"/>
            <a:chOff x="216" y="1536"/>
            <a:chExt cx="884" cy="833"/>
          </a:xfrm>
        </p:grpSpPr>
        <p:graphicFrame>
          <p:nvGraphicFramePr>
            <p:cNvPr id="16389" name="PSPic"/>
            <p:cNvGraphicFramePr>
              <a:graphicFrameLocks noChangeAspect="1"/>
            </p:cNvGraphicFramePr>
            <p:nvPr/>
          </p:nvGraphicFramePr>
          <p:xfrm>
            <a:off x="336" y="1776"/>
            <a:ext cx="764" cy="593"/>
          </p:xfrm>
          <a:graphic>
            <a:graphicData uri="http://schemas.openxmlformats.org/presentationml/2006/ole">
              <p:oleObj spid="_x0000_s404488" name="Equation" r:id="rId6" imgW="507780" imgH="393529" progId="">
                <p:embed/>
              </p:oleObj>
            </a:graphicData>
          </a:graphic>
        </p:graphicFrame>
        <p:sp>
          <p:nvSpPr>
            <p:cNvPr id="16404" name="PSText"/>
            <p:cNvSpPr txBox="1">
              <a:spLocks noChangeArrowheads="1"/>
            </p:cNvSpPr>
            <p:nvPr/>
          </p:nvSpPr>
          <p:spPr bwMode="auto">
            <a:xfrm>
              <a:off x="336" y="1536"/>
              <a:ext cx="400" cy="240"/>
            </a:xfrm>
            <a:prstGeom prst="rect">
              <a:avLst/>
            </a:prstGeom>
            <a:noFill/>
            <a:ln w="9525">
              <a:noFill/>
              <a:miter lim="800000"/>
              <a:headEnd/>
              <a:tailEnd/>
            </a:ln>
            <a:effectLst/>
          </p:spPr>
          <p:txBody>
            <a:bodyPr/>
            <a:lstStyle/>
            <a:p>
              <a:r>
                <a:rPr lang="en-US" sz="2400"/>
                <a:t>1.</a:t>
              </a:r>
            </a:p>
          </p:txBody>
        </p:sp>
        <p:sp>
          <p:nvSpPr>
            <p:cNvPr id="16405" name="PSArrow"/>
            <p:cNvSpPr>
              <a:spLocks noChangeArrowheads="1"/>
            </p:cNvSpPr>
            <p:nvPr/>
          </p:nvSpPr>
          <p:spPr bwMode="auto">
            <a:xfrm>
              <a:off x="216"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438400"/>
            <a:ext cx="1327150" cy="1322388"/>
            <a:chOff x="1704" y="1536"/>
            <a:chExt cx="836" cy="833"/>
          </a:xfrm>
        </p:grpSpPr>
        <p:graphicFrame>
          <p:nvGraphicFramePr>
            <p:cNvPr id="16392" name="PSPic"/>
            <p:cNvGraphicFramePr>
              <a:graphicFrameLocks noChangeAspect="1"/>
            </p:cNvGraphicFramePr>
            <p:nvPr/>
          </p:nvGraphicFramePr>
          <p:xfrm>
            <a:off x="1824" y="1776"/>
            <a:ext cx="716" cy="593"/>
          </p:xfrm>
          <a:graphic>
            <a:graphicData uri="http://schemas.openxmlformats.org/presentationml/2006/ole">
              <p:oleObj spid="_x0000_s404487" name="Equation" r:id="rId7" imgW="482391" imgH="393529" progId="">
                <p:embed/>
              </p:oleObj>
            </a:graphicData>
          </a:graphic>
        </p:graphicFrame>
        <p:sp>
          <p:nvSpPr>
            <p:cNvPr id="16407" name="PSText"/>
            <p:cNvSpPr txBox="1">
              <a:spLocks noChangeArrowheads="1"/>
            </p:cNvSpPr>
            <p:nvPr/>
          </p:nvSpPr>
          <p:spPr bwMode="auto">
            <a:xfrm>
              <a:off x="1824" y="1536"/>
              <a:ext cx="400" cy="240"/>
            </a:xfrm>
            <a:prstGeom prst="rect">
              <a:avLst/>
            </a:prstGeom>
            <a:noFill/>
            <a:ln w="9525">
              <a:noFill/>
              <a:miter lim="800000"/>
              <a:headEnd/>
              <a:tailEnd/>
            </a:ln>
            <a:effectLst/>
          </p:spPr>
          <p:txBody>
            <a:bodyPr/>
            <a:lstStyle/>
            <a:p>
              <a:r>
                <a:rPr lang="en-US" sz="2400"/>
                <a:t>2.</a:t>
              </a:r>
            </a:p>
          </p:txBody>
        </p:sp>
        <p:sp>
          <p:nvSpPr>
            <p:cNvPr id="16408" name="PSArrow"/>
            <p:cNvSpPr>
              <a:spLocks noChangeArrowheads="1"/>
            </p:cNvSpPr>
            <p:nvPr/>
          </p:nvSpPr>
          <p:spPr bwMode="auto">
            <a:xfrm>
              <a:off x="170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97025" y="3859213"/>
            <a:ext cx="1222375" cy="1322387"/>
            <a:chOff x="840" y="2304"/>
            <a:chExt cx="770" cy="833"/>
          </a:xfrm>
        </p:grpSpPr>
        <p:graphicFrame>
          <p:nvGraphicFramePr>
            <p:cNvPr id="16395" name="PSPic"/>
            <p:cNvGraphicFramePr>
              <a:graphicFrameLocks noChangeAspect="1"/>
            </p:cNvGraphicFramePr>
            <p:nvPr/>
          </p:nvGraphicFramePr>
          <p:xfrm>
            <a:off x="960" y="2544"/>
            <a:ext cx="650" cy="593"/>
          </p:xfrm>
          <a:graphic>
            <a:graphicData uri="http://schemas.openxmlformats.org/presentationml/2006/ole">
              <p:oleObj spid="_x0000_s404486" name="Equation" r:id="rId8" imgW="431613" imgH="393529" progId="">
                <p:embed/>
              </p:oleObj>
            </a:graphicData>
          </a:graphic>
        </p:graphicFrame>
        <p:sp>
          <p:nvSpPr>
            <p:cNvPr id="16410" name="PSText"/>
            <p:cNvSpPr txBox="1">
              <a:spLocks noChangeArrowheads="1"/>
            </p:cNvSpPr>
            <p:nvPr/>
          </p:nvSpPr>
          <p:spPr bwMode="auto">
            <a:xfrm>
              <a:off x="960" y="2304"/>
              <a:ext cx="400" cy="240"/>
            </a:xfrm>
            <a:prstGeom prst="rect">
              <a:avLst/>
            </a:prstGeom>
            <a:noFill/>
            <a:ln w="9525">
              <a:noFill/>
              <a:miter lim="800000"/>
              <a:headEnd/>
              <a:tailEnd/>
            </a:ln>
            <a:effectLst/>
          </p:spPr>
          <p:txBody>
            <a:bodyPr/>
            <a:lstStyle/>
            <a:p>
              <a:r>
                <a:rPr lang="en-US" sz="2400"/>
                <a:t>3.</a:t>
              </a:r>
            </a:p>
          </p:txBody>
        </p:sp>
        <p:sp>
          <p:nvSpPr>
            <p:cNvPr id="16411" name="PSArrow"/>
            <p:cNvSpPr>
              <a:spLocks noChangeArrowheads="1"/>
            </p:cNvSpPr>
            <p:nvPr/>
          </p:nvSpPr>
          <p:spPr bwMode="auto">
            <a:xfrm>
              <a:off x="840"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65125" y="5078413"/>
            <a:ext cx="1584325" cy="1322387"/>
            <a:chOff x="230" y="3110"/>
            <a:chExt cx="998" cy="833"/>
          </a:xfrm>
        </p:grpSpPr>
        <p:graphicFrame>
          <p:nvGraphicFramePr>
            <p:cNvPr id="16398" name="PSPic"/>
            <p:cNvGraphicFramePr>
              <a:graphicFrameLocks noChangeAspect="1"/>
            </p:cNvGraphicFramePr>
            <p:nvPr/>
          </p:nvGraphicFramePr>
          <p:xfrm>
            <a:off x="350" y="3350"/>
            <a:ext cx="878" cy="593"/>
          </p:xfrm>
          <a:graphic>
            <a:graphicData uri="http://schemas.openxmlformats.org/presentationml/2006/ole">
              <p:oleObj spid="_x0000_s404485" name="Equation" r:id="rId9" imgW="583947" imgH="393529" progId="">
                <p:embed/>
              </p:oleObj>
            </a:graphicData>
          </a:graphic>
        </p:graphicFrame>
        <p:sp>
          <p:nvSpPr>
            <p:cNvPr id="16413" name="PSText"/>
            <p:cNvSpPr txBox="1">
              <a:spLocks noChangeArrowheads="1"/>
            </p:cNvSpPr>
            <p:nvPr/>
          </p:nvSpPr>
          <p:spPr bwMode="auto">
            <a:xfrm>
              <a:off x="350" y="3110"/>
              <a:ext cx="400" cy="240"/>
            </a:xfrm>
            <a:prstGeom prst="rect">
              <a:avLst/>
            </a:prstGeom>
            <a:noFill/>
            <a:ln w="9525">
              <a:noFill/>
              <a:miter lim="800000"/>
              <a:headEnd/>
              <a:tailEnd/>
            </a:ln>
            <a:effectLst/>
          </p:spPr>
          <p:txBody>
            <a:bodyPr/>
            <a:lstStyle/>
            <a:p>
              <a:r>
                <a:rPr lang="en-US" sz="2400"/>
                <a:t>4.</a:t>
              </a:r>
            </a:p>
          </p:txBody>
        </p:sp>
        <p:sp>
          <p:nvSpPr>
            <p:cNvPr id="16414" name="PSArrow"/>
            <p:cNvSpPr>
              <a:spLocks noChangeArrowheads="1"/>
            </p:cNvSpPr>
            <p:nvPr/>
          </p:nvSpPr>
          <p:spPr bwMode="auto">
            <a:xfrm>
              <a:off x="230" y="32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11475" y="5078413"/>
            <a:ext cx="1508125" cy="1322387"/>
            <a:chOff x="1690" y="3110"/>
            <a:chExt cx="950" cy="833"/>
          </a:xfrm>
        </p:grpSpPr>
        <p:graphicFrame>
          <p:nvGraphicFramePr>
            <p:cNvPr id="16401" name="PSPic"/>
            <p:cNvGraphicFramePr>
              <a:graphicFrameLocks noChangeAspect="1"/>
            </p:cNvGraphicFramePr>
            <p:nvPr/>
          </p:nvGraphicFramePr>
          <p:xfrm>
            <a:off x="1810" y="3350"/>
            <a:ext cx="830" cy="593"/>
          </p:xfrm>
          <a:graphic>
            <a:graphicData uri="http://schemas.openxmlformats.org/presentationml/2006/ole">
              <p:oleObj spid="_x0000_s404484" name="Equation" r:id="rId10" imgW="558558" imgH="393529" progId="">
                <p:embed/>
              </p:oleObj>
            </a:graphicData>
          </a:graphic>
        </p:graphicFrame>
        <p:sp>
          <p:nvSpPr>
            <p:cNvPr id="16416" name="PSText"/>
            <p:cNvSpPr txBox="1">
              <a:spLocks noChangeArrowheads="1"/>
            </p:cNvSpPr>
            <p:nvPr/>
          </p:nvSpPr>
          <p:spPr bwMode="auto">
            <a:xfrm>
              <a:off x="1810" y="3110"/>
              <a:ext cx="400" cy="240"/>
            </a:xfrm>
            <a:prstGeom prst="rect">
              <a:avLst/>
            </a:prstGeom>
            <a:noFill/>
            <a:ln w="9525">
              <a:noFill/>
              <a:miter lim="800000"/>
              <a:headEnd/>
              <a:tailEnd/>
            </a:ln>
            <a:effectLst/>
          </p:spPr>
          <p:txBody>
            <a:bodyPr/>
            <a:lstStyle/>
            <a:p>
              <a:r>
                <a:rPr lang="en-US" sz="2400"/>
                <a:t>5.</a:t>
              </a:r>
            </a:p>
          </p:txBody>
        </p:sp>
        <p:sp>
          <p:nvSpPr>
            <p:cNvPr id="16417" name="PSArrow"/>
            <p:cNvSpPr>
              <a:spLocks noChangeArrowheads="1"/>
            </p:cNvSpPr>
            <p:nvPr/>
          </p:nvSpPr>
          <p:spPr bwMode="auto">
            <a:xfrm>
              <a:off x="1690" y="32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6420" name="Rectangle 3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9" name="Object 35"/>
          <p:cNvGraphicFramePr>
            <a:graphicFrameLocks noChangeAspect="1"/>
          </p:cNvGraphicFramePr>
          <p:nvPr/>
        </p:nvGraphicFramePr>
        <p:xfrm>
          <a:off x="457200" y="1250950"/>
          <a:ext cx="6096000" cy="806450"/>
        </p:xfrm>
        <a:graphic>
          <a:graphicData uri="http://schemas.openxmlformats.org/presentationml/2006/ole">
            <p:oleObj spid="_x0000_s404483" name="Equation" r:id="rId11" imgW="1841500" imgH="241300" progId="">
              <p:embed/>
            </p:oleObj>
          </a:graphicData>
        </a:graphic>
      </p:graphicFrame>
      <p:sp>
        <p:nvSpPr>
          <p:cNvPr id="16421" name="Rectangle 37"/>
          <p:cNvSpPr>
            <a:spLocks noChangeArrowheads="1"/>
          </p:cNvSpPr>
          <p:nvPr/>
        </p:nvSpPr>
        <p:spPr bwMode="auto">
          <a:xfrm>
            <a:off x="0" y="35512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1588"/>
            <a:ext cx="8229600" cy="1827212"/>
          </a:xfrm>
        </p:spPr>
        <p:txBody>
          <a:bodyPr>
            <a:spAutoFit/>
          </a:bodyPr>
          <a:lstStyle/>
          <a:p>
            <a:r>
              <a:rPr lang="en-US" sz="2400"/>
              <a:t>Suppose the average waiting time for a customer's call to be answered by a company representative (modeled by exponentially decreasing probability density functions) is 10 minutes. Find the median waiting time.</a:t>
            </a:r>
          </a:p>
        </p:txBody>
      </p:sp>
      <p:graphicFrame>
        <p:nvGraphicFramePr>
          <p:cNvPr id="17411" name="TPChart"/>
          <p:cNvGraphicFramePr>
            <a:graphicFrameLocks noChangeAspect="1"/>
          </p:cNvGraphicFramePr>
          <p:nvPr/>
        </p:nvGraphicFramePr>
        <p:xfrm>
          <a:off x="4741863" y="1905000"/>
          <a:ext cx="4402137" cy="4953000"/>
        </p:xfrm>
        <a:graphic>
          <a:graphicData uri="http://schemas.openxmlformats.org/presentationml/2006/ole">
            <p:oleObj spid="_x0000_s405506"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533400" y="2189163"/>
            <a:ext cx="4114800" cy="2916237"/>
          </a:xfrm>
        </p:spPr>
        <p:txBody>
          <a:bodyPr>
            <a:spAutoFit/>
          </a:bodyPr>
          <a:lstStyle/>
          <a:p>
            <a:pPr marL="609600" indent="-609600">
              <a:buFontTx/>
              <a:buAutoNum type="arabicPeriod"/>
            </a:pPr>
            <a:r>
              <a:rPr lang="en-US"/>
              <a:t>10.4 minutes</a:t>
            </a:r>
          </a:p>
          <a:p>
            <a:pPr marL="609600" indent="-609600">
              <a:buFontTx/>
              <a:buAutoNum type="arabicPeriod"/>
            </a:pPr>
            <a:r>
              <a:rPr lang="en-US"/>
              <a:t>4.16 minutes</a:t>
            </a:r>
          </a:p>
          <a:p>
            <a:pPr marL="609600" indent="-609600">
              <a:buFontTx/>
              <a:buAutoNum type="arabicPeriod"/>
            </a:pPr>
            <a:r>
              <a:rPr lang="en-US"/>
              <a:t>8.32 minutes</a:t>
            </a:r>
          </a:p>
          <a:p>
            <a:pPr marL="609600" indent="-609600">
              <a:buFontTx/>
              <a:buAutoNum type="arabicPeriod"/>
            </a:pPr>
            <a:r>
              <a:rPr lang="en-US"/>
              <a:t>7.62 minutes</a:t>
            </a:r>
          </a:p>
          <a:p>
            <a:pPr marL="609600" indent="-609600">
              <a:buFontTx/>
              <a:buAutoNum type="arabicPeriod"/>
            </a:pPr>
            <a:r>
              <a:rPr lang="en-US"/>
              <a:t>6.93 minutes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77788"/>
            <a:ext cx="8229600" cy="1827212"/>
          </a:xfrm>
        </p:spPr>
        <p:txBody>
          <a:bodyPr>
            <a:spAutoFit/>
          </a:bodyPr>
          <a:lstStyle/>
          <a:p>
            <a:r>
              <a:rPr lang="en-US" sz="2400"/>
              <a:t>The manager of a fast-food restaurant determines that the average time that her customers wait for service is 2 minutes. Find the probability that a customer is served within the first 4 minutes.</a:t>
            </a:r>
          </a:p>
        </p:txBody>
      </p:sp>
      <p:graphicFrame>
        <p:nvGraphicFramePr>
          <p:cNvPr id="18435" name="TPChart"/>
          <p:cNvGraphicFramePr>
            <a:graphicFrameLocks noChangeAspect="1"/>
          </p:cNvGraphicFramePr>
          <p:nvPr/>
        </p:nvGraphicFramePr>
        <p:xfrm>
          <a:off x="4741863" y="1905000"/>
          <a:ext cx="4402137" cy="4953000"/>
        </p:xfrm>
        <a:graphic>
          <a:graphicData uri="http://schemas.openxmlformats.org/presentationml/2006/ole">
            <p:oleObj spid="_x0000_s406530"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2362200"/>
            <a:ext cx="4114800" cy="2916238"/>
          </a:xfrm>
        </p:spPr>
        <p:txBody>
          <a:bodyPr>
            <a:spAutoFit/>
          </a:bodyPr>
          <a:lstStyle/>
          <a:p>
            <a:pPr marL="609600" indent="-609600">
              <a:buFontTx/>
              <a:buAutoNum type="arabicPeriod"/>
            </a:pPr>
            <a:r>
              <a:rPr lang="en-US"/>
              <a:t>0.86</a:t>
            </a:r>
          </a:p>
          <a:p>
            <a:pPr marL="609600" indent="-609600">
              <a:buFontTx/>
              <a:buAutoNum type="arabicPeriod"/>
            </a:pPr>
            <a:r>
              <a:rPr lang="en-US"/>
              <a:t>0.78</a:t>
            </a:r>
          </a:p>
          <a:p>
            <a:pPr marL="609600" indent="-609600">
              <a:buFontTx/>
              <a:buAutoNum type="arabicPeriod"/>
            </a:pPr>
            <a:r>
              <a:rPr lang="en-US"/>
              <a:t>0.43</a:t>
            </a:r>
          </a:p>
          <a:p>
            <a:pPr marL="609600" indent="-609600">
              <a:buFontTx/>
              <a:buAutoNum type="arabicPeriod"/>
            </a:pPr>
            <a:r>
              <a:rPr lang="en-US"/>
              <a:t>0.95</a:t>
            </a:r>
          </a:p>
          <a:p>
            <a:pPr marL="609600" indent="-609600">
              <a:buFontTx/>
              <a:buAutoNum type="arabicPeriod"/>
            </a:pPr>
            <a:r>
              <a:rPr lang="en-US"/>
              <a:t>1.085</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304800" y="15875"/>
            <a:ext cx="8686800" cy="2041525"/>
          </a:xfrm>
        </p:spPr>
        <p:txBody>
          <a:bodyPr>
            <a:spAutoFit/>
          </a:bodyPr>
          <a:lstStyle/>
          <a:p>
            <a:r>
              <a:rPr lang="en-US" sz="2200"/>
              <a:t>For a given commodity and pure competition, the number of units produced and the price per unit are determined as the coordinates of the point of intersection of the supply and demand curves. Given the demand curve                     and the supply curve                    , find the producer surplus. </a:t>
            </a:r>
          </a:p>
        </p:txBody>
      </p:sp>
      <p:graphicFrame>
        <p:nvGraphicFramePr>
          <p:cNvPr id="19459" name="TPChart"/>
          <p:cNvGraphicFramePr>
            <a:graphicFrameLocks noChangeAspect="1"/>
          </p:cNvGraphicFramePr>
          <p:nvPr/>
        </p:nvGraphicFramePr>
        <p:xfrm>
          <a:off x="4813300" y="1981200"/>
          <a:ext cx="4335463" cy="4876800"/>
        </p:xfrm>
        <a:graphic>
          <a:graphicData uri="http://schemas.openxmlformats.org/presentationml/2006/ole">
            <p:oleObj spid="_x0000_s407554" name="Chart" r:id="rId5" imgW="4571989" imgH="5143584" progId="MSGraph.Chart.8">
              <p:embed followColorScheme="full"/>
            </p:oleObj>
          </a:graphicData>
        </a:graphic>
      </p:graphicFrame>
      <p:sp>
        <p:nvSpPr>
          <p:cNvPr id="19462"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2743200" y="1203325"/>
          <a:ext cx="1447800" cy="712788"/>
        </p:xfrm>
        <a:graphic>
          <a:graphicData uri="http://schemas.openxmlformats.org/presentationml/2006/ole">
            <p:oleObj spid="_x0000_s407555" name="Equation" r:id="rId6" imgW="660113" imgH="330057" progId="">
              <p:embed/>
            </p:oleObj>
          </a:graphicData>
        </a:graphic>
      </p:graphicFrame>
      <p:sp>
        <p:nvSpPr>
          <p:cNvPr id="1946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3" name="Object 7"/>
          <p:cNvGraphicFramePr>
            <a:graphicFrameLocks noChangeAspect="1"/>
          </p:cNvGraphicFramePr>
          <p:nvPr/>
        </p:nvGraphicFramePr>
        <p:xfrm>
          <a:off x="6934200" y="1203325"/>
          <a:ext cx="1447800" cy="712788"/>
        </p:xfrm>
        <a:graphic>
          <a:graphicData uri="http://schemas.openxmlformats.org/presentationml/2006/ole">
            <p:oleObj spid="_x0000_s407556" name="Equation" r:id="rId7" imgW="660113" imgH="330057" progId="">
              <p:embed/>
            </p:oleObj>
          </a:graphicData>
        </a:graphic>
      </p:graphicFrame>
      <p:sp>
        <p:nvSpPr>
          <p:cNvPr id="19460"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$3,275.31</a:t>
            </a:r>
          </a:p>
          <a:p>
            <a:pPr marL="609600" indent="-609600">
              <a:buFontTx/>
              <a:buAutoNum type="arabicPeriod"/>
            </a:pPr>
            <a:r>
              <a:rPr lang="en-US"/>
              <a:t>$3,265.31</a:t>
            </a:r>
          </a:p>
          <a:p>
            <a:pPr marL="609600" indent="-609600">
              <a:buFontTx/>
              <a:buAutoNum type="arabicPeriod"/>
            </a:pPr>
            <a:r>
              <a:rPr lang="en-US"/>
              <a:t>$3,320.31</a:t>
            </a:r>
          </a:p>
          <a:p>
            <a:pPr marL="609600" indent="-609600">
              <a:buFontTx/>
              <a:buAutoNum type="arabicPeriod"/>
            </a:pPr>
            <a:r>
              <a:rPr lang="en-US"/>
              <a:t>$3,264.81</a:t>
            </a:r>
          </a:p>
          <a:p>
            <a:pPr marL="609600" indent="-609600">
              <a:buFontTx/>
              <a:buAutoNum type="arabicPeriod"/>
            </a:pPr>
            <a:r>
              <a:rPr lang="en-US"/>
              <a:t>$3,267.35</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381000" y="33338"/>
            <a:ext cx="8534400" cy="2557462"/>
          </a:xfrm>
        </p:spPr>
        <p:txBody>
          <a:bodyPr>
            <a:spAutoFit/>
          </a:bodyPr>
          <a:lstStyle/>
          <a:p>
            <a:r>
              <a:rPr lang="en-US" sz="2400"/>
              <a:t>A hot, wet summer is causing a mosquito population explosion in a lake resort area. The number of mosquitoes is increasing at an estimated rate of 2,100 + 7</a:t>
            </a:r>
            <a:r>
              <a:rPr lang="en-US" sz="2400" i="1"/>
              <a:t>e</a:t>
            </a:r>
            <a:r>
              <a:rPr lang="en-US" sz="2400" baseline="30000"/>
              <a:t>0.7</a:t>
            </a:r>
            <a:r>
              <a:rPr lang="en-US" sz="2400" i="1" baseline="30000"/>
              <a:t>t</a:t>
            </a:r>
            <a:r>
              <a:rPr lang="en-US" sz="2400"/>
              <a:t> per week (where </a:t>
            </a:r>
            <a:r>
              <a:rPr lang="en-US" sz="2400" i="1"/>
              <a:t>t</a:t>
            </a:r>
            <a:r>
              <a:rPr lang="en-US" sz="2400"/>
              <a:t> is measured in weeks).  By how much does the mosquito population increase between the 4th and 8th weeks of summer?</a:t>
            </a:r>
          </a:p>
        </p:txBody>
      </p:sp>
      <p:graphicFrame>
        <p:nvGraphicFramePr>
          <p:cNvPr id="20483" name="TPChart"/>
          <p:cNvGraphicFramePr>
            <a:graphicFrameLocks noChangeAspect="1"/>
          </p:cNvGraphicFramePr>
          <p:nvPr/>
        </p:nvGraphicFramePr>
        <p:xfrm>
          <a:off x="5011738" y="2209800"/>
          <a:ext cx="4132262" cy="4648200"/>
        </p:xfrm>
        <a:graphic>
          <a:graphicData uri="http://schemas.openxmlformats.org/presentationml/2006/ole">
            <p:oleObj spid="_x0000_s408578"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2874963"/>
            <a:ext cx="4114800" cy="2916237"/>
          </a:xfrm>
        </p:spPr>
        <p:txBody>
          <a:bodyPr>
            <a:spAutoFit/>
          </a:bodyPr>
          <a:lstStyle/>
          <a:p>
            <a:pPr marL="609600" indent="-609600">
              <a:buFontTx/>
              <a:buAutoNum type="arabicPeriod"/>
            </a:pPr>
            <a:r>
              <a:rPr lang="en-US"/>
              <a:t>14,222</a:t>
            </a:r>
          </a:p>
          <a:p>
            <a:pPr marL="609600" indent="-609600">
              <a:buFontTx/>
              <a:buAutoNum type="arabicPeriod"/>
            </a:pPr>
            <a:r>
              <a:rPr lang="en-US"/>
              <a:t>10,940</a:t>
            </a:r>
          </a:p>
          <a:p>
            <a:pPr marL="609600" indent="-609600">
              <a:buFontTx/>
              <a:buAutoNum type="arabicPeriod"/>
            </a:pPr>
            <a:r>
              <a:rPr lang="en-US"/>
              <a:t>15,316</a:t>
            </a:r>
          </a:p>
          <a:p>
            <a:pPr marL="609600" indent="-609600">
              <a:buFontTx/>
              <a:buAutoNum type="arabicPeriod"/>
            </a:pPr>
            <a:r>
              <a:rPr lang="en-US"/>
              <a:t>6,564</a:t>
            </a:r>
          </a:p>
          <a:p>
            <a:pPr marL="609600" indent="-609600">
              <a:buFontTx/>
              <a:buAutoNum type="arabicPeriod"/>
            </a:pPr>
            <a:r>
              <a:rPr lang="en-US"/>
              <a:t>7,658</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3733800" y="304800"/>
            <a:ext cx="5029200" cy="1143000"/>
          </a:xfrm>
        </p:spPr>
        <p:txBody>
          <a:bodyPr/>
          <a:lstStyle/>
          <a:p>
            <a:r>
              <a:rPr lang="en-US" sz="3000"/>
              <a:t>Which function is represented by the graph?</a:t>
            </a:r>
          </a:p>
        </p:txBody>
      </p:sp>
      <p:graphicFrame>
        <p:nvGraphicFramePr>
          <p:cNvPr id="46084" name="TPChart"/>
          <p:cNvGraphicFramePr>
            <a:graphicFrameLocks noChangeAspect="1"/>
          </p:cNvGraphicFramePr>
          <p:nvPr/>
        </p:nvGraphicFramePr>
        <p:xfrm>
          <a:off x="4800600" y="1828800"/>
          <a:ext cx="4343400" cy="5029200"/>
        </p:xfrm>
        <a:graphic>
          <a:graphicData uri="http://schemas.openxmlformats.org/presentationml/2006/ole">
            <p:oleObj spid="_x0000_s4098" name="Chart" r:id="rId5" imgW="4571989" imgH="5143584" progId="MSGraph.Chart.8">
              <p:embed followColorScheme="full"/>
            </p:oleObj>
          </a:graphicData>
        </a:graphic>
      </p:graphicFrame>
      <p:sp>
        <p:nvSpPr>
          <p:cNvPr id="46083" name="TPAnswers" hidden="1"/>
          <p:cNvSpPr>
            <a:spLocks noGrp="1" noChangeArrowheads="1"/>
          </p:cNvSpPr>
          <p:nvPr>
            <p:ph type="body" idx="1"/>
            <p:custDataLst>
              <p:tags r:id="rId3"/>
            </p:custDataLst>
          </p:nvPr>
        </p:nvSpPr>
        <p:spPr>
          <a:xfrm>
            <a:off x="457200" y="6781800"/>
            <a:ext cx="4114800" cy="1828800"/>
          </a:xfrm>
        </p:spPr>
        <p:txBody>
          <a:bodyPr>
            <a:normAutofit lnSpcReduction="10000"/>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grpSp>
        <p:nvGrpSpPr>
          <p:cNvPr id="2" name="Picture Choice 1"/>
          <p:cNvGrpSpPr>
            <a:grpSpLocks/>
          </p:cNvGrpSpPr>
          <p:nvPr/>
        </p:nvGrpSpPr>
        <p:grpSpPr bwMode="auto">
          <a:xfrm>
            <a:off x="158750" y="3276600"/>
            <a:ext cx="2192338" cy="1108075"/>
            <a:chOff x="24" y="1968"/>
            <a:chExt cx="1381" cy="698"/>
          </a:xfrm>
        </p:grpSpPr>
        <p:pic>
          <p:nvPicPr>
            <p:cNvPr id="46085" name="PSPic"/>
            <p:cNvPicPr>
              <a:picLocks noChangeAspect="1" noChangeArrowheads="1"/>
            </p:cNvPicPr>
            <p:nvPr/>
          </p:nvPicPr>
          <p:blipFill>
            <a:blip r:embed="rId6"/>
            <a:srcRect/>
            <a:stretch>
              <a:fillRect/>
            </a:stretch>
          </p:blipFill>
          <p:spPr bwMode="auto">
            <a:xfrm>
              <a:off x="144" y="2208"/>
              <a:ext cx="1261" cy="458"/>
            </a:xfrm>
            <a:prstGeom prst="rect">
              <a:avLst/>
            </a:prstGeom>
            <a:noFill/>
            <a:ln w="9525">
              <a:noFill/>
              <a:miter lim="800000"/>
              <a:headEnd/>
              <a:tailEnd/>
            </a:ln>
          </p:spPr>
        </p:pic>
        <p:sp>
          <p:nvSpPr>
            <p:cNvPr id="46090" name="PSText"/>
            <p:cNvSpPr txBox="1">
              <a:spLocks noChangeArrowheads="1"/>
            </p:cNvSpPr>
            <p:nvPr/>
          </p:nvSpPr>
          <p:spPr bwMode="auto">
            <a:xfrm>
              <a:off x="144" y="1968"/>
              <a:ext cx="400" cy="240"/>
            </a:xfrm>
            <a:prstGeom prst="rect">
              <a:avLst/>
            </a:prstGeom>
            <a:noFill/>
            <a:ln w="9525">
              <a:noFill/>
              <a:miter lim="800000"/>
              <a:headEnd/>
              <a:tailEnd/>
            </a:ln>
            <a:effectLst/>
          </p:spPr>
          <p:txBody>
            <a:bodyPr/>
            <a:lstStyle/>
            <a:p>
              <a:r>
                <a:rPr lang="en-US" sz="2400"/>
                <a:t>1.</a:t>
              </a:r>
            </a:p>
          </p:txBody>
        </p:sp>
        <p:sp>
          <p:nvSpPr>
            <p:cNvPr id="46091" name="PSArrow"/>
            <p:cNvSpPr>
              <a:spLocks noChangeArrowheads="1"/>
            </p:cNvSpPr>
            <p:nvPr/>
          </p:nvSpPr>
          <p:spPr bwMode="auto">
            <a:xfrm>
              <a:off x="24" y="21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9550" y="3276600"/>
            <a:ext cx="2051050" cy="1109663"/>
            <a:chOff x="1656" y="1968"/>
            <a:chExt cx="1292" cy="699"/>
          </a:xfrm>
        </p:grpSpPr>
        <p:pic>
          <p:nvPicPr>
            <p:cNvPr id="46086" name="PSPic"/>
            <p:cNvPicPr>
              <a:picLocks noChangeAspect="1" noChangeArrowheads="1"/>
            </p:cNvPicPr>
            <p:nvPr/>
          </p:nvPicPr>
          <p:blipFill>
            <a:blip r:embed="rId7"/>
            <a:srcRect/>
            <a:stretch>
              <a:fillRect/>
            </a:stretch>
          </p:blipFill>
          <p:spPr bwMode="auto">
            <a:xfrm>
              <a:off x="1776" y="2208"/>
              <a:ext cx="1172" cy="459"/>
            </a:xfrm>
            <a:prstGeom prst="rect">
              <a:avLst/>
            </a:prstGeom>
            <a:noFill/>
            <a:ln w="9525">
              <a:noFill/>
              <a:miter lim="800000"/>
              <a:headEnd/>
              <a:tailEnd/>
            </a:ln>
          </p:spPr>
        </p:pic>
        <p:sp>
          <p:nvSpPr>
            <p:cNvPr id="46093" name="PSText"/>
            <p:cNvSpPr txBox="1">
              <a:spLocks noChangeArrowheads="1"/>
            </p:cNvSpPr>
            <p:nvPr/>
          </p:nvSpPr>
          <p:spPr bwMode="auto">
            <a:xfrm>
              <a:off x="1776" y="1968"/>
              <a:ext cx="400" cy="240"/>
            </a:xfrm>
            <a:prstGeom prst="rect">
              <a:avLst/>
            </a:prstGeom>
            <a:noFill/>
            <a:ln w="9525">
              <a:noFill/>
              <a:miter lim="800000"/>
              <a:headEnd/>
              <a:tailEnd/>
            </a:ln>
            <a:effectLst/>
          </p:spPr>
          <p:txBody>
            <a:bodyPr/>
            <a:lstStyle/>
            <a:p>
              <a:r>
                <a:rPr lang="en-US" sz="2400"/>
                <a:t>2.</a:t>
              </a:r>
            </a:p>
          </p:txBody>
        </p:sp>
        <p:sp>
          <p:nvSpPr>
            <p:cNvPr id="46094" name="PSArrow"/>
            <p:cNvSpPr>
              <a:spLocks noChangeArrowheads="1"/>
            </p:cNvSpPr>
            <p:nvPr/>
          </p:nvSpPr>
          <p:spPr bwMode="auto">
            <a:xfrm>
              <a:off x="1656" y="21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01750" y="4495800"/>
            <a:ext cx="2052638" cy="1108075"/>
            <a:chOff x="744" y="2736"/>
            <a:chExt cx="1293" cy="698"/>
          </a:xfrm>
        </p:grpSpPr>
        <p:pic>
          <p:nvPicPr>
            <p:cNvPr id="46087" name="PSPic"/>
            <p:cNvPicPr>
              <a:picLocks noChangeAspect="1" noChangeArrowheads="1"/>
            </p:cNvPicPr>
            <p:nvPr/>
          </p:nvPicPr>
          <p:blipFill>
            <a:blip r:embed="rId8"/>
            <a:srcRect/>
            <a:stretch>
              <a:fillRect/>
            </a:stretch>
          </p:blipFill>
          <p:spPr bwMode="auto">
            <a:xfrm>
              <a:off x="864" y="2976"/>
              <a:ext cx="1173" cy="458"/>
            </a:xfrm>
            <a:prstGeom prst="rect">
              <a:avLst/>
            </a:prstGeom>
            <a:noFill/>
            <a:ln w="9525">
              <a:noFill/>
              <a:miter lim="800000"/>
              <a:headEnd/>
              <a:tailEnd/>
            </a:ln>
          </p:spPr>
        </p:pic>
        <p:sp>
          <p:nvSpPr>
            <p:cNvPr id="46096" name="PSText"/>
            <p:cNvSpPr txBox="1">
              <a:spLocks noChangeArrowheads="1"/>
            </p:cNvSpPr>
            <p:nvPr/>
          </p:nvSpPr>
          <p:spPr bwMode="auto">
            <a:xfrm>
              <a:off x="864" y="2736"/>
              <a:ext cx="400" cy="240"/>
            </a:xfrm>
            <a:prstGeom prst="rect">
              <a:avLst/>
            </a:prstGeom>
            <a:noFill/>
            <a:ln w="9525">
              <a:noFill/>
              <a:miter lim="800000"/>
              <a:headEnd/>
              <a:tailEnd/>
            </a:ln>
            <a:effectLst/>
          </p:spPr>
          <p:txBody>
            <a:bodyPr/>
            <a:lstStyle/>
            <a:p>
              <a:r>
                <a:rPr lang="en-US" sz="2400"/>
                <a:t>3.</a:t>
              </a:r>
            </a:p>
          </p:txBody>
        </p:sp>
        <p:sp>
          <p:nvSpPr>
            <p:cNvPr id="46097" name="PSArrow"/>
            <p:cNvSpPr>
              <a:spLocks noChangeArrowheads="1"/>
            </p:cNvSpPr>
            <p:nvPr/>
          </p:nvSpPr>
          <p:spPr bwMode="auto">
            <a:xfrm>
              <a:off x="744"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84150" y="5597525"/>
            <a:ext cx="2222500" cy="1108075"/>
            <a:chOff x="40" y="3430"/>
            <a:chExt cx="1400" cy="698"/>
          </a:xfrm>
        </p:grpSpPr>
        <p:pic>
          <p:nvPicPr>
            <p:cNvPr id="46088" name="PSPic"/>
            <p:cNvPicPr>
              <a:picLocks noChangeAspect="1" noChangeArrowheads="1"/>
            </p:cNvPicPr>
            <p:nvPr/>
          </p:nvPicPr>
          <p:blipFill>
            <a:blip r:embed="rId9"/>
            <a:srcRect/>
            <a:stretch>
              <a:fillRect/>
            </a:stretch>
          </p:blipFill>
          <p:spPr bwMode="auto">
            <a:xfrm>
              <a:off x="160" y="3670"/>
              <a:ext cx="1280" cy="458"/>
            </a:xfrm>
            <a:prstGeom prst="rect">
              <a:avLst/>
            </a:prstGeom>
            <a:noFill/>
            <a:ln w="9525">
              <a:noFill/>
              <a:miter lim="800000"/>
              <a:headEnd/>
              <a:tailEnd/>
            </a:ln>
          </p:spPr>
        </p:pic>
        <p:sp>
          <p:nvSpPr>
            <p:cNvPr id="46099" name="PSText"/>
            <p:cNvSpPr txBox="1">
              <a:spLocks noChangeArrowheads="1"/>
            </p:cNvSpPr>
            <p:nvPr/>
          </p:nvSpPr>
          <p:spPr bwMode="auto">
            <a:xfrm>
              <a:off x="160" y="3430"/>
              <a:ext cx="400" cy="240"/>
            </a:xfrm>
            <a:prstGeom prst="rect">
              <a:avLst/>
            </a:prstGeom>
            <a:noFill/>
            <a:ln w="9525">
              <a:noFill/>
              <a:miter lim="800000"/>
              <a:headEnd/>
              <a:tailEnd/>
            </a:ln>
            <a:effectLst/>
          </p:spPr>
          <p:txBody>
            <a:bodyPr/>
            <a:lstStyle/>
            <a:p>
              <a:r>
                <a:rPr lang="en-US" sz="2400"/>
                <a:t>4.</a:t>
              </a:r>
            </a:p>
          </p:txBody>
        </p:sp>
        <p:sp>
          <p:nvSpPr>
            <p:cNvPr id="46100" name="PSArrow"/>
            <p:cNvSpPr>
              <a:spLocks noChangeArrowheads="1"/>
            </p:cNvSpPr>
            <p:nvPr/>
          </p:nvSpPr>
          <p:spPr bwMode="auto">
            <a:xfrm>
              <a:off x="40" y="359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24163" y="5597525"/>
            <a:ext cx="1884362" cy="1108075"/>
            <a:chOff x="1703" y="3430"/>
            <a:chExt cx="1187" cy="698"/>
          </a:xfrm>
        </p:grpSpPr>
        <p:pic>
          <p:nvPicPr>
            <p:cNvPr id="46089" name="PSPic"/>
            <p:cNvPicPr>
              <a:picLocks noChangeAspect="1" noChangeArrowheads="1"/>
            </p:cNvPicPr>
            <p:nvPr/>
          </p:nvPicPr>
          <p:blipFill>
            <a:blip r:embed="rId10"/>
            <a:srcRect/>
            <a:stretch>
              <a:fillRect/>
            </a:stretch>
          </p:blipFill>
          <p:spPr bwMode="auto">
            <a:xfrm>
              <a:off x="1823" y="3670"/>
              <a:ext cx="1067" cy="458"/>
            </a:xfrm>
            <a:prstGeom prst="rect">
              <a:avLst/>
            </a:prstGeom>
            <a:noFill/>
            <a:ln w="9525">
              <a:noFill/>
              <a:miter lim="800000"/>
              <a:headEnd/>
              <a:tailEnd/>
            </a:ln>
          </p:spPr>
        </p:pic>
        <p:sp>
          <p:nvSpPr>
            <p:cNvPr id="46102" name="PSText"/>
            <p:cNvSpPr txBox="1">
              <a:spLocks noChangeArrowheads="1"/>
            </p:cNvSpPr>
            <p:nvPr/>
          </p:nvSpPr>
          <p:spPr bwMode="auto">
            <a:xfrm>
              <a:off x="1823" y="3430"/>
              <a:ext cx="400" cy="240"/>
            </a:xfrm>
            <a:prstGeom prst="rect">
              <a:avLst/>
            </a:prstGeom>
            <a:noFill/>
            <a:ln w="9525">
              <a:noFill/>
              <a:miter lim="800000"/>
              <a:headEnd/>
              <a:tailEnd/>
            </a:ln>
            <a:effectLst/>
          </p:spPr>
          <p:txBody>
            <a:bodyPr/>
            <a:lstStyle/>
            <a:p>
              <a:r>
                <a:rPr lang="en-US" sz="2400"/>
                <a:t>5.</a:t>
              </a:r>
            </a:p>
          </p:txBody>
        </p:sp>
        <p:sp>
          <p:nvSpPr>
            <p:cNvPr id="46103" name="PSArrow"/>
            <p:cNvSpPr>
              <a:spLocks noChangeArrowheads="1"/>
            </p:cNvSpPr>
            <p:nvPr/>
          </p:nvSpPr>
          <p:spPr bwMode="auto">
            <a:xfrm>
              <a:off x="1703" y="359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46105" name="Picture 25"/>
          <p:cNvPicPr>
            <a:picLocks noChangeAspect="1" noChangeArrowheads="1"/>
          </p:cNvPicPr>
          <p:nvPr/>
        </p:nvPicPr>
        <p:blipFill>
          <a:blip r:embed="rId11"/>
          <a:srcRect/>
          <a:stretch>
            <a:fillRect/>
          </a:stretch>
        </p:blipFill>
        <p:spPr bwMode="auto">
          <a:xfrm>
            <a:off x="304800" y="304800"/>
            <a:ext cx="3276600" cy="286861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76200"/>
            <a:ext cx="8229600" cy="1143000"/>
          </a:xfrm>
        </p:spPr>
        <p:txBody>
          <a:bodyPr/>
          <a:lstStyle/>
          <a:p>
            <a:r>
              <a:rPr lang="en-US"/>
              <a:t>Find the domain of the function. </a:t>
            </a:r>
          </a:p>
        </p:txBody>
      </p:sp>
      <p:graphicFrame>
        <p:nvGraphicFramePr>
          <p:cNvPr id="56324" name="TPChart"/>
          <p:cNvGraphicFramePr>
            <a:graphicFrameLocks noChangeAspect="1"/>
          </p:cNvGraphicFramePr>
          <p:nvPr/>
        </p:nvGraphicFramePr>
        <p:xfrm>
          <a:off x="4508500" y="1651000"/>
          <a:ext cx="4572000" cy="5143500"/>
        </p:xfrm>
        <a:graphic>
          <a:graphicData uri="http://schemas.openxmlformats.org/presentationml/2006/ole">
            <p:oleObj spid="_x0000_s40962" name="Chart" r:id="rId5" imgW="4571989" imgH="5143584" progId="MSGraph.Chart.8">
              <p:embed followColorScheme="full"/>
            </p:oleObj>
          </a:graphicData>
        </a:graphic>
      </p:graphicFrame>
      <p:sp>
        <p:nvSpPr>
          <p:cNvPr id="56323" name="TPAnswers" hidden="1"/>
          <p:cNvSpPr>
            <a:spLocks noGrp="1" noChangeArrowheads="1"/>
          </p:cNvSpPr>
          <p:nvPr>
            <p:ph type="body" idx="1"/>
            <p:custDataLst>
              <p:tags r:id="rId3"/>
            </p:custDataLst>
          </p:nvPr>
        </p:nvSpPr>
        <p:spPr>
          <a:xfrm>
            <a:off x="457200" y="6980238"/>
            <a:ext cx="2362200" cy="1858962"/>
          </a:xfrm>
        </p:spPr>
        <p:txBody>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grpSp>
        <p:nvGrpSpPr>
          <p:cNvPr id="2" name="Picture Choice 1"/>
          <p:cNvGrpSpPr>
            <a:grpSpLocks/>
          </p:cNvGrpSpPr>
          <p:nvPr/>
        </p:nvGrpSpPr>
        <p:grpSpPr bwMode="auto">
          <a:xfrm>
            <a:off x="342900" y="2362200"/>
            <a:ext cx="1741488" cy="1062038"/>
            <a:chOff x="216" y="1776"/>
            <a:chExt cx="1097" cy="669"/>
          </a:xfrm>
        </p:grpSpPr>
        <p:graphicFrame>
          <p:nvGraphicFramePr>
            <p:cNvPr id="56325" name="PSPic"/>
            <p:cNvGraphicFramePr>
              <a:graphicFrameLocks noChangeAspect="1"/>
            </p:cNvGraphicFramePr>
            <p:nvPr/>
          </p:nvGraphicFramePr>
          <p:xfrm>
            <a:off x="336" y="2016"/>
            <a:ext cx="977" cy="429"/>
          </p:xfrm>
          <a:graphic>
            <a:graphicData uri="http://schemas.openxmlformats.org/presentationml/2006/ole">
              <p:oleObj spid="_x0000_s40968" name="Equation" r:id="rId6" imgW="571748" imgH="254110" progId="">
                <p:embed/>
              </p:oleObj>
            </a:graphicData>
          </a:graphic>
        </p:graphicFrame>
        <p:sp>
          <p:nvSpPr>
            <p:cNvPr id="56335" name="PSText"/>
            <p:cNvSpPr txBox="1">
              <a:spLocks noChangeArrowheads="1"/>
            </p:cNvSpPr>
            <p:nvPr/>
          </p:nvSpPr>
          <p:spPr bwMode="auto">
            <a:xfrm>
              <a:off x="336" y="1776"/>
              <a:ext cx="400" cy="240"/>
            </a:xfrm>
            <a:prstGeom prst="rect">
              <a:avLst/>
            </a:prstGeom>
            <a:noFill/>
            <a:ln w="9525">
              <a:noFill/>
              <a:miter lim="800000"/>
              <a:headEnd/>
              <a:tailEnd/>
            </a:ln>
            <a:effectLst/>
          </p:spPr>
          <p:txBody>
            <a:bodyPr/>
            <a:lstStyle/>
            <a:p>
              <a:r>
                <a:rPr lang="en-US" sz="2400"/>
                <a:t>1.</a:t>
              </a:r>
            </a:p>
          </p:txBody>
        </p:sp>
        <p:sp>
          <p:nvSpPr>
            <p:cNvPr id="56336" name="PSArrow"/>
            <p:cNvSpPr>
              <a:spLocks noChangeArrowheads="1"/>
            </p:cNvSpPr>
            <p:nvPr/>
          </p:nvSpPr>
          <p:spPr bwMode="auto">
            <a:xfrm>
              <a:off x="216"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362200"/>
            <a:ext cx="1741488" cy="1062038"/>
            <a:chOff x="1416" y="1776"/>
            <a:chExt cx="1097" cy="669"/>
          </a:xfrm>
        </p:grpSpPr>
        <p:graphicFrame>
          <p:nvGraphicFramePr>
            <p:cNvPr id="56327" name="PSPic"/>
            <p:cNvGraphicFramePr>
              <a:graphicFrameLocks noChangeAspect="1"/>
            </p:cNvGraphicFramePr>
            <p:nvPr/>
          </p:nvGraphicFramePr>
          <p:xfrm>
            <a:off x="1536" y="2016"/>
            <a:ext cx="977" cy="429"/>
          </p:xfrm>
          <a:graphic>
            <a:graphicData uri="http://schemas.openxmlformats.org/presentationml/2006/ole">
              <p:oleObj spid="_x0000_s40967" name="Equation" r:id="rId7" imgW="571748" imgH="254110" progId="">
                <p:embed/>
              </p:oleObj>
            </a:graphicData>
          </a:graphic>
        </p:graphicFrame>
        <p:sp>
          <p:nvSpPr>
            <p:cNvPr id="56338" name="PSText"/>
            <p:cNvSpPr txBox="1">
              <a:spLocks noChangeArrowheads="1"/>
            </p:cNvSpPr>
            <p:nvPr/>
          </p:nvSpPr>
          <p:spPr bwMode="auto">
            <a:xfrm>
              <a:off x="1536" y="1776"/>
              <a:ext cx="400" cy="240"/>
            </a:xfrm>
            <a:prstGeom prst="rect">
              <a:avLst/>
            </a:prstGeom>
            <a:noFill/>
            <a:ln w="9525">
              <a:noFill/>
              <a:miter lim="800000"/>
              <a:headEnd/>
              <a:tailEnd/>
            </a:ln>
            <a:effectLst/>
          </p:spPr>
          <p:txBody>
            <a:bodyPr/>
            <a:lstStyle/>
            <a:p>
              <a:r>
                <a:rPr lang="en-US" sz="2400"/>
                <a:t>2.</a:t>
              </a:r>
            </a:p>
          </p:txBody>
        </p:sp>
        <p:sp>
          <p:nvSpPr>
            <p:cNvPr id="56339" name="PSArrow"/>
            <p:cNvSpPr>
              <a:spLocks noChangeArrowheads="1"/>
            </p:cNvSpPr>
            <p:nvPr/>
          </p:nvSpPr>
          <p:spPr bwMode="auto">
            <a:xfrm>
              <a:off x="1416"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22375" y="3886200"/>
            <a:ext cx="1597025" cy="958850"/>
            <a:chOff x="696" y="2448"/>
            <a:chExt cx="1006" cy="604"/>
          </a:xfrm>
        </p:grpSpPr>
        <p:graphicFrame>
          <p:nvGraphicFramePr>
            <p:cNvPr id="56329" name="PSPic"/>
            <p:cNvGraphicFramePr>
              <a:graphicFrameLocks noChangeAspect="1"/>
            </p:cNvGraphicFramePr>
            <p:nvPr/>
          </p:nvGraphicFramePr>
          <p:xfrm>
            <a:off x="816" y="2688"/>
            <a:ext cx="886" cy="364"/>
          </p:xfrm>
          <a:graphic>
            <a:graphicData uri="http://schemas.openxmlformats.org/presentationml/2006/ole">
              <p:oleObj spid="_x0000_s40966" name="Equation" r:id="rId8" imgW="520700" imgH="215900" progId="">
                <p:embed/>
              </p:oleObj>
            </a:graphicData>
          </a:graphic>
        </p:graphicFrame>
        <p:sp>
          <p:nvSpPr>
            <p:cNvPr id="56341" name="PSText"/>
            <p:cNvSpPr txBox="1">
              <a:spLocks noChangeArrowheads="1"/>
            </p:cNvSpPr>
            <p:nvPr/>
          </p:nvSpPr>
          <p:spPr bwMode="auto">
            <a:xfrm>
              <a:off x="816" y="2448"/>
              <a:ext cx="400" cy="240"/>
            </a:xfrm>
            <a:prstGeom prst="rect">
              <a:avLst/>
            </a:prstGeom>
            <a:noFill/>
            <a:ln w="9525">
              <a:noFill/>
              <a:miter lim="800000"/>
              <a:headEnd/>
              <a:tailEnd/>
            </a:ln>
            <a:effectLst/>
          </p:spPr>
          <p:txBody>
            <a:bodyPr/>
            <a:lstStyle/>
            <a:p>
              <a:r>
                <a:rPr lang="en-US" sz="2400"/>
                <a:t>3.</a:t>
              </a:r>
            </a:p>
          </p:txBody>
        </p:sp>
        <p:sp>
          <p:nvSpPr>
            <p:cNvPr id="56342" name="PSArrow"/>
            <p:cNvSpPr>
              <a:spLocks noChangeArrowheads="1"/>
            </p:cNvSpPr>
            <p:nvPr/>
          </p:nvSpPr>
          <p:spPr bwMode="auto">
            <a:xfrm>
              <a:off x="696"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96875" y="5029200"/>
            <a:ext cx="1698625" cy="1044575"/>
            <a:chOff x="250" y="3168"/>
            <a:chExt cx="1070" cy="658"/>
          </a:xfrm>
        </p:grpSpPr>
        <p:graphicFrame>
          <p:nvGraphicFramePr>
            <p:cNvPr id="56331" name="PSPic"/>
            <p:cNvGraphicFramePr>
              <a:graphicFrameLocks noChangeAspect="1"/>
            </p:cNvGraphicFramePr>
            <p:nvPr/>
          </p:nvGraphicFramePr>
          <p:xfrm>
            <a:off x="370" y="3408"/>
            <a:ext cx="950" cy="418"/>
          </p:xfrm>
          <a:graphic>
            <a:graphicData uri="http://schemas.openxmlformats.org/presentationml/2006/ole">
              <p:oleObj spid="_x0000_s40965" name="Equation" r:id="rId9" imgW="558558" imgH="241195" progId="">
                <p:embed/>
              </p:oleObj>
            </a:graphicData>
          </a:graphic>
        </p:graphicFrame>
        <p:sp>
          <p:nvSpPr>
            <p:cNvPr id="56344" name="PSText"/>
            <p:cNvSpPr txBox="1">
              <a:spLocks noChangeArrowheads="1"/>
            </p:cNvSpPr>
            <p:nvPr/>
          </p:nvSpPr>
          <p:spPr bwMode="auto">
            <a:xfrm>
              <a:off x="370" y="3168"/>
              <a:ext cx="400" cy="240"/>
            </a:xfrm>
            <a:prstGeom prst="rect">
              <a:avLst/>
            </a:prstGeom>
            <a:noFill/>
            <a:ln w="9525">
              <a:noFill/>
              <a:miter lim="800000"/>
              <a:headEnd/>
              <a:tailEnd/>
            </a:ln>
            <a:effectLst/>
          </p:spPr>
          <p:txBody>
            <a:bodyPr/>
            <a:lstStyle/>
            <a:p>
              <a:r>
                <a:rPr lang="en-US" sz="2400"/>
                <a:t>4.</a:t>
              </a:r>
            </a:p>
          </p:txBody>
        </p:sp>
        <p:sp>
          <p:nvSpPr>
            <p:cNvPr id="56345" name="PSArrow"/>
            <p:cNvSpPr>
              <a:spLocks noChangeArrowheads="1"/>
            </p:cNvSpPr>
            <p:nvPr/>
          </p:nvSpPr>
          <p:spPr bwMode="auto">
            <a:xfrm>
              <a:off x="25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5029200"/>
            <a:ext cx="2095500" cy="1062038"/>
            <a:chOff x="1416" y="3168"/>
            <a:chExt cx="1320" cy="669"/>
          </a:xfrm>
        </p:grpSpPr>
        <p:graphicFrame>
          <p:nvGraphicFramePr>
            <p:cNvPr id="56333" name="PSPic"/>
            <p:cNvGraphicFramePr>
              <a:graphicFrameLocks noChangeAspect="1"/>
            </p:cNvGraphicFramePr>
            <p:nvPr/>
          </p:nvGraphicFramePr>
          <p:xfrm>
            <a:off x="1536" y="3408"/>
            <a:ext cx="1200" cy="429"/>
          </p:xfrm>
          <a:graphic>
            <a:graphicData uri="http://schemas.openxmlformats.org/presentationml/2006/ole">
              <p:oleObj spid="_x0000_s40964" name="Equation" r:id="rId10" imgW="698500" imgH="254000" progId="">
                <p:embed/>
              </p:oleObj>
            </a:graphicData>
          </a:graphic>
        </p:graphicFrame>
        <p:sp>
          <p:nvSpPr>
            <p:cNvPr id="56347" name="PSText"/>
            <p:cNvSpPr txBox="1">
              <a:spLocks noChangeArrowheads="1"/>
            </p:cNvSpPr>
            <p:nvPr/>
          </p:nvSpPr>
          <p:spPr bwMode="auto">
            <a:xfrm>
              <a:off x="1536" y="3168"/>
              <a:ext cx="400" cy="240"/>
            </a:xfrm>
            <a:prstGeom prst="rect">
              <a:avLst/>
            </a:prstGeom>
            <a:noFill/>
            <a:ln w="9525">
              <a:noFill/>
              <a:miter lim="800000"/>
              <a:headEnd/>
              <a:tailEnd/>
            </a:ln>
            <a:effectLst/>
          </p:spPr>
          <p:txBody>
            <a:bodyPr/>
            <a:lstStyle/>
            <a:p>
              <a:r>
                <a:rPr lang="en-US" sz="2400"/>
                <a:t>5.</a:t>
              </a:r>
            </a:p>
          </p:txBody>
        </p:sp>
        <p:sp>
          <p:nvSpPr>
            <p:cNvPr id="56348" name="PSArrow"/>
            <p:cNvSpPr>
              <a:spLocks noChangeArrowheads="1"/>
            </p:cNvSpPr>
            <p:nvPr/>
          </p:nvSpPr>
          <p:spPr bwMode="auto">
            <a:xfrm>
              <a:off x="1416"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6351"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50" name="Object 30"/>
          <p:cNvGraphicFramePr>
            <a:graphicFrameLocks noChangeAspect="1"/>
          </p:cNvGraphicFramePr>
          <p:nvPr/>
        </p:nvGraphicFramePr>
        <p:xfrm>
          <a:off x="457200" y="1143000"/>
          <a:ext cx="3657600" cy="812800"/>
        </p:xfrm>
        <a:graphic>
          <a:graphicData uri="http://schemas.openxmlformats.org/presentationml/2006/ole">
            <p:oleObj spid="_x0000_s40963" name="Equation" r:id="rId11" imgW="10287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4"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4288"/>
            <a:ext cx="8229600" cy="2043112"/>
          </a:xfrm>
        </p:spPr>
        <p:txBody>
          <a:bodyPr>
            <a:spAutoFit/>
          </a:bodyPr>
          <a:lstStyle/>
          <a:p>
            <a:pPr>
              <a:lnSpc>
                <a:spcPct val="125000"/>
              </a:lnSpc>
            </a:pPr>
            <a:r>
              <a:rPr lang="en-US" sz="2200" i="1"/>
              <a:t>Poiseuille's Law</a:t>
            </a:r>
            <a:r>
              <a:rPr lang="en-US" sz="2200"/>
              <a:t> states that the rate of blood flow in a small human artery is given by         where </a:t>
            </a:r>
            <a:r>
              <a:rPr lang="en-US" sz="2200" i="1"/>
              <a:t>P</a:t>
            </a:r>
            <a:r>
              <a:rPr lang="en-US" sz="2200"/>
              <a:t> is the pressure difference between the ends of the vessel, </a:t>
            </a:r>
            <a:r>
              <a:rPr lang="en-US" sz="2200" i="1"/>
              <a:t>R</a:t>
            </a:r>
            <a:r>
              <a:rPr lang="en-US" sz="2200"/>
              <a:t> and </a:t>
            </a:r>
            <a:r>
              <a:rPr lang="en-US" sz="2200" i="1"/>
              <a:t>l</a:t>
            </a:r>
            <a:r>
              <a:rPr lang="en-US" sz="2200"/>
              <a:t> are the radius and length of the vessel, and      is the viscosity of the blood.  </a:t>
            </a:r>
          </a:p>
        </p:txBody>
      </p:sp>
      <p:graphicFrame>
        <p:nvGraphicFramePr>
          <p:cNvPr id="21507" name="TPChart"/>
          <p:cNvGraphicFramePr>
            <a:graphicFrameLocks noChangeAspect="1"/>
          </p:cNvGraphicFramePr>
          <p:nvPr/>
        </p:nvGraphicFramePr>
        <p:xfrm>
          <a:off x="4940300" y="2133600"/>
          <a:ext cx="4198938" cy="4724400"/>
        </p:xfrm>
        <a:graphic>
          <a:graphicData uri="http://schemas.openxmlformats.org/presentationml/2006/ole">
            <p:oleObj spid="_x0000_s409602" name="Chart" r:id="rId5" imgW="4571989" imgH="5143584" progId="MSGraph.Chart.8">
              <p:embed followColorScheme="full"/>
            </p:oleObj>
          </a:graphicData>
        </a:graphic>
      </p:graphicFrame>
      <p:sp>
        <p:nvSpPr>
          <p:cNvPr id="21509" name="Rectangle 5"/>
          <p:cNvSpPr>
            <a:spLocks noChangeArrowheads="1"/>
          </p:cNvSpPr>
          <p:nvPr/>
        </p:nvSpPr>
        <p:spPr bwMode="auto">
          <a:xfrm>
            <a:off x="457200" y="1981200"/>
            <a:ext cx="4724400" cy="1768475"/>
          </a:xfrm>
          <a:prstGeom prst="rect">
            <a:avLst/>
          </a:prstGeom>
          <a:noFill/>
          <a:ln w="9525">
            <a:noFill/>
            <a:miter lim="800000"/>
            <a:headEnd/>
            <a:tailEnd/>
          </a:ln>
          <a:effectLst/>
        </p:spPr>
        <p:txBody>
          <a:bodyPr>
            <a:spAutoFit/>
          </a:bodyPr>
          <a:lstStyle/>
          <a:p>
            <a:pPr>
              <a:lnSpc>
                <a:spcPct val="125000"/>
              </a:lnSpc>
            </a:pPr>
            <a:r>
              <a:rPr lang="en-US" sz="2200">
                <a:solidFill>
                  <a:schemeClr val="tx2"/>
                </a:solidFill>
              </a:rPr>
              <a:t>Use </a:t>
            </a:r>
            <a:r>
              <a:rPr lang="en-US" sz="2200" i="1">
                <a:solidFill>
                  <a:schemeClr val="tx2"/>
                </a:solidFill>
              </a:rPr>
              <a:t>Poiseuille's Law</a:t>
            </a:r>
            <a:r>
              <a:rPr lang="en-US" sz="2200">
                <a:solidFill>
                  <a:schemeClr val="tx2"/>
                </a:solidFill>
              </a:rPr>
              <a:t> to calculate the rate of flow in an artery for which   </a:t>
            </a:r>
          </a:p>
          <a:p>
            <a:pPr>
              <a:lnSpc>
                <a:spcPct val="125000"/>
              </a:lnSpc>
            </a:pPr>
            <a:r>
              <a:rPr lang="en-US" sz="2200">
                <a:solidFill>
                  <a:schemeClr val="tx2"/>
                </a:solidFill>
              </a:rPr>
              <a:t>                                  cm</a:t>
            </a:r>
            <a:r>
              <a:rPr lang="en-US" sz="2200" i="1">
                <a:solidFill>
                  <a:schemeClr val="tx2"/>
                </a:solidFill>
              </a:rPr>
              <a:t>,</a:t>
            </a:r>
            <a:r>
              <a:rPr lang="en-US" sz="2200">
                <a:solidFill>
                  <a:schemeClr val="tx2"/>
                </a:solidFill>
              </a:rPr>
              <a:t>             and                                      .</a:t>
            </a:r>
          </a:p>
        </p:txBody>
      </p:sp>
      <p:graphicFrame>
        <p:nvGraphicFramePr>
          <p:cNvPr id="21510" name="Object 6"/>
          <p:cNvGraphicFramePr>
            <a:graphicFrameLocks noChangeAspect="1"/>
          </p:cNvGraphicFramePr>
          <p:nvPr/>
        </p:nvGraphicFramePr>
        <p:xfrm>
          <a:off x="3581400" y="609600"/>
          <a:ext cx="700088" cy="762000"/>
        </p:xfrm>
        <a:graphic>
          <a:graphicData uri="http://schemas.openxmlformats.org/presentationml/2006/ole">
            <p:oleObj spid="_x0000_s409603" name="Equation" r:id="rId6" imgW="368300" imgH="393700" progId="">
              <p:embed/>
            </p:oleObj>
          </a:graphicData>
        </a:graphic>
      </p:graphicFrame>
      <p:graphicFrame>
        <p:nvGraphicFramePr>
          <p:cNvPr id="21513" name="Object 9"/>
          <p:cNvGraphicFramePr>
            <a:graphicFrameLocks noChangeAspect="1"/>
          </p:cNvGraphicFramePr>
          <p:nvPr/>
        </p:nvGraphicFramePr>
        <p:xfrm>
          <a:off x="533400" y="2949575"/>
          <a:ext cx="1447800" cy="403225"/>
        </p:xfrm>
        <a:graphic>
          <a:graphicData uri="http://schemas.openxmlformats.org/presentationml/2006/ole">
            <p:oleObj spid="_x0000_s409604" name="Equation" r:id="rId7" imgW="621760" imgH="177646" progId="">
              <p:embed/>
            </p:oleObj>
          </a:graphicData>
        </a:graphic>
      </p:graphicFrame>
      <p:graphicFrame>
        <p:nvGraphicFramePr>
          <p:cNvPr id="21516" name="Object 12"/>
          <p:cNvGraphicFramePr>
            <a:graphicFrameLocks noChangeAspect="1"/>
          </p:cNvGraphicFramePr>
          <p:nvPr/>
        </p:nvGraphicFramePr>
        <p:xfrm>
          <a:off x="1981200" y="2971800"/>
          <a:ext cx="1219200" cy="339725"/>
        </p:xfrm>
        <a:graphic>
          <a:graphicData uri="http://schemas.openxmlformats.org/presentationml/2006/ole">
            <p:oleObj spid="_x0000_s409605" name="Equation" r:id="rId8" imgW="545390" imgH="152202" progId="">
              <p:embed/>
            </p:oleObj>
          </a:graphicData>
        </a:graphic>
      </p:graphicFrame>
      <p:graphicFrame>
        <p:nvGraphicFramePr>
          <p:cNvPr id="21519" name="Object 15"/>
          <p:cNvGraphicFramePr>
            <a:graphicFrameLocks noChangeAspect="1"/>
          </p:cNvGraphicFramePr>
          <p:nvPr/>
        </p:nvGraphicFramePr>
        <p:xfrm>
          <a:off x="3640138" y="2868613"/>
          <a:ext cx="1406525" cy="500062"/>
        </p:xfrm>
        <a:graphic>
          <a:graphicData uri="http://schemas.openxmlformats.org/presentationml/2006/ole">
            <p:oleObj spid="_x0000_s409606" name="Equation" r:id="rId9" imgW="571320" imgH="203040" progId="">
              <p:embed/>
            </p:oleObj>
          </a:graphicData>
        </a:graphic>
      </p:graphicFrame>
      <p:sp>
        <p:nvSpPr>
          <p:cNvPr id="21523" name="Rectangle 1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22" name="Object 18"/>
          <p:cNvGraphicFramePr>
            <a:graphicFrameLocks noChangeAspect="1"/>
          </p:cNvGraphicFramePr>
          <p:nvPr/>
        </p:nvGraphicFramePr>
        <p:xfrm>
          <a:off x="1152525" y="3341688"/>
          <a:ext cx="3267075" cy="544512"/>
        </p:xfrm>
        <a:graphic>
          <a:graphicData uri="http://schemas.openxmlformats.org/presentationml/2006/ole">
            <p:oleObj spid="_x0000_s409607" name="Equation" r:id="rId10" imgW="1346040" imgH="228600" progId="">
              <p:embed/>
            </p:oleObj>
          </a:graphicData>
        </a:graphic>
      </p:graphicFrame>
      <p:sp>
        <p:nvSpPr>
          <p:cNvPr id="21526" name="Rectangle 2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25" name="Object 21"/>
          <p:cNvGraphicFramePr>
            <a:graphicFrameLocks noChangeAspect="1"/>
          </p:cNvGraphicFramePr>
          <p:nvPr/>
        </p:nvGraphicFramePr>
        <p:xfrm>
          <a:off x="3657600" y="1676400"/>
          <a:ext cx="285750" cy="381000"/>
        </p:xfrm>
        <a:graphic>
          <a:graphicData uri="http://schemas.openxmlformats.org/presentationml/2006/ole">
            <p:oleObj spid="_x0000_s409608" name="Equation" r:id="rId11" imgW="114151" imgH="152202" progId="">
              <p:embed/>
            </p:oleObj>
          </a:graphicData>
        </a:graphic>
      </p:graphicFrame>
      <p:sp>
        <p:nvSpPr>
          <p:cNvPr id="21508" name="TPAnswers"/>
          <p:cNvSpPr>
            <a:spLocks noGrp="1" noChangeArrowheads="1"/>
          </p:cNvSpPr>
          <p:nvPr>
            <p:ph type="body" idx="1"/>
            <p:custDataLst>
              <p:tags r:id="rId3"/>
            </p:custDataLst>
          </p:nvPr>
        </p:nvSpPr>
        <p:spPr>
          <a:xfrm>
            <a:off x="457200" y="3983038"/>
            <a:ext cx="4114800" cy="2570162"/>
          </a:xfrm>
        </p:spPr>
        <p:txBody>
          <a:bodyPr>
            <a:spAutoFit/>
          </a:bodyPr>
          <a:lstStyle/>
          <a:p>
            <a:pPr marL="609600" indent="-609600">
              <a:buFontTx/>
              <a:buAutoNum type="arabicPeriod"/>
            </a:pPr>
            <a:r>
              <a:rPr lang="en-US" sz="2800"/>
              <a:t>0.00314 cm</a:t>
            </a:r>
            <a:r>
              <a:rPr lang="en-US" sz="2800" baseline="30000"/>
              <a:t>3</a:t>
            </a:r>
            <a:r>
              <a:rPr lang="en-US" sz="2800"/>
              <a:t>/s</a:t>
            </a:r>
          </a:p>
          <a:p>
            <a:pPr marL="609600" indent="-609600">
              <a:buFontTx/>
              <a:buAutoNum type="arabicPeriod"/>
            </a:pPr>
            <a:r>
              <a:rPr lang="en-US" sz="2800"/>
              <a:t>0.000614 cm</a:t>
            </a:r>
            <a:r>
              <a:rPr lang="en-US" sz="2800" baseline="30000"/>
              <a:t>3</a:t>
            </a:r>
            <a:r>
              <a:rPr lang="en-US" sz="2800"/>
              <a:t>/s</a:t>
            </a:r>
          </a:p>
          <a:p>
            <a:pPr marL="609600" indent="-609600">
              <a:buFontTx/>
              <a:buAutoNum type="arabicPeriod"/>
            </a:pPr>
            <a:r>
              <a:rPr lang="en-US" sz="2800"/>
              <a:t>1.100614 cm</a:t>
            </a:r>
            <a:r>
              <a:rPr lang="en-US" sz="2800" baseline="30000"/>
              <a:t>3</a:t>
            </a:r>
            <a:r>
              <a:rPr lang="en-US" sz="2800"/>
              <a:t>/s</a:t>
            </a:r>
          </a:p>
          <a:p>
            <a:pPr marL="609600" indent="-609600">
              <a:buFontTx/>
              <a:buAutoNum type="arabicPeriod"/>
            </a:pPr>
            <a:r>
              <a:rPr lang="en-US" sz="2800"/>
              <a:t>0.0314 cm</a:t>
            </a:r>
            <a:r>
              <a:rPr lang="en-US" sz="2800" baseline="30000"/>
              <a:t>3</a:t>
            </a:r>
            <a:r>
              <a:rPr lang="en-US" sz="2800"/>
              <a:t>/s</a:t>
            </a:r>
          </a:p>
          <a:p>
            <a:pPr marL="609600" indent="-609600">
              <a:buFontTx/>
              <a:buAutoNum type="arabicPeriod"/>
            </a:pPr>
            <a:r>
              <a:rPr lang="en-US" sz="2800"/>
              <a:t>0.6144 cm</a:t>
            </a:r>
            <a:r>
              <a:rPr lang="en-US" sz="2800" baseline="30000"/>
              <a:t>3</a:t>
            </a:r>
            <a:r>
              <a:rPr lang="en-US" sz="2800"/>
              <a:t>/s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PQuestion"/>
          <p:cNvSpPr>
            <a:spLocks noGrp="1" noChangeArrowheads="1"/>
          </p:cNvSpPr>
          <p:nvPr>
            <p:ph type="title"/>
          </p:nvPr>
        </p:nvSpPr>
        <p:spPr>
          <a:xfrm>
            <a:off x="457200" y="304800"/>
            <a:ext cx="8229600" cy="976313"/>
          </a:xfrm>
        </p:spPr>
        <p:txBody>
          <a:bodyPr>
            <a:spAutoFit/>
          </a:bodyPr>
          <a:lstStyle/>
          <a:p>
            <a:r>
              <a:rPr lang="en-US" sz="4000"/>
              <a:t>Find the length of the curve.</a:t>
            </a:r>
          </a:p>
        </p:txBody>
      </p:sp>
      <p:graphicFrame>
        <p:nvGraphicFramePr>
          <p:cNvPr id="80899" name="TPChart"/>
          <p:cNvGraphicFramePr>
            <a:graphicFrameLocks noChangeAspect="1"/>
          </p:cNvGraphicFramePr>
          <p:nvPr/>
        </p:nvGraphicFramePr>
        <p:xfrm>
          <a:off x="4508500" y="1651000"/>
          <a:ext cx="4572000" cy="5143500"/>
        </p:xfrm>
        <a:graphic>
          <a:graphicData uri="http://schemas.openxmlformats.org/presentationml/2006/ole">
            <p:oleObj spid="_x0000_s410626" name="Chart" r:id="rId5" imgW="4571989" imgH="5143584" progId="MSGraph.Chart.8">
              <p:embed followColorScheme="full"/>
            </p:oleObj>
          </a:graphicData>
        </a:graphic>
      </p:graphicFrame>
      <p:sp>
        <p:nvSpPr>
          <p:cNvPr id="80901" name="Rectangle 5"/>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0902" name="Object 6"/>
          <p:cNvGraphicFramePr>
            <a:graphicFrameLocks noChangeAspect="1"/>
          </p:cNvGraphicFramePr>
          <p:nvPr/>
        </p:nvGraphicFramePr>
        <p:xfrm>
          <a:off x="533400" y="1295400"/>
          <a:ext cx="3962400" cy="1260475"/>
        </p:xfrm>
        <a:graphic>
          <a:graphicData uri="http://schemas.openxmlformats.org/presentationml/2006/ole">
            <p:oleObj spid="_x0000_s410627" name="Equation" r:id="rId6" imgW="1320227" imgH="418918" progId="">
              <p:embed/>
            </p:oleObj>
          </a:graphicData>
        </a:graphic>
      </p:graphicFrame>
      <p:sp>
        <p:nvSpPr>
          <p:cNvPr id="80903" name="Rectangle 7"/>
          <p:cNvSpPr>
            <a:spLocks noChangeArrowheads="1"/>
          </p:cNvSpPr>
          <p:nvPr/>
        </p:nvSpPr>
        <p:spPr bwMode="auto">
          <a:xfrm>
            <a:off x="0" y="3638550"/>
            <a:ext cx="9144000" cy="0"/>
          </a:xfrm>
          <a:prstGeom prst="rect">
            <a:avLst/>
          </a:prstGeom>
          <a:noFill/>
          <a:ln w="9525">
            <a:noFill/>
            <a:miter lim="800000"/>
            <a:headEnd/>
            <a:tailEnd/>
          </a:ln>
          <a:effectLst/>
        </p:spPr>
        <p:txBody>
          <a:bodyPr wrap="none" anchor="ctr">
            <a:spAutoFit/>
          </a:bodyPr>
          <a:lstStyle/>
          <a:p>
            <a:endParaRPr lang="en-US"/>
          </a:p>
        </p:txBody>
      </p:sp>
      <p:sp>
        <p:nvSpPr>
          <p:cNvPr id="80900" name="TPAnswers"/>
          <p:cNvSpPr>
            <a:spLocks noGrp="1" noChangeArrowheads="1"/>
          </p:cNvSpPr>
          <p:nvPr>
            <p:ph type="body" idx="1"/>
            <p:custDataLst>
              <p:tags r:id="rId3"/>
            </p:custDataLst>
          </p:nvPr>
        </p:nvSpPr>
        <p:spPr>
          <a:xfrm>
            <a:off x="533400" y="2895600"/>
            <a:ext cx="4114800" cy="2916238"/>
          </a:xfrm>
        </p:spPr>
        <p:txBody>
          <a:bodyPr>
            <a:spAutoFit/>
          </a:bodyPr>
          <a:lstStyle/>
          <a:p>
            <a:pPr marL="609600" indent="-609600">
              <a:buFontTx/>
              <a:buAutoNum type="arabicPeriod"/>
            </a:pPr>
            <a:r>
              <a:rPr lang="en-US" baseline="30000">
                <a:cs typeface="Arial" charset="0"/>
              </a:rPr>
              <a:t>1</a:t>
            </a:r>
            <a:r>
              <a:rPr lang="en-US">
                <a:cs typeface="Arial" charset="0"/>
              </a:rPr>
              <a:t>⁄</a:t>
            </a:r>
            <a:r>
              <a:rPr lang="en-US" baseline="-25000">
                <a:cs typeface="Arial" charset="0"/>
              </a:rPr>
              <a:t>2</a:t>
            </a:r>
          </a:p>
          <a:p>
            <a:pPr marL="609600" indent="-609600">
              <a:buFontTx/>
              <a:buAutoNum type="arabicPeriod"/>
            </a:pPr>
            <a:r>
              <a:rPr lang="en-US" baseline="30000"/>
              <a:t>8</a:t>
            </a:r>
            <a:r>
              <a:rPr lang="en-US">
                <a:cs typeface="Arial" charset="0"/>
              </a:rPr>
              <a:t>⁄</a:t>
            </a:r>
            <a:r>
              <a:rPr lang="en-US" baseline="-25000">
                <a:cs typeface="Arial" charset="0"/>
              </a:rPr>
              <a:t>3</a:t>
            </a:r>
            <a:endParaRPr lang="en-US"/>
          </a:p>
          <a:p>
            <a:pPr marL="609600" indent="-609600">
              <a:buFontTx/>
              <a:buAutoNum type="arabicPeriod"/>
            </a:pPr>
            <a:r>
              <a:rPr lang="en-US"/>
              <a:t>2</a:t>
            </a:r>
          </a:p>
          <a:p>
            <a:pPr marL="609600" indent="-609600">
              <a:buFontTx/>
              <a:buAutoNum type="arabicPeriod"/>
            </a:pPr>
            <a:r>
              <a:rPr lang="en-US"/>
              <a:t>3</a:t>
            </a:r>
            <a:endParaRPr lang="en-US">
              <a:cs typeface="Arial" charset="0"/>
            </a:endParaRPr>
          </a:p>
          <a:p>
            <a:pPr marL="609600" indent="-609600">
              <a:buFontTx/>
              <a:buAutoNum type="arabicPeriod"/>
            </a:pPr>
            <a:r>
              <a:rPr lang="en-US" baseline="30000"/>
              <a:t>33</a:t>
            </a:r>
            <a:r>
              <a:rPr lang="en-US">
                <a:cs typeface="Arial" charset="0"/>
              </a:rPr>
              <a:t>⁄</a:t>
            </a:r>
            <a:r>
              <a:rPr lang="en-US" baseline="-25000"/>
              <a:t>16</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0899"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x</a:t>
            </a:r>
            <a:r>
              <a:rPr lang="en-US" sz="3200"/>
              <a:t>-axis.</a:t>
            </a:r>
          </a:p>
        </p:txBody>
      </p:sp>
      <p:graphicFrame>
        <p:nvGraphicFramePr>
          <p:cNvPr id="24579" name="TPChart"/>
          <p:cNvGraphicFramePr>
            <a:graphicFrameLocks noChangeAspect="1"/>
          </p:cNvGraphicFramePr>
          <p:nvPr/>
        </p:nvGraphicFramePr>
        <p:xfrm>
          <a:off x="4808538" y="1981200"/>
          <a:ext cx="4335462" cy="4876800"/>
        </p:xfrm>
        <a:graphic>
          <a:graphicData uri="http://schemas.openxmlformats.org/presentationml/2006/ole">
            <p:oleObj spid="_x0000_s411650" name="Chart" r:id="rId5" imgW="4571989" imgH="5143584" progId="MSGraph.Chart.8">
              <p:embed followColorScheme="full"/>
            </p:oleObj>
          </a:graphicData>
        </a:graphic>
      </p:graphicFrame>
      <p:sp>
        <p:nvSpPr>
          <p:cNvPr id="24580" name="TPAnswers" hidden="1"/>
          <p:cNvSpPr>
            <a:spLocks noGrp="1" noChangeArrowheads="1"/>
          </p:cNvSpPr>
          <p:nvPr>
            <p:ph type="body" idx="1"/>
            <p:custDataLst>
              <p:tags r:id="rId3"/>
            </p:custDataLst>
          </p:nvPr>
        </p:nvSpPr>
        <p:spPr>
          <a:xfrm>
            <a:off x="457200" y="70104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95300" y="2667000"/>
            <a:ext cx="1081088" cy="936625"/>
            <a:chOff x="312" y="1680"/>
            <a:chExt cx="681" cy="590"/>
          </a:xfrm>
        </p:grpSpPr>
        <p:graphicFrame>
          <p:nvGraphicFramePr>
            <p:cNvPr id="24581" name="PSPic"/>
            <p:cNvGraphicFramePr>
              <a:graphicFrameLocks noChangeAspect="1"/>
            </p:cNvGraphicFramePr>
            <p:nvPr/>
          </p:nvGraphicFramePr>
          <p:xfrm>
            <a:off x="432" y="1920"/>
            <a:ext cx="561" cy="350"/>
          </p:xfrm>
          <a:graphic>
            <a:graphicData uri="http://schemas.openxmlformats.org/presentationml/2006/ole">
              <p:oleObj spid="_x0000_s411655" name="Equation" r:id="rId6" imgW="241195" imgH="152334" progId="">
                <p:embed/>
              </p:oleObj>
            </a:graphicData>
          </a:graphic>
        </p:graphicFrame>
        <p:sp>
          <p:nvSpPr>
            <p:cNvPr id="24594" name="PSText"/>
            <p:cNvSpPr txBox="1">
              <a:spLocks noChangeArrowheads="1"/>
            </p:cNvSpPr>
            <p:nvPr/>
          </p:nvSpPr>
          <p:spPr bwMode="auto">
            <a:xfrm>
              <a:off x="432" y="1680"/>
              <a:ext cx="400" cy="240"/>
            </a:xfrm>
            <a:prstGeom prst="rect">
              <a:avLst/>
            </a:prstGeom>
            <a:noFill/>
            <a:ln w="9525">
              <a:noFill/>
              <a:miter lim="800000"/>
              <a:headEnd/>
              <a:tailEnd/>
            </a:ln>
            <a:effectLst/>
          </p:spPr>
          <p:txBody>
            <a:bodyPr/>
            <a:lstStyle/>
            <a:p>
              <a:r>
                <a:rPr lang="en-US" sz="2400"/>
                <a:t>1.</a:t>
              </a:r>
            </a:p>
          </p:txBody>
        </p:sp>
        <p:sp>
          <p:nvSpPr>
            <p:cNvPr id="24595" name="PSArrow"/>
            <p:cNvSpPr>
              <a:spLocks noChangeArrowheads="1"/>
            </p:cNvSpPr>
            <p:nvPr/>
          </p:nvSpPr>
          <p:spPr bwMode="auto">
            <a:xfrm>
              <a:off x="312"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667000"/>
            <a:ext cx="1103313" cy="935038"/>
            <a:chOff x="1704" y="1680"/>
            <a:chExt cx="695" cy="589"/>
          </a:xfrm>
        </p:grpSpPr>
        <p:graphicFrame>
          <p:nvGraphicFramePr>
            <p:cNvPr id="24584" name="PSPic"/>
            <p:cNvGraphicFramePr>
              <a:graphicFrameLocks noChangeAspect="1"/>
            </p:cNvGraphicFramePr>
            <p:nvPr/>
          </p:nvGraphicFramePr>
          <p:xfrm>
            <a:off x="1824" y="1920"/>
            <a:ext cx="575" cy="349"/>
          </p:xfrm>
          <a:graphic>
            <a:graphicData uri="http://schemas.openxmlformats.org/presentationml/2006/ole">
              <p:oleObj spid="_x0000_s411654" name="Equation" r:id="rId7" imgW="253780" imgH="152268" progId="">
                <p:embed/>
              </p:oleObj>
            </a:graphicData>
          </a:graphic>
        </p:graphicFrame>
        <p:sp>
          <p:nvSpPr>
            <p:cNvPr id="24597" name="PSText"/>
            <p:cNvSpPr txBox="1">
              <a:spLocks noChangeArrowheads="1"/>
            </p:cNvSpPr>
            <p:nvPr/>
          </p:nvSpPr>
          <p:spPr bwMode="auto">
            <a:xfrm>
              <a:off x="1824" y="1680"/>
              <a:ext cx="400" cy="240"/>
            </a:xfrm>
            <a:prstGeom prst="rect">
              <a:avLst/>
            </a:prstGeom>
            <a:noFill/>
            <a:ln w="9525">
              <a:noFill/>
              <a:miter lim="800000"/>
              <a:headEnd/>
              <a:tailEnd/>
            </a:ln>
            <a:effectLst/>
          </p:spPr>
          <p:txBody>
            <a:bodyPr/>
            <a:lstStyle/>
            <a:p>
              <a:r>
                <a:rPr lang="en-US" sz="2400"/>
                <a:t>2.</a:t>
              </a:r>
            </a:p>
          </p:txBody>
        </p:sp>
        <p:sp>
          <p:nvSpPr>
            <p:cNvPr id="24598" name="PSArrow"/>
            <p:cNvSpPr>
              <a:spLocks noChangeArrowheads="1"/>
            </p:cNvSpPr>
            <p:nvPr/>
          </p:nvSpPr>
          <p:spPr bwMode="auto">
            <a:xfrm>
              <a:off x="1704"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962400"/>
            <a:ext cx="1103313" cy="935038"/>
            <a:chOff x="984" y="2496"/>
            <a:chExt cx="695" cy="589"/>
          </a:xfrm>
        </p:grpSpPr>
        <p:graphicFrame>
          <p:nvGraphicFramePr>
            <p:cNvPr id="24587" name="PSPic"/>
            <p:cNvGraphicFramePr>
              <a:graphicFrameLocks noChangeAspect="1"/>
            </p:cNvGraphicFramePr>
            <p:nvPr/>
          </p:nvGraphicFramePr>
          <p:xfrm>
            <a:off x="1104" y="2736"/>
            <a:ext cx="575" cy="349"/>
          </p:xfrm>
          <a:graphic>
            <a:graphicData uri="http://schemas.openxmlformats.org/presentationml/2006/ole">
              <p:oleObj spid="_x0000_s411653" name="Equation" r:id="rId8" imgW="253780" imgH="152268" progId="">
                <p:embed/>
              </p:oleObj>
            </a:graphicData>
          </a:graphic>
        </p:graphicFrame>
        <p:sp>
          <p:nvSpPr>
            <p:cNvPr id="24600" name="PSText"/>
            <p:cNvSpPr txBox="1">
              <a:spLocks noChangeArrowheads="1"/>
            </p:cNvSpPr>
            <p:nvPr/>
          </p:nvSpPr>
          <p:spPr bwMode="auto">
            <a:xfrm>
              <a:off x="1104" y="2496"/>
              <a:ext cx="400" cy="240"/>
            </a:xfrm>
            <a:prstGeom prst="rect">
              <a:avLst/>
            </a:prstGeom>
            <a:noFill/>
            <a:ln w="9525">
              <a:noFill/>
              <a:miter lim="800000"/>
              <a:headEnd/>
              <a:tailEnd/>
            </a:ln>
            <a:effectLst/>
          </p:spPr>
          <p:txBody>
            <a:bodyPr/>
            <a:lstStyle/>
            <a:p>
              <a:r>
                <a:rPr lang="en-US" sz="2400"/>
                <a:t>3.</a:t>
              </a:r>
            </a:p>
          </p:txBody>
        </p:sp>
        <p:sp>
          <p:nvSpPr>
            <p:cNvPr id="24601" name="PSArrow"/>
            <p:cNvSpPr>
              <a:spLocks noChangeArrowheads="1"/>
            </p:cNvSpPr>
            <p:nvPr/>
          </p:nvSpPr>
          <p:spPr bwMode="auto">
            <a:xfrm>
              <a:off x="984"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235575"/>
            <a:ext cx="1104900" cy="936625"/>
            <a:chOff x="360" y="3216"/>
            <a:chExt cx="696" cy="590"/>
          </a:xfrm>
        </p:grpSpPr>
        <p:graphicFrame>
          <p:nvGraphicFramePr>
            <p:cNvPr id="24590" name="PSPic"/>
            <p:cNvGraphicFramePr>
              <a:graphicFrameLocks noChangeAspect="1"/>
            </p:cNvGraphicFramePr>
            <p:nvPr/>
          </p:nvGraphicFramePr>
          <p:xfrm>
            <a:off x="480" y="3456"/>
            <a:ext cx="576" cy="350"/>
          </p:xfrm>
          <a:graphic>
            <a:graphicData uri="http://schemas.openxmlformats.org/presentationml/2006/ole">
              <p:oleObj spid="_x0000_s411652" name="Equation" r:id="rId9" imgW="253780" imgH="152268" progId="">
                <p:embed/>
              </p:oleObj>
            </a:graphicData>
          </a:graphic>
        </p:graphicFrame>
        <p:sp>
          <p:nvSpPr>
            <p:cNvPr id="24603"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24604"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40000" y="5045075"/>
            <a:ext cx="1574800" cy="1265238"/>
            <a:chOff x="1600" y="3178"/>
            <a:chExt cx="992" cy="797"/>
          </a:xfrm>
        </p:grpSpPr>
        <p:sp>
          <p:nvSpPr>
            <p:cNvPr id="24593" name="PSPic"/>
            <p:cNvSpPr>
              <a:spLocks noChangeArrowheads="1"/>
            </p:cNvSpPr>
            <p:nvPr/>
          </p:nvSpPr>
          <p:spPr bwMode="auto">
            <a:xfrm>
              <a:off x="1720" y="3379"/>
              <a:ext cx="872" cy="596"/>
            </a:xfrm>
            <a:prstGeom prst="rect">
              <a:avLst/>
            </a:prstGeom>
            <a:noFill/>
            <a:ln w="9525">
              <a:noFill/>
              <a:miter lim="800000"/>
              <a:headEnd/>
              <a:tailEnd/>
            </a:ln>
            <a:effectLst/>
          </p:spPr>
          <p:txBody>
            <a:bodyPr anchor="ctr">
              <a:spAutoFit/>
            </a:bodyPr>
            <a:lstStyle/>
            <a:p>
              <a:pPr algn="ctr"/>
              <a:r>
                <a:rPr lang="en-US" sz="2800"/>
                <a:t>none of these</a:t>
              </a:r>
              <a:r>
                <a:rPr lang="en-US" sz="2400"/>
                <a:t> </a:t>
              </a:r>
            </a:p>
          </p:txBody>
        </p:sp>
        <p:sp>
          <p:nvSpPr>
            <p:cNvPr id="24606" name="PSText"/>
            <p:cNvSpPr txBox="1">
              <a:spLocks noChangeArrowheads="1"/>
            </p:cNvSpPr>
            <p:nvPr/>
          </p:nvSpPr>
          <p:spPr bwMode="auto">
            <a:xfrm>
              <a:off x="1720" y="3178"/>
              <a:ext cx="400" cy="240"/>
            </a:xfrm>
            <a:prstGeom prst="rect">
              <a:avLst/>
            </a:prstGeom>
            <a:noFill/>
            <a:ln w="9525">
              <a:noFill/>
              <a:miter lim="800000"/>
              <a:headEnd/>
              <a:tailEnd/>
            </a:ln>
            <a:effectLst/>
          </p:spPr>
          <p:txBody>
            <a:bodyPr/>
            <a:lstStyle/>
            <a:p>
              <a:r>
                <a:rPr lang="en-US" sz="2400"/>
                <a:t>5.</a:t>
              </a:r>
            </a:p>
          </p:txBody>
        </p:sp>
        <p:sp>
          <p:nvSpPr>
            <p:cNvPr id="24607" name="PSArrow"/>
            <p:cNvSpPr>
              <a:spLocks noChangeArrowheads="1"/>
            </p:cNvSpPr>
            <p:nvPr/>
          </p:nvSpPr>
          <p:spPr bwMode="auto">
            <a:xfrm>
              <a:off x="1600" y="333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24609" name="Object 33"/>
          <p:cNvGraphicFramePr>
            <a:graphicFrameLocks noChangeAspect="1"/>
          </p:cNvGraphicFramePr>
          <p:nvPr/>
        </p:nvGraphicFramePr>
        <p:xfrm>
          <a:off x="609600" y="1371600"/>
          <a:ext cx="4267200" cy="1014413"/>
        </p:xfrm>
        <a:graphic>
          <a:graphicData uri="http://schemas.openxmlformats.org/presentationml/2006/ole">
            <p:oleObj spid="_x0000_s411651" name="Equation" r:id="rId10" imgW="1511300" imgH="355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y</a:t>
            </a:r>
            <a:r>
              <a:rPr lang="en-US" sz="3200"/>
              <a:t>-axis.</a:t>
            </a:r>
          </a:p>
        </p:txBody>
      </p:sp>
      <p:graphicFrame>
        <p:nvGraphicFramePr>
          <p:cNvPr id="25603" name="TPChart"/>
          <p:cNvGraphicFramePr>
            <a:graphicFrameLocks noChangeAspect="1"/>
          </p:cNvGraphicFramePr>
          <p:nvPr/>
        </p:nvGraphicFramePr>
        <p:xfrm>
          <a:off x="4572000" y="1714500"/>
          <a:ext cx="4572000" cy="5143500"/>
        </p:xfrm>
        <a:graphic>
          <a:graphicData uri="http://schemas.openxmlformats.org/presentationml/2006/ole">
            <p:oleObj spid="_x0000_s412674" name="Chart" r:id="rId5" imgW="4571989" imgH="5143584" progId="MSGraph.Chart.8">
              <p:embed followColorScheme="full"/>
            </p:oleObj>
          </a:graphicData>
        </a:graphic>
      </p:graphicFrame>
      <p:sp>
        <p:nvSpPr>
          <p:cNvPr id="25604" name="TPAnswers" hidden="1"/>
          <p:cNvSpPr>
            <a:spLocks noGrp="1" noChangeArrowheads="1"/>
          </p:cNvSpPr>
          <p:nvPr>
            <p:ph type="body" idx="1"/>
            <p:custDataLst>
              <p:tags r:id="rId3"/>
            </p:custDataLst>
          </p:nvPr>
        </p:nvSpPr>
        <p:spPr>
          <a:xfrm>
            <a:off x="457200" y="691515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495300" y="2536825"/>
            <a:ext cx="825500" cy="1447800"/>
            <a:chOff x="312" y="1598"/>
            <a:chExt cx="520" cy="912"/>
          </a:xfrm>
        </p:grpSpPr>
        <p:graphicFrame>
          <p:nvGraphicFramePr>
            <p:cNvPr id="25605" name="PSPic"/>
            <p:cNvGraphicFramePr>
              <a:graphicFrameLocks noChangeAspect="1"/>
            </p:cNvGraphicFramePr>
            <p:nvPr/>
          </p:nvGraphicFramePr>
          <p:xfrm>
            <a:off x="432" y="1838"/>
            <a:ext cx="357" cy="672"/>
          </p:xfrm>
          <a:graphic>
            <a:graphicData uri="http://schemas.openxmlformats.org/presentationml/2006/ole">
              <p:oleObj spid="_x0000_s412679" name="Equation" r:id="rId6" imgW="190417" imgH="355446" progId="">
                <p:embed/>
              </p:oleObj>
            </a:graphicData>
          </a:graphic>
        </p:graphicFrame>
        <p:sp>
          <p:nvSpPr>
            <p:cNvPr id="25618" name="PSText"/>
            <p:cNvSpPr txBox="1">
              <a:spLocks noChangeArrowheads="1"/>
            </p:cNvSpPr>
            <p:nvPr/>
          </p:nvSpPr>
          <p:spPr bwMode="auto">
            <a:xfrm>
              <a:off x="432" y="1598"/>
              <a:ext cx="400" cy="240"/>
            </a:xfrm>
            <a:prstGeom prst="rect">
              <a:avLst/>
            </a:prstGeom>
            <a:noFill/>
            <a:ln w="9525">
              <a:noFill/>
              <a:miter lim="800000"/>
              <a:headEnd/>
              <a:tailEnd/>
            </a:ln>
            <a:effectLst/>
          </p:spPr>
          <p:txBody>
            <a:bodyPr/>
            <a:lstStyle/>
            <a:p>
              <a:r>
                <a:rPr lang="en-US" sz="2400"/>
                <a:t>1.</a:t>
              </a:r>
            </a:p>
          </p:txBody>
        </p:sp>
        <p:sp>
          <p:nvSpPr>
            <p:cNvPr id="25619" name="PSArrow"/>
            <p:cNvSpPr>
              <a:spLocks noChangeArrowheads="1"/>
            </p:cNvSpPr>
            <p:nvPr/>
          </p:nvSpPr>
          <p:spPr bwMode="auto">
            <a:xfrm>
              <a:off x="312" y="175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514600"/>
            <a:ext cx="984250" cy="1401763"/>
            <a:chOff x="1752" y="1584"/>
            <a:chExt cx="620" cy="883"/>
          </a:xfrm>
        </p:grpSpPr>
        <p:graphicFrame>
          <p:nvGraphicFramePr>
            <p:cNvPr id="25608" name="PSPic"/>
            <p:cNvGraphicFramePr>
              <a:graphicFrameLocks noChangeAspect="1"/>
            </p:cNvGraphicFramePr>
            <p:nvPr/>
          </p:nvGraphicFramePr>
          <p:xfrm>
            <a:off x="1872" y="1824"/>
            <a:ext cx="500" cy="643"/>
          </p:xfrm>
          <a:graphic>
            <a:graphicData uri="http://schemas.openxmlformats.org/presentationml/2006/ole">
              <p:oleObj spid="_x0000_s412678" name="Equation" r:id="rId7" imgW="266469" imgH="342603" progId="">
                <p:embed/>
              </p:oleObj>
            </a:graphicData>
          </a:graphic>
        </p:graphicFrame>
        <p:sp>
          <p:nvSpPr>
            <p:cNvPr id="25621" name="PSText"/>
            <p:cNvSpPr txBox="1">
              <a:spLocks noChangeArrowheads="1"/>
            </p:cNvSpPr>
            <p:nvPr/>
          </p:nvSpPr>
          <p:spPr bwMode="auto">
            <a:xfrm>
              <a:off x="1872" y="1584"/>
              <a:ext cx="400" cy="240"/>
            </a:xfrm>
            <a:prstGeom prst="rect">
              <a:avLst/>
            </a:prstGeom>
            <a:noFill/>
            <a:ln w="9525">
              <a:noFill/>
              <a:miter lim="800000"/>
              <a:headEnd/>
              <a:tailEnd/>
            </a:ln>
            <a:effectLst/>
          </p:spPr>
          <p:txBody>
            <a:bodyPr/>
            <a:lstStyle/>
            <a:p>
              <a:r>
                <a:rPr lang="en-US" sz="2400"/>
                <a:t>2.</a:t>
              </a:r>
            </a:p>
          </p:txBody>
        </p:sp>
        <p:sp>
          <p:nvSpPr>
            <p:cNvPr id="25622" name="PSArrow"/>
            <p:cNvSpPr>
              <a:spLocks noChangeArrowheads="1"/>
            </p:cNvSpPr>
            <p:nvPr/>
          </p:nvSpPr>
          <p:spPr bwMode="auto">
            <a:xfrm>
              <a:off x="1752"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962400"/>
            <a:ext cx="825500" cy="1449388"/>
            <a:chOff x="936" y="2496"/>
            <a:chExt cx="520" cy="913"/>
          </a:xfrm>
        </p:grpSpPr>
        <p:graphicFrame>
          <p:nvGraphicFramePr>
            <p:cNvPr id="25611" name="PSPic"/>
            <p:cNvGraphicFramePr>
              <a:graphicFrameLocks noChangeAspect="1"/>
            </p:cNvGraphicFramePr>
            <p:nvPr/>
          </p:nvGraphicFramePr>
          <p:xfrm>
            <a:off x="1056" y="2736"/>
            <a:ext cx="399" cy="673"/>
          </p:xfrm>
          <a:graphic>
            <a:graphicData uri="http://schemas.openxmlformats.org/presentationml/2006/ole">
              <p:oleObj spid="_x0000_s412677" name="Equation" r:id="rId8" imgW="215713" imgH="355292" progId="">
                <p:embed/>
              </p:oleObj>
            </a:graphicData>
          </a:graphic>
        </p:graphicFrame>
        <p:sp>
          <p:nvSpPr>
            <p:cNvPr id="25624" name="PSText"/>
            <p:cNvSpPr txBox="1">
              <a:spLocks noChangeArrowheads="1"/>
            </p:cNvSpPr>
            <p:nvPr/>
          </p:nvSpPr>
          <p:spPr bwMode="auto">
            <a:xfrm>
              <a:off x="1056" y="2496"/>
              <a:ext cx="400" cy="240"/>
            </a:xfrm>
            <a:prstGeom prst="rect">
              <a:avLst/>
            </a:prstGeom>
            <a:noFill/>
            <a:ln w="9525">
              <a:noFill/>
              <a:miter lim="800000"/>
              <a:headEnd/>
              <a:tailEnd/>
            </a:ln>
            <a:effectLst/>
          </p:spPr>
          <p:txBody>
            <a:bodyPr/>
            <a:lstStyle/>
            <a:p>
              <a:r>
                <a:rPr lang="en-US" sz="2400"/>
                <a:t>3.</a:t>
              </a:r>
            </a:p>
          </p:txBody>
        </p:sp>
        <p:sp>
          <p:nvSpPr>
            <p:cNvPr id="25625" name="PSArrow"/>
            <p:cNvSpPr>
              <a:spLocks noChangeArrowheads="1"/>
            </p:cNvSpPr>
            <p:nvPr/>
          </p:nvSpPr>
          <p:spPr bwMode="auto">
            <a:xfrm>
              <a:off x="936"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05400"/>
            <a:ext cx="825500" cy="1447800"/>
            <a:chOff x="360" y="3216"/>
            <a:chExt cx="520" cy="912"/>
          </a:xfrm>
        </p:grpSpPr>
        <p:graphicFrame>
          <p:nvGraphicFramePr>
            <p:cNvPr id="25614" name="PSPic"/>
            <p:cNvGraphicFramePr>
              <a:graphicFrameLocks noChangeAspect="1"/>
            </p:cNvGraphicFramePr>
            <p:nvPr/>
          </p:nvGraphicFramePr>
          <p:xfrm>
            <a:off x="480" y="3456"/>
            <a:ext cx="244" cy="672"/>
          </p:xfrm>
          <a:graphic>
            <a:graphicData uri="http://schemas.openxmlformats.org/presentationml/2006/ole">
              <p:oleObj spid="_x0000_s412676" name="Equation" r:id="rId9" imgW="126835" imgH="355138" progId="">
                <p:embed/>
              </p:oleObj>
            </a:graphicData>
          </a:graphic>
        </p:graphicFrame>
        <p:sp>
          <p:nvSpPr>
            <p:cNvPr id="25627"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25628"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5149850"/>
            <a:ext cx="1714500" cy="1327150"/>
            <a:chOff x="1560" y="3148"/>
            <a:chExt cx="1080" cy="836"/>
          </a:xfrm>
        </p:grpSpPr>
        <p:sp>
          <p:nvSpPr>
            <p:cNvPr id="25617" name="PSPic"/>
            <p:cNvSpPr>
              <a:spLocks noChangeArrowheads="1"/>
            </p:cNvSpPr>
            <p:nvPr/>
          </p:nvSpPr>
          <p:spPr bwMode="auto">
            <a:xfrm>
              <a:off x="1680" y="3388"/>
              <a:ext cx="960"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25630" name="PSText"/>
            <p:cNvSpPr txBox="1">
              <a:spLocks noChangeArrowheads="1"/>
            </p:cNvSpPr>
            <p:nvPr/>
          </p:nvSpPr>
          <p:spPr bwMode="auto">
            <a:xfrm>
              <a:off x="1680" y="3148"/>
              <a:ext cx="400" cy="240"/>
            </a:xfrm>
            <a:prstGeom prst="rect">
              <a:avLst/>
            </a:prstGeom>
            <a:noFill/>
            <a:ln w="9525">
              <a:noFill/>
              <a:miter lim="800000"/>
              <a:headEnd/>
              <a:tailEnd/>
            </a:ln>
            <a:effectLst/>
          </p:spPr>
          <p:txBody>
            <a:bodyPr/>
            <a:lstStyle/>
            <a:p>
              <a:r>
                <a:rPr lang="en-US" sz="2400"/>
                <a:t>5.</a:t>
              </a:r>
            </a:p>
          </p:txBody>
        </p:sp>
        <p:sp>
          <p:nvSpPr>
            <p:cNvPr id="25631" name="PSArrow"/>
            <p:cNvSpPr>
              <a:spLocks noChangeArrowheads="1"/>
            </p:cNvSpPr>
            <p:nvPr/>
          </p:nvSpPr>
          <p:spPr bwMode="auto">
            <a:xfrm>
              <a:off x="1560" y="33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5634" name="Rectangle 34"/>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33" name="Object 33"/>
          <p:cNvGraphicFramePr>
            <a:graphicFrameLocks noChangeAspect="1"/>
          </p:cNvGraphicFramePr>
          <p:nvPr/>
        </p:nvGraphicFramePr>
        <p:xfrm>
          <a:off x="609600" y="1354138"/>
          <a:ext cx="4038600" cy="931862"/>
        </p:xfrm>
        <a:graphic>
          <a:graphicData uri="http://schemas.openxmlformats.org/presentationml/2006/ole">
            <p:oleObj spid="_x0000_s412675" name="Equation" r:id="rId10" imgW="1485900" imgH="342900" progId="">
              <p:embed/>
            </p:oleObj>
          </a:graphicData>
        </a:graphic>
      </p:graphicFrame>
      <p:sp>
        <p:nvSpPr>
          <p:cNvPr id="25635" name="Rectangle 35"/>
          <p:cNvSpPr>
            <a:spLocks noChangeArrowheads="1"/>
          </p:cNvSpPr>
          <p:nvPr/>
        </p:nvSpPr>
        <p:spPr bwMode="auto">
          <a:xfrm>
            <a:off x="0" y="360045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153988"/>
            <a:ext cx="8229600" cy="1827212"/>
          </a:xfrm>
        </p:spPr>
        <p:txBody>
          <a:bodyPr>
            <a:spAutoFit/>
          </a:bodyPr>
          <a:lstStyle/>
          <a:p>
            <a:r>
              <a:rPr lang="en-US" sz="2400"/>
              <a:t>A trough is filled with a liquid of density                   .   The ends of the trough are equilateral triangles with sides 8 m long and vertex at the bottom. Find the hydrostatic force on one end of the trough.</a:t>
            </a:r>
          </a:p>
        </p:txBody>
      </p:sp>
      <p:graphicFrame>
        <p:nvGraphicFramePr>
          <p:cNvPr id="28675" name="TPChart"/>
          <p:cNvGraphicFramePr>
            <a:graphicFrameLocks noChangeAspect="1"/>
          </p:cNvGraphicFramePr>
          <p:nvPr/>
        </p:nvGraphicFramePr>
        <p:xfrm>
          <a:off x="4572000" y="1714500"/>
          <a:ext cx="4572000" cy="5143500"/>
        </p:xfrm>
        <a:graphic>
          <a:graphicData uri="http://schemas.openxmlformats.org/presentationml/2006/ole">
            <p:oleObj spid="_x0000_s413698"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2189163"/>
            <a:ext cx="19812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28677" name="Object 5"/>
          <p:cNvGraphicFramePr>
            <a:graphicFrameLocks noChangeAspect="1"/>
          </p:cNvGraphicFramePr>
          <p:nvPr/>
        </p:nvGraphicFramePr>
        <p:xfrm>
          <a:off x="5902325" y="334963"/>
          <a:ext cx="1530350" cy="579437"/>
        </p:xfrm>
        <a:graphic>
          <a:graphicData uri="http://schemas.openxmlformats.org/presentationml/2006/ole">
            <p:oleObj spid="_x0000_s413699" name="Equation" r:id="rId6" imgW="558720" imgH="215640" progId="">
              <p:embed/>
            </p:oleObj>
          </a:graphicData>
        </a:graphic>
      </p:graphicFrame>
      <p:graphicFrame>
        <p:nvGraphicFramePr>
          <p:cNvPr id="28680" name="Object 8"/>
          <p:cNvGraphicFramePr>
            <a:graphicFrameLocks noChangeAspect="1"/>
          </p:cNvGraphicFramePr>
          <p:nvPr/>
        </p:nvGraphicFramePr>
        <p:xfrm>
          <a:off x="990600" y="1981200"/>
          <a:ext cx="2401888" cy="758825"/>
        </p:xfrm>
        <a:graphic>
          <a:graphicData uri="http://schemas.openxmlformats.org/presentationml/2006/ole">
            <p:oleObj spid="_x0000_s413700" name="Equation" r:id="rId7" imgW="723900" imgH="228600" progId="">
              <p:embed/>
            </p:oleObj>
          </a:graphicData>
        </a:graphic>
      </p:graphicFrame>
      <p:graphicFrame>
        <p:nvGraphicFramePr>
          <p:cNvPr id="28683" name="Object 11"/>
          <p:cNvGraphicFramePr>
            <a:graphicFrameLocks noChangeAspect="1"/>
          </p:cNvGraphicFramePr>
          <p:nvPr/>
        </p:nvGraphicFramePr>
        <p:xfrm>
          <a:off x="990600" y="2895600"/>
          <a:ext cx="2349500" cy="758825"/>
        </p:xfrm>
        <a:graphic>
          <a:graphicData uri="http://schemas.openxmlformats.org/presentationml/2006/ole">
            <p:oleObj spid="_x0000_s413701" name="Equation" r:id="rId8" imgW="711200" imgH="228600" progId="">
              <p:embed/>
            </p:oleObj>
          </a:graphicData>
        </a:graphic>
      </p:graphicFrame>
      <p:graphicFrame>
        <p:nvGraphicFramePr>
          <p:cNvPr id="28686" name="Object 14"/>
          <p:cNvGraphicFramePr>
            <a:graphicFrameLocks noChangeAspect="1"/>
          </p:cNvGraphicFramePr>
          <p:nvPr/>
        </p:nvGraphicFramePr>
        <p:xfrm>
          <a:off x="990600" y="4017963"/>
          <a:ext cx="2203450" cy="706437"/>
        </p:xfrm>
        <a:graphic>
          <a:graphicData uri="http://schemas.openxmlformats.org/presentationml/2006/ole">
            <p:oleObj spid="_x0000_s413702" name="Equation" r:id="rId9" imgW="660113" imgH="215806" progId="">
              <p:embed/>
            </p:oleObj>
          </a:graphicData>
        </a:graphic>
      </p:graphicFrame>
      <p:graphicFrame>
        <p:nvGraphicFramePr>
          <p:cNvPr id="28689" name="Object 17"/>
          <p:cNvGraphicFramePr>
            <a:graphicFrameLocks noChangeAspect="1"/>
          </p:cNvGraphicFramePr>
          <p:nvPr/>
        </p:nvGraphicFramePr>
        <p:xfrm>
          <a:off x="990600" y="4879975"/>
          <a:ext cx="1843088" cy="758825"/>
        </p:xfrm>
        <a:graphic>
          <a:graphicData uri="http://schemas.openxmlformats.org/presentationml/2006/ole">
            <p:oleObj spid="_x0000_s413703" name="Equation" r:id="rId10" imgW="558800" imgH="228600" progId="">
              <p:embed/>
            </p:oleObj>
          </a:graphicData>
        </a:graphic>
      </p:graphicFrame>
      <p:graphicFrame>
        <p:nvGraphicFramePr>
          <p:cNvPr id="28692" name="Object 20"/>
          <p:cNvGraphicFramePr>
            <a:graphicFrameLocks noChangeAspect="1"/>
          </p:cNvGraphicFramePr>
          <p:nvPr/>
        </p:nvGraphicFramePr>
        <p:xfrm>
          <a:off x="952500" y="5794375"/>
          <a:ext cx="2400300" cy="758825"/>
        </p:xfrm>
        <a:graphic>
          <a:graphicData uri="http://schemas.openxmlformats.org/presentationml/2006/ole">
            <p:oleObj spid="_x0000_s413704" name="Equation" r:id="rId11" imgW="7239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76200"/>
            <a:ext cx="8229600" cy="2192338"/>
          </a:xfrm>
        </p:spPr>
        <p:txBody>
          <a:bodyPr>
            <a:spAutoFit/>
          </a:bodyPr>
          <a:lstStyle/>
          <a:p>
            <a:r>
              <a:rPr lang="en-US" sz="2400"/>
              <a:t>A gate in an irrigation canal is constructed in the form of a trapezoid 3 ft wide at the bottom, 5 ft wide at the top, and 2 ft high. It is placed vertically in the canal, with the water extending to its top. Find the hydrostatic force on one side of the gate.</a:t>
            </a:r>
          </a:p>
        </p:txBody>
      </p:sp>
      <p:graphicFrame>
        <p:nvGraphicFramePr>
          <p:cNvPr id="29699" name="TPChart"/>
          <p:cNvGraphicFramePr>
            <a:graphicFrameLocks noChangeAspect="1"/>
          </p:cNvGraphicFramePr>
          <p:nvPr/>
        </p:nvGraphicFramePr>
        <p:xfrm>
          <a:off x="4741863" y="1981200"/>
          <a:ext cx="4333875" cy="4876800"/>
        </p:xfrm>
        <a:graphic>
          <a:graphicData uri="http://schemas.openxmlformats.org/presentationml/2006/ole">
            <p:oleObj spid="_x0000_s414722"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2590800"/>
            <a:ext cx="4114800" cy="2916238"/>
          </a:xfrm>
        </p:spPr>
        <p:txBody>
          <a:bodyPr>
            <a:spAutoFit/>
          </a:bodyPr>
          <a:lstStyle/>
          <a:p>
            <a:pPr marL="609600" indent="-609600">
              <a:buFontTx/>
              <a:buAutoNum type="arabicPeriod"/>
            </a:pPr>
            <a:r>
              <a:rPr lang="en-US"/>
              <a:t>229 lb</a:t>
            </a:r>
          </a:p>
          <a:p>
            <a:pPr marL="609600" indent="-609600">
              <a:buFontTx/>
              <a:buAutoNum type="arabicPeriod"/>
            </a:pPr>
            <a:r>
              <a:rPr lang="en-US"/>
              <a:t>458 lb</a:t>
            </a:r>
          </a:p>
          <a:p>
            <a:pPr marL="609600" indent="-609600">
              <a:buFontTx/>
              <a:buAutoNum type="arabicPeriod"/>
            </a:pPr>
            <a:r>
              <a:rPr lang="en-US"/>
              <a:t>225 lb</a:t>
            </a:r>
          </a:p>
          <a:p>
            <a:pPr marL="609600" indent="-609600">
              <a:buFontTx/>
              <a:buAutoNum type="arabicPeriod"/>
            </a:pPr>
            <a:r>
              <a:rPr lang="en-US"/>
              <a:t>220 lb</a:t>
            </a:r>
          </a:p>
          <a:p>
            <a:pPr marL="609600" indent="-609600">
              <a:buFontTx/>
              <a:buAutoNum type="arabicPeriod"/>
            </a:pPr>
            <a:r>
              <a:rPr lang="en-US"/>
              <a:t>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381000" y="58738"/>
            <a:ext cx="8686800" cy="2106612"/>
          </a:xfrm>
        </p:spPr>
        <p:txBody>
          <a:bodyPr>
            <a:spAutoFit/>
          </a:bodyPr>
          <a:lstStyle/>
          <a:p>
            <a:pPr>
              <a:lnSpc>
                <a:spcPct val="130000"/>
              </a:lnSpc>
            </a:pPr>
            <a:r>
              <a:rPr lang="en-US" sz="2200" i="1"/>
              <a:t>Poiseuille's Law</a:t>
            </a:r>
            <a:r>
              <a:rPr lang="en-US" sz="2200"/>
              <a:t> states that the rate of blood flow in a small human artery is given by          where </a:t>
            </a:r>
            <a:r>
              <a:rPr lang="en-US" sz="2200" i="1"/>
              <a:t>P</a:t>
            </a:r>
            <a:r>
              <a:rPr lang="en-US" sz="2200"/>
              <a:t> is the pressure difference between the ends of the vessel, </a:t>
            </a:r>
            <a:r>
              <a:rPr lang="en-US" sz="2200" i="1"/>
              <a:t>R</a:t>
            </a:r>
            <a:r>
              <a:rPr lang="en-US" sz="2200"/>
              <a:t> and </a:t>
            </a:r>
            <a:r>
              <a:rPr lang="en-US" sz="2200" i="1"/>
              <a:t>l</a:t>
            </a:r>
            <a:r>
              <a:rPr lang="en-US" sz="2200"/>
              <a:t> are the radius and length of the vessel, and    is the viscosity of the blood.</a:t>
            </a:r>
          </a:p>
        </p:txBody>
      </p:sp>
      <p:graphicFrame>
        <p:nvGraphicFramePr>
          <p:cNvPr id="30723" name="TPChart"/>
          <p:cNvGraphicFramePr>
            <a:graphicFrameLocks noChangeAspect="1"/>
          </p:cNvGraphicFramePr>
          <p:nvPr/>
        </p:nvGraphicFramePr>
        <p:xfrm>
          <a:off x="4808538" y="1981200"/>
          <a:ext cx="4335462" cy="4876800"/>
        </p:xfrm>
        <a:graphic>
          <a:graphicData uri="http://schemas.openxmlformats.org/presentationml/2006/ole">
            <p:oleObj spid="_x0000_s415746"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3981450"/>
            <a:ext cx="4114800" cy="2647950"/>
          </a:xfrm>
        </p:spPr>
        <p:txBody>
          <a:bodyPr>
            <a:spAutoFit/>
          </a:bodyPr>
          <a:lstStyle/>
          <a:p>
            <a:pPr marL="609600" indent="-609600">
              <a:buFontTx/>
              <a:buAutoNum type="arabicPeriod"/>
            </a:pPr>
            <a:r>
              <a:rPr lang="en-US" sz="2400"/>
              <a:t>16</a:t>
            </a:r>
          </a:p>
          <a:p>
            <a:pPr marL="609600" indent="-609600">
              <a:buFontTx/>
              <a:buAutoNum type="arabicPeriod"/>
            </a:pPr>
            <a:r>
              <a:rPr lang="en-US" sz="2400"/>
              <a:t>14</a:t>
            </a:r>
          </a:p>
          <a:p>
            <a:pPr marL="609600" indent="-609600">
              <a:buFontTx/>
              <a:buAutoNum type="arabicPeriod"/>
            </a:pPr>
            <a:r>
              <a:rPr lang="en-US" sz="2400"/>
              <a:t>8</a:t>
            </a:r>
          </a:p>
          <a:p>
            <a:pPr marL="609600" indent="-609600">
              <a:buFontTx/>
              <a:buAutoNum type="arabicPeriod"/>
            </a:pPr>
            <a:r>
              <a:rPr lang="en-US" sz="2400"/>
              <a:t>12</a:t>
            </a:r>
          </a:p>
          <a:p>
            <a:pPr marL="609600" indent="-609600">
              <a:buFontTx/>
              <a:buAutoNum type="arabicPeriod"/>
            </a:pPr>
            <a:r>
              <a:rPr lang="en-US" sz="2400"/>
              <a:t>19</a:t>
            </a:r>
          </a:p>
          <a:p>
            <a:pPr marL="609600" indent="-609600">
              <a:buFontTx/>
              <a:buAutoNum type="arabicPeriod"/>
            </a:pPr>
            <a:r>
              <a:rPr lang="en-US" sz="2400"/>
              <a:t>13</a:t>
            </a:r>
          </a:p>
        </p:txBody>
      </p:sp>
      <p:sp>
        <p:nvSpPr>
          <p:cNvPr id="30725" name="Text Box 5"/>
          <p:cNvSpPr txBox="1">
            <a:spLocks noChangeArrowheads="1"/>
          </p:cNvSpPr>
          <p:nvPr/>
        </p:nvSpPr>
        <p:spPr bwMode="auto">
          <a:xfrm>
            <a:off x="381000" y="2133600"/>
            <a:ext cx="4572000" cy="1766888"/>
          </a:xfrm>
          <a:prstGeom prst="rect">
            <a:avLst/>
          </a:prstGeom>
          <a:noFill/>
          <a:ln w="9525">
            <a:noFill/>
            <a:miter lim="800000"/>
            <a:headEnd/>
            <a:tailEnd/>
          </a:ln>
          <a:effectLst/>
        </p:spPr>
        <p:txBody>
          <a:bodyPr>
            <a:spAutoFit/>
          </a:bodyPr>
          <a:lstStyle/>
          <a:p>
            <a:pPr>
              <a:spcBef>
                <a:spcPct val="50000"/>
              </a:spcBef>
            </a:pPr>
            <a:r>
              <a:rPr lang="en-US" sz="2200">
                <a:solidFill>
                  <a:schemeClr val="tx2"/>
                </a:solidFill>
              </a:rPr>
              <a:t>If the radius of an artery is suddenly reduced to </a:t>
            </a:r>
            <a:r>
              <a:rPr lang="en-US" sz="2200">
                <a:solidFill>
                  <a:schemeClr val="tx2"/>
                </a:solidFill>
                <a:cs typeface="Arial" charset="0"/>
              </a:rPr>
              <a:t>½</a:t>
            </a:r>
            <a:r>
              <a:rPr lang="en-US" sz="2200">
                <a:solidFill>
                  <a:schemeClr val="tx2"/>
                </a:solidFill>
              </a:rPr>
              <a:t> of its former value, use </a:t>
            </a:r>
            <a:r>
              <a:rPr lang="en-US" sz="2200" i="1">
                <a:solidFill>
                  <a:schemeClr val="tx2"/>
                </a:solidFill>
              </a:rPr>
              <a:t>Poiseuille's Law</a:t>
            </a:r>
            <a:r>
              <a:rPr lang="en-US" sz="2200">
                <a:solidFill>
                  <a:schemeClr val="tx2"/>
                </a:solidFill>
              </a:rPr>
              <a:t> to find the factor by which the blood pressure difference increases.</a:t>
            </a:r>
          </a:p>
        </p:txBody>
      </p:sp>
      <p:sp>
        <p:nvSpPr>
          <p:cNvPr id="30727" name="Rectangle 7"/>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6" name="Object 6"/>
          <p:cNvGraphicFramePr>
            <a:graphicFrameLocks noChangeAspect="1"/>
          </p:cNvGraphicFramePr>
          <p:nvPr/>
        </p:nvGraphicFramePr>
        <p:xfrm>
          <a:off x="2667000" y="762000"/>
          <a:ext cx="630238" cy="685800"/>
        </p:xfrm>
        <a:graphic>
          <a:graphicData uri="http://schemas.openxmlformats.org/presentationml/2006/ole">
            <p:oleObj spid="_x0000_s415747" name="Equation" r:id="rId6" imgW="368300" imgH="393700" progId="">
              <p:embed/>
            </p:oleObj>
          </a:graphicData>
        </a:graphic>
      </p:graphicFrame>
      <p:sp>
        <p:nvSpPr>
          <p:cNvPr id="30729" name="Rectangle 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8" name="Object 8"/>
          <p:cNvGraphicFramePr>
            <a:graphicFrameLocks noChangeAspect="1"/>
          </p:cNvGraphicFramePr>
          <p:nvPr/>
        </p:nvGraphicFramePr>
        <p:xfrm>
          <a:off x="1905000" y="1752600"/>
          <a:ext cx="285750" cy="381000"/>
        </p:xfrm>
        <a:graphic>
          <a:graphicData uri="http://schemas.openxmlformats.org/presentationml/2006/ole">
            <p:oleObj spid="_x0000_s415748" name="Equation" r:id="rId7" imgW="114151" imgH="15220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88900"/>
            <a:ext cx="8458200" cy="1419225"/>
          </a:xfrm>
        </p:spPr>
        <p:txBody>
          <a:bodyPr>
            <a:spAutoFit/>
          </a:bodyPr>
          <a:lstStyle/>
          <a:p>
            <a:pPr>
              <a:lnSpc>
                <a:spcPct val="115000"/>
              </a:lnSpc>
            </a:pPr>
            <a:r>
              <a:rPr lang="en-US" sz="2000" i="1"/>
              <a:t>Dye dilution</a:t>
            </a:r>
            <a:r>
              <a:rPr lang="en-US" sz="2000"/>
              <a:t> is a method of measuring cardiac output. If </a:t>
            </a:r>
            <a:r>
              <a:rPr lang="en-US" sz="2000" i="1"/>
              <a:t>A</a:t>
            </a:r>
            <a:r>
              <a:rPr lang="en-US" sz="2000"/>
              <a:t> mg of dye is used and </a:t>
            </a:r>
            <a:r>
              <a:rPr lang="en-US" sz="2000" i="1"/>
              <a:t>c</a:t>
            </a:r>
            <a:r>
              <a:rPr lang="en-US" sz="2000"/>
              <a:t>(</a:t>
            </a:r>
            <a:r>
              <a:rPr lang="en-US" sz="2000" i="1"/>
              <a:t>t</a:t>
            </a:r>
            <a:r>
              <a:rPr lang="en-US" sz="2000"/>
              <a:t>) is the concentration of the dye at time </a:t>
            </a:r>
            <a:r>
              <a:rPr lang="en-US" sz="2000" i="1"/>
              <a:t>t</a:t>
            </a:r>
            <a:r>
              <a:rPr lang="en-US" sz="2000"/>
              <a:t>, then the cardiac output over the time interval [0, </a:t>
            </a:r>
            <a:r>
              <a:rPr lang="en-US" sz="2000" i="1"/>
              <a:t>T</a:t>
            </a:r>
            <a:r>
              <a:rPr lang="en-US" sz="2000"/>
              <a:t>] is given by</a:t>
            </a:r>
          </a:p>
        </p:txBody>
      </p:sp>
      <p:graphicFrame>
        <p:nvGraphicFramePr>
          <p:cNvPr id="31747" name="TPChart"/>
          <p:cNvGraphicFramePr>
            <a:graphicFrameLocks noChangeAspect="1"/>
          </p:cNvGraphicFramePr>
          <p:nvPr/>
        </p:nvGraphicFramePr>
        <p:xfrm>
          <a:off x="4943475" y="2133600"/>
          <a:ext cx="4200525" cy="4724400"/>
        </p:xfrm>
        <a:graphic>
          <a:graphicData uri="http://schemas.openxmlformats.org/presentationml/2006/ole">
            <p:oleObj spid="_x0000_s416770"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3829050"/>
            <a:ext cx="4114800" cy="2647950"/>
          </a:xfrm>
        </p:spPr>
        <p:txBody>
          <a:bodyPr>
            <a:spAutoFit/>
          </a:bodyPr>
          <a:lstStyle/>
          <a:p>
            <a:pPr marL="609600" indent="-609600">
              <a:buFontTx/>
              <a:buAutoNum type="arabicPeriod"/>
            </a:pPr>
            <a:r>
              <a:rPr lang="en-US" sz="2400"/>
              <a:t>0.049778</a:t>
            </a:r>
          </a:p>
          <a:p>
            <a:pPr marL="609600" indent="-609600">
              <a:buFontTx/>
              <a:buAutoNum type="arabicPeriod"/>
            </a:pPr>
            <a:r>
              <a:rPr lang="en-US" sz="2400"/>
              <a:t>0.053333</a:t>
            </a:r>
          </a:p>
          <a:p>
            <a:pPr marL="609600" indent="-609600">
              <a:buFontTx/>
              <a:buAutoNum type="arabicPeriod"/>
            </a:pPr>
            <a:r>
              <a:rPr lang="en-US" sz="2400"/>
              <a:t>0.039111</a:t>
            </a:r>
          </a:p>
          <a:p>
            <a:pPr marL="609600" indent="-609600">
              <a:buFontTx/>
              <a:buAutoNum type="arabicPeriod"/>
            </a:pPr>
            <a:r>
              <a:rPr lang="en-US" sz="2400"/>
              <a:t>0.042667</a:t>
            </a:r>
          </a:p>
          <a:p>
            <a:pPr marL="609600" indent="-609600">
              <a:buFontTx/>
              <a:buAutoNum type="arabicPeriod"/>
            </a:pPr>
            <a:r>
              <a:rPr lang="en-US" sz="2400"/>
              <a:t>0.028444</a:t>
            </a:r>
          </a:p>
          <a:p>
            <a:pPr marL="609600" indent="-609600">
              <a:buFontTx/>
              <a:buAutoNum type="arabicPeriod"/>
            </a:pPr>
            <a:r>
              <a:rPr lang="en-US" sz="2400"/>
              <a:t>0.035556</a:t>
            </a:r>
          </a:p>
        </p:txBody>
      </p:sp>
      <p:sp>
        <p:nvSpPr>
          <p:cNvPr id="31749" name="Text Box 5"/>
          <p:cNvSpPr txBox="1">
            <a:spLocks noChangeArrowheads="1"/>
          </p:cNvSpPr>
          <p:nvPr/>
        </p:nvSpPr>
        <p:spPr bwMode="auto">
          <a:xfrm>
            <a:off x="457200" y="1460500"/>
            <a:ext cx="4495800" cy="2282825"/>
          </a:xfrm>
          <a:prstGeom prst="rect">
            <a:avLst/>
          </a:prstGeom>
          <a:noFill/>
          <a:ln w="9525">
            <a:noFill/>
            <a:miter lim="800000"/>
            <a:headEnd/>
            <a:tailEnd/>
          </a:ln>
          <a:effectLst/>
        </p:spPr>
        <p:txBody>
          <a:bodyPr>
            <a:spAutoFit/>
          </a:bodyPr>
          <a:lstStyle/>
          <a:p>
            <a:pPr>
              <a:lnSpc>
                <a:spcPct val="120000"/>
              </a:lnSpc>
              <a:spcBef>
                <a:spcPct val="50000"/>
              </a:spcBef>
            </a:pPr>
            <a:r>
              <a:rPr lang="en-US" sz="2000">
                <a:solidFill>
                  <a:schemeClr val="tx2"/>
                </a:solidFill>
              </a:rPr>
              <a:t>Find the cardiac output over the time interval [0, 15] if the dye dilution method is used with 10 mg of dye and the dye concentration, in mg/L, is modeled by                                    , where </a:t>
            </a:r>
            <a:r>
              <a:rPr lang="en-US" sz="2000" i="1">
                <a:solidFill>
                  <a:schemeClr val="tx2"/>
                </a:solidFill>
              </a:rPr>
              <a:t>t</a:t>
            </a:r>
            <a:r>
              <a:rPr lang="en-US" sz="2000">
                <a:solidFill>
                  <a:schemeClr val="tx2"/>
                </a:solidFill>
              </a:rPr>
              <a:t> is measured in seconds.</a:t>
            </a:r>
          </a:p>
        </p:txBody>
      </p:sp>
      <p:graphicFrame>
        <p:nvGraphicFramePr>
          <p:cNvPr id="31750" name="Object 6"/>
          <p:cNvGraphicFramePr>
            <a:graphicFrameLocks noChangeAspect="1"/>
          </p:cNvGraphicFramePr>
          <p:nvPr/>
        </p:nvGraphicFramePr>
        <p:xfrm>
          <a:off x="5638800" y="1071563"/>
          <a:ext cx="1524000" cy="1290637"/>
        </p:xfrm>
        <a:graphic>
          <a:graphicData uri="http://schemas.openxmlformats.org/presentationml/2006/ole">
            <p:oleObj spid="_x0000_s416771" name="Equation" r:id="rId6" imgW="748975" imgH="634725" progId="">
              <p:embed/>
            </p:oleObj>
          </a:graphicData>
        </a:graphic>
      </p:graphicFrame>
      <p:graphicFrame>
        <p:nvGraphicFramePr>
          <p:cNvPr id="31752" name="Object 8"/>
          <p:cNvGraphicFramePr>
            <a:graphicFrameLocks noChangeAspect="1"/>
          </p:cNvGraphicFramePr>
          <p:nvPr/>
        </p:nvGraphicFramePr>
        <p:xfrm>
          <a:off x="1981200" y="2895600"/>
          <a:ext cx="2362200" cy="541338"/>
        </p:xfrm>
        <a:graphic>
          <a:graphicData uri="http://schemas.openxmlformats.org/presentationml/2006/ole">
            <p:oleObj spid="_x0000_s416772" name="Equation" r:id="rId7" imgW="14224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0"/>
            <a:ext cx="8229600" cy="2192338"/>
          </a:xfrm>
        </p:spPr>
        <p:txBody>
          <a:bodyPr>
            <a:spAutoFit/>
          </a:bodyPr>
          <a:lstStyle/>
          <a:p>
            <a:r>
              <a:rPr lang="en-US" sz="2400"/>
              <a:t>If </a:t>
            </a:r>
            <a:r>
              <a:rPr lang="en-US" sz="2400" i="1"/>
              <a:t>f</a:t>
            </a:r>
            <a:r>
              <a:rPr lang="en-US" sz="2400"/>
              <a:t>(</a:t>
            </a:r>
            <a:r>
              <a:rPr lang="en-US" sz="2400" i="1"/>
              <a:t>x</a:t>
            </a:r>
            <a:r>
              <a:rPr lang="en-US" sz="2400"/>
              <a:t>) is the probability density function for the blood cholesterol level of men over the age of 40, where </a:t>
            </a:r>
            <a:r>
              <a:rPr lang="en-US" sz="2400" i="1"/>
              <a:t>x</a:t>
            </a:r>
            <a:r>
              <a:rPr lang="en-US" sz="2400"/>
              <a:t> is measured in milligrams per deciliter, express as an integral the probability that the cholesterol level of such a man lies between 195 and 230.</a:t>
            </a:r>
          </a:p>
        </p:txBody>
      </p:sp>
      <p:graphicFrame>
        <p:nvGraphicFramePr>
          <p:cNvPr id="32771" name="TPChart"/>
          <p:cNvGraphicFramePr>
            <a:graphicFrameLocks noChangeAspect="1"/>
          </p:cNvGraphicFramePr>
          <p:nvPr/>
        </p:nvGraphicFramePr>
        <p:xfrm>
          <a:off x="4808538" y="1981200"/>
          <a:ext cx="4335462" cy="4876800"/>
        </p:xfrm>
        <a:graphic>
          <a:graphicData uri="http://schemas.openxmlformats.org/presentationml/2006/ole">
            <p:oleObj spid="_x0000_s417794" name="Chart" r:id="rId5" imgW="4571989" imgH="5143584" progId="MSGraph.Chart.8">
              <p:embed followColorScheme="full"/>
            </p:oleObj>
          </a:graphicData>
        </a:graphic>
      </p:graphicFrame>
      <p:sp>
        <p:nvSpPr>
          <p:cNvPr id="32772" name="TPAnswers" hidden="1"/>
          <p:cNvSpPr>
            <a:spLocks noGrp="1" noChangeArrowheads="1"/>
          </p:cNvSpPr>
          <p:nvPr>
            <p:ph type="body" idx="1"/>
            <p:custDataLst>
              <p:tags r:id="rId3"/>
            </p:custDataLst>
          </p:nvPr>
        </p:nvSpPr>
        <p:spPr>
          <a:xfrm>
            <a:off x="457200" y="69897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571500" y="2209800"/>
            <a:ext cx="1638300" cy="1504950"/>
            <a:chOff x="360" y="1392"/>
            <a:chExt cx="1032" cy="948"/>
          </a:xfrm>
        </p:grpSpPr>
        <p:graphicFrame>
          <p:nvGraphicFramePr>
            <p:cNvPr id="32773" name="PSPic"/>
            <p:cNvGraphicFramePr>
              <a:graphicFrameLocks noChangeAspect="1"/>
            </p:cNvGraphicFramePr>
            <p:nvPr/>
          </p:nvGraphicFramePr>
          <p:xfrm>
            <a:off x="480" y="1632"/>
            <a:ext cx="912" cy="708"/>
          </p:xfrm>
          <a:graphic>
            <a:graphicData uri="http://schemas.openxmlformats.org/presentationml/2006/ole">
              <p:oleObj spid="_x0000_s417799" name="Equation" r:id="rId6" imgW="609600" imgH="469900" progId="">
                <p:embed/>
              </p:oleObj>
            </a:graphicData>
          </a:graphic>
        </p:graphicFrame>
        <p:sp>
          <p:nvSpPr>
            <p:cNvPr id="32783" name="PSText"/>
            <p:cNvSpPr txBox="1">
              <a:spLocks noChangeArrowheads="1"/>
            </p:cNvSpPr>
            <p:nvPr/>
          </p:nvSpPr>
          <p:spPr bwMode="auto">
            <a:xfrm>
              <a:off x="480" y="1392"/>
              <a:ext cx="400" cy="240"/>
            </a:xfrm>
            <a:prstGeom prst="rect">
              <a:avLst/>
            </a:prstGeom>
            <a:noFill/>
            <a:ln w="9525">
              <a:noFill/>
              <a:miter lim="800000"/>
              <a:headEnd/>
              <a:tailEnd/>
            </a:ln>
            <a:effectLst/>
          </p:spPr>
          <p:txBody>
            <a:bodyPr/>
            <a:lstStyle/>
            <a:p>
              <a:r>
                <a:rPr lang="en-US" sz="2400"/>
                <a:t>1.</a:t>
              </a:r>
            </a:p>
          </p:txBody>
        </p:sp>
        <p:sp>
          <p:nvSpPr>
            <p:cNvPr id="32784" name="PSArrow"/>
            <p:cNvSpPr>
              <a:spLocks noChangeArrowheads="1"/>
            </p:cNvSpPr>
            <p:nvPr/>
          </p:nvSpPr>
          <p:spPr bwMode="auto">
            <a:xfrm>
              <a:off x="36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209800"/>
            <a:ext cx="1638300" cy="1504950"/>
            <a:chOff x="1800" y="1392"/>
            <a:chExt cx="1032" cy="948"/>
          </a:xfrm>
        </p:grpSpPr>
        <p:graphicFrame>
          <p:nvGraphicFramePr>
            <p:cNvPr id="32775" name="PSPic"/>
            <p:cNvGraphicFramePr>
              <a:graphicFrameLocks noChangeAspect="1"/>
            </p:cNvGraphicFramePr>
            <p:nvPr/>
          </p:nvGraphicFramePr>
          <p:xfrm>
            <a:off x="1920" y="1632"/>
            <a:ext cx="912" cy="708"/>
          </p:xfrm>
          <a:graphic>
            <a:graphicData uri="http://schemas.openxmlformats.org/presentationml/2006/ole">
              <p:oleObj spid="_x0000_s417798" name="Equation" r:id="rId7" imgW="609600" imgH="469900" progId="">
                <p:embed/>
              </p:oleObj>
            </a:graphicData>
          </a:graphic>
        </p:graphicFrame>
        <p:sp>
          <p:nvSpPr>
            <p:cNvPr id="32786" name="PSText"/>
            <p:cNvSpPr txBox="1">
              <a:spLocks noChangeArrowheads="1"/>
            </p:cNvSpPr>
            <p:nvPr/>
          </p:nvSpPr>
          <p:spPr bwMode="auto">
            <a:xfrm>
              <a:off x="1920" y="1392"/>
              <a:ext cx="400" cy="240"/>
            </a:xfrm>
            <a:prstGeom prst="rect">
              <a:avLst/>
            </a:prstGeom>
            <a:noFill/>
            <a:ln w="9525">
              <a:noFill/>
              <a:miter lim="800000"/>
              <a:headEnd/>
              <a:tailEnd/>
            </a:ln>
            <a:effectLst/>
          </p:spPr>
          <p:txBody>
            <a:bodyPr/>
            <a:lstStyle/>
            <a:p>
              <a:r>
                <a:rPr lang="en-US" sz="2400"/>
                <a:t>2.</a:t>
              </a:r>
            </a:p>
          </p:txBody>
        </p:sp>
        <p:sp>
          <p:nvSpPr>
            <p:cNvPr id="32787" name="PSArrow"/>
            <p:cNvSpPr>
              <a:spLocks noChangeArrowheads="1"/>
            </p:cNvSpPr>
            <p:nvPr/>
          </p:nvSpPr>
          <p:spPr bwMode="auto">
            <a:xfrm>
              <a:off x="180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752850"/>
            <a:ext cx="1601788" cy="1504950"/>
            <a:chOff x="936" y="2208"/>
            <a:chExt cx="1009" cy="948"/>
          </a:xfrm>
        </p:grpSpPr>
        <p:graphicFrame>
          <p:nvGraphicFramePr>
            <p:cNvPr id="32777" name="PSPic"/>
            <p:cNvGraphicFramePr>
              <a:graphicFrameLocks noChangeAspect="1"/>
            </p:cNvGraphicFramePr>
            <p:nvPr/>
          </p:nvGraphicFramePr>
          <p:xfrm>
            <a:off x="1056" y="2448"/>
            <a:ext cx="889" cy="708"/>
          </p:xfrm>
          <a:graphic>
            <a:graphicData uri="http://schemas.openxmlformats.org/presentationml/2006/ole">
              <p:oleObj spid="_x0000_s417797" name="Equation" r:id="rId8" imgW="596900" imgH="469900" progId="">
                <p:embed/>
              </p:oleObj>
            </a:graphicData>
          </a:graphic>
        </p:graphicFrame>
        <p:sp>
          <p:nvSpPr>
            <p:cNvPr id="32789"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32790"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200650"/>
            <a:ext cx="1638300" cy="1504950"/>
            <a:chOff x="408" y="3168"/>
            <a:chExt cx="1032" cy="948"/>
          </a:xfrm>
        </p:grpSpPr>
        <p:graphicFrame>
          <p:nvGraphicFramePr>
            <p:cNvPr id="32779" name="PSPic"/>
            <p:cNvGraphicFramePr>
              <a:graphicFrameLocks noChangeAspect="1"/>
            </p:cNvGraphicFramePr>
            <p:nvPr/>
          </p:nvGraphicFramePr>
          <p:xfrm>
            <a:off x="528" y="3408"/>
            <a:ext cx="912" cy="708"/>
          </p:xfrm>
          <a:graphic>
            <a:graphicData uri="http://schemas.openxmlformats.org/presentationml/2006/ole">
              <p:oleObj spid="_x0000_s417796" name="Equation" r:id="rId9" imgW="609600" imgH="469900" progId="">
                <p:embed/>
              </p:oleObj>
            </a:graphicData>
          </a:graphic>
        </p:graphicFrame>
        <p:sp>
          <p:nvSpPr>
            <p:cNvPr id="32792" name="PSText"/>
            <p:cNvSpPr txBox="1">
              <a:spLocks noChangeArrowheads="1"/>
            </p:cNvSpPr>
            <p:nvPr/>
          </p:nvSpPr>
          <p:spPr bwMode="auto">
            <a:xfrm>
              <a:off x="528" y="3168"/>
              <a:ext cx="400" cy="240"/>
            </a:xfrm>
            <a:prstGeom prst="rect">
              <a:avLst/>
            </a:prstGeom>
            <a:noFill/>
            <a:ln w="9525">
              <a:noFill/>
              <a:miter lim="800000"/>
              <a:headEnd/>
              <a:tailEnd/>
            </a:ln>
            <a:effectLst/>
          </p:spPr>
          <p:txBody>
            <a:bodyPr/>
            <a:lstStyle/>
            <a:p>
              <a:r>
                <a:rPr lang="en-US" sz="2400"/>
                <a:t>4.</a:t>
              </a:r>
            </a:p>
          </p:txBody>
        </p:sp>
        <p:sp>
          <p:nvSpPr>
            <p:cNvPr id="32793" name="PSArrow"/>
            <p:cNvSpPr>
              <a:spLocks noChangeArrowheads="1"/>
            </p:cNvSpPr>
            <p:nvPr/>
          </p:nvSpPr>
          <p:spPr bwMode="auto">
            <a:xfrm>
              <a:off x="40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200650"/>
            <a:ext cx="1638300" cy="1504950"/>
            <a:chOff x="1800" y="3168"/>
            <a:chExt cx="1032" cy="948"/>
          </a:xfrm>
        </p:grpSpPr>
        <p:graphicFrame>
          <p:nvGraphicFramePr>
            <p:cNvPr id="32781" name="PSPic"/>
            <p:cNvGraphicFramePr>
              <a:graphicFrameLocks noChangeAspect="1"/>
            </p:cNvGraphicFramePr>
            <p:nvPr/>
          </p:nvGraphicFramePr>
          <p:xfrm>
            <a:off x="1920" y="3408"/>
            <a:ext cx="912" cy="708"/>
          </p:xfrm>
          <a:graphic>
            <a:graphicData uri="http://schemas.openxmlformats.org/presentationml/2006/ole">
              <p:oleObj spid="_x0000_s417795" name="Equation" r:id="rId10" imgW="609600" imgH="469900" progId="">
                <p:embed/>
              </p:oleObj>
            </a:graphicData>
          </a:graphic>
        </p:graphicFrame>
        <p:sp>
          <p:nvSpPr>
            <p:cNvPr id="32795" name="PSText"/>
            <p:cNvSpPr txBox="1">
              <a:spLocks noChangeArrowheads="1"/>
            </p:cNvSpPr>
            <p:nvPr/>
          </p:nvSpPr>
          <p:spPr bwMode="auto">
            <a:xfrm>
              <a:off x="1920" y="3168"/>
              <a:ext cx="400" cy="240"/>
            </a:xfrm>
            <a:prstGeom prst="rect">
              <a:avLst/>
            </a:prstGeom>
            <a:noFill/>
            <a:ln w="9525">
              <a:noFill/>
              <a:miter lim="800000"/>
              <a:headEnd/>
              <a:tailEnd/>
            </a:ln>
            <a:effectLst/>
          </p:spPr>
          <p:txBody>
            <a:bodyPr/>
            <a:lstStyle/>
            <a:p>
              <a:r>
                <a:rPr lang="en-US" sz="2400"/>
                <a:t>5.</a:t>
              </a:r>
            </a:p>
          </p:txBody>
        </p:sp>
        <p:sp>
          <p:nvSpPr>
            <p:cNvPr id="32796" name="PSArrow"/>
            <p:cNvSpPr>
              <a:spLocks noChangeArrowheads="1"/>
            </p:cNvSpPr>
            <p:nvPr/>
          </p:nvSpPr>
          <p:spPr bwMode="auto">
            <a:xfrm>
              <a:off x="180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17463"/>
            <a:ext cx="8229600" cy="2192337"/>
          </a:xfrm>
        </p:spPr>
        <p:txBody>
          <a:bodyPr>
            <a:spAutoFit/>
          </a:bodyPr>
          <a:lstStyle/>
          <a:p>
            <a:r>
              <a:rPr lang="en-US" sz="2400"/>
              <a:t>A spinner from a board game randomly indicates a real number between 0 and 50. The spinner is fair in the sense that it indicates a number in a given interval with the same probability as it indicates a number in any other interval of the same length. Find the mean.</a:t>
            </a:r>
          </a:p>
        </p:txBody>
      </p:sp>
      <p:graphicFrame>
        <p:nvGraphicFramePr>
          <p:cNvPr id="33795" name="TPChart"/>
          <p:cNvGraphicFramePr>
            <a:graphicFrameLocks noChangeAspect="1"/>
          </p:cNvGraphicFramePr>
          <p:nvPr/>
        </p:nvGraphicFramePr>
        <p:xfrm>
          <a:off x="4673600" y="1828800"/>
          <a:ext cx="4470400" cy="5029200"/>
        </p:xfrm>
        <a:graphic>
          <a:graphicData uri="http://schemas.openxmlformats.org/presentationml/2006/ole">
            <p:oleObj spid="_x0000_s418818"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2667000"/>
            <a:ext cx="4114800" cy="3082925"/>
          </a:xfrm>
        </p:spPr>
        <p:txBody>
          <a:bodyPr>
            <a:spAutoFit/>
          </a:bodyPr>
          <a:lstStyle/>
          <a:p>
            <a:pPr marL="609600" indent="-609600">
              <a:buFontTx/>
              <a:buAutoNum type="arabicPeriod"/>
            </a:pPr>
            <a:r>
              <a:rPr lang="en-US" sz="2800"/>
              <a:t>7.07</a:t>
            </a:r>
          </a:p>
          <a:p>
            <a:pPr marL="609600" indent="-609600">
              <a:buFontTx/>
              <a:buAutoNum type="arabicPeriod"/>
            </a:pPr>
            <a:r>
              <a:rPr lang="en-US" sz="2800"/>
              <a:t>49</a:t>
            </a:r>
          </a:p>
          <a:p>
            <a:pPr marL="609600" indent="-609600">
              <a:buFontTx/>
              <a:buAutoNum type="arabicPeriod"/>
            </a:pPr>
            <a:r>
              <a:rPr lang="en-US" sz="2800"/>
              <a:t>50</a:t>
            </a:r>
          </a:p>
          <a:p>
            <a:pPr marL="609600" indent="-609600">
              <a:buFontTx/>
              <a:buAutoNum type="arabicPeriod"/>
            </a:pPr>
            <a:r>
              <a:rPr lang="en-US" sz="2800"/>
              <a:t>25</a:t>
            </a:r>
          </a:p>
          <a:p>
            <a:pPr marL="609600" indent="-609600">
              <a:buFontTx/>
              <a:buAutoNum type="arabicPeriod"/>
            </a:pPr>
            <a:r>
              <a:rPr lang="en-US" sz="2800"/>
              <a:t>12.5</a:t>
            </a:r>
          </a:p>
          <a:p>
            <a:pPr marL="609600" indent="-609600">
              <a:buFontTx/>
              <a:buAutoNum type="arabicPeriod"/>
            </a:pPr>
            <a:r>
              <a:rPr lang="en-US" sz="2800"/>
              <a:t>2,500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122238"/>
            <a:ext cx="8229600" cy="1935162"/>
          </a:xfrm>
        </p:spPr>
        <p:txBody>
          <a:bodyPr/>
          <a:lstStyle/>
          <a:p>
            <a:r>
              <a:rPr lang="en-US" sz="2800"/>
              <a:t>An open rectangular box with volume 5m</a:t>
            </a:r>
            <a:r>
              <a:rPr lang="en-US" sz="2800" baseline="50000"/>
              <a:t>3</a:t>
            </a:r>
            <a:r>
              <a:rPr lang="en-US" sz="2800"/>
              <a:t> has a square base.  Express the surface area of the box as a function </a:t>
            </a:r>
            <a:r>
              <a:rPr lang="en-US" sz="2800" i="1"/>
              <a:t>S(x)</a:t>
            </a:r>
            <a:r>
              <a:rPr lang="en-US" sz="2800"/>
              <a:t> of the length </a:t>
            </a:r>
            <a:r>
              <a:rPr lang="en-US" sz="2800" i="1"/>
              <a:t>x</a:t>
            </a:r>
            <a:r>
              <a:rPr lang="en-US" sz="2800"/>
              <a:t> of a side of the base. </a:t>
            </a:r>
          </a:p>
        </p:txBody>
      </p:sp>
      <p:graphicFrame>
        <p:nvGraphicFramePr>
          <p:cNvPr id="57348" name="TPChart"/>
          <p:cNvGraphicFramePr>
            <a:graphicFrameLocks noChangeAspect="1"/>
          </p:cNvGraphicFramePr>
          <p:nvPr/>
        </p:nvGraphicFramePr>
        <p:xfrm>
          <a:off x="4572000" y="1714500"/>
          <a:ext cx="4572000" cy="5143500"/>
        </p:xfrm>
        <a:graphic>
          <a:graphicData uri="http://schemas.openxmlformats.org/presentationml/2006/ole">
            <p:oleObj spid="_x0000_s41986" name="Chart" r:id="rId5" imgW="4571989" imgH="5143584" progId="MSGraph.Chart.8">
              <p:embed followColorScheme="full"/>
            </p:oleObj>
          </a:graphicData>
        </a:graphic>
      </p:graphicFrame>
      <p:sp>
        <p:nvSpPr>
          <p:cNvPr id="57347" name="TPAnswers" hidden="1"/>
          <p:cNvSpPr>
            <a:spLocks noGrp="1" noChangeArrowheads="1"/>
          </p:cNvSpPr>
          <p:nvPr>
            <p:ph type="body" idx="1"/>
            <p:custDataLst>
              <p:tags r:id="rId3"/>
            </p:custDataLst>
          </p:nvPr>
        </p:nvSpPr>
        <p:spPr>
          <a:xfrm>
            <a:off x="990600" y="6400800"/>
            <a:ext cx="2057400" cy="2087563"/>
          </a:xfrm>
        </p:spPr>
        <p:txBody>
          <a:bodyPr/>
          <a:lstStyle/>
          <a:p>
            <a:pPr marL="609600" indent="-609600">
              <a:buFontTx/>
              <a:buAutoNum type="arabicPeriod"/>
            </a:pPr>
            <a:r>
              <a:rPr lang="en-US" sz="2000"/>
              <a:t>x</a:t>
            </a:r>
          </a:p>
          <a:p>
            <a:pPr marL="609600" indent="-609600">
              <a:buFontTx/>
              <a:buAutoNum type="arabicPeriod"/>
            </a:pPr>
            <a:r>
              <a:rPr lang="en-US" sz="2000"/>
              <a:t>x</a:t>
            </a:r>
          </a:p>
          <a:p>
            <a:pPr marL="609600" indent="-609600">
              <a:buFontTx/>
              <a:buAutoNum type="arabicPeriod"/>
            </a:pPr>
            <a:r>
              <a:rPr lang="en-US" sz="2000"/>
              <a:t>x</a:t>
            </a:r>
          </a:p>
          <a:p>
            <a:pPr marL="609600" indent="-609600">
              <a:buFontTx/>
              <a:buAutoNum type="arabicPeriod"/>
            </a:pPr>
            <a:r>
              <a:rPr lang="en-US" sz="2000"/>
              <a:t>x</a:t>
            </a:r>
          </a:p>
          <a:p>
            <a:pPr marL="609600" indent="-609600">
              <a:buFontTx/>
              <a:buAutoNum type="arabicPeriod"/>
            </a:pPr>
            <a:r>
              <a:rPr lang="en-US" sz="2000"/>
              <a:t>x</a:t>
            </a:r>
          </a:p>
        </p:txBody>
      </p:sp>
      <p:grpSp>
        <p:nvGrpSpPr>
          <p:cNvPr id="2" name="Picture Choice 1"/>
          <p:cNvGrpSpPr>
            <a:grpSpLocks/>
          </p:cNvGrpSpPr>
          <p:nvPr/>
        </p:nvGrpSpPr>
        <p:grpSpPr bwMode="auto">
          <a:xfrm>
            <a:off x="342900" y="2311400"/>
            <a:ext cx="2055813" cy="1193800"/>
            <a:chOff x="216" y="1344"/>
            <a:chExt cx="1295" cy="752"/>
          </a:xfrm>
        </p:grpSpPr>
        <p:graphicFrame>
          <p:nvGraphicFramePr>
            <p:cNvPr id="57349" name="PSPic"/>
            <p:cNvGraphicFramePr>
              <a:graphicFrameLocks noChangeAspect="1"/>
            </p:cNvGraphicFramePr>
            <p:nvPr/>
          </p:nvGraphicFramePr>
          <p:xfrm>
            <a:off x="336" y="1584"/>
            <a:ext cx="1175" cy="512"/>
          </p:xfrm>
          <a:graphic>
            <a:graphicData uri="http://schemas.openxmlformats.org/presentationml/2006/ole">
              <p:oleObj spid="_x0000_s41991" name="Equation" r:id="rId6" imgW="838200" imgH="368300" progId="">
                <p:embed/>
              </p:oleObj>
            </a:graphicData>
          </a:graphic>
        </p:graphicFrame>
        <p:sp>
          <p:nvSpPr>
            <p:cNvPr id="57359" name="PSText"/>
            <p:cNvSpPr txBox="1">
              <a:spLocks noChangeArrowheads="1"/>
            </p:cNvSpPr>
            <p:nvPr/>
          </p:nvSpPr>
          <p:spPr bwMode="auto">
            <a:xfrm>
              <a:off x="336" y="1344"/>
              <a:ext cx="400" cy="240"/>
            </a:xfrm>
            <a:prstGeom prst="rect">
              <a:avLst/>
            </a:prstGeom>
            <a:noFill/>
            <a:ln w="9525">
              <a:noFill/>
              <a:miter lim="800000"/>
              <a:headEnd/>
              <a:tailEnd/>
            </a:ln>
            <a:effectLst/>
          </p:spPr>
          <p:txBody>
            <a:bodyPr/>
            <a:lstStyle/>
            <a:p>
              <a:r>
                <a:rPr lang="en-US" sz="2400"/>
                <a:t>1.</a:t>
              </a:r>
            </a:p>
          </p:txBody>
        </p:sp>
        <p:sp>
          <p:nvSpPr>
            <p:cNvPr id="57360" name="PSArrow"/>
            <p:cNvSpPr>
              <a:spLocks noChangeArrowheads="1"/>
            </p:cNvSpPr>
            <p:nvPr/>
          </p:nvSpPr>
          <p:spPr bwMode="auto">
            <a:xfrm>
              <a:off x="216"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97175" y="2249488"/>
            <a:ext cx="1851025" cy="1179512"/>
            <a:chOff x="1608" y="1392"/>
            <a:chExt cx="1166" cy="743"/>
          </a:xfrm>
        </p:grpSpPr>
        <p:graphicFrame>
          <p:nvGraphicFramePr>
            <p:cNvPr id="57351" name="PSPic"/>
            <p:cNvGraphicFramePr>
              <a:graphicFrameLocks noChangeAspect="1"/>
            </p:cNvGraphicFramePr>
            <p:nvPr/>
          </p:nvGraphicFramePr>
          <p:xfrm>
            <a:off x="1728" y="1632"/>
            <a:ext cx="1046" cy="503"/>
          </p:xfrm>
          <a:graphic>
            <a:graphicData uri="http://schemas.openxmlformats.org/presentationml/2006/ole">
              <p:oleObj spid="_x0000_s41990" name="Equation" r:id="rId7" imgW="749300" imgH="355600" progId="">
                <p:embed/>
              </p:oleObj>
            </a:graphicData>
          </a:graphic>
        </p:graphicFrame>
        <p:sp>
          <p:nvSpPr>
            <p:cNvPr id="57362" name="PSText"/>
            <p:cNvSpPr txBox="1">
              <a:spLocks noChangeArrowheads="1"/>
            </p:cNvSpPr>
            <p:nvPr/>
          </p:nvSpPr>
          <p:spPr bwMode="auto">
            <a:xfrm>
              <a:off x="1728" y="1392"/>
              <a:ext cx="400" cy="240"/>
            </a:xfrm>
            <a:prstGeom prst="rect">
              <a:avLst/>
            </a:prstGeom>
            <a:noFill/>
            <a:ln w="9525">
              <a:noFill/>
              <a:miter lim="800000"/>
              <a:headEnd/>
              <a:tailEnd/>
            </a:ln>
            <a:effectLst/>
          </p:spPr>
          <p:txBody>
            <a:bodyPr/>
            <a:lstStyle/>
            <a:p>
              <a:r>
                <a:rPr lang="en-US" sz="2400"/>
                <a:t>2.</a:t>
              </a:r>
            </a:p>
          </p:txBody>
        </p:sp>
        <p:sp>
          <p:nvSpPr>
            <p:cNvPr id="57363" name="PSArrow"/>
            <p:cNvSpPr>
              <a:spLocks noChangeArrowheads="1"/>
            </p:cNvSpPr>
            <p:nvPr/>
          </p:nvSpPr>
          <p:spPr bwMode="auto">
            <a:xfrm>
              <a:off x="160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009650" y="3683000"/>
            <a:ext cx="2190750" cy="1193800"/>
            <a:chOff x="552" y="2160"/>
            <a:chExt cx="1380" cy="752"/>
          </a:xfrm>
        </p:grpSpPr>
        <p:graphicFrame>
          <p:nvGraphicFramePr>
            <p:cNvPr id="57353" name="PSPic"/>
            <p:cNvGraphicFramePr>
              <a:graphicFrameLocks noChangeAspect="1"/>
            </p:cNvGraphicFramePr>
            <p:nvPr/>
          </p:nvGraphicFramePr>
          <p:xfrm>
            <a:off x="672" y="2400"/>
            <a:ext cx="1260" cy="512"/>
          </p:xfrm>
          <a:graphic>
            <a:graphicData uri="http://schemas.openxmlformats.org/presentationml/2006/ole">
              <p:oleObj spid="_x0000_s41989" name="Equation" r:id="rId8" imgW="901700" imgH="368300" progId="">
                <p:embed/>
              </p:oleObj>
            </a:graphicData>
          </a:graphic>
        </p:graphicFrame>
        <p:sp>
          <p:nvSpPr>
            <p:cNvPr id="57365" name="PSText"/>
            <p:cNvSpPr txBox="1">
              <a:spLocks noChangeArrowheads="1"/>
            </p:cNvSpPr>
            <p:nvPr/>
          </p:nvSpPr>
          <p:spPr bwMode="auto">
            <a:xfrm>
              <a:off x="672" y="2160"/>
              <a:ext cx="400" cy="240"/>
            </a:xfrm>
            <a:prstGeom prst="rect">
              <a:avLst/>
            </a:prstGeom>
            <a:noFill/>
            <a:ln w="9525">
              <a:noFill/>
              <a:miter lim="800000"/>
              <a:headEnd/>
              <a:tailEnd/>
            </a:ln>
            <a:effectLst/>
          </p:spPr>
          <p:txBody>
            <a:bodyPr/>
            <a:lstStyle/>
            <a:p>
              <a:r>
                <a:rPr lang="en-US" sz="2400"/>
                <a:t>3.</a:t>
              </a:r>
            </a:p>
          </p:txBody>
        </p:sp>
        <p:sp>
          <p:nvSpPr>
            <p:cNvPr id="57366" name="PSArrow"/>
            <p:cNvSpPr>
              <a:spLocks noChangeArrowheads="1"/>
            </p:cNvSpPr>
            <p:nvPr/>
          </p:nvSpPr>
          <p:spPr bwMode="auto">
            <a:xfrm>
              <a:off x="552"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105400"/>
            <a:ext cx="2006600" cy="1179513"/>
            <a:chOff x="278" y="3216"/>
            <a:chExt cx="1264" cy="743"/>
          </a:xfrm>
        </p:grpSpPr>
        <p:graphicFrame>
          <p:nvGraphicFramePr>
            <p:cNvPr id="57355" name="PSPic"/>
            <p:cNvGraphicFramePr>
              <a:graphicFrameLocks noChangeAspect="1"/>
            </p:cNvGraphicFramePr>
            <p:nvPr/>
          </p:nvGraphicFramePr>
          <p:xfrm>
            <a:off x="398" y="3456"/>
            <a:ext cx="1144" cy="503"/>
          </p:xfrm>
          <a:graphic>
            <a:graphicData uri="http://schemas.openxmlformats.org/presentationml/2006/ole">
              <p:oleObj spid="_x0000_s41988" name="Equation" r:id="rId9" imgW="812800" imgH="355600" progId="">
                <p:embed/>
              </p:oleObj>
            </a:graphicData>
          </a:graphic>
        </p:graphicFrame>
        <p:sp>
          <p:nvSpPr>
            <p:cNvPr id="57368" name="PSText"/>
            <p:cNvSpPr txBox="1">
              <a:spLocks noChangeArrowheads="1"/>
            </p:cNvSpPr>
            <p:nvPr/>
          </p:nvSpPr>
          <p:spPr bwMode="auto">
            <a:xfrm>
              <a:off x="398" y="3216"/>
              <a:ext cx="400" cy="240"/>
            </a:xfrm>
            <a:prstGeom prst="rect">
              <a:avLst/>
            </a:prstGeom>
            <a:noFill/>
            <a:ln w="9525">
              <a:noFill/>
              <a:miter lim="800000"/>
              <a:headEnd/>
              <a:tailEnd/>
            </a:ln>
            <a:effectLst/>
          </p:spPr>
          <p:txBody>
            <a:bodyPr/>
            <a:lstStyle/>
            <a:p>
              <a:r>
                <a:rPr lang="en-US" sz="2400"/>
                <a:t>4.</a:t>
              </a:r>
            </a:p>
          </p:txBody>
        </p:sp>
        <p:sp>
          <p:nvSpPr>
            <p:cNvPr id="57369" name="PSArrow"/>
            <p:cNvSpPr>
              <a:spLocks noChangeArrowheads="1"/>
            </p:cNvSpPr>
            <p:nvPr/>
          </p:nvSpPr>
          <p:spPr bwMode="auto">
            <a:xfrm>
              <a:off x="27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068888"/>
            <a:ext cx="2019300" cy="1179512"/>
            <a:chOff x="1608" y="3168"/>
            <a:chExt cx="1272" cy="743"/>
          </a:xfrm>
        </p:grpSpPr>
        <p:graphicFrame>
          <p:nvGraphicFramePr>
            <p:cNvPr id="57357" name="PSPic"/>
            <p:cNvGraphicFramePr>
              <a:graphicFrameLocks noChangeAspect="1"/>
            </p:cNvGraphicFramePr>
            <p:nvPr/>
          </p:nvGraphicFramePr>
          <p:xfrm>
            <a:off x="1728" y="3408"/>
            <a:ext cx="1152" cy="503"/>
          </p:xfrm>
          <a:graphic>
            <a:graphicData uri="http://schemas.openxmlformats.org/presentationml/2006/ole">
              <p:oleObj spid="_x0000_s41987" name="Equation" r:id="rId10" imgW="825500" imgH="355600" progId="">
                <p:embed/>
              </p:oleObj>
            </a:graphicData>
          </a:graphic>
        </p:graphicFrame>
        <p:sp>
          <p:nvSpPr>
            <p:cNvPr id="57371" name="PSText"/>
            <p:cNvSpPr txBox="1">
              <a:spLocks noChangeArrowheads="1"/>
            </p:cNvSpPr>
            <p:nvPr/>
          </p:nvSpPr>
          <p:spPr bwMode="auto">
            <a:xfrm>
              <a:off x="1728" y="3168"/>
              <a:ext cx="400" cy="240"/>
            </a:xfrm>
            <a:prstGeom prst="rect">
              <a:avLst/>
            </a:prstGeom>
            <a:noFill/>
            <a:ln w="9525">
              <a:noFill/>
              <a:miter lim="800000"/>
              <a:headEnd/>
              <a:tailEnd/>
            </a:ln>
            <a:effectLst/>
          </p:spPr>
          <p:txBody>
            <a:bodyPr/>
            <a:lstStyle/>
            <a:p>
              <a:r>
                <a:rPr lang="en-US" sz="2400"/>
                <a:t>5.</a:t>
              </a:r>
            </a:p>
          </p:txBody>
        </p:sp>
        <p:sp>
          <p:nvSpPr>
            <p:cNvPr id="57372" name="PSArrow"/>
            <p:cNvSpPr>
              <a:spLocks noChangeArrowheads="1"/>
            </p:cNvSpPr>
            <p:nvPr/>
          </p:nvSpPr>
          <p:spPr bwMode="auto">
            <a:xfrm>
              <a:off x="160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8" grpId="0"/>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228600" y="-23813"/>
            <a:ext cx="8686800" cy="2462213"/>
          </a:xfrm>
        </p:spPr>
        <p:txBody>
          <a:bodyPr>
            <a:spAutoFit/>
          </a:bodyPr>
          <a:lstStyle/>
          <a:p>
            <a:pPr>
              <a:lnSpc>
                <a:spcPct val="125000"/>
              </a:lnSpc>
            </a:pPr>
            <a:r>
              <a:rPr lang="en-US" sz="2200"/>
              <a:t>The marginal cost function          is defined to be the derivative of the cost function. If the marginal cost of manufacturing </a:t>
            </a:r>
            <a:r>
              <a:rPr lang="en-US" sz="2200" i="1"/>
              <a:t>x</a:t>
            </a:r>
            <a:r>
              <a:rPr lang="en-US" sz="2200"/>
              <a:t> units of a product is                                     (measured in dollars per unit) and the fixed start-up cost is                          , use the Total Change Theorem to find the cost of producing the first 5,000 units. </a:t>
            </a:r>
          </a:p>
        </p:txBody>
      </p:sp>
      <p:graphicFrame>
        <p:nvGraphicFramePr>
          <p:cNvPr id="34819" name="TPChart"/>
          <p:cNvGraphicFramePr>
            <a:graphicFrameLocks noChangeAspect="1"/>
          </p:cNvGraphicFramePr>
          <p:nvPr/>
        </p:nvGraphicFramePr>
        <p:xfrm>
          <a:off x="4945063" y="2438400"/>
          <a:ext cx="3927475" cy="4419600"/>
        </p:xfrm>
        <a:graphic>
          <a:graphicData uri="http://schemas.openxmlformats.org/presentationml/2006/ole">
            <p:oleObj spid="_x0000_s419842"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381000" y="2763838"/>
            <a:ext cx="4114800" cy="2570162"/>
          </a:xfrm>
        </p:spPr>
        <p:txBody>
          <a:bodyPr>
            <a:spAutoFit/>
          </a:bodyPr>
          <a:lstStyle/>
          <a:p>
            <a:pPr marL="609600" indent="-609600">
              <a:buFontTx/>
              <a:buAutoNum type="arabicPeriod"/>
            </a:pPr>
            <a:r>
              <a:rPr lang="en-US" sz="2800"/>
              <a:t>$355,009,000</a:t>
            </a:r>
          </a:p>
          <a:p>
            <a:pPr marL="609600" indent="-609600">
              <a:buFontTx/>
              <a:buAutoNum type="arabicPeriod"/>
            </a:pPr>
            <a:r>
              <a:rPr lang="en-US" sz="2800"/>
              <a:t>$355,309,000</a:t>
            </a:r>
          </a:p>
          <a:p>
            <a:pPr marL="609600" indent="-609600">
              <a:buFontTx/>
              <a:buAutoNum type="arabicPeriod"/>
            </a:pPr>
            <a:r>
              <a:rPr lang="en-US" sz="2800"/>
              <a:t>$354,109,000</a:t>
            </a:r>
          </a:p>
          <a:p>
            <a:pPr marL="609600" indent="-609600">
              <a:buFontTx/>
              <a:buAutoNum type="arabicPeriod"/>
            </a:pPr>
            <a:r>
              <a:rPr lang="en-US" sz="2800"/>
              <a:t>$353,509,000</a:t>
            </a:r>
          </a:p>
          <a:p>
            <a:pPr marL="609600" indent="-609600">
              <a:buFontTx/>
              <a:buAutoNum type="arabicPeriod"/>
            </a:pPr>
            <a:r>
              <a:rPr lang="en-US" sz="2800"/>
              <a:t>$354,309,000</a:t>
            </a:r>
          </a:p>
        </p:txBody>
      </p:sp>
      <p:sp>
        <p:nvSpPr>
          <p:cNvPr id="3482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3657600" y="381000"/>
          <a:ext cx="685800" cy="400050"/>
        </p:xfrm>
        <a:graphic>
          <a:graphicData uri="http://schemas.openxmlformats.org/presentationml/2006/ole">
            <p:oleObj spid="_x0000_s419843" name="Equation" r:id="rId6" imgW="330057" imgH="190417" progId="">
              <p:embed/>
            </p:oleObj>
          </a:graphicData>
        </a:graphic>
      </p:graphicFrame>
      <p:sp>
        <p:nvSpPr>
          <p:cNvPr id="3482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3" name="Object 7"/>
          <p:cNvGraphicFramePr>
            <a:graphicFrameLocks noChangeAspect="1"/>
          </p:cNvGraphicFramePr>
          <p:nvPr/>
        </p:nvGraphicFramePr>
        <p:xfrm>
          <a:off x="1600200" y="1171575"/>
          <a:ext cx="2819400" cy="428625"/>
        </p:xfrm>
        <a:graphic>
          <a:graphicData uri="http://schemas.openxmlformats.org/presentationml/2006/ole">
            <p:oleObj spid="_x0000_s419844" name="Equation" r:id="rId7" imgW="1397000" imgH="215900" progId="">
              <p:embed/>
            </p:oleObj>
          </a:graphicData>
        </a:graphic>
      </p:graphicFrame>
      <p:sp>
        <p:nvSpPr>
          <p:cNvPr id="34826"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5" name="Object 9"/>
          <p:cNvGraphicFramePr>
            <a:graphicFrameLocks noChangeAspect="1"/>
          </p:cNvGraphicFramePr>
          <p:nvPr/>
        </p:nvGraphicFramePr>
        <p:xfrm>
          <a:off x="3352800" y="1600200"/>
          <a:ext cx="1981200" cy="390525"/>
        </p:xfrm>
        <a:graphic>
          <a:graphicData uri="http://schemas.openxmlformats.org/presentationml/2006/ole">
            <p:oleObj spid="_x0000_s419845" name="Equation" r:id="rId8" imgW="965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14288"/>
            <a:ext cx="8229600" cy="2119312"/>
          </a:xfrm>
        </p:spPr>
        <p:txBody>
          <a:bodyPr>
            <a:spAutoFit/>
          </a:bodyPr>
          <a:lstStyle/>
          <a:p>
            <a:pPr>
              <a:lnSpc>
                <a:spcPct val="120000"/>
              </a:lnSpc>
            </a:pPr>
            <a:r>
              <a:rPr lang="en-US" sz="2400"/>
              <a:t>The marginal revenue from producing x units of a certain product is                                                (in dollars per unit). Find the increase in revenue if the production level is raised from 1,100 units to 1,400 units.</a:t>
            </a:r>
          </a:p>
        </p:txBody>
      </p:sp>
      <p:graphicFrame>
        <p:nvGraphicFramePr>
          <p:cNvPr id="35843" name="TPChart"/>
          <p:cNvGraphicFramePr>
            <a:graphicFrameLocks noChangeAspect="1"/>
          </p:cNvGraphicFramePr>
          <p:nvPr/>
        </p:nvGraphicFramePr>
        <p:xfrm>
          <a:off x="4741863" y="1905000"/>
          <a:ext cx="4402137" cy="4953000"/>
        </p:xfrm>
        <a:graphic>
          <a:graphicData uri="http://schemas.openxmlformats.org/presentationml/2006/ole">
            <p:oleObj spid="_x0000_s420866"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457200" y="2459038"/>
            <a:ext cx="4114800" cy="2570162"/>
          </a:xfrm>
        </p:spPr>
        <p:txBody>
          <a:bodyPr>
            <a:spAutoFit/>
          </a:bodyPr>
          <a:lstStyle/>
          <a:p>
            <a:pPr marL="609600" indent="-609600">
              <a:buFontTx/>
              <a:buAutoNum type="arabicPeriod"/>
            </a:pPr>
            <a:r>
              <a:rPr lang="en-US" sz="2800"/>
              <a:t>$19,541,775</a:t>
            </a:r>
          </a:p>
          <a:p>
            <a:pPr marL="609600" indent="-609600">
              <a:buFontTx/>
              <a:buAutoNum type="arabicPeriod"/>
            </a:pPr>
            <a:r>
              <a:rPr lang="en-US" sz="2800"/>
              <a:t>$14,212,200</a:t>
            </a:r>
          </a:p>
          <a:p>
            <a:pPr marL="609600" indent="-609600">
              <a:buFontTx/>
              <a:buAutoNum type="arabicPeriod"/>
            </a:pPr>
            <a:r>
              <a:rPr lang="en-US" sz="2800"/>
              <a:t>$10,659,150</a:t>
            </a:r>
          </a:p>
          <a:p>
            <a:pPr marL="609600" indent="-609600">
              <a:buFontTx/>
              <a:buAutoNum type="arabicPeriod"/>
            </a:pPr>
            <a:r>
              <a:rPr lang="en-US" sz="2800"/>
              <a:t>$17,765,250</a:t>
            </a:r>
          </a:p>
          <a:p>
            <a:pPr marL="609600" indent="-609600">
              <a:buFontTx/>
              <a:buAutoNum type="arabicPeriod"/>
            </a:pPr>
            <a:r>
              <a:rPr lang="en-US" sz="2800"/>
              <a:t>$12,435,675</a:t>
            </a:r>
          </a:p>
        </p:txBody>
      </p:sp>
      <p:sp>
        <p:nvSpPr>
          <p:cNvPr id="3584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1905000" y="762000"/>
          <a:ext cx="3962400" cy="473075"/>
        </p:xfrm>
        <a:graphic>
          <a:graphicData uri="http://schemas.openxmlformats.org/presentationml/2006/ole">
            <p:oleObj spid="_x0000_s420867" name="Equation" r:id="rId6" imgW="1600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379413"/>
            <a:ext cx="8229600" cy="1220787"/>
          </a:xfrm>
        </p:spPr>
        <p:txBody>
          <a:bodyPr>
            <a:spAutoFit/>
          </a:bodyPr>
          <a:lstStyle/>
          <a:p>
            <a:r>
              <a:rPr lang="en-US" sz="2800"/>
              <a:t>A demand curve is given by               . Find the consumer surplus when the selling price is $20.</a:t>
            </a:r>
          </a:p>
        </p:txBody>
      </p:sp>
      <p:graphicFrame>
        <p:nvGraphicFramePr>
          <p:cNvPr id="36867" name="TPChart"/>
          <p:cNvGraphicFramePr>
            <a:graphicFrameLocks noChangeAspect="1"/>
          </p:cNvGraphicFramePr>
          <p:nvPr/>
        </p:nvGraphicFramePr>
        <p:xfrm>
          <a:off x="4508500" y="1651000"/>
          <a:ext cx="4572000" cy="5143500"/>
        </p:xfrm>
        <a:graphic>
          <a:graphicData uri="http://schemas.openxmlformats.org/presentationml/2006/ole">
            <p:oleObj spid="_x0000_s421890"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2251075"/>
            <a:ext cx="4114800" cy="3082925"/>
          </a:xfrm>
        </p:spPr>
        <p:txBody>
          <a:bodyPr>
            <a:spAutoFit/>
          </a:bodyPr>
          <a:lstStyle/>
          <a:p>
            <a:pPr marL="609600" indent="-609600">
              <a:buFontTx/>
              <a:buAutoNum type="arabicPeriod"/>
            </a:pPr>
            <a:r>
              <a:rPr lang="en-US" sz="2800"/>
              <a:t>$254.73</a:t>
            </a:r>
          </a:p>
          <a:p>
            <a:pPr marL="609600" indent="-609600">
              <a:buFontTx/>
              <a:buAutoNum type="arabicPeriod"/>
            </a:pPr>
            <a:r>
              <a:rPr lang="en-US" sz="2800"/>
              <a:t>$228.61</a:t>
            </a:r>
          </a:p>
          <a:p>
            <a:pPr marL="609600" indent="-609600">
              <a:buFontTx/>
              <a:buAutoNum type="arabicPeriod"/>
            </a:pPr>
            <a:r>
              <a:rPr lang="en-US" sz="2800"/>
              <a:t>$229.72</a:t>
            </a:r>
          </a:p>
          <a:p>
            <a:pPr marL="609600" indent="-609600">
              <a:buFontTx/>
              <a:buAutoNum type="arabicPeriod"/>
            </a:pPr>
            <a:r>
              <a:rPr lang="en-US" sz="2800"/>
              <a:t>$239.82</a:t>
            </a:r>
          </a:p>
          <a:p>
            <a:pPr marL="609600" indent="-609600">
              <a:buFontTx/>
              <a:buAutoNum type="arabicPeriod"/>
            </a:pPr>
            <a:r>
              <a:rPr lang="en-US" sz="2800"/>
              <a:t>$235.22</a:t>
            </a:r>
          </a:p>
          <a:p>
            <a:pPr marL="609600" indent="-609600">
              <a:buFontTx/>
              <a:buAutoNum type="arabicPeriod"/>
            </a:pPr>
            <a:r>
              <a:rPr lang="en-US" sz="2800"/>
              <a:t>$227.67</a:t>
            </a:r>
          </a:p>
        </p:txBody>
      </p:sp>
      <p:sp>
        <p:nvSpPr>
          <p:cNvPr id="36870"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4953000" y="301625"/>
          <a:ext cx="1371600" cy="841375"/>
        </p:xfrm>
        <a:graphic>
          <a:graphicData uri="http://schemas.openxmlformats.org/presentationml/2006/ole">
            <p:oleObj spid="_x0000_s421891" name="Equation" r:id="rId6" imgW="5334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827213"/>
          </a:xfrm>
        </p:spPr>
        <p:txBody>
          <a:bodyPr>
            <a:spAutoFit/>
          </a:bodyPr>
          <a:lstStyle/>
          <a:p>
            <a:r>
              <a:rPr lang="en-US" sz="2400"/>
              <a:t>A hot, wet summer is causing a mosquito population explosion in a lake resort area. The number of mosquitoes is increasing at an estimated rate of                                  per week (where </a:t>
            </a:r>
            <a:r>
              <a:rPr lang="en-US" sz="2400" i="1"/>
              <a:t>t</a:t>
            </a:r>
            <a:r>
              <a:rPr lang="en-US" sz="2400"/>
              <a:t> is measured in weeks).</a:t>
            </a:r>
          </a:p>
        </p:txBody>
      </p:sp>
      <p:graphicFrame>
        <p:nvGraphicFramePr>
          <p:cNvPr id="37891" name="TPChart"/>
          <p:cNvGraphicFramePr>
            <a:graphicFrameLocks noChangeAspect="1"/>
          </p:cNvGraphicFramePr>
          <p:nvPr/>
        </p:nvGraphicFramePr>
        <p:xfrm>
          <a:off x="4808538" y="1981200"/>
          <a:ext cx="4335462" cy="4876800"/>
        </p:xfrm>
        <a:graphic>
          <a:graphicData uri="http://schemas.openxmlformats.org/presentationml/2006/ole">
            <p:oleObj spid="_x0000_s422914"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3581400"/>
            <a:ext cx="4114800" cy="2570163"/>
          </a:xfrm>
        </p:spPr>
        <p:txBody>
          <a:bodyPr>
            <a:spAutoFit/>
          </a:bodyPr>
          <a:lstStyle/>
          <a:p>
            <a:pPr marL="609600" indent="-609600">
              <a:buFontTx/>
              <a:buAutoNum type="arabicPeriod"/>
            </a:pPr>
            <a:r>
              <a:rPr lang="en-US" sz="2800"/>
              <a:t>16,904</a:t>
            </a:r>
          </a:p>
          <a:p>
            <a:pPr marL="609600" indent="-609600">
              <a:buFontTx/>
              <a:buAutoNum type="arabicPeriod"/>
            </a:pPr>
            <a:r>
              <a:rPr lang="en-US" sz="2800"/>
              <a:t>26,564</a:t>
            </a:r>
          </a:p>
          <a:p>
            <a:pPr marL="609600" indent="-609600">
              <a:buFontTx/>
              <a:buAutoNum type="arabicPeriod"/>
            </a:pPr>
            <a:r>
              <a:rPr lang="en-US" sz="2800"/>
              <a:t>21,734</a:t>
            </a:r>
          </a:p>
          <a:p>
            <a:pPr marL="609600" indent="-609600">
              <a:buFontTx/>
              <a:buAutoNum type="arabicPeriod"/>
            </a:pPr>
            <a:r>
              <a:rPr lang="en-US" sz="2800"/>
              <a:t>24,149</a:t>
            </a:r>
          </a:p>
          <a:p>
            <a:pPr marL="609600" indent="-609600">
              <a:buFontTx/>
              <a:buAutoNum type="arabicPeriod"/>
            </a:pPr>
            <a:r>
              <a:rPr lang="en-US" sz="2800"/>
              <a:t>14,489</a:t>
            </a:r>
          </a:p>
        </p:txBody>
      </p:sp>
      <p:sp>
        <p:nvSpPr>
          <p:cNvPr id="37893" name="Text Box 5"/>
          <p:cNvSpPr txBox="1">
            <a:spLocks noChangeArrowheads="1"/>
          </p:cNvSpPr>
          <p:nvPr/>
        </p:nvSpPr>
        <p:spPr bwMode="auto">
          <a:xfrm>
            <a:off x="457200" y="1905000"/>
            <a:ext cx="4343400" cy="155257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By how much does the mosquito population increase between the 4th and 9th weeks of summer?</a:t>
            </a:r>
          </a:p>
        </p:txBody>
      </p:sp>
      <p:sp>
        <p:nvSpPr>
          <p:cNvPr id="37895" name="Rectangle 7"/>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4" name="Object 6"/>
          <p:cNvGraphicFramePr>
            <a:graphicFrameLocks noChangeAspect="1"/>
          </p:cNvGraphicFramePr>
          <p:nvPr/>
        </p:nvGraphicFramePr>
        <p:xfrm>
          <a:off x="5410200" y="1066800"/>
          <a:ext cx="1828800" cy="520700"/>
        </p:xfrm>
        <a:graphic>
          <a:graphicData uri="http://schemas.openxmlformats.org/presentationml/2006/ole">
            <p:oleObj spid="_x0000_s422915" name="Equation" r:id="rId6" imgW="723900" imgH="203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77788"/>
            <a:ext cx="8229600" cy="1827212"/>
          </a:xfrm>
        </p:spPr>
        <p:txBody>
          <a:bodyPr>
            <a:spAutoFit/>
          </a:bodyPr>
          <a:lstStyle/>
          <a:p>
            <a:r>
              <a:rPr lang="en-US" sz="2400"/>
              <a:t>The manager of a fast-food restaurant determines that the average time that her customers wait for service is 3 minutes. Find the probability that a customer is served within the first 7 minutes. </a:t>
            </a:r>
          </a:p>
        </p:txBody>
      </p:sp>
      <p:graphicFrame>
        <p:nvGraphicFramePr>
          <p:cNvPr id="38915" name="TPChart"/>
          <p:cNvGraphicFramePr>
            <a:graphicFrameLocks noChangeAspect="1"/>
          </p:cNvGraphicFramePr>
          <p:nvPr/>
        </p:nvGraphicFramePr>
        <p:xfrm>
          <a:off x="4508500" y="1651000"/>
          <a:ext cx="4572000" cy="5143500"/>
        </p:xfrm>
        <a:graphic>
          <a:graphicData uri="http://schemas.openxmlformats.org/presentationml/2006/ole">
            <p:oleObj spid="_x0000_s423938"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2290763"/>
            <a:ext cx="4114800" cy="3500437"/>
          </a:xfrm>
        </p:spPr>
        <p:txBody>
          <a:bodyPr>
            <a:spAutoFit/>
          </a:bodyPr>
          <a:lstStyle/>
          <a:p>
            <a:pPr marL="609600" indent="-609600">
              <a:buFontTx/>
              <a:buAutoNum type="arabicPeriod"/>
            </a:pPr>
            <a:r>
              <a:rPr lang="en-US"/>
              <a:t>0.99</a:t>
            </a:r>
          </a:p>
          <a:p>
            <a:pPr marL="609600" indent="-609600">
              <a:buFontTx/>
              <a:buAutoNum type="arabicPeriod"/>
            </a:pPr>
            <a:r>
              <a:rPr lang="en-US"/>
              <a:t>1.35</a:t>
            </a:r>
          </a:p>
          <a:p>
            <a:pPr marL="609600" indent="-609600">
              <a:buFontTx/>
              <a:buAutoNum type="arabicPeriod"/>
            </a:pPr>
            <a:r>
              <a:rPr lang="en-US"/>
              <a:t>1.26</a:t>
            </a:r>
          </a:p>
          <a:p>
            <a:pPr marL="609600" indent="-609600">
              <a:buFontTx/>
              <a:buAutoNum type="arabicPeriod"/>
            </a:pPr>
            <a:r>
              <a:rPr lang="en-US"/>
              <a:t>0.45</a:t>
            </a:r>
          </a:p>
          <a:p>
            <a:pPr marL="609600" indent="-609600">
              <a:buFontTx/>
              <a:buAutoNum type="arabicPeriod"/>
            </a:pPr>
            <a:r>
              <a:rPr lang="en-US"/>
              <a:t>1.17</a:t>
            </a:r>
          </a:p>
          <a:p>
            <a:pPr marL="609600" indent="-609600">
              <a:buFontTx/>
              <a:buAutoNum type="arabicPeriod"/>
            </a:pPr>
            <a:r>
              <a:rPr lang="en-US"/>
              <a:t>0.9</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61913"/>
            <a:ext cx="8229600" cy="2376487"/>
          </a:xfrm>
        </p:spPr>
        <p:txBody>
          <a:bodyPr>
            <a:spAutoFit/>
          </a:bodyPr>
          <a:lstStyle/>
          <a:p>
            <a:r>
              <a:rPr lang="en-US" sz="2200"/>
              <a:t>The manager of a fast-food restaurant determines that the average time that her customers wait for service is 5 minutes.  The manager wants to advertise that anybody who isn't served within a certain number of minutes gets a free hamburger.  But she doesn't want to give away free hamburgers to more than 4% of her customers.</a:t>
            </a:r>
          </a:p>
        </p:txBody>
      </p:sp>
      <p:graphicFrame>
        <p:nvGraphicFramePr>
          <p:cNvPr id="39939" name="TPChart"/>
          <p:cNvGraphicFramePr>
            <a:graphicFrameLocks noChangeAspect="1"/>
          </p:cNvGraphicFramePr>
          <p:nvPr/>
        </p:nvGraphicFramePr>
        <p:xfrm>
          <a:off x="4741863" y="1905000"/>
          <a:ext cx="4402137" cy="4953000"/>
        </p:xfrm>
        <a:graphic>
          <a:graphicData uri="http://schemas.openxmlformats.org/presentationml/2006/ole">
            <p:oleObj spid="_x0000_s424962"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3905250"/>
            <a:ext cx="4114800" cy="2647950"/>
          </a:xfrm>
        </p:spPr>
        <p:txBody>
          <a:bodyPr>
            <a:spAutoFit/>
          </a:bodyPr>
          <a:lstStyle/>
          <a:p>
            <a:pPr marL="609600" indent="-609600">
              <a:buFontTx/>
              <a:buAutoNum type="arabicPeriod"/>
            </a:pPr>
            <a:r>
              <a:rPr lang="en-US" sz="2400"/>
              <a:t>23</a:t>
            </a:r>
          </a:p>
          <a:p>
            <a:pPr marL="609600" indent="-609600">
              <a:buFontTx/>
              <a:buAutoNum type="arabicPeriod"/>
            </a:pPr>
            <a:r>
              <a:rPr lang="en-US" sz="2400"/>
              <a:t>16</a:t>
            </a:r>
          </a:p>
          <a:p>
            <a:pPr marL="609600" indent="-609600">
              <a:buFontTx/>
              <a:buAutoNum type="arabicPeriod"/>
            </a:pPr>
            <a:r>
              <a:rPr lang="en-US" sz="2400"/>
              <a:t>29</a:t>
            </a:r>
          </a:p>
          <a:p>
            <a:pPr marL="609600" indent="-609600">
              <a:buFontTx/>
              <a:buAutoNum type="arabicPeriod"/>
            </a:pPr>
            <a:r>
              <a:rPr lang="en-US" sz="2400"/>
              <a:t>12</a:t>
            </a:r>
          </a:p>
          <a:p>
            <a:pPr marL="609600" indent="-609600">
              <a:buFontTx/>
              <a:buAutoNum type="arabicPeriod"/>
            </a:pPr>
            <a:r>
              <a:rPr lang="en-US" sz="2400"/>
              <a:t>26</a:t>
            </a:r>
          </a:p>
          <a:p>
            <a:pPr marL="609600" indent="-609600">
              <a:buFontTx/>
              <a:buAutoNum type="arabicPeriod"/>
            </a:pPr>
            <a:r>
              <a:rPr lang="en-US" sz="2400"/>
              <a:t>31</a:t>
            </a:r>
          </a:p>
        </p:txBody>
      </p:sp>
      <p:sp>
        <p:nvSpPr>
          <p:cNvPr id="39941" name="Text Box 5"/>
          <p:cNvSpPr txBox="1">
            <a:spLocks noChangeArrowheads="1"/>
          </p:cNvSpPr>
          <p:nvPr/>
        </p:nvSpPr>
        <p:spPr bwMode="auto">
          <a:xfrm>
            <a:off x="457200" y="2378075"/>
            <a:ext cx="4191000" cy="1431925"/>
          </a:xfrm>
          <a:prstGeom prst="rect">
            <a:avLst/>
          </a:prstGeom>
          <a:noFill/>
          <a:ln w="9525">
            <a:noFill/>
            <a:miter lim="800000"/>
            <a:headEnd/>
            <a:tailEnd/>
          </a:ln>
          <a:effectLst/>
        </p:spPr>
        <p:txBody>
          <a:bodyPr>
            <a:spAutoFit/>
          </a:bodyPr>
          <a:lstStyle/>
          <a:p>
            <a:pPr>
              <a:spcBef>
                <a:spcPct val="50000"/>
              </a:spcBef>
            </a:pPr>
            <a:r>
              <a:rPr lang="en-US" sz="2200">
                <a:solidFill>
                  <a:schemeClr val="tx2"/>
                </a:solidFill>
              </a:rPr>
              <a:t>What value of </a:t>
            </a:r>
            <a:r>
              <a:rPr lang="en-US" sz="2200" i="1">
                <a:solidFill>
                  <a:schemeClr val="tx2"/>
                </a:solidFill>
              </a:rPr>
              <a:t>x</a:t>
            </a:r>
            <a:r>
              <a:rPr lang="en-US" sz="2200">
                <a:solidFill>
                  <a:schemeClr val="tx2"/>
                </a:solidFill>
              </a:rPr>
              <a:t> must she use in the advertisement “If you aren't served within </a:t>
            </a:r>
            <a:r>
              <a:rPr lang="en-US" sz="2200" i="1">
                <a:solidFill>
                  <a:schemeClr val="tx2"/>
                </a:solidFill>
              </a:rPr>
              <a:t>x</a:t>
            </a:r>
            <a:r>
              <a:rPr lang="en-US" sz="2200">
                <a:solidFill>
                  <a:schemeClr val="tx2"/>
                </a:solidFill>
              </a:rPr>
              <a:t> minutes, you get a free hamburger”?</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15875"/>
            <a:ext cx="8229600" cy="2041525"/>
          </a:xfrm>
        </p:spPr>
        <p:txBody>
          <a:bodyPr>
            <a:spAutoFit/>
          </a:bodyPr>
          <a:lstStyle/>
          <a:p>
            <a:r>
              <a:rPr lang="en-US" sz="2200"/>
              <a:t>According to the National Health Survey, the heights of adult males in the United States are (normally distributed with mean) 73 inches, and standard deviation of 2.8 inches. What is the probability that an adult male chosen at random is between 65 inches and 75 inches tall?</a:t>
            </a:r>
          </a:p>
        </p:txBody>
      </p:sp>
      <p:graphicFrame>
        <p:nvGraphicFramePr>
          <p:cNvPr id="40963" name="TPChart"/>
          <p:cNvGraphicFramePr>
            <a:graphicFrameLocks noChangeAspect="1"/>
          </p:cNvGraphicFramePr>
          <p:nvPr/>
        </p:nvGraphicFramePr>
        <p:xfrm>
          <a:off x="4508500" y="1651000"/>
          <a:ext cx="4572000" cy="5143500"/>
        </p:xfrm>
        <a:graphic>
          <a:graphicData uri="http://schemas.openxmlformats.org/presentationml/2006/ole">
            <p:oleObj spid="_x0000_s425986"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2327275"/>
            <a:ext cx="4114800" cy="3082925"/>
          </a:xfrm>
        </p:spPr>
        <p:txBody>
          <a:bodyPr>
            <a:spAutoFit/>
          </a:bodyPr>
          <a:lstStyle/>
          <a:p>
            <a:pPr marL="609600" indent="-609600">
              <a:buFontTx/>
              <a:buAutoNum type="arabicPeriod"/>
            </a:pPr>
            <a:r>
              <a:rPr lang="en-US" sz="2800"/>
              <a:t>0.46</a:t>
            </a:r>
          </a:p>
          <a:p>
            <a:pPr marL="609600" indent="-609600">
              <a:buFontTx/>
              <a:buAutoNum type="arabicPeriod"/>
            </a:pPr>
            <a:r>
              <a:rPr lang="en-US" sz="2800"/>
              <a:t>0.38</a:t>
            </a:r>
          </a:p>
          <a:p>
            <a:pPr marL="609600" indent="-609600">
              <a:buFontTx/>
              <a:buAutoNum type="arabicPeriod"/>
            </a:pPr>
            <a:r>
              <a:rPr lang="en-US" sz="2800"/>
              <a:t>0.61</a:t>
            </a:r>
          </a:p>
          <a:p>
            <a:pPr marL="609600" indent="-609600">
              <a:buFontTx/>
              <a:buAutoNum type="arabicPeriod"/>
            </a:pPr>
            <a:r>
              <a:rPr lang="en-US" sz="2800"/>
              <a:t>0.76</a:t>
            </a:r>
          </a:p>
          <a:p>
            <a:pPr marL="609600" indent="-609600">
              <a:buFontTx/>
              <a:buAutoNum type="arabicPeriod"/>
            </a:pPr>
            <a:r>
              <a:rPr lang="en-US" sz="2800"/>
              <a:t>0.91</a:t>
            </a:r>
          </a:p>
          <a:p>
            <a:pPr marL="609600" indent="-609600">
              <a:buFontTx/>
              <a:buAutoNum type="arabicPeriod"/>
            </a:pPr>
            <a:r>
              <a:rPr lang="en-US" sz="2800"/>
              <a:t>0.68</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76200"/>
            <a:ext cx="8229600" cy="1096963"/>
          </a:xfrm>
        </p:spPr>
        <p:txBody>
          <a:bodyPr>
            <a:spAutoFit/>
          </a:bodyPr>
          <a:lstStyle/>
          <a:p>
            <a:r>
              <a:rPr lang="en-US" sz="2400"/>
              <a:t>The standard deviation for a random variable with probability density function </a:t>
            </a:r>
            <a:r>
              <a:rPr lang="en-US" sz="2400" i="1"/>
              <a:t>f</a:t>
            </a:r>
            <a:r>
              <a:rPr lang="en-US" sz="2400"/>
              <a:t> and mean </a:t>
            </a:r>
            <a:r>
              <a:rPr lang="en-US" sz="2400" i="1">
                <a:cs typeface="Arial" charset="0"/>
              </a:rPr>
              <a:t>µ</a:t>
            </a:r>
            <a:r>
              <a:rPr lang="en-US" sz="2400"/>
              <a:t> is defined by     </a:t>
            </a:r>
          </a:p>
        </p:txBody>
      </p:sp>
      <p:graphicFrame>
        <p:nvGraphicFramePr>
          <p:cNvPr id="41987" name="TPChart"/>
          <p:cNvGraphicFramePr>
            <a:graphicFrameLocks noChangeAspect="1"/>
          </p:cNvGraphicFramePr>
          <p:nvPr/>
        </p:nvGraphicFramePr>
        <p:xfrm>
          <a:off x="4572000" y="1714500"/>
          <a:ext cx="4572000" cy="5143500"/>
        </p:xfrm>
        <a:graphic>
          <a:graphicData uri="http://schemas.openxmlformats.org/presentationml/2006/ole">
            <p:oleObj spid="_x0000_s427010"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3830638"/>
            <a:ext cx="4114800" cy="2570162"/>
          </a:xfrm>
        </p:spPr>
        <p:txBody>
          <a:bodyPr>
            <a:spAutoFit/>
          </a:bodyPr>
          <a:lstStyle/>
          <a:p>
            <a:pPr marL="609600" indent="-609600">
              <a:buFontTx/>
              <a:buAutoNum type="arabicPeriod"/>
            </a:pPr>
            <a:r>
              <a:rPr lang="en-US" sz="2800"/>
              <a:t>3.5</a:t>
            </a:r>
          </a:p>
          <a:p>
            <a:pPr marL="609600" indent="-609600">
              <a:buFontTx/>
              <a:buAutoNum type="arabicPeriod"/>
            </a:pPr>
            <a:r>
              <a:rPr lang="en-US" sz="2800"/>
              <a:t>8.4</a:t>
            </a:r>
          </a:p>
          <a:p>
            <a:pPr marL="609600" indent="-609600">
              <a:buFontTx/>
              <a:buAutoNum type="arabicPeriod"/>
            </a:pPr>
            <a:r>
              <a:rPr lang="en-US" sz="2800"/>
              <a:t>9.1</a:t>
            </a:r>
          </a:p>
          <a:p>
            <a:pPr marL="609600" indent="-609600">
              <a:buFontTx/>
              <a:buAutoNum type="arabicPeriod"/>
            </a:pPr>
            <a:r>
              <a:rPr lang="en-US" sz="2800"/>
              <a:t>7</a:t>
            </a:r>
          </a:p>
          <a:p>
            <a:pPr marL="609600" indent="-609600">
              <a:buFontTx/>
              <a:buAutoNum type="arabicPeriod"/>
            </a:pPr>
            <a:r>
              <a:rPr lang="en-US" sz="2800"/>
              <a:t>19.5</a:t>
            </a:r>
          </a:p>
        </p:txBody>
      </p:sp>
      <p:sp>
        <p:nvSpPr>
          <p:cNvPr id="41989" name="Text Box 5"/>
          <p:cNvSpPr txBox="1">
            <a:spLocks noChangeArrowheads="1"/>
          </p:cNvSpPr>
          <p:nvPr/>
        </p:nvSpPr>
        <p:spPr bwMode="auto">
          <a:xfrm>
            <a:off x="457200" y="2546350"/>
            <a:ext cx="4114800" cy="118745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Find the standard deviation for an exponential density function with mean 7.</a:t>
            </a:r>
          </a:p>
        </p:txBody>
      </p:sp>
      <p:sp>
        <p:nvSpPr>
          <p:cNvPr id="41991" name="Rectangle 7"/>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0" name="Object 6"/>
          <p:cNvGraphicFramePr>
            <a:graphicFrameLocks noChangeAspect="1"/>
          </p:cNvGraphicFramePr>
          <p:nvPr/>
        </p:nvGraphicFramePr>
        <p:xfrm>
          <a:off x="533400" y="1174750"/>
          <a:ext cx="3733800" cy="1339850"/>
        </p:xfrm>
        <a:graphic>
          <a:graphicData uri="http://schemas.openxmlformats.org/presentationml/2006/ole">
            <p:oleObj spid="_x0000_s427011" name="Equation" r:id="rId6" imgW="1485900" imgH="533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x</a:t>
            </a:r>
            <a:r>
              <a:rPr lang="en-US" sz="3200"/>
              <a:t>-axis.</a:t>
            </a:r>
          </a:p>
        </p:txBody>
      </p:sp>
      <p:graphicFrame>
        <p:nvGraphicFramePr>
          <p:cNvPr id="44035" name="TPChart"/>
          <p:cNvGraphicFramePr>
            <a:graphicFrameLocks noChangeAspect="1"/>
          </p:cNvGraphicFramePr>
          <p:nvPr/>
        </p:nvGraphicFramePr>
        <p:xfrm>
          <a:off x="4572000" y="1714500"/>
          <a:ext cx="4572000" cy="5143500"/>
        </p:xfrm>
        <a:graphic>
          <a:graphicData uri="http://schemas.openxmlformats.org/presentationml/2006/ole">
            <p:oleObj spid="_x0000_s428034"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362200"/>
            <a:ext cx="1752600" cy="4106863"/>
          </a:xfrm>
        </p:spPr>
        <p:txBody>
          <a:bodyPr>
            <a:spAutoFit/>
          </a:bodyPr>
          <a:lstStyle/>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p:txBody>
      </p:sp>
      <p:sp>
        <p:nvSpPr>
          <p:cNvPr id="4403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533400" y="1389063"/>
          <a:ext cx="3200400" cy="744537"/>
        </p:xfrm>
        <a:graphic>
          <a:graphicData uri="http://schemas.openxmlformats.org/presentationml/2006/ole">
            <p:oleObj spid="_x0000_s428035" name="Equation" r:id="rId6" imgW="914400" imgH="215900" progId="">
              <p:embed/>
            </p:oleObj>
          </a:graphicData>
        </a:graphic>
      </p:graphicFrame>
      <p:sp>
        <p:nvSpPr>
          <p:cNvPr id="4404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9" name="Object 7"/>
          <p:cNvGraphicFramePr>
            <a:graphicFrameLocks noChangeAspect="1"/>
          </p:cNvGraphicFramePr>
          <p:nvPr/>
        </p:nvGraphicFramePr>
        <p:xfrm>
          <a:off x="990600" y="2209800"/>
          <a:ext cx="2008188" cy="736600"/>
        </p:xfrm>
        <a:graphic>
          <a:graphicData uri="http://schemas.openxmlformats.org/presentationml/2006/ole">
            <p:oleObj spid="_x0000_s428036" name="Equation" r:id="rId7" imgW="889000" imgH="330200" progId="">
              <p:embed/>
            </p:oleObj>
          </a:graphicData>
        </a:graphic>
      </p:graphicFrame>
      <p:sp>
        <p:nvSpPr>
          <p:cNvPr id="4404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1" name="Object 9"/>
          <p:cNvGraphicFramePr>
            <a:graphicFrameLocks noChangeAspect="1"/>
          </p:cNvGraphicFramePr>
          <p:nvPr/>
        </p:nvGraphicFramePr>
        <p:xfrm>
          <a:off x="990600" y="3124200"/>
          <a:ext cx="2057400" cy="736600"/>
        </p:xfrm>
        <a:graphic>
          <a:graphicData uri="http://schemas.openxmlformats.org/presentationml/2006/ole">
            <p:oleObj spid="_x0000_s428037" name="Equation" r:id="rId8" imgW="914400" imgH="330200" progId="">
              <p:embed/>
            </p:oleObj>
          </a:graphicData>
        </a:graphic>
      </p:graphicFrame>
      <p:sp>
        <p:nvSpPr>
          <p:cNvPr id="4404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3" name="Object 11"/>
          <p:cNvGraphicFramePr>
            <a:graphicFrameLocks noChangeAspect="1"/>
          </p:cNvGraphicFramePr>
          <p:nvPr/>
        </p:nvGraphicFramePr>
        <p:xfrm>
          <a:off x="990600" y="4016375"/>
          <a:ext cx="2022475" cy="736600"/>
        </p:xfrm>
        <a:graphic>
          <a:graphicData uri="http://schemas.openxmlformats.org/presentationml/2006/ole">
            <p:oleObj spid="_x0000_s428038" name="Equation" r:id="rId9" imgW="901700" imgH="330200" progId="">
              <p:embed/>
            </p:oleObj>
          </a:graphicData>
        </a:graphic>
      </p:graphicFrame>
      <p:sp>
        <p:nvSpPr>
          <p:cNvPr id="4404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5" name="Object 13"/>
          <p:cNvGraphicFramePr>
            <a:graphicFrameLocks noChangeAspect="1"/>
          </p:cNvGraphicFramePr>
          <p:nvPr/>
        </p:nvGraphicFramePr>
        <p:xfrm>
          <a:off x="990600" y="4930775"/>
          <a:ext cx="2057400" cy="736600"/>
        </p:xfrm>
        <a:graphic>
          <a:graphicData uri="http://schemas.openxmlformats.org/presentationml/2006/ole">
            <p:oleObj spid="_x0000_s428039" name="Equation" r:id="rId10" imgW="914400" imgH="330200" progId="">
              <p:embed/>
            </p:oleObj>
          </a:graphicData>
        </a:graphic>
      </p:graphicFrame>
      <p:sp>
        <p:nvSpPr>
          <p:cNvPr id="44048"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7" name="Object 15"/>
          <p:cNvGraphicFramePr>
            <a:graphicFrameLocks noChangeAspect="1"/>
          </p:cNvGraphicFramePr>
          <p:nvPr/>
        </p:nvGraphicFramePr>
        <p:xfrm>
          <a:off x="990600" y="5791200"/>
          <a:ext cx="2057400" cy="736600"/>
        </p:xfrm>
        <a:graphic>
          <a:graphicData uri="http://schemas.openxmlformats.org/presentationml/2006/ole">
            <p:oleObj spid="_x0000_s428040" name="Equation" r:id="rId11" imgW="9144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76200"/>
            <a:ext cx="8229600" cy="1220788"/>
          </a:xfrm>
        </p:spPr>
        <p:txBody>
          <a:bodyPr>
            <a:spAutoFit/>
          </a:bodyPr>
          <a:lstStyle/>
          <a:p>
            <a:r>
              <a:rPr lang="en-US" sz="2800"/>
              <a:t>Sketch the region bounded by the curves </a:t>
            </a:r>
            <a:r>
              <a:rPr lang="en-US" sz="2800" i="1"/>
              <a:t>y</a:t>
            </a:r>
            <a:r>
              <a:rPr lang="en-US" sz="2800"/>
              <a:t> = </a:t>
            </a:r>
            <a:r>
              <a:rPr lang="en-US" sz="2800" i="1"/>
              <a:t>x</a:t>
            </a:r>
            <a:r>
              <a:rPr lang="en-US" sz="2800" baseline="30000"/>
              <a:t>2</a:t>
            </a:r>
            <a:r>
              <a:rPr lang="en-US" sz="2800"/>
              <a:t>, </a:t>
            </a:r>
            <a:br>
              <a:rPr lang="en-US" sz="2800"/>
            </a:br>
            <a:r>
              <a:rPr lang="en-US" sz="2800" i="1"/>
              <a:t>x</a:t>
            </a:r>
            <a:r>
              <a:rPr lang="en-US" sz="2800"/>
              <a:t> = 0, and </a:t>
            </a:r>
            <a:r>
              <a:rPr lang="en-US" sz="2800" i="1"/>
              <a:t>y</a:t>
            </a:r>
            <a:r>
              <a:rPr lang="en-US" sz="2800"/>
              <a:t> = 49.  </a:t>
            </a:r>
          </a:p>
        </p:txBody>
      </p:sp>
      <p:graphicFrame>
        <p:nvGraphicFramePr>
          <p:cNvPr id="45059" name="TPChart"/>
          <p:cNvGraphicFramePr>
            <a:graphicFrameLocks noChangeAspect="1"/>
          </p:cNvGraphicFramePr>
          <p:nvPr/>
        </p:nvGraphicFramePr>
        <p:xfrm>
          <a:off x="4508500" y="1651000"/>
          <a:ext cx="4572000" cy="5143500"/>
        </p:xfrm>
        <a:graphic>
          <a:graphicData uri="http://schemas.openxmlformats.org/presentationml/2006/ole">
            <p:oleObj spid="_x0000_s429058"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4017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45061" name="Rectangle 5"/>
          <p:cNvSpPr>
            <a:spLocks noChangeArrowheads="1"/>
          </p:cNvSpPr>
          <p:nvPr/>
        </p:nvSpPr>
        <p:spPr bwMode="auto">
          <a:xfrm>
            <a:off x="457200" y="1614488"/>
            <a:ext cx="2501900" cy="519112"/>
          </a:xfrm>
          <a:prstGeom prst="rect">
            <a:avLst/>
          </a:prstGeom>
          <a:noFill/>
          <a:ln w="9525">
            <a:noFill/>
            <a:miter lim="800000"/>
            <a:headEnd/>
            <a:tailEnd/>
          </a:ln>
          <a:effectLst/>
        </p:spPr>
        <p:txBody>
          <a:bodyPr wrap="none">
            <a:spAutoFit/>
          </a:bodyPr>
          <a:lstStyle/>
          <a:p>
            <a:r>
              <a:rPr lang="en-US" sz="2800">
                <a:solidFill>
                  <a:schemeClr val="tx2"/>
                </a:solidFill>
              </a:rPr>
              <a:t>True or False?</a:t>
            </a:r>
          </a:p>
        </p:txBody>
      </p:sp>
      <p:sp>
        <p:nvSpPr>
          <p:cNvPr id="45062" name="Rectangle 6"/>
          <p:cNvSpPr>
            <a:spLocks noChangeArrowheads="1"/>
          </p:cNvSpPr>
          <p:nvPr/>
        </p:nvSpPr>
        <p:spPr bwMode="auto">
          <a:xfrm>
            <a:off x="457200" y="2406650"/>
            <a:ext cx="4114800" cy="946150"/>
          </a:xfrm>
          <a:prstGeom prst="rect">
            <a:avLst/>
          </a:prstGeom>
          <a:noFill/>
          <a:ln w="9525">
            <a:noFill/>
            <a:miter lim="800000"/>
            <a:headEnd/>
            <a:tailEnd/>
          </a:ln>
          <a:effectLst/>
        </p:spPr>
        <p:txBody>
          <a:bodyPr>
            <a:spAutoFit/>
          </a:bodyPr>
          <a:lstStyle/>
          <a:p>
            <a:r>
              <a:rPr lang="en-US" sz="2800">
                <a:solidFill>
                  <a:schemeClr val="tx2"/>
                </a:solidFill>
              </a:rPr>
              <a:t>The centroid of this region is               .</a:t>
            </a:r>
          </a:p>
        </p:txBody>
      </p:sp>
      <p:sp>
        <p:nvSpPr>
          <p:cNvPr id="45064"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3" name="Object 7"/>
          <p:cNvGraphicFramePr>
            <a:graphicFrameLocks noChangeAspect="1"/>
          </p:cNvGraphicFramePr>
          <p:nvPr/>
        </p:nvGraphicFramePr>
        <p:xfrm>
          <a:off x="1905000" y="2819400"/>
          <a:ext cx="1447800" cy="836613"/>
        </p:xfrm>
        <a:graphic>
          <a:graphicData uri="http://schemas.openxmlformats.org/presentationml/2006/ole">
            <p:oleObj spid="_x0000_s429059" name="Equation" r:id="rId6" imgW="634449" imgH="36798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76200"/>
            <a:ext cx="8229600" cy="1828800"/>
          </a:xfrm>
        </p:spPr>
        <p:txBody>
          <a:bodyPr/>
          <a:lstStyle/>
          <a:p>
            <a:r>
              <a:rPr lang="en-US" sz="2600"/>
              <a:t>Under ideal conditions a certain bacteria population is known to double every three hours. Suppose that there are initially 25 bacteria. What is the size of the population after 15 hours? </a:t>
            </a:r>
          </a:p>
        </p:txBody>
      </p:sp>
      <p:graphicFrame>
        <p:nvGraphicFramePr>
          <p:cNvPr id="58372" name="TPChart"/>
          <p:cNvGraphicFramePr>
            <a:graphicFrameLocks noChangeAspect="1"/>
          </p:cNvGraphicFramePr>
          <p:nvPr/>
        </p:nvGraphicFramePr>
        <p:xfrm>
          <a:off x="4572000" y="1714500"/>
          <a:ext cx="4572000" cy="5143500"/>
        </p:xfrm>
        <a:graphic>
          <a:graphicData uri="http://schemas.openxmlformats.org/presentationml/2006/ole">
            <p:oleObj spid="_x0000_s43010" name="Chart" r:id="rId5" imgW="4571989" imgH="5143584" progId="MSGraph.Chart.8">
              <p:embed followColorScheme="full"/>
            </p:oleObj>
          </a:graphicData>
        </a:graphic>
      </p:graphicFrame>
      <p:sp>
        <p:nvSpPr>
          <p:cNvPr id="58371" name="TPAnswers"/>
          <p:cNvSpPr>
            <a:spLocks noGrp="1" noChangeArrowheads="1"/>
          </p:cNvSpPr>
          <p:nvPr>
            <p:ph type="body" idx="1"/>
            <p:custDataLst>
              <p:tags r:id="rId3"/>
            </p:custDataLst>
          </p:nvPr>
        </p:nvSpPr>
        <p:spPr>
          <a:xfrm>
            <a:off x="457200" y="2408238"/>
            <a:ext cx="4114800" cy="3078162"/>
          </a:xfrm>
        </p:spPr>
        <p:txBody>
          <a:bodyPr/>
          <a:lstStyle/>
          <a:p>
            <a:pPr marL="609600" indent="-609600">
              <a:buFontTx/>
              <a:buAutoNum type="arabicPeriod"/>
            </a:pPr>
            <a:r>
              <a:rPr lang="en-US"/>
              <a:t>810 bacteria </a:t>
            </a:r>
          </a:p>
          <a:p>
            <a:pPr marL="609600" indent="-609600">
              <a:buFontTx/>
              <a:buAutoNum type="arabicPeriod"/>
            </a:pPr>
            <a:r>
              <a:rPr lang="en-US"/>
              <a:t>1,600 bacteria </a:t>
            </a:r>
          </a:p>
          <a:p>
            <a:pPr marL="609600" indent="-609600">
              <a:buFontTx/>
              <a:buAutoNum type="arabicPeriod"/>
            </a:pPr>
            <a:r>
              <a:rPr lang="en-US"/>
              <a:t>3,000 bacteria </a:t>
            </a:r>
          </a:p>
          <a:p>
            <a:pPr marL="609600" indent="-609600">
              <a:buFontTx/>
              <a:buAutoNum type="arabicPeriod"/>
            </a:pPr>
            <a:r>
              <a:rPr lang="en-US"/>
              <a:t>800 bacteria </a:t>
            </a:r>
          </a:p>
          <a:p>
            <a:pPr marL="609600" indent="-609600">
              <a:buFontTx/>
              <a:buAutoNum type="arabicPeriod"/>
            </a:pPr>
            <a:r>
              <a:rPr lang="en-US"/>
              <a:t>950 bacteria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2"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0"/>
            <a:ext cx="8458200" cy="2533650"/>
          </a:xfrm>
        </p:spPr>
        <p:txBody>
          <a:bodyPr>
            <a:spAutoFit/>
          </a:bodyPr>
          <a:lstStyle/>
          <a:p>
            <a:pPr>
              <a:lnSpc>
                <a:spcPct val="135000"/>
              </a:lnSpc>
            </a:pPr>
            <a:r>
              <a:rPr lang="en-US" sz="2100"/>
              <a:t>Let </a:t>
            </a:r>
            <a:r>
              <a:rPr lang="en-US" sz="2100" i="1"/>
              <a:t>L</a:t>
            </a:r>
            <a:r>
              <a:rPr lang="en-US" sz="2100"/>
              <a:t> be the length of the curve                               , where </a:t>
            </a:r>
            <a:r>
              <a:rPr lang="en-US" sz="2100" i="1"/>
              <a:t>f</a:t>
            </a:r>
            <a:r>
              <a:rPr lang="en-US" sz="2100"/>
              <a:t> is positive and has a continuous derivative. Let       be the surface area generated by rotating the curve about the </a:t>
            </a:r>
            <a:r>
              <a:rPr lang="en-US" sz="2100" i="1"/>
              <a:t>x</a:t>
            </a:r>
            <a:r>
              <a:rPr lang="en-US" sz="2100"/>
              <a:t>-axis. If </a:t>
            </a:r>
            <a:r>
              <a:rPr lang="en-US" sz="2100" i="1"/>
              <a:t>c</a:t>
            </a:r>
            <a:r>
              <a:rPr lang="en-US" sz="2100"/>
              <a:t> is a positive constant, define                               and let       be the corresponding surface area generated by the curve </a:t>
            </a:r>
          </a:p>
        </p:txBody>
      </p:sp>
      <p:graphicFrame>
        <p:nvGraphicFramePr>
          <p:cNvPr id="46083" name="TPChart"/>
          <p:cNvGraphicFramePr>
            <a:graphicFrameLocks noChangeAspect="1"/>
          </p:cNvGraphicFramePr>
          <p:nvPr/>
        </p:nvGraphicFramePr>
        <p:xfrm>
          <a:off x="5105400" y="2057400"/>
          <a:ext cx="4038600" cy="4800600"/>
        </p:xfrm>
        <a:graphic>
          <a:graphicData uri="http://schemas.openxmlformats.org/presentationml/2006/ole">
            <p:oleObj spid="_x0000_s430082" name="Chart" r:id="rId5" imgW="4571989" imgH="5143584" progId="MSGraph.Chart.8">
              <p:embed followColorScheme="full"/>
            </p:oleObj>
          </a:graphicData>
        </a:graphic>
      </p:graphicFrame>
      <p:sp>
        <p:nvSpPr>
          <p:cNvPr id="46084" name="TPAnswers" hidden="1"/>
          <p:cNvSpPr>
            <a:spLocks noGrp="1" noChangeArrowheads="1"/>
          </p:cNvSpPr>
          <p:nvPr>
            <p:ph type="body" idx="1"/>
            <p:custDataLst>
              <p:tags r:id="rId3"/>
            </p:custDataLst>
          </p:nvPr>
        </p:nvSpPr>
        <p:spPr>
          <a:xfrm>
            <a:off x="457200" y="6878638"/>
            <a:ext cx="4114800" cy="1046162"/>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04800" y="3487738"/>
            <a:ext cx="2095500" cy="855662"/>
            <a:chOff x="302" y="1930"/>
            <a:chExt cx="1320" cy="539"/>
          </a:xfrm>
        </p:grpSpPr>
        <p:graphicFrame>
          <p:nvGraphicFramePr>
            <p:cNvPr id="46085" name="PSPic"/>
            <p:cNvGraphicFramePr>
              <a:graphicFrameLocks noChangeAspect="1"/>
            </p:cNvGraphicFramePr>
            <p:nvPr/>
          </p:nvGraphicFramePr>
          <p:xfrm>
            <a:off x="422" y="2170"/>
            <a:ext cx="1200" cy="299"/>
          </p:xfrm>
          <a:graphic>
            <a:graphicData uri="http://schemas.openxmlformats.org/presentationml/2006/ole">
              <p:oleObj spid="_x0000_s430095" name="Equation" r:id="rId6" imgW="851269" imgH="215994" progId="">
                <p:embed/>
              </p:oleObj>
            </a:graphicData>
          </a:graphic>
        </p:graphicFrame>
        <p:sp>
          <p:nvSpPr>
            <p:cNvPr id="46097" name="PSText"/>
            <p:cNvSpPr txBox="1">
              <a:spLocks noChangeArrowheads="1"/>
            </p:cNvSpPr>
            <p:nvPr/>
          </p:nvSpPr>
          <p:spPr bwMode="auto">
            <a:xfrm>
              <a:off x="422" y="1930"/>
              <a:ext cx="400" cy="240"/>
            </a:xfrm>
            <a:prstGeom prst="rect">
              <a:avLst/>
            </a:prstGeom>
            <a:noFill/>
            <a:ln w="9525">
              <a:noFill/>
              <a:miter lim="800000"/>
              <a:headEnd/>
              <a:tailEnd/>
            </a:ln>
            <a:effectLst/>
          </p:spPr>
          <p:txBody>
            <a:bodyPr/>
            <a:lstStyle/>
            <a:p>
              <a:r>
                <a:rPr lang="en-US" sz="2400"/>
                <a:t>1.</a:t>
              </a:r>
            </a:p>
          </p:txBody>
        </p:sp>
        <p:sp>
          <p:nvSpPr>
            <p:cNvPr id="46098" name="PSArrow"/>
            <p:cNvSpPr>
              <a:spLocks noChangeArrowheads="1"/>
            </p:cNvSpPr>
            <p:nvPr/>
          </p:nvSpPr>
          <p:spPr bwMode="auto">
            <a:xfrm>
              <a:off x="302" y="209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3471863"/>
            <a:ext cx="2095500" cy="855662"/>
            <a:chOff x="1608" y="1920"/>
            <a:chExt cx="1320" cy="539"/>
          </a:xfrm>
        </p:grpSpPr>
        <p:graphicFrame>
          <p:nvGraphicFramePr>
            <p:cNvPr id="46087" name="PSPic"/>
            <p:cNvGraphicFramePr>
              <a:graphicFrameLocks noChangeAspect="1"/>
            </p:cNvGraphicFramePr>
            <p:nvPr/>
          </p:nvGraphicFramePr>
          <p:xfrm>
            <a:off x="1728" y="2160"/>
            <a:ext cx="1200" cy="299"/>
          </p:xfrm>
          <a:graphic>
            <a:graphicData uri="http://schemas.openxmlformats.org/presentationml/2006/ole">
              <p:oleObj spid="_x0000_s430094" name="Equation" r:id="rId7" imgW="851269" imgH="215994" progId="">
                <p:embed/>
              </p:oleObj>
            </a:graphicData>
          </a:graphic>
        </p:graphicFrame>
        <p:sp>
          <p:nvSpPr>
            <p:cNvPr id="46100" name="PSText"/>
            <p:cNvSpPr txBox="1">
              <a:spLocks noChangeArrowheads="1"/>
            </p:cNvSpPr>
            <p:nvPr/>
          </p:nvSpPr>
          <p:spPr bwMode="auto">
            <a:xfrm>
              <a:off x="1728" y="1920"/>
              <a:ext cx="400" cy="240"/>
            </a:xfrm>
            <a:prstGeom prst="rect">
              <a:avLst/>
            </a:prstGeom>
            <a:noFill/>
            <a:ln w="9525">
              <a:noFill/>
              <a:miter lim="800000"/>
              <a:headEnd/>
              <a:tailEnd/>
            </a:ln>
            <a:effectLst/>
          </p:spPr>
          <p:txBody>
            <a:bodyPr/>
            <a:lstStyle/>
            <a:p>
              <a:r>
                <a:rPr lang="en-US" sz="2400"/>
                <a:t>2.</a:t>
              </a:r>
            </a:p>
          </p:txBody>
        </p:sp>
        <p:sp>
          <p:nvSpPr>
            <p:cNvPr id="46101" name="PSArrow"/>
            <p:cNvSpPr>
              <a:spLocks noChangeArrowheads="1"/>
            </p:cNvSpPr>
            <p:nvPr/>
          </p:nvSpPr>
          <p:spPr bwMode="auto">
            <a:xfrm>
              <a:off x="1608"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320675" y="4630738"/>
            <a:ext cx="2095500" cy="855662"/>
            <a:chOff x="312" y="2592"/>
            <a:chExt cx="1320" cy="539"/>
          </a:xfrm>
        </p:grpSpPr>
        <p:graphicFrame>
          <p:nvGraphicFramePr>
            <p:cNvPr id="46089" name="PSPic"/>
            <p:cNvGraphicFramePr>
              <a:graphicFrameLocks noChangeAspect="1"/>
            </p:cNvGraphicFramePr>
            <p:nvPr/>
          </p:nvGraphicFramePr>
          <p:xfrm>
            <a:off x="432" y="2832"/>
            <a:ext cx="1200" cy="299"/>
          </p:xfrm>
          <a:graphic>
            <a:graphicData uri="http://schemas.openxmlformats.org/presentationml/2006/ole">
              <p:oleObj spid="_x0000_s430093" name="Equation" r:id="rId8" imgW="851269" imgH="215994" progId="">
                <p:embed/>
              </p:oleObj>
            </a:graphicData>
          </a:graphic>
        </p:graphicFrame>
        <p:sp>
          <p:nvSpPr>
            <p:cNvPr id="46103" name="PSText"/>
            <p:cNvSpPr txBox="1">
              <a:spLocks noChangeArrowheads="1"/>
            </p:cNvSpPr>
            <p:nvPr/>
          </p:nvSpPr>
          <p:spPr bwMode="auto">
            <a:xfrm>
              <a:off x="432" y="2592"/>
              <a:ext cx="400" cy="240"/>
            </a:xfrm>
            <a:prstGeom prst="rect">
              <a:avLst/>
            </a:prstGeom>
            <a:noFill/>
            <a:ln w="9525">
              <a:noFill/>
              <a:miter lim="800000"/>
              <a:headEnd/>
              <a:tailEnd/>
            </a:ln>
            <a:effectLst/>
          </p:spPr>
          <p:txBody>
            <a:bodyPr/>
            <a:lstStyle/>
            <a:p>
              <a:r>
                <a:rPr lang="en-US" sz="2400"/>
                <a:t>3.</a:t>
              </a:r>
            </a:p>
          </p:txBody>
        </p:sp>
        <p:sp>
          <p:nvSpPr>
            <p:cNvPr id="46104" name="PSArrow"/>
            <p:cNvSpPr>
              <a:spLocks noChangeArrowheads="1"/>
            </p:cNvSpPr>
            <p:nvPr/>
          </p:nvSpPr>
          <p:spPr bwMode="auto">
            <a:xfrm>
              <a:off x="312"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933700" y="4630738"/>
            <a:ext cx="2060575" cy="855662"/>
            <a:chOff x="1656" y="2592"/>
            <a:chExt cx="1298" cy="539"/>
          </a:xfrm>
        </p:grpSpPr>
        <p:graphicFrame>
          <p:nvGraphicFramePr>
            <p:cNvPr id="46091" name="PSPic"/>
            <p:cNvGraphicFramePr>
              <a:graphicFrameLocks noChangeAspect="1"/>
            </p:cNvGraphicFramePr>
            <p:nvPr/>
          </p:nvGraphicFramePr>
          <p:xfrm>
            <a:off x="1776" y="2832"/>
            <a:ext cx="1178" cy="299"/>
          </p:xfrm>
          <a:graphic>
            <a:graphicData uri="http://schemas.openxmlformats.org/presentationml/2006/ole">
              <p:oleObj spid="_x0000_s430092" name="Equation" r:id="rId9" imgW="838200" imgH="215900" progId="">
                <p:embed/>
              </p:oleObj>
            </a:graphicData>
          </a:graphic>
        </p:graphicFrame>
        <p:sp>
          <p:nvSpPr>
            <p:cNvPr id="46106" name="PSText"/>
            <p:cNvSpPr txBox="1">
              <a:spLocks noChangeArrowheads="1"/>
            </p:cNvSpPr>
            <p:nvPr/>
          </p:nvSpPr>
          <p:spPr bwMode="auto">
            <a:xfrm>
              <a:off x="1776" y="2592"/>
              <a:ext cx="400" cy="240"/>
            </a:xfrm>
            <a:prstGeom prst="rect">
              <a:avLst/>
            </a:prstGeom>
            <a:noFill/>
            <a:ln w="9525">
              <a:noFill/>
              <a:miter lim="800000"/>
              <a:headEnd/>
              <a:tailEnd/>
            </a:ln>
            <a:effectLst/>
          </p:spPr>
          <p:txBody>
            <a:bodyPr/>
            <a:lstStyle/>
            <a:p>
              <a:r>
                <a:rPr lang="en-US" sz="2400"/>
                <a:t>4.</a:t>
              </a:r>
            </a:p>
          </p:txBody>
        </p:sp>
        <p:sp>
          <p:nvSpPr>
            <p:cNvPr id="46107" name="PSArrow"/>
            <p:cNvSpPr>
              <a:spLocks noChangeArrowheads="1"/>
            </p:cNvSpPr>
            <p:nvPr/>
          </p:nvSpPr>
          <p:spPr bwMode="auto">
            <a:xfrm>
              <a:off x="1656"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0675" y="5697538"/>
            <a:ext cx="2095500" cy="855662"/>
            <a:chOff x="312" y="3274"/>
            <a:chExt cx="1320" cy="539"/>
          </a:xfrm>
        </p:grpSpPr>
        <p:graphicFrame>
          <p:nvGraphicFramePr>
            <p:cNvPr id="46093" name="PSPic"/>
            <p:cNvGraphicFramePr>
              <a:graphicFrameLocks noChangeAspect="1"/>
            </p:cNvGraphicFramePr>
            <p:nvPr/>
          </p:nvGraphicFramePr>
          <p:xfrm>
            <a:off x="432" y="3514"/>
            <a:ext cx="1200" cy="299"/>
          </p:xfrm>
          <a:graphic>
            <a:graphicData uri="http://schemas.openxmlformats.org/presentationml/2006/ole">
              <p:oleObj spid="_x0000_s430091" name="Equation" r:id="rId10" imgW="851269" imgH="215994" progId="">
                <p:embed/>
              </p:oleObj>
            </a:graphicData>
          </a:graphic>
        </p:graphicFrame>
        <p:sp>
          <p:nvSpPr>
            <p:cNvPr id="46109" name="PSText"/>
            <p:cNvSpPr txBox="1">
              <a:spLocks noChangeArrowheads="1"/>
            </p:cNvSpPr>
            <p:nvPr/>
          </p:nvSpPr>
          <p:spPr bwMode="auto">
            <a:xfrm>
              <a:off x="432" y="3274"/>
              <a:ext cx="400" cy="240"/>
            </a:xfrm>
            <a:prstGeom prst="rect">
              <a:avLst/>
            </a:prstGeom>
            <a:noFill/>
            <a:ln w="9525">
              <a:noFill/>
              <a:miter lim="800000"/>
              <a:headEnd/>
              <a:tailEnd/>
            </a:ln>
            <a:effectLst/>
          </p:spPr>
          <p:txBody>
            <a:bodyPr/>
            <a:lstStyle/>
            <a:p>
              <a:r>
                <a:rPr lang="en-US" sz="2400"/>
                <a:t>5.</a:t>
              </a:r>
            </a:p>
          </p:txBody>
        </p:sp>
        <p:sp>
          <p:nvSpPr>
            <p:cNvPr id="46110" name="PSArrow"/>
            <p:cNvSpPr>
              <a:spLocks noChangeArrowheads="1"/>
            </p:cNvSpPr>
            <p:nvPr/>
          </p:nvSpPr>
          <p:spPr bwMode="auto">
            <a:xfrm>
              <a:off x="312" y="343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7" name="Picture Choice 6"/>
          <p:cNvGrpSpPr>
            <a:grpSpLocks/>
          </p:cNvGrpSpPr>
          <p:nvPr/>
        </p:nvGrpSpPr>
        <p:grpSpPr bwMode="auto">
          <a:xfrm>
            <a:off x="2933700" y="5697538"/>
            <a:ext cx="2095500" cy="855662"/>
            <a:chOff x="1656" y="3274"/>
            <a:chExt cx="1320" cy="539"/>
          </a:xfrm>
        </p:grpSpPr>
        <p:graphicFrame>
          <p:nvGraphicFramePr>
            <p:cNvPr id="46095" name="PSPic"/>
            <p:cNvGraphicFramePr>
              <a:graphicFrameLocks noChangeAspect="1"/>
            </p:cNvGraphicFramePr>
            <p:nvPr/>
          </p:nvGraphicFramePr>
          <p:xfrm>
            <a:off x="1776" y="3514"/>
            <a:ext cx="1200" cy="299"/>
          </p:xfrm>
          <a:graphic>
            <a:graphicData uri="http://schemas.openxmlformats.org/presentationml/2006/ole">
              <p:oleObj spid="_x0000_s430090" name="Equation" r:id="rId11" imgW="851269" imgH="215994" progId="">
                <p:embed/>
              </p:oleObj>
            </a:graphicData>
          </a:graphic>
        </p:graphicFrame>
        <p:sp>
          <p:nvSpPr>
            <p:cNvPr id="46112" name="PSText"/>
            <p:cNvSpPr txBox="1">
              <a:spLocks noChangeArrowheads="1"/>
            </p:cNvSpPr>
            <p:nvPr/>
          </p:nvSpPr>
          <p:spPr bwMode="auto">
            <a:xfrm>
              <a:off x="1776" y="3274"/>
              <a:ext cx="400" cy="240"/>
            </a:xfrm>
            <a:prstGeom prst="rect">
              <a:avLst/>
            </a:prstGeom>
            <a:noFill/>
            <a:ln w="9525">
              <a:noFill/>
              <a:miter lim="800000"/>
              <a:headEnd/>
              <a:tailEnd/>
            </a:ln>
            <a:effectLst/>
          </p:spPr>
          <p:txBody>
            <a:bodyPr/>
            <a:lstStyle/>
            <a:p>
              <a:r>
                <a:rPr lang="en-US" sz="2400"/>
                <a:t>6.</a:t>
              </a:r>
            </a:p>
          </p:txBody>
        </p:sp>
        <p:sp>
          <p:nvSpPr>
            <p:cNvPr id="46113" name="PSArrow"/>
            <p:cNvSpPr>
              <a:spLocks noChangeArrowheads="1"/>
            </p:cNvSpPr>
            <p:nvPr/>
          </p:nvSpPr>
          <p:spPr bwMode="auto">
            <a:xfrm>
              <a:off x="1656" y="343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6115" name="Text Box 35"/>
          <p:cNvSpPr txBox="1">
            <a:spLocks noChangeArrowheads="1"/>
          </p:cNvSpPr>
          <p:nvPr/>
        </p:nvSpPr>
        <p:spPr bwMode="auto">
          <a:xfrm>
            <a:off x="381000" y="3016250"/>
            <a:ext cx="4572000" cy="412750"/>
          </a:xfrm>
          <a:prstGeom prst="rect">
            <a:avLst/>
          </a:prstGeom>
          <a:noFill/>
          <a:ln w="9525">
            <a:noFill/>
            <a:miter lim="800000"/>
            <a:headEnd/>
            <a:tailEnd/>
          </a:ln>
          <a:effectLst/>
        </p:spPr>
        <p:txBody>
          <a:bodyPr>
            <a:spAutoFit/>
          </a:bodyPr>
          <a:lstStyle/>
          <a:p>
            <a:pPr>
              <a:spcBef>
                <a:spcPct val="50000"/>
              </a:spcBef>
            </a:pPr>
            <a:r>
              <a:rPr lang="en-US" sz="2100">
                <a:solidFill>
                  <a:schemeClr val="tx2"/>
                </a:solidFill>
              </a:rPr>
              <a:t>Express      in terms of       and </a:t>
            </a:r>
            <a:r>
              <a:rPr lang="en-US" sz="2100" i="1">
                <a:solidFill>
                  <a:schemeClr val="tx2"/>
                </a:solidFill>
              </a:rPr>
              <a:t>L</a:t>
            </a:r>
            <a:r>
              <a:rPr lang="en-US" sz="2100">
                <a:solidFill>
                  <a:schemeClr val="tx2"/>
                </a:solidFill>
              </a:rPr>
              <a:t>.</a:t>
            </a:r>
          </a:p>
        </p:txBody>
      </p:sp>
      <p:graphicFrame>
        <p:nvGraphicFramePr>
          <p:cNvPr id="46116" name="Object 36"/>
          <p:cNvGraphicFramePr>
            <a:graphicFrameLocks noChangeAspect="1"/>
          </p:cNvGraphicFramePr>
          <p:nvPr/>
        </p:nvGraphicFramePr>
        <p:xfrm>
          <a:off x="4267200" y="304800"/>
          <a:ext cx="2286000" cy="457200"/>
        </p:xfrm>
        <a:graphic>
          <a:graphicData uri="http://schemas.openxmlformats.org/presentationml/2006/ole">
            <p:oleObj spid="_x0000_s430083" name="Equation" r:id="rId12" imgW="1066800" imgH="215900" progId="">
              <p:embed/>
            </p:oleObj>
          </a:graphicData>
        </a:graphic>
      </p:graphicFrame>
      <p:graphicFrame>
        <p:nvGraphicFramePr>
          <p:cNvPr id="46118" name="Object 38"/>
          <p:cNvGraphicFramePr>
            <a:graphicFrameLocks noChangeAspect="1"/>
          </p:cNvGraphicFramePr>
          <p:nvPr/>
        </p:nvGraphicFramePr>
        <p:xfrm>
          <a:off x="4876800" y="808038"/>
          <a:ext cx="436563" cy="487362"/>
        </p:xfrm>
        <a:graphic>
          <a:graphicData uri="http://schemas.openxmlformats.org/presentationml/2006/ole">
            <p:oleObj spid="_x0000_s430084" name="Equation" r:id="rId13" imgW="190500" imgH="215900" progId="">
              <p:embed/>
            </p:oleObj>
          </a:graphicData>
        </a:graphic>
      </p:graphicFrame>
      <p:graphicFrame>
        <p:nvGraphicFramePr>
          <p:cNvPr id="46120" name="Object 40"/>
          <p:cNvGraphicFramePr>
            <a:graphicFrameLocks noChangeAspect="1"/>
          </p:cNvGraphicFramePr>
          <p:nvPr/>
        </p:nvGraphicFramePr>
        <p:xfrm>
          <a:off x="3152775" y="2971800"/>
          <a:ext cx="504825" cy="563563"/>
        </p:xfrm>
        <a:graphic>
          <a:graphicData uri="http://schemas.openxmlformats.org/presentationml/2006/ole">
            <p:oleObj spid="_x0000_s430085" name="Equation" r:id="rId14" imgW="190500" imgH="215900" progId="">
              <p:embed/>
            </p:oleObj>
          </a:graphicData>
        </a:graphic>
      </p:graphicFrame>
      <p:graphicFrame>
        <p:nvGraphicFramePr>
          <p:cNvPr id="46121" name="Object 41"/>
          <p:cNvGraphicFramePr>
            <a:graphicFrameLocks noChangeAspect="1"/>
          </p:cNvGraphicFramePr>
          <p:nvPr/>
        </p:nvGraphicFramePr>
        <p:xfrm>
          <a:off x="1404938" y="2971800"/>
          <a:ext cx="500062" cy="609600"/>
        </p:xfrm>
        <a:graphic>
          <a:graphicData uri="http://schemas.openxmlformats.org/presentationml/2006/ole">
            <p:oleObj spid="_x0000_s430086" name="Equation" r:id="rId15" imgW="177569" imgH="215619" progId="">
              <p:embed/>
            </p:oleObj>
          </a:graphicData>
        </a:graphic>
      </p:graphicFrame>
      <p:graphicFrame>
        <p:nvGraphicFramePr>
          <p:cNvPr id="46123" name="Object 43"/>
          <p:cNvGraphicFramePr>
            <a:graphicFrameLocks noChangeAspect="1"/>
          </p:cNvGraphicFramePr>
          <p:nvPr/>
        </p:nvGraphicFramePr>
        <p:xfrm>
          <a:off x="533400" y="2463800"/>
          <a:ext cx="2514600" cy="508000"/>
        </p:xfrm>
        <a:graphic>
          <a:graphicData uri="http://schemas.openxmlformats.org/presentationml/2006/ole">
            <p:oleObj spid="_x0000_s430087" name="Equation" r:id="rId16" imgW="1054100" imgH="215900" progId="">
              <p:embed/>
            </p:oleObj>
          </a:graphicData>
        </a:graphic>
      </p:graphicFrame>
      <p:graphicFrame>
        <p:nvGraphicFramePr>
          <p:cNvPr id="46125" name="Object 45"/>
          <p:cNvGraphicFramePr>
            <a:graphicFrameLocks noChangeAspect="1"/>
          </p:cNvGraphicFramePr>
          <p:nvPr/>
        </p:nvGraphicFramePr>
        <p:xfrm>
          <a:off x="5595938" y="1600200"/>
          <a:ext cx="500062" cy="609600"/>
        </p:xfrm>
        <a:graphic>
          <a:graphicData uri="http://schemas.openxmlformats.org/presentationml/2006/ole">
            <p:oleObj spid="_x0000_s430088" name="Equation" r:id="rId17" imgW="177569" imgH="215619" progId="">
              <p:embed/>
            </p:oleObj>
          </a:graphicData>
        </a:graphic>
      </p:graphicFrame>
      <p:graphicFrame>
        <p:nvGraphicFramePr>
          <p:cNvPr id="46126" name="Object 46"/>
          <p:cNvGraphicFramePr>
            <a:graphicFrameLocks noChangeAspect="1"/>
          </p:cNvGraphicFramePr>
          <p:nvPr/>
        </p:nvGraphicFramePr>
        <p:xfrm>
          <a:off x="2514600" y="1649413"/>
          <a:ext cx="2133600" cy="484187"/>
        </p:xfrm>
        <a:graphic>
          <a:graphicData uri="http://schemas.openxmlformats.org/presentationml/2006/ole">
            <p:oleObj spid="_x0000_s430089" name="Equation" r:id="rId18" imgW="838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30163"/>
            <a:ext cx="8229600" cy="1341437"/>
          </a:xfrm>
        </p:spPr>
        <p:txBody>
          <a:bodyPr>
            <a:spAutoFit/>
          </a:bodyPr>
          <a:lstStyle/>
          <a:p>
            <a:r>
              <a:rPr lang="en-US" sz="3200"/>
              <a:t>Find the centroid of the region bounded by the curves.</a:t>
            </a:r>
          </a:p>
        </p:txBody>
      </p:sp>
      <p:graphicFrame>
        <p:nvGraphicFramePr>
          <p:cNvPr id="47107" name="TPChart"/>
          <p:cNvGraphicFramePr>
            <a:graphicFrameLocks noChangeAspect="1"/>
          </p:cNvGraphicFramePr>
          <p:nvPr/>
        </p:nvGraphicFramePr>
        <p:xfrm>
          <a:off x="4741863" y="1905000"/>
          <a:ext cx="4402137" cy="4953000"/>
        </p:xfrm>
        <a:graphic>
          <a:graphicData uri="http://schemas.openxmlformats.org/presentationml/2006/ole">
            <p:oleObj spid="_x0000_s431106" name="Chart" r:id="rId5" imgW="4571989" imgH="5143584" progId="MSGraph.Chart.8">
              <p:embed followColorScheme="full"/>
            </p:oleObj>
          </a:graphicData>
        </a:graphic>
      </p:graphicFrame>
      <p:sp>
        <p:nvSpPr>
          <p:cNvPr id="47108"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90525" y="2286000"/>
            <a:ext cx="1638300" cy="1217613"/>
            <a:chOff x="246" y="1776"/>
            <a:chExt cx="1032" cy="767"/>
          </a:xfrm>
        </p:grpSpPr>
        <p:graphicFrame>
          <p:nvGraphicFramePr>
            <p:cNvPr id="47109" name="PSPic"/>
            <p:cNvGraphicFramePr>
              <a:graphicFrameLocks noChangeAspect="1"/>
            </p:cNvGraphicFramePr>
            <p:nvPr/>
          </p:nvGraphicFramePr>
          <p:xfrm>
            <a:off x="366" y="2016"/>
            <a:ext cx="912" cy="527"/>
          </p:xfrm>
          <a:graphic>
            <a:graphicData uri="http://schemas.openxmlformats.org/presentationml/2006/ole">
              <p:oleObj spid="_x0000_s431112" name="Equation" r:id="rId6" imgW="634449" imgH="367981" progId="">
                <p:embed/>
              </p:oleObj>
            </a:graphicData>
          </a:graphic>
        </p:graphicFrame>
        <p:sp>
          <p:nvSpPr>
            <p:cNvPr id="47119" name="PSText"/>
            <p:cNvSpPr txBox="1">
              <a:spLocks noChangeArrowheads="1"/>
            </p:cNvSpPr>
            <p:nvPr/>
          </p:nvSpPr>
          <p:spPr bwMode="auto">
            <a:xfrm>
              <a:off x="366" y="1776"/>
              <a:ext cx="400" cy="240"/>
            </a:xfrm>
            <a:prstGeom prst="rect">
              <a:avLst/>
            </a:prstGeom>
            <a:noFill/>
            <a:ln w="9525">
              <a:noFill/>
              <a:miter lim="800000"/>
              <a:headEnd/>
              <a:tailEnd/>
            </a:ln>
            <a:effectLst/>
          </p:spPr>
          <p:txBody>
            <a:bodyPr/>
            <a:lstStyle/>
            <a:p>
              <a:r>
                <a:rPr lang="en-US" sz="2400"/>
                <a:t>1.</a:t>
              </a:r>
            </a:p>
          </p:txBody>
        </p:sp>
        <p:sp>
          <p:nvSpPr>
            <p:cNvPr id="47120" name="PSArrow"/>
            <p:cNvSpPr>
              <a:spLocks noChangeArrowheads="1"/>
            </p:cNvSpPr>
            <p:nvPr/>
          </p:nvSpPr>
          <p:spPr bwMode="auto">
            <a:xfrm>
              <a:off x="246"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22588" y="2286000"/>
            <a:ext cx="1411287" cy="1217613"/>
            <a:chOff x="1841" y="1776"/>
            <a:chExt cx="889" cy="767"/>
          </a:xfrm>
        </p:grpSpPr>
        <p:graphicFrame>
          <p:nvGraphicFramePr>
            <p:cNvPr id="47111" name="PSPic"/>
            <p:cNvGraphicFramePr>
              <a:graphicFrameLocks noChangeAspect="1"/>
            </p:cNvGraphicFramePr>
            <p:nvPr/>
          </p:nvGraphicFramePr>
          <p:xfrm>
            <a:off x="1961" y="2016"/>
            <a:ext cx="769" cy="527"/>
          </p:xfrm>
          <a:graphic>
            <a:graphicData uri="http://schemas.openxmlformats.org/presentationml/2006/ole">
              <p:oleObj spid="_x0000_s431111" name="Equation" r:id="rId7" imgW="533400" imgH="368300" progId="">
                <p:embed/>
              </p:oleObj>
            </a:graphicData>
          </a:graphic>
        </p:graphicFrame>
        <p:sp>
          <p:nvSpPr>
            <p:cNvPr id="47122" name="PSText"/>
            <p:cNvSpPr txBox="1">
              <a:spLocks noChangeArrowheads="1"/>
            </p:cNvSpPr>
            <p:nvPr/>
          </p:nvSpPr>
          <p:spPr bwMode="auto">
            <a:xfrm>
              <a:off x="1961" y="1776"/>
              <a:ext cx="400" cy="240"/>
            </a:xfrm>
            <a:prstGeom prst="rect">
              <a:avLst/>
            </a:prstGeom>
            <a:noFill/>
            <a:ln w="9525">
              <a:noFill/>
              <a:miter lim="800000"/>
              <a:headEnd/>
              <a:tailEnd/>
            </a:ln>
            <a:effectLst/>
          </p:spPr>
          <p:txBody>
            <a:bodyPr/>
            <a:lstStyle/>
            <a:p>
              <a:r>
                <a:rPr lang="en-US" sz="2400"/>
                <a:t>2.</a:t>
              </a:r>
            </a:p>
          </p:txBody>
        </p:sp>
        <p:sp>
          <p:nvSpPr>
            <p:cNvPr id="47123" name="PSArrow"/>
            <p:cNvSpPr>
              <a:spLocks noChangeArrowheads="1"/>
            </p:cNvSpPr>
            <p:nvPr/>
          </p:nvSpPr>
          <p:spPr bwMode="auto">
            <a:xfrm>
              <a:off x="1841"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76400" y="3733800"/>
            <a:ext cx="1362075" cy="1217613"/>
            <a:chOff x="979" y="2496"/>
            <a:chExt cx="858" cy="767"/>
          </a:xfrm>
        </p:grpSpPr>
        <p:graphicFrame>
          <p:nvGraphicFramePr>
            <p:cNvPr id="47113" name="PSPic"/>
            <p:cNvGraphicFramePr>
              <a:graphicFrameLocks noChangeAspect="1"/>
            </p:cNvGraphicFramePr>
            <p:nvPr/>
          </p:nvGraphicFramePr>
          <p:xfrm>
            <a:off x="1099" y="2736"/>
            <a:ext cx="738" cy="527"/>
          </p:xfrm>
          <a:graphic>
            <a:graphicData uri="http://schemas.openxmlformats.org/presentationml/2006/ole">
              <p:oleObj spid="_x0000_s431110" name="Equation" r:id="rId8" imgW="508000" imgH="368300" progId="">
                <p:embed/>
              </p:oleObj>
            </a:graphicData>
          </a:graphic>
        </p:graphicFrame>
        <p:sp>
          <p:nvSpPr>
            <p:cNvPr id="47125" name="PSText"/>
            <p:cNvSpPr txBox="1">
              <a:spLocks noChangeArrowheads="1"/>
            </p:cNvSpPr>
            <p:nvPr/>
          </p:nvSpPr>
          <p:spPr bwMode="auto">
            <a:xfrm>
              <a:off x="1099" y="2496"/>
              <a:ext cx="400" cy="240"/>
            </a:xfrm>
            <a:prstGeom prst="rect">
              <a:avLst/>
            </a:prstGeom>
            <a:noFill/>
            <a:ln w="9525">
              <a:noFill/>
              <a:miter lim="800000"/>
              <a:headEnd/>
              <a:tailEnd/>
            </a:ln>
            <a:effectLst/>
          </p:spPr>
          <p:txBody>
            <a:bodyPr/>
            <a:lstStyle/>
            <a:p>
              <a:r>
                <a:rPr lang="en-US" sz="2400"/>
                <a:t>3.</a:t>
              </a:r>
            </a:p>
          </p:txBody>
        </p:sp>
        <p:sp>
          <p:nvSpPr>
            <p:cNvPr id="47126" name="PSArrow"/>
            <p:cNvSpPr>
              <a:spLocks noChangeArrowheads="1"/>
            </p:cNvSpPr>
            <p:nvPr/>
          </p:nvSpPr>
          <p:spPr bwMode="auto">
            <a:xfrm>
              <a:off x="979"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21275"/>
            <a:ext cx="1238250" cy="1217613"/>
            <a:chOff x="360" y="3226"/>
            <a:chExt cx="780" cy="767"/>
          </a:xfrm>
        </p:grpSpPr>
        <p:graphicFrame>
          <p:nvGraphicFramePr>
            <p:cNvPr id="47115" name="PSPic"/>
            <p:cNvGraphicFramePr>
              <a:graphicFrameLocks noChangeAspect="1"/>
            </p:cNvGraphicFramePr>
            <p:nvPr/>
          </p:nvGraphicFramePr>
          <p:xfrm>
            <a:off x="480" y="3466"/>
            <a:ext cx="660" cy="527"/>
          </p:xfrm>
          <a:graphic>
            <a:graphicData uri="http://schemas.openxmlformats.org/presentationml/2006/ole">
              <p:oleObj spid="_x0000_s431109" name="Equation" r:id="rId9" imgW="457200" imgH="368300" progId="">
                <p:embed/>
              </p:oleObj>
            </a:graphicData>
          </a:graphic>
        </p:graphicFrame>
        <p:sp>
          <p:nvSpPr>
            <p:cNvPr id="47128" name="PSText"/>
            <p:cNvSpPr txBox="1">
              <a:spLocks noChangeArrowheads="1"/>
            </p:cNvSpPr>
            <p:nvPr/>
          </p:nvSpPr>
          <p:spPr bwMode="auto">
            <a:xfrm>
              <a:off x="480" y="3226"/>
              <a:ext cx="400" cy="240"/>
            </a:xfrm>
            <a:prstGeom prst="rect">
              <a:avLst/>
            </a:prstGeom>
            <a:noFill/>
            <a:ln w="9525">
              <a:noFill/>
              <a:miter lim="800000"/>
              <a:headEnd/>
              <a:tailEnd/>
            </a:ln>
            <a:effectLst/>
          </p:spPr>
          <p:txBody>
            <a:bodyPr/>
            <a:lstStyle/>
            <a:p>
              <a:r>
                <a:rPr lang="en-US" sz="2400"/>
                <a:t>4.</a:t>
              </a:r>
            </a:p>
          </p:txBody>
        </p:sp>
        <p:sp>
          <p:nvSpPr>
            <p:cNvPr id="47129" name="PSArrow"/>
            <p:cNvSpPr>
              <a:spLocks noChangeArrowheads="1"/>
            </p:cNvSpPr>
            <p:nvPr/>
          </p:nvSpPr>
          <p:spPr bwMode="auto">
            <a:xfrm>
              <a:off x="360" y="33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86088" y="5105400"/>
            <a:ext cx="1585912" cy="1217613"/>
            <a:chOff x="1881" y="3216"/>
            <a:chExt cx="999" cy="767"/>
          </a:xfrm>
        </p:grpSpPr>
        <p:graphicFrame>
          <p:nvGraphicFramePr>
            <p:cNvPr id="47117" name="PSPic"/>
            <p:cNvGraphicFramePr>
              <a:graphicFrameLocks noChangeAspect="1"/>
            </p:cNvGraphicFramePr>
            <p:nvPr/>
          </p:nvGraphicFramePr>
          <p:xfrm>
            <a:off x="2001" y="3456"/>
            <a:ext cx="879" cy="527"/>
          </p:xfrm>
          <a:graphic>
            <a:graphicData uri="http://schemas.openxmlformats.org/presentationml/2006/ole">
              <p:oleObj spid="_x0000_s431108" name="Equation" r:id="rId10" imgW="609600" imgH="368300" progId="">
                <p:embed/>
              </p:oleObj>
            </a:graphicData>
          </a:graphic>
        </p:graphicFrame>
        <p:sp>
          <p:nvSpPr>
            <p:cNvPr id="47131" name="PSText"/>
            <p:cNvSpPr txBox="1">
              <a:spLocks noChangeArrowheads="1"/>
            </p:cNvSpPr>
            <p:nvPr/>
          </p:nvSpPr>
          <p:spPr bwMode="auto">
            <a:xfrm>
              <a:off x="2001" y="3216"/>
              <a:ext cx="400" cy="240"/>
            </a:xfrm>
            <a:prstGeom prst="rect">
              <a:avLst/>
            </a:prstGeom>
            <a:noFill/>
            <a:ln w="9525">
              <a:noFill/>
              <a:miter lim="800000"/>
              <a:headEnd/>
              <a:tailEnd/>
            </a:ln>
            <a:effectLst/>
          </p:spPr>
          <p:txBody>
            <a:bodyPr/>
            <a:lstStyle/>
            <a:p>
              <a:r>
                <a:rPr lang="en-US" sz="2400"/>
                <a:t>5.</a:t>
              </a:r>
            </a:p>
          </p:txBody>
        </p:sp>
        <p:sp>
          <p:nvSpPr>
            <p:cNvPr id="47132" name="PSArrow"/>
            <p:cNvSpPr>
              <a:spLocks noChangeArrowheads="1"/>
            </p:cNvSpPr>
            <p:nvPr/>
          </p:nvSpPr>
          <p:spPr bwMode="auto">
            <a:xfrm>
              <a:off x="1881"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7135"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34" name="Object 30"/>
          <p:cNvGraphicFramePr>
            <a:graphicFrameLocks noChangeAspect="1"/>
          </p:cNvGraphicFramePr>
          <p:nvPr/>
        </p:nvGraphicFramePr>
        <p:xfrm>
          <a:off x="533400" y="1362075"/>
          <a:ext cx="5257800" cy="619125"/>
        </p:xfrm>
        <a:graphic>
          <a:graphicData uri="http://schemas.openxmlformats.org/presentationml/2006/ole">
            <p:oleObj spid="_x0000_s431107" name="Equation" r:id="rId11" imgW="1803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227013"/>
            <a:ext cx="8229600" cy="1220787"/>
          </a:xfrm>
        </p:spPr>
        <p:txBody>
          <a:bodyPr>
            <a:spAutoFit/>
          </a:bodyPr>
          <a:lstStyle/>
          <a:p>
            <a:r>
              <a:rPr lang="en-US" sz="2800"/>
              <a:t>If the infinite curve                       , is rotated about the </a:t>
            </a:r>
            <a:r>
              <a:rPr lang="en-US" sz="2800" i="1"/>
              <a:t>x</a:t>
            </a:r>
            <a:r>
              <a:rPr lang="en-US" sz="2800"/>
              <a:t>-axis, find the area of the resulting surface. </a:t>
            </a:r>
          </a:p>
        </p:txBody>
      </p:sp>
      <p:graphicFrame>
        <p:nvGraphicFramePr>
          <p:cNvPr id="48131" name="TPChart"/>
          <p:cNvGraphicFramePr>
            <a:graphicFrameLocks noChangeAspect="1"/>
          </p:cNvGraphicFramePr>
          <p:nvPr/>
        </p:nvGraphicFramePr>
        <p:xfrm>
          <a:off x="4876800" y="1714500"/>
          <a:ext cx="4267200" cy="5143500"/>
        </p:xfrm>
        <a:graphic>
          <a:graphicData uri="http://schemas.openxmlformats.org/presentationml/2006/ole">
            <p:oleObj spid="_x0000_s432130" name="Chart" r:id="rId5" imgW="4571989" imgH="5143584" progId="MSGraph.Chart.8">
              <p:embed followColorScheme="full"/>
            </p:oleObj>
          </a:graphicData>
        </a:graphic>
      </p:graphicFrame>
      <p:sp>
        <p:nvSpPr>
          <p:cNvPr id="48132" name="TPAnswers" hidden="1"/>
          <p:cNvSpPr>
            <a:spLocks noGrp="1" noChangeArrowheads="1"/>
          </p:cNvSpPr>
          <p:nvPr>
            <p:ph type="body" idx="1"/>
            <p:custDataLst>
              <p:tags r:id="rId3"/>
            </p:custDataLst>
          </p:nvPr>
        </p:nvSpPr>
        <p:spPr>
          <a:xfrm>
            <a:off x="457200" y="69262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192088" y="2438400"/>
            <a:ext cx="2119312" cy="1017588"/>
            <a:chOff x="121" y="1536"/>
            <a:chExt cx="1335" cy="641"/>
          </a:xfrm>
        </p:grpSpPr>
        <p:graphicFrame>
          <p:nvGraphicFramePr>
            <p:cNvPr id="48133" name="PSPic"/>
            <p:cNvGraphicFramePr>
              <a:graphicFrameLocks noChangeAspect="1"/>
            </p:cNvGraphicFramePr>
            <p:nvPr/>
          </p:nvGraphicFramePr>
          <p:xfrm>
            <a:off x="241" y="1776"/>
            <a:ext cx="1215" cy="401"/>
          </p:xfrm>
          <a:graphic>
            <a:graphicData uri="http://schemas.openxmlformats.org/presentationml/2006/ole">
              <p:oleObj spid="_x0000_s432136" name="Equation" r:id="rId6" imgW="990600" imgH="330200" progId="">
                <p:embed/>
              </p:oleObj>
            </a:graphicData>
          </a:graphic>
        </p:graphicFrame>
        <p:sp>
          <p:nvSpPr>
            <p:cNvPr id="48143" name="PSText"/>
            <p:cNvSpPr txBox="1">
              <a:spLocks noChangeArrowheads="1"/>
            </p:cNvSpPr>
            <p:nvPr/>
          </p:nvSpPr>
          <p:spPr bwMode="auto">
            <a:xfrm>
              <a:off x="241" y="1536"/>
              <a:ext cx="400" cy="240"/>
            </a:xfrm>
            <a:prstGeom prst="rect">
              <a:avLst/>
            </a:prstGeom>
            <a:noFill/>
            <a:ln w="9525">
              <a:noFill/>
              <a:miter lim="800000"/>
              <a:headEnd/>
              <a:tailEnd/>
            </a:ln>
            <a:effectLst/>
          </p:spPr>
          <p:txBody>
            <a:bodyPr/>
            <a:lstStyle/>
            <a:p>
              <a:r>
                <a:rPr lang="en-US" sz="2400"/>
                <a:t>1.</a:t>
              </a:r>
            </a:p>
          </p:txBody>
        </p:sp>
        <p:sp>
          <p:nvSpPr>
            <p:cNvPr id="48144" name="PSArrow"/>
            <p:cNvSpPr>
              <a:spLocks noChangeArrowheads="1"/>
            </p:cNvSpPr>
            <p:nvPr/>
          </p:nvSpPr>
          <p:spPr bwMode="auto">
            <a:xfrm>
              <a:off x="121"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5288" y="2438400"/>
            <a:ext cx="2119312" cy="1017588"/>
            <a:chOff x="1513" y="1536"/>
            <a:chExt cx="1335" cy="641"/>
          </a:xfrm>
        </p:grpSpPr>
        <p:graphicFrame>
          <p:nvGraphicFramePr>
            <p:cNvPr id="48135" name="PSPic"/>
            <p:cNvGraphicFramePr>
              <a:graphicFrameLocks noChangeAspect="1"/>
            </p:cNvGraphicFramePr>
            <p:nvPr/>
          </p:nvGraphicFramePr>
          <p:xfrm>
            <a:off x="1633" y="1776"/>
            <a:ext cx="1215" cy="401"/>
          </p:xfrm>
          <a:graphic>
            <a:graphicData uri="http://schemas.openxmlformats.org/presentationml/2006/ole">
              <p:oleObj spid="_x0000_s432135" name="Equation" r:id="rId7" imgW="990600" imgH="330200" progId="">
                <p:embed/>
              </p:oleObj>
            </a:graphicData>
          </a:graphic>
        </p:graphicFrame>
        <p:sp>
          <p:nvSpPr>
            <p:cNvPr id="48146" name="PSText"/>
            <p:cNvSpPr txBox="1">
              <a:spLocks noChangeArrowheads="1"/>
            </p:cNvSpPr>
            <p:nvPr/>
          </p:nvSpPr>
          <p:spPr bwMode="auto">
            <a:xfrm>
              <a:off x="1633" y="1536"/>
              <a:ext cx="400" cy="240"/>
            </a:xfrm>
            <a:prstGeom prst="rect">
              <a:avLst/>
            </a:prstGeom>
            <a:noFill/>
            <a:ln w="9525">
              <a:noFill/>
              <a:miter lim="800000"/>
              <a:headEnd/>
              <a:tailEnd/>
            </a:ln>
            <a:effectLst/>
          </p:spPr>
          <p:txBody>
            <a:bodyPr/>
            <a:lstStyle/>
            <a:p>
              <a:r>
                <a:rPr lang="en-US" sz="2400"/>
                <a:t>2.</a:t>
              </a:r>
            </a:p>
          </p:txBody>
        </p:sp>
        <p:sp>
          <p:nvSpPr>
            <p:cNvPr id="48147" name="PSArrow"/>
            <p:cNvSpPr>
              <a:spLocks noChangeArrowheads="1"/>
            </p:cNvSpPr>
            <p:nvPr/>
          </p:nvSpPr>
          <p:spPr bwMode="auto">
            <a:xfrm>
              <a:off x="1513"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95388" y="3810000"/>
            <a:ext cx="2041525" cy="825500"/>
            <a:chOff x="753" y="2400"/>
            <a:chExt cx="1286" cy="520"/>
          </a:xfrm>
        </p:grpSpPr>
        <p:graphicFrame>
          <p:nvGraphicFramePr>
            <p:cNvPr id="48137" name="PSPic"/>
            <p:cNvGraphicFramePr>
              <a:graphicFrameLocks noChangeAspect="1"/>
            </p:cNvGraphicFramePr>
            <p:nvPr/>
          </p:nvGraphicFramePr>
          <p:xfrm>
            <a:off x="873" y="2640"/>
            <a:ext cx="1166" cy="280"/>
          </p:xfrm>
          <a:graphic>
            <a:graphicData uri="http://schemas.openxmlformats.org/presentationml/2006/ole">
              <p:oleObj spid="_x0000_s432134" name="Equation" r:id="rId8" imgW="952500" imgH="228600" progId="">
                <p:embed/>
              </p:oleObj>
            </a:graphicData>
          </a:graphic>
        </p:graphicFrame>
        <p:sp>
          <p:nvSpPr>
            <p:cNvPr id="48149" name="PSText"/>
            <p:cNvSpPr txBox="1">
              <a:spLocks noChangeArrowheads="1"/>
            </p:cNvSpPr>
            <p:nvPr/>
          </p:nvSpPr>
          <p:spPr bwMode="auto">
            <a:xfrm>
              <a:off x="873" y="2400"/>
              <a:ext cx="400" cy="240"/>
            </a:xfrm>
            <a:prstGeom prst="rect">
              <a:avLst/>
            </a:prstGeom>
            <a:noFill/>
            <a:ln w="9525">
              <a:noFill/>
              <a:miter lim="800000"/>
              <a:headEnd/>
              <a:tailEnd/>
            </a:ln>
            <a:effectLst/>
          </p:spPr>
          <p:txBody>
            <a:bodyPr/>
            <a:lstStyle/>
            <a:p>
              <a:r>
                <a:rPr lang="en-US" sz="2400"/>
                <a:t>3.</a:t>
              </a:r>
            </a:p>
          </p:txBody>
        </p:sp>
        <p:sp>
          <p:nvSpPr>
            <p:cNvPr id="48150" name="PSArrow"/>
            <p:cNvSpPr>
              <a:spLocks noChangeArrowheads="1"/>
            </p:cNvSpPr>
            <p:nvPr/>
          </p:nvSpPr>
          <p:spPr bwMode="auto">
            <a:xfrm>
              <a:off x="753"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5029200"/>
            <a:ext cx="2120900" cy="1017588"/>
            <a:chOff x="168" y="3168"/>
            <a:chExt cx="1336" cy="641"/>
          </a:xfrm>
        </p:grpSpPr>
        <p:graphicFrame>
          <p:nvGraphicFramePr>
            <p:cNvPr id="48139" name="PSPic"/>
            <p:cNvGraphicFramePr>
              <a:graphicFrameLocks noChangeAspect="1"/>
            </p:cNvGraphicFramePr>
            <p:nvPr/>
          </p:nvGraphicFramePr>
          <p:xfrm>
            <a:off x="288" y="3408"/>
            <a:ext cx="1216" cy="401"/>
          </p:xfrm>
          <a:graphic>
            <a:graphicData uri="http://schemas.openxmlformats.org/presentationml/2006/ole">
              <p:oleObj spid="_x0000_s432133" name="Equation" r:id="rId9" imgW="990600" imgH="330200" progId="">
                <p:embed/>
              </p:oleObj>
            </a:graphicData>
          </a:graphic>
        </p:graphicFrame>
        <p:sp>
          <p:nvSpPr>
            <p:cNvPr id="48152" name="PSText"/>
            <p:cNvSpPr txBox="1">
              <a:spLocks noChangeArrowheads="1"/>
            </p:cNvSpPr>
            <p:nvPr/>
          </p:nvSpPr>
          <p:spPr bwMode="auto">
            <a:xfrm>
              <a:off x="288" y="3168"/>
              <a:ext cx="400" cy="240"/>
            </a:xfrm>
            <a:prstGeom prst="rect">
              <a:avLst/>
            </a:prstGeom>
            <a:noFill/>
            <a:ln w="9525">
              <a:noFill/>
              <a:miter lim="800000"/>
              <a:headEnd/>
              <a:tailEnd/>
            </a:ln>
            <a:effectLst/>
          </p:spPr>
          <p:txBody>
            <a:bodyPr/>
            <a:lstStyle/>
            <a:p>
              <a:r>
                <a:rPr lang="en-US" sz="2400"/>
                <a:t>4.</a:t>
              </a:r>
            </a:p>
          </p:txBody>
        </p:sp>
        <p:sp>
          <p:nvSpPr>
            <p:cNvPr id="48153" name="PSArrow"/>
            <p:cNvSpPr>
              <a:spLocks noChangeArrowheads="1"/>
            </p:cNvSpPr>
            <p:nvPr/>
          </p:nvSpPr>
          <p:spPr bwMode="auto">
            <a:xfrm>
              <a:off x="16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16250" y="5029200"/>
            <a:ext cx="2089150" cy="1017588"/>
            <a:chOff x="1564" y="3168"/>
            <a:chExt cx="1316" cy="641"/>
          </a:xfrm>
        </p:grpSpPr>
        <p:graphicFrame>
          <p:nvGraphicFramePr>
            <p:cNvPr id="48141" name="PSPic"/>
            <p:cNvGraphicFramePr>
              <a:graphicFrameLocks noChangeAspect="1"/>
            </p:cNvGraphicFramePr>
            <p:nvPr/>
          </p:nvGraphicFramePr>
          <p:xfrm>
            <a:off x="1684" y="3408"/>
            <a:ext cx="1196" cy="401"/>
          </p:xfrm>
          <a:graphic>
            <a:graphicData uri="http://schemas.openxmlformats.org/presentationml/2006/ole">
              <p:oleObj spid="_x0000_s432132" name="Equation" r:id="rId10" imgW="977900" imgH="330200" progId="">
                <p:embed/>
              </p:oleObj>
            </a:graphicData>
          </a:graphic>
        </p:graphicFrame>
        <p:sp>
          <p:nvSpPr>
            <p:cNvPr id="48155" name="PSText"/>
            <p:cNvSpPr txBox="1">
              <a:spLocks noChangeArrowheads="1"/>
            </p:cNvSpPr>
            <p:nvPr/>
          </p:nvSpPr>
          <p:spPr bwMode="auto">
            <a:xfrm>
              <a:off x="1684" y="3168"/>
              <a:ext cx="400" cy="240"/>
            </a:xfrm>
            <a:prstGeom prst="rect">
              <a:avLst/>
            </a:prstGeom>
            <a:noFill/>
            <a:ln w="9525">
              <a:noFill/>
              <a:miter lim="800000"/>
              <a:headEnd/>
              <a:tailEnd/>
            </a:ln>
            <a:effectLst/>
          </p:spPr>
          <p:txBody>
            <a:bodyPr/>
            <a:lstStyle/>
            <a:p>
              <a:r>
                <a:rPr lang="en-US" sz="2400"/>
                <a:t>5.</a:t>
              </a:r>
            </a:p>
          </p:txBody>
        </p:sp>
        <p:sp>
          <p:nvSpPr>
            <p:cNvPr id="48156" name="PSArrow"/>
            <p:cNvSpPr>
              <a:spLocks noChangeArrowheads="1"/>
            </p:cNvSpPr>
            <p:nvPr/>
          </p:nvSpPr>
          <p:spPr bwMode="auto">
            <a:xfrm>
              <a:off x="15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8159"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58" name="Object 30"/>
          <p:cNvGraphicFramePr>
            <a:graphicFrameLocks noChangeAspect="1"/>
          </p:cNvGraphicFramePr>
          <p:nvPr/>
        </p:nvGraphicFramePr>
        <p:xfrm>
          <a:off x="3505200" y="457200"/>
          <a:ext cx="2133600" cy="579438"/>
        </p:xfrm>
        <a:graphic>
          <a:graphicData uri="http://schemas.openxmlformats.org/presentationml/2006/ole">
            <p:oleObj spid="_x0000_s432131" name="Equation" r:id="rId11" imgW="787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58738"/>
            <a:ext cx="8229600" cy="1465262"/>
          </a:xfrm>
        </p:spPr>
        <p:txBody>
          <a:bodyPr>
            <a:spAutoFit/>
          </a:bodyPr>
          <a:lstStyle/>
          <a:p>
            <a:r>
              <a:rPr lang="en-US" sz="3600"/>
              <a:t>Find the length of the curve for the interval   </a:t>
            </a:r>
          </a:p>
        </p:txBody>
      </p:sp>
      <p:graphicFrame>
        <p:nvGraphicFramePr>
          <p:cNvPr id="51203" name="TPChart"/>
          <p:cNvGraphicFramePr>
            <a:graphicFrameLocks noChangeAspect="1"/>
          </p:cNvGraphicFramePr>
          <p:nvPr/>
        </p:nvGraphicFramePr>
        <p:xfrm>
          <a:off x="4572000" y="1714500"/>
          <a:ext cx="4572000" cy="5143500"/>
        </p:xfrm>
        <a:graphic>
          <a:graphicData uri="http://schemas.openxmlformats.org/presentationml/2006/ole">
            <p:oleObj spid="_x0000_s433154" name="Chart" r:id="rId5" imgW="4571989" imgH="5143584" progId="MSGraph.Chart.8">
              <p:embed followColorScheme="full"/>
            </p:oleObj>
          </a:graphicData>
        </a:graphic>
      </p:graphicFrame>
      <p:sp>
        <p:nvSpPr>
          <p:cNvPr id="51204"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381000" y="2743200"/>
            <a:ext cx="1423988" cy="1295400"/>
            <a:chOff x="360" y="1728"/>
            <a:chExt cx="897" cy="816"/>
          </a:xfrm>
        </p:grpSpPr>
        <p:graphicFrame>
          <p:nvGraphicFramePr>
            <p:cNvPr id="51205" name="PSPic"/>
            <p:cNvGraphicFramePr>
              <a:graphicFrameLocks noChangeAspect="1"/>
            </p:cNvGraphicFramePr>
            <p:nvPr/>
          </p:nvGraphicFramePr>
          <p:xfrm>
            <a:off x="480" y="1968"/>
            <a:ext cx="777" cy="576"/>
          </p:xfrm>
          <a:graphic>
            <a:graphicData uri="http://schemas.openxmlformats.org/presentationml/2006/ole">
              <p:oleObj spid="_x0000_s433161" name="Equation" r:id="rId6" imgW="444500" imgH="330200" progId="">
                <p:embed/>
              </p:oleObj>
            </a:graphicData>
          </a:graphic>
        </p:graphicFrame>
        <p:sp>
          <p:nvSpPr>
            <p:cNvPr id="51220" name="PSText"/>
            <p:cNvSpPr txBox="1">
              <a:spLocks noChangeArrowheads="1"/>
            </p:cNvSpPr>
            <p:nvPr/>
          </p:nvSpPr>
          <p:spPr bwMode="auto">
            <a:xfrm>
              <a:off x="480" y="1728"/>
              <a:ext cx="400" cy="240"/>
            </a:xfrm>
            <a:prstGeom prst="rect">
              <a:avLst/>
            </a:prstGeom>
            <a:noFill/>
            <a:ln w="9525">
              <a:noFill/>
              <a:miter lim="800000"/>
              <a:headEnd/>
              <a:tailEnd/>
            </a:ln>
            <a:effectLst/>
          </p:spPr>
          <p:txBody>
            <a:bodyPr/>
            <a:lstStyle/>
            <a:p>
              <a:r>
                <a:rPr lang="en-US" sz="2400"/>
                <a:t>1.</a:t>
              </a:r>
            </a:p>
          </p:txBody>
        </p:sp>
        <p:sp>
          <p:nvSpPr>
            <p:cNvPr id="51221" name="PSArrow"/>
            <p:cNvSpPr>
              <a:spLocks noChangeArrowheads="1"/>
            </p:cNvSpPr>
            <p:nvPr/>
          </p:nvSpPr>
          <p:spPr bwMode="auto">
            <a:xfrm>
              <a:off x="360"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238500" y="2819400"/>
            <a:ext cx="1103313" cy="806450"/>
            <a:chOff x="1848" y="1776"/>
            <a:chExt cx="695" cy="508"/>
          </a:xfrm>
        </p:grpSpPr>
        <p:graphicFrame>
          <p:nvGraphicFramePr>
            <p:cNvPr id="51208" name="PSPic"/>
            <p:cNvGraphicFramePr>
              <a:graphicFrameLocks noChangeAspect="1"/>
            </p:cNvGraphicFramePr>
            <p:nvPr/>
          </p:nvGraphicFramePr>
          <p:xfrm>
            <a:off x="1968" y="2016"/>
            <a:ext cx="575" cy="268"/>
          </p:xfrm>
          <a:graphic>
            <a:graphicData uri="http://schemas.openxmlformats.org/presentationml/2006/ole">
              <p:oleObj spid="_x0000_s433160" name="Equation" r:id="rId7" imgW="330057" imgH="152334" progId="">
                <p:embed/>
              </p:oleObj>
            </a:graphicData>
          </a:graphic>
        </p:graphicFrame>
        <p:sp>
          <p:nvSpPr>
            <p:cNvPr id="51223" name="PSText"/>
            <p:cNvSpPr txBox="1">
              <a:spLocks noChangeArrowheads="1"/>
            </p:cNvSpPr>
            <p:nvPr/>
          </p:nvSpPr>
          <p:spPr bwMode="auto">
            <a:xfrm>
              <a:off x="1968" y="1776"/>
              <a:ext cx="400" cy="240"/>
            </a:xfrm>
            <a:prstGeom prst="rect">
              <a:avLst/>
            </a:prstGeom>
            <a:noFill/>
            <a:ln w="9525">
              <a:noFill/>
              <a:miter lim="800000"/>
              <a:headEnd/>
              <a:tailEnd/>
            </a:ln>
            <a:effectLst/>
          </p:spPr>
          <p:txBody>
            <a:bodyPr/>
            <a:lstStyle/>
            <a:p>
              <a:r>
                <a:rPr lang="en-US" sz="2400"/>
                <a:t>2.</a:t>
              </a:r>
            </a:p>
          </p:txBody>
        </p:sp>
        <p:sp>
          <p:nvSpPr>
            <p:cNvPr id="51224" name="PSArrow"/>
            <p:cNvSpPr>
              <a:spLocks noChangeArrowheads="1"/>
            </p:cNvSpPr>
            <p:nvPr/>
          </p:nvSpPr>
          <p:spPr bwMode="auto">
            <a:xfrm>
              <a:off x="1848"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4114800"/>
            <a:ext cx="1468438" cy="1295400"/>
            <a:chOff x="1032" y="2496"/>
            <a:chExt cx="925" cy="816"/>
          </a:xfrm>
        </p:grpSpPr>
        <p:graphicFrame>
          <p:nvGraphicFramePr>
            <p:cNvPr id="51211" name="PSPic"/>
            <p:cNvGraphicFramePr>
              <a:graphicFrameLocks noChangeAspect="1"/>
            </p:cNvGraphicFramePr>
            <p:nvPr/>
          </p:nvGraphicFramePr>
          <p:xfrm>
            <a:off x="1152" y="2736"/>
            <a:ext cx="805" cy="576"/>
          </p:xfrm>
          <a:graphic>
            <a:graphicData uri="http://schemas.openxmlformats.org/presentationml/2006/ole">
              <p:oleObj spid="_x0000_s433159" name="Equation" r:id="rId8" imgW="457200" imgH="330200" progId="">
                <p:embed/>
              </p:oleObj>
            </a:graphicData>
          </a:graphic>
        </p:graphicFrame>
        <p:sp>
          <p:nvSpPr>
            <p:cNvPr id="51226" name="PSText"/>
            <p:cNvSpPr txBox="1">
              <a:spLocks noChangeArrowheads="1"/>
            </p:cNvSpPr>
            <p:nvPr/>
          </p:nvSpPr>
          <p:spPr bwMode="auto">
            <a:xfrm>
              <a:off x="1152" y="2496"/>
              <a:ext cx="400" cy="240"/>
            </a:xfrm>
            <a:prstGeom prst="rect">
              <a:avLst/>
            </a:prstGeom>
            <a:noFill/>
            <a:ln w="9525">
              <a:noFill/>
              <a:miter lim="800000"/>
              <a:headEnd/>
              <a:tailEnd/>
            </a:ln>
            <a:effectLst/>
          </p:spPr>
          <p:txBody>
            <a:bodyPr/>
            <a:lstStyle/>
            <a:p>
              <a:r>
                <a:rPr lang="en-US" sz="2400"/>
                <a:t>3.</a:t>
              </a:r>
            </a:p>
          </p:txBody>
        </p:sp>
        <p:sp>
          <p:nvSpPr>
            <p:cNvPr id="51227" name="PSArrow"/>
            <p:cNvSpPr>
              <a:spLocks noChangeArrowheads="1"/>
            </p:cNvSpPr>
            <p:nvPr/>
          </p:nvSpPr>
          <p:spPr bwMode="auto">
            <a:xfrm>
              <a:off x="1032"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181600"/>
            <a:ext cx="1468438" cy="1295400"/>
            <a:chOff x="408" y="3120"/>
            <a:chExt cx="925" cy="816"/>
          </a:xfrm>
        </p:grpSpPr>
        <p:graphicFrame>
          <p:nvGraphicFramePr>
            <p:cNvPr id="51214" name="PSPic"/>
            <p:cNvGraphicFramePr>
              <a:graphicFrameLocks noChangeAspect="1"/>
            </p:cNvGraphicFramePr>
            <p:nvPr/>
          </p:nvGraphicFramePr>
          <p:xfrm>
            <a:off x="528" y="3360"/>
            <a:ext cx="805" cy="576"/>
          </p:xfrm>
          <a:graphic>
            <a:graphicData uri="http://schemas.openxmlformats.org/presentationml/2006/ole">
              <p:oleObj spid="_x0000_s433158" name="Equation" r:id="rId9" imgW="457200" imgH="330200" progId="">
                <p:embed/>
              </p:oleObj>
            </a:graphicData>
          </a:graphic>
        </p:graphicFrame>
        <p:sp>
          <p:nvSpPr>
            <p:cNvPr id="51229"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51230"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314700" y="5181600"/>
            <a:ext cx="1104900" cy="1295400"/>
            <a:chOff x="1896" y="3120"/>
            <a:chExt cx="696" cy="816"/>
          </a:xfrm>
        </p:grpSpPr>
        <p:graphicFrame>
          <p:nvGraphicFramePr>
            <p:cNvPr id="51217" name="PSPic"/>
            <p:cNvGraphicFramePr>
              <a:graphicFrameLocks noChangeAspect="1"/>
            </p:cNvGraphicFramePr>
            <p:nvPr/>
          </p:nvGraphicFramePr>
          <p:xfrm>
            <a:off x="2016" y="3360"/>
            <a:ext cx="576" cy="576"/>
          </p:xfrm>
          <a:graphic>
            <a:graphicData uri="http://schemas.openxmlformats.org/presentationml/2006/ole">
              <p:oleObj spid="_x0000_s433157" name="Equation" r:id="rId10" imgW="330057" imgH="330057" progId="">
                <p:embed/>
              </p:oleObj>
            </a:graphicData>
          </a:graphic>
        </p:graphicFrame>
        <p:sp>
          <p:nvSpPr>
            <p:cNvPr id="51232" name="PSText"/>
            <p:cNvSpPr txBox="1">
              <a:spLocks noChangeArrowheads="1"/>
            </p:cNvSpPr>
            <p:nvPr/>
          </p:nvSpPr>
          <p:spPr bwMode="auto">
            <a:xfrm>
              <a:off x="2016" y="3120"/>
              <a:ext cx="400" cy="240"/>
            </a:xfrm>
            <a:prstGeom prst="rect">
              <a:avLst/>
            </a:prstGeom>
            <a:noFill/>
            <a:ln w="9525">
              <a:noFill/>
              <a:miter lim="800000"/>
              <a:headEnd/>
              <a:tailEnd/>
            </a:ln>
            <a:effectLst/>
          </p:spPr>
          <p:txBody>
            <a:bodyPr/>
            <a:lstStyle/>
            <a:p>
              <a:r>
                <a:rPr lang="en-US" sz="2400"/>
                <a:t>5.</a:t>
              </a:r>
            </a:p>
          </p:txBody>
        </p:sp>
        <p:sp>
          <p:nvSpPr>
            <p:cNvPr id="51233" name="PSArrow"/>
            <p:cNvSpPr>
              <a:spLocks noChangeArrowheads="1"/>
            </p:cNvSpPr>
            <p:nvPr/>
          </p:nvSpPr>
          <p:spPr bwMode="auto">
            <a:xfrm>
              <a:off x="189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1236" name="Rectangle 3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35" name="Object 35"/>
          <p:cNvGraphicFramePr>
            <a:graphicFrameLocks noChangeAspect="1"/>
          </p:cNvGraphicFramePr>
          <p:nvPr/>
        </p:nvGraphicFramePr>
        <p:xfrm>
          <a:off x="609600" y="1524000"/>
          <a:ext cx="1905000" cy="992188"/>
        </p:xfrm>
        <a:graphic>
          <a:graphicData uri="http://schemas.openxmlformats.org/presentationml/2006/ole">
            <p:oleObj spid="_x0000_s433155" name="Equation" r:id="rId11" imgW="762331" imgH="393871" progId="">
              <p:embed/>
            </p:oleObj>
          </a:graphicData>
        </a:graphic>
      </p:graphicFrame>
      <p:sp>
        <p:nvSpPr>
          <p:cNvPr id="51237" name="Rectangle 37"/>
          <p:cNvSpPr>
            <a:spLocks noChangeArrowheads="1"/>
          </p:cNvSpPr>
          <p:nvPr/>
        </p:nvSpPr>
        <p:spPr bwMode="auto">
          <a:xfrm>
            <a:off x="0" y="3627438"/>
            <a:ext cx="9144000" cy="0"/>
          </a:xfrm>
          <a:prstGeom prst="rect">
            <a:avLst/>
          </a:prstGeom>
          <a:noFill/>
          <a:ln w="9525">
            <a:noFill/>
            <a:miter lim="800000"/>
            <a:headEnd/>
            <a:tailEnd/>
          </a:ln>
          <a:effectLst/>
        </p:spPr>
        <p:txBody>
          <a:bodyPr wrap="none" anchor="ctr">
            <a:spAutoFit/>
          </a:bodyPr>
          <a:lstStyle/>
          <a:p>
            <a:endParaRPr lang="en-US"/>
          </a:p>
        </p:txBody>
      </p:sp>
      <p:sp>
        <p:nvSpPr>
          <p:cNvPr id="51239" name="Rectangle 3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38" name="Object 38"/>
          <p:cNvGraphicFramePr>
            <a:graphicFrameLocks noChangeAspect="1"/>
          </p:cNvGraphicFramePr>
          <p:nvPr/>
        </p:nvGraphicFramePr>
        <p:xfrm>
          <a:off x="2133600" y="914400"/>
          <a:ext cx="1981200" cy="630238"/>
        </p:xfrm>
        <a:graphic>
          <a:graphicData uri="http://schemas.openxmlformats.org/presentationml/2006/ole">
            <p:oleObj spid="_x0000_s433156" name="Equation" r:id="rId12" imgW="482600" imgH="152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0"/>
            <a:ext cx="8229600" cy="1220788"/>
          </a:xfrm>
        </p:spPr>
        <p:txBody>
          <a:bodyPr>
            <a:spAutoFit/>
          </a:bodyPr>
          <a:lstStyle/>
          <a:p>
            <a:r>
              <a:rPr lang="en-US" sz="2800"/>
              <a:t>Set up, but do not evaluate, an integral for the length of the curve.</a:t>
            </a:r>
          </a:p>
        </p:txBody>
      </p:sp>
      <p:graphicFrame>
        <p:nvGraphicFramePr>
          <p:cNvPr id="52227" name="TPChart"/>
          <p:cNvGraphicFramePr>
            <a:graphicFrameLocks noChangeAspect="1"/>
          </p:cNvGraphicFramePr>
          <p:nvPr/>
        </p:nvGraphicFramePr>
        <p:xfrm>
          <a:off x="4572000" y="1714500"/>
          <a:ext cx="4572000" cy="5143500"/>
        </p:xfrm>
        <a:graphic>
          <a:graphicData uri="http://schemas.openxmlformats.org/presentationml/2006/ole">
            <p:oleObj spid="_x0000_s434178"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228600" y="2057400"/>
            <a:ext cx="41148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graphicFrame>
        <p:nvGraphicFramePr>
          <p:cNvPr id="52229" name="Object 5"/>
          <p:cNvGraphicFramePr>
            <a:graphicFrameLocks noChangeAspect="1"/>
          </p:cNvGraphicFramePr>
          <p:nvPr/>
        </p:nvGraphicFramePr>
        <p:xfrm>
          <a:off x="533400" y="1066800"/>
          <a:ext cx="3962400" cy="695325"/>
        </p:xfrm>
        <a:graphic>
          <a:graphicData uri="http://schemas.openxmlformats.org/presentationml/2006/ole">
            <p:oleObj spid="_x0000_s434179" name="Equation" r:id="rId6" imgW="1397000" imgH="241300" progId="">
              <p:embed/>
            </p:oleObj>
          </a:graphicData>
        </a:graphic>
      </p:graphicFrame>
      <p:sp>
        <p:nvSpPr>
          <p:cNvPr id="52231" name="Rectangle 7"/>
          <p:cNvSpPr>
            <a:spLocks noChangeArrowheads="1"/>
          </p:cNvSpPr>
          <p:nvPr/>
        </p:nvSpPr>
        <p:spPr bwMode="auto">
          <a:xfrm>
            <a:off x="0" y="3581400"/>
            <a:ext cx="9144000" cy="0"/>
          </a:xfrm>
          <a:prstGeom prst="rect">
            <a:avLst/>
          </a:prstGeom>
          <a:noFill/>
          <a:ln w="9525">
            <a:noFill/>
            <a:miter lim="800000"/>
            <a:headEnd/>
            <a:tailEnd/>
          </a:ln>
          <a:effectLst/>
        </p:spPr>
        <p:txBody>
          <a:bodyPr wrap="none" anchor="ctr">
            <a:spAutoFit/>
          </a:bodyPr>
          <a:lstStyle/>
          <a:p>
            <a:endParaRPr lang="en-US"/>
          </a:p>
        </p:txBody>
      </p:sp>
      <p:sp>
        <p:nvSpPr>
          <p:cNvPr id="52233"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2" name="Object 8"/>
          <p:cNvGraphicFramePr>
            <a:graphicFrameLocks noChangeAspect="1"/>
          </p:cNvGraphicFramePr>
          <p:nvPr/>
        </p:nvGraphicFramePr>
        <p:xfrm>
          <a:off x="685800" y="1828800"/>
          <a:ext cx="3440113" cy="993775"/>
        </p:xfrm>
        <a:graphic>
          <a:graphicData uri="http://schemas.openxmlformats.org/presentationml/2006/ole">
            <p:oleObj spid="_x0000_s434180" name="Equation" r:id="rId7" imgW="1638300" imgH="469900" progId="">
              <p:embed/>
            </p:oleObj>
          </a:graphicData>
        </a:graphic>
      </p:graphicFrame>
      <p:sp>
        <p:nvSpPr>
          <p:cNvPr id="52236" name="Rectangle 12"/>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5" name="Object 11"/>
          <p:cNvGraphicFramePr>
            <a:graphicFrameLocks noChangeAspect="1"/>
          </p:cNvGraphicFramePr>
          <p:nvPr/>
        </p:nvGraphicFramePr>
        <p:xfrm>
          <a:off x="674688" y="2819400"/>
          <a:ext cx="3440112" cy="993775"/>
        </p:xfrm>
        <a:graphic>
          <a:graphicData uri="http://schemas.openxmlformats.org/presentationml/2006/ole">
            <p:oleObj spid="_x0000_s434181" name="Equation" r:id="rId8" imgW="1638300" imgH="469900" progId="">
              <p:embed/>
            </p:oleObj>
          </a:graphicData>
        </a:graphic>
      </p:graphicFrame>
      <p:sp>
        <p:nvSpPr>
          <p:cNvPr id="52239" name="Rectangle 15"/>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8" name="Object 14"/>
          <p:cNvGraphicFramePr>
            <a:graphicFrameLocks noChangeAspect="1"/>
          </p:cNvGraphicFramePr>
          <p:nvPr/>
        </p:nvGraphicFramePr>
        <p:xfrm>
          <a:off x="685800" y="3810000"/>
          <a:ext cx="3440113" cy="993775"/>
        </p:xfrm>
        <a:graphic>
          <a:graphicData uri="http://schemas.openxmlformats.org/presentationml/2006/ole">
            <p:oleObj spid="_x0000_s434182" name="Equation" r:id="rId9" imgW="1638300" imgH="469900" progId="">
              <p:embed/>
            </p:oleObj>
          </a:graphicData>
        </a:graphic>
      </p:graphicFrame>
      <p:sp>
        <p:nvSpPr>
          <p:cNvPr id="52240" name="Rectangle 16"/>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sp>
        <p:nvSpPr>
          <p:cNvPr id="52242" name="Rectangle 18"/>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41" name="Object 17"/>
          <p:cNvGraphicFramePr>
            <a:graphicFrameLocks noChangeAspect="1"/>
          </p:cNvGraphicFramePr>
          <p:nvPr/>
        </p:nvGraphicFramePr>
        <p:xfrm>
          <a:off x="685800" y="4784725"/>
          <a:ext cx="3440113" cy="993775"/>
        </p:xfrm>
        <a:graphic>
          <a:graphicData uri="http://schemas.openxmlformats.org/presentationml/2006/ole">
            <p:oleObj spid="_x0000_s434183" name="Equation" r:id="rId10" imgW="1638300" imgH="469900" progId="">
              <p:embed/>
            </p:oleObj>
          </a:graphicData>
        </a:graphic>
      </p:graphicFrame>
      <p:sp>
        <p:nvSpPr>
          <p:cNvPr id="52243" name="Rectangle 19"/>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sp>
        <p:nvSpPr>
          <p:cNvPr id="52245" name="Rectangle 21"/>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44" name="Object 20"/>
          <p:cNvGraphicFramePr>
            <a:graphicFrameLocks noChangeAspect="1"/>
          </p:cNvGraphicFramePr>
          <p:nvPr/>
        </p:nvGraphicFramePr>
        <p:xfrm>
          <a:off x="685800" y="5864225"/>
          <a:ext cx="3200400" cy="993775"/>
        </p:xfrm>
        <a:graphic>
          <a:graphicData uri="http://schemas.openxmlformats.org/presentationml/2006/ole">
            <p:oleObj spid="_x0000_s434184" name="Equation" r:id="rId11" imgW="1524000" imgH="469900" progId="">
              <p:embed/>
            </p:oleObj>
          </a:graphicData>
        </a:graphic>
      </p:graphicFrame>
      <p:sp>
        <p:nvSpPr>
          <p:cNvPr id="52246" name="Rectangle 22"/>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2014538"/>
          </a:xfrm>
        </p:spPr>
        <p:txBody>
          <a:bodyPr>
            <a:spAutoFit/>
          </a:bodyPr>
          <a:lstStyle/>
          <a:p>
            <a:r>
              <a:rPr lang="en-US" sz="3600"/>
              <a:t>True or False?    An integral for the length of the curve   </a:t>
            </a:r>
            <a:br>
              <a:rPr lang="en-US" sz="3600"/>
            </a:br>
            <a:r>
              <a:rPr lang="en-US" sz="3600"/>
              <a:t>is  </a:t>
            </a:r>
          </a:p>
        </p:txBody>
      </p:sp>
      <p:graphicFrame>
        <p:nvGraphicFramePr>
          <p:cNvPr id="53251" name="TPChart"/>
          <p:cNvGraphicFramePr>
            <a:graphicFrameLocks noChangeAspect="1"/>
          </p:cNvGraphicFramePr>
          <p:nvPr/>
        </p:nvGraphicFramePr>
        <p:xfrm>
          <a:off x="4572000" y="1714500"/>
          <a:ext cx="4572000" cy="5143500"/>
        </p:xfrm>
        <a:graphic>
          <a:graphicData uri="http://schemas.openxmlformats.org/presentationml/2006/ole">
            <p:oleObj spid="_x0000_s435202"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32766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graphicFrame>
        <p:nvGraphicFramePr>
          <p:cNvPr id="53253" name="Object 5"/>
          <p:cNvGraphicFramePr>
            <a:graphicFrameLocks noChangeAspect="1"/>
          </p:cNvGraphicFramePr>
          <p:nvPr/>
        </p:nvGraphicFramePr>
        <p:xfrm>
          <a:off x="4419600" y="838200"/>
          <a:ext cx="3733800" cy="758825"/>
        </p:xfrm>
        <a:graphic>
          <a:graphicData uri="http://schemas.openxmlformats.org/presentationml/2006/ole">
            <p:oleObj spid="_x0000_s435203" name="Equation" r:id="rId6" imgW="1206500" imgH="241300" progId="">
              <p:embed/>
            </p:oleObj>
          </a:graphicData>
        </a:graphic>
      </p:graphicFrame>
      <p:sp>
        <p:nvSpPr>
          <p:cNvPr id="53255" name="Rectangle 7"/>
          <p:cNvSpPr>
            <a:spLocks noChangeArrowheads="1"/>
          </p:cNvSpPr>
          <p:nvPr/>
        </p:nvSpPr>
        <p:spPr bwMode="auto">
          <a:xfrm>
            <a:off x="0" y="3551238"/>
            <a:ext cx="9144000" cy="0"/>
          </a:xfrm>
          <a:prstGeom prst="rect">
            <a:avLst/>
          </a:prstGeom>
          <a:noFill/>
          <a:ln w="9525">
            <a:noFill/>
            <a:miter lim="800000"/>
            <a:headEnd/>
            <a:tailEnd/>
          </a:ln>
          <a:effectLst/>
        </p:spPr>
        <p:txBody>
          <a:bodyPr wrap="none" anchor="ctr">
            <a:spAutoFit/>
          </a:bodyPr>
          <a:lstStyle/>
          <a:p>
            <a:endParaRPr lang="en-US"/>
          </a:p>
        </p:txBody>
      </p:sp>
      <p:sp>
        <p:nvSpPr>
          <p:cNvPr id="53257" name="Rectangle 9"/>
          <p:cNvSpPr>
            <a:spLocks noChangeArrowheads="1"/>
          </p:cNvSpPr>
          <p:nvPr/>
        </p:nvSpPr>
        <p:spPr bwMode="auto">
          <a:xfrm>
            <a:off x="0" y="31511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6" name="Object 8"/>
          <p:cNvGraphicFramePr>
            <a:graphicFrameLocks noChangeAspect="1"/>
          </p:cNvGraphicFramePr>
          <p:nvPr/>
        </p:nvGraphicFramePr>
        <p:xfrm>
          <a:off x="990600" y="1447800"/>
          <a:ext cx="3048000" cy="1182688"/>
        </p:xfrm>
        <a:graphic>
          <a:graphicData uri="http://schemas.openxmlformats.org/presentationml/2006/ole">
            <p:oleObj spid="_x0000_s435204" name="Equation" r:id="rId7" imgW="1435100" imgH="558800" progId="">
              <p:embed/>
            </p:oleObj>
          </a:graphicData>
        </a:graphic>
      </p:graphicFrame>
      <p:sp>
        <p:nvSpPr>
          <p:cNvPr id="53258" name="Rectangle 10"/>
          <p:cNvSpPr>
            <a:spLocks noChangeArrowheads="1"/>
          </p:cNvSpPr>
          <p:nvPr/>
        </p:nvSpPr>
        <p:spPr bwMode="auto">
          <a:xfrm>
            <a:off x="0" y="370681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304800" y="-28575"/>
            <a:ext cx="8686800" cy="2740025"/>
          </a:xfrm>
        </p:spPr>
        <p:txBody>
          <a:bodyPr>
            <a:spAutoFit/>
          </a:bodyPr>
          <a:lstStyle/>
          <a:p>
            <a:pPr>
              <a:lnSpc>
                <a:spcPct val="130000"/>
              </a:lnSpc>
            </a:pPr>
            <a:r>
              <a:rPr lang="en-US" sz="2400"/>
              <a:t>A hawk flying at an altitude of 169 m accidentally drops its prey. The parabolic trajectory of the falling prey is described by the equation                   until it hits the ground, where </a:t>
            </a:r>
            <a:r>
              <a:rPr lang="en-US" sz="2400" i="1"/>
              <a:t>y</a:t>
            </a:r>
            <a:r>
              <a:rPr lang="en-US" sz="2400"/>
              <a:t> is its height above the ground and </a:t>
            </a:r>
            <a:r>
              <a:rPr lang="en-US" sz="2400" i="1"/>
              <a:t>x</a:t>
            </a:r>
            <a:r>
              <a:rPr lang="en-US" sz="2400"/>
              <a:t> is the horizontal distance traveled in meters.</a:t>
            </a:r>
          </a:p>
        </p:txBody>
      </p:sp>
      <p:graphicFrame>
        <p:nvGraphicFramePr>
          <p:cNvPr id="54275" name="TPChart"/>
          <p:cNvGraphicFramePr>
            <a:graphicFrameLocks noChangeAspect="1"/>
          </p:cNvGraphicFramePr>
          <p:nvPr/>
        </p:nvGraphicFramePr>
        <p:xfrm>
          <a:off x="5013325" y="2209800"/>
          <a:ext cx="4130675" cy="4648200"/>
        </p:xfrm>
        <a:graphic>
          <a:graphicData uri="http://schemas.openxmlformats.org/presentationml/2006/ole">
            <p:oleObj spid="_x0000_s436226"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457200" y="5160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54277" name="Text Box 5"/>
          <p:cNvSpPr txBox="1">
            <a:spLocks noChangeArrowheads="1"/>
          </p:cNvSpPr>
          <p:nvPr/>
        </p:nvSpPr>
        <p:spPr bwMode="auto">
          <a:xfrm>
            <a:off x="381000" y="2867025"/>
            <a:ext cx="5029200" cy="2162175"/>
          </a:xfrm>
          <a:prstGeom prst="rect">
            <a:avLst/>
          </a:prstGeom>
          <a:noFill/>
          <a:ln w="9525">
            <a:noFill/>
            <a:miter lim="800000"/>
            <a:headEnd/>
            <a:tailEnd/>
          </a:ln>
          <a:effectLst/>
        </p:spPr>
        <p:txBody>
          <a:bodyPr>
            <a:spAutoFit/>
          </a:bodyPr>
          <a:lstStyle/>
          <a:p>
            <a:pPr>
              <a:spcBef>
                <a:spcPct val="50000"/>
              </a:spcBef>
            </a:pPr>
            <a:r>
              <a:rPr lang="en-US" sz="2800">
                <a:solidFill>
                  <a:schemeClr val="tx2"/>
                </a:solidFill>
              </a:rPr>
              <a:t>True or False?</a:t>
            </a:r>
          </a:p>
          <a:p>
            <a:pPr>
              <a:spcBef>
                <a:spcPct val="50000"/>
              </a:spcBef>
            </a:pPr>
            <a:r>
              <a:rPr lang="en-US" sz="2400">
                <a:solidFill>
                  <a:schemeClr val="tx2"/>
                </a:solidFill>
              </a:rPr>
              <a:t>The distance traveled by the prey from the time it is dropped until the time it hits the ground is approximately 192.99 m.</a:t>
            </a:r>
          </a:p>
        </p:txBody>
      </p:sp>
      <p:sp>
        <p:nvSpPr>
          <p:cNvPr id="54279" name="Rectangle 7"/>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8" name="Object 6"/>
          <p:cNvGraphicFramePr>
            <a:graphicFrameLocks noChangeAspect="1"/>
          </p:cNvGraphicFramePr>
          <p:nvPr/>
        </p:nvGraphicFramePr>
        <p:xfrm>
          <a:off x="2133600" y="1158875"/>
          <a:ext cx="1447800" cy="746125"/>
        </p:xfrm>
        <a:graphic>
          <a:graphicData uri="http://schemas.openxmlformats.org/presentationml/2006/ole">
            <p:oleObj spid="_x0000_s436227" name="Equation" r:id="rId6" imgW="7112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76200"/>
            <a:ext cx="8229600" cy="1465263"/>
          </a:xfrm>
        </p:spPr>
        <p:txBody>
          <a:bodyPr>
            <a:spAutoFit/>
          </a:bodyPr>
          <a:lstStyle/>
          <a:p>
            <a:r>
              <a:rPr lang="en-US" sz="3600"/>
              <a:t>Find the length of the curve for the interval             .                       </a:t>
            </a:r>
          </a:p>
        </p:txBody>
      </p:sp>
      <p:graphicFrame>
        <p:nvGraphicFramePr>
          <p:cNvPr id="55299" name="TPChart"/>
          <p:cNvGraphicFramePr>
            <a:graphicFrameLocks noChangeAspect="1"/>
          </p:cNvGraphicFramePr>
          <p:nvPr/>
        </p:nvGraphicFramePr>
        <p:xfrm>
          <a:off x="4508500" y="1651000"/>
          <a:ext cx="4572000" cy="5143500"/>
        </p:xfrm>
        <a:graphic>
          <a:graphicData uri="http://schemas.openxmlformats.org/presentationml/2006/ole">
            <p:oleObj spid="_x0000_s437250" name="Chart" r:id="rId5" imgW="4571989" imgH="5143584" progId="MSGraph.Chart.8">
              <p:embed followColorScheme="full"/>
            </p:oleObj>
          </a:graphicData>
        </a:graphic>
      </p:graphicFrame>
      <p:sp>
        <p:nvSpPr>
          <p:cNvPr id="55300" name="TPAnswers" hidden="1"/>
          <p:cNvSpPr>
            <a:spLocks noGrp="1" noChangeArrowheads="1"/>
          </p:cNvSpPr>
          <p:nvPr>
            <p:ph type="body" idx="1"/>
            <p:custDataLst>
              <p:tags r:id="rId3"/>
            </p:custDataLst>
          </p:nvPr>
        </p:nvSpPr>
        <p:spPr>
          <a:xfrm>
            <a:off x="457200" y="70104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55302"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5305" name="Rectangle 9"/>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5308"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5311" name="Rectangle 1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55314" name="Rectangle 1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743200"/>
            <a:ext cx="1409700" cy="1223963"/>
            <a:chOff x="264" y="1728"/>
            <a:chExt cx="888" cy="771"/>
          </a:xfrm>
        </p:grpSpPr>
        <p:graphicFrame>
          <p:nvGraphicFramePr>
            <p:cNvPr id="55301" name="PSPic"/>
            <p:cNvGraphicFramePr>
              <a:graphicFrameLocks noChangeAspect="1"/>
            </p:cNvGraphicFramePr>
            <p:nvPr/>
          </p:nvGraphicFramePr>
          <p:xfrm>
            <a:off x="384" y="1968"/>
            <a:ext cx="768" cy="531"/>
          </p:xfrm>
          <a:graphic>
            <a:graphicData uri="http://schemas.openxmlformats.org/presentationml/2006/ole">
              <p:oleObj spid="_x0000_s437257" name="Equation" r:id="rId6" imgW="469696" imgH="330057" progId="">
                <p:embed/>
              </p:oleObj>
            </a:graphicData>
          </a:graphic>
        </p:graphicFrame>
        <p:sp>
          <p:nvSpPr>
            <p:cNvPr id="55316" name="PSText"/>
            <p:cNvSpPr txBox="1">
              <a:spLocks noChangeArrowheads="1"/>
            </p:cNvSpPr>
            <p:nvPr/>
          </p:nvSpPr>
          <p:spPr bwMode="auto">
            <a:xfrm>
              <a:off x="384" y="1728"/>
              <a:ext cx="400" cy="240"/>
            </a:xfrm>
            <a:prstGeom prst="rect">
              <a:avLst/>
            </a:prstGeom>
            <a:noFill/>
            <a:ln w="9525">
              <a:noFill/>
              <a:miter lim="800000"/>
              <a:headEnd/>
              <a:tailEnd/>
            </a:ln>
            <a:effectLst/>
          </p:spPr>
          <p:txBody>
            <a:bodyPr/>
            <a:lstStyle/>
            <a:p>
              <a:r>
                <a:rPr lang="en-US" sz="2400"/>
                <a:t>1.</a:t>
              </a:r>
            </a:p>
          </p:txBody>
        </p:sp>
        <p:sp>
          <p:nvSpPr>
            <p:cNvPr id="55317" name="PSArrow"/>
            <p:cNvSpPr>
              <a:spLocks noChangeArrowheads="1"/>
            </p:cNvSpPr>
            <p:nvPr/>
          </p:nvSpPr>
          <p:spPr bwMode="auto">
            <a:xfrm>
              <a:off x="264"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819400"/>
            <a:ext cx="1409700" cy="1223963"/>
            <a:chOff x="1752" y="1776"/>
            <a:chExt cx="888" cy="771"/>
          </a:xfrm>
        </p:grpSpPr>
        <p:graphicFrame>
          <p:nvGraphicFramePr>
            <p:cNvPr id="55304" name="PSPic"/>
            <p:cNvGraphicFramePr>
              <a:graphicFrameLocks noChangeAspect="1"/>
            </p:cNvGraphicFramePr>
            <p:nvPr/>
          </p:nvGraphicFramePr>
          <p:xfrm>
            <a:off x="1872" y="2016"/>
            <a:ext cx="768" cy="531"/>
          </p:xfrm>
          <a:graphic>
            <a:graphicData uri="http://schemas.openxmlformats.org/presentationml/2006/ole">
              <p:oleObj spid="_x0000_s437256" name="Equation" r:id="rId7" imgW="469696" imgH="330057" progId="">
                <p:embed/>
              </p:oleObj>
            </a:graphicData>
          </a:graphic>
        </p:graphicFrame>
        <p:sp>
          <p:nvSpPr>
            <p:cNvPr id="55319" name="PSText"/>
            <p:cNvSpPr txBox="1">
              <a:spLocks noChangeArrowheads="1"/>
            </p:cNvSpPr>
            <p:nvPr/>
          </p:nvSpPr>
          <p:spPr bwMode="auto">
            <a:xfrm>
              <a:off x="1872" y="1776"/>
              <a:ext cx="400" cy="240"/>
            </a:xfrm>
            <a:prstGeom prst="rect">
              <a:avLst/>
            </a:prstGeom>
            <a:noFill/>
            <a:ln w="9525">
              <a:noFill/>
              <a:miter lim="800000"/>
              <a:headEnd/>
              <a:tailEnd/>
            </a:ln>
            <a:effectLst/>
          </p:spPr>
          <p:txBody>
            <a:bodyPr/>
            <a:lstStyle/>
            <a:p>
              <a:r>
                <a:rPr lang="en-US" sz="2400"/>
                <a:t>2.</a:t>
              </a:r>
            </a:p>
          </p:txBody>
        </p:sp>
        <p:sp>
          <p:nvSpPr>
            <p:cNvPr id="55320" name="PSArrow"/>
            <p:cNvSpPr>
              <a:spLocks noChangeArrowheads="1"/>
            </p:cNvSpPr>
            <p:nvPr/>
          </p:nvSpPr>
          <p:spPr bwMode="auto">
            <a:xfrm>
              <a:off x="1752"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95400" y="4186238"/>
            <a:ext cx="1409700" cy="1223962"/>
            <a:chOff x="888" y="2496"/>
            <a:chExt cx="888" cy="771"/>
          </a:xfrm>
        </p:grpSpPr>
        <p:graphicFrame>
          <p:nvGraphicFramePr>
            <p:cNvPr id="55307" name="PSPic"/>
            <p:cNvGraphicFramePr>
              <a:graphicFrameLocks noChangeAspect="1"/>
            </p:cNvGraphicFramePr>
            <p:nvPr/>
          </p:nvGraphicFramePr>
          <p:xfrm>
            <a:off x="1008" y="2736"/>
            <a:ext cx="768" cy="531"/>
          </p:xfrm>
          <a:graphic>
            <a:graphicData uri="http://schemas.openxmlformats.org/presentationml/2006/ole">
              <p:oleObj spid="_x0000_s437255" name="Equation" r:id="rId8" imgW="469696" imgH="330057" progId="">
                <p:embed/>
              </p:oleObj>
            </a:graphicData>
          </a:graphic>
        </p:graphicFrame>
        <p:sp>
          <p:nvSpPr>
            <p:cNvPr id="55322" name="PSText"/>
            <p:cNvSpPr txBox="1">
              <a:spLocks noChangeArrowheads="1"/>
            </p:cNvSpPr>
            <p:nvPr/>
          </p:nvSpPr>
          <p:spPr bwMode="auto">
            <a:xfrm>
              <a:off x="1008" y="2496"/>
              <a:ext cx="400" cy="240"/>
            </a:xfrm>
            <a:prstGeom prst="rect">
              <a:avLst/>
            </a:prstGeom>
            <a:noFill/>
            <a:ln w="9525">
              <a:noFill/>
              <a:miter lim="800000"/>
              <a:headEnd/>
              <a:tailEnd/>
            </a:ln>
            <a:effectLst/>
          </p:spPr>
          <p:txBody>
            <a:bodyPr/>
            <a:lstStyle/>
            <a:p>
              <a:r>
                <a:rPr lang="en-US" sz="2400"/>
                <a:t>3.</a:t>
              </a:r>
            </a:p>
          </p:txBody>
        </p:sp>
        <p:sp>
          <p:nvSpPr>
            <p:cNvPr id="55323" name="PSArrow"/>
            <p:cNvSpPr>
              <a:spLocks noChangeArrowheads="1"/>
            </p:cNvSpPr>
            <p:nvPr/>
          </p:nvSpPr>
          <p:spPr bwMode="auto">
            <a:xfrm>
              <a:off x="888"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253038"/>
            <a:ext cx="1409700" cy="1223962"/>
            <a:chOff x="360" y="3168"/>
            <a:chExt cx="888" cy="771"/>
          </a:xfrm>
        </p:grpSpPr>
        <p:graphicFrame>
          <p:nvGraphicFramePr>
            <p:cNvPr id="55310" name="PSPic"/>
            <p:cNvGraphicFramePr>
              <a:graphicFrameLocks noChangeAspect="1"/>
            </p:cNvGraphicFramePr>
            <p:nvPr/>
          </p:nvGraphicFramePr>
          <p:xfrm>
            <a:off x="480" y="3408"/>
            <a:ext cx="768" cy="531"/>
          </p:xfrm>
          <a:graphic>
            <a:graphicData uri="http://schemas.openxmlformats.org/presentationml/2006/ole">
              <p:oleObj spid="_x0000_s437254" name="Equation" r:id="rId9" imgW="469696" imgH="330057" progId="">
                <p:embed/>
              </p:oleObj>
            </a:graphicData>
          </a:graphic>
        </p:graphicFrame>
        <p:sp>
          <p:nvSpPr>
            <p:cNvPr id="55325" name="PSText"/>
            <p:cNvSpPr txBox="1">
              <a:spLocks noChangeArrowheads="1"/>
            </p:cNvSpPr>
            <p:nvPr/>
          </p:nvSpPr>
          <p:spPr bwMode="auto">
            <a:xfrm>
              <a:off x="480" y="3168"/>
              <a:ext cx="400" cy="240"/>
            </a:xfrm>
            <a:prstGeom prst="rect">
              <a:avLst/>
            </a:prstGeom>
            <a:noFill/>
            <a:ln w="9525">
              <a:noFill/>
              <a:miter lim="800000"/>
              <a:headEnd/>
              <a:tailEnd/>
            </a:ln>
            <a:effectLst/>
          </p:spPr>
          <p:txBody>
            <a:bodyPr/>
            <a:lstStyle/>
            <a:p>
              <a:r>
                <a:rPr lang="en-US" sz="2400"/>
                <a:t>4.</a:t>
              </a:r>
            </a:p>
          </p:txBody>
        </p:sp>
        <p:sp>
          <p:nvSpPr>
            <p:cNvPr id="55326" name="PSArrow"/>
            <p:cNvSpPr>
              <a:spLocks noChangeArrowheads="1"/>
            </p:cNvSpPr>
            <p:nvPr/>
          </p:nvSpPr>
          <p:spPr bwMode="auto">
            <a:xfrm>
              <a:off x="36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253038"/>
            <a:ext cx="1409700" cy="1223962"/>
            <a:chOff x="1752" y="3168"/>
            <a:chExt cx="888" cy="771"/>
          </a:xfrm>
        </p:grpSpPr>
        <p:graphicFrame>
          <p:nvGraphicFramePr>
            <p:cNvPr id="55313" name="PSPic"/>
            <p:cNvGraphicFramePr>
              <a:graphicFrameLocks noChangeAspect="1"/>
            </p:cNvGraphicFramePr>
            <p:nvPr/>
          </p:nvGraphicFramePr>
          <p:xfrm>
            <a:off x="1872" y="3408"/>
            <a:ext cx="768" cy="531"/>
          </p:xfrm>
          <a:graphic>
            <a:graphicData uri="http://schemas.openxmlformats.org/presentationml/2006/ole">
              <p:oleObj spid="_x0000_s437253" name="Equation" r:id="rId10" imgW="469696" imgH="330057" progId="">
                <p:embed/>
              </p:oleObj>
            </a:graphicData>
          </a:graphic>
        </p:graphicFrame>
        <p:sp>
          <p:nvSpPr>
            <p:cNvPr id="55328" name="PSText"/>
            <p:cNvSpPr txBox="1">
              <a:spLocks noChangeArrowheads="1"/>
            </p:cNvSpPr>
            <p:nvPr/>
          </p:nvSpPr>
          <p:spPr bwMode="auto">
            <a:xfrm>
              <a:off x="1872" y="3168"/>
              <a:ext cx="400" cy="240"/>
            </a:xfrm>
            <a:prstGeom prst="rect">
              <a:avLst/>
            </a:prstGeom>
            <a:noFill/>
            <a:ln w="9525">
              <a:noFill/>
              <a:miter lim="800000"/>
              <a:headEnd/>
              <a:tailEnd/>
            </a:ln>
            <a:effectLst/>
          </p:spPr>
          <p:txBody>
            <a:bodyPr/>
            <a:lstStyle/>
            <a:p>
              <a:r>
                <a:rPr lang="en-US" sz="2400"/>
                <a:t>5.</a:t>
              </a:r>
            </a:p>
          </p:txBody>
        </p:sp>
        <p:sp>
          <p:nvSpPr>
            <p:cNvPr id="55329" name="PSArrow"/>
            <p:cNvSpPr>
              <a:spLocks noChangeArrowheads="1"/>
            </p:cNvSpPr>
            <p:nvPr/>
          </p:nvSpPr>
          <p:spPr bwMode="auto">
            <a:xfrm>
              <a:off x="1752"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5332" name="Rectangle 3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31" name="Object 35"/>
          <p:cNvGraphicFramePr>
            <a:graphicFrameLocks noChangeAspect="1"/>
          </p:cNvGraphicFramePr>
          <p:nvPr/>
        </p:nvGraphicFramePr>
        <p:xfrm>
          <a:off x="2133600" y="1016000"/>
          <a:ext cx="1600200" cy="508000"/>
        </p:xfrm>
        <a:graphic>
          <a:graphicData uri="http://schemas.openxmlformats.org/presentationml/2006/ole">
            <p:oleObj spid="_x0000_s437251" name="Equation" r:id="rId11" imgW="482600" imgH="152400" progId="">
              <p:embed/>
            </p:oleObj>
          </a:graphicData>
        </a:graphic>
      </p:graphicFrame>
      <p:sp>
        <p:nvSpPr>
          <p:cNvPr id="55333" name="Rectangle 37"/>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55335" name="Rectangle 39"/>
          <p:cNvSpPr>
            <a:spLocks noChangeArrowheads="1"/>
          </p:cNvSpPr>
          <p:nvPr/>
        </p:nvSpPr>
        <p:spPr bwMode="auto">
          <a:xfrm>
            <a:off x="0" y="3173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34" name="Object 38"/>
          <p:cNvGraphicFramePr>
            <a:graphicFrameLocks noChangeAspect="1"/>
          </p:cNvGraphicFramePr>
          <p:nvPr/>
        </p:nvGraphicFramePr>
        <p:xfrm>
          <a:off x="1143000" y="1371600"/>
          <a:ext cx="2438400" cy="1458913"/>
        </p:xfrm>
        <a:graphic>
          <a:graphicData uri="http://schemas.openxmlformats.org/presentationml/2006/ole">
            <p:oleObj spid="_x0000_s437252" name="Equation" r:id="rId12" imgW="850900" imgH="508000" progId="">
              <p:embed/>
            </p:oleObj>
          </a:graphicData>
        </a:graphic>
      </p:graphicFrame>
      <p:sp>
        <p:nvSpPr>
          <p:cNvPr id="55336" name="Rectangle 40"/>
          <p:cNvSpPr>
            <a:spLocks noChangeArrowheads="1"/>
          </p:cNvSpPr>
          <p:nvPr/>
        </p:nvSpPr>
        <p:spPr bwMode="auto">
          <a:xfrm>
            <a:off x="0" y="36845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381000" y="14288"/>
            <a:ext cx="8686800" cy="2195512"/>
          </a:xfrm>
        </p:spPr>
        <p:txBody>
          <a:bodyPr>
            <a:spAutoFit/>
          </a:bodyPr>
          <a:lstStyle/>
          <a:p>
            <a:pPr>
              <a:lnSpc>
                <a:spcPct val="125000"/>
              </a:lnSpc>
            </a:pPr>
            <a:r>
              <a:rPr lang="en-US" sz="2400"/>
              <a:t>A large tank is designed with ends in the shape of the region between the curves            and </a:t>
            </a:r>
            <a:r>
              <a:rPr lang="en-US" sz="2400" i="1"/>
              <a:t>y</a:t>
            </a:r>
            <a:r>
              <a:rPr lang="en-US" sz="2400"/>
              <a:t> = 16, measured in feet. Find the hydrostatic force on one end of the tank if it is filled to a depth of 7 ft with gasoline.</a:t>
            </a:r>
          </a:p>
        </p:txBody>
      </p:sp>
      <p:graphicFrame>
        <p:nvGraphicFramePr>
          <p:cNvPr id="56323" name="TPChart"/>
          <p:cNvGraphicFramePr>
            <a:graphicFrameLocks noChangeAspect="1"/>
          </p:cNvGraphicFramePr>
          <p:nvPr/>
        </p:nvGraphicFramePr>
        <p:xfrm>
          <a:off x="5011738" y="2209800"/>
          <a:ext cx="4132262" cy="4648200"/>
        </p:xfrm>
        <a:graphic>
          <a:graphicData uri="http://schemas.openxmlformats.org/presentationml/2006/ole">
            <p:oleObj spid="_x0000_s438274"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3602038"/>
            <a:ext cx="4114800" cy="2570162"/>
          </a:xfrm>
        </p:spPr>
        <p:txBody>
          <a:bodyPr>
            <a:spAutoFit/>
          </a:bodyPr>
          <a:lstStyle/>
          <a:p>
            <a:pPr marL="609600" indent="-609600">
              <a:buFontTx/>
              <a:buAutoNum type="arabicPeriod"/>
            </a:pPr>
            <a:r>
              <a:rPr lang="en-US" sz="2800"/>
              <a:t>5,808 lb</a:t>
            </a:r>
          </a:p>
          <a:p>
            <a:pPr marL="609600" indent="-609600">
              <a:buFontTx/>
              <a:buAutoNum type="arabicPeriod"/>
            </a:pPr>
            <a:r>
              <a:rPr lang="en-US" sz="2800"/>
              <a:t>5,720 lb</a:t>
            </a:r>
          </a:p>
          <a:p>
            <a:pPr marL="609600" indent="-609600">
              <a:buFontTx/>
              <a:buAutoNum type="arabicPeriod"/>
            </a:pPr>
            <a:r>
              <a:rPr lang="en-US" sz="2800"/>
              <a:t>5,955 lb</a:t>
            </a:r>
          </a:p>
          <a:p>
            <a:pPr marL="609600" indent="-609600">
              <a:buFontTx/>
              <a:buAutoNum type="arabicPeriod"/>
            </a:pPr>
            <a:r>
              <a:rPr lang="en-US" sz="2800"/>
              <a:t>5,892 lb</a:t>
            </a:r>
          </a:p>
          <a:p>
            <a:pPr marL="609600" indent="-609600">
              <a:buFontTx/>
              <a:buAutoNum type="arabicPeriod"/>
            </a:pPr>
            <a:r>
              <a:rPr lang="en-US" sz="2800"/>
              <a:t>5,887 lb</a:t>
            </a:r>
          </a:p>
        </p:txBody>
      </p:sp>
      <p:sp>
        <p:nvSpPr>
          <p:cNvPr id="56325" name="Text Box 5"/>
          <p:cNvSpPr txBox="1">
            <a:spLocks noChangeArrowheads="1"/>
          </p:cNvSpPr>
          <p:nvPr/>
        </p:nvSpPr>
        <p:spPr bwMode="auto">
          <a:xfrm>
            <a:off x="457200" y="2454275"/>
            <a:ext cx="4495800" cy="82232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(Assume the gasoline's density is                         .)</a:t>
            </a:r>
          </a:p>
        </p:txBody>
      </p:sp>
      <p:sp>
        <p:nvSpPr>
          <p:cNvPr id="56327"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9" name="Object 9"/>
          <p:cNvGraphicFramePr>
            <a:graphicFrameLocks noChangeAspect="1"/>
          </p:cNvGraphicFramePr>
          <p:nvPr/>
        </p:nvGraphicFramePr>
        <p:xfrm>
          <a:off x="3200400" y="685800"/>
          <a:ext cx="838200" cy="758825"/>
        </p:xfrm>
        <a:graphic>
          <a:graphicData uri="http://schemas.openxmlformats.org/presentationml/2006/ole">
            <p:oleObj spid="_x0000_s438275" name="Equation" r:id="rId6" imgW="406048" imgH="367981" progId="">
              <p:embed/>
            </p:oleObj>
          </a:graphicData>
        </a:graphic>
      </p:graphicFrame>
      <p:sp>
        <p:nvSpPr>
          <p:cNvPr id="56331" name="Rectangle 11"/>
          <p:cNvSpPr>
            <a:spLocks noChangeArrowheads="1"/>
          </p:cNvSpPr>
          <p:nvPr/>
        </p:nvSpPr>
        <p:spPr bwMode="auto">
          <a:xfrm>
            <a:off x="0" y="3611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2" name="Object 12"/>
          <p:cNvGraphicFramePr>
            <a:graphicFrameLocks noChangeAspect="1"/>
          </p:cNvGraphicFramePr>
          <p:nvPr/>
        </p:nvGraphicFramePr>
        <p:xfrm>
          <a:off x="895350" y="2782888"/>
          <a:ext cx="1924050" cy="569912"/>
        </p:xfrm>
        <a:graphic>
          <a:graphicData uri="http://schemas.openxmlformats.org/presentationml/2006/ole">
            <p:oleObj spid="_x0000_s438276" name="Equation" r:id="rId7" imgW="672840" imgH="2030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PQuestion"/>
          <p:cNvSpPr>
            <a:spLocks noGrp="1" noChangeArrowheads="1"/>
          </p:cNvSpPr>
          <p:nvPr>
            <p:ph type="title"/>
          </p:nvPr>
        </p:nvSpPr>
        <p:spPr>
          <a:xfrm>
            <a:off x="457200" y="76200"/>
            <a:ext cx="8229600" cy="1220788"/>
          </a:xfrm>
        </p:spPr>
        <p:txBody>
          <a:bodyPr>
            <a:spAutoFit/>
          </a:bodyPr>
          <a:lstStyle/>
          <a:p>
            <a:r>
              <a:rPr lang="en-US" sz="2800"/>
              <a:t>Sketch the region bounded by the curves </a:t>
            </a:r>
            <a:r>
              <a:rPr lang="en-US" sz="2800" i="1"/>
              <a:t>y</a:t>
            </a:r>
            <a:r>
              <a:rPr lang="en-US" sz="2800"/>
              <a:t> = </a:t>
            </a:r>
            <a:r>
              <a:rPr lang="en-US" sz="2800" i="1"/>
              <a:t>x</a:t>
            </a:r>
            <a:r>
              <a:rPr lang="en-US" sz="2800" baseline="30000"/>
              <a:t>2</a:t>
            </a:r>
            <a:r>
              <a:rPr lang="en-US" sz="2800"/>
              <a:t>, </a:t>
            </a:r>
            <a:br>
              <a:rPr lang="en-US" sz="2800"/>
            </a:br>
            <a:r>
              <a:rPr lang="en-US" sz="2800" i="1"/>
              <a:t>x</a:t>
            </a:r>
            <a:r>
              <a:rPr lang="en-US" sz="2800"/>
              <a:t> = 0, and </a:t>
            </a:r>
            <a:r>
              <a:rPr lang="en-US" sz="2800" i="1"/>
              <a:t>y</a:t>
            </a:r>
            <a:r>
              <a:rPr lang="en-US" sz="2800"/>
              <a:t> = 81.  </a:t>
            </a:r>
          </a:p>
        </p:txBody>
      </p:sp>
      <p:graphicFrame>
        <p:nvGraphicFramePr>
          <p:cNvPr id="81923" name="TPChart"/>
          <p:cNvGraphicFramePr>
            <a:graphicFrameLocks noChangeAspect="1"/>
          </p:cNvGraphicFramePr>
          <p:nvPr/>
        </p:nvGraphicFramePr>
        <p:xfrm>
          <a:off x="4508500" y="1651000"/>
          <a:ext cx="4572000" cy="5143500"/>
        </p:xfrm>
        <a:graphic>
          <a:graphicData uri="http://schemas.openxmlformats.org/presentationml/2006/ole">
            <p:oleObj spid="_x0000_s439298" name="Chart" r:id="rId5" imgW="4571989" imgH="5143584" progId="MSGraph.Chart.8">
              <p:embed followColorScheme="full"/>
            </p:oleObj>
          </a:graphicData>
        </a:graphic>
      </p:graphicFrame>
      <p:sp>
        <p:nvSpPr>
          <p:cNvPr id="81924" name="TPAnswers"/>
          <p:cNvSpPr>
            <a:spLocks noGrp="1" noChangeArrowheads="1"/>
          </p:cNvSpPr>
          <p:nvPr>
            <p:ph type="body" idx="1"/>
            <p:custDataLst>
              <p:tags r:id="rId3"/>
            </p:custDataLst>
          </p:nvPr>
        </p:nvSpPr>
        <p:spPr>
          <a:xfrm>
            <a:off x="457200" y="4017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81925" name="Rectangle 5"/>
          <p:cNvSpPr>
            <a:spLocks noChangeArrowheads="1"/>
          </p:cNvSpPr>
          <p:nvPr/>
        </p:nvSpPr>
        <p:spPr bwMode="auto">
          <a:xfrm>
            <a:off x="457200" y="1614488"/>
            <a:ext cx="2501900" cy="519112"/>
          </a:xfrm>
          <a:prstGeom prst="rect">
            <a:avLst/>
          </a:prstGeom>
          <a:noFill/>
          <a:ln w="9525">
            <a:noFill/>
            <a:miter lim="800000"/>
            <a:headEnd/>
            <a:tailEnd/>
          </a:ln>
          <a:effectLst/>
        </p:spPr>
        <p:txBody>
          <a:bodyPr wrap="none">
            <a:spAutoFit/>
          </a:bodyPr>
          <a:lstStyle/>
          <a:p>
            <a:r>
              <a:rPr lang="en-US" sz="2800">
                <a:solidFill>
                  <a:schemeClr val="tx2"/>
                </a:solidFill>
              </a:rPr>
              <a:t>True or False?</a:t>
            </a:r>
          </a:p>
        </p:txBody>
      </p:sp>
      <p:sp>
        <p:nvSpPr>
          <p:cNvPr id="81926" name="Rectangle 6"/>
          <p:cNvSpPr>
            <a:spLocks noChangeArrowheads="1"/>
          </p:cNvSpPr>
          <p:nvPr/>
        </p:nvSpPr>
        <p:spPr bwMode="auto">
          <a:xfrm>
            <a:off x="457200" y="2406650"/>
            <a:ext cx="4114800" cy="946150"/>
          </a:xfrm>
          <a:prstGeom prst="rect">
            <a:avLst/>
          </a:prstGeom>
          <a:noFill/>
          <a:ln w="9525">
            <a:noFill/>
            <a:miter lim="800000"/>
            <a:headEnd/>
            <a:tailEnd/>
          </a:ln>
          <a:effectLst/>
        </p:spPr>
        <p:txBody>
          <a:bodyPr>
            <a:spAutoFit/>
          </a:bodyPr>
          <a:lstStyle/>
          <a:p>
            <a:r>
              <a:rPr lang="en-US" sz="2800">
                <a:solidFill>
                  <a:schemeClr val="tx2"/>
                </a:solidFill>
              </a:rPr>
              <a:t>The centroid of this region is               .</a:t>
            </a:r>
          </a:p>
        </p:txBody>
      </p:sp>
      <p:sp>
        <p:nvSpPr>
          <p:cNvPr id="81927" name="Rectangle 7"/>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81930"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29" name="Object 9"/>
          <p:cNvGraphicFramePr>
            <a:graphicFrameLocks noChangeAspect="1"/>
          </p:cNvGraphicFramePr>
          <p:nvPr/>
        </p:nvGraphicFramePr>
        <p:xfrm>
          <a:off x="1981200" y="2819400"/>
          <a:ext cx="1371600" cy="869950"/>
        </p:xfrm>
        <a:graphic>
          <a:graphicData uri="http://schemas.openxmlformats.org/presentationml/2006/ole">
            <p:oleObj spid="_x0000_s439299" name="Equation" r:id="rId6" imgW="622030" imgH="393529" progId="">
              <p:embed/>
            </p:oleObj>
          </a:graphicData>
        </a:graphic>
      </p:graphicFrame>
      <p:sp>
        <p:nvSpPr>
          <p:cNvPr id="81931" name="Rectangle 11"/>
          <p:cNvSpPr>
            <a:spLocks noChangeArrowheads="1"/>
          </p:cNvSpPr>
          <p:nvPr/>
        </p:nvSpPr>
        <p:spPr bwMode="auto">
          <a:xfrm>
            <a:off x="0" y="36274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76200"/>
            <a:ext cx="8229600" cy="1401763"/>
          </a:xfrm>
        </p:spPr>
        <p:txBody>
          <a:bodyPr/>
          <a:lstStyle/>
          <a:p>
            <a:r>
              <a:rPr lang="en-US" sz="2400"/>
              <a:t>Jason leaves Detroit at 5:00 P.M. and drives at a constant speed west along I-90. He passes Ann Arbor, 40 mi from Detroit, at 5:50 P.M. </a:t>
            </a:r>
          </a:p>
        </p:txBody>
      </p:sp>
      <p:graphicFrame>
        <p:nvGraphicFramePr>
          <p:cNvPr id="59395" name="TPChart"/>
          <p:cNvGraphicFramePr>
            <a:graphicFrameLocks noChangeAspect="1"/>
          </p:cNvGraphicFramePr>
          <p:nvPr/>
        </p:nvGraphicFramePr>
        <p:xfrm>
          <a:off x="4572000" y="1714500"/>
          <a:ext cx="4572000" cy="5143500"/>
        </p:xfrm>
        <a:graphic>
          <a:graphicData uri="http://schemas.openxmlformats.org/presentationml/2006/ole">
            <p:oleObj spid="_x0000_s44034" name="Chart" r:id="rId5" imgW="4571989" imgH="5143584" progId="MSGraph.Chart.8">
              <p:embed followColorScheme="full"/>
            </p:oleObj>
          </a:graphicData>
        </a:graphic>
      </p:graphicFrame>
      <p:sp>
        <p:nvSpPr>
          <p:cNvPr id="59397" name="Rectangle 5"/>
          <p:cNvSpPr>
            <a:spLocks noChangeArrowheads="1"/>
          </p:cNvSpPr>
          <p:nvPr/>
        </p:nvSpPr>
        <p:spPr bwMode="auto">
          <a:xfrm>
            <a:off x="457200" y="1524000"/>
            <a:ext cx="4267200" cy="457200"/>
          </a:xfrm>
          <a:prstGeom prst="rect">
            <a:avLst/>
          </a:prstGeom>
          <a:noFill/>
          <a:ln w="9525">
            <a:noFill/>
            <a:miter lim="800000"/>
            <a:headEnd/>
            <a:tailEnd/>
          </a:ln>
          <a:effectLst/>
        </p:spPr>
        <p:txBody>
          <a:bodyPr anchor="ctr">
            <a:spAutoFit/>
          </a:bodyPr>
          <a:lstStyle/>
          <a:p>
            <a:r>
              <a:rPr lang="en-US" sz="2400"/>
              <a:t>Find the slope of the function. </a:t>
            </a:r>
          </a:p>
        </p:txBody>
      </p:sp>
      <p:sp>
        <p:nvSpPr>
          <p:cNvPr id="59396" name="TPAnswers"/>
          <p:cNvSpPr>
            <a:spLocks noGrp="1" noChangeArrowheads="1"/>
          </p:cNvSpPr>
          <p:nvPr>
            <p:ph type="body" idx="1"/>
            <p:custDataLst>
              <p:tags r:id="rId3"/>
            </p:custDataLst>
          </p:nvPr>
        </p:nvSpPr>
        <p:spPr>
          <a:xfrm>
            <a:off x="381000" y="4341813"/>
            <a:ext cx="4114800" cy="2363787"/>
          </a:xfrm>
        </p:spPr>
        <p:txBody>
          <a:bodyPr/>
          <a:lstStyle/>
          <a:p>
            <a:pPr marL="609600" indent="-609600">
              <a:buFontTx/>
              <a:buAutoNum type="arabicPeriod"/>
            </a:pPr>
            <a:r>
              <a:rPr lang="en-US" sz="2400"/>
              <a:t>58</a:t>
            </a:r>
          </a:p>
          <a:p>
            <a:pPr marL="609600" indent="-609600">
              <a:buFontTx/>
              <a:buAutoNum type="arabicPeriod"/>
            </a:pPr>
            <a:r>
              <a:rPr lang="en-US" sz="2400"/>
              <a:t>48</a:t>
            </a:r>
          </a:p>
          <a:p>
            <a:pPr marL="609600" indent="-609600">
              <a:buFontTx/>
              <a:buAutoNum type="arabicPeriod"/>
            </a:pPr>
            <a:r>
              <a:rPr lang="en-US" sz="2400"/>
              <a:t>38</a:t>
            </a:r>
          </a:p>
          <a:p>
            <a:pPr marL="609600" indent="-609600">
              <a:buFontTx/>
              <a:buAutoNum type="arabicPeriod"/>
            </a:pPr>
            <a:r>
              <a:rPr lang="en-US" sz="2400"/>
              <a:t>28</a:t>
            </a:r>
          </a:p>
          <a:p>
            <a:pPr marL="609600" indent="-609600">
              <a:buFontTx/>
              <a:buAutoNum type="arabicPeriod"/>
            </a:pPr>
            <a:r>
              <a:rPr lang="en-US" sz="2400"/>
              <a:t>68</a:t>
            </a:r>
          </a:p>
        </p:txBody>
      </p:sp>
      <p:pic>
        <p:nvPicPr>
          <p:cNvPr id="59399" name="Picture 7"/>
          <p:cNvPicPr>
            <a:picLocks noChangeAspect="1" noChangeArrowheads="1"/>
          </p:cNvPicPr>
          <p:nvPr/>
        </p:nvPicPr>
        <p:blipFill>
          <a:blip r:embed="rId6"/>
          <a:srcRect/>
          <a:stretch>
            <a:fillRect/>
          </a:stretch>
        </p:blipFill>
        <p:spPr bwMode="auto">
          <a:xfrm>
            <a:off x="1676400" y="2133600"/>
            <a:ext cx="2971800" cy="29718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61913"/>
            <a:ext cx="8229600" cy="1462087"/>
          </a:xfrm>
        </p:spPr>
        <p:txBody>
          <a:bodyPr>
            <a:spAutoFit/>
          </a:bodyPr>
          <a:lstStyle/>
          <a:p>
            <a:r>
              <a:rPr lang="en-US" sz="2400"/>
              <a:t>According to the National Health Survey, the heights of adult males in the United States are (normally distributed with mean) 71 inches, and standard deviation of 2.8 inches.</a:t>
            </a:r>
          </a:p>
        </p:txBody>
      </p:sp>
      <p:graphicFrame>
        <p:nvGraphicFramePr>
          <p:cNvPr id="58371" name="TPChart"/>
          <p:cNvGraphicFramePr>
            <a:graphicFrameLocks noChangeAspect="1"/>
          </p:cNvGraphicFramePr>
          <p:nvPr/>
        </p:nvGraphicFramePr>
        <p:xfrm>
          <a:off x="4572000" y="1714500"/>
          <a:ext cx="4572000" cy="5143500"/>
        </p:xfrm>
        <a:graphic>
          <a:graphicData uri="http://schemas.openxmlformats.org/presentationml/2006/ole">
            <p:oleObj spid="_x0000_s440322"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3276600"/>
            <a:ext cx="4114800" cy="2570163"/>
          </a:xfrm>
        </p:spPr>
        <p:txBody>
          <a:bodyPr>
            <a:spAutoFit/>
          </a:bodyPr>
          <a:lstStyle/>
          <a:p>
            <a:pPr marL="609600" indent="-609600">
              <a:buFontTx/>
              <a:buAutoNum type="arabicPeriod"/>
            </a:pPr>
            <a:r>
              <a:rPr lang="en-US" sz="2800"/>
              <a:t>0.55</a:t>
            </a:r>
          </a:p>
          <a:p>
            <a:pPr marL="609600" indent="-609600">
              <a:buFontTx/>
              <a:buAutoNum type="arabicPeriod"/>
            </a:pPr>
            <a:r>
              <a:rPr lang="en-US" sz="2800"/>
              <a:t>1.2</a:t>
            </a:r>
          </a:p>
          <a:p>
            <a:pPr marL="609600" indent="-609600">
              <a:buFontTx/>
              <a:buAutoNum type="arabicPeriod"/>
            </a:pPr>
            <a:r>
              <a:rPr lang="en-US" sz="2800"/>
              <a:t>0.83</a:t>
            </a:r>
          </a:p>
          <a:p>
            <a:pPr marL="609600" indent="-609600">
              <a:buFontTx/>
              <a:buAutoNum type="arabicPeriod"/>
            </a:pPr>
            <a:r>
              <a:rPr lang="en-US" sz="2800"/>
              <a:t>0.46</a:t>
            </a:r>
          </a:p>
          <a:p>
            <a:pPr marL="609600" indent="-609600">
              <a:buFontTx/>
              <a:buAutoNum type="arabicPeriod"/>
            </a:pPr>
            <a:r>
              <a:rPr lang="en-US" sz="2800"/>
              <a:t>0.92</a:t>
            </a:r>
          </a:p>
        </p:txBody>
      </p:sp>
      <p:sp>
        <p:nvSpPr>
          <p:cNvPr id="58373" name="Text Box 5"/>
          <p:cNvSpPr txBox="1">
            <a:spLocks noChangeArrowheads="1"/>
          </p:cNvSpPr>
          <p:nvPr/>
        </p:nvSpPr>
        <p:spPr bwMode="auto">
          <a:xfrm>
            <a:off x="457200" y="1600200"/>
            <a:ext cx="4267200" cy="155257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What is the probability that an adult male chosen at random is between 55 inches and 75 inches tall?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76200"/>
            <a:ext cx="8229600" cy="1465263"/>
          </a:xfrm>
        </p:spPr>
        <p:txBody>
          <a:bodyPr>
            <a:spAutoFit/>
          </a:bodyPr>
          <a:lstStyle/>
          <a:p>
            <a:r>
              <a:rPr lang="en-US" sz="3600"/>
              <a:t>Find the length of the curve for the interval             .</a:t>
            </a:r>
          </a:p>
        </p:txBody>
      </p:sp>
      <p:graphicFrame>
        <p:nvGraphicFramePr>
          <p:cNvPr id="59395" name="TPChart"/>
          <p:cNvGraphicFramePr>
            <a:graphicFrameLocks noChangeAspect="1"/>
          </p:cNvGraphicFramePr>
          <p:nvPr/>
        </p:nvGraphicFramePr>
        <p:xfrm>
          <a:off x="4572000" y="1714500"/>
          <a:ext cx="4572000" cy="5143500"/>
        </p:xfrm>
        <a:graphic>
          <a:graphicData uri="http://schemas.openxmlformats.org/presentationml/2006/ole">
            <p:oleObj spid="_x0000_s441346" name="Chart" r:id="rId5" imgW="4571989" imgH="5143584" progId="MSGraph.Chart.8">
              <p:embed followColorScheme="full"/>
            </p:oleObj>
          </a:graphicData>
        </a:graphic>
      </p:graphicFrame>
      <p:sp>
        <p:nvSpPr>
          <p:cNvPr id="59396" name="TPAnswers" hidden="1"/>
          <p:cNvSpPr>
            <a:spLocks noGrp="1" noChangeArrowheads="1"/>
          </p:cNvSpPr>
          <p:nvPr>
            <p:ph type="body" idx="1"/>
            <p:custDataLst>
              <p:tags r:id="rId3"/>
            </p:custDataLst>
          </p:nvPr>
        </p:nvSpPr>
        <p:spPr>
          <a:xfrm>
            <a:off x="457200" y="70104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44488" y="2819400"/>
            <a:ext cx="1757362" cy="1146175"/>
            <a:chOff x="217" y="1920"/>
            <a:chExt cx="1107" cy="722"/>
          </a:xfrm>
        </p:grpSpPr>
        <p:graphicFrame>
          <p:nvGraphicFramePr>
            <p:cNvPr id="59397" name="PSPic"/>
            <p:cNvGraphicFramePr>
              <a:graphicFrameLocks noChangeAspect="1"/>
            </p:cNvGraphicFramePr>
            <p:nvPr/>
          </p:nvGraphicFramePr>
          <p:xfrm>
            <a:off x="337" y="2160"/>
            <a:ext cx="987" cy="482"/>
          </p:xfrm>
          <a:graphic>
            <a:graphicData uri="http://schemas.openxmlformats.org/presentationml/2006/ole">
              <p:oleObj spid="_x0000_s441353" name="Equation" r:id="rId6" imgW="673100" imgH="330200" progId="">
                <p:embed/>
              </p:oleObj>
            </a:graphicData>
          </a:graphic>
        </p:graphicFrame>
        <p:sp>
          <p:nvSpPr>
            <p:cNvPr id="59411" name="PSText"/>
            <p:cNvSpPr txBox="1">
              <a:spLocks noChangeArrowheads="1"/>
            </p:cNvSpPr>
            <p:nvPr/>
          </p:nvSpPr>
          <p:spPr bwMode="auto">
            <a:xfrm>
              <a:off x="337" y="1920"/>
              <a:ext cx="400" cy="240"/>
            </a:xfrm>
            <a:prstGeom prst="rect">
              <a:avLst/>
            </a:prstGeom>
            <a:noFill/>
            <a:ln w="9525">
              <a:noFill/>
              <a:miter lim="800000"/>
              <a:headEnd/>
              <a:tailEnd/>
            </a:ln>
            <a:effectLst/>
          </p:spPr>
          <p:txBody>
            <a:bodyPr/>
            <a:lstStyle/>
            <a:p>
              <a:r>
                <a:rPr lang="en-US" sz="2400"/>
                <a:t>1.</a:t>
              </a:r>
            </a:p>
          </p:txBody>
        </p:sp>
        <p:sp>
          <p:nvSpPr>
            <p:cNvPr id="59412" name="PSArrow"/>
            <p:cNvSpPr>
              <a:spLocks noChangeArrowheads="1"/>
            </p:cNvSpPr>
            <p:nvPr/>
          </p:nvSpPr>
          <p:spPr bwMode="auto">
            <a:xfrm>
              <a:off x="217"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30488" y="2819400"/>
            <a:ext cx="1385887" cy="774700"/>
            <a:chOff x="1657" y="1920"/>
            <a:chExt cx="873" cy="488"/>
          </a:xfrm>
        </p:grpSpPr>
        <p:graphicFrame>
          <p:nvGraphicFramePr>
            <p:cNvPr id="59399" name="PSPic"/>
            <p:cNvGraphicFramePr>
              <a:graphicFrameLocks noChangeAspect="1"/>
            </p:cNvGraphicFramePr>
            <p:nvPr/>
          </p:nvGraphicFramePr>
          <p:xfrm>
            <a:off x="1777" y="2160"/>
            <a:ext cx="753" cy="248"/>
          </p:xfrm>
          <a:graphic>
            <a:graphicData uri="http://schemas.openxmlformats.org/presentationml/2006/ole">
              <p:oleObj spid="_x0000_s441352" name="Equation" r:id="rId7" imgW="508000" imgH="165100" progId="">
                <p:embed/>
              </p:oleObj>
            </a:graphicData>
          </a:graphic>
        </p:graphicFrame>
        <p:sp>
          <p:nvSpPr>
            <p:cNvPr id="59414" name="PSText"/>
            <p:cNvSpPr txBox="1">
              <a:spLocks noChangeArrowheads="1"/>
            </p:cNvSpPr>
            <p:nvPr/>
          </p:nvSpPr>
          <p:spPr bwMode="auto">
            <a:xfrm>
              <a:off x="1777" y="1920"/>
              <a:ext cx="400" cy="240"/>
            </a:xfrm>
            <a:prstGeom prst="rect">
              <a:avLst/>
            </a:prstGeom>
            <a:noFill/>
            <a:ln w="9525">
              <a:noFill/>
              <a:miter lim="800000"/>
              <a:headEnd/>
              <a:tailEnd/>
            </a:ln>
            <a:effectLst/>
          </p:spPr>
          <p:txBody>
            <a:bodyPr/>
            <a:lstStyle/>
            <a:p>
              <a:r>
                <a:rPr lang="en-US" sz="2400"/>
                <a:t>2.</a:t>
              </a:r>
            </a:p>
          </p:txBody>
        </p:sp>
        <p:sp>
          <p:nvSpPr>
            <p:cNvPr id="59415" name="PSArrow"/>
            <p:cNvSpPr>
              <a:spLocks noChangeArrowheads="1"/>
            </p:cNvSpPr>
            <p:nvPr/>
          </p:nvSpPr>
          <p:spPr bwMode="auto">
            <a:xfrm>
              <a:off x="1657"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990600" y="4114800"/>
            <a:ext cx="1758950" cy="1220788"/>
            <a:chOff x="850" y="2544"/>
            <a:chExt cx="1108" cy="769"/>
          </a:xfrm>
        </p:grpSpPr>
        <p:graphicFrame>
          <p:nvGraphicFramePr>
            <p:cNvPr id="59402" name="PSPic"/>
            <p:cNvGraphicFramePr>
              <a:graphicFrameLocks noChangeAspect="1"/>
            </p:cNvGraphicFramePr>
            <p:nvPr/>
          </p:nvGraphicFramePr>
          <p:xfrm>
            <a:off x="970" y="2784"/>
            <a:ext cx="988" cy="529"/>
          </p:xfrm>
          <a:graphic>
            <a:graphicData uri="http://schemas.openxmlformats.org/presentationml/2006/ole">
              <p:oleObj spid="_x0000_s441351" name="Equation" r:id="rId8" imgW="673100" imgH="355600" progId="">
                <p:embed/>
              </p:oleObj>
            </a:graphicData>
          </a:graphic>
        </p:graphicFrame>
        <p:sp>
          <p:nvSpPr>
            <p:cNvPr id="59417" name="PSText"/>
            <p:cNvSpPr txBox="1">
              <a:spLocks noChangeArrowheads="1"/>
            </p:cNvSpPr>
            <p:nvPr/>
          </p:nvSpPr>
          <p:spPr bwMode="auto">
            <a:xfrm>
              <a:off x="970" y="2544"/>
              <a:ext cx="400" cy="240"/>
            </a:xfrm>
            <a:prstGeom prst="rect">
              <a:avLst/>
            </a:prstGeom>
            <a:noFill/>
            <a:ln w="9525">
              <a:noFill/>
              <a:miter lim="800000"/>
              <a:headEnd/>
              <a:tailEnd/>
            </a:ln>
            <a:effectLst/>
          </p:spPr>
          <p:txBody>
            <a:bodyPr/>
            <a:lstStyle/>
            <a:p>
              <a:r>
                <a:rPr lang="en-US" sz="2400"/>
                <a:t>3.</a:t>
              </a:r>
            </a:p>
          </p:txBody>
        </p:sp>
        <p:sp>
          <p:nvSpPr>
            <p:cNvPr id="59418" name="PSArrow"/>
            <p:cNvSpPr>
              <a:spLocks noChangeArrowheads="1"/>
            </p:cNvSpPr>
            <p:nvPr/>
          </p:nvSpPr>
          <p:spPr bwMode="auto">
            <a:xfrm>
              <a:off x="850"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408613"/>
            <a:ext cx="1758950" cy="1220787"/>
            <a:chOff x="264" y="3264"/>
            <a:chExt cx="1108" cy="769"/>
          </a:xfrm>
        </p:grpSpPr>
        <p:graphicFrame>
          <p:nvGraphicFramePr>
            <p:cNvPr id="59405" name="PSPic"/>
            <p:cNvGraphicFramePr>
              <a:graphicFrameLocks noChangeAspect="1"/>
            </p:cNvGraphicFramePr>
            <p:nvPr/>
          </p:nvGraphicFramePr>
          <p:xfrm>
            <a:off x="384" y="3504"/>
            <a:ext cx="988" cy="529"/>
          </p:xfrm>
          <a:graphic>
            <a:graphicData uri="http://schemas.openxmlformats.org/presentationml/2006/ole">
              <p:oleObj spid="_x0000_s441350" name="Equation" r:id="rId9" imgW="673100" imgH="355600" progId="">
                <p:embed/>
              </p:oleObj>
            </a:graphicData>
          </a:graphic>
        </p:graphicFrame>
        <p:sp>
          <p:nvSpPr>
            <p:cNvPr id="59420" name="PSText"/>
            <p:cNvSpPr txBox="1">
              <a:spLocks noChangeArrowheads="1"/>
            </p:cNvSpPr>
            <p:nvPr/>
          </p:nvSpPr>
          <p:spPr bwMode="auto">
            <a:xfrm>
              <a:off x="384" y="3264"/>
              <a:ext cx="400" cy="240"/>
            </a:xfrm>
            <a:prstGeom prst="rect">
              <a:avLst/>
            </a:prstGeom>
            <a:noFill/>
            <a:ln w="9525">
              <a:noFill/>
              <a:miter lim="800000"/>
              <a:headEnd/>
              <a:tailEnd/>
            </a:ln>
            <a:effectLst/>
          </p:spPr>
          <p:txBody>
            <a:bodyPr/>
            <a:lstStyle/>
            <a:p>
              <a:r>
                <a:rPr lang="en-US" sz="2400"/>
                <a:t>4.</a:t>
              </a:r>
            </a:p>
          </p:txBody>
        </p:sp>
        <p:sp>
          <p:nvSpPr>
            <p:cNvPr id="59421" name="PSArrow"/>
            <p:cNvSpPr>
              <a:spLocks noChangeArrowheads="1"/>
            </p:cNvSpPr>
            <p:nvPr/>
          </p:nvSpPr>
          <p:spPr bwMode="auto">
            <a:xfrm>
              <a:off x="26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52725" y="5332413"/>
            <a:ext cx="1438275" cy="1220787"/>
            <a:chOff x="1734" y="3216"/>
            <a:chExt cx="906" cy="769"/>
          </a:xfrm>
        </p:grpSpPr>
        <p:graphicFrame>
          <p:nvGraphicFramePr>
            <p:cNvPr id="59408" name="PSPic"/>
            <p:cNvGraphicFramePr>
              <a:graphicFrameLocks noChangeAspect="1"/>
            </p:cNvGraphicFramePr>
            <p:nvPr/>
          </p:nvGraphicFramePr>
          <p:xfrm>
            <a:off x="1854" y="3456"/>
            <a:ext cx="786" cy="529"/>
          </p:xfrm>
          <a:graphic>
            <a:graphicData uri="http://schemas.openxmlformats.org/presentationml/2006/ole">
              <p:oleObj spid="_x0000_s441349" name="Equation" r:id="rId10" imgW="533632" imgH="355754" progId="">
                <p:embed/>
              </p:oleObj>
            </a:graphicData>
          </a:graphic>
        </p:graphicFrame>
        <p:sp>
          <p:nvSpPr>
            <p:cNvPr id="59423" name="PSText"/>
            <p:cNvSpPr txBox="1">
              <a:spLocks noChangeArrowheads="1"/>
            </p:cNvSpPr>
            <p:nvPr/>
          </p:nvSpPr>
          <p:spPr bwMode="auto">
            <a:xfrm>
              <a:off x="1854" y="3216"/>
              <a:ext cx="400" cy="240"/>
            </a:xfrm>
            <a:prstGeom prst="rect">
              <a:avLst/>
            </a:prstGeom>
            <a:noFill/>
            <a:ln w="9525">
              <a:noFill/>
              <a:miter lim="800000"/>
              <a:headEnd/>
              <a:tailEnd/>
            </a:ln>
            <a:effectLst/>
          </p:spPr>
          <p:txBody>
            <a:bodyPr/>
            <a:lstStyle/>
            <a:p>
              <a:r>
                <a:rPr lang="en-US" sz="2400"/>
                <a:t>5.</a:t>
              </a:r>
            </a:p>
          </p:txBody>
        </p:sp>
        <p:sp>
          <p:nvSpPr>
            <p:cNvPr id="59424" name="PSArrow"/>
            <p:cNvSpPr>
              <a:spLocks noChangeArrowheads="1"/>
            </p:cNvSpPr>
            <p:nvPr/>
          </p:nvSpPr>
          <p:spPr bwMode="auto">
            <a:xfrm>
              <a:off x="173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59426" name="Object 34"/>
          <p:cNvGraphicFramePr>
            <a:graphicFrameLocks noChangeAspect="1"/>
          </p:cNvGraphicFramePr>
          <p:nvPr/>
        </p:nvGraphicFramePr>
        <p:xfrm>
          <a:off x="685800" y="1558925"/>
          <a:ext cx="1981200" cy="1031875"/>
        </p:xfrm>
        <a:graphic>
          <a:graphicData uri="http://schemas.openxmlformats.org/presentationml/2006/ole">
            <p:oleObj spid="_x0000_s441347" name="Equation" r:id="rId11" imgW="762331" imgH="393871" progId="">
              <p:embed/>
            </p:oleObj>
          </a:graphicData>
        </a:graphic>
      </p:graphicFrame>
      <p:sp>
        <p:nvSpPr>
          <p:cNvPr id="59428" name="Rectangle 36"/>
          <p:cNvSpPr>
            <a:spLocks noChangeArrowheads="1"/>
          </p:cNvSpPr>
          <p:nvPr/>
        </p:nvSpPr>
        <p:spPr bwMode="auto">
          <a:xfrm>
            <a:off x="0" y="3627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29" name="Object 37"/>
          <p:cNvGraphicFramePr>
            <a:graphicFrameLocks noChangeAspect="1"/>
          </p:cNvGraphicFramePr>
          <p:nvPr/>
        </p:nvGraphicFramePr>
        <p:xfrm>
          <a:off x="2133600" y="990600"/>
          <a:ext cx="1676400" cy="531813"/>
        </p:xfrm>
        <a:graphic>
          <a:graphicData uri="http://schemas.openxmlformats.org/presentationml/2006/ole">
            <p:oleObj spid="_x0000_s441348" name="Equation" r:id="rId12" imgW="482600" imgH="152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227013"/>
            <a:ext cx="8229600" cy="1220787"/>
          </a:xfrm>
        </p:spPr>
        <p:txBody>
          <a:bodyPr>
            <a:spAutoFit/>
          </a:bodyPr>
          <a:lstStyle/>
          <a:p>
            <a:r>
              <a:rPr lang="en-US" sz="2800"/>
              <a:t>Find the arc length function for the curve                      with starting point </a:t>
            </a:r>
            <a:r>
              <a:rPr lang="en-US" sz="2800" i="1"/>
              <a:t>P</a:t>
            </a:r>
            <a:r>
              <a:rPr lang="en-US" sz="2800" baseline="-25000"/>
              <a:t>o</a:t>
            </a:r>
            <a:r>
              <a:rPr lang="en-US" sz="2800"/>
              <a:t> ( 1, 2 ).</a:t>
            </a:r>
          </a:p>
        </p:txBody>
      </p:sp>
      <p:graphicFrame>
        <p:nvGraphicFramePr>
          <p:cNvPr id="61443" name="TPChart"/>
          <p:cNvGraphicFramePr>
            <a:graphicFrameLocks noChangeAspect="1"/>
          </p:cNvGraphicFramePr>
          <p:nvPr/>
        </p:nvGraphicFramePr>
        <p:xfrm>
          <a:off x="4572000" y="1714500"/>
          <a:ext cx="4572000" cy="5143500"/>
        </p:xfrm>
        <a:graphic>
          <a:graphicData uri="http://schemas.openxmlformats.org/presentationml/2006/ole">
            <p:oleObj spid="_x0000_s442370" name="Chart" r:id="rId5" imgW="4571989" imgH="5143584" progId="MSGraph.Chart.8">
              <p:embed followColorScheme="full"/>
            </p:oleObj>
          </a:graphicData>
        </a:graphic>
      </p:graphicFrame>
      <p:sp>
        <p:nvSpPr>
          <p:cNvPr id="61444" name="TPAnswers"/>
          <p:cNvSpPr>
            <a:spLocks noGrp="1" noChangeArrowheads="1"/>
          </p:cNvSpPr>
          <p:nvPr>
            <p:ph type="body" idx="1"/>
            <p:custDataLst>
              <p:tags r:id="rId3"/>
            </p:custDataLst>
          </p:nvPr>
        </p:nvSpPr>
        <p:spPr>
          <a:xfrm>
            <a:off x="457200" y="1828800"/>
            <a:ext cx="41148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6144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6934200" y="423863"/>
          <a:ext cx="1524000" cy="608012"/>
        </p:xfrm>
        <a:graphic>
          <a:graphicData uri="http://schemas.openxmlformats.org/presentationml/2006/ole">
            <p:oleObj spid="_x0000_s442371" name="Equation" r:id="rId6" imgW="533632" imgH="215994" progId="">
              <p:embed/>
            </p:oleObj>
          </a:graphicData>
        </a:graphic>
      </p:graphicFrame>
      <p:sp>
        <p:nvSpPr>
          <p:cNvPr id="61447" name="Rectangle 7"/>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61449" name="Rectangle 9"/>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8" name="Object 8"/>
          <p:cNvGraphicFramePr>
            <a:graphicFrameLocks noChangeAspect="1"/>
          </p:cNvGraphicFramePr>
          <p:nvPr/>
        </p:nvGraphicFramePr>
        <p:xfrm>
          <a:off x="990600" y="1752600"/>
          <a:ext cx="3070225" cy="685800"/>
        </p:xfrm>
        <a:graphic>
          <a:graphicData uri="http://schemas.openxmlformats.org/presentationml/2006/ole">
            <p:oleObj spid="_x0000_s442372" name="Equation" r:id="rId7" imgW="1459866" imgH="330057" progId="">
              <p:embed/>
            </p:oleObj>
          </a:graphicData>
        </a:graphic>
      </p:graphicFrame>
      <p:sp>
        <p:nvSpPr>
          <p:cNvPr id="61451" name="Rectangle 1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0" name="Object 10"/>
          <p:cNvGraphicFramePr>
            <a:graphicFrameLocks noChangeAspect="1"/>
          </p:cNvGraphicFramePr>
          <p:nvPr/>
        </p:nvGraphicFramePr>
        <p:xfrm>
          <a:off x="990600" y="2743200"/>
          <a:ext cx="3070225" cy="685800"/>
        </p:xfrm>
        <a:graphic>
          <a:graphicData uri="http://schemas.openxmlformats.org/presentationml/2006/ole">
            <p:oleObj spid="_x0000_s442373" name="Equation" r:id="rId8" imgW="1459866" imgH="330057" progId="">
              <p:embed/>
            </p:oleObj>
          </a:graphicData>
        </a:graphic>
      </p:graphicFrame>
      <p:sp>
        <p:nvSpPr>
          <p:cNvPr id="61453" name="Rectangle 1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2" name="Object 12"/>
          <p:cNvGraphicFramePr>
            <a:graphicFrameLocks noChangeAspect="1"/>
          </p:cNvGraphicFramePr>
          <p:nvPr/>
        </p:nvGraphicFramePr>
        <p:xfrm>
          <a:off x="990600" y="3733800"/>
          <a:ext cx="3082925" cy="685800"/>
        </p:xfrm>
        <a:graphic>
          <a:graphicData uri="http://schemas.openxmlformats.org/presentationml/2006/ole">
            <p:oleObj spid="_x0000_s442374" name="Equation" r:id="rId9" imgW="1473200" imgH="330200" progId="">
              <p:embed/>
            </p:oleObj>
          </a:graphicData>
        </a:graphic>
      </p:graphicFrame>
      <p:sp>
        <p:nvSpPr>
          <p:cNvPr id="61455" name="Rectangle 1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4" name="Object 14"/>
          <p:cNvGraphicFramePr>
            <a:graphicFrameLocks noChangeAspect="1"/>
          </p:cNvGraphicFramePr>
          <p:nvPr/>
        </p:nvGraphicFramePr>
        <p:xfrm>
          <a:off x="990600" y="4724400"/>
          <a:ext cx="2636838" cy="685800"/>
        </p:xfrm>
        <a:graphic>
          <a:graphicData uri="http://schemas.openxmlformats.org/presentationml/2006/ole">
            <p:oleObj spid="_x0000_s442375" name="Equation" r:id="rId10" imgW="1257300" imgH="330200" progId="">
              <p:embed/>
            </p:oleObj>
          </a:graphicData>
        </a:graphic>
      </p:graphicFrame>
      <p:sp>
        <p:nvSpPr>
          <p:cNvPr id="61457" name="Rectangle 1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56" name="Object 16"/>
          <p:cNvGraphicFramePr>
            <a:graphicFrameLocks noChangeAspect="1"/>
          </p:cNvGraphicFramePr>
          <p:nvPr/>
        </p:nvGraphicFramePr>
        <p:xfrm>
          <a:off x="990600" y="5791200"/>
          <a:ext cx="2286000" cy="685800"/>
        </p:xfrm>
        <a:graphic>
          <a:graphicData uri="http://schemas.openxmlformats.org/presentationml/2006/ole">
            <p:oleObj spid="_x0000_s442376" name="Equation" r:id="rId11" imgW="1091726" imgH="33005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138113"/>
            <a:ext cx="8229600" cy="1462087"/>
          </a:xfrm>
        </p:spPr>
        <p:txBody>
          <a:bodyPr>
            <a:spAutoFit/>
          </a:bodyPr>
          <a:lstStyle/>
          <a:p>
            <a:r>
              <a:rPr lang="en-US" sz="2400"/>
              <a:t>A swimming pool is 14 ft wide and 36 ft long and its bottom is an inclined plane, the shallow end having a depth of 6 ft and the deep end 14 ft.</a:t>
            </a:r>
          </a:p>
        </p:txBody>
      </p:sp>
      <p:graphicFrame>
        <p:nvGraphicFramePr>
          <p:cNvPr id="62467" name="TPChart"/>
          <p:cNvGraphicFramePr>
            <a:graphicFrameLocks noChangeAspect="1"/>
          </p:cNvGraphicFramePr>
          <p:nvPr/>
        </p:nvGraphicFramePr>
        <p:xfrm>
          <a:off x="4508500" y="1651000"/>
          <a:ext cx="4572000" cy="5143500"/>
        </p:xfrm>
        <a:graphic>
          <a:graphicData uri="http://schemas.openxmlformats.org/presentationml/2006/ole">
            <p:oleObj spid="_x0000_s443394"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43227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62469" name="Text Box 5"/>
          <p:cNvSpPr txBox="1">
            <a:spLocks noChangeArrowheads="1"/>
          </p:cNvSpPr>
          <p:nvPr/>
        </p:nvSpPr>
        <p:spPr bwMode="auto">
          <a:xfrm>
            <a:off x="457200" y="1785938"/>
            <a:ext cx="4800600" cy="2162175"/>
          </a:xfrm>
          <a:prstGeom prst="rect">
            <a:avLst/>
          </a:prstGeom>
          <a:noFill/>
          <a:ln w="9525">
            <a:noFill/>
            <a:miter lim="800000"/>
            <a:headEnd/>
            <a:tailEnd/>
          </a:ln>
          <a:effectLst/>
        </p:spPr>
        <p:txBody>
          <a:bodyPr>
            <a:spAutoFit/>
          </a:bodyPr>
          <a:lstStyle/>
          <a:p>
            <a:pPr>
              <a:spcBef>
                <a:spcPct val="50000"/>
              </a:spcBef>
            </a:pPr>
            <a:r>
              <a:rPr lang="en-US" sz="2800">
                <a:solidFill>
                  <a:schemeClr val="tx2"/>
                </a:solidFill>
              </a:rPr>
              <a:t>True or False?</a:t>
            </a:r>
          </a:p>
          <a:p>
            <a:pPr>
              <a:spcBef>
                <a:spcPct val="50000"/>
              </a:spcBef>
            </a:pPr>
            <a:r>
              <a:rPr lang="en-US" sz="2400">
                <a:solidFill>
                  <a:schemeClr val="tx2"/>
                </a:solidFill>
              </a:rPr>
              <a:t>If the pool is full of water, the hydrostatic force on the shallow end is 15,645 lb. Use the fact that water weighs                        .</a:t>
            </a:r>
          </a:p>
        </p:txBody>
      </p:sp>
      <p:sp>
        <p:nvSpPr>
          <p:cNvPr id="62471"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0" name="Object 6"/>
          <p:cNvGraphicFramePr>
            <a:graphicFrameLocks noChangeAspect="1"/>
          </p:cNvGraphicFramePr>
          <p:nvPr/>
        </p:nvGraphicFramePr>
        <p:xfrm>
          <a:off x="2438400" y="3448050"/>
          <a:ext cx="1828800" cy="546100"/>
        </p:xfrm>
        <a:graphic>
          <a:graphicData uri="http://schemas.openxmlformats.org/presentationml/2006/ole">
            <p:oleObj spid="_x0000_s443395" name="Equation" r:id="rId6" imgW="672840" imgH="203040" progId="">
              <p:embed/>
            </p:oleObj>
          </a:graphicData>
        </a:graphic>
      </p:graphicFrame>
      <p:sp>
        <p:nvSpPr>
          <p:cNvPr id="62472" name="Rectangle 8"/>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44450"/>
            <a:ext cx="8229600" cy="2470150"/>
          </a:xfrm>
        </p:spPr>
        <p:txBody>
          <a:bodyPr>
            <a:spAutoFit/>
          </a:bodyPr>
          <a:lstStyle/>
          <a:p>
            <a:pPr>
              <a:lnSpc>
                <a:spcPct val="115000"/>
              </a:lnSpc>
            </a:pPr>
            <a:r>
              <a:rPr lang="en-US" sz="2400"/>
              <a:t>A hawk flying at an altitude of 144 m accidentally drops its prey. The parabolic trajectory of the falling prey is described by the equation              until it hits the ground, where </a:t>
            </a:r>
            <a:r>
              <a:rPr lang="en-US" sz="2400" i="1"/>
              <a:t>y</a:t>
            </a:r>
            <a:r>
              <a:rPr lang="en-US" sz="2400"/>
              <a:t> is its height above the ground and </a:t>
            </a:r>
            <a:r>
              <a:rPr lang="en-US" sz="2400" i="1"/>
              <a:t>x</a:t>
            </a:r>
            <a:r>
              <a:rPr lang="en-US" sz="2400"/>
              <a:t> is the horizontal distance traveled in meters.</a:t>
            </a:r>
          </a:p>
        </p:txBody>
      </p:sp>
      <p:graphicFrame>
        <p:nvGraphicFramePr>
          <p:cNvPr id="63491" name="TPChart"/>
          <p:cNvGraphicFramePr>
            <a:graphicFrameLocks noChangeAspect="1"/>
          </p:cNvGraphicFramePr>
          <p:nvPr/>
        </p:nvGraphicFramePr>
        <p:xfrm>
          <a:off x="4945063" y="2133600"/>
          <a:ext cx="4198937" cy="4724400"/>
        </p:xfrm>
        <a:graphic>
          <a:graphicData uri="http://schemas.openxmlformats.org/presentationml/2006/ole">
            <p:oleObj spid="_x0000_s444418"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457200" y="49323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63493" name="Text Box 5"/>
          <p:cNvSpPr txBox="1">
            <a:spLocks noChangeArrowheads="1"/>
          </p:cNvSpPr>
          <p:nvPr/>
        </p:nvSpPr>
        <p:spPr bwMode="auto">
          <a:xfrm>
            <a:off x="381000" y="2638425"/>
            <a:ext cx="4876800" cy="2162175"/>
          </a:xfrm>
          <a:prstGeom prst="rect">
            <a:avLst/>
          </a:prstGeom>
          <a:noFill/>
          <a:ln w="9525">
            <a:noFill/>
            <a:miter lim="800000"/>
            <a:headEnd/>
            <a:tailEnd/>
          </a:ln>
          <a:effectLst/>
        </p:spPr>
        <p:txBody>
          <a:bodyPr>
            <a:spAutoFit/>
          </a:bodyPr>
          <a:lstStyle/>
          <a:p>
            <a:pPr>
              <a:spcBef>
                <a:spcPct val="50000"/>
              </a:spcBef>
            </a:pPr>
            <a:r>
              <a:rPr lang="en-US" sz="2800">
                <a:solidFill>
                  <a:schemeClr val="tx2"/>
                </a:solidFill>
              </a:rPr>
              <a:t>True or False?</a:t>
            </a:r>
          </a:p>
          <a:p>
            <a:pPr>
              <a:spcBef>
                <a:spcPct val="50000"/>
              </a:spcBef>
            </a:pPr>
            <a:r>
              <a:rPr lang="en-US" sz="2400">
                <a:solidFill>
                  <a:schemeClr val="tx2"/>
                </a:solidFill>
              </a:rPr>
              <a:t>The distance traveled by the prey from the time it is dropped until the time it hits the ground is approximately 167.28 m.</a:t>
            </a:r>
          </a:p>
        </p:txBody>
      </p:sp>
      <p:sp>
        <p:nvSpPr>
          <p:cNvPr id="63495" name="Rectangle 7"/>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4" name="Object 6"/>
          <p:cNvGraphicFramePr>
            <a:graphicFrameLocks noChangeAspect="1"/>
          </p:cNvGraphicFramePr>
          <p:nvPr/>
        </p:nvGraphicFramePr>
        <p:xfrm>
          <a:off x="4038600" y="1143000"/>
          <a:ext cx="1143000" cy="590550"/>
        </p:xfrm>
        <a:graphic>
          <a:graphicData uri="http://schemas.openxmlformats.org/presentationml/2006/ole">
            <p:oleObj spid="_x0000_s444419" name="Equation" r:id="rId6" imgW="7112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PQuestion"/>
          <p:cNvSpPr>
            <a:spLocks noGrp="1" noChangeArrowheads="1"/>
          </p:cNvSpPr>
          <p:nvPr>
            <p:ph type="title"/>
          </p:nvPr>
        </p:nvSpPr>
        <p:spPr>
          <a:xfrm>
            <a:off x="457200" y="1588"/>
            <a:ext cx="8229600" cy="1827212"/>
          </a:xfrm>
        </p:spPr>
        <p:txBody>
          <a:bodyPr>
            <a:spAutoFit/>
          </a:bodyPr>
          <a:lstStyle/>
          <a:p>
            <a:r>
              <a:rPr lang="en-US" sz="2400"/>
              <a:t>A trough is filled with a liquid of density 835 kg/m</a:t>
            </a:r>
            <a:r>
              <a:rPr lang="en-US" sz="2400">
                <a:cs typeface="Arial" charset="0"/>
              </a:rPr>
              <a:t>³</a:t>
            </a:r>
            <a:r>
              <a:rPr lang="en-US" sz="2400"/>
              <a:t>. The ends of the trough are equilateral triangles with sides 8 m long and vertex at the bottom. Find the hydrostatic force on one end of the trough.</a:t>
            </a:r>
          </a:p>
        </p:txBody>
      </p:sp>
      <p:graphicFrame>
        <p:nvGraphicFramePr>
          <p:cNvPr id="66563" name="TPChart"/>
          <p:cNvGraphicFramePr>
            <a:graphicFrameLocks noChangeAspect="1"/>
          </p:cNvGraphicFramePr>
          <p:nvPr/>
        </p:nvGraphicFramePr>
        <p:xfrm>
          <a:off x="4508500" y="1651000"/>
          <a:ext cx="4572000" cy="5143500"/>
        </p:xfrm>
        <a:graphic>
          <a:graphicData uri="http://schemas.openxmlformats.org/presentationml/2006/ole">
            <p:oleObj spid="_x0000_s445442" name="Chart" r:id="rId5" imgW="4571989" imgH="5143584" progId="MSGraph.Chart.8">
              <p:embed followColorScheme="full"/>
            </p:oleObj>
          </a:graphicData>
        </a:graphic>
      </p:graphicFrame>
      <p:sp>
        <p:nvSpPr>
          <p:cNvPr id="66564" name="TPAnswers"/>
          <p:cNvSpPr>
            <a:spLocks noGrp="1" noChangeArrowheads="1"/>
          </p:cNvSpPr>
          <p:nvPr>
            <p:ph type="body" idx="1"/>
            <p:custDataLst>
              <p:tags r:id="rId3"/>
            </p:custDataLst>
          </p:nvPr>
        </p:nvSpPr>
        <p:spPr>
          <a:xfrm>
            <a:off x="457200" y="2055813"/>
            <a:ext cx="1828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66566"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65" name="Object 5"/>
          <p:cNvGraphicFramePr>
            <a:graphicFrameLocks noChangeAspect="1"/>
          </p:cNvGraphicFramePr>
          <p:nvPr/>
        </p:nvGraphicFramePr>
        <p:xfrm>
          <a:off x="990600" y="1828800"/>
          <a:ext cx="2360613" cy="762000"/>
        </p:xfrm>
        <a:graphic>
          <a:graphicData uri="http://schemas.openxmlformats.org/presentationml/2006/ole">
            <p:oleObj spid="_x0000_s445443" name="Equation" r:id="rId6" imgW="711200" imgH="228600" progId="">
              <p:embed/>
            </p:oleObj>
          </a:graphicData>
        </a:graphic>
      </p:graphicFrame>
      <p:sp>
        <p:nvSpPr>
          <p:cNvPr id="66567" name="Rectangle 7"/>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
        <p:nvSpPr>
          <p:cNvPr id="66569" name="Rectangle 9"/>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68" name="Object 8"/>
          <p:cNvGraphicFramePr>
            <a:graphicFrameLocks noChangeAspect="1"/>
          </p:cNvGraphicFramePr>
          <p:nvPr/>
        </p:nvGraphicFramePr>
        <p:xfrm>
          <a:off x="990600" y="2819400"/>
          <a:ext cx="2413000" cy="762000"/>
        </p:xfrm>
        <a:graphic>
          <a:graphicData uri="http://schemas.openxmlformats.org/presentationml/2006/ole">
            <p:oleObj spid="_x0000_s445444" name="Equation" r:id="rId7" imgW="723900" imgH="228600" progId="">
              <p:embed/>
            </p:oleObj>
          </a:graphicData>
        </a:graphic>
      </p:graphicFrame>
      <p:sp>
        <p:nvSpPr>
          <p:cNvPr id="66572" name="Rectangle 12"/>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71" name="Object 11"/>
          <p:cNvGraphicFramePr>
            <a:graphicFrameLocks noChangeAspect="1"/>
          </p:cNvGraphicFramePr>
          <p:nvPr/>
        </p:nvGraphicFramePr>
        <p:xfrm>
          <a:off x="990600" y="3733800"/>
          <a:ext cx="2413000" cy="762000"/>
        </p:xfrm>
        <a:graphic>
          <a:graphicData uri="http://schemas.openxmlformats.org/presentationml/2006/ole">
            <p:oleObj spid="_x0000_s445445" name="Equation" r:id="rId8" imgW="723900" imgH="228600" progId="">
              <p:embed/>
            </p:oleObj>
          </a:graphicData>
        </a:graphic>
      </p:graphicFrame>
      <p:sp>
        <p:nvSpPr>
          <p:cNvPr id="66573" name="Rectangle 13"/>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
        <p:nvSpPr>
          <p:cNvPr id="66575" name="Rectangle 15"/>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74" name="Object 14"/>
          <p:cNvGraphicFramePr>
            <a:graphicFrameLocks noChangeAspect="1"/>
          </p:cNvGraphicFramePr>
          <p:nvPr/>
        </p:nvGraphicFramePr>
        <p:xfrm>
          <a:off x="990600" y="4724400"/>
          <a:ext cx="2413000" cy="762000"/>
        </p:xfrm>
        <a:graphic>
          <a:graphicData uri="http://schemas.openxmlformats.org/presentationml/2006/ole">
            <p:oleObj spid="_x0000_s445446" name="Equation" r:id="rId9" imgW="723900" imgH="228600" progId="">
              <p:embed/>
            </p:oleObj>
          </a:graphicData>
        </a:graphic>
      </p:graphicFrame>
      <p:sp>
        <p:nvSpPr>
          <p:cNvPr id="66576" name="Rectangle 16"/>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
        <p:nvSpPr>
          <p:cNvPr id="66578" name="Rectangle 18"/>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77" name="Object 17"/>
          <p:cNvGraphicFramePr>
            <a:graphicFrameLocks noChangeAspect="1"/>
          </p:cNvGraphicFramePr>
          <p:nvPr/>
        </p:nvGraphicFramePr>
        <p:xfrm>
          <a:off x="990600" y="5638800"/>
          <a:ext cx="2362200" cy="762000"/>
        </p:xfrm>
        <a:graphic>
          <a:graphicData uri="http://schemas.openxmlformats.org/presentationml/2006/ole">
            <p:oleObj spid="_x0000_s445447" name="Equation" r:id="rId10" imgW="711200" imgH="228600" progId="">
              <p:embed/>
            </p:oleObj>
          </a:graphicData>
        </a:graphic>
      </p:graphicFrame>
      <p:sp>
        <p:nvSpPr>
          <p:cNvPr id="66579" name="Rectangle 19"/>
          <p:cNvSpPr>
            <a:spLocks noChangeArrowheads="1"/>
          </p:cNvSpPr>
          <p:nvPr/>
        </p:nvSpPr>
        <p:spPr bwMode="auto">
          <a:xfrm>
            <a:off x="0" y="354330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6563"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PQuestion"/>
          <p:cNvSpPr>
            <a:spLocks noGrp="1" noChangeArrowheads="1"/>
          </p:cNvSpPr>
          <p:nvPr>
            <p:ph type="title"/>
          </p:nvPr>
        </p:nvSpPr>
        <p:spPr>
          <a:xfrm>
            <a:off x="457200" y="49213"/>
            <a:ext cx="8229600" cy="1341437"/>
          </a:xfrm>
        </p:spPr>
        <p:txBody>
          <a:bodyPr>
            <a:spAutoFit/>
          </a:bodyPr>
          <a:lstStyle/>
          <a:p>
            <a:r>
              <a:rPr lang="en-US" sz="3200"/>
              <a:t>Set up, but do not evaluate, an integral for the length of the curve.</a:t>
            </a:r>
          </a:p>
        </p:txBody>
      </p:sp>
      <p:graphicFrame>
        <p:nvGraphicFramePr>
          <p:cNvPr id="68611" name="TPChart"/>
          <p:cNvGraphicFramePr>
            <a:graphicFrameLocks noChangeAspect="1"/>
          </p:cNvGraphicFramePr>
          <p:nvPr/>
        </p:nvGraphicFramePr>
        <p:xfrm>
          <a:off x="4572000" y="1714500"/>
          <a:ext cx="4572000" cy="5143500"/>
        </p:xfrm>
        <a:graphic>
          <a:graphicData uri="http://schemas.openxmlformats.org/presentationml/2006/ole">
            <p:oleObj spid="_x0000_s446466" name="Chart" r:id="rId5" imgW="4571989" imgH="5143584" progId="MSGraph.Chart.8">
              <p:embed followColorScheme="full"/>
            </p:oleObj>
          </a:graphicData>
        </a:graphic>
      </p:graphicFrame>
      <p:sp>
        <p:nvSpPr>
          <p:cNvPr id="68612" name="TPAnswers"/>
          <p:cNvSpPr>
            <a:spLocks noGrp="1" noChangeArrowheads="1"/>
          </p:cNvSpPr>
          <p:nvPr>
            <p:ph type="body" idx="1"/>
            <p:custDataLst>
              <p:tags r:id="rId3"/>
            </p:custDataLst>
          </p:nvPr>
        </p:nvSpPr>
        <p:spPr>
          <a:xfrm>
            <a:off x="304800" y="2209800"/>
            <a:ext cx="17526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68613" name="Object 5"/>
          <p:cNvGraphicFramePr>
            <a:graphicFrameLocks noChangeAspect="1"/>
          </p:cNvGraphicFramePr>
          <p:nvPr/>
        </p:nvGraphicFramePr>
        <p:xfrm>
          <a:off x="533400" y="1400175"/>
          <a:ext cx="4114800" cy="657225"/>
        </p:xfrm>
        <a:graphic>
          <a:graphicData uri="http://schemas.openxmlformats.org/presentationml/2006/ole">
            <p:oleObj spid="_x0000_s446467" name="Equation" r:id="rId6" imgW="1333500" imgH="215900" progId="">
              <p:embed/>
            </p:oleObj>
          </a:graphicData>
        </a:graphic>
      </p:graphicFrame>
      <p:graphicFrame>
        <p:nvGraphicFramePr>
          <p:cNvPr id="68616" name="Object 8"/>
          <p:cNvGraphicFramePr>
            <a:graphicFrameLocks noChangeAspect="1"/>
          </p:cNvGraphicFramePr>
          <p:nvPr/>
        </p:nvGraphicFramePr>
        <p:xfrm>
          <a:off x="838200" y="2114550"/>
          <a:ext cx="2895600" cy="857250"/>
        </p:xfrm>
        <a:graphic>
          <a:graphicData uri="http://schemas.openxmlformats.org/presentationml/2006/ole">
            <p:oleObj spid="_x0000_s446468" name="Equation" r:id="rId7" imgW="1600200" imgH="469900" progId="">
              <p:embed/>
            </p:oleObj>
          </a:graphicData>
        </a:graphic>
      </p:graphicFrame>
      <p:sp>
        <p:nvSpPr>
          <p:cNvPr id="68618" name="Rectangle 10"/>
          <p:cNvSpPr>
            <a:spLocks noChangeArrowheads="1"/>
          </p:cNvSpPr>
          <p:nvPr/>
        </p:nvSpPr>
        <p:spPr bwMode="auto">
          <a:xfrm>
            <a:off x="0" y="3665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8619" name="Object 11"/>
          <p:cNvGraphicFramePr>
            <a:graphicFrameLocks noChangeAspect="1"/>
          </p:cNvGraphicFramePr>
          <p:nvPr/>
        </p:nvGraphicFramePr>
        <p:xfrm>
          <a:off x="838200" y="3030538"/>
          <a:ext cx="2865438" cy="855662"/>
        </p:xfrm>
        <a:graphic>
          <a:graphicData uri="http://schemas.openxmlformats.org/presentationml/2006/ole">
            <p:oleObj spid="_x0000_s446469" name="Equation" r:id="rId8" imgW="1587500" imgH="469900" progId="">
              <p:embed/>
            </p:oleObj>
          </a:graphicData>
        </a:graphic>
      </p:graphicFrame>
      <p:graphicFrame>
        <p:nvGraphicFramePr>
          <p:cNvPr id="68622" name="Object 14"/>
          <p:cNvGraphicFramePr>
            <a:graphicFrameLocks noChangeAspect="1"/>
          </p:cNvGraphicFramePr>
          <p:nvPr/>
        </p:nvGraphicFramePr>
        <p:xfrm>
          <a:off x="838200" y="3943350"/>
          <a:ext cx="2895600" cy="857250"/>
        </p:xfrm>
        <a:graphic>
          <a:graphicData uri="http://schemas.openxmlformats.org/presentationml/2006/ole">
            <p:oleObj spid="_x0000_s446470" name="Equation" r:id="rId9" imgW="1600200" imgH="469900" progId="">
              <p:embed/>
            </p:oleObj>
          </a:graphicData>
        </a:graphic>
      </p:graphicFrame>
      <p:graphicFrame>
        <p:nvGraphicFramePr>
          <p:cNvPr id="68625" name="Object 17"/>
          <p:cNvGraphicFramePr>
            <a:graphicFrameLocks noChangeAspect="1"/>
          </p:cNvGraphicFramePr>
          <p:nvPr/>
        </p:nvGraphicFramePr>
        <p:xfrm>
          <a:off x="838200" y="4933950"/>
          <a:ext cx="2895600" cy="857250"/>
        </p:xfrm>
        <a:graphic>
          <a:graphicData uri="http://schemas.openxmlformats.org/presentationml/2006/ole">
            <p:oleObj spid="_x0000_s446471" name="Equation" r:id="rId10" imgW="1600200" imgH="469900" progId="">
              <p:embed/>
            </p:oleObj>
          </a:graphicData>
        </a:graphic>
      </p:graphicFrame>
      <p:graphicFrame>
        <p:nvGraphicFramePr>
          <p:cNvPr id="68628" name="Object 20"/>
          <p:cNvGraphicFramePr>
            <a:graphicFrameLocks noChangeAspect="1"/>
          </p:cNvGraphicFramePr>
          <p:nvPr/>
        </p:nvGraphicFramePr>
        <p:xfrm>
          <a:off x="914400" y="5924550"/>
          <a:ext cx="2590800" cy="857250"/>
        </p:xfrm>
        <a:graphic>
          <a:graphicData uri="http://schemas.openxmlformats.org/presentationml/2006/ole">
            <p:oleObj spid="_x0000_s446472" name="Equation" r:id="rId11" imgW="14351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8611" grpId="0"/>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PQuestion"/>
          <p:cNvSpPr>
            <a:spLocks noGrp="1" noChangeArrowheads="1"/>
          </p:cNvSpPr>
          <p:nvPr>
            <p:ph type="title"/>
          </p:nvPr>
        </p:nvSpPr>
        <p:spPr>
          <a:xfrm>
            <a:off x="457200" y="42863"/>
            <a:ext cx="8229600" cy="2014537"/>
          </a:xfrm>
        </p:spPr>
        <p:txBody>
          <a:bodyPr>
            <a:spAutoFit/>
          </a:bodyPr>
          <a:lstStyle/>
          <a:p>
            <a:r>
              <a:rPr lang="en-US" sz="3600"/>
              <a:t>True or False?  An integral for the length of the curve  </a:t>
            </a:r>
            <a:br>
              <a:rPr lang="en-US" sz="3600"/>
            </a:br>
            <a:r>
              <a:rPr lang="en-US" sz="3600"/>
              <a:t>is  </a:t>
            </a:r>
          </a:p>
        </p:txBody>
      </p:sp>
      <p:graphicFrame>
        <p:nvGraphicFramePr>
          <p:cNvPr id="69635" name="TPChart"/>
          <p:cNvGraphicFramePr>
            <a:graphicFrameLocks noChangeAspect="1"/>
          </p:cNvGraphicFramePr>
          <p:nvPr/>
        </p:nvGraphicFramePr>
        <p:xfrm>
          <a:off x="4572000" y="1714500"/>
          <a:ext cx="4572000" cy="5143500"/>
        </p:xfrm>
        <a:graphic>
          <a:graphicData uri="http://schemas.openxmlformats.org/presentationml/2006/ole">
            <p:oleObj spid="_x0000_s447490" name="Chart" r:id="rId5" imgW="4571989" imgH="5143584" progId="MSGraph.Chart.8">
              <p:embed followColorScheme="full"/>
            </p:oleObj>
          </a:graphicData>
        </a:graphic>
      </p:graphicFrame>
      <p:sp>
        <p:nvSpPr>
          <p:cNvPr id="69636" name="TPAnswers"/>
          <p:cNvSpPr>
            <a:spLocks noGrp="1" noChangeArrowheads="1"/>
          </p:cNvSpPr>
          <p:nvPr>
            <p:ph type="body" idx="1"/>
            <p:custDataLst>
              <p:tags r:id="rId3"/>
            </p:custDataLst>
          </p:nvPr>
        </p:nvSpPr>
        <p:spPr>
          <a:xfrm>
            <a:off x="457200" y="3255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graphicFrame>
        <p:nvGraphicFramePr>
          <p:cNvPr id="69637" name="Object 5"/>
          <p:cNvGraphicFramePr>
            <a:graphicFrameLocks noChangeAspect="1"/>
          </p:cNvGraphicFramePr>
          <p:nvPr/>
        </p:nvGraphicFramePr>
        <p:xfrm>
          <a:off x="4495800" y="838200"/>
          <a:ext cx="3352800" cy="681038"/>
        </p:xfrm>
        <a:graphic>
          <a:graphicData uri="http://schemas.openxmlformats.org/presentationml/2006/ole">
            <p:oleObj spid="_x0000_s447491" name="Equation" r:id="rId6" imgW="1206500" imgH="241300" progId="">
              <p:embed/>
            </p:oleObj>
          </a:graphicData>
        </a:graphic>
      </p:graphicFrame>
      <p:sp>
        <p:nvSpPr>
          <p:cNvPr id="69639" name="Rectangle 7"/>
          <p:cNvSpPr>
            <a:spLocks noChangeArrowheads="1"/>
          </p:cNvSpPr>
          <p:nvPr/>
        </p:nvSpPr>
        <p:spPr bwMode="auto">
          <a:xfrm>
            <a:off x="0" y="35512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9640" name="Object 8"/>
          <p:cNvGraphicFramePr>
            <a:graphicFrameLocks noChangeAspect="1"/>
          </p:cNvGraphicFramePr>
          <p:nvPr/>
        </p:nvGraphicFramePr>
        <p:xfrm>
          <a:off x="990600" y="1371600"/>
          <a:ext cx="3352800" cy="1327150"/>
        </p:xfrm>
        <a:graphic>
          <a:graphicData uri="http://schemas.openxmlformats.org/presentationml/2006/ole">
            <p:oleObj spid="_x0000_s447492" name="Equation" r:id="rId7" imgW="1383699" imgH="545863" progId="">
              <p:embed/>
            </p:oleObj>
          </a:graphicData>
        </a:graphic>
      </p:graphicFrame>
      <p:sp>
        <p:nvSpPr>
          <p:cNvPr id="69642" name="Rectangle 10"/>
          <p:cNvSpPr>
            <a:spLocks noChangeArrowheads="1"/>
          </p:cNvSpPr>
          <p:nvPr/>
        </p:nvSpPr>
        <p:spPr bwMode="auto">
          <a:xfrm>
            <a:off x="0" y="37036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9635" grpId="0"/>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PQuestion"/>
          <p:cNvSpPr>
            <a:spLocks noGrp="1" noChangeArrowheads="1"/>
          </p:cNvSpPr>
          <p:nvPr>
            <p:ph type="title"/>
          </p:nvPr>
        </p:nvSpPr>
        <p:spPr>
          <a:xfrm>
            <a:off x="457200" y="76200"/>
            <a:ext cx="8229600" cy="1220788"/>
          </a:xfrm>
        </p:spPr>
        <p:txBody>
          <a:bodyPr>
            <a:spAutoFit/>
          </a:bodyPr>
          <a:lstStyle/>
          <a:p>
            <a:r>
              <a:rPr lang="en-US" sz="2800"/>
              <a:t>Sketch the region bounded by the curves </a:t>
            </a:r>
            <a:r>
              <a:rPr lang="en-US" sz="2800" i="1"/>
              <a:t>y</a:t>
            </a:r>
            <a:r>
              <a:rPr lang="en-US" sz="2800"/>
              <a:t> = </a:t>
            </a:r>
            <a:r>
              <a:rPr lang="en-US" sz="2800" i="1"/>
              <a:t>x</a:t>
            </a:r>
            <a:r>
              <a:rPr lang="en-US" sz="2800" baseline="30000"/>
              <a:t>2</a:t>
            </a:r>
            <a:r>
              <a:rPr lang="en-US" sz="2800"/>
              <a:t>, </a:t>
            </a:r>
            <a:br>
              <a:rPr lang="en-US" sz="2800"/>
            </a:br>
            <a:r>
              <a:rPr lang="en-US" sz="2800" i="1"/>
              <a:t>x</a:t>
            </a:r>
            <a:r>
              <a:rPr lang="en-US" sz="2800"/>
              <a:t> = 0, and </a:t>
            </a:r>
            <a:r>
              <a:rPr lang="en-US" sz="2800" i="1"/>
              <a:t>y</a:t>
            </a:r>
            <a:r>
              <a:rPr lang="en-US" sz="2800"/>
              <a:t> = 9.  </a:t>
            </a:r>
          </a:p>
        </p:txBody>
      </p:sp>
      <p:graphicFrame>
        <p:nvGraphicFramePr>
          <p:cNvPr id="83971" name="TPChart"/>
          <p:cNvGraphicFramePr>
            <a:graphicFrameLocks noChangeAspect="1"/>
          </p:cNvGraphicFramePr>
          <p:nvPr/>
        </p:nvGraphicFramePr>
        <p:xfrm>
          <a:off x="4508500" y="1651000"/>
          <a:ext cx="4572000" cy="5143500"/>
        </p:xfrm>
        <a:graphic>
          <a:graphicData uri="http://schemas.openxmlformats.org/presentationml/2006/ole">
            <p:oleObj spid="_x0000_s448514" name="Chart" r:id="rId5" imgW="4571989" imgH="5143584" progId="MSGraph.Chart.8">
              <p:embed followColorScheme="full"/>
            </p:oleObj>
          </a:graphicData>
        </a:graphic>
      </p:graphicFrame>
      <p:sp>
        <p:nvSpPr>
          <p:cNvPr id="83972" name="TPAnswers"/>
          <p:cNvSpPr>
            <a:spLocks noGrp="1" noChangeArrowheads="1"/>
          </p:cNvSpPr>
          <p:nvPr>
            <p:ph type="body" idx="1"/>
            <p:custDataLst>
              <p:tags r:id="rId3"/>
            </p:custDataLst>
          </p:nvPr>
        </p:nvSpPr>
        <p:spPr>
          <a:xfrm>
            <a:off x="457200" y="40179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83973" name="Rectangle 5"/>
          <p:cNvSpPr>
            <a:spLocks noChangeArrowheads="1"/>
          </p:cNvSpPr>
          <p:nvPr/>
        </p:nvSpPr>
        <p:spPr bwMode="auto">
          <a:xfrm>
            <a:off x="457200" y="1614488"/>
            <a:ext cx="2501900" cy="519112"/>
          </a:xfrm>
          <a:prstGeom prst="rect">
            <a:avLst/>
          </a:prstGeom>
          <a:noFill/>
          <a:ln w="9525">
            <a:noFill/>
            <a:miter lim="800000"/>
            <a:headEnd/>
            <a:tailEnd/>
          </a:ln>
          <a:effectLst/>
        </p:spPr>
        <p:txBody>
          <a:bodyPr wrap="none">
            <a:spAutoFit/>
          </a:bodyPr>
          <a:lstStyle/>
          <a:p>
            <a:r>
              <a:rPr lang="en-US" sz="2800">
                <a:solidFill>
                  <a:schemeClr val="tx2"/>
                </a:solidFill>
              </a:rPr>
              <a:t>True or False?</a:t>
            </a:r>
          </a:p>
        </p:txBody>
      </p:sp>
      <p:sp>
        <p:nvSpPr>
          <p:cNvPr id="83974" name="Rectangle 6"/>
          <p:cNvSpPr>
            <a:spLocks noChangeArrowheads="1"/>
          </p:cNvSpPr>
          <p:nvPr/>
        </p:nvSpPr>
        <p:spPr bwMode="auto">
          <a:xfrm>
            <a:off x="457200" y="2406650"/>
            <a:ext cx="4114800" cy="946150"/>
          </a:xfrm>
          <a:prstGeom prst="rect">
            <a:avLst/>
          </a:prstGeom>
          <a:noFill/>
          <a:ln w="9525">
            <a:noFill/>
            <a:miter lim="800000"/>
            <a:headEnd/>
            <a:tailEnd/>
          </a:ln>
          <a:effectLst/>
        </p:spPr>
        <p:txBody>
          <a:bodyPr>
            <a:spAutoFit/>
          </a:bodyPr>
          <a:lstStyle/>
          <a:p>
            <a:r>
              <a:rPr lang="en-US" sz="2800">
                <a:solidFill>
                  <a:schemeClr val="tx2"/>
                </a:solidFill>
              </a:rPr>
              <a:t>The centroid of this region is               .</a:t>
            </a:r>
          </a:p>
        </p:txBody>
      </p:sp>
      <p:sp>
        <p:nvSpPr>
          <p:cNvPr id="83975" name="Rectangle 7"/>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sp>
        <p:nvSpPr>
          <p:cNvPr id="83978"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3977" name="Object 9"/>
          <p:cNvGraphicFramePr>
            <a:graphicFrameLocks noChangeAspect="1"/>
          </p:cNvGraphicFramePr>
          <p:nvPr/>
        </p:nvGraphicFramePr>
        <p:xfrm>
          <a:off x="1981200" y="2743200"/>
          <a:ext cx="1371600" cy="1098550"/>
        </p:xfrm>
        <a:graphic>
          <a:graphicData uri="http://schemas.openxmlformats.org/presentationml/2006/ole">
            <p:oleObj spid="_x0000_s448515" name="Equation" r:id="rId6" imgW="495085" imgH="393529" progId="">
              <p:embed/>
            </p:oleObj>
          </a:graphicData>
        </a:graphic>
      </p:graphicFrame>
      <p:sp>
        <p:nvSpPr>
          <p:cNvPr id="83979" name="Rectangle 11"/>
          <p:cNvSpPr>
            <a:spLocks noChangeArrowheads="1"/>
          </p:cNvSpPr>
          <p:nvPr/>
        </p:nvSpPr>
        <p:spPr bwMode="auto">
          <a:xfrm>
            <a:off x="0" y="36274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3971" grpId="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PQuestion"/>
          <p:cNvSpPr>
            <a:spLocks noGrp="1" noChangeArrowheads="1"/>
          </p:cNvSpPr>
          <p:nvPr>
            <p:ph type="title"/>
          </p:nvPr>
        </p:nvSpPr>
        <p:spPr>
          <a:xfrm>
            <a:off x="457200" y="74613"/>
            <a:ext cx="8229600" cy="1220787"/>
          </a:xfrm>
        </p:spPr>
        <p:txBody>
          <a:bodyPr>
            <a:spAutoFit/>
          </a:bodyPr>
          <a:lstStyle/>
          <a:p>
            <a:r>
              <a:rPr lang="en-US" sz="2800"/>
              <a:t>Find the arc length function for the curve               with starting point </a:t>
            </a:r>
            <a:r>
              <a:rPr lang="en-US" sz="2800" i="1"/>
              <a:t>P</a:t>
            </a:r>
            <a:r>
              <a:rPr lang="en-US" sz="2800" baseline="-25000"/>
              <a:t>o</a:t>
            </a:r>
            <a:r>
              <a:rPr lang="en-US" sz="2800"/>
              <a:t> ( 1, 10 ).</a:t>
            </a:r>
          </a:p>
        </p:txBody>
      </p:sp>
      <p:graphicFrame>
        <p:nvGraphicFramePr>
          <p:cNvPr id="72707" name="TPChart"/>
          <p:cNvGraphicFramePr>
            <a:graphicFrameLocks noChangeAspect="1"/>
          </p:cNvGraphicFramePr>
          <p:nvPr/>
        </p:nvGraphicFramePr>
        <p:xfrm>
          <a:off x="4508500" y="1651000"/>
          <a:ext cx="4572000" cy="5143500"/>
        </p:xfrm>
        <a:graphic>
          <a:graphicData uri="http://schemas.openxmlformats.org/presentationml/2006/ole">
            <p:oleObj spid="_x0000_s449538" name="Chart" r:id="rId5" imgW="4571989" imgH="5143584" progId="MSGraph.Chart.8">
              <p:embed followColorScheme="full"/>
            </p:oleObj>
          </a:graphicData>
        </a:graphic>
      </p:graphicFrame>
      <p:sp>
        <p:nvSpPr>
          <p:cNvPr id="72708" name="TPAnswers"/>
          <p:cNvSpPr>
            <a:spLocks noGrp="1" noChangeArrowheads="1"/>
          </p:cNvSpPr>
          <p:nvPr>
            <p:ph type="body" idx="1"/>
            <p:custDataLst>
              <p:tags r:id="rId3"/>
            </p:custDataLst>
          </p:nvPr>
        </p:nvSpPr>
        <p:spPr>
          <a:xfrm>
            <a:off x="381000" y="1524000"/>
            <a:ext cx="1752600" cy="4865688"/>
          </a:xfrm>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p:txBody>
      </p:sp>
      <p:sp>
        <p:nvSpPr>
          <p:cNvPr id="7271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09" name="Object 5"/>
          <p:cNvGraphicFramePr>
            <a:graphicFrameLocks noChangeAspect="1"/>
          </p:cNvGraphicFramePr>
          <p:nvPr/>
        </p:nvGraphicFramePr>
        <p:xfrm>
          <a:off x="7010400" y="258763"/>
          <a:ext cx="1828800" cy="681037"/>
        </p:xfrm>
        <a:graphic>
          <a:graphicData uri="http://schemas.openxmlformats.org/presentationml/2006/ole">
            <p:oleObj spid="_x0000_s449539" name="Equation" r:id="rId6" imgW="571748" imgH="215994" progId="">
              <p:embed/>
            </p:oleObj>
          </a:graphicData>
        </a:graphic>
      </p:graphicFrame>
      <p:sp>
        <p:nvSpPr>
          <p:cNvPr id="72712"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1" name="Object 7"/>
          <p:cNvGraphicFramePr>
            <a:graphicFrameLocks noChangeAspect="1"/>
          </p:cNvGraphicFramePr>
          <p:nvPr/>
        </p:nvGraphicFramePr>
        <p:xfrm>
          <a:off x="838200" y="1487488"/>
          <a:ext cx="3538538" cy="646112"/>
        </p:xfrm>
        <a:graphic>
          <a:graphicData uri="http://schemas.openxmlformats.org/presentationml/2006/ole">
            <p:oleObj spid="_x0000_s449540" name="Equation" r:id="rId7" imgW="1790700" imgH="330200" progId="">
              <p:embed/>
            </p:oleObj>
          </a:graphicData>
        </a:graphic>
      </p:graphicFrame>
      <p:sp>
        <p:nvSpPr>
          <p:cNvPr id="72714"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3" name="Object 9"/>
          <p:cNvGraphicFramePr>
            <a:graphicFrameLocks noChangeAspect="1"/>
          </p:cNvGraphicFramePr>
          <p:nvPr/>
        </p:nvGraphicFramePr>
        <p:xfrm>
          <a:off x="838200" y="2554288"/>
          <a:ext cx="3581400" cy="646112"/>
        </p:xfrm>
        <a:graphic>
          <a:graphicData uri="http://schemas.openxmlformats.org/presentationml/2006/ole">
            <p:oleObj spid="_x0000_s449541" name="Equation" r:id="rId8" imgW="1816100" imgH="330200" progId="">
              <p:embed/>
            </p:oleObj>
          </a:graphicData>
        </a:graphic>
      </p:graphicFrame>
      <p:sp>
        <p:nvSpPr>
          <p:cNvPr id="72716"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5" name="Object 11"/>
          <p:cNvGraphicFramePr>
            <a:graphicFrameLocks noChangeAspect="1"/>
          </p:cNvGraphicFramePr>
          <p:nvPr/>
        </p:nvGraphicFramePr>
        <p:xfrm>
          <a:off x="838200" y="3621088"/>
          <a:ext cx="3011488" cy="646112"/>
        </p:xfrm>
        <a:graphic>
          <a:graphicData uri="http://schemas.openxmlformats.org/presentationml/2006/ole">
            <p:oleObj spid="_x0000_s449542" name="Equation" r:id="rId9" imgW="1524000" imgH="330200" progId="">
              <p:embed/>
            </p:oleObj>
          </a:graphicData>
        </a:graphic>
      </p:graphicFrame>
      <p:sp>
        <p:nvSpPr>
          <p:cNvPr id="72718"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7" name="Object 13"/>
          <p:cNvGraphicFramePr>
            <a:graphicFrameLocks noChangeAspect="1"/>
          </p:cNvGraphicFramePr>
          <p:nvPr/>
        </p:nvGraphicFramePr>
        <p:xfrm>
          <a:off x="838200" y="4687888"/>
          <a:ext cx="3581400" cy="646112"/>
        </p:xfrm>
        <a:graphic>
          <a:graphicData uri="http://schemas.openxmlformats.org/presentationml/2006/ole">
            <p:oleObj spid="_x0000_s449543" name="Equation" r:id="rId10" imgW="1816100" imgH="330200" progId="">
              <p:embed/>
            </p:oleObj>
          </a:graphicData>
        </a:graphic>
      </p:graphicFrame>
      <p:sp>
        <p:nvSpPr>
          <p:cNvPr id="72720"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9" name="Object 15"/>
          <p:cNvGraphicFramePr>
            <a:graphicFrameLocks noChangeAspect="1"/>
          </p:cNvGraphicFramePr>
          <p:nvPr/>
        </p:nvGraphicFramePr>
        <p:xfrm>
          <a:off x="838200" y="5754688"/>
          <a:ext cx="3581400" cy="646112"/>
        </p:xfrm>
        <a:graphic>
          <a:graphicData uri="http://schemas.openxmlformats.org/presentationml/2006/ole">
            <p:oleObj spid="_x0000_s449544" name="Equation" r:id="rId11" imgW="1816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270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76200"/>
            <a:ext cx="8229600" cy="2362200"/>
          </a:xfrm>
        </p:spPr>
        <p:txBody>
          <a:bodyPr/>
          <a:lstStyle/>
          <a:p>
            <a:r>
              <a:rPr lang="en-US" sz="2300"/>
              <a:t>The monthly cost of driving a car depends on the number of miles driven. Mary found that in December it cost her $267.50 to drive 300 mi and in May it cost her $317.50 to drive 700 mi. </a:t>
            </a:r>
            <a:br>
              <a:rPr lang="en-US" sz="2300"/>
            </a:br>
            <a:r>
              <a:rPr lang="en-US" sz="2300"/>
              <a:t>Express the monthly cost </a:t>
            </a:r>
            <a:r>
              <a:rPr lang="en-US" sz="2300" i="1"/>
              <a:t>C</a:t>
            </a:r>
            <a:r>
              <a:rPr lang="en-US" sz="2300"/>
              <a:t> as a function of the distance driven </a:t>
            </a:r>
            <a:r>
              <a:rPr lang="en-US" sz="2300" i="1"/>
              <a:t>d</a:t>
            </a:r>
            <a:r>
              <a:rPr lang="en-US" sz="2300"/>
              <a:t> assuming that a linear relationship gives a suitable model. </a:t>
            </a:r>
          </a:p>
        </p:txBody>
      </p:sp>
      <p:graphicFrame>
        <p:nvGraphicFramePr>
          <p:cNvPr id="60420" name="TPChart"/>
          <p:cNvGraphicFramePr>
            <a:graphicFrameLocks noChangeAspect="1"/>
          </p:cNvGraphicFramePr>
          <p:nvPr/>
        </p:nvGraphicFramePr>
        <p:xfrm>
          <a:off x="5080000" y="2286000"/>
          <a:ext cx="4064000" cy="4572000"/>
        </p:xfrm>
        <a:graphic>
          <a:graphicData uri="http://schemas.openxmlformats.org/presentationml/2006/ole">
            <p:oleObj spid="_x0000_s45058" name="Chart" r:id="rId5" imgW="4571989" imgH="5143584" progId="MSGraph.Chart.8">
              <p:embed followColorScheme="full"/>
            </p:oleObj>
          </a:graphicData>
        </a:graphic>
      </p:graphicFrame>
      <p:sp>
        <p:nvSpPr>
          <p:cNvPr id="60419" name="TPAnswers"/>
          <p:cNvSpPr>
            <a:spLocks noGrp="1" noChangeArrowheads="1"/>
          </p:cNvSpPr>
          <p:nvPr>
            <p:ph type="body" idx="1"/>
            <p:custDataLst>
              <p:tags r:id="rId3"/>
            </p:custDataLst>
          </p:nvPr>
        </p:nvSpPr>
        <p:spPr>
          <a:xfrm>
            <a:off x="457200" y="2743200"/>
            <a:ext cx="4114800" cy="2895600"/>
          </a:xfrm>
        </p:spPr>
        <p:txBody>
          <a:bodyPr/>
          <a:lstStyle/>
          <a:p>
            <a:pPr marL="609600" indent="-609600">
              <a:buFontTx/>
              <a:buAutoNum type="arabicPeriod"/>
            </a:pPr>
            <a:r>
              <a:rPr lang="en-US" sz="2800"/>
              <a:t> </a:t>
            </a:r>
            <a:r>
              <a:rPr lang="en-US" sz="2800" i="1"/>
              <a:t>C</a:t>
            </a:r>
            <a:r>
              <a:rPr lang="en-US" sz="2800"/>
              <a:t> = 0.125</a:t>
            </a:r>
            <a:r>
              <a:rPr lang="en-US" sz="2800" i="1"/>
              <a:t>d</a:t>
            </a:r>
            <a:r>
              <a:rPr lang="en-US" sz="2800"/>
              <a:t> + 230</a:t>
            </a:r>
          </a:p>
          <a:p>
            <a:pPr marL="609600" indent="-609600">
              <a:buFontTx/>
              <a:buAutoNum type="arabicPeriod"/>
            </a:pPr>
            <a:r>
              <a:rPr lang="en-US" sz="2800"/>
              <a:t> </a:t>
            </a:r>
            <a:r>
              <a:rPr lang="en-US" sz="2800" i="1"/>
              <a:t>C</a:t>
            </a:r>
            <a:r>
              <a:rPr lang="en-US" sz="2800"/>
              <a:t> = 230</a:t>
            </a:r>
            <a:r>
              <a:rPr lang="en-US" sz="2800" i="1"/>
              <a:t>d</a:t>
            </a:r>
            <a:r>
              <a:rPr lang="en-US" sz="2800"/>
              <a:t> + 0.125</a:t>
            </a:r>
          </a:p>
          <a:p>
            <a:pPr marL="609600" indent="-609600">
              <a:buFontTx/>
              <a:buAutoNum type="arabicPeriod"/>
            </a:pPr>
            <a:r>
              <a:rPr lang="en-US" sz="2800"/>
              <a:t> </a:t>
            </a:r>
            <a:r>
              <a:rPr lang="en-US" sz="2800" i="1"/>
              <a:t>C</a:t>
            </a:r>
            <a:r>
              <a:rPr lang="en-US" sz="2800"/>
              <a:t> = 0.125</a:t>
            </a:r>
            <a:r>
              <a:rPr lang="en-US" sz="2800" i="1"/>
              <a:t>d</a:t>
            </a:r>
            <a:r>
              <a:rPr lang="en-US" sz="2800"/>
              <a:t> - 230</a:t>
            </a:r>
          </a:p>
          <a:p>
            <a:pPr marL="609600" indent="-609600">
              <a:buFontTx/>
              <a:buAutoNum type="arabicPeriod"/>
            </a:pPr>
            <a:r>
              <a:rPr lang="en-US" sz="2800"/>
              <a:t> </a:t>
            </a:r>
            <a:r>
              <a:rPr lang="en-US" sz="2800" i="1"/>
              <a:t>C</a:t>
            </a:r>
            <a:r>
              <a:rPr lang="en-US" sz="2800"/>
              <a:t> = 230</a:t>
            </a:r>
            <a:r>
              <a:rPr lang="en-US" sz="2800" i="1"/>
              <a:t>d</a:t>
            </a:r>
            <a:r>
              <a:rPr lang="en-US" sz="2800"/>
              <a:t> - 0.125</a:t>
            </a:r>
          </a:p>
          <a:p>
            <a:pPr marL="609600" indent="-609600">
              <a:buFontTx/>
              <a:buAutoNum type="arabicPeriod"/>
            </a:pPr>
            <a:r>
              <a:rPr lang="en-US" sz="2800"/>
              <a:t> </a:t>
            </a:r>
            <a:r>
              <a:rPr lang="en-US" sz="2800" i="1"/>
              <a:t>C</a:t>
            </a:r>
            <a:r>
              <a:rPr lang="en-US" sz="2800"/>
              <a:t> = 0.125</a:t>
            </a:r>
            <a:r>
              <a:rPr lang="en-US" sz="2800" i="1"/>
              <a:t>d</a:t>
            </a:r>
            <a:r>
              <a:rPr lang="en-US" sz="2800"/>
              <a:t> + 200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20"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PQuestion"/>
          <p:cNvSpPr>
            <a:spLocks noGrp="1" noChangeArrowheads="1"/>
          </p:cNvSpPr>
          <p:nvPr>
            <p:ph type="title"/>
          </p:nvPr>
        </p:nvSpPr>
        <p:spPr>
          <a:xfrm>
            <a:off x="457200" y="17463"/>
            <a:ext cx="8229600" cy="1647825"/>
          </a:xfrm>
        </p:spPr>
        <p:txBody>
          <a:bodyPr>
            <a:spAutoFit/>
          </a:bodyPr>
          <a:lstStyle/>
          <a:p>
            <a:r>
              <a:rPr lang="en-US" sz="2800"/>
              <a:t>Set up, but do not evaluate, an integral for the area of the surface obtained by rotating the curve about the given axis.</a:t>
            </a:r>
          </a:p>
        </p:txBody>
      </p:sp>
      <p:graphicFrame>
        <p:nvGraphicFramePr>
          <p:cNvPr id="73731" name="TPChart"/>
          <p:cNvGraphicFramePr>
            <a:graphicFrameLocks noChangeAspect="1"/>
          </p:cNvGraphicFramePr>
          <p:nvPr/>
        </p:nvGraphicFramePr>
        <p:xfrm>
          <a:off x="4572000" y="1714500"/>
          <a:ext cx="4572000" cy="5143500"/>
        </p:xfrm>
        <a:graphic>
          <a:graphicData uri="http://schemas.openxmlformats.org/presentationml/2006/ole">
            <p:oleObj spid="_x0000_s450562" name="Chart" r:id="rId5" imgW="4571989" imgH="5143584" progId="MSGraph.Chart.8">
              <p:embed followColorScheme="full"/>
            </p:oleObj>
          </a:graphicData>
        </a:graphic>
      </p:graphicFrame>
      <p:sp>
        <p:nvSpPr>
          <p:cNvPr id="73732" name="TPAnswers"/>
          <p:cNvSpPr>
            <a:spLocks noGrp="1" noChangeArrowheads="1"/>
          </p:cNvSpPr>
          <p:nvPr>
            <p:ph type="body" idx="1"/>
            <p:custDataLst>
              <p:tags r:id="rId3"/>
            </p:custDataLst>
          </p:nvPr>
        </p:nvSpPr>
        <p:spPr>
          <a:xfrm>
            <a:off x="457200" y="1905000"/>
            <a:ext cx="1524000" cy="4478338"/>
          </a:xfrm>
        </p:spPr>
        <p:txBody>
          <a:bodyPr>
            <a:spAutoFit/>
          </a:bodyPr>
          <a:lstStyle/>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p:txBody>
      </p:sp>
      <p:sp>
        <p:nvSpPr>
          <p:cNvPr id="73734"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3733" name="Object 5"/>
          <p:cNvGraphicFramePr>
            <a:graphicFrameLocks noChangeAspect="1"/>
          </p:cNvGraphicFramePr>
          <p:nvPr/>
        </p:nvGraphicFramePr>
        <p:xfrm>
          <a:off x="2749550" y="971550"/>
          <a:ext cx="4100513" cy="801688"/>
        </p:xfrm>
        <a:graphic>
          <a:graphicData uri="http://schemas.openxmlformats.org/presentationml/2006/ole">
            <p:oleObj spid="_x0000_s450563" name="Equation" r:id="rId6" imgW="1612800" imgH="253800" progId="">
              <p:embed/>
            </p:oleObj>
          </a:graphicData>
        </a:graphic>
      </p:graphicFrame>
      <p:sp>
        <p:nvSpPr>
          <p:cNvPr id="73736" name="Rectangle 8"/>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3735" name="Object 7"/>
          <p:cNvGraphicFramePr>
            <a:graphicFrameLocks noChangeAspect="1"/>
          </p:cNvGraphicFramePr>
          <p:nvPr/>
        </p:nvGraphicFramePr>
        <p:xfrm>
          <a:off x="990600" y="1676400"/>
          <a:ext cx="1898650" cy="1025525"/>
        </p:xfrm>
        <a:graphic>
          <a:graphicData uri="http://schemas.openxmlformats.org/presentationml/2006/ole">
            <p:oleObj spid="_x0000_s450564" name="Equation" r:id="rId7" imgW="876300" imgH="469900" progId="">
              <p:embed/>
            </p:oleObj>
          </a:graphicData>
        </a:graphic>
      </p:graphicFrame>
      <p:sp>
        <p:nvSpPr>
          <p:cNvPr id="73738" name="Rectangle 10"/>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3737" name="Object 9"/>
          <p:cNvGraphicFramePr>
            <a:graphicFrameLocks noChangeAspect="1"/>
          </p:cNvGraphicFramePr>
          <p:nvPr/>
        </p:nvGraphicFramePr>
        <p:xfrm>
          <a:off x="990600" y="2667000"/>
          <a:ext cx="1863725" cy="1023938"/>
        </p:xfrm>
        <a:graphic>
          <a:graphicData uri="http://schemas.openxmlformats.org/presentationml/2006/ole">
            <p:oleObj spid="_x0000_s450565" name="Equation" r:id="rId8" imgW="863225" imgH="469696" progId="">
              <p:embed/>
            </p:oleObj>
          </a:graphicData>
        </a:graphic>
      </p:graphicFrame>
      <p:sp>
        <p:nvSpPr>
          <p:cNvPr id="73740" name="Rectangle 12"/>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3739" name="Object 11"/>
          <p:cNvGraphicFramePr>
            <a:graphicFrameLocks noChangeAspect="1"/>
          </p:cNvGraphicFramePr>
          <p:nvPr/>
        </p:nvGraphicFramePr>
        <p:xfrm>
          <a:off x="990600" y="3733800"/>
          <a:ext cx="1946275" cy="1023938"/>
        </p:xfrm>
        <a:graphic>
          <a:graphicData uri="http://schemas.openxmlformats.org/presentationml/2006/ole">
            <p:oleObj spid="_x0000_s450566" name="Equation" r:id="rId9" imgW="901700" imgH="469900" progId="">
              <p:embed/>
            </p:oleObj>
          </a:graphicData>
        </a:graphic>
      </p:graphicFrame>
      <p:sp>
        <p:nvSpPr>
          <p:cNvPr id="73742" name="Rectangle 14"/>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3741" name="Object 13"/>
          <p:cNvGraphicFramePr>
            <a:graphicFrameLocks noChangeAspect="1"/>
          </p:cNvGraphicFramePr>
          <p:nvPr/>
        </p:nvGraphicFramePr>
        <p:xfrm>
          <a:off x="1066800" y="4765675"/>
          <a:ext cx="2063750" cy="1025525"/>
        </p:xfrm>
        <a:graphic>
          <a:graphicData uri="http://schemas.openxmlformats.org/presentationml/2006/ole">
            <p:oleObj spid="_x0000_s450567" name="Equation" r:id="rId10" imgW="952500" imgH="469900" progId="">
              <p:embed/>
            </p:oleObj>
          </a:graphicData>
        </a:graphic>
      </p:graphicFrame>
      <p:sp>
        <p:nvSpPr>
          <p:cNvPr id="73744" name="Rectangle 1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3743" name="Object 15"/>
          <p:cNvGraphicFramePr>
            <a:graphicFrameLocks noChangeAspect="1"/>
          </p:cNvGraphicFramePr>
          <p:nvPr/>
        </p:nvGraphicFramePr>
        <p:xfrm>
          <a:off x="990600" y="5756275"/>
          <a:ext cx="1981200" cy="1025525"/>
        </p:xfrm>
        <a:graphic>
          <a:graphicData uri="http://schemas.openxmlformats.org/presentationml/2006/ole">
            <p:oleObj spid="_x0000_s450568" name="Equation" r:id="rId11" imgW="9144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3731" grpId="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x</a:t>
            </a:r>
            <a:r>
              <a:rPr lang="en-US" sz="3200"/>
              <a:t>-axis.</a:t>
            </a:r>
          </a:p>
        </p:txBody>
      </p:sp>
      <p:graphicFrame>
        <p:nvGraphicFramePr>
          <p:cNvPr id="74755" name="TPChart"/>
          <p:cNvGraphicFramePr>
            <a:graphicFrameLocks noChangeAspect="1"/>
          </p:cNvGraphicFramePr>
          <p:nvPr/>
        </p:nvGraphicFramePr>
        <p:xfrm>
          <a:off x="4508500" y="1651000"/>
          <a:ext cx="4572000" cy="5143500"/>
        </p:xfrm>
        <a:graphic>
          <a:graphicData uri="http://schemas.openxmlformats.org/presentationml/2006/ole">
            <p:oleObj spid="_x0000_s451586" name="Chart" r:id="rId5" imgW="4571989" imgH="5143584" progId="MSGraph.Chart.8">
              <p:embed followColorScheme="full"/>
            </p:oleObj>
          </a:graphicData>
        </a:graphic>
      </p:graphicFrame>
      <p:sp>
        <p:nvSpPr>
          <p:cNvPr id="74756" name="TPAnswers"/>
          <p:cNvSpPr>
            <a:spLocks noGrp="1" noChangeArrowheads="1"/>
          </p:cNvSpPr>
          <p:nvPr>
            <p:ph type="body" idx="1"/>
            <p:custDataLst>
              <p:tags r:id="rId3"/>
            </p:custDataLst>
          </p:nvPr>
        </p:nvSpPr>
        <p:spPr>
          <a:xfrm>
            <a:off x="457200" y="210026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74758"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4757" name="Object 5"/>
          <p:cNvGraphicFramePr>
            <a:graphicFrameLocks noChangeAspect="1"/>
          </p:cNvGraphicFramePr>
          <p:nvPr/>
        </p:nvGraphicFramePr>
        <p:xfrm>
          <a:off x="990600" y="2057400"/>
          <a:ext cx="2360613" cy="762000"/>
        </p:xfrm>
        <a:graphic>
          <a:graphicData uri="http://schemas.openxmlformats.org/presentationml/2006/ole">
            <p:oleObj spid="_x0000_s451587" name="Equation" r:id="rId6" imgW="1016000" imgH="330200" progId="">
              <p:embed/>
            </p:oleObj>
          </a:graphicData>
        </a:graphic>
      </p:graphicFrame>
      <p:sp>
        <p:nvSpPr>
          <p:cNvPr id="7476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4759" name="Object 7"/>
          <p:cNvGraphicFramePr>
            <a:graphicFrameLocks noChangeAspect="1"/>
          </p:cNvGraphicFramePr>
          <p:nvPr/>
        </p:nvGraphicFramePr>
        <p:xfrm>
          <a:off x="990600" y="3048000"/>
          <a:ext cx="2360613" cy="762000"/>
        </p:xfrm>
        <a:graphic>
          <a:graphicData uri="http://schemas.openxmlformats.org/presentationml/2006/ole">
            <p:oleObj spid="_x0000_s451588" name="Equation" r:id="rId7" imgW="1016000" imgH="330200" progId="">
              <p:embed/>
            </p:oleObj>
          </a:graphicData>
        </a:graphic>
      </p:graphicFrame>
      <p:sp>
        <p:nvSpPr>
          <p:cNvPr id="7476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4761" name="Object 9"/>
          <p:cNvGraphicFramePr>
            <a:graphicFrameLocks noChangeAspect="1"/>
          </p:cNvGraphicFramePr>
          <p:nvPr/>
        </p:nvGraphicFramePr>
        <p:xfrm>
          <a:off x="990600" y="3962400"/>
          <a:ext cx="2360613" cy="762000"/>
        </p:xfrm>
        <a:graphic>
          <a:graphicData uri="http://schemas.openxmlformats.org/presentationml/2006/ole">
            <p:oleObj spid="_x0000_s451589" name="Equation" r:id="rId8" imgW="1016000" imgH="330200" progId="">
              <p:embed/>
            </p:oleObj>
          </a:graphicData>
        </a:graphic>
      </p:graphicFrame>
      <p:sp>
        <p:nvSpPr>
          <p:cNvPr id="7476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4763" name="Object 11"/>
          <p:cNvGraphicFramePr>
            <a:graphicFrameLocks noChangeAspect="1"/>
          </p:cNvGraphicFramePr>
          <p:nvPr/>
        </p:nvGraphicFramePr>
        <p:xfrm>
          <a:off x="968375" y="4930775"/>
          <a:ext cx="2360613" cy="762000"/>
        </p:xfrm>
        <a:graphic>
          <a:graphicData uri="http://schemas.openxmlformats.org/presentationml/2006/ole">
            <p:oleObj spid="_x0000_s451590" name="Equation" r:id="rId9" imgW="1016000" imgH="330200" progId="">
              <p:embed/>
            </p:oleObj>
          </a:graphicData>
        </a:graphic>
      </p:graphicFrame>
      <p:sp>
        <p:nvSpPr>
          <p:cNvPr id="7476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4765" name="Object 13"/>
          <p:cNvGraphicFramePr>
            <a:graphicFrameLocks noChangeAspect="1"/>
          </p:cNvGraphicFramePr>
          <p:nvPr/>
        </p:nvGraphicFramePr>
        <p:xfrm>
          <a:off x="990600" y="5867400"/>
          <a:ext cx="2362200" cy="762000"/>
        </p:xfrm>
        <a:graphic>
          <a:graphicData uri="http://schemas.openxmlformats.org/presentationml/2006/ole">
            <p:oleObj spid="_x0000_s451591" name="Equation" r:id="rId10" imgW="1016000" imgH="330200" progId="">
              <p:embed/>
            </p:oleObj>
          </a:graphicData>
        </a:graphic>
      </p:graphicFrame>
      <p:sp>
        <p:nvSpPr>
          <p:cNvPr id="74768" name="Rectangle 1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4767" name="Object 15"/>
          <p:cNvGraphicFramePr>
            <a:graphicFrameLocks noChangeAspect="1"/>
          </p:cNvGraphicFramePr>
          <p:nvPr/>
        </p:nvGraphicFramePr>
        <p:xfrm>
          <a:off x="533400" y="1219200"/>
          <a:ext cx="2667000" cy="696913"/>
        </p:xfrm>
        <a:graphic>
          <a:graphicData uri="http://schemas.openxmlformats.org/presentationml/2006/ole">
            <p:oleObj spid="_x0000_s451592" name="Equation" r:id="rId11" imgW="9398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4755" grpId="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PQuestion"/>
          <p:cNvSpPr>
            <a:spLocks noGrp="1" noChangeArrowheads="1"/>
          </p:cNvSpPr>
          <p:nvPr>
            <p:ph type="title"/>
          </p:nvPr>
        </p:nvSpPr>
        <p:spPr>
          <a:xfrm>
            <a:off x="457200" y="30163"/>
            <a:ext cx="8229600" cy="1341437"/>
          </a:xfrm>
        </p:spPr>
        <p:txBody>
          <a:bodyPr>
            <a:spAutoFit/>
          </a:bodyPr>
          <a:lstStyle/>
          <a:p>
            <a:r>
              <a:rPr lang="en-US" sz="3200"/>
              <a:t>Find the area of the surface obtained by rotating the curve about the </a:t>
            </a:r>
            <a:r>
              <a:rPr lang="en-US" sz="3200" i="1"/>
              <a:t>x</a:t>
            </a:r>
            <a:r>
              <a:rPr lang="en-US" sz="3200"/>
              <a:t>-axis.</a:t>
            </a:r>
          </a:p>
        </p:txBody>
      </p:sp>
      <p:graphicFrame>
        <p:nvGraphicFramePr>
          <p:cNvPr id="75779" name="TPChart"/>
          <p:cNvGraphicFramePr>
            <a:graphicFrameLocks noChangeAspect="1"/>
          </p:cNvGraphicFramePr>
          <p:nvPr/>
        </p:nvGraphicFramePr>
        <p:xfrm>
          <a:off x="4572000" y="1714500"/>
          <a:ext cx="4572000" cy="5143500"/>
        </p:xfrm>
        <a:graphic>
          <a:graphicData uri="http://schemas.openxmlformats.org/presentationml/2006/ole">
            <p:oleObj spid="_x0000_s452610" name="Chart" r:id="rId5" imgW="4571989" imgH="5143584" progId="MSGraph.Chart.8">
              <p:embed followColorScheme="full"/>
            </p:oleObj>
          </a:graphicData>
        </a:graphic>
      </p:graphicFrame>
      <p:sp>
        <p:nvSpPr>
          <p:cNvPr id="75780" name="TPAnswers" hidden="1"/>
          <p:cNvSpPr>
            <a:spLocks noGrp="1" noChangeArrowheads="1"/>
          </p:cNvSpPr>
          <p:nvPr>
            <p:ph type="body" idx="1"/>
            <p:custDataLst>
              <p:tags r:id="rId3"/>
            </p:custDataLst>
          </p:nvPr>
        </p:nvSpPr>
        <p:spPr>
          <a:xfrm>
            <a:off x="457200" y="69135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495300" y="2667000"/>
            <a:ext cx="1068388" cy="1219200"/>
            <a:chOff x="312" y="1680"/>
            <a:chExt cx="673" cy="768"/>
          </a:xfrm>
        </p:grpSpPr>
        <p:graphicFrame>
          <p:nvGraphicFramePr>
            <p:cNvPr id="75781" name="PSPic"/>
            <p:cNvGraphicFramePr>
              <a:graphicFrameLocks noChangeAspect="1"/>
            </p:cNvGraphicFramePr>
            <p:nvPr/>
          </p:nvGraphicFramePr>
          <p:xfrm>
            <a:off x="432" y="1920"/>
            <a:ext cx="553" cy="528"/>
          </p:xfrm>
          <a:graphic>
            <a:graphicData uri="http://schemas.openxmlformats.org/presentationml/2006/ole">
              <p:oleObj spid="_x0000_s452616" name="Equation" r:id="rId6" imgW="342900" imgH="330200" progId="">
                <p:embed/>
              </p:oleObj>
            </a:graphicData>
          </a:graphic>
        </p:graphicFrame>
        <p:sp>
          <p:nvSpPr>
            <p:cNvPr id="75791" name="PSText"/>
            <p:cNvSpPr txBox="1">
              <a:spLocks noChangeArrowheads="1"/>
            </p:cNvSpPr>
            <p:nvPr/>
          </p:nvSpPr>
          <p:spPr bwMode="auto">
            <a:xfrm>
              <a:off x="432" y="1680"/>
              <a:ext cx="400" cy="240"/>
            </a:xfrm>
            <a:prstGeom prst="rect">
              <a:avLst/>
            </a:prstGeom>
            <a:noFill/>
            <a:ln w="9525">
              <a:noFill/>
              <a:miter lim="800000"/>
              <a:headEnd/>
              <a:tailEnd/>
            </a:ln>
            <a:effectLst/>
          </p:spPr>
          <p:txBody>
            <a:bodyPr/>
            <a:lstStyle/>
            <a:p>
              <a:r>
                <a:rPr lang="en-US" sz="2400"/>
                <a:t>1.</a:t>
              </a:r>
            </a:p>
          </p:txBody>
        </p:sp>
        <p:sp>
          <p:nvSpPr>
            <p:cNvPr id="75792" name="PSArrow"/>
            <p:cNvSpPr>
              <a:spLocks noChangeArrowheads="1"/>
            </p:cNvSpPr>
            <p:nvPr/>
          </p:nvSpPr>
          <p:spPr bwMode="auto">
            <a:xfrm>
              <a:off x="312"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667000"/>
            <a:ext cx="1068388" cy="1219200"/>
            <a:chOff x="1848" y="1680"/>
            <a:chExt cx="673" cy="768"/>
          </a:xfrm>
        </p:grpSpPr>
        <p:graphicFrame>
          <p:nvGraphicFramePr>
            <p:cNvPr id="75783" name="PSPic"/>
            <p:cNvGraphicFramePr>
              <a:graphicFrameLocks noChangeAspect="1"/>
            </p:cNvGraphicFramePr>
            <p:nvPr/>
          </p:nvGraphicFramePr>
          <p:xfrm>
            <a:off x="1968" y="1920"/>
            <a:ext cx="553" cy="528"/>
          </p:xfrm>
          <a:graphic>
            <a:graphicData uri="http://schemas.openxmlformats.org/presentationml/2006/ole">
              <p:oleObj spid="_x0000_s452615" name="Equation" r:id="rId7" imgW="342900" imgH="330200" progId="">
                <p:embed/>
              </p:oleObj>
            </a:graphicData>
          </a:graphic>
        </p:graphicFrame>
        <p:sp>
          <p:nvSpPr>
            <p:cNvPr id="75794" name="PSText"/>
            <p:cNvSpPr txBox="1">
              <a:spLocks noChangeArrowheads="1"/>
            </p:cNvSpPr>
            <p:nvPr/>
          </p:nvSpPr>
          <p:spPr bwMode="auto">
            <a:xfrm>
              <a:off x="1968" y="1680"/>
              <a:ext cx="400" cy="240"/>
            </a:xfrm>
            <a:prstGeom prst="rect">
              <a:avLst/>
            </a:prstGeom>
            <a:noFill/>
            <a:ln w="9525">
              <a:noFill/>
              <a:miter lim="800000"/>
              <a:headEnd/>
              <a:tailEnd/>
            </a:ln>
            <a:effectLst/>
          </p:spPr>
          <p:txBody>
            <a:bodyPr/>
            <a:lstStyle/>
            <a:p>
              <a:r>
                <a:rPr lang="en-US" sz="2400"/>
                <a:t>2.</a:t>
              </a:r>
            </a:p>
          </p:txBody>
        </p:sp>
        <p:sp>
          <p:nvSpPr>
            <p:cNvPr id="75795" name="PSArrow"/>
            <p:cNvSpPr>
              <a:spLocks noChangeArrowheads="1"/>
            </p:cNvSpPr>
            <p:nvPr/>
          </p:nvSpPr>
          <p:spPr bwMode="auto">
            <a:xfrm>
              <a:off x="1848"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886200"/>
            <a:ext cx="1068388" cy="1219200"/>
            <a:chOff x="936" y="2352"/>
            <a:chExt cx="673" cy="768"/>
          </a:xfrm>
        </p:grpSpPr>
        <p:graphicFrame>
          <p:nvGraphicFramePr>
            <p:cNvPr id="75785" name="PSPic"/>
            <p:cNvGraphicFramePr>
              <a:graphicFrameLocks noChangeAspect="1"/>
            </p:cNvGraphicFramePr>
            <p:nvPr/>
          </p:nvGraphicFramePr>
          <p:xfrm>
            <a:off x="1056" y="2592"/>
            <a:ext cx="553" cy="528"/>
          </p:xfrm>
          <a:graphic>
            <a:graphicData uri="http://schemas.openxmlformats.org/presentationml/2006/ole">
              <p:oleObj spid="_x0000_s452614" name="Equation" r:id="rId8" imgW="342900" imgH="330200" progId="">
                <p:embed/>
              </p:oleObj>
            </a:graphicData>
          </a:graphic>
        </p:graphicFrame>
        <p:sp>
          <p:nvSpPr>
            <p:cNvPr id="75797" name="PSText"/>
            <p:cNvSpPr txBox="1">
              <a:spLocks noChangeArrowheads="1"/>
            </p:cNvSpPr>
            <p:nvPr/>
          </p:nvSpPr>
          <p:spPr bwMode="auto">
            <a:xfrm>
              <a:off x="1056" y="2352"/>
              <a:ext cx="400" cy="240"/>
            </a:xfrm>
            <a:prstGeom prst="rect">
              <a:avLst/>
            </a:prstGeom>
            <a:noFill/>
            <a:ln w="9525">
              <a:noFill/>
              <a:miter lim="800000"/>
              <a:headEnd/>
              <a:tailEnd/>
            </a:ln>
            <a:effectLst/>
          </p:spPr>
          <p:txBody>
            <a:bodyPr/>
            <a:lstStyle/>
            <a:p>
              <a:r>
                <a:rPr lang="en-US" sz="2400"/>
                <a:t>3.</a:t>
              </a:r>
            </a:p>
          </p:txBody>
        </p:sp>
        <p:sp>
          <p:nvSpPr>
            <p:cNvPr id="75798" name="PSArrow"/>
            <p:cNvSpPr>
              <a:spLocks noChangeArrowheads="1"/>
            </p:cNvSpPr>
            <p:nvPr/>
          </p:nvSpPr>
          <p:spPr bwMode="auto">
            <a:xfrm>
              <a:off x="936"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953000"/>
            <a:ext cx="1068388" cy="1219200"/>
            <a:chOff x="360" y="3120"/>
            <a:chExt cx="673" cy="768"/>
          </a:xfrm>
        </p:grpSpPr>
        <p:graphicFrame>
          <p:nvGraphicFramePr>
            <p:cNvPr id="75787" name="PSPic"/>
            <p:cNvGraphicFramePr>
              <a:graphicFrameLocks noChangeAspect="1"/>
            </p:cNvGraphicFramePr>
            <p:nvPr/>
          </p:nvGraphicFramePr>
          <p:xfrm>
            <a:off x="480" y="3360"/>
            <a:ext cx="553" cy="528"/>
          </p:xfrm>
          <a:graphic>
            <a:graphicData uri="http://schemas.openxmlformats.org/presentationml/2006/ole">
              <p:oleObj spid="_x0000_s452613" name="Equation" r:id="rId9" imgW="342900" imgH="330200" progId="">
                <p:embed/>
              </p:oleObj>
            </a:graphicData>
          </a:graphic>
        </p:graphicFrame>
        <p:sp>
          <p:nvSpPr>
            <p:cNvPr id="75800"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75801"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4953000"/>
            <a:ext cx="1028700" cy="1219200"/>
            <a:chOff x="1896" y="3120"/>
            <a:chExt cx="648" cy="768"/>
          </a:xfrm>
        </p:grpSpPr>
        <p:graphicFrame>
          <p:nvGraphicFramePr>
            <p:cNvPr id="75789" name="PSPic"/>
            <p:cNvGraphicFramePr>
              <a:graphicFrameLocks noChangeAspect="1"/>
            </p:cNvGraphicFramePr>
            <p:nvPr/>
          </p:nvGraphicFramePr>
          <p:xfrm>
            <a:off x="2016" y="3360"/>
            <a:ext cx="528" cy="528"/>
          </p:xfrm>
          <a:graphic>
            <a:graphicData uri="http://schemas.openxmlformats.org/presentationml/2006/ole">
              <p:oleObj spid="_x0000_s452612" name="Equation" r:id="rId10" imgW="330057" imgH="330057" progId="">
                <p:embed/>
              </p:oleObj>
            </a:graphicData>
          </a:graphic>
        </p:graphicFrame>
        <p:sp>
          <p:nvSpPr>
            <p:cNvPr id="75803" name="PSText"/>
            <p:cNvSpPr txBox="1">
              <a:spLocks noChangeArrowheads="1"/>
            </p:cNvSpPr>
            <p:nvPr/>
          </p:nvSpPr>
          <p:spPr bwMode="auto">
            <a:xfrm>
              <a:off x="2016" y="3120"/>
              <a:ext cx="400" cy="240"/>
            </a:xfrm>
            <a:prstGeom prst="rect">
              <a:avLst/>
            </a:prstGeom>
            <a:noFill/>
            <a:ln w="9525">
              <a:noFill/>
              <a:miter lim="800000"/>
              <a:headEnd/>
              <a:tailEnd/>
            </a:ln>
            <a:effectLst/>
          </p:spPr>
          <p:txBody>
            <a:bodyPr/>
            <a:lstStyle/>
            <a:p>
              <a:r>
                <a:rPr lang="en-US" sz="2400"/>
                <a:t>5.</a:t>
              </a:r>
            </a:p>
          </p:txBody>
        </p:sp>
        <p:sp>
          <p:nvSpPr>
            <p:cNvPr id="75804" name="PSArrow"/>
            <p:cNvSpPr>
              <a:spLocks noChangeArrowheads="1"/>
            </p:cNvSpPr>
            <p:nvPr/>
          </p:nvSpPr>
          <p:spPr bwMode="auto">
            <a:xfrm>
              <a:off x="189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5807"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5806" name="Object 30"/>
          <p:cNvGraphicFramePr>
            <a:graphicFrameLocks noChangeAspect="1"/>
          </p:cNvGraphicFramePr>
          <p:nvPr/>
        </p:nvGraphicFramePr>
        <p:xfrm>
          <a:off x="533400" y="1416050"/>
          <a:ext cx="4191000" cy="946150"/>
        </p:xfrm>
        <a:graphic>
          <a:graphicData uri="http://schemas.openxmlformats.org/presentationml/2006/ole">
            <p:oleObj spid="_x0000_s452611" name="Equation" r:id="rId11" imgW="14478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5779"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PQuestion"/>
          <p:cNvSpPr>
            <a:spLocks noGrp="1" noChangeArrowheads="1"/>
          </p:cNvSpPr>
          <p:nvPr>
            <p:ph type="title"/>
          </p:nvPr>
        </p:nvSpPr>
        <p:spPr>
          <a:xfrm>
            <a:off x="457200" y="28575"/>
            <a:ext cx="8229600" cy="1647825"/>
          </a:xfrm>
        </p:spPr>
        <p:txBody>
          <a:bodyPr>
            <a:spAutoFit/>
          </a:bodyPr>
          <a:lstStyle/>
          <a:p>
            <a:r>
              <a:rPr lang="en-US" sz="2800"/>
              <a:t>The ellipse                          is rotated about the     </a:t>
            </a:r>
            <a:r>
              <a:rPr lang="en-US" sz="2800" i="1"/>
              <a:t>x</a:t>
            </a:r>
            <a:r>
              <a:rPr lang="en-US" sz="2800"/>
              <a:t>-axis to form a surface called an </a:t>
            </a:r>
            <a:r>
              <a:rPr lang="en-US" sz="2800" i="1"/>
              <a:t>ellipsoid</a:t>
            </a:r>
            <a:r>
              <a:rPr lang="en-US" sz="2800"/>
              <a:t>. Find the surface area of this ellipsoid.</a:t>
            </a:r>
          </a:p>
        </p:txBody>
      </p:sp>
      <p:graphicFrame>
        <p:nvGraphicFramePr>
          <p:cNvPr id="76803" name="TPChart"/>
          <p:cNvGraphicFramePr>
            <a:graphicFrameLocks noChangeAspect="1"/>
          </p:cNvGraphicFramePr>
          <p:nvPr/>
        </p:nvGraphicFramePr>
        <p:xfrm>
          <a:off x="4724400" y="1714500"/>
          <a:ext cx="4419600" cy="5143500"/>
        </p:xfrm>
        <a:graphic>
          <a:graphicData uri="http://schemas.openxmlformats.org/presentationml/2006/ole">
            <p:oleObj spid="_x0000_s453634" name="Chart" r:id="rId5" imgW="4571989" imgH="5143584" progId="MSGraph.Chart.8">
              <p:embed followColorScheme="full"/>
            </p:oleObj>
          </a:graphicData>
        </a:graphic>
      </p:graphicFrame>
      <p:sp>
        <p:nvSpPr>
          <p:cNvPr id="76804" name="TPAnswers"/>
          <p:cNvSpPr>
            <a:spLocks noGrp="1" noChangeArrowheads="1"/>
          </p:cNvSpPr>
          <p:nvPr>
            <p:ph type="body" idx="1"/>
            <p:custDataLst>
              <p:tags r:id="rId3"/>
            </p:custDataLst>
          </p:nvPr>
        </p:nvSpPr>
        <p:spPr>
          <a:xfrm>
            <a:off x="228600" y="1773238"/>
            <a:ext cx="1676400" cy="4703762"/>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sp>
        <p:nvSpPr>
          <p:cNvPr id="7680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05" name="Object 5"/>
          <p:cNvGraphicFramePr>
            <a:graphicFrameLocks noChangeAspect="1"/>
          </p:cNvGraphicFramePr>
          <p:nvPr/>
        </p:nvGraphicFramePr>
        <p:xfrm>
          <a:off x="2362200" y="0"/>
          <a:ext cx="2438400" cy="884238"/>
        </p:xfrm>
        <a:graphic>
          <a:graphicData uri="http://schemas.openxmlformats.org/presentationml/2006/ole">
            <p:oleObj spid="_x0000_s453635" name="Equation" r:id="rId6" imgW="1054100" imgH="381000" progId="">
              <p:embed/>
            </p:oleObj>
          </a:graphicData>
        </a:graphic>
      </p:graphicFrame>
      <p:sp>
        <p:nvSpPr>
          <p:cNvPr id="76808"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07" name="Object 7"/>
          <p:cNvGraphicFramePr>
            <a:graphicFrameLocks noChangeAspect="1"/>
          </p:cNvGraphicFramePr>
          <p:nvPr/>
        </p:nvGraphicFramePr>
        <p:xfrm>
          <a:off x="762000" y="1752600"/>
          <a:ext cx="4022725" cy="676275"/>
        </p:xfrm>
        <a:graphic>
          <a:graphicData uri="http://schemas.openxmlformats.org/presentationml/2006/ole">
            <p:oleObj spid="_x0000_s453636" name="Equation" r:id="rId7" imgW="2171700" imgH="368300" progId="">
              <p:embed/>
            </p:oleObj>
          </a:graphicData>
        </a:graphic>
      </p:graphicFrame>
      <p:sp>
        <p:nvSpPr>
          <p:cNvPr id="76810"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09" name="Object 9"/>
          <p:cNvGraphicFramePr>
            <a:graphicFrameLocks noChangeAspect="1"/>
          </p:cNvGraphicFramePr>
          <p:nvPr/>
        </p:nvGraphicFramePr>
        <p:xfrm>
          <a:off x="723900" y="2743200"/>
          <a:ext cx="4305300" cy="676275"/>
        </p:xfrm>
        <a:graphic>
          <a:graphicData uri="http://schemas.openxmlformats.org/presentationml/2006/ole">
            <p:oleObj spid="_x0000_s453637" name="Equation" r:id="rId8" imgW="2324100" imgH="368300" progId="">
              <p:embed/>
            </p:oleObj>
          </a:graphicData>
        </a:graphic>
      </p:graphicFrame>
      <p:sp>
        <p:nvSpPr>
          <p:cNvPr id="76812"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11" name="Object 11"/>
          <p:cNvGraphicFramePr>
            <a:graphicFrameLocks noChangeAspect="1"/>
          </p:cNvGraphicFramePr>
          <p:nvPr/>
        </p:nvGraphicFramePr>
        <p:xfrm>
          <a:off x="746125" y="3810000"/>
          <a:ext cx="3275013" cy="676275"/>
        </p:xfrm>
        <a:graphic>
          <a:graphicData uri="http://schemas.openxmlformats.org/presentationml/2006/ole">
            <p:oleObj spid="_x0000_s453638" name="Equation" r:id="rId9" imgW="1765300" imgH="368300" progId="">
              <p:embed/>
            </p:oleObj>
          </a:graphicData>
        </a:graphic>
      </p:graphicFrame>
      <p:sp>
        <p:nvSpPr>
          <p:cNvPr id="76814"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13" name="Object 13"/>
          <p:cNvGraphicFramePr>
            <a:graphicFrameLocks noChangeAspect="1"/>
          </p:cNvGraphicFramePr>
          <p:nvPr/>
        </p:nvGraphicFramePr>
        <p:xfrm>
          <a:off x="723900" y="4876800"/>
          <a:ext cx="4305300" cy="676275"/>
        </p:xfrm>
        <a:graphic>
          <a:graphicData uri="http://schemas.openxmlformats.org/presentationml/2006/ole">
            <p:oleObj spid="_x0000_s453639" name="Equation" r:id="rId10" imgW="2324100" imgH="368300" progId="">
              <p:embed/>
            </p:oleObj>
          </a:graphicData>
        </a:graphic>
      </p:graphicFrame>
      <p:sp>
        <p:nvSpPr>
          <p:cNvPr id="76816" name="Rectangle 16"/>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15" name="Object 15"/>
          <p:cNvGraphicFramePr>
            <a:graphicFrameLocks noChangeAspect="1"/>
          </p:cNvGraphicFramePr>
          <p:nvPr/>
        </p:nvGraphicFramePr>
        <p:xfrm>
          <a:off x="685800" y="5943600"/>
          <a:ext cx="3429000" cy="593725"/>
        </p:xfrm>
        <a:graphic>
          <a:graphicData uri="http://schemas.openxmlformats.org/presentationml/2006/ole">
            <p:oleObj spid="_x0000_s453640" name="Equation" r:id="rId11" imgW="1853396" imgH="31736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6803" grpId="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PQuestion"/>
          <p:cNvSpPr>
            <a:spLocks noGrp="1" noChangeArrowheads="1"/>
          </p:cNvSpPr>
          <p:nvPr>
            <p:ph type="title"/>
          </p:nvPr>
        </p:nvSpPr>
        <p:spPr>
          <a:xfrm>
            <a:off x="457200" y="1588"/>
            <a:ext cx="8229600" cy="1827212"/>
          </a:xfrm>
        </p:spPr>
        <p:txBody>
          <a:bodyPr>
            <a:spAutoFit/>
          </a:bodyPr>
          <a:lstStyle/>
          <a:p>
            <a:r>
              <a:rPr lang="en-US" sz="2400"/>
              <a:t>The end of a tank containing water is vertical and has the indicated shape, where </a:t>
            </a:r>
            <a:r>
              <a:rPr lang="en-US" sz="2400" i="1"/>
              <a:t>a</a:t>
            </a:r>
            <a:r>
              <a:rPr lang="en-US" sz="2400"/>
              <a:t> = 13, </a:t>
            </a:r>
            <a:r>
              <a:rPr lang="en-US" sz="2400" i="1"/>
              <a:t>b</a:t>
            </a:r>
            <a:r>
              <a:rPr lang="en-US" sz="2400"/>
              <a:t> = 21 and </a:t>
            </a:r>
            <a:r>
              <a:rPr lang="en-US" sz="2400" i="1"/>
              <a:t>h</a:t>
            </a:r>
            <a:r>
              <a:rPr lang="en-US" sz="2400"/>
              <a:t> = 6. Find the hydrostatic force against the end of the tank. Use the fact that water weighs                    .</a:t>
            </a:r>
          </a:p>
        </p:txBody>
      </p:sp>
      <p:graphicFrame>
        <p:nvGraphicFramePr>
          <p:cNvPr id="77827" name="TPChart"/>
          <p:cNvGraphicFramePr>
            <a:graphicFrameLocks noChangeAspect="1"/>
          </p:cNvGraphicFramePr>
          <p:nvPr/>
        </p:nvGraphicFramePr>
        <p:xfrm>
          <a:off x="4605338" y="1752600"/>
          <a:ext cx="4538662" cy="5105400"/>
        </p:xfrm>
        <a:graphic>
          <a:graphicData uri="http://schemas.openxmlformats.org/presentationml/2006/ole">
            <p:oleObj spid="_x0000_s454658" name="Chart" r:id="rId5" imgW="4571989" imgH="5143584" progId="MSGraph.Chart.8">
              <p:embed followColorScheme="full"/>
            </p:oleObj>
          </a:graphicData>
        </a:graphic>
      </p:graphicFrame>
      <p:sp>
        <p:nvSpPr>
          <p:cNvPr id="77828" name="TPAnswers"/>
          <p:cNvSpPr>
            <a:spLocks noGrp="1" noChangeArrowheads="1"/>
          </p:cNvSpPr>
          <p:nvPr>
            <p:ph type="body" idx="1"/>
            <p:custDataLst>
              <p:tags r:id="rId3"/>
            </p:custDataLst>
          </p:nvPr>
        </p:nvSpPr>
        <p:spPr>
          <a:xfrm>
            <a:off x="457200" y="4191000"/>
            <a:ext cx="4114800" cy="2209800"/>
          </a:xfrm>
        </p:spPr>
        <p:txBody>
          <a:bodyPr>
            <a:spAutoFit/>
          </a:bodyPr>
          <a:lstStyle/>
          <a:p>
            <a:pPr marL="609600" indent="-609600">
              <a:buFontTx/>
              <a:buAutoNum type="arabicPeriod"/>
            </a:pPr>
            <a:r>
              <a:rPr lang="en-US" sz="2400"/>
              <a:t>20,743.6 lb</a:t>
            </a:r>
          </a:p>
          <a:p>
            <a:pPr marL="609600" indent="-609600">
              <a:buFontTx/>
              <a:buAutoNum type="arabicPeriod"/>
            </a:pPr>
            <a:r>
              <a:rPr lang="en-US" sz="2400"/>
              <a:t>20,482.9 lb</a:t>
            </a:r>
          </a:p>
          <a:p>
            <a:pPr marL="609600" indent="-609600">
              <a:buFontTx/>
              <a:buAutoNum type="arabicPeriod"/>
            </a:pPr>
            <a:r>
              <a:rPr lang="en-US" sz="2400"/>
              <a:t>19,641.7 lb</a:t>
            </a:r>
          </a:p>
          <a:p>
            <a:pPr marL="609600" indent="-609600">
              <a:buFontTx/>
              <a:buAutoNum type="arabicPeriod"/>
            </a:pPr>
            <a:r>
              <a:rPr lang="en-US" sz="2400"/>
              <a:t>20,729.2 lb</a:t>
            </a:r>
          </a:p>
          <a:p>
            <a:pPr marL="609600" indent="-609600">
              <a:buFontTx/>
              <a:buAutoNum type="arabicPeriod"/>
            </a:pPr>
            <a:r>
              <a:rPr lang="en-US" sz="2400"/>
              <a:t>20,625.0 lb</a:t>
            </a:r>
          </a:p>
        </p:txBody>
      </p:sp>
      <p:sp>
        <p:nvSpPr>
          <p:cNvPr id="7783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7829" name="Object 5"/>
          <p:cNvGraphicFramePr>
            <a:graphicFrameLocks noChangeAspect="1"/>
          </p:cNvGraphicFramePr>
          <p:nvPr/>
        </p:nvGraphicFramePr>
        <p:xfrm>
          <a:off x="2940050" y="1393825"/>
          <a:ext cx="1662113" cy="495300"/>
        </p:xfrm>
        <a:graphic>
          <a:graphicData uri="http://schemas.openxmlformats.org/presentationml/2006/ole">
            <p:oleObj spid="_x0000_s454659" name="Equation" r:id="rId6" imgW="672840" imgH="203040" progId="">
              <p:embed/>
            </p:oleObj>
          </a:graphicData>
        </a:graphic>
      </p:graphicFrame>
      <p:pic>
        <p:nvPicPr>
          <p:cNvPr id="77831" name="Picture 7"/>
          <p:cNvPicPr>
            <a:picLocks noChangeAspect="1" noChangeArrowheads="1"/>
          </p:cNvPicPr>
          <p:nvPr/>
        </p:nvPicPr>
        <p:blipFill>
          <a:blip r:embed="rId7"/>
          <a:srcRect/>
          <a:stretch>
            <a:fillRect/>
          </a:stretch>
        </p:blipFill>
        <p:spPr bwMode="auto">
          <a:xfrm>
            <a:off x="152400" y="1981200"/>
            <a:ext cx="3886200" cy="2124075"/>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7827" grpId="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PQuestion"/>
          <p:cNvSpPr>
            <a:spLocks noGrp="1" noChangeArrowheads="1"/>
          </p:cNvSpPr>
          <p:nvPr>
            <p:ph type="title"/>
          </p:nvPr>
        </p:nvSpPr>
        <p:spPr>
          <a:xfrm>
            <a:off x="457200" y="17463"/>
            <a:ext cx="8229600" cy="1647825"/>
          </a:xfrm>
        </p:spPr>
        <p:txBody>
          <a:bodyPr>
            <a:spAutoFit/>
          </a:bodyPr>
          <a:lstStyle/>
          <a:p>
            <a:r>
              <a:rPr lang="en-US" sz="2800"/>
              <a:t>True or False?  The center of mass of a lamina with density           in the shape of a circle with radius 15 as shown below is                  .</a:t>
            </a:r>
          </a:p>
        </p:txBody>
      </p:sp>
      <p:graphicFrame>
        <p:nvGraphicFramePr>
          <p:cNvPr id="78851" name="TPChart"/>
          <p:cNvGraphicFramePr>
            <a:graphicFrameLocks noChangeAspect="1"/>
          </p:cNvGraphicFramePr>
          <p:nvPr/>
        </p:nvGraphicFramePr>
        <p:xfrm>
          <a:off x="4876800" y="2057400"/>
          <a:ext cx="4267200" cy="4800600"/>
        </p:xfrm>
        <a:graphic>
          <a:graphicData uri="http://schemas.openxmlformats.org/presentationml/2006/ole">
            <p:oleObj spid="_x0000_s455682" name="Chart" r:id="rId5" imgW="4571989" imgH="5143584" progId="MSGraph.Chart.8">
              <p:embed followColorScheme="full"/>
            </p:oleObj>
          </a:graphicData>
        </a:graphic>
      </p:graphicFrame>
      <p:sp>
        <p:nvSpPr>
          <p:cNvPr id="78852" name="TPAnswers"/>
          <p:cNvSpPr>
            <a:spLocks noGrp="1" noChangeArrowheads="1"/>
          </p:cNvSpPr>
          <p:nvPr>
            <p:ph type="body" idx="1"/>
            <p:custDataLst>
              <p:tags r:id="rId3"/>
            </p:custDataLst>
          </p:nvPr>
        </p:nvSpPr>
        <p:spPr>
          <a:xfrm>
            <a:off x="457200" y="49530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graphicFrame>
        <p:nvGraphicFramePr>
          <p:cNvPr id="78853" name="Object 5"/>
          <p:cNvGraphicFramePr>
            <a:graphicFrameLocks noChangeAspect="1"/>
          </p:cNvGraphicFramePr>
          <p:nvPr/>
        </p:nvGraphicFramePr>
        <p:xfrm>
          <a:off x="2438400" y="762000"/>
          <a:ext cx="990600" cy="528638"/>
        </p:xfrm>
        <a:graphic>
          <a:graphicData uri="http://schemas.openxmlformats.org/presentationml/2006/ole">
            <p:oleObj spid="_x0000_s455683" name="Equation" r:id="rId6" imgW="329771" imgH="177569" progId="">
              <p:embed/>
            </p:oleObj>
          </a:graphicData>
        </a:graphic>
      </p:graphicFrame>
      <p:graphicFrame>
        <p:nvGraphicFramePr>
          <p:cNvPr id="78855" name="Object 7"/>
          <p:cNvGraphicFramePr>
            <a:graphicFrameLocks noChangeAspect="1"/>
          </p:cNvGraphicFramePr>
          <p:nvPr/>
        </p:nvGraphicFramePr>
        <p:xfrm>
          <a:off x="5105400" y="1143000"/>
          <a:ext cx="1600200" cy="984250"/>
        </p:xfrm>
        <a:graphic>
          <a:graphicData uri="http://schemas.openxmlformats.org/presentationml/2006/ole">
            <p:oleObj spid="_x0000_s455684" name="Equation" r:id="rId7" imgW="596900" imgH="368300" progId="">
              <p:embed/>
            </p:oleObj>
          </a:graphicData>
        </a:graphic>
      </p:graphicFrame>
      <p:pic>
        <p:nvPicPr>
          <p:cNvPr id="78857" name="Picture 9"/>
          <p:cNvPicPr>
            <a:picLocks noChangeAspect="1" noChangeArrowheads="1"/>
          </p:cNvPicPr>
          <p:nvPr/>
        </p:nvPicPr>
        <p:blipFill>
          <a:blip r:embed="rId8"/>
          <a:srcRect/>
          <a:stretch>
            <a:fillRect/>
          </a:stretch>
        </p:blipFill>
        <p:spPr bwMode="auto">
          <a:xfrm>
            <a:off x="533400" y="1905000"/>
            <a:ext cx="2895600" cy="28956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8851"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PQuestion"/>
          <p:cNvSpPr>
            <a:spLocks noGrp="1" noChangeArrowheads="1"/>
          </p:cNvSpPr>
          <p:nvPr>
            <p:ph type="title"/>
          </p:nvPr>
        </p:nvSpPr>
        <p:spPr>
          <a:xfrm>
            <a:off x="457200" y="166688"/>
            <a:ext cx="8229600" cy="1647825"/>
          </a:xfrm>
        </p:spPr>
        <p:txBody>
          <a:bodyPr>
            <a:spAutoFit/>
          </a:bodyPr>
          <a:lstStyle/>
          <a:p>
            <a:r>
              <a:rPr lang="en-US" sz="2800"/>
              <a:t>A steady wind blows a kite due west. The kite's height above ground from horizontal position </a:t>
            </a:r>
            <a:r>
              <a:rPr lang="en-US" sz="2800" i="1"/>
              <a:t>x</a:t>
            </a:r>
            <a:r>
              <a:rPr lang="en-US" sz="2800"/>
              <a:t> = 0 to </a:t>
            </a:r>
            <a:r>
              <a:rPr lang="en-US" sz="2800" i="1"/>
              <a:t>x</a:t>
            </a:r>
            <a:r>
              <a:rPr lang="en-US" sz="2800"/>
              <a:t> = 80 ft is given by                                   </a:t>
            </a:r>
          </a:p>
        </p:txBody>
      </p:sp>
      <p:graphicFrame>
        <p:nvGraphicFramePr>
          <p:cNvPr id="79875" name="TPChart"/>
          <p:cNvGraphicFramePr>
            <a:graphicFrameLocks noChangeAspect="1"/>
          </p:cNvGraphicFramePr>
          <p:nvPr/>
        </p:nvGraphicFramePr>
        <p:xfrm>
          <a:off x="4508500" y="1651000"/>
          <a:ext cx="4572000" cy="5143500"/>
        </p:xfrm>
        <a:graphic>
          <a:graphicData uri="http://schemas.openxmlformats.org/presentationml/2006/ole">
            <p:oleObj spid="_x0000_s456706" name="Chart" r:id="rId5" imgW="4571989" imgH="5143584" progId="MSGraph.Chart.8">
              <p:embed followColorScheme="full"/>
            </p:oleObj>
          </a:graphicData>
        </a:graphic>
      </p:graphicFrame>
      <p:sp>
        <p:nvSpPr>
          <p:cNvPr id="79876" name="TPAnswers"/>
          <p:cNvSpPr>
            <a:spLocks noGrp="1" noChangeArrowheads="1"/>
          </p:cNvSpPr>
          <p:nvPr>
            <p:ph type="body" idx="1"/>
            <p:custDataLst>
              <p:tags r:id="rId3"/>
            </p:custDataLst>
          </p:nvPr>
        </p:nvSpPr>
        <p:spPr>
          <a:xfrm>
            <a:off x="457200" y="4703763"/>
            <a:ext cx="4114800" cy="1163637"/>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79877" name="Text Box 5"/>
          <p:cNvSpPr txBox="1">
            <a:spLocks noChangeArrowheads="1"/>
          </p:cNvSpPr>
          <p:nvPr/>
        </p:nvSpPr>
        <p:spPr bwMode="auto">
          <a:xfrm>
            <a:off x="457200" y="3124200"/>
            <a:ext cx="4648200" cy="1373188"/>
          </a:xfrm>
          <a:prstGeom prst="rect">
            <a:avLst/>
          </a:prstGeom>
          <a:noFill/>
          <a:ln w="9525">
            <a:noFill/>
            <a:miter lim="800000"/>
            <a:headEnd/>
            <a:tailEnd/>
          </a:ln>
          <a:effectLst/>
        </p:spPr>
        <p:txBody>
          <a:bodyPr>
            <a:spAutoFit/>
          </a:bodyPr>
          <a:lstStyle/>
          <a:p>
            <a:pPr>
              <a:spcBef>
                <a:spcPct val="50000"/>
              </a:spcBef>
            </a:pPr>
            <a:r>
              <a:rPr lang="en-US" sz="2800">
                <a:solidFill>
                  <a:schemeClr val="tx2"/>
                </a:solidFill>
              </a:rPr>
              <a:t>True or False?   The distance traveled by the kite is approximately 92.78 ft.</a:t>
            </a:r>
          </a:p>
        </p:txBody>
      </p:sp>
      <p:sp>
        <p:nvSpPr>
          <p:cNvPr id="79879" name="Rectangle 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9878" name="Object 6"/>
          <p:cNvGraphicFramePr>
            <a:graphicFrameLocks noChangeAspect="1"/>
          </p:cNvGraphicFramePr>
          <p:nvPr/>
        </p:nvGraphicFramePr>
        <p:xfrm>
          <a:off x="609600" y="1905000"/>
          <a:ext cx="3429000" cy="931863"/>
        </p:xfrm>
        <a:graphic>
          <a:graphicData uri="http://schemas.openxmlformats.org/presentationml/2006/ole">
            <p:oleObj spid="_x0000_s456707" name="Equation" r:id="rId6" imgW="12065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9875" grpId="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53975"/>
            <a:ext cx="8229600" cy="1585913"/>
          </a:xfrm>
        </p:spPr>
        <p:txBody>
          <a:bodyPr>
            <a:spAutoFit/>
          </a:bodyPr>
          <a:lstStyle/>
          <a:p>
            <a:r>
              <a:rPr lang="en-US" sz="4000"/>
              <a:t>Which equation does the function</a:t>
            </a:r>
            <a:br>
              <a:rPr lang="en-US" sz="4000"/>
            </a:br>
            <a:r>
              <a:rPr lang="en-US" sz="4000"/>
              <a:t>               satisfy?</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457730"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205581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05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3" name="Object 5"/>
          <p:cNvGraphicFramePr>
            <a:graphicFrameLocks noChangeAspect="1"/>
          </p:cNvGraphicFramePr>
          <p:nvPr/>
        </p:nvGraphicFramePr>
        <p:xfrm>
          <a:off x="685800" y="914400"/>
          <a:ext cx="1752600" cy="844550"/>
        </p:xfrm>
        <a:graphic>
          <a:graphicData uri="http://schemas.openxmlformats.org/presentationml/2006/ole">
            <p:oleObj spid="_x0000_s457731" name="Equation" r:id="rId6" imgW="444693" imgH="215994" progId="">
              <p:embed/>
            </p:oleObj>
          </a:graphicData>
        </a:graphic>
      </p:graphicFrame>
      <p:sp>
        <p:nvSpPr>
          <p:cNvPr id="2056"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5" name="Object 7"/>
          <p:cNvGraphicFramePr>
            <a:graphicFrameLocks noChangeAspect="1"/>
          </p:cNvGraphicFramePr>
          <p:nvPr/>
        </p:nvGraphicFramePr>
        <p:xfrm>
          <a:off x="990600" y="2057400"/>
          <a:ext cx="3025775" cy="630238"/>
        </p:xfrm>
        <a:graphic>
          <a:graphicData uri="http://schemas.openxmlformats.org/presentationml/2006/ole">
            <p:oleObj spid="_x0000_s457732" name="Equation" r:id="rId7" imgW="914400" imgH="190500" progId="">
              <p:embed/>
            </p:oleObj>
          </a:graphicData>
        </a:graphic>
      </p:graphicFrame>
      <p:sp>
        <p:nvSpPr>
          <p:cNvPr id="2058"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7" name="Object 9"/>
          <p:cNvGraphicFramePr>
            <a:graphicFrameLocks noChangeAspect="1"/>
          </p:cNvGraphicFramePr>
          <p:nvPr/>
        </p:nvGraphicFramePr>
        <p:xfrm>
          <a:off x="990600" y="2971800"/>
          <a:ext cx="2973388" cy="630238"/>
        </p:xfrm>
        <a:graphic>
          <a:graphicData uri="http://schemas.openxmlformats.org/presentationml/2006/ole">
            <p:oleObj spid="_x0000_s457733" name="Equation" r:id="rId8" imgW="901700" imgH="190500" progId="">
              <p:embed/>
            </p:oleObj>
          </a:graphicData>
        </a:graphic>
      </p:graphicFrame>
      <p:sp>
        <p:nvSpPr>
          <p:cNvPr id="2060"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9" name="Object 11"/>
          <p:cNvGraphicFramePr>
            <a:graphicFrameLocks noChangeAspect="1"/>
          </p:cNvGraphicFramePr>
          <p:nvPr/>
        </p:nvGraphicFramePr>
        <p:xfrm>
          <a:off x="990600" y="3962400"/>
          <a:ext cx="2973388" cy="630238"/>
        </p:xfrm>
        <a:graphic>
          <a:graphicData uri="http://schemas.openxmlformats.org/presentationml/2006/ole">
            <p:oleObj spid="_x0000_s457734" name="Equation" r:id="rId9" imgW="901700" imgH="190500" progId="">
              <p:embed/>
            </p:oleObj>
          </a:graphicData>
        </a:graphic>
      </p:graphicFrame>
      <p:sp>
        <p:nvSpPr>
          <p:cNvPr id="2062"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1" name="Object 13"/>
          <p:cNvGraphicFramePr>
            <a:graphicFrameLocks noChangeAspect="1"/>
          </p:cNvGraphicFramePr>
          <p:nvPr/>
        </p:nvGraphicFramePr>
        <p:xfrm>
          <a:off x="990600" y="4876800"/>
          <a:ext cx="2973388" cy="630238"/>
        </p:xfrm>
        <a:graphic>
          <a:graphicData uri="http://schemas.openxmlformats.org/presentationml/2006/ole">
            <p:oleObj spid="_x0000_s457735" name="Equation" r:id="rId10" imgW="901700" imgH="190500" progId="">
              <p:embed/>
            </p:oleObj>
          </a:graphicData>
        </a:graphic>
      </p:graphicFrame>
      <p:sp>
        <p:nvSpPr>
          <p:cNvPr id="2064"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3" name="Object 15"/>
          <p:cNvGraphicFramePr>
            <a:graphicFrameLocks noChangeAspect="1"/>
          </p:cNvGraphicFramePr>
          <p:nvPr/>
        </p:nvGraphicFramePr>
        <p:xfrm>
          <a:off x="990600" y="5829300"/>
          <a:ext cx="3200400" cy="630238"/>
        </p:xfrm>
        <a:graphic>
          <a:graphicData uri="http://schemas.openxmlformats.org/presentationml/2006/ole">
            <p:oleObj spid="_x0000_s457736" name="Equation" r:id="rId11" imgW="965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23813"/>
            <a:ext cx="8229600" cy="2033587"/>
          </a:xfrm>
        </p:spPr>
        <p:txBody>
          <a:bodyPr>
            <a:spAutoFit/>
          </a:bodyPr>
          <a:lstStyle/>
          <a:p>
            <a:pPr>
              <a:lnSpc>
                <a:spcPct val="130000"/>
              </a:lnSpc>
            </a:pPr>
            <a:r>
              <a:rPr lang="en-US" sz="2800"/>
              <a:t>A population is modeled by the differential equation                         .  For what values of </a:t>
            </a:r>
            <a:r>
              <a:rPr lang="en-US" sz="2800" i="1"/>
              <a:t>P</a:t>
            </a:r>
            <a:r>
              <a:rPr lang="en-US" sz="2800"/>
              <a:t> is the population increasing?</a:t>
            </a:r>
          </a:p>
        </p:txBody>
      </p:sp>
      <p:graphicFrame>
        <p:nvGraphicFramePr>
          <p:cNvPr id="5123" name="TPChart"/>
          <p:cNvGraphicFramePr>
            <a:graphicFrameLocks noChangeAspect="1"/>
          </p:cNvGraphicFramePr>
          <p:nvPr/>
        </p:nvGraphicFramePr>
        <p:xfrm>
          <a:off x="4876800" y="2057400"/>
          <a:ext cx="4267200" cy="4800600"/>
        </p:xfrm>
        <a:graphic>
          <a:graphicData uri="http://schemas.openxmlformats.org/presentationml/2006/ole">
            <p:oleObj spid="_x0000_s458754"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 0 &lt; </a:t>
            </a:r>
            <a:r>
              <a:rPr lang="en-US" i="1"/>
              <a:t>P</a:t>
            </a:r>
            <a:r>
              <a:rPr lang="en-US"/>
              <a:t> &lt; 4,700</a:t>
            </a:r>
          </a:p>
          <a:p>
            <a:pPr marL="609600" indent="-609600">
              <a:buFontTx/>
              <a:buAutoNum type="arabicPeriod"/>
            </a:pPr>
            <a:r>
              <a:rPr lang="en-US"/>
              <a:t> 0 &lt; </a:t>
            </a:r>
            <a:r>
              <a:rPr lang="en-US" i="1"/>
              <a:t>P</a:t>
            </a:r>
            <a:r>
              <a:rPr lang="en-US"/>
              <a:t> &lt; 1.4</a:t>
            </a:r>
          </a:p>
          <a:p>
            <a:pPr marL="609600" indent="-609600">
              <a:buFontTx/>
              <a:buAutoNum type="arabicPeriod"/>
            </a:pPr>
            <a:r>
              <a:rPr lang="en-US"/>
              <a:t> </a:t>
            </a:r>
            <a:r>
              <a:rPr lang="en-US" i="1"/>
              <a:t>P</a:t>
            </a:r>
            <a:r>
              <a:rPr lang="en-US"/>
              <a:t> &lt; 4,700</a:t>
            </a:r>
          </a:p>
          <a:p>
            <a:pPr marL="609600" indent="-609600">
              <a:buFontTx/>
              <a:buAutoNum type="arabicPeriod"/>
            </a:pPr>
            <a:r>
              <a:rPr lang="en-US"/>
              <a:t> </a:t>
            </a:r>
            <a:r>
              <a:rPr lang="en-US" i="1"/>
              <a:t>P</a:t>
            </a:r>
            <a:r>
              <a:rPr lang="en-US"/>
              <a:t> &gt; 1.4</a:t>
            </a:r>
          </a:p>
          <a:p>
            <a:pPr marL="609600" indent="-609600">
              <a:buFontTx/>
              <a:buAutoNum type="arabicPeriod"/>
            </a:pPr>
            <a:r>
              <a:rPr lang="en-US"/>
              <a:t> </a:t>
            </a:r>
            <a:r>
              <a:rPr lang="en-US" i="1"/>
              <a:t>P</a:t>
            </a:r>
            <a:r>
              <a:rPr lang="en-US"/>
              <a:t> &gt; 47</a:t>
            </a:r>
          </a:p>
        </p:txBody>
      </p:sp>
      <p:sp>
        <p:nvSpPr>
          <p:cNvPr id="5126"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2057400" y="836613"/>
          <a:ext cx="2362200" cy="804862"/>
        </p:xfrm>
        <a:graphic>
          <a:graphicData uri="http://schemas.openxmlformats.org/presentationml/2006/ole">
            <p:oleObj spid="_x0000_s458755" name="Equation" r:id="rId6" imgW="11684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17463"/>
            <a:ext cx="8229600" cy="1647825"/>
          </a:xfrm>
        </p:spPr>
        <p:txBody>
          <a:bodyPr>
            <a:spAutoFit/>
          </a:bodyPr>
          <a:lstStyle/>
          <a:p>
            <a:r>
              <a:rPr lang="en-US" sz="2800"/>
              <a:t>Use Euler's method with step size 0.25 to estimate </a:t>
            </a:r>
            <a:r>
              <a:rPr lang="en-US" sz="2800" i="1"/>
              <a:t>y</a:t>
            </a:r>
            <a:r>
              <a:rPr lang="en-US" sz="2800"/>
              <a:t>(1), where </a:t>
            </a:r>
            <a:r>
              <a:rPr lang="en-US" sz="2800" i="1"/>
              <a:t>y</a:t>
            </a:r>
            <a:r>
              <a:rPr lang="en-US" sz="2800"/>
              <a:t>(</a:t>
            </a:r>
            <a:r>
              <a:rPr lang="en-US" sz="2800" i="1"/>
              <a:t>x</a:t>
            </a:r>
            <a:r>
              <a:rPr lang="en-US" sz="2800"/>
              <a:t>) is the solution of the initial-value problem.</a:t>
            </a:r>
          </a:p>
        </p:txBody>
      </p:sp>
      <p:graphicFrame>
        <p:nvGraphicFramePr>
          <p:cNvPr id="6147" name="TPChart"/>
          <p:cNvGraphicFramePr>
            <a:graphicFrameLocks noChangeAspect="1"/>
          </p:cNvGraphicFramePr>
          <p:nvPr/>
        </p:nvGraphicFramePr>
        <p:xfrm>
          <a:off x="4572000" y="1714500"/>
          <a:ext cx="4572000" cy="5143500"/>
        </p:xfrm>
        <a:graphic>
          <a:graphicData uri="http://schemas.openxmlformats.org/presentationml/2006/ole">
            <p:oleObj spid="_x0000_s459778"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2743200"/>
            <a:ext cx="4114800" cy="2916238"/>
          </a:xfrm>
        </p:spPr>
        <p:txBody>
          <a:bodyPr>
            <a:spAutoFit/>
          </a:bodyPr>
          <a:lstStyle/>
          <a:p>
            <a:pPr marL="609600" indent="-609600">
              <a:buFontTx/>
              <a:buAutoNum type="arabicPeriod"/>
            </a:pPr>
            <a:r>
              <a:rPr lang="es-ES"/>
              <a:t> </a:t>
            </a:r>
            <a:r>
              <a:rPr lang="es-ES" i="1"/>
              <a:t>y</a:t>
            </a:r>
            <a:r>
              <a:rPr lang="es-ES"/>
              <a:t> (1) = 2.1307</a:t>
            </a:r>
          </a:p>
          <a:p>
            <a:pPr marL="609600" indent="-609600">
              <a:buFontTx/>
              <a:buAutoNum type="arabicPeriod"/>
            </a:pPr>
            <a:r>
              <a:rPr lang="es-ES"/>
              <a:t> </a:t>
            </a:r>
            <a:r>
              <a:rPr lang="es-ES" i="1"/>
              <a:t>y</a:t>
            </a:r>
            <a:r>
              <a:rPr lang="es-ES"/>
              <a:t> (1) = 1.0429</a:t>
            </a:r>
          </a:p>
          <a:p>
            <a:pPr marL="609600" indent="-609600">
              <a:buFontTx/>
              <a:buAutoNum type="arabicPeriod"/>
            </a:pPr>
            <a:r>
              <a:rPr lang="es-ES"/>
              <a:t> </a:t>
            </a:r>
            <a:r>
              <a:rPr lang="es-ES" i="1"/>
              <a:t>y</a:t>
            </a:r>
            <a:r>
              <a:rPr lang="es-ES"/>
              <a:t> (1) = 1.5219</a:t>
            </a:r>
          </a:p>
          <a:p>
            <a:pPr marL="609600" indent="-609600">
              <a:buFontTx/>
              <a:buAutoNum type="arabicPeriod"/>
            </a:pPr>
            <a:r>
              <a:rPr lang="es-ES"/>
              <a:t> </a:t>
            </a:r>
            <a:r>
              <a:rPr lang="es-ES" i="1"/>
              <a:t>y</a:t>
            </a:r>
            <a:r>
              <a:rPr lang="es-ES"/>
              <a:t> (1) = 4.5157</a:t>
            </a:r>
          </a:p>
          <a:p>
            <a:pPr marL="609600" indent="-609600">
              <a:buFontTx/>
              <a:buAutoNum type="arabicPeriod"/>
            </a:pPr>
            <a:r>
              <a:rPr lang="es-ES"/>
              <a:t> </a:t>
            </a:r>
            <a:r>
              <a:rPr lang="es-ES" i="1"/>
              <a:t>y</a:t>
            </a:r>
            <a:r>
              <a:rPr lang="es-ES"/>
              <a:t> (1) = 3.6127</a:t>
            </a:r>
            <a:endParaRPr lang="en-US"/>
          </a:p>
        </p:txBody>
      </p:sp>
      <p:sp>
        <p:nvSpPr>
          <p:cNvPr id="6150"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457200" y="1600200"/>
          <a:ext cx="3886200" cy="788988"/>
        </p:xfrm>
        <a:graphic>
          <a:graphicData uri="http://schemas.openxmlformats.org/presentationml/2006/ole">
            <p:oleObj spid="_x0000_s459779" name="Equation" r:id="rId6" imgW="12065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PAnswers"/>
          <p:cNvSpPr>
            <a:spLocks noGrp="1" noChangeArrowheads="1"/>
          </p:cNvSpPr>
          <p:nvPr>
            <p:ph type="body" idx="1"/>
            <p:custDataLst>
              <p:tags r:id="rId3"/>
            </p:custDataLst>
          </p:nvPr>
        </p:nvSpPr>
        <p:spPr>
          <a:xfrm>
            <a:off x="457200" y="2819400"/>
            <a:ext cx="4114800" cy="3886200"/>
          </a:xfrm>
        </p:spPr>
        <p:txBody>
          <a:bodyPr/>
          <a:lstStyle/>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p:txBody>
      </p:sp>
      <p:sp>
        <p:nvSpPr>
          <p:cNvPr id="61442" name="TPQuestion"/>
          <p:cNvSpPr>
            <a:spLocks noGrp="1" noChangeArrowheads="1"/>
          </p:cNvSpPr>
          <p:nvPr>
            <p:ph type="title"/>
          </p:nvPr>
        </p:nvSpPr>
        <p:spPr>
          <a:xfrm>
            <a:off x="228600" y="58738"/>
            <a:ext cx="8686800" cy="2514600"/>
          </a:xfrm>
        </p:spPr>
        <p:txBody>
          <a:bodyPr/>
          <a:lstStyle/>
          <a:p>
            <a:pPr>
              <a:lnSpc>
                <a:spcPct val="115000"/>
              </a:lnSpc>
            </a:pPr>
            <a:r>
              <a:rPr lang="en-US" sz="2300"/>
              <a:t>When a camera flash goes off, the batteries immediately begin to recharge the flash's capacitor, which stores electric charge given by                                              </a:t>
            </a:r>
            <a:br>
              <a:rPr lang="en-US" sz="2300"/>
            </a:br>
            <a:r>
              <a:rPr lang="en-US" sz="2300"/>
              <a:t>(The maximum charge capacity is       and </a:t>
            </a:r>
            <a:r>
              <a:rPr lang="en-US" sz="2300" i="1"/>
              <a:t>t</a:t>
            </a:r>
            <a:r>
              <a:rPr lang="en-US" sz="2300"/>
              <a:t> is measured in seconds.) How long does it take to recharge the capacitor to 90% of capacity if            ? </a:t>
            </a:r>
          </a:p>
        </p:txBody>
      </p:sp>
      <p:graphicFrame>
        <p:nvGraphicFramePr>
          <p:cNvPr id="61444" name="TPChart"/>
          <p:cNvGraphicFramePr>
            <a:graphicFrameLocks noChangeAspect="1"/>
          </p:cNvGraphicFramePr>
          <p:nvPr/>
        </p:nvGraphicFramePr>
        <p:xfrm>
          <a:off x="5016500" y="2438400"/>
          <a:ext cx="3929063" cy="4419600"/>
        </p:xfrm>
        <a:graphic>
          <a:graphicData uri="http://schemas.openxmlformats.org/presentationml/2006/ole">
            <p:oleObj spid="_x0000_s46082" name="Chart" r:id="rId5" imgW="4571989" imgH="5143584" progId="MSGraph.Chart.8">
              <p:embed followColorScheme="full"/>
            </p:oleObj>
          </a:graphicData>
        </a:graphic>
      </p:graphicFrame>
      <p:sp>
        <p:nvSpPr>
          <p:cNvPr id="6144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762000" y="1017588"/>
          <a:ext cx="2743200" cy="534987"/>
        </p:xfrm>
        <a:graphic>
          <a:graphicData uri="http://schemas.openxmlformats.org/presentationml/2006/ole">
            <p:oleObj spid="_x0000_s46083" name="Equation" r:id="rId6" imgW="1091726" imgH="215806" progId="">
              <p:embed/>
            </p:oleObj>
          </a:graphicData>
        </a:graphic>
      </p:graphicFrame>
      <p:sp>
        <p:nvSpPr>
          <p:cNvPr id="6144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7" name="Object 7"/>
          <p:cNvGraphicFramePr>
            <a:graphicFrameLocks noChangeAspect="1"/>
          </p:cNvGraphicFramePr>
          <p:nvPr/>
        </p:nvGraphicFramePr>
        <p:xfrm>
          <a:off x="4724400" y="1371600"/>
          <a:ext cx="488950" cy="533400"/>
        </p:xfrm>
        <a:graphic>
          <a:graphicData uri="http://schemas.openxmlformats.org/presentationml/2006/ole">
            <p:oleObj spid="_x0000_s46084" name="Equation" r:id="rId7" imgW="177415" imgH="190087" progId="">
              <p:embed/>
            </p:oleObj>
          </a:graphicData>
        </a:graphic>
      </p:graphicFrame>
      <p:sp>
        <p:nvSpPr>
          <p:cNvPr id="6145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9" name="Object 9"/>
          <p:cNvGraphicFramePr>
            <a:graphicFrameLocks noChangeAspect="1"/>
          </p:cNvGraphicFramePr>
          <p:nvPr/>
        </p:nvGraphicFramePr>
        <p:xfrm>
          <a:off x="1038225" y="2895600"/>
          <a:ext cx="942975" cy="412750"/>
        </p:xfrm>
        <a:graphic>
          <a:graphicData uri="http://schemas.openxmlformats.org/presentationml/2006/ole">
            <p:oleObj spid="_x0000_s46085" name="Equation" r:id="rId8" imgW="431613" imgH="190417" progId="">
              <p:embed/>
            </p:oleObj>
          </a:graphicData>
        </a:graphic>
      </p:graphicFrame>
      <p:graphicFrame>
        <p:nvGraphicFramePr>
          <p:cNvPr id="61451" name="Object 11"/>
          <p:cNvGraphicFramePr>
            <a:graphicFrameLocks noChangeAspect="1"/>
          </p:cNvGraphicFramePr>
          <p:nvPr/>
        </p:nvGraphicFramePr>
        <p:xfrm>
          <a:off x="1012825" y="3429000"/>
          <a:ext cx="1273175" cy="860425"/>
        </p:xfrm>
        <a:graphic>
          <a:graphicData uri="http://schemas.openxmlformats.org/presentationml/2006/ole">
            <p:oleObj spid="_x0000_s46086" name="Equation" r:id="rId9" imgW="584454" imgH="393871" progId="">
              <p:embed/>
            </p:oleObj>
          </a:graphicData>
        </a:graphic>
      </p:graphicFrame>
      <p:graphicFrame>
        <p:nvGraphicFramePr>
          <p:cNvPr id="61453" name="Object 13"/>
          <p:cNvGraphicFramePr>
            <a:graphicFrameLocks noChangeAspect="1"/>
          </p:cNvGraphicFramePr>
          <p:nvPr/>
        </p:nvGraphicFramePr>
        <p:xfrm>
          <a:off x="1060450" y="4495800"/>
          <a:ext cx="1073150" cy="412750"/>
        </p:xfrm>
        <a:graphic>
          <a:graphicData uri="http://schemas.openxmlformats.org/presentationml/2006/ole">
            <p:oleObj spid="_x0000_s46087" name="Equation" r:id="rId10" imgW="495300" imgH="190500" progId="">
              <p:embed/>
            </p:oleObj>
          </a:graphicData>
        </a:graphic>
      </p:graphicFrame>
      <p:graphicFrame>
        <p:nvGraphicFramePr>
          <p:cNvPr id="61455" name="Object 15"/>
          <p:cNvGraphicFramePr>
            <a:graphicFrameLocks noChangeAspect="1"/>
          </p:cNvGraphicFramePr>
          <p:nvPr/>
        </p:nvGraphicFramePr>
        <p:xfrm>
          <a:off x="1012825" y="5006975"/>
          <a:ext cx="1273175" cy="860425"/>
        </p:xfrm>
        <a:graphic>
          <a:graphicData uri="http://schemas.openxmlformats.org/presentationml/2006/ole">
            <p:oleObj spid="_x0000_s46088" name="Equation" r:id="rId11" imgW="584454" imgH="393871" progId="">
              <p:embed/>
            </p:oleObj>
          </a:graphicData>
        </a:graphic>
      </p:graphicFrame>
      <p:graphicFrame>
        <p:nvGraphicFramePr>
          <p:cNvPr id="61457" name="Object 17"/>
          <p:cNvGraphicFramePr>
            <a:graphicFrameLocks noChangeAspect="1"/>
          </p:cNvGraphicFramePr>
          <p:nvPr/>
        </p:nvGraphicFramePr>
        <p:xfrm>
          <a:off x="1066800" y="5921375"/>
          <a:ext cx="990600" cy="860425"/>
        </p:xfrm>
        <a:graphic>
          <a:graphicData uri="http://schemas.openxmlformats.org/presentationml/2006/ole">
            <p:oleObj spid="_x0000_s46089" name="Equation" r:id="rId12" imgW="457200" imgH="393700" progId="">
              <p:embed/>
            </p:oleObj>
          </a:graphicData>
        </a:graphic>
      </p:graphicFrame>
      <p:graphicFrame>
        <p:nvGraphicFramePr>
          <p:cNvPr id="61459" name="Object 19"/>
          <p:cNvGraphicFramePr>
            <a:graphicFrameLocks noChangeAspect="1"/>
          </p:cNvGraphicFramePr>
          <p:nvPr/>
        </p:nvGraphicFramePr>
        <p:xfrm>
          <a:off x="2057400" y="2268538"/>
          <a:ext cx="838200" cy="398462"/>
        </p:xfrm>
        <a:graphic>
          <a:graphicData uri="http://schemas.openxmlformats.org/presentationml/2006/ole">
            <p:oleObj spid="_x0000_s46090" name="Equation" r:id="rId13" imgW="316950" imgH="15213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4"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3505200" y="195263"/>
            <a:ext cx="5181600" cy="1557337"/>
          </a:xfrm>
        </p:spPr>
        <p:txBody>
          <a:bodyPr>
            <a:spAutoFit/>
          </a:bodyPr>
          <a:lstStyle/>
          <a:p>
            <a:r>
              <a:rPr lang="en-US" sz="2600"/>
              <a:t>Choose the differential equation corresponding to this direction field.</a:t>
            </a:r>
          </a:p>
        </p:txBody>
      </p:sp>
      <p:graphicFrame>
        <p:nvGraphicFramePr>
          <p:cNvPr id="7171" name="TPChart"/>
          <p:cNvGraphicFramePr>
            <a:graphicFrameLocks noChangeAspect="1"/>
          </p:cNvGraphicFramePr>
          <p:nvPr/>
        </p:nvGraphicFramePr>
        <p:xfrm>
          <a:off x="4572000" y="1714500"/>
          <a:ext cx="4572000" cy="5143500"/>
        </p:xfrm>
        <a:graphic>
          <a:graphicData uri="http://schemas.openxmlformats.org/presentationml/2006/ole">
            <p:oleObj spid="_x0000_s460802"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19100" y="3505200"/>
            <a:ext cx="1760538" cy="884238"/>
            <a:chOff x="264" y="2304"/>
            <a:chExt cx="1109" cy="557"/>
          </a:xfrm>
        </p:grpSpPr>
        <p:graphicFrame>
          <p:nvGraphicFramePr>
            <p:cNvPr id="7200" name="PSPic"/>
            <p:cNvGraphicFramePr>
              <a:graphicFrameLocks noChangeAspect="1"/>
            </p:cNvGraphicFramePr>
            <p:nvPr/>
          </p:nvGraphicFramePr>
          <p:xfrm>
            <a:off x="384" y="2544"/>
            <a:ext cx="989" cy="317"/>
          </p:xfrm>
          <a:graphic>
            <a:graphicData uri="http://schemas.openxmlformats.org/presentationml/2006/ole">
              <p:oleObj spid="_x0000_s460807" name="Equation" r:id="rId6" imgW="660400" imgH="215900" progId="">
                <p:embed/>
              </p:oleObj>
            </a:graphicData>
          </a:graphic>
        </p:graphicFrame>
        <p:sp>
          <p:nvSpPr>
            <p:cNvPr id="7210" name="PSText"/>
            <p:cNvSpPr txBox="1">
              <a:spLocks noChangeArrowheads="1"/>
            </p:cNvSpPr>
            <p:nvPr/>
          </p:nvSpPr>
          <p:spPr bwMode="auto">
            <a:xfrm>
              <a:off x="384" y="2304"/>
              <a:ext cx="400" cy="240"/>
            </a:xfrm>
            <a:prstGeom prst="rect">
              <a:avLst/>
            </a:prstGeom>
            <a:noFill/>
            <a:ln w="9525">
              <a:noFill/>
              <a:miter lim="800000"/>
              <a:headEnd/>
              <a:tailEnd/>
            </a:ln>
            <a:effectLst/>
          </p:spPr>
          <p:txBody>
            <a:bodyPr/>
            <a:lstStyle/>
            <a:p>
              <a:r>
                <a:rPr lang="en-US" sz="2400"/>
                <a:t>1.</a:t>
              </a:r>
            </a:p>
          </p:txBody>
        </p:sp>
        <p:sp>
          <p:nvSpPr>
            <p:cNvPr id="7211" name="PSArrow"/>
            <p:cNvSpPr>
              <a:spLocks noChangeArrowheads="1"/>
            </p:cNvSpPr>
            <p:nvPr/>
          </p:nvSpPr>
          <p:spPr bwMode="auto">
            <a:xfrm>
              <a:off x="264"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3200" y="3505200"/>
            <a:ext cx="1490663" cy="831850"/>
            <a:chOff x="1848" y="2304"/>
            <a:chExt cx="939" cy="524"/>
          </a:xfrm>
        </p:grpSpPr>
        <p:graphicFrame>
          <p:nvGraphicFramePr>
            <p:cNvPr id="7202" name="PSPic"/>
            <p:cNvGraphicFramePr>
              <a:graphicFrameLocks noChangeAspect="1"/>
            </p:cNvGraphicFramePr>
            <p:nvPr/>
          </p:nvGraphicFramePr>
          <p:xfrm>
            <a:off x="1968" y="2544"/>
            <a:ext cx="819" cy="284"/>
          </p:xfrm>
          <a:graphic>
            <a:graphicData uri="http://schemas.openxmlformats.org/presentationml/2006/ole">
              <p:oleObj spid="_x0000_s460806" name="Equation" r:id="rId7" imgW="545626" imgH="190335" progId="">
                <p:embed/>
              </p:oleObj>
            </a:graphicData>
          </a:graphic>
        </p:graphicFrame>
        <p:sp>
          <p:nvSpPr>
            <p:cNvPr id="7213" name="PSText"/>
            <p:cNvSpPr txBox="1">
              <a:spLocks noChangeArrowheads="1"/>
            </p:cNvSpPr>
            <p:nvPr/>
          </p:nvSpPr>
          <p:spPr bwMode="auto">
            <a:xfrm>
              <a:off x="1968" y="2304"/>
              <a:ext cx="400" cy="240"/>
            </a:xfrm>
            <a:prstGeom prst="rect">
              <a:avLst/>
            </a:prstGeom>
            <a:noFill/>
            <a:ln w="9525">
              <a:noFill/>
              <a:miter lim="800000"/>
              <a:headEnd/>
              <a:tailEnd/>
            </a:ln>
            <a:effectLst/>
          </p:spPr>
          <p:txBody>
            <a:bodyPr/>
            <a:lstStyle/>
            <a:p>
              <a:r>
                <a:rPr lang="en-US" sz="2400"/>
                <a:t>2.</a:t>
              </a:r>
            </a:p>
          </p:txBody>
        </p:sp>
        <p:sp>
          <p:nvSpPr>
            <p:cNvPr id="7214" name="PSArrow"/>
            <p:cNvSpPr>
              <a:spLocks noChangeArrowheads="1"/>
            </p:cNvSpPr>
            <p:nvPr/>
          </p:nvSpPr>
          <p:spPr bwMode="auto">
            <a:xfrm>
              <a:off x="1848"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19200" y="4648200"/>
            <a:ext cx="1416050" cy="831850"/>
            <a:chOff x="888" y="2880"/>
            <a:chExt cx="892" cy="524"/>
          </a:xfrm>
        </p:grpSpPr>
        <p:graphicFrame>
          <p:nvGraphicFramePr>
            <p:cNvPr id="7204" name="PSPic"/>
            <p:cNvGraphicFramePr>
              <a:graphicFrameLocks noChangeAspect="1"/>
            </p:cNvGraphicFramePr>
            <p:nvPr/>
          </p:nvGraphicFramePr>
          <p:xfrm>
            <a:off x="1008" y="3120"/>
            <a:ext cx="772" cy="284"/>
          </p:xfrm>
          <a:graphic>
            <a:graphicData uri="http://schemas.openxmlformats.org/presentationml/2006/ole">
              <p:oleObj spid="_x0000_s460805" name="Equation" r:id="rId8" imgW="520474" imgH="190417" progId="">
                <p:embed/>
              </p:oleObj>
            </a:graphicData>
          </a:graphic>
        </p:graphicFrame>
        <p:sp>
          <p:nvSpPr>
            <p:cNvPr id="7216" name="PSText"/>
            <p:cNvSpPr txBox="1">
              <a:spLocks noChangeArrowheads="1"/>
            </p:cNvSpPr>
            <p:nvPr/>
          </p:nvSpPr>
          <p:spPr bwMode="auto">
            <a:xfrm>
              <a:off x="1008" y="2880"/>
              <a:ext cx="400" cy="240"/>
            </a:xfrm>
            <a:prstGeom prst="rect">
              <a:avLst/>
            </a:prstGeom>
            <a:noFill/>
            <a:ln w="9525">
              <a:noFill/>
              <a:miter lim="800000"/>
              <a:headEnd/>
              <a:tailEnd/>
            </a:ln>
            <a:effectLst/>
          </p:spPr>
          <p:txBody>
            <a:bodyPr/>
            <a:lstStyle/>
            <a:p>
              <a:r>
                <a:rPr lang="en-US" sz="2400"/>
                <a:t>3.</a:t>
              </a:r>
            </a:p>
          </p:txBody>
        </p:sp>
        <p:sp>
          <p:nvSpPr>
            <p:cNvPr id="7217" name="PSArrow"/>
            <p:cNvSpPr>
              <a:spLocks noChangeArrowheads="1"/>
            </p:cNvSpPr>
            <p:nvPr/>
          </p:nvSpPr>
          <p:spPr bwMode="auto">
            <a:xfrm>
              <a:off x="888" y="30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592763"/>
            <a:ext cx="1722438" cy="884237"/>
            <a:chOff x="312" y="3360"/>
            <a:chExt cx="1085" cy="557"/>
          </a:xfrm>
        </p:grpSpPr>
        <p:graphicFrame>
          <p:nvGraphicFramePr>
            <p:cNvPr id="7206" name="PSPic"/>
            <p:cNvGraphicFramePr>
              <a:graphicFrameLocks noChangeAspect="1"/>
            </p:cNvGraphicFramePr>
            <p:nvPr/>
          </p:nvGraphicFramePr>
          <p:xfrm>
            <a:off x="432" y="3600"/>
            <a:ext cx="965" cy="317"/>
          </p:xfrm>
          <a:graphic>
            <a:graphicData uri="http://schemas.openxmlformats.org/presentationml/2006/ole">
              <p:oleObj spid="_x0000_s460804" name="Equation" r:id="rId9" imgW="647700" imgH="215900" progId="">
                <p:embed/>
              </p:oleObj>
            </a:graphicData>
          </a:graphic>
        </p:graphicFrame>
        <p:sp>
          <p:nvSpPr>
            <p:cNvPr id="7219" name="PSText"/>
            <p:cNvSpPr txBox="1">
              <a:spLocks noChangeArrowheads="1"/>
            </p:cNvSpPr>
            <p:nvPr/>
          </p:nvSpPr>
          <p:spPr bwMode="auto">
            <a:xfrm>
              <a:off x="432" y="3360"/>
              <a:ext cx="400" cy="240"/>
            </a:xfrm>
            <a:prstGeom prst="rect">
              <a:avLst/>
            </a:prstGeom>
            <a:noFill/>
            <a:ln w="9525">
              <a:noFill/>
              <a:miter lim="800000"/>
              <a:headEnd/>
              <a:tailEnd/>
            </a:ln>
            <a:effectLst/>
          </p:spPr>
          <p:txBody>
            <a:bodyPr/>
            <a:lstStyle/>
            <a:p>
              <a:r>
                <a:rPr lang="en-US" sz="2400"/>
                <a:t>4.</a:t>
              </a:r>
            </a:p>
          </p:txBody>
        </p:sp>
        <p:sp>
          <p:nvSpPr>
            <p:cNvPr id="7220" name="PSArrow"/>
            <p:cNvSpPr>
              <a:spLocks noChangeArrowheads="1"/>
            </p:cNvSpPr>
            <p:nvPr/>
          </p:nvSpPr>
          <p:spPr bwMode="auto">
            <a:xfrm>
              <a:off x="312"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67000" y="5592763"/>
            <a:ext cx="1866900" cy="884237"/>
            <a:chOff x="1752" y="3360"/>
            <a:chExt cx="1176" cy="557"/>
          </a:xfrm>
        </p:grpSpPr>
        <p:graphicFrame>
          <p:nvGraphicFramePr>
            <p:cNvPr id="7208" name="PSPic"/>
            <p:cNvGraphicFramePr>
              <a:graphicFrameLocks noChangeAspect="1"/>
            </p:cNvGraphicFramePr>
            <p:nvPr/>
          </p:nvGraphicFramePr>
          <p:xfrm>
            <a:off x="1872" y="3600"/>
            <a:ext cx="1056" cy="317"/>
          </p:xfrm>
          <a:graphic>
            <a:graphicData uri="http://schemas.openxmlformats.org/presentationml/2006/ole">
              <p:oleObj spid="_x0000_s460803" name="Equation" r:id="rId10" imgW="711509" imgH="215994" progId="">
                <p:embed/>
              </p:oleObj>
            </a:graphicData>
          </a:graphic>
        </p:graphicFrame>
        <p:sp>
          <p:nvSpPr>
            <p:cNvPr id="7222" name="PSText"/>
            <p:cNvSpPr txBox="1">
              <a:spLocks noChangeArrowheads="1"/>
            </p:cNvSpPr>
            <p:nvPr/>
          </p:nvSpPr>
          <p:spPr bwMode="auto">
            <a:xfrm>
              <a:off x="1872" y="3360"/>
              <a:ext cx="400" cy="240"/>
            </a:xfrm>
            <a:prstGeom prst="rect">
              <a:avLst/>
            </a:prstGeom>
            <a:noFill/>
            <a:ln w="9525">
              <a:noFill/>
              <a:miter lim="800000"/>
              <a:headEnd/>
              <a:tailEnd/>
            </a:ln>
            <a:effectLst/>
          </p:spPr>
          <p:txBody>
            <a:bodyPr/>
            <a:lstStyle/>
            <a:p>
              <a:r>
                <a:rPr lang="en-US" sz="2400"/>
                <a:t>5.</a:t>
              </a:r>
            </a:p>
          </p:txBody>
        </p:sp>
        <p:sp>
          <p:nvSpPr>
            <p:cNvPr id="7223" name="PSArrow"/>
            <p:cNvSpPr>
              <a:spLocks noChangeArrowheads="1"/>
            </p:cNvSpPr>
            <p:nvPr/>
          </p:nvSpPr>
          <p:spPr bwMode="auto">
            <a:xfrm>
              <a:off x="1752"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7225" name="Picture 57"/>
          <p:cNvPicPr>
            <a:picLocks noChangeAspect="1" noChangeArrowheads="1"/>
          </p:cNvPicPr>
          <p:nvPr/>
        </p:nvPicPr>
        <p:blipFill>
          <a:blip r:embed="rId11"/>
          <a:srcRect/>
          <a:stretch>
            <a:fillRect/>
          </a:stretch>
        </p:blipFill>
        <p:spPr bwMode="auto">
          <a:xfrm>
            <a:off x="409575" y="228600"/>
            <a:ext cx="2943225" cy="32766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14288"/>
            <a:ext cx="8229600" cy="1966912"/>
          </a:xfrm>
        </p:spPr>
        <p:txBody>
          <a:bodyPr>
            <a:spAutoFit/>
          </a:bodyPr>
          <a:lstStyle/>
          <a:p>
            <a:pPr>
              <a:lnSpc>
                <a:spcPct val="125000"/>
              </a:lnSpc>
            </a:pPr>
            <a:r>
              <a:rPr lang="en-US" sz="2800"/>
              <a:t>Suppose that a population develops according to the logistic equation                               , where </a:t>
            </a:r>
            <a:r>
              <a:rPr lang="en-US" sz="2800" i="1"/>
              <a:t>t</a:t>
            </a:r>
            <a:r>
              <a:rPr lang="en-US" sz="2800"/>
              <a:t> is measured in weeks. What is the carrying capacity?</a:t>
            </a:r>
          </a:p>
        </p:txBody>
      </p:sp>
      <p:graphicFrame>
        <p:nvGraphicFramePr>
          <p:cNvPr id="8195" name="TPChart"/>
          <p:cNvGraphicFramePr>
            <a:graphicFrameLocks noChangeAspect="1"/>
          </p:cNvGraphicFramePr>
          <p:nvPr/>
        </p:nvGraphicFramePr>
        <p:xfrm>
          <a:off x="4813300" y="2133600"/>
          <a:ext cx="4200525" cy="4724400"/>
        </p:xfrm>
        <a:graphic>
          <a:graphicData uri="http://schemas.openxmlformats.org/presentationml/2006/ole">
            <p:oleObj spid="_x0000_s461826"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 </a:t>
            </a:r>
            <a:r>
              <a:rPr lang="en-US" i="1"/>
              <a:t>K</a:t>
            </a:r>
            <a:r>
              <a:rPr lang="en-US"/>
              <a:t> = 0.02</a:t>
            </a:r>
          </a:p>
          <a:p>
            <a:pPr marL="609600" indent="-609600">
              <a:buFontTx/>
              <a:buAutoNum type="arabicPeriod"/>
            </a:pPr>
            <a:r>
              <a:rPr lang="en-US"/>
              <a:t> </a:t>
            </a:r>
            <a:r>
              <a:rPr lang="en-US" i="1"/>
              <a:t>K</a:t>
            </a:r>
            <a:r>
              <a:rPr lang="en-US"/>
              <a:t> = 0.0002</a:t>
            </a:r>
          </a:p>
          <a:p>
            <a:pPr marL="609600" indent="-609600">
              <a:buFontTx/>
              <a:buAutoNum type="arabicPeriod"/>
            </a:pPr>
            <a:r>
              <a:rPr lang="en-US"/>
              <a:t> </a:t>
            </a:r>
            <a:r>
              <a:rPr lang="en-US" i="1"/>
              <a:t>K</a:t>
            </a:r>
            <a:r>
              <a:rPr lang="en-US"/>
              <a:t> = 100</a:t>
            </a:r>
          </a:p>
          <a:p>
            <a:pPr marL="609600" indent="-609600">
              <a:buFontTx/>
              <a:buAutoNum type="arabicPeriod"/>
            </a:pPr>
            <a:r>
              <a:rPr lang="en-US"/>
              <a:t> </a:t>
            </a:r>
            <a:r>
              <a:rPr lang="en-US" i="1"/>
              <a:t>K</a:t>
            </a:r>
            <a:r>
              <a:rPr lang="en-US"/>
              <a:t> = 200</a:t>
            </a:r>
          </a:p>
          <a:p>
            <a:pPr marL="609600" indent="-609600">
              <a:buFontTx/>
              <a:buAutoNum type="arabicPeriod"/>
            </a:pPr>
            <a:r>
              <a:rPr lang="en-US"/>
              <a:t> </a:t>
            </a:r>
            <a:r>
              <a:rPr lang="en-US" i="1"/>
              <a:t>K</a:t>
            </a:r>
            <a:r>
              <a:rPr lang="en-US"/>
              <a:t> = 300</a:t>
            </a:r>
          </a:p>
        </p:txBody>
      </p:sp>
      <p:sp>
        <p:nvSpPr>
          <p:cNvPr id="8198"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3886200" y="762000"/>
          <a:ext cx="2895600" cy="752475"/>
        </p:xfrm>
        <a:graphic>
          <a:graphicData uri="http://schemas.openxmlformats.org/presentationml/2006/ole">
            <p:oleObj spid="_x0000_s461827" name="Equation" r:id="rId6" imgW="12573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6200"/>
            <a:ext cx="8229600" cy="915988"/>
          </a:xfrm>
        </p:spPr>
        <p:txBody>
          <a:bodyPr>
            <a:spAutoFit/>
          </a:bodyPr>
          <a:lstStyle/>
          <a:p>
            <a:r>
              <a:rPr lang="en-US" sz="3600"/>
              <a:t>Solve the initial-value problem.</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462850"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457200" y="1981200"/>
            <a:ext cx="21336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922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533400" y="914400"/>
          <a:ext cx="5029200" cy="796925"/>
        </p:xfrm>
        <a:graphic>
          <a:graphicData uri="http://schemas.openxmlformats.org/presentationml/2006/ole">
            <p:oleObj spid="_x0000_s462851" name="Equation" r:id="rId6" imgW="1282700" imgH="190500" progId="">
              <p:embed/>
            </p:oleObj>
          </a:graphicData>
        </a:graphic>
      </p:graphicFrame>
      <p:sp>
        <p:nvSpPr>
          <p:cNvPr id="9224"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914400" y="1752600"/>
          <a:ext cx="3005138" cy="946150"/>
        </p:xfrm>
        <a:graphic>
          <a:graphicData uri="http://schemas.openxmlformats.org/presentationml/2006/ole">
            <p:oleObj spid="_x0000_s462852" name="Equation" r:id="rId7" imgW="1155700" imgH="342900" progId="">
              <p:embed/>
            </p:oleObj>
          </a:graphicData>
        </a:graphic>
      </p:graphicFrame>
      <p:sp>
        <p:nvSpPr>
          <p:cNvPr id="9226" name="Rectangle 10"/>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5" name="Object 9"/>
          <p:cNvGraphicFramePr>
            <a:graphicFrameLocks noChangeAspect="1"/>
          </p:cNvGraphicFramePr>
          <p:nvPr/>
        </p:nvGraphicFramePr>
        <p:xfrm>
          <a:off x="914400" y="2743200"/>
          <a:ext cx="2671763" cy="946150"/>
        </p:xfrm>
        <a:graphic>
          <a:graphicData uri="http://schemas.openxmlformats.org/presentationml/2006/ole">
            <p:oleObj spid="_x0000_s462853" name="Equation" r:id="rId8" imgW="1028254" imgH="342751" progId="">
              <p:embed/>
            </p:oleObj>
          </a:graphicData>
        </a:graphic>
      </p:graphicFrame>
      <p:sp>
        <p:nvSpPr>
          <p:cNvPr id="9228"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7" name="Object 11"/>
          <p:cNvGraphicFramePr>
            <a:graphicFrameLocks noChangeAspect="1"/>
          </p:cNvGraphicFramePr>
          <p:nvPr/>
        </p:nvGraphicFramePr>
        <p:xfrm>
          <a:off x="914400" y="3657600"/>
          <a:ext cx="2479675" cy="946150"/>
        </p:xfrm>
        <a:graphic>
          <a:graphicData uri="http://schemas.openxmlformats.org/presentationml/2006/ole">
            <p:oleObj spid="_x0000_s462854" name="Equation" r:id="rId9" imgW="952087" imgH="342751" progId="">
              <p:embed/>
            </p:oleObj>
          </a:graphicData>
        </a:graphic>
      </p:graphicFrame>
      <p:sp>
        <p:nvSpPr>
          <p:cNvPr id="9230" name="Rectangle 14"/>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9" name="Object 13"/>
          <p:cNvGraphicFramePr>
            <a:graphicFrameLocks noChangeAspect="1"/>
          </p:cNvGraphicFramePr>
          <p:nvPr/>
        </p:nvGraphicFramePr>
        <p:xfrm>
          <a:off x="914400" y="4648200"/>
          <a:ext cx="2628900" cy="946150"/>
        </p:xfrm>
        <a:graphic>
          <a:graphicData uri="http://schemas.openxmlformats.org/presentationml/2006/ole">
            <p:oleObj spid="_x0000_s462855" name="Equation" r:id="rId10" imgW="1016000" imgH="342900" progId="">
              <p:embed/>
            </p:oleObj>
          </a:graphicData>
        </a:graphic>
      </p:graphicFrame>
      <p:sp>
        <p:nvSpPr>
          <p:cNvPr id="9232" name="Rectangle 1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1" name="Object 15"/>
          <p:cNvGraphicFramePr>
            <a:graphicFrameLocks noChangeAspect="1"/>
          </p:cNvGraphicFramePr>
          <p:nvPr/>
        </p:nvGraphicFramePr>
        <p:xfrm>
          <a:off x="914400" y="5791200"/>
          <a:ext cx="2209800" cy="569913"/>
        </p:xfrm>
        <a:graphic>
          <a:graphicData uri="http://schemas.openxmlformats.org/presentationml/2006/ole">
            <p:oleObj spid="_x0000_s462856" name="Equation" r:id="rId11" imgW="850531"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10243" name="TPChart"/>
          <p:cNvGraphicFramePr>
            <a:graphicFrameLocks noChangeAspect="1"/>
          </p:cNvGraphicFramePr>
          <p:nvPr/>
        </p:nvGraphicFramePr>
        <p:xfrm>
          <a:off x="4724400" y="1714500"/>
          <a:ext cx="4419600" cy="5143500"/>
        </p:xfrm>
        <a:graphic>
          <a:graphicData uri="http://schemas.openxmlformats.org/presentationml/2006/ole">
            <p:oleObj spid="_x0000_s463874" name="Chart" r:id="rId5" imgW="4571989" imgH="5143584" progId="MSGraph.Chart.8">
              <p:embed followColorScheme="full"/>
            </p:oleObj>
          </a:graphicData>
        </a:graphic>
      </p:graphicFrame>
      <p:sp>
        <p:nvSpPr>
          <p:cNvPr id="10244" name="TPAnswers" hidden="1"/>
          <p:cNvSpPr>
            <a:spLocks noGrp="1" noChangeArrowheads="1"/>
          </p:cNvSpPr>
          <p:nvPr>
            <p:ph type="body" idx="1"/>
            <p:custDataLst>
              <p:tags r:id="rId3"/>
            </p:custDataLst>
          </p:nvPr>
        </p:nvSpPr>
        <p:spPr>
          <a:xfrm>
            <a:off x="457200" y="70421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04800" y="2286000"/>
            <a:ext cx="1789113" cy="1320800"/>
            <a:chOff x="264" y="1536"/>
            <a:chExt cx="1127" cy="832"/>
          </a:xfrm>
        </p:grpSpPr>
        <p:graphicFrame>
          <p:nvGraphicFramePr>
            <p:cNvPr id="10245" name="PSPic"/>
            <p:cNvGraphicFramePr>
              <a:graphicFrameLocks noChangeAspect="1"/>
            </p:cNvGraphicFramePr>
            <p:nvPr/>
          </p:nvGraphicFramePr>
          <p:xfrm>
            <a:off x="384" y="1776"/>
            <a:ext cx="1007" cy="592"/>
          </p:xfrm>
          <a:graphic>
            <a:graphicData uri="http://schemas.openxmlformats.org/presentationml/2006/ole">
              <p:oleObj spid="_x0000_s463880" name="Equation" r:id="rId6" imgW="685502" imgH="406224" progId="">
                <p:embed/>
              </p:oleObj>
            </a:graphicData>
          </a:graphic>
        </p:graphicFrame>
        <p:sp>
          <p:nvSpPr>
            <p:cNvPr id="10255" name="PSText"/>
            <p:cNvSpPr txBox="1">
              <a:spLocks noChangeArrowheads="1"/>
            </p:cNvSpPr>
            <p:nvPr/>
          </p:nvSpPr>
          <p:spPr bwMode="auto">
            <a:xfrm>
              <a:off x="384" y="1536"/>
              <a:ext cx="400" cy="240"/>
            </a:xfrm>
            <a:prstGeom prst="rect">
              <a:avLst/>
            </a:prstGeom>
            <a:noFill/>
            <a:ln w="9525">
              <a:noFill/>
              <a:miter lim="800000"/>
              <a:headEnd/>
              <a:tailEnd/>
            </a:ln>
            <a:effectLst/>
          </p:spPr>
          <p:txBody>
            <a:bodyPr/>
            <a:lstStyle/>
            <a:p>
              <a:r>
                <a:rPr lang="en-US" sz="2400"/>
                <a:t>1.</a:t>
              </a:r>
            </a:p>
          </p:txBody>
        </p:sp>
        <p:sp>
          <p:nvSpPr>
            <p:cNvPr id="10256" name="PSArrow"/>
            <p:cNvSpPr>
              <a:spLocks noChangeArrowheads="1"/>
            </p:cNvSpPr>
            <p:nvPr/>
          </p:nvSpPr>
          <p:spPr bwMode="auto">
            <a:xfrm>
              <a:off x="26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416175"/>
            <a:ext cx="1736725" cy="965200"/>
            <a:chOff x="1800" y="1618"/>
            <a:chExt cx="1094" cy="608"/>
          </a:xfrm>
        </p:grpSpPr>
        <p:graphicFrame>
          <p:nvGraphicFramePr>
            <p:cNvPr id="10247" name="PSPic"/>
            <p:cNvGraphicFramePr>
              <a:graphicFrameLocks noChangeAspect="1"/>
            </p:cNvGraphicFramePr>
            <p:nvPr/>
          </p:nvGraphicFramePr>
          <p:xfrm>
            <a:off x="1920" y="1858"/>
            <a:ext cx="974" cy="368"/>
          </p:xfrm>
          <a:graphic>
            <a:graphicData uri="http://schemas.openxmlformats.org/presentationml/2006/ole">
              <p:oleObj spid="_x0000_s463879" name="Equation" r:id="rId7" imgW="660400" imgH="254000" progId="">
                <p:embed/>
              </p:oleObj>
            </a:graphicData>
          </a:graphic>
        </p:graphicFrame>
        <p:sp>
          <p:nvSpPr>
            <p:cNvPr id="10258" name="PSText"/>
            <p:cNvSpPr txBox="1">
              <a:spLocks noChangeArrowheads="1"/>
            </p:cNvSpPr>
            <p:nvPr/>
          </p:nvSpPr>
          <p:spPr bwMode="auto">
            <a:xfrm>
              <a:off x="1920" y="1618"/>
              <a:ext cx="400" cy="240"/>
            </a:xfrm>
            <a:prstGeom prst="rect">
              <a:avLst/>
            </a:prstGeom>
            <a:noFill/>
            <a:ln w="9525">
              <a:noFill/>
              <a:miter lim="800000"/>
              <a:headEnd/>
              <a:tailEnd/>
            </a:ln>
            <a:effectLst/>
          </p:spPr>
          <p:txBody>
            <a:bodyPr/>
            <a:lstStyle/>
            <a:p>
              <a:r>
                <a:rPr lang="en-US" sz="2400"/>
                <a:t>2.</a:t>
              </a:r>
            </a:p>
          </p:txBody>
        </p:sp>
        <p:sp>
          <p:nvSpPr>
            <p:cNvPr id="10259" name="PSArrow"/>
            <p:cNvSpPr>
              <a:spLocks noChangeArrowheads="1"/>
            </p:cNvSpPr>
            <p:nvPr/>
          </p:nvSpPr>
          <p:spPr bwMode="auto">
            <a:xfrm>
              <a:off x="1800" y="177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886200"/>
            <a:ext cx="2193925" cy="965200"/>
            <a:chOff x="792" y="2448"/>
            <a:chExt cx="1382" cy="608"/>
          </a:xfrm>
        </p:grpSpPr>
        <p:graphicFrame>
          <p:nvGraphicFramePr>
            <p:cNvPr id="10249" name="PSPic"/>
            <p:cNvGraphicFramePr>
              <a:graphicFrameLocks noChangeAspect="1"/>
            </p:cNvGraphicFramePr>
            <p:nvPr/>
          </p:nvGraphicFramePr>
          <p:xfrm>
            <a:off x="912" y="2688"/>
            <a:ext cx="1262" cy="368"/>
          </p:xfrm>
          <a:graphic>
            <a:graphicData uri="http://schemas.openxmlformats.org/presentationml/2006/ole">
              <p:oleObj spid="_x0000_s463878" name="Equation" r:id="rId8" imgW="863225" imgH="253890" progId="">
                <p:embed/>
              </p:oleObj>
            </a:graphicData>
          </a:graphic>
        </p:graphicFrame>
        <p:sp>
          <p:nvSpPr>
            <p:cNvPr id="10261" name="PSText"/>
            <p:cNvSpPr txBox="1">
              <a:spLocks noChangeArrowheads="1"/>
            </p:cNvSpPr>
            <p:nvPr/>
          </p:nvSpPr>
          <p:spPr bwMode="auto">
            <a:xfrm>
              <a:off x="912" y="2448"/>
              <a:ext cx="400" cy="240"/>
            </a:xfrm>
            <a:prstGeom prst="rect">
              <a:avLst/>
            </a:prstGeom>
            <a:noFill/>
            <a:ln w="9525">
              <a:noFill/>
              <a:miter lim="800000"/>
              <a:headEnd/>
              <a:tailEnd/>
            </a:ln>
            <a:effectLst/>
          </p:spPr>
          <p:txBody>
            <a:bodyPr/>
            <a:lstStyle/>
            <a:p>
              <a:r>
                <a:rPr lang="en-US" sz="2400"/>
                <a:t>3.</a:t>
              </a:r>
            </a:p>
          </p:txBody>
        </p:sp>
        <p:sp>
          <p:nvSpPr>
            <p:cNvPr id="10262" name="PSArrow"/>
            <p:cNvSpPr>
              <a:spLocks noChangeArrowheads="1"/>
            </p:cNvSpPr>
            <p:nvPr/>
          </p:nvSpPr>
          <p:spPr bwMode="auto">
            <a:xfrm>
              <a:off x="792"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181600"/>
            <a:ext cx="2270125" cy="1320800"/>
            <a:chOff x="264" y="3264"/>
            <a:chExt cx="1430" cy="832"/>
          </a:xfrm>
        </p:grpSpPr>
        <p:graphicFrame>
          <p:nvGraphicFramePr>
            <p:cNvPr id="10251" name="PSPic"/>
            <p:cNvGraphicFramePr>
              <a:graphicFrameLocks noChangeAspect="1"/>
            </p:cNvGraphicFramePr>
            <p:nvPr/>
          </p:nvGraphicFramePr>
          <p:xfrm>
            <a:off x="384" y="3504"/>
            <a:ext cx="1310" cy="592"/>
          </p:xfrm>
          <a:graphic>
            <a:graphicData uri="http://schemas.openxmlformats.org/presentationml/2006/ole">
              <p:oleObj spid="_x0000_s463877" name="Equation" r:id="rId9" imgW="888614" imgH="406224" progId="">
                <p:embed/>
              </p:oleObj>
            </a:graphicData>
          </a:graphic>
        </p:graphicFrame>
        <p:sp>
          <p:nvSpPr>
            <p:cNvPr id="10264" name="PSText"/>
            <p:cNvSpPr txBox="1">
              <a:spLocks noChangeArrowheads="1"/>
            </p:cNvSpPr>
            <p:nvPr/>
          </p:nvSpPr>
          <p:spPr bwMode="auto">
            <a:xfrm>
              <a:off x="384" y="3264"/>
              <a:ext cx="400" cy="240"/>
            </a:xfrm>
            <a:prstGeom prst="rect">
              <a:avLst/>
            </a:prstGeom>
            <a:noFill/>
            <a:ln w="9525">
              <a:noFill/>
              <a:miter lim="800000"/>
              <a:headEnd/>
              <a:tailEnd/>
            </a:ln>
            <a:effectLst/>
          </p:spPr>
          <p:txBody>
            <a:bodyPr/>
            <a:lstStyle/>
            <a:p>
              <a:r>
                <a:rPr lang="en-US" sz="2400"/>
                <a:t>4.</a:t>
              </a:r>
            </a:p>
          </p:txBody>
        </p:sp>
        <p:sp>
          <p:nvSpPr>
            <p:cNvPr id="10265" name="PSArrow"/>
            <p:cNvSpPr>
              <a:spLocks noChangeArrowheads="1"/>
            </p:cNvSpPr>
            <p:nvPr/>
          </p:nvSpPr>
          <p:spPr bwMode="auto">
            <a:xfrm>
              <a:off x="26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181600"/>
            <a:ext cx="1790700" cy="1320800"/>
            <a:chOff x="1800" y="3264"/>
            <a:chExt cx="1128" cy="832"/>
          </a:xfrm>
        </p:grpSpPr>
        <p:graphicFrame>
          <p:nvGraphicFramePr>
            <p:cNvPr id="10253" name="PSPic"/>
            <p:cNvGraphicFramePr>
              <a:graphicFrameLocks noChangeAspect="1"/>
            </p:cNvGraphicFramePr>
            <p:nvPr/>
          </p:nvGraphicFramePr>
          <p:xfrm>
            <a:off x="1920" y="3504"/>
            <a:ext cx="1008" cy="592"/>
          </p:xfrm>
          <a:graphic>
            <a:graphicData uri="http://schemas.openxmlformats.org/presentationml/2006/ole">
              <p:oleObj spid="_x0000_s463876" name="Equation" r:id="rId10" imgW="685502" imgH="406224" progId="">
                <p:embed/>
              </p:oleObj>
            </a:graphicData>
          </a:graphic>
        </p:graphicFrame>
        <p:sp>
          <p:nvSpPr>
            <p:cNvPr id="10267" name="PSText"/>
            <p:cNvSpPr txBox="1">
              <a:spLocks noChangeArrowheads="1"/>
            </p:cNvSpPr>
            <p:nvPr/>
          </p:nvSpPr>
          <p:spPr bwMode="auto">
            <a:xfrm>
              <a:off x="1920" y="3264"/>
              <a:ext cx="400" cy="240"/>
            </a:xfrm>
            <a:prstGeom prst="rect">
              <a:avLst/>
            </a:prstGeom>
            <a:noFill/>
            <a:ln w="9525">
              <a:noFill/>
              <a:miter lim="800000"/>
              <a:headEnd/>
              <a:tailEnd/>
            </a:ln>
            <a:effectLst/>
          </p:spPr>
          <p:txBody>
            <a:bodyPr/>
            <a:lstStyle/>
            <a:p>
              <a:r>
                <a:rPr lang="en-US" sz="2400"/>
                <a:t>5.</a:t>
              </a:r>
            </a:p>
          </p:txBody>
        </p:sp>
        <p:sp>
          <p:nvSpPr>
            <p:cNvPr id="10268" name="PSArrow"/>
            <p:cNvSpPr>
              <a:spLocks noChangeArrowheads="1"/>
            </p:cNvSpPr>
            <p:nvPr/>
          </p:nvSpPr>
          <p:spPr bwMode="auto">
            <a:xfrm>
              <a:off x="180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0271" name="Rectangle 31"/>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70" name="Object 30"/>
          <p:cNvGraphicFramePr>
            <a:graphicFrameLocks noChangeAspect="1"/>
          </p:cNvGraphicFramePr>
          <p:nvPr/>
        </p:nvGraphicFramePr>
        <p:xfrm>
          <a:off x="914400" y="914400"/>
          <a:ext cx="1524000" cy="1106488"/>
        </p:xfrm>
        <a:graphic>
          <a:graphicData uri="http://schemas.openxmlformats.org/presentationml/2006/ole">
            <p:oleObj spid="_x0000_s463875" name="Equation" r:id="rId11" imgW="558315" imgH="406048"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11267" name="TPChart"/>
          <p:cNvGraphicFramePr>
            <a:graphicFrameLocks noChangeAspect="1"/>
          </p:cNvGraphicFramePr>
          <p:nvPr/>
        </p:nvGraphicFramePr>
        <p:xfrm>
          <a:off x="4508500" y="1651000"/>
          <a:ext cx="4572000" cy="5143500"/>
        </p:xfrm>
        <a:graphic>
          <a:graphicData uri="http://schemas.openxmlformats.org/presentationml/2006/ole">
            <p:oleObj spid="_x0000_s464898"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1905000"/>
            <a:ext cx="16002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1127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533400" y="914400"/>
          <a:ext cx="2057400" cy="733425"/>
        </p:xfrm>
        <a:graphic>
          <a:graphicData uri="http://schemas.openxmlformats.org/presentationml/2006/ole">
            <p:oleObj spid="_x0000_s464899" name="Equation" r:id="rId6" imgW="533400" imgH="190500" progId="">
              <p:embed/>
            </p:oleObj>
          </a:graphicData>
        </a:graphic>
      </p:graphicFrame>
      <p:sp>
        <p:nvSpPr>
          <p:cNvPr id="1127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1" name="Object 7"/>
          <p:cNvGraphicFramePr>
            <a:graphicFrameLocks noChangeAspect="1"/>
          </p:cNvGraphicFramePr>
          <p:nvPr/>
        </p:nvGraphicFramePr>
        <p:xfrm>
          <a:off x="990600" y="1828800"/>
          <a:ext cx="2487613" cy="674688"/>
        </p:xfrm>
        <a:graphic>
          <a:graphicData uri="http://schemas.openxmlformats.org/presentationml/2006/ole">
            <p:oleObj spid="_x0000_s464900" name="Equation" r:id="rId7" imgW="787400" imgH="215900" progId="">
              <p:embed/>
            </p:oleObj>
          </a:graphicData>
        </a:graphic>
      </p:graphicFrame>
      <p:sp>
        <p:nvSpPr>
          <p:cNvPr id="1127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3" name="Object 9"/>
          <p:cNvGraphicFramePr>
            <a:graphicFrameLocks noChangeAspect="1"/>
          </p:cNvGraphicFramePr>
          <p:nvPr/>
        </p:nvGraphicFramePr>
        <p:xfrm>
          <a:off x="990600" y="2819400"/>
          <a:ext cx="2487613" cy="674688"/>
        </p:xfrm>
        <a:graphic>
          <a:graphicData uri="http://schemas.openxmlformats.org/presentationml/2006/ole">
            <p:oleObj spid="_x0000_s464901" name="Equation" r:id="rId8" imgW="787400" imgH="215900" progId="">
              <p:embed/>
            </p:oleObj>
          </a:graphicData>
        </a:graphic>
      </p:graphicFrame>
      <p:sp>
        <p:nvSpPr>
          <p:cNvPr id="1127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5" name="Object 11"/>
          <p:cNvGraphicFramePr>
            <a:graphicFrameLocks noChangeAspect="1"/>
          </p:cNvGraphicFramePr>
          <p:nvPr/>
        </p:nvGraphicFramePr>
        <p:xfrm>
          <a:off x="990600" y="3749675"/>
          <a:ext cx="2487613" cy="674688"/>
        </p:xfrm>
        <a:graphic>
          <a:graphicData uri="http://schemas.openxmlformats.org/presentationml/2006/ole">
            <p:oleObj spid="_x0000_s464902" name="Equation" r:id="rId9" imgW="787400" imgH="215900" progId="">
              <p:embed/>
            </p:oleObj>
          </a:graphicData>
        </a:graphic>
      </p:graphicFrame>
      <p:sp>
        <p:nvSpPr>
          <p:cNvPr id="1127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7" name="Object 13"/>
          <p:cNvGraphicFramePr>
            <a:graphicFrameLocks noChangeAspect="1"/>
          </p:cNvGraphicFramePr>
          <p:nvPr/>
        </p:nvGraphicFramePr>
        <p:xfrm>
          <a:off x="990600" y="4724400"/>
          <a:ext cx="2487613" cy="674688"/>
        </p:xfrm>
        <a:graphic>
          <a:graphicData uri="http://schemas.openxmlformats.org/presentationml/2006/ole">
            <p:oleObj spid="_x0000_s464903" name="Equation" r:id="rId10" imgW="787400" imgH="215900" progId="">
              <p:embed/>
            </p:oleObj>
          </a:graphicData>
        </a:graphic>
      </p:graphicFrame>
      <p:sp>
        <p:nvSpPr>
          <p:cNvPr id="1128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9" name="Object 15"/>
          <p:cNvGraphicFramePr>
            <a:graphicFrameLocks noChangeAspect="1"/>
          </p:cNvGraphicFramePr>
          <p:nvPr/>
        </p:nvGraphicFramePr>
        <p:xfrm>
          <a:off x="990600" y="5654675"/>
          <a:ext cx="2590800" cy="674688"/>
        </p:xfrm>
        <a:graphic>
          <a:graphicData uri="http://schemas.openxmlformats.org/presentationml/2006/ole">
            <p:oleObj spid="_x0000_s464904" name="Equation" r:id="rId11" imgW="812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61913"/>
            <a:ext cx="8229600" cy="1462087"/>
          </a:xfrm>
        </p:spPr>
        <p:txBody>
          <a:bodyPr>
            <a:spAutoFit/>
          </a:bodyPr>
          <a:lstStyle/>
          <a:p>
            <a:r>
              <a:rPr lang="en-US" sz="2400"/>
              <a:t>Suppose that a population grows according to a logistic model with carrying capacity 3,000 and </a:t>
            </a:r>
            <a:r>
              <a:rPr lang="en-US" sz="2400" i="1"/>
              <a:t>k</a:t>
            </a:r>
            <a:r>
              <a:rPr lang="en-US" sz="2400"/>
              <a:t> = 0.02 per year. Choose the logistic differential equation for these data.</a:t>
            </a:r>
          </a:p>
        </p:txBody>
      </p:sp>
      <p:graphicFrame>
        <p:nvGraphicFramePr>
          <p:cNvPr id="12291" name="TPChart"/>
          <p:cNvGraphicFramePr>
            <a:graphicFrameLocks noChangeAspect="1"/>
          </p:cNvGraphicFramePr>
          <p:nvPr/>
        </p:nvGraphicFramePr>
        <p:xfrm>
          <a:off x="4572000" y="1714500"/>
          <a:ext cx="4572000" cy="5143500"/>
        </p:xfrm>
        <a:graphic>
          <a:graphicData uri="http://schemas.openxmlformats.org/presentationml/2006/ole">
            <p:oleObj spid="_x0000_s465922"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457200" y="1731963"/>
            <a:ext cx="2209800" cy="4668837"/>
          </a:xfrm>
        </p:spPr>
        <p:txBody>
          <a:bodyPr>
            <a:spAutoFit/>
          </a:bodyPr>
          <a:lstStyle/>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p:txBody>
      </p:sp>
      <p:sp>
        <p:nvSpPr>
          <p:cNvPr id="1229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1016000" y="1654175"/>
          <a:ext cx="2946400" cy="852488"/>
        </p:xfrm>
        <a:graphic>
          <a:graphicData uri="http://schemas.openxmlformats.org/presentationml/2006/ole">
            <p:oleObj spid="_x0000_s465923" name="Equation" r:id="rId6" imgW="1371600" imgH="393700" progId="">
              <p:embed/>
            </p:oleObj>
          </a:graphicData>
        </a:graphic>
      </p:graphicFrame>
      <p:sp>
        <p:nvSpPr>
          <p:cNvPr id="12296"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5" name="Object 7"/>
          <p:cNvGraphicFramePr>
            <a:graphicFrameLocks noChangeAspect="1"/>
          </p:cNvGraphicFramePr>
          <p:nvPr/>
        </p:nvGraphicFramePr>
        <p:xfrm>
          <a:off x="1016000" y="2660650"/>
          <a:ext cx="2946400" cy="784225"/>
        </p:xfrm>
        <a:graphic>
          <a:graphicData uri="http://schemas.openxmlformats.org/presentationml/2006/ole">
            <p:oleObj spid="_x0000_s465924" name="Equation" r:id="rId7" imgW="1371600" imgH="368300" progId="">
              <p:embed/>
            </p:oleObj>
          </a:graphicData>
        </a:graphic>
      </p:graphicFrame>
      <p:sp>
        <p:nvSpPr>
          <p:cNvPr id="12298"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7" name="Object 9"/>
          <p:cNvGraphicFramePr>
            <a:graphicFrameLocks noChangeAspect="1"/>
          </p:cNvGraphicFramePr>
          <p:nvPr/>
        </p:nvGraphicFramePr>
        <p:xfrm>
          <a:off x="1016000" y="3695700"/>
          <a:ext cx="2946400" cy="852488"/>
        </p:xfrm>
        <a:graphic>
          <a:graphicData uri="http://schemas.openxmlformats.org/presentationml/2006/ole">
            <p:oleObj spid="_x0000_s465925" name="Equation" r:id="rId8" imgW="1371600" imgH="393700" progId="">
              <p:embed/>
            </p:oleObj>
          </a:graphicData>
        </a:graphic>
      </p:graphicFrame>
      <p:sp>
        <p:nvSpPr>
          <p:cNvPr id="12300" name="Rectangle 12"/>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9" name="Object 11"/>
          <p:cNvGraphicFramePr>
            <a:graphicFrameLocks noChangeAspect="1"/>
          </p:cNvGraphicFramePr>
          <p:nvPr/>
        </p:nvGraphicFramePr>
        <p:xfrm>
          <a:off x="1016000" y="4702175"/>
          <a:ext cx="2455863" cy="852488"/>
        </p:xfrm>
        <a:graphic>
          <a:graphicData uri="http://schemas.openxmlformats.org/presentationml/2006/ole">
            <p:oleObj spid="_x0000_s465926" name="Equation" r:id="rId9" imgW="1143000" imgH="393700" progId="">
              <p:embed/>
            </p:oleObj>
          </a:graphicData>
        </a:graphic>
      </p:graphicFrame>
      <p:sp>
        <p:nvSpPr>
          <p:cNvPr id="12302"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01" name="Object 13"/>
          <p:cNvGraphicFramePr>
            <a:graphicFrameLocks noChangeAspect="1"/>
          </p:cNvGraphicFramePr>
          <p:nvPr/>
        </p:nvGraphicFramePr>
        <p:xfrm>
          <a:off x="1016000" y="5768975"/>
          <a:ext cx="2667000" cy="784225"/>
        </p:xfrm>
        <a:graphic>
          <a:graphicData uri="http://schemas.openxmlformats.org/presentationml/2006/ole">
            <p:oleObj spid="_x0000_s465927" name="Equation" r:id="rId10" imgW="12446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20638"/>
            <a:ext cx="8229600" cy="1849438"/>
          </a:xfrm>
        </p:spPr>
        <p:txBody>
          <a:bodyPr>
            <a:spAutoFit/>
          </a:bodyPr>
          <a:lstStyle/>
          <a:p>
            <a:pPr>
              <a:lnSpc>
                <a:spcPct val="135000"/>
              </a:lnSpc>
            </a:pPr>
            <a:r>
              <a:rPr lang="en-US" sz="3600"/>
              <a:t>Solve the initial-value problem.</a:t>
            </a:r>
            <a:br>
              <a:rPr lang="en-US" sz="3600"/>
            </a:br>
            <a:r>
              <a:rPr lang="en-US" sz="3600"/>
              <a:t>                 , </a:t>
            </a:r>
            <a:r>
              <a:rPr lang="en-US" sz="3600" i="1"/>
              <a:t>y</a:t>
            </a:r>
            <a:r>
              <a:rPr lang="en-US" sz="3600"/>
              <a:t>(4) = 0.</a:t>
            </a:r>
          </a:p>
        </p:txBody>
      </p:sp>
      <p:graphicFrame>
        <p:nvGraphicFramePr>
          <p:cNvPr id="13315" name="TPChart"/>
          <p:cNvGraphicFramePr>
            <a:graphicFrameLocks noChangeAspect="1"/>
          </p:cNvGraphicFramePr>
          <p:nvPr/>
        </p:nvGraphicFramePr>
        <p:xfrm>
          <a:off x="4673600" y="1828800"/>
          <a:ext cx="4470400" cy="5029200"/>
        </p:xfrm>
        <a:graphic>
          <a:graphicData uri="http://schemas.openxmlformats.org/presentationml/2006/ole">
            <p:oleObj spid="_x0000_s466946"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s-ES"/>
              <a:t> </a:t>
            </a:r>
            <a:r>
              <a:rPr lang="es-ES" i="1"/>
              <a:t>y</a:t>
            </a:r>
            <a:r>
              <a:rPr lang="es-ES"/>
              <a:t> = tan(</a:t>
            </a:r>
            <a:r>
              <a:rPr lang="es-ES" i="1"/>
              <a:t>x</a:t>
            </a:r>
            <a:r>
              <a:rPr lang="es-ES"/>
              <a:t> - 4)</a:t>
            </a:r>
          </a:p>
          <a:p>
            <a:pPr marL="609600" indent="-609600">
              <a:buFontTx/>
              <a:buAutoNum type="arabicPeriod"/>
            </a:pPr>
            <a:r>
              <a:rPr lang="es-ES"/>
              <a:t> </a:t>
            </a:r>
            <a:r>
              <a:rPr lang="es-ES" i="1"/>
              <a:t>y</a:t>
            </a:r>
            <a:r>
              <a:rPr lang="es-ES"/>
              <a:t> = tan(</a:t>
            </a:r>
            <a:r>
              <a:rPr lang="es-ES" i="1"/>
              <a:t>x</a:t>
            </a:r>
            <a:r>
              <a:rPr lang="es-ES"/>
              <a:t> - 9)</a:t>
            </a:r>
          </a:p>
          <a:p>
            <a:pPr marL="609600" indent="-609600">
              <a:buFontTx/>
              <a:buAutoNum type="arabicPeriod"/>
            </a:pPr>
            <a:r>
              <a:rPr lang="es-ES"/>
              <a:t> </a:t>
            </a:r>
            <a:r>
              <a:rPr lang="es-ES" i="1"/>
              <a:t>y</a:t>
            </a:r>
            <a:r>
              <a:rPr lang="es-ES"/>
              <a:t> = tan(</a:t>
            </a:r>
            <a:r>
              <a:rPr lang="es-ES" i="1"/>
              <a:t>x</a:t>
            </a:r>
            <a:r>
              <a:rPr lang="es-ES"/>
              <a:t> - 13)</a:t>
            </a:r>
          </a:p>
          <a:p>
            <a:pPr marL="609600" indent="-609600">
              <a:buFontTx/>
              <a:buAutoNum type="arabicPeriod"/>
            </a:pPr>
            <a:r>
              <a:rPr lang="es-ES"/>
              <a:t> </a:t>
            </a:r>
            <a:r>
              <a:rPr lang="es-ES" i="1"/>
              <a:t>y</a:t>
            </a:r>
            <a:r>
              <a:rPr lang="es-ES"/>
              <a:t> = tan(</a:t>
            </a:r>
            <a:r>
              <a:rPr lang="es-ES" i="1"/>
              <a:t>x</a:t>
            </a:r>
            <a:r>
              <a:rPr lang="es-ES"/>
              <a:t> - 12)</a:t>
            </a:r>
          </a:p>
          <a:p>
            <a:pPr marL="609600" indent="-609600">
              <a:buFontTx/>
              <a:buAutoNum type="arabicPeriod"/>
            </a:pPr>
            <a:r>
              <a:rPr lang="es-ES"/>
              <a:t> </a:t>
            </a:r>
            <a:r>
              <a:rPr lang="es-ES" i="1"/>
              <a:t>y</a:t>
            </a:r>
            <a:r>
              <a:rPr lang="es-ES"/>
              <a:t> = tan(</a:t>
            </a:r>
            <a:r>
              <a:rPr lang="es-ES" i="1"/>
              <a:t>x</a:t>
            </a:r>
            <a:r>
              <a:rPr lang="es-ES"/>
              <a:t> - 14)</a:t>
            </a:r>
            <a:endParaRPr lang="en-US"/>
          </a:p>
        </p:txBody>
      </p:sp>
      <p:sp>
        <p:nvSpPr>
          <p:cNvPr id="13318"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7" name="Object 5"/>
          <p:cNvGraphicFramePr>
            <a:graphicFrameLocks noChangeAspect="1"/>
          </p:cNvGraphicFramePr>
          <p:nvPr/>
        </p:nvGraphicFramePr>
        <p:xfrm>
          <a:off x="533400" y="990600"/>
          <a:ext cx="2133600" cy="1103313"/>
        </p:xfrm>
        <a:graphic>
          <a:graphicData uri="http://schemas.openxmlformats.org/presentationml/2006/ole">
            <p:oleObj spid="_x0000_s466947" name="Equation" r:id="rId6" imgW="634449" imgH="32991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14339" name="TPChart"/>
          <p:cNvGraphicFramePr>
            <a:graphicFrameLocks noChangeAspect="1"/>
          </p:cNvGraphicFramePr>
          <p:nvPr/>
        </p:nvGraphicFramePr>
        <p:xfrm>
          <a:off x="4572000" y="1714500"/>
          <a:ext cx="4572000" cy="5143500"/>
        </p:xfrm>
        <a:graphic>
          <a:graphicData uri="http://schemas.openxmlformats.org/presentationml/2006/ole">
            <p:oleObj spid="_x0000_s467970"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2055813"/>
            <a:ext cx="15240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14342"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533400" y="990600"/>
          <a:ext cx="3444875" cy="706438"/>
        </p:xfrm>
        <a:graphic>
          <a:graphicData uri="http://schemas.openxmlformats.org/presentationml/2006/ole">
            <p:oleObj spid="_x0000_s467971" name="Equation" r:id="rId6" imgW="1066337" imgH="203112" progId="">
              <p:embed/>
            </p:oleObj>
          </a:graphicData>
        </a:graphic>
      </p:graphicFrame>
      <p:sp>
        <p:nvSpPr>
          <p:cNvPr id="14344" name="Rectangle 8"/>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3" name="Object 7"/>
          <p:cNvGraphicFramePr>
            <a:graphicFrameLocks noChangeAspect="1"/>
          </p:cNvGraphicFramePr>
          <p:nvPr/>
        </p:nvGraphicFramePr>
        <p:xfrm>
          <a:off x="990600" y="2103438"/>
          <a:ext cx="1439863" cy="487362"/>
        </p:xfrm>
        <a:graphic>
          <a:graphicData uri="http://schemas.openxmlformats.org/presentationml/2006/ole">
            <p:oleObj spid="_x0000_s467972" name="Equation" r:id="rId7" imgW="647419" imgH="203112" progId="">
              <p:embed/>
            </p:oleObj>
          </a:graphicData>
        </a:graphic>
      </p:graphicFrame>
      <p:sp>
        <p:nvSpPr>
          <p:cNvPr id="14346" name="Rectangle 10"/>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5" name="Object 9"/>
          <p:cNvGraphicFramePr>
            <a:graphicFrameLocks noChangeAspect="1"/>
          </p:cNvGraphicFramePr>
          <p:nvPr/>
        </p:nvGraphicFramePr>
        <p:xfrm>
          <a:off x="990600" y="3048000"/>
          <a:ext cx="1941513" cy="487363"/>
        </p:xfrm>
        <a:graphic>
          <a:graphicData uri="http://schemas.openxmlformats.org/presentationml/2006/ole">
            <p:oleObj spid="_x0000_s467973" name="Equation" r:id="rId8" imgW="876300" imgH="203200" progId="">
              <p:embed/>
            </p:oleObj>
          </a:graphicData>
        </a:graphic>
      </p:graphicFrame>
      <p:sp>
        <p:nvSpPr>
          <p:cNvPr id="14348"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7" name="Object 11"/>
          <p:cNvGraphicFramePr>
            <a:graphicFrameLocks noChangeAspect="1"/>
          </p:cNvGraphicFramePr>
          <p:nvPr/>
        </p:nvGraphicFramePr>
        <p:xfrm>
          <a:off x="990600" y="3836988"/>
          <a:ext cx="1944688" cy="811212"/>
        </p:xfrm>
        <a:graphic>
          <a:graphicData uri="http://schemas.openxmlformats.org/presentationml/2006/ole">
            <p:oleObj spid="_x0000_s467974" name="Equation" r:id="rId9" imgW="876300" imgH="342900" progId="">
              <p:embed/>
            </p:oleObj>
          </a:graphicData>
        </a:graphic>
      </p:graphicFrame>
      <p:sp>
        <p:nvSpPr>
          <p:cNvPr id="14350" name="Rectangle 14"/>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9" name="Object 13"/>
          <p:cNvGraphicFramePr>
            <a:graphicFrameLocks noChangeAspect="1"/>
          </p:cNvGraphicFramePr>
          <p:nvPr/>
        </p:nvGraphicFramePr>
        <p:xfrm>
          <a:off x="990600" y="4892675"/>
          <a:ext cx="2597150" cy="593725"/>
        </p:xfrm>
        <a:graphic>
          <a:graphicData uri="http://schemas.openxmlformats.org/presentationml/2006/ole">
            <p:oleObj spid="_x0000_s467975" name="Equation" r:id="rId10" imgW="1167893" imgH="253890" progId="">
              <p:embed/>
            </p:oleObj>
          </a:graphicData>
        </a:graphic>
      </p:graphicFrame>
      <p:sp>
        <p:nvSpPr>
          <p:cNvPr id="14352" name="Rectangle 16"/>
          <p:cNvSpPr>
            <a:spLocks noChangeArrowheads="1"/>
          </p:cNvSpPr>
          <p:nvPr/>
        </p:nvSpPr>
        <p:spPr bwMode="auto">
          <a:xfrm>
            <a:off x="0" y="32766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1" name="Object 15"/>
          <p:cNvGraphicFramePr>
            <a:graphicFrameLocks noChangeAspect="1"/>
          </p:cNvGraphicFramePr>
          <p:nvPr/>
        </p:nvGraphicFramePr>
        <p:xfrm>
          <a:off x="974725" y="5691188"/>
          <a:ext cx="2378075" cy="938212"/>
        </p:xfrm>
        <a:graphic>
          <a:graphicData uri="http://schemas.openxmlformats.org/presentationml/2006/ole">
            <p:oleObj spid="_x0000_s467976" name="Equation" r:id="rId11" imgW="1066337"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30163"/>
            <a:ext cx="8229600" cy="1341437"/>
          </a:xfrm>
        </p:spPr>
        <p:txBody>
          <a:bodyPr>
            <a:spAutoFit/>
          </a:bodyPr>
          <a:lstStyle/>
          <a:p>
            <a:r>
              <a:rPr lang="en-US" sz="3200"/>
              <a:t>Solve the initial-value problem. </a:t>
            </a:r>
            <a:br>
              <a:rPr lang="en-US" sz="3200"/>
            </a:br>
            <a:r>
              <a:rPr lang="en-US" sz="3200"/>
              <a:t>               , </a:t>
            </a:r>
            <a:r>
              <a:rPr lang="en-US" sz="3200" i="1"/>
              <a:t>y</a:t>
            </a:r>
            <a:r>
              <a:rPr lang="en-US" sz="3200"/>
              <a:t>(0) = 2.</a:t>
            </a:r>
          </a:p>
        </p:txBody>
      </p:sp>
      <p:graphicFrame>
        <p:nvGraphicFramePr>
          <p:cNvPr id="15363" name="TPChart"/>
          <p:cNvGraphicFramePr>
            <a:graphicFrameLocks noChangeAspect="1"/>
          </p:cNvGraphicFramePr>
          <p:nvPr/>
        </p:nvGraphicFramePr>
        <p:xfrm>
          <a:off x="4572000" y="1714500"/>
          <a:ext cx="4572000" cy="5143500"/>
        </p:xfrm>
        <a:graphic>
          <a:graphicData uri="http://schemas.openxmlformats.org/presentationml/2006/ole">
            <p:oleObj spid="_x0000_s468994"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457200" y="70104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381000" y="2133600"/>
            <a:ext cx="1619250" cy="1119188"/>
            <a:chOff x="312" y="1824"/>
            <a:chExt cx="1020" cy="705"/>
          </a:xfrm>
        </p:grpSpPr>
        <p:graphicFrame>
          <p:nvGraphicFramePr>
            <p:cNvPr id="15365" name="PSPic"/>
            <p:cNvGraphicFramePr>
              <a:graphicFrameLocks noChangeAspect="1"/>
            </p:cNvGraphicFramePr>
            <p:nvPr/>
          </p:nvGraphicFramePr>
          <p:xfrm>
            <a:off x="432" y="2064"/>
            <a:ext cx="900" cy="465"/>
          </p:xfrm>
          <a:graphic>
            <a:graphicData uri="http://schemas.openxmlformats.org/presentationml/2006/ole">
              <p:oleObj spid="_x0000_s469000" name="Equation" r:id="rId6" imgW="469696" imgH="241195" progId="">
                <p:embed/>
              </p:oleObj>
            </a:graphicData>
          </a:graphic>
        </p:graphicFrame>
        <p:sp>
          <p:nvSpPr>
            <p:cNvPr id="15375" name="PSText"/>
            <p:cNvSpPr txBox="1">
              <a:spLocks noChangeArrowheads="1"/>
            </p:cNvSpPr>
            <p:nvPr/>
          </p:nvSpPr>
          <p:spPr bwMode="auto">
            <a:xfrm>
              <a:off x="432" y="1824"/>
              <a:ext cx="400" cy="240"/>
            </a:xfrm>
            <a:prstGeom prst="rect">
              <a:avLst/>
            </a:prstGeom>
            <a:noFill/>
            <a:ln w="9525">
              <a:noFill/>
              <a:miter lim="800000"/>
              <a:headEnd/>
              <a:tailEnd/>
            </a:ln>
            <a:effectLst/>
          </p:spPr>
          <p:txBody>
            <a:bodyPr/>
            <a:lstStyle/>
            <a:p>
              <a:r>
                <a:rPr lang="en-US" sz="2400"/>
                <a:t>1.</a:t>
              </a:r>
            </a:p>
          </p:txBody>
        </p:sp>
        <p:sp>
          <p:nvSpPr>
            <p:cNvPr id="15376" name="PSArrow"/>
            <p:cNvSpPr>
              <a:spLocks noChangeArrowheads="1"/>
            </p:cNvSpPr>
            <p:nvPr/>
          </p:nvSpPr>
          <p:spPr bwMode="auto">
            <a:xfrm>
              <a:off x="312" y="19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133600"/>
            <a:ext cx="1638300" cy="1119188"/>
            <a:chOff x="1608" y="1824"/>
            <a:chExt cx="1032" cy="705"/>
          </a:xfrm>
        </p:grpSpPr>
        <p:graphicFrame>
          <p:nvGraphicFramePr>
            <p:cNvPr id="15367" name="PSPic"/>
            <p:cNvGraphicFramePr>
              <a:graphicFrameLocks noChangeAspect="1"/>
            </p:cNvGraphicFramePr>
            <p:nvPr/>
          </p:nvGraphicFramePr>
          <p:xfrm>
            <a:off x="1728" y="2064"/>
            <a:ext cx="912" cy="465"/>
          </p:xfrm>
          <a:graphic>
            <a:graphicData uri="http://schemas.openxmlformats.org/presentationml/2006/ole">
              <p:oleObj spid="_x0000_s468999" name="Equation" r:id="rId7" imgW="482600" imgH="241300" progId="">
                <p:embed/>
              </p:oleObj>
            </a:graphicData>
          </a:graphic>
        </p:graphicFrame>
        <p:sp>
          <p:nvSpPr>
            <p:cNvPr id="15378" name="PSText"/>
            <p:cNvSpPr txBox="1">
              <a:spLocks noChangeArrowheads="1"/>
            </p:cNvSpPr>
            <p:nvPr/>
          </p:nvSpPr>
          <p:spPr bwMode="auto">
            <a:xfrm>
              <a:off x="1728" y="1824"/>
              <a:ext cx="400" cy="240"/>
            </a:xfrm>
            <a:prstGeom prst="rect">
              <a:avLst/>
            </a:prstGeom>
            <a:noFill/>
            <a:ln w="9525">
              <a:noFill/>
              <a:miter lim="800000"/>
              <a:headEnd/>
              <a:tailEnd/>
            </a:ln>
            <a:effectLst/>
          </p:spPr>
          <p:txBody>
            <a:bodyPr/>
            <a:lstStyle/>
            <a:p>
              <a:r>
                <a:rPr lang="en-US" sz="2400"/>
                <a:t>2.</a:t>
              </a:r>
            </a:p>
          </p:txBody>
        </p:sp>
        <p:sp>
          <p:nvSpPr>
            <p:cNvPr id="15379" name="PSArrow"/>
            <p:cNvSpPr>
              <a:spLocks noChangeArrowheads="1"/>
            </p:cNvSpPr>
            <p:nvPr/>
          </p:nvSpPr>
          <p:spPr bwMode="auto">
            <a:xfrm>
              <a:off x="1608" y="19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3681413"/>
            <a:ext cx="2309813" cy="1119187"/>
            <a:chOff x="744" y="2640"/>
            <a:chExt cx="1455" cy="705"/>
          </a:xfrm>
        </p:grpSpPr>
        <p:graphicFrame>
          <p:nvGraphicFramePr>
            <p:cNvPr id="15369" name="PSPic"/>
            <p:cNvGraphicFramePr>
              <a:graphicFrameLocks noChangeAspect="1"/>
            </p:cNvGraphicFramePr>
            <p:nvPr/>
          </p:nvGraphicFramePr>
          <p:xfrm>
            <a:off x="864" y="2880"/>
            <a:ext cx="1335" cy="465"/>
          </p:xfrm>
          <a:graphic>
            <a:graphicData uri="http://schemas.openxmlformats.org/presentationml/2006/ole">
              <p:oleObj spid="_x0000_s468998" name="Equation" r:id="rId8" imgW="698500" imgH="241300" progId="">
                <p:embed/>
              </p:oleObj>
            </a:graphicData>
          </a:graphic>
        </p:graphicFrame>
        <p:sp>
          <p:nvSpPr>
            <p:cNvPr id="15381" name="PSText"/>
            <p:cNvSpPr txBox="1">
              <a:spLocks noChangeArrowheads="1"/>
            </p:cNvSpPr>
            <p:nvPr/>
          </p:nvSpPr>
          <p:spPr bwMode="auto">
            <a:xfrm>
              <a:off x="864" y="2640"/>
              <a:ext cx="400" cy="240"/>
            </a:xfrm>
            <a:prstGeom prst="rect">
              <a:avLst/>
            </a:prstGeom>
            <a:noFill/>
            <a:ln w="9525">
              <a:noFill/>
              <a:miter lim="800000"/>
              <a:headEnd/>
              <a:tailEnd/>
            </a:ln>
            <a:effectLst/>
          </p:spPr>
          <p:txBody>
            <a:bodyPr/>
            <a:lstStyle/>
            <a:p>
              <a:r>
                <a:rPr lang="en-US" sz="2400"/>
                <a:t>3.</a:t>
              </a:r>
            </a:p>
          </p:txBody>
        </p:sp>
        <p:sp>
          <p:nvSpPr>
            <p:cNvPr id="15382" name="PSArrow"/>
            <p:cNvSpPr>
              <a:spLocks noChangeArrowheads="1"/>
            </p:cNvSpPr>
            <p:nvPr/>
          </p:nvSpPr>
          <p:spPr bwMode="auto">
            <a:xfrm>
              <a:off x="744" y="28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181600"/>
            <a:ext cx="2098675" cy="1119188"/>
            <a:chOff x="312" y="3408"/>
            <a:chExt cx="1322" cy="705"/>
          </a:xfrm>
        </p:grpSpPr>
        <p:graphicFrame>
          <p:nvGraphicFramePr>
            <p:cNvPr id="15371" name="PSPic"/>
            <p:cNvGraphicFramePr>
              <a:graphicFrameLocks noChangeAspect="1"/>
            </p:cNvGraphicFramePr>
            <p:nvPr/>
          </p:nvGraphicFramePr>
          <p:xfrm>
            <a:off x="432" y="3648"/>
            <a:ext cx="1202" cy="465"/>
          </p:xfrm>
          <a:graphic>
            <a:graphicData uri="http://schemas.openxmlformats.org/presentationml/2006/ole">
              <p:oleObj spid="_x0000_s468997" name="Equation" r:id="rId9" imgW="634449" imgH="241091" progId="">
                <p:embed/>
              </p:oleObj>
            </a:graphicData>
          </a:graphic>
        </p:graphicFrame>
        <p:sp>
          <p:nvSpPr>
            <p:cNvPr id="15384" name="PSText"/>
            <p:cNvSpPr txBox="1">
              <a:spLocks noChangeArrowheads="1"/>
            </p:cNvSpPr>
            <p:nvPr/>
          </p:nvSpPr>
          <p:spPr bwMode="auto">
            <a:xfrm>
              <a:off x="432" y="3408"/>
              <a:ext cx="400" cy="240"/>
            </a:xfrm>
            <a:prstGeom prst="rect">
              <a:avLst/>
            </a:prstGeom>
            <a:noFill/>
            <a:ln w="9525">
              <a:noFill/>
              <a:miter lim="800000"/>
              <a:headEnd/>
              <a:tailEnd/>
            </a:ln>
            <a:effectLst/>
          </p:spPr>
          <p:txBody>
            <a:bodyPr/>
            <a:lstStyle/>
            <a:p>
              <a:r>
                <a:rPr lang="en-US" sz="2400"/>
                <a:t>4.</a:t>
              </a:r>
            </a:p>
          </p:txBody>
        </p:sp>
        <p:sp>
          <p:nvSpPr>
            <p:cNvPr id="15385" name="PSArrow"/>
            <p:cNvSpPr>
              <a:spLocks noChangeArrowheads="1"/>
            </p:cNvSpPr>
            <p:nvPr/>
          </p:nvSpPr>
          <p:spPr bwMode="auto">
            <a:xfrm>
              <a:off x="312"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181600"/>
            <a:ext cx="1638300" cy="1119188"/>
            <a:chOff x="1656" y="3408"/>
            <a:chExt cx="1032" cy="705"/>
          </a:xfrm>
        </p:grpSpPr>
        <p:graphicFrame>
          <p:nvGraphicFramePr>
            <p:cNvPr id="15373" name="PSPic"/>
            <p:cNvGraphicFramePr>
              <a:graphicFrameLocks noChangeAspect="1"/>
            </p:cNvGraphicFramePr>
            <p:nvPr/>
          </p:nvGraphicFramePr>
          <p:xfrm>
            <a:off x="1776" y="3648"/>
            <a:ext cx="912" cy="465"/>
          </p:xfrm>
          <a:graphic>
            <a:graphicData uri="http://schemas.openxmlformats.org/presentationml/2006/ole">
              <p:oleObj spid="_x0000_s468996" name="Equation" r:id="rId10" imgW="482600" imgH="241300" progId="">
                <p:embed/>
              </p:oleObj>
            </a:graphicData>
          </a:graphic>
        </p:graphicFrame>
        <p:sp>
          <p:nvSpPr>
            <p:cNvPr id="15387" name="PSText"/>
            <p:cNvSpPr txBox="1">
              <a:spLocks noChangeArrowheads="1"/>
            </p:cNvSpPr>
            <p:nvPr/>
          </p:nvSpPr>
          <p:spPr bwMode="auto">
            <a:xfrm>
              <a:off x="1776" y="3408"/>
              <a:ext cx="400" cy="240"/>
            </a:xfrm>
            <a:prstGeom prst="rect">
              <a:avLst/>
            </a:prstGeom>
            <a:noFill/>
            <a:ln w="9525">
              <a:noFill/>
              <a:miter lim="800000"/>
              <a:headEnd/>
              <a:tailEnd/>
            </a:ln>
            <a:effectLst/>
          </p:spPr>
          <p:txBody>
            <a:bodyPr/>
            <a:lstStyle/>
            <a:p>
              <a:r>
                <a:rPr lang="en-US" sz="2400"/>
                <a:t>5.</a:t>
              </a:r>
            </a:p>
          </p:txBody>
        </p:sp>
        <p:sp>
          <p:nvSpPr>
            <p:cNvPr id="15388" name="PSArrow"/>
            <p:cNvSpPr>
              <a:spLocks noChangeArrowheads="1"/>
            </p:cNvSpPr>
            <p:nvPr/>
          </p:nvSpPr>
          <p:spPr bwMode="auto">
            <a:xfrm>
              <a:off x="1656"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5391"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0" name="Object 30"/>
          <p:cNvGraphicFramePr>
            <a:graphicFrameLocks noChangeAspect="1"/>
          </p:cNvGraphicFramePr>
          <p:nvPr/>
        </p:nvGraphicFramePr>
        <p:xfrm>
          <a:off x="609600" y="785813"/>
          <a:ext cx="1600200" cy="890587"/>
        </p:xfrm>
        <a:graphic>
          <a:graphicData uri="http://schemas.openxmlformats.org/presentationml/2006/ole">
            <p:oleObj spid="_x0000_s468995" name="Equation" r:id="rId11" imgW="5842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16387" name="TPChart"/>
          <p:cNvGraphicFramePr>
            <a:graphicFrameLocks noChangeAspect="1"/>
          </p:cNvGraphicFramePr>
          <p:nvPr/>
        </p:nvGraphicFramePr>
        <p:xfrm>
          <a:off x="4648200" y="1714500"/>
          <a:ext cx="4495800" cy="5143500"/>
        </p:xfrm>
        <a:graphic>
          <a:graphicData uri="http://schemas.openxmlformats.org/presentationml/2006/ole">
            <p:oleObj spid="_x0000_s470018"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457200" y="70500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169863" y="2384425"/>
            <a:ext cx="1931987" cy="928688"/>
            <a:chOff x="107" y="1502"/>
            <a:chExt cx="1217" cy="585"/>
          </a:xfrm>
        </p:grpSpPr>
        <p:graphicFrame>
          <p:nvGraphicFramePr>
            <p:cNvPr id="16389" name="PSPic"/>
            <p:cNvGraphicFramePr>
              <a:graphicFrameLocks noChangeAspect="1"/>
            </p:cNvGraphicFramePr>
            <p:nvPr/>
          </p:nvGraphicFramePr>
          <p:xfrm>
            <a:off x="227" y="1742"/>
            <a:ext cx="1097" cy="345"/>
          </p:xfrm>
          <a:graphic>
            <a:graphicData uri="http://schemas.openxmlformats.org/presentationml/2006/ole">
              <p:oleObj spid="_x0000_s470024" name="Equation" r:id="rId6" imgW="698197" imgH="203112" progId="">
                <p:embed/>
              </p:oleObj>
            </a:graphicData>
          </a:graphic>
        </p:graphicFrame>
        <p:sp>
          <p:nvSpPr>
            <p:cNvPr id="16399" name="PSText"/>
            <p:cNvSpPr txBox="1">
              <a:spLocks noChangeArrowheads="1"/>
            </p:cNvSpPr>
            <p:nvPr/>
          </p:nvSpPr>
          <p:spPr bwMode="auto">
            <a:xfrm>
              <a:off x="227" y="1502"/>
              <a:ext cx="400" cy="240"/>
            </a:xfrm>
            <a:prstGeom prst="rect">
              <a:avLst/>
            </a:prstGeom>
            <a:noFill/>
            <a:ln w="9525">
              <a:noFill/>
              <a:miter lim="800000"/>
              <a:headEnd/>
              <a:tailEnd/>
            </a:ln>
            <a:effectLst/>
          </p:spPr>
          <p:txBody>
            <a:bodyPr/>
            <a:lstStyle/>
            <a:p>
              <a:r>
                <a:rPr lang="en-US" sz="2400"/>
                <a:t>1.</a:t>
              </a:r>
            </a:p>
          </p:txBody>
        </p:sp>
        <p:sp>
          <p:nvSpPr>
            <p:cNvPr id="16400" name="PSArrow"/>
            <p:cNvSpPr>
              <a:spLocks noChangeArrowheads="1"/>
            </p:cNvSpPr>
            <p:nvPr/>
          </p:nvSpPr>
          <p:spPr bwMode="auto">
            <a:xfrm>
              <a:off x="107" y="166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47938" y="2362200"/>
            <a:ext cx="2114550" cy="928688"/>
            <a:chOff x="1605" y="1488"/>
            <a:chExt cx="1332" cy="585"/>
          </a:xfrm>
        </p:grpSpPr>
        <p:graphicFrame>
          <p:nvGraphicFramePr>
            <p:cNvPr id="16391" name="PSPic"/>
            <p:cNvGraphicFramePr>
              <a:graphicFrameLocks noChangeAspect="1"/>
            </p:cNvGraphicFramePr>
            <p:nvPr/>
          </p:nvGraphicFramePr>
          <p:xfrm>
            <a:off x="1725" y="1728"/>
            <a:ext cx="1212" cy="345"/>
          </p:xfrm>
          <a:graphic>
            <a:graphicData uri="http://schemas.openxmlformats.org/presentationml/2006/ole">
              <p:oleObj spid="_x0000_s470023" name="Equation" r:id="rId7" imgW="774364" imgH="203112" progId="">
                <p:embed/>
              </p:oleObj>
            </a:graphicData>
          </a:graphic>
        </p:graphicFrame>
        <p:sp>
          <p:nvSpPr>
            <p:cNvPr id="16402" name="PSText"/>
            <p:cNvSpPr txBox="1">
              <a:spLocks noChangeArrowheads="1"/>
            </p:cNvSpPr>
            <p:nvPr/>
          </p:nvSpPr>
          <p:spPr bwMode="auto">
            <a:xfrm>
              <a:off x="1725" y="1488"/>
              <a:ext cx="400" cy="240"/>
            </a:xfrm>
            <a:prstGeom prst="rect">
              <a:avLst/>
            </a:prstGeom>
            <a:noFill/>
            <a:ln w="9525">
              <a:noFill/>
              <a:miter lim="800000"/>
              <a:headEnd/>
              <a:tailEnd/>
            </a:ln>
            <a:effectLst/>
          </p:spPr>
          <p:txBody>
            <a:bodyPr/>
            <a:lstStyle/>
            <a:p>
              <a:r>
                <a:rPr lang="en-US" sz="2400"/>
                <a:t>2.</a:t>
              </a:r>
            </a:p>
          </p:txBody>
        </p:sp>
        <p:sp>
          <p:nvSpPr>
            <p:cNvPr id="16403" name="PSArrow"/>
            <p:cNvSpPr>
              <a:spLocks noChangeArrowheads="1"/>
            </p:cNvSpPr>
            <p:nvPr/>
          </p:nvSpPr>
          <p:spPr bwMode="auto">
            <a:xfrm>
              <a:off x="1605"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36663" y="3810000"/>
            <a:ext cx="2214562" cy="989013"/>
            <a:chOff x="779" y="2400"/>
            <a:chExt cx="1395" cy="623"/>
          </a:xfrm>
        </p:grpSpPr>
        <p:graphicFrame>
          <p:nvGraphicFramePr>
            <p:cNvPr id="16393" name="PSPic"/>
            <p:cNvGraphicFramePr>
              <a:graphicFrameLocks noChangeAspect="1"/>
            </p:cNvGraphicFramePr>
            <p:nvPr/>
          </p:nvGraphicFramePr>
          <p:xfrm>
            <a:off x="899" y="2640"/>
            <a:ext cx="1275" cy="383"/>
          </p:xfrm>
          <a:graphic>
            <a:graphicData uri="http://schemas.openxmlformats.org/presentationml/2006/ole">
              <p:oleObj spid="_x0000_s470022" name="Equation" r:id="rId8" imgW="812447" imgH="228501" progId="">
                <p:embed/>
              </p:oleObj>
            </a:graphicData>
          </a:graphic>
        </p:graphicFrame>
        <p:sp>
          <p:nvSpPr>
            <p:cNvPr id="16405" name="PSText"/>
            <p:cNvSpPr txBox="1">
              <a:spLocks noChangeArrowheads="1"/>
            </p:cNvSpPr>
            <p:nvPr/>
          </p:nvSpPr>
          <p:spPr bwMode="auto">
            <a:xfrm>
              <a:off x="899" y="2400"/>
              <a:ext cx="400" cy="240"/>
            </a:xfrm>
            <a:prstGeom prst="rect">
              <a:avLst/>
            </a:prstGeom>
            <a:noFill/>
            <a:ln w="9525">
              <a:noFill/>
              <a:miter lim="800000"/>
              <a:headEnd/>
              <a:tailEnd/>
            </a:ln>
            <a:effectLst/>
          </p:spPr>
          <p:txBody>
            <a:bodyPr/>
            <a:lstStyle/>
            <a:p>
              <a:r>
                <a:rPr lang="en-US" sz="2400"/>
                <a:t>3.</a:t>
              </a:r>
            </a:p>
          </p:txBody>
        </p:sp>
        <p:sp>
          <p:nvSpPr>
            <p:cNvPr id="16406" name="PSArrow"/>
            <p:cNvSpPr>
              <a:spLocks noChangeArrowheads="1"/>
            </p:cNvSpPr>
            <p:nvPr/>
          </p:nvSpPr>
          <p:spPr bwMode="auto">
            <a:xfrm>
              <a:off x="779"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52400" y="5105400"/>
            <a:ext cx="2033588" cy="987425"/>
            <a:chOff x="168" y="3216"/>
            <a:chExt cx="1281" cy="622"/>
          </a:xfrm>
        </p:grpSpPr>
        <p:graphicFrame>
          <p:nvGraphicFramePr>
            <p:cNvPr id="16395" name="PSPic"/>
            <p:cNvGraphicFramePr>
              <a:graphicFrameLocks noChangeAspect="1"/>
            </p:cNvGraphicFramePr>
            <p:nvPr/>
          </p:nvGraphicFramePr>
          <p:xfrm>
            <a:off x="288" y="3456"/>
            <a:ext cx="1161" cy="382"/>
          </p:xfrm>
          <a:graphic>
            <a:graphicData uri="http://schemas.openxmlformats.org/presentationml/2006/ole">
              <p:oleObj spid="_x0000_s470021" name="Equation" r:id="rId9" imgW="736600" imgH="228600" progId="">
                <p:embed/>
              </p:oleObj>
            </a:graphicData>
          </a:graphic>
        </p:graphicFrame>
        <p:sp>
          <p:nvSpPr>
            <p:cNvPr id="16408" name="PSText"/>
            <p:cNvSpPr txBox="1">
              <a:spLocks noChangeArrowheads="1"/>
            </p:cNvSpPr>
            <p:nvPr/>
          </p:nvSpPr>
          <p:spPr bwMode="auto">
            <a:xfrm>
              <a:off x="288" y="3216"/>
              <a:ext cx="400" cy="240"/>
            </a:xfrm>
            <a:prstGeom prst="rect">
              <a:avLst/>
            </a:prstGeom>
            <a:noFill/>
            <a:ln w="9525">
              <a:noFill/>
              <a:miter lim="800000"/>
              <a:headEnd/>
              <a:tailEnd/>
            </a:ln>
            <a:effectLst/>
          </p:spPr>
          <p:txBody>
            <a:bodyPr/>
            <a:lstStyle/>
            <a:p>
              <a:r>
                <a:rPr lang="en-US" sz="2400"/>
                <a:t>4.</a:t>
              </a:r>
            </a:p>
          </p:txBody>
        </p:sp>
        <p:sp>
          <p:nvSpPr>
            <p:cNvPr id="16409" name="PSArrow"/>
            <p:cNvSpPr>
              <a:spLocks noChangeArrowheads="1"/>
            </p:cNvSpPr>
            <p:nvPr/>
          </p:nvSpPr>
          <p:spPr bwMode="auto">
            <a:xfrm>
              <a:off x="16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312988" y="5105400"/>
            <a:ext cx="2640012" cy="987425"/>
            <a:chOff x="1313" y="3216"/>
            <a:chExt cx="1663" cy="622"/>
          </a:xfrm>
        </p:grpSpPr>
        <p:graphicFrame>
          <p:nvGraphicFramePr>
            <p:cNvPr id="16397" name="PSPic"/>
            <p:cNvGraphicFramePr>
              <a:graphicFrameLocks noChangeAspect="1"/>
            </p:cNvGraphicFramePr>
            <p:nvPr/>
          </p:nvGraphicFramePr>
          <p:xfrm>
            <a:off x="1433" y="3456"/>
            <a:ext cx="1543" cy="382"/>
          </p:xfrm>
          <a:graphic>
            <a:graphicData uri="http://schemas.openxmlformats.org/presentationml/2006/ole">
              <p:oleObj spid="_x0000_s470020" name="Equation" r:id="rId10" imgW="977900" imgH="228600" progId="">
                <p:embed/>
              </p:oleObj>
            </a:graphicData>
          </a:graphic>
        </p:graphicFrame>
        <p:sp>
          <p:nvSpPr>
            <p:cNvPr id="16411" name="PSText"/>
            <p:cNvSpPr txBox="1">
              <a:spLocks noChangeArrowheads="1"/>
            </p:cNvSpPr>
            <p:nvPr/>
          </p:nvSpPr>
          <p:spPr bwMode="auto">
            <a:xfrm>
              <a:off x="1433" y="3216"/>
              <a:ext cx="400" cy="240"/>
            </a:xfrm>
            <a:prstGeom prst="rect">
              <a:avLst/>
            </a:prstGeom>
            <a:noFill/>
            <a:ln w="9525">
              <a:noFill/>
              <a:miter lim="800000"/>
              <a:headEnd/>
              <a:tailEnd/>
            </a:ln>
            <a:effectLst/>
          </p:spPr>
          <p:txBody>
            <a:bodyPr/>
            <a:lstStyle/>
            <a:p>
              <a:r>
                <a:rPr lang="en-US" sz="2400"/>
                <a:t>5.</a:t>
              </a:r>
            </a:p>
          </p:txBody>
        </p:sp>
        <p:sp>
          <p:nvSpPr>
            <p:cNvPr id="16412" name="PSArrow"/>
            <p:cNvSpPr>
              <a:spLocks noChangeArrowheads="1"/>
            </p:cNvSpPr>
            <p:nvPr/>
          </p:nvSpPr>
          <p:spPr bwMode="auto">
            <a:xfrm>
              <a:off x="1313"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6415" name="Rectangle 31"/>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4" name="Object 30"/>
          <p:cNvGraphicFramePr>
            <a:graphicFrameLocks noChangeAspect="1"/>
          </p:cNvGraphicFramePr>
          <p:nvPr/>
        </p:nvGraphicFramePr>
        <p:xfrm>
          <a:off x="533400" y="992188"/>
          <a:ext cx="2514600" cy="1065212"/>
        </p:xfrm>
        <a:graphic>
          <a:graphicData uri="http://schemas.openxmlformats.org/presentationml/2006/ole">
            <p:oleObj spid="_x0000_s470019" name="Equation" r:id="rId11" imgW="901309"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381000" y="0"/>
            <a:ext cx="8458200" cy="1295400"/>
          </a:xfrm>
        </p:spPr>
        <p:txBody>
          <a:bodyPr/>
          <a:lstStyle/>
          <a:p>
            <a:r>
              <a:rPr lang="en-US" sz="2000"/>
              <a:t>A study by the U.S. Office of Science and Technology in 1972 estimated the cost (in 1972 dollars) to reduce automobile emissions by certain percentages given by the table, and the graph gives the linear model of this table. </a:t>
            </a:r>
          </a:p>
        </p:txBody>
      </p:sp>
      <p:graphicFrame>
        <p:nvGraphicFramePr>
          <p:cNvPr id="62467" name="TPChart"/>
          <p:cNvGraphicFramePr>
            <a:graphicFrameLocks noChangeAspect="1"/>
          </p:cNvGraphicFramePr>
          <p:nvPr/>
        </p:nvGraphicFramePr>
        <p:xfrm>
          <a:off x="5018088" y="2057400"/>
          <a:ext cx="4125912" cy="4800600"/>
        </p:xfrm>
        <a:graphic>
          <a:graphicData uri="http://schemas.openxmlformats.org/presentationml/2006/ole">
            <p:oleObj spid="_x0000_s47106" name="Chart" r:id="rId5" imgW="4571989" imgH="5143584" progId="MSGraph.Chart.8">
              <p:embed followColorScheme="full"/>
            </p:oleObj>
          </a:graphicData>
        </a:graphic>
      </p:graphicFrame>
      <p:sp>
        <p:nvSpPr>
          <p:cNvPr id="62469" name="Text Box 5"/>
          <p:cNvSpPr txBox="1">
            <a:spLocks noChangeArrowheads="1"/>
          </p:cNvSpPr>
          <p:nvPr/>
        </p:nvSpPr>
        <p:spPr bwMode="auto">
          <a:xfrm>
            <a:off x="381000" y="4098925"/>
            <a:ext cx="4267200" cy="701675"/>
          </a:xfrm>
          <a:prstGeom prst="rect">
            <a:avLst/>
          </a:prstGeom>
          <a:noFill/>
          <a:ln w="9525">
            <a:noFill/>
            <a:miter lim="800000"/>
            <a:headEnd/>
            <a:tailEnd/>
          </a:ln>
          <a:effectLst/>
        </p:spPr>
        <p:txBody>
          <a:bodyPr>
            <a:spAutoFit/>
          </a:bodyPr>
          <a:lstStyle/>
          <a:p>
            <a:pPr>
              <a:spcBef>
                <a:spcPct val="50000"/>
              </a:spcBef>
            </a:pPr>
            <a:r>
              <a:rPr lang="en-US" sz="2000"/>
              <a:t>Find the cost, if the reduction in emissions is 80%, using this model. </a:t>
            </a:r>
          </a:p>
        </p:txBody>
      </p:sp>
      <p:sp>
        <p:nvSpPr>
          <p:cNvPr id="62470" name="Rectangle 6"/>
          <p:cNvSpPr>
            <a:spLocks noChangeArrowheads="1"/>
          </p:cNvSpPr>
          <p:nvPr/>
        </p:nvSpPr>
        <p:spPr bwMode="auto">
          <a:xfrm>
            <a:off x="0" y="24717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1" name="Group 7"/>
          <p:cNvGraphicFramePr>
            <a:graphicFrameLocks noGrp="1"/>
          </p:cNvGraphicFramePr>
          <p:nvPr/>
        </p:nvGraphicFramePr>
        <p:xfrm>
          <a:off x="228600" y="1498600"/>
          <a:ext cx="2514600" cy="2616200"/>
        </p:xfrm>
        <a:graphic>
          <a:graphicData uri="http://schemas.openxmlformats.org/drawingml/2006/table">
            <a:tbl>
              <a:tblPr/>
              <a:tblGrid>
                <a:gridCol w="1087438"/>
                <a:gridCol w="1427162"/>
              </a:tblGrid>
              <a:tr h="444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Reduction in emissions (%)</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Cost per car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Times New Roman" pitchFamily="18" charset="0"/>
                          <a:cs typeface="Arial" charset="0"/>
                        </a:rPr>
                        <a:t>(in $)</a:t>
                      </a:r>
                      <a:endParaRPr kumimoji="0" lang="en-US" sz="24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50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55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83.05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60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92.95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55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65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102.95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46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chemeClr val="tx1"/>
                          </a:solidFill>
                          <a:effectLst/>
                          <a:latin typeface="Arial" charset="0"/>
                          <a:ea typeface="Times New Roman" pitchFamily="18" charset="0"/>
                          <a:cs typeface="Arial" charset="0"/>
                        </a:rPr>
                        <a:t>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112.95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62494" name="Rectangle 30"/>
          <p:cNvSpPr>
            <a:spLocks noChangeArrowheads="1"/>
          </p:cNvSpPr>
          <p:nvPr/>
        </p:nvSpPr>
        <p:spPr bwMode="auto">
          <a:xfrm>
            <a:off x="0" y="4386263"/>
            <a:ext cx="9144000" cy="0"/>
          </a:xfrm>
          <a:prstGeom prst="rect">
            <a:avLst/>
          </a:prstGeom>
          <a:noFill/>
          <a:ln w="9525">
            <a:noFill/>
            <a:miter lim="800000"/>
            <a:headEnd/>
            <a:tailEnd/>
          </a:ln>
          <a:effectLst/>
        </p:spPr>
        <p:txBody>
          <a:bodyPr wrap="none" anchor="ctr">
            <a:spAutoFit/>
          </a:bodyPr>
          <a:lstStyle/>
          <a:p>
            <a:endParaRPr lang="en-US"/>
          </a:p>
        </p:txBody>
      </p:sp>
      <p:sp>
        <p:nvSpPr>
          <p:cNvPr id="62468" name="TPAnswers"/>
          <p:cNvSpPr>
            <a:spLocks noGrp="1" noChangeArrowheads="1"/>
          </p:cNvSpPr>
          <p:nvPr>
            <p:ph type="body" idx="1"/>
            <p:custDataLst>
              <p:tags r:id="rId3"/>
            </p:custDataLst>
          </p:nvPr>
        </p:nvSpPr>
        <p:spPr>
          <a:xfrm>
            <a:off x="457200" y="4876800"/>
            <a:ext cx="4114800" cy="1905000"/>
          </a:xfrm>
        </p:spPr>
        <p:txBody>
          <a:bodyPr/>
          <a:lstStyle/>
          <a:p>
            <a:pPr marL="609600" indent="-609600">
              <a:buFontTx/>
              <a:buAutoNum type="arabicPeriod"/>
            </a:pPr>
            <a:r>
              <a:rPr lang="en-US" sz="2000"/>
              <a:t>$115 </a:t>
            </a:r>
          </a:p>
          <a:p>
            <a:pPr marL="609600" indent="-609600">
              <a:buFontTx/>
              <a:buAutoNum type="arabicPeriod"/>
            </a:pPr>
            <a:r>
              <a:rPr lang="en-US" sz="2000"/>
              <a:t>$154</a:t>
            </a:r>
          </a:p>
          <a:p>
            <a:pPr marL="609600" indent="-609600">
              <a:buFontTx/>
              <a:buAutoNum type="arabicPeriod"/>
            </a:pPr>
            <a:r>
              <a:rPr lang="en-US" sz="2000"/>
              <a:t>$133</a:t>
            </a:r>
          </a:p>
          <a:p>
            <a:pPr marL="609600" indent="-609600">
              <a:buFontTx/>
              <a:buAutoNum type="arabicPeriod"/>
            </a:pPr>
            <a:r>
              <a:rPr lang="en-US" sz="2000"/>
              <a:t>$268</a:t>
            </a:r>
          </a:p>
          <a:p>
            <a:pPr marL="609600" indent="-609600">
              <a:buFontTx/>
              <a:buAutoNum type="arabicPeriod"/>
            </a:pPr>
            <a:r>
              <a:rPr lang="en-US" sz="2000"/>
              <a:t>$130</a:t>
            </a:r>
          </a:p>
        </p:txBody>
      </p:sp>
      <p:pic>
        <p:nvPicPr>
          <p:cNvPr id="62496" name="Picture 32"/>
          <p:cNvPicPr>
            <a:picLocks noChangeAspect="1" noChangeArrowheads="1"/>
          </p:cNvPicPr>
          <p:nvPr/>
        </p:nvPicPr>
        <p:blipFill>
          <a:blip r:embed="rId6"/>
          <a:srcRect/>
          <a:stretch>
            <a:fillRect/>
          </a:stretch>
        </p:blipFill>
        <p:spPr bwMode="auto">
          <a:xfrm>
            <a:off x="2819400" y="1295400"/>
            <a:ext cx="2438400" cy="243681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12700"/>
            <a:ext cx="8229600" cy="2120900"/>
          </a:xfrm>
        </p:spPr>
        <p:txBody>
          <a:bodyPr>
            <a:spAutoFit/>
          </a:bodyPr>
          <a:lstStyle/>
          <a:p>
            <a:r>
              <a:rPr lang="en-US" sz="2300"/>
              <a:t>Each system of differential equations is a model for two species that either compete for the same resources or cooperate for mutual benefit (flowering plants and insect pollinators, for instance). Decide which of the following systems describes the competition model.</a:t>
            </a:r>
          </a:p>
        </p:txBody>
      </p:sp>
      <p:graphicFrame>
        <p:nvGraphicFramePr>
          <p:cNvPr id="17411" name="TPChart"/>
          <p:cNvGraphicFramePr>
            <a:graphicFrameLocks noChangeAspect="1"/>
          </p:cNvGraphicFramePr>
          <p:nvPr/>
        </p:nvGraphicFramePr>
        <p:xfrm>
          <a:off x="4945063" y="2133600"/>
          <a:ext cx="4198937" cy="4724400"/>
        </p:xfrm>
        <a:graphic>
          <a:graphicData uri="http://schemas.openxmlformats.org/presentationml/2006/ole">
            <p:oleObj spid="_x0000_s471042"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438400"/>
            <a:ext cx="3505200" cy="3941763"/>
          </a:xfrm>
        </p:spPr>
        <p:txBody>
          <a:bodyPr>
            <a:spAutoFit/>
          </a:bodyPr>
          <a:lstStyle/>
          <a:p>
            <a:pPr marL="609600" indent="-609600">
              <a:spcAft>
                <a:spcPct val="225000"/>
              </a:spcAft>
              <a:buFontTx/>
              <a:buAutoNum type="arabicPeriod"/>
            </a:pPr>
            <a:r>
              <a:rPr lang="en-US"/>
              <a:t>x</a:t>
            </a:r>
          </a:p>
          <a:p>
            <a:pPr marL="609600" indent="-609600">
              <a:spcAft>
                <a:spcPct val="225000"/>
              </a:spcAft>
              <a:buFontTx/>
              <a:buAutoNum type="arabicPeriod"/>
            </a:pPr>
            <a:r>
              <a:rPr lang="en-US"/>
              <a:t>x</a:t>
            </a:r>
          </a:p>
          <a:p>
            <a:pPr marL="609600" indent="-609600">
              <a:spcAft>
                <a:spcPct val="225000"/>
              </a:spcAft>
              <a:buFontTx/>
              <a:buAutoNum type="arabicPeriod"/>
            </a:pPr>
            <a:r>
              <a:rPr lang="en-US"/>
              <a:t>none of these</a:t>
            </a:r>
          </a:p>
        </p:txBody>
      </p:sp>
      <p:sp>
        <p:nvSpPr>
          <p:cNvPr id="17414"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990600" y="2286000"/>
          <a:ext cx="3878263" cy="1531938"/>
        </p:xfrm>
        <a:graphic>
          <a:graphicData uri="http://schemas.openxmlformats.org/presentationml/2006/ole">
            <p:oleObj spid="_x0000_s471043" name="Equation" r:id="rId6" imgW="1892300" imgH="749300" progId="">
              <p:embed/>
            </p:oleObj>
          </a:graphicData>
        </a:graphic>
      </p:graphicFrame>
      <p:sp>
        <p:nvSpPr>
          <p:cNvPr id="17416" name="Rectangle 8"/>
          <p:cNvSpPr>
            <a:spLocks noChangeArrowheads="1"/>
          </p:cNvSpPr>
          <p:nvPr/>
        </p:nvSpPr>
        <p:spPr bwMode="auto">
          <a:xfrm>
            <a:off x="0" y="2952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5" name="Object 7"/>
          <p:cNvGraphicFramePr>
            <a:graphicFrameLocks noChangeAspect="1"/>
          </p:cNvGraphicFramePr>
          <p:nvPr/>
        </p:nvGraphicFramePr>
        <p:xfrm>
          <a:off x="990600" y="3810000"/>
          <a:ext cx="4114800" cy="1955800"/>
        </p:xfrm>
        <a:graphic>
          <a:graphicData uri="http://schemas.openxmlformats.org/presentationml/2006/ole">
            <p:oleObj spid="_x0000_s471044" name="Equation" r:id="rId7" imgW="2006600" imgH="952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76200"/>
            <a:ext cx="8229600" cy="2192338"/>
          </a:xfrm>
        </p:spPr>
        <p:txBody>
          <a:bodyPr>
            <a:spAutoFit/>
          </a:bodyPr>
          <a:lstStyle/>
          <a:p>
            <a:r>
              <a:rPr lang="en-US" sz="2400"/>
              <a:t>A population of protozoa develops with a constant relative growth rate of 0.9264 per member per day. On day zero the population consists of 7 members. Find the population size after 4 days. Find the answer correct to the nearest whole number.</a:t>
            </a:r>
          </a:p>
        </p:txBody>
      </p:sp>
      <p:graphicFrame>
        <p:nvGraphicFramePr>
          <p:cNvPr id="18435" name="TPChart"/>
          <p:cNvGraphicFramePr>
            <a:graphicFrameLocks noChangeAspect="1"/>
          </p:cNvGraphicFramePr>
          <p:nvPr/>
        </p:nvGraphicFramePr>
        <p:xfrm>
          <a:off x="4741863" y="1905000"/>
          <a:ext cx="4402137" cy="4953000"/>
        </p:xfrm>
        <a:graphic>
          <a:graphicData uri="http://schemas.openxmlformats.org/presentationml/2006/ole">
            <p:oleObj spid="_x0000_s472066"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 </a:t>
            </a:r>
            <a:r>
              <a:rPr lang="en-US" i="1"/>
              <a:t>P </a:t>
            </a:r>
            <a:r>
              <a:rPr lang="en-US"/>
              <a:t>= 18</a:t>
            </a:r>
          </a:p>
          <a:p>
            <a:pPr marL="609600" indent="-609600">
              <a:buFontTx/>
              <a:buAutoNum type="arabicPeriod"/>
            </a:pPr>
            <a:r>
              <a:rPr lang="en-US"/>
              <a:t> </a:t>
            </a:r>
            <a:r>
              <a:rPr lang="en-US" i="1"/>
              <a:t>P </a:t>
            </a:r>
            <a:r>
              <a:rPr lang="en-US"/>
              <a:t>= 285</a:t>
            </a:r>
          </a:p>
          <a:p>
            <a:pPr marL="609600" indent="-609600">
              <a:buFontTx/>
              <a:buAutoNum type="arabicPeriod"/>
            </a:pPr>
            <a:r>
              <a:rPr lang="en-US"/>
              <a:t> </a:t>
            </a:r>
            <a:r>
              <a:rPr lang="en-US" i="1"/>
              <a:t>P </a:t>
            </a:r>
            <a:r>
              <a:rPr lang="en-US"/>
              <a:t>= 41</a:t>
            </a:r>
          </a:p>
          <a:p>
            <a:pPr marL="609600" indent="-609600">
              <a:buFontTx/>
              <a:buAutoNum type="arabicPeriod"/>
            </a:pPr>
            <a:r>
              <a:rPr lang="en-US"/>
              <a:t> </a:t>
            </a:r>
            <a:r>
              <a:rPr lang="en-US" i="1"/>
              <a:t>P </a:t>
            </a:r>
            <a:r>
              <a:rPr lang="en-US"/>
              <a:t>= 275</a:t>
            </a:r>
          </a:p>
          <a:p>
            <a:pPr marL="609600" indent="-609600">
              <a:buFontTx/>
              <a:buAutoNum type="arabicPeriod"/>
            </a:pPr>
            <a:r>
              <a:rPr lang="en-US"/>
              <a:t> </a:t>
            </a:r>
            <a:r>
              <a:rPr lang="en-US" i="1"/>
              <a:t>P </a:t>
            </a:r>
            <a:r>
              <a:rPr lang="en-US"/>
              <a:t>= 382</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381000" y="14288"/>
            <a:ext cx="8458200" cy="2652712"/>
          </a:xfrm>
        </p:spPr>
        <p:txBody>
          <a:bodyPr>
            <a:spAutoFit/>
          </a:bodyPr>
          <a:lstStyle/>
          <a:p>
            <a:pPr>
              <a:lnSpc>
                <a:spcPct val="125000"/>
              </a:lnSpc>
            </a:pPr>
            <a:r>
              <a:rPr lang="en-US" sz="2000"/>
              <a:t>Consider a population </a:t>
            </a:r>
            <a:r>
              <a:rPr lang="en-US" sz="2000" i="1"/>
              <a:t>P</a:t>
            </a:r>
            <a:r>
              <a:rPr lang="en-US" sz="2000"/>
              <a:t> = </a:t>
            </a:r>
            <a:r>
              <a:rPr lang="en-US" sz="2000" i="1"/>
              <a:t>P</a:t>
            </a:r>
            <a:r>
              <a:rPr lang="en-US" sz="2000"/>
              <a:t>(</a:t>
            </a:r>
            <a:r>
              <a:rPr lang="en-US" sz="2000" i="1"/>
              <a:t>t</a:t>
            </a:r>
            <a:r>
              <a:rPr lang="en-US" sz="2000"/>
              <a:t>) with constant relative birth and death rates </a:t>
            </a:r>
            <a:r>
              <a:rPr lang="el-GR" sz="2000" i="1">
                <a:cs typeface="Arial" charset="0"/>
              </a:rPr>
              <a:t>α</a:t>
            </a:r>
            <a:r>
              <a:rPr lang="en-US" sz="2000"/>
              <a:t> and </a:t>
            </a:r>
            <a:r>
              <a:rPr lang="el-GR" sz="2000" i="1">
                <a:cs typeface="Arial" charset="0"/>
              </a:rPr>
              <a:t>β</a:t>
            </a:r>
            <a:r>
              <a:rPr lang="en-US" sz="2000"/>
              <a:t>, respectively, and a constant emigration rate </a:t>
            </a:r>
            <a:r>
              <a:rPr lang="en-US" sz="2000" i="1"/>
              <a:t>m</a:t>
            </a:r>
            <a:r>
              <a:rPr lang="en-US" sz="2000"/>
              <a:t>, where </a:t>
            </a:r>
            <a:r>
              <a:rPr lang="el-GR" sz="2000" i="1">
                <a:cs typeface="Arial" charset="0"/>
              </a:rPr>
              <a:t>α</a:t>
            </a:r>
            <a:r>
              <a:rPr lang="en-US" sz="2000">
                <a:cs typeface="Arial" charset="0"/>
              </a:rPr>
              <a:t> = 0.9</a:t>
            </a:r>
            <a:r>
              <a:rPr lang="en-US" sz="2000"/>
              <a:t>,   </a:t>
            </a:r>
            <a:r>
              <a:rPr lang="el-GR" sz="2000" i="1">
                <a:cs typeface="Arial" charset="0"/>
              </a:rPr>
              <a:t>β</a:t>
            </a:r>
            <a:r>
              <a:rPr lang="en-US" sz="2000">
                <a:cs typeface="Arial" charset="0"/>
              </a:rPr>
              <a:t> = 0.8,</a:t>
            </a:r>
            <a:r>
              <a:rPr lang="en-US" sz="2000"/>
              <a:t> and </a:t>
            </a:r>
            <a:r>
              <a:rPr lang="en-US" sz="2000" i="1"/>
              <a:t>m</a:t>
            </a:r>
            <a:r>
              <a:rPr lang="en-US" sz="2000"/>
              <a:t> = 0.7. Then the rate of change of the population at time </a:t>
            </a:r>
            <a:r>
              <a:rPr lang="en-US" sz="2000" i="1"/>
              <a:t>t</a:t>
            </a:r>
            <a:r>
              <a:rPr lang="en-US" sz="2000"/>
              <a:t> is modeled by the differential equation                   where </a:t>
            </a:r>
            <a:r>
              <a:rPr lang="en-US" sz="2000" i="1"/>
              <a:t>k</a:t>
            </a:r>
            <a:r>
              <a:rPr lang="en-US" sz="2000"/>
              <a:t> = </a:t>
            </a:r>
            <a:r>
              <a:rPr lang="el-GR" sz="2000" i="1">
                <a:cs typeface="Arial" charset="0"/>
              </a:rPr>
              <a:t>α</a:t>
            </a:r>
            <a:r>
              <a:rPr lang="en-US" sz="2000">
                <a:cs typeface="Arial" charset="0"/>
              </a:rPr>
              <a:t> - </a:t>
            </a:r>
            <a:r>
              <a:rPr lang="el-GR" sz="2000" i="1">
                <a:cs typeface="Arial" charset="0"/>
              </a:rPr>
              <a:t>β</a:t>
            </a:r>
            <a:r>
              <a:rPr lang="en-US" sz="2000"/>
              <a:t>.   Find the solution of this equation with the rate of change of the population at time  </a:t>
            </a:r>
            <a:r>
              <a:rPr lang="en-US" sz="2000" i="1"/>
              <a:t>t</a:t>
            </a:r>
            <a:r>
              <a:rPr lang="en-US" sz="2000"/>
              <a:t> = 3 that satisfies the initial condition </a:t>
            </a:r>
            <a:r>
              <a:rPr lang="en-US" sz="2000" i="1"/>
              <a:t>P</a:t>
            </a:r>
            <a:r>
              <a:rPr lang="en-US" sz="2000"/>
              <a:t> (0) = 3,400.</a:t>
            </a:r>
          </a:p>
        </p:txBody>
      </p:sp>
      <p:graphicFrame>
        <p:nvGraphicFramePr>
          <p:cNvPr id="19459" name="TPChart"/>
          <p:cNvGraphicFramePr>
            <a:graphicFrameLocks noChangeAspect="1"/>
          </p:cNvGraphicFramePr>
          <p:nvPr/>
        </p:nvGraphicFramePr>
        <p:xfrm>
          <a:off x="5011738" y="2438400"/>
          <a:ext cx="3929062" cy="4419600"/>
        </p:xfrm>
        <a:graphic>
          <a:graphicData uri="http://schemas.openxmlformats.org/presentationml/2006/ole">
            <p:oleObj spid="_x0000_s473090"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971800"/>
            <a:ext cx="4114800" cy="2647950"/>
          </a:xfrm>
        </p:spPr>
        <p:txBody>
          <a:bodyPr>
            <a:spAutoFit/>
          </a:bodyPr>
          <a:lstStyle/>
          <a:p>
            <a:pPr marL="609600" indent="-609600">
              <a:buFontTx/>
              <a:buAutoNum type="arabicPeriod"/>
            </a:pPr>
            <a:r>
              <a:rPr lang="en-US" sz="2400"/>
              <a:t>655.3</a:t>
            </a:r>
          </a:p>
          <a:p>
            <a:pPr marL="609600" indent="-609600">
              <a:buFontTx/>
              <a:buAutoNum type="arabicPeriod"/>
            </a:pPr>
            <a:r>
              <a:rPr lang="en-US" sz="2400"/>
              <a:t>4,602.1</a:t>
            </a:r>
          </a:p>
          <a:p>
            <a:pPr marL="609600" indent="-609600">
              <a:buFontTx/>
              <a:buAutoNum type="arabicPeriod"/>
            </a:pPr>
            <a:r>
              <a:rPr lang="en-US" sz="2400"/>
              <a:t>7,987.1</a:t>
            </a:r>
          </a:p>
          <a:p>
            <a:pPr marL="609600" indent="-609600">
              <a:buFontTx/>
              <a:buAutoNum type="arabicPeriod"/>
            </a:pPr>
            <a:r>
              <a:rPr lang="en-US" sz="2400"/>
              <a:t>4,587.1</a:t>
            </a:r>
          </a:p>
          <a:p>
            <a:pPr marL="609600" indent="-609600">
              <a:buFontTx/>
              <a:buAutoNum type="arabicPeriod"/>
            </a:pPr>
            <a:r>
              <a:rPr lang="en-US" sz="2400"/>
              <a:t>1,187.1</a:t>
            </a:r>
          </a:p>
          <a:p>
            <a:pPr marL="609600" indent="-609600">
              <a:buFontTx/>
              <a:buAutoNum type="arabicPeriod"/>
            </a:pPr>
            <a:r>
              <a:rPr lang="en-US" sz="2400"/>
              <a:t>none of these</a:t>
            </a:r>
          </a:p>
        </p:txBody>
      </p:sp>
      <p:sp>
        <p:nvSpPr>
          <p:cNvPr id="19462"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4572000" y="1412875"/>
          <a:ext cx="1219200" cy="568325"/>
        </p:xfrm>
        <a:graphic>
          <a:graphicData uri="http://schemas.openxmlformats.org/presentationml/2006/ole">
            <p:oleObj spid="_x0000_s473091" name="Equation" r:id="rId6" imgW="6985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46038"/>
            <a:ext cx="8229600" cy="1036637"/>
          </a:xfrm>
        </p:spPr>
        <p:txBody>
          <a:bodyPr>
            <a:spAutoFit/>
          </a:bodyPr>
          <a:lstStyle/>
          <a:p>
            <a:r>
              <a:rPr lang="en-US" sz="2200"/>
              <a:t>The table gives estimates of the world population, in millions, from 1750 to 2000:</a:t>
            </a:r>
          </a:p>
        </p:txBody>
      </p:sp>
      <p:graphicFrame>
        <p:nvGraphicFramePr>
          <p:cNvPr id="20483" name="TPChart"/>
          <p:cNvGraphicFramePr>
            <a:graphicFrameLocks noChangeAspect="1"/>
          </p:cNvGraphicFramePr>
          <p:nvPr/>
        </p:nvGraphicFramePr>
        <p:xfrm>
          <a:off x="5105400" y="2209800"/>
          <a:ext cx="4038600" cy="4648200"/>
        </p:xfrm>
        <a:graphic>
          <a:graphicData uri="http://schemas.openxmlformats.org/presentationml/2006/ole">
            <p:oleObj spid="_x0000_s474114"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4343400"/>
            <a:ext cx="4114800" cy="2209800"/>
          </a:xfrm>
        </p:spPr>
        <p:txBody>
          <a:bodyPr>
            <a:spAutoFit/>
          </a:bodyPr>
          <a:lstStyle/>
          <a:p>
            <a:pPr marL="609600" indent="-609600">
              <a:buFontTx/>
              <a:buAutoNum type="arabicPeriod"/>
            </a:pPr>
            <a:r>
              <a:rPr lang="en-US" sz="2400"/>
              <a:t> </a:t>
            </a:r>
            <a:r>
              <a:rPr lang="en-US" sz="2400" i="1"/>
              <a:t>P</a:t>
            </a:r>
            <a:r>
              <a:rPr lang="en-US" sz="2400"/>
              <a:t> = 1,102,329</a:t>
            </a:r>
          </a:p>
          <a:p>
            <a:pPr marL="609600" indent="-609600">
              <a:buFontTx/>
              <a:buAutoNum type="arabicPeriod"/>
            </a:pPr>
            <a:r>
              <a:rPr lang="en-US" sz="2400"/>
              <a:t> </a:t>
            </a:r>
            <a:r>
              <a:rPr lang="en-US" sz="2400" i="1"/>
              <a:t>P</a:t>
            </a:r>
            <a:r>
              <a:rPr lang="en-US" sz="2400"/>
              <a:t> = 1,296</a:t>
            </a:r>
          </a:p>
          <a:p>
            <a:pPr marL="609600" indent="-609600">
              <a:buFontTx/>
              <a:buAutoNum type="arabicPeriod"/>
            </a:pPr>
            <a:r>
              <a:rPr lang="en-US" sz="2400"/>
              <a:t> </a:t>
            </a:r>
            <a:r>
              <a:rPr lang="en-US" sz="2400" i="1"/>
              <a:t>P</a:t>
            </a:r>
            <a:r>
              <a:rPr lang="en-US" sz="2400"/>
              <a:t> = 651,110,527</a:t>
            </a:r>
          </a:p>
          <a:p>
            <a:pPr marL="609600" indent="-609600">
              <a:buFontTx/>
              <a:buAutoNum type="arabicPeriod"/>
            </a:pPr>
            <a:r>
              <a:rPr lang="en-US" sz="2400"/>
              <a:t> </a:t>
            </a:r>
            <a:r>
              <a:rPr lang="en-US" sz="2400" i="1"/>
              <a:t>P</a:t>
            </a:r>
            <a:r>
              <a:rPr lang="en-US" sz="2400"/>
              <a:t> = 1,866</a:t>
            </a:r>
          </a:p>
          <a:p>
            <a:pPr marL="609600" indent="-609600">
              <a:buFontTx/>
              <a:buAutoNum type="arabicPeriod"/>
            </a:pPr>
            <a:r>
              <a:rPr lang="en-US" sz="2400"/>
              <a:t> </a:t>
            </a:r>
            <a:r>
              <a:rPr lang="en-US" sz="2400" i="1"/>
              <a:t>P</a:t>
            </a:r>
            <a:r>
              <a:rPr lang="en-US" sz="2400"/>
              <a:t> = 3,243</a:t>
            </a:r>
          </a:p>
        </p:txBody>
      </p:sp>
      <p:sp>
        <p:nvSpPr>
          <p:cNvPr id="20485" name="Text Box 5"/>
          <p:cNvSpPr txBox="1">
            <a:spLocks noChangeArrowheads="1"/>
          </p:cNvSpPr>
          <p:nvPr/>
        </p:nvSpPr>
        <p:spPr bwMode="auto">
          <a:xfrm>
            <a:off x="457200" y="2819400"/>
            <a:ext cx="4800600" cy="1431925"/>
          </a:xfrm>
          <a:prstGeom prst="rect">
            <a:avLst/>
          </a:prstGeom>
          <a:noFill/>
          <a:ln w="9525">
            <a:noFill/>
            <a:miter lim="800000"/>
            <a:headEnd/>
            <a:tailEnd/>
          </a:ln>
          <a:effectLst/>
        </p:spPr>
        <p:txBody>
          <a:bodyPr>
            <a:spAutoFit/>
          </a:bodyPr>
          <a:lstStyle/>
          <a:p>
            <a:pPr>
              <a:spcBef>
                <a:spcPct val="50000"/>
              </a:spcBef>
            </a:pPr>
            <a:r>
              <a:rPr lang="en-US" sz="2200">
                <a:solidFill>
                  <a:schemeClr val="tx2"/>
                </a:solidFill>
              </a:rPr>
              <a:t>Use the exponential model and the population figures for 1750 and 1800 to predict the world population in 1950.</a:t>
            </a:r>
          </a:p>
        </p:txBody>
      </p:sp>
      <p:sp>
        <p:nvSpPr>
          <p:cNvPr id="20487" name="Rectangle 7"/>
          <p:cNvSpPr>
            <a:spLocks noChangeArrowheads="1"/>
          </p:cNvSpPr>
          <p:nvPr/>
        </p:nvSpPr>
        <p:spPr bwMode="auto">
          <a:xfrm>
            <a:off x="0" y="2741613"/>
            <a:ext cx="533400" cy="244475"/>
          </a:xfrm>
          <a:prstGeom prst="rect">
            <a:avLst/>
          </a:prstGeom>
          <a:noFill/>
          <a:ln w="9525">
            <a:noFill/>
            <a:miter lim="800000"/>
            <a:headEnd/>
            <a:tailEnd/>
          </a:ln>
          <a:effectLst/>
        </p:spPr>
        <p:txBody>
          <a:bodyPr wrap="none" anchor="ctr">
            <a:spAutoFit/>
          </a:bodyPr>
          <a:lstStyle/>
          <a:p>
            <a:r>
              <a:rPr lang="en-US" sz="1000">
                <a:cs typeface="Times New Roman" pitchFamily="18" charset="0"/>
              </a:rPr>
              <a:t>          </a:t>
            </a:r>
            <a:endParaRPr lang="en-US"/>
          </a:p>
        </p:txBody>
      </p:sp>
      <p:graphicFrame>
        <p:nvGraphicFramePr>
          <p:cNvPr id="20595" name="Group 115"/>
          <p:cNvGraphicFramePr>
            <a:graphicFrameLocks noGrp="1"/>
          </p:cNvGraphicFramePr>
          <p:nvPr/>
        </p:nvGraphicFramePr>
        <p:xfrm>
          <a:off x="304800" y="1219200"/>
          <a:ext cx="4953000" cy="1494155"/>
        </p:xfrm>
        <a:graphic>
          <a:graphicData uri="http://schemas.openxmlformats.org/drawingml/2006/table">
            <a:tbl>
              <a:tblPr/>
              <a:tblGrid>
                <a:gridCol w="773113"/>
                <a:gridCol w="1703387"/>
                <a:gridCol w="773113"/>
                <a:gridCol w="1703387"/>
              </a:tblGrid>
              <a:tr h="3968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ea typeface="Times New Roman" pitchFamily="18" charset="0"/>
                          <a:cs typeface="Arial" charset="0"/>
                        </a:rPr>
                        <a:t>Year</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ea typeface="Times New Roman" pitchFamily="18" charset="0"/>
                          <a:cs typeface="Arial" charset="0"/>
                        </a:rPr>
                        <a:t>Population</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ea typeface="Times New Roman" pitchFamily="18" charset="0"/>
                          <a:cs typeface="Arial" charset="0"/>
                        </a:rPr>
                        <a:t>Year</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ea typeface="Times New Roman" pitchFamily="18" charset="0"/>
                          <a:cs typeface="Arial" charset="0"/>
                        </a:rPr>
                        <a:t>Population</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1750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900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1900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1,580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1800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1,080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1950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2,280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1850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1,240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2000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Times New Roman" pitchFamily="18" charset="0"/>
                          <a:cs typeface="Arial" charset="0"/>
                        </a:rPr>
                        <a:t>6,160</a:t>
                      </a:r>
                      <a:endParaRPr kumimoji="0" lang="en-US" sz="32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0590" name="Rectangle 110"/>
          <p:cNvSpPr>
            <a:spLocks noChangeArrowheads="1"/>
          </p:cNvSpPr>
          <p:nvPr/>
        </p:nvSpPr>
        <p:spPr bwMode="auto">
          <a:xfrm>
            <a:off x="0" y="411638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381000" y="76200"/>
            <a:ext cx="8458200" cy="1371600"/>
          </a:xfrm>
        </p:spPr>
        <p:txBody>
          <a:bodyPr>
            <a:spAutoFit/>
          </a:bodyPr>
          <a:lstStyle/>
          <a:p>
            <a:r>
              <a:rPr lang="en-US" sz="2200"/>
              <a:t>One model for the spread of an epidemic is that the rate of spread is jointly proportional to the number of infected people and the number of uninfected people.</a:t>
            </a:r>
          </a:p>
        </p:txBody>
      </p:sp>
      <p:graphicFrame>
        <p:nvGraphicFramePr>
          <p:cNvPr id="21507" name="TPChart"/>
          <p:cNvGraphicFramePr>
            <a:graphicFrameLocks noChangeAspect="1"/>
          </p:cNvGraphicFramePr>
          <p:nvPr/>
        </p:nvGraphicFramePr>
        <p:xfrm>
          <a:off x="4673600" y="1828800"/>
          <a:ext cx="4470400" cy="5029200"/>
        </p:xfrm>
        <a:graphic>
          <a:graphicData uri="http://schemas.openxmlformats.org/presentationml/2006/ole">
            <p:oleObj spid="_x0000_s475138"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4038600"/>
            <a:ext cx="4114800" cy="2393950"/>
          </a:xfrm>
        </p:spPr>
        <p:txBody>
          <a:bodyPr>
            <a:spAutoFit/>
          </a:bodyPr>
          <a:lstStyle/>
          <a:p>
            <a:pPr marL="609600" indent="-609600">
              <a:buFontTx/>
              <a:buAutoNum type="arabicPeriod"/>
            </a:pPr>
            <a:r>
              <a:rPr lang="en-US" sz="2600"/>
              <a:t>10 days</a:t>
            </a:r>
          </a:p>
          <a:p>
            <a:pPr marL="609600" indent="-609600">
              <a:buFontTx/>
              <a:buAutoNum type="arabicPeriod"/>
            </a:pPr>
            <a:r>
              <a:rPr lang="en-US" sz="2600"/>
              <a:t>20 days</a:t>
            </a:r>
          </a:p>
          <a:p>
            <a:pPr marL="609600" indent="-609600">
              <a:buFontTx/>
              <a:buAutoNum type="arabicPeriod"/>
            </a:pPr>
            <a:r>
              <a:rPr lang="en-US" sz="2600"/>
              <a:t>30 days</a:t>
            </a:r>
          </a:p>
          <a:p>
            <a:pPr marL="609600" indent="-609600">
              <a:buFontTx/>
              <a:buAutoNum type="arabicPeriod"/>
            </a:pPr>
            <a:r>
              <a:rPr lang="en-US" sz="2600"/>
              <a:t>15 days</a:t>
            </a:r>
          </a:p>
          <a:p>
            <a:pPr marL="609600" indent="-609600">
              <a:buFontTx/>
              <a:buAutoNum type="arabicPeriod"/>
            </a:pPr>
            <a:r>
              <a:rPr lang="en-US" sz="2600"/>
              <a:t>7 days</a:t>
            </a:r>
          </a:p>
        </p:txBody>
      </p:sp>
      <p:sp>
        <p:nvSpPr>
          <p:cNvPr id="21509" name="Text Box 5"/>
          <p:cNvSpPr txBox="1">
            <a:spLocks noChangeArrowheads="1"/>
          </p:cNvSpPr>
          <p:nvPr/>
        </p:nvSpPr>
        <p:spPr bwMode="auto">
          <a:xfrm>
            <a:off x="381000" y="1447800"/>
            <a:ext cx="4495800" cy="2436813"/>
          </a:xfrm>
          <a:prstGeom prst="rect">
            <a:avLst/>
          </a:prstGeom>
          <a:noFill/>
          <a:ln w="9525">
            <a:noFill/>
            <a:miter lim="800000"/>
            <a:headEnd/>
            <a:tailEnd/>
          </a:ln>
          <a:effectLst/>
        </p:spPr>
        <p:txBody>
          <a:bodyPr>
            <a:spAutoFit/>
          </a:bodyPr>
          <a:lstStyle/>
          <a:p>
            <a:pPr>
              <a:spcBef>
                <a:spcPct val="50000"/>
              </a:spcBef>
            </a:pPr>
            <a:r>
              <a:rPr lang="en-US" sz="2200">
                <a:solidFill>
                  <a:schemeClr val="tx2"/>
                </a:solidFill>
              </a:rPr>
              <a:t>In an isolated town of 5000 inhabitants, 160 people have a disease at the beginning of the week and 1200 have it at the end of the week. How long does it take for 80% of the population to be infected?</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76200"/>
            <a:ext cx="8229600" cy="1827213"/>
          </a:xfrm>
        </p:spPr>
        <p:txBody>
          <a:bodyPr>
            <a:spAutoFit/>
          </a:bodyPr>
          <a:lstStyle/>
          <a:p>
            <a:r>
              <a:rPr lang="en-US" sz="2400"/>
              <a:t>A curve passes through the point (4, 2) and has the property that the slope of the curve at every point </a:t>
            </a:r>
            <a:r>
              <a:rPr lang="en-US" sz="2400" i="1"/>
              <a:t>P</a:t>
            </a:r>
            <a:r>
              <a:rPr lang="en-US" sz="2400"/>
              <a:t> is 3 times the </a:t>
            </a:r>
            <a:r>
              <a:rPr lang="en-US" sz="2400" i="1"/>
              <a:t>y</a:t>
            </a:r>
            <a:r>
              <a:rPr lang="en-US" sz="2400"/>
              <a:t>-coordinate </a:t>
            </a:r>
            <a:r>
              <a:rPr lang="en-US" sz="2400" i="1"/>
              <a:t>P</a:t>
            </a:r>
            <a:r>
              <a:rPr lang="en-US" sz="2400"/>
              <a:t>. What is the equation of the curve?</a:t>
            </a:r>
          </a:p>
        </p:txBody>
      </p:sp>
      <p:graphicFrame>
        <p:nvGraphicFramePr>
          <p:cNvPr id="22531" name="TPChart"/>
          <p:cNvGraphicFramePr>
            <a:graphicFrameLocks noChangeAspect="1"/>
          </p:cNvGraphicFramePr>
          <p:nvPr/>
        </p:nvGraphicFramePr>
        <p:xfrm>
          <a:off x="4648200" y="1714500"/>
          <a:ext cx="4495800" cy="5143500"/>
        </p:xfrm>
        <a:graphic>
          <a:graphicData uri="http://schemas.openxmlformats.org/presentationml/2006/ole">
            <p:oleObj spid="_x0000_s476162" name="Chart" r:id="rId5" imgW="4571989" imgH="5143584" progId="MSGraph.Chart.8">
              <p:embed followColorScheme="full"/>
            </p:oleObj>
          </a:graphicData>
        </a:graphic>
      </p:graphicFrame>
      <p:sp>
        <p:nvSpPr>
          <p:cNvPr id="22532"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228600" y="2057400"/>
            <a:ext cx="2265363" cy="1403350"/>
            <a:chOff x="264" y="1296"/>
            <a:chExt cx="1427" cy="884"/>
          </a:xfrm>
        </p:grpSpPr>
        <p:graphicFrame>
          <p:nvGraphicFramePr>
            <p:cNvPr id="22533" name="PSPic"/>
            <p:cNvGraphicFramePr>
              <a:graphicFrameLocks noChangeAspect="1"/>
            </p:cNvGraphicFramePr>
            <p:nvPr/>
          </p:nvGraphicFramePr>
          <p:xfrm>
            <a:off x="384" y="1536"/>
            <a:ext cx="1307" cy="644"/>
          </p:xfrm>
          <a:graphic>
            <a:graphicData uri="http://schemas.openxmlformats.org/presentationml/2006/ole">
              <p:oleObj spid="_x0000_s476167" name="Equation" r:id="rId6" imgW="660113" imgH="330057" progId="">
                <p:embed/>
              </p:oleObj>
            </a:graphicData>
          </a:graphic>
        </p:graphicFrame>
        <p:sp>
          <p:nvSpPr>
            <p:cNvPr id="22558" name="PSText"/>
            <p:cNvSpPr txBox="1">
              <a:spLocks noChangeArrowheads="1"/>
            </p:cNvSpPr>
            <p:nvPr/>
          </p:nvSpPr>
          <p:spPr bwMode="auto">
            <a:xfrm>
              <a:off x="384" y="1296"/>
              <a:ext cx="400" cy="240"/>
            </a:xfrm>
            <a:prstGeom prst="rect">
              <a:avLst/>
            </a:prstGeom>
            <a:noFill/>
            <a:ln w="9525">
              <a:noFill/>
              <a:miter lim="800000"/>
              <a:headEnd/>
              <a:tailEnd/>
            </a:ln>
            <a:effectLst/>
          </p:spPr>
          <p:txBody>
            <a:bodyPr/>
            <a:lstStyle/>
            <a:p>
              <a:r>
                <a:rPr lang="en-US" sz="2400"/>
                <a:t>1.</a:t>
              </a:r>
            </a:p>
          </p:txBody>
        </p:sp>
        <p:sp>
          <p:nvSpPr>
            <p:cNvPr id="22559" name="PSArrow"/>
            <p:cNvSpPr>
              <a:spLocks noChangeArrowheads="1"/>
            </p:cNvSpPr>
            <p:nvPr/>
          </p:nvSpPr>
          <p:spPr bwMode="auto">
            <a:xfrm>
              <a:off x="26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06700" y="2133600"/>
            <a:ext cx="2146300" cy="1046163"/>
            <a:chOff x="1752" y="1344"/>
            <a:chExt cx="1352" cy="659"/>
          </a:xfrm>
        </p:grpSpPr>
        <p:graphicFrame>
          <p:nvGraphicFramePr>
            <p:cNvPr id="22535" name="PSPic"/>
            <p:cNvGraphicFramePr>
              <a:graphicFrameLocks noChangeAspect="1"/>
            </p:cNvGraphicFramePr>
            <p:nvPr/>
          </p:nvGraphicFramePr>
          <p:xfrm>
            <a:off x="1872" y="1584"/>
            <a:ext cx="1232" cy="419"/>
          </p:xfrm>
          <a:graphic>
            <a:graphicData uri="http://schemas.openxmlformats.org/presentationml/2006/ole">
              <p:oleObj spid="_x0000_s476166" name="Equation" r:id="rId7" imgW="622570" imgH="215994" progId="">
                <p:embed/>
              </p:oleObj>
            </a:graphicData>
          </a:graphic>
        </p:graphicFrame>
        <p:sp>
          <p:nvSpPr>
            <p:cNvPr id="22561" name="PSText"/>
            <p:cNvSpPr txBox="1">
              <a:spLocks noChangeArrowheads="1"/>
            </p:cNvSpPr>
            <p:nvPr/>
          </p:nvSpPr>
          <p:spPr bwMode="auto">
            <a:xfrm>
              <a:off x="1872" y="1344"/>
              <a:ext cx="400" cy="240"/>
            </a:xfrm>
            <a:prstGeom prst="rect">
              <a:avLst/>
            </a:prstGeom>
            <a:noFill/>
            <a:ln w="9525">
              <a:noFill/>
              <a:miter lim="800000"/>
              <a:headEnd/>
              <a:tailEnd/>
            </a:ln>
            <a:effectLst/>
          </p:spPr>
          <p:txBody>
            <a:bodyPr/>
            <a:lstStyle/>
            <a:p>
              <a:r>
                <a:rPr lang="en-US" sz="2400"/>
                <a:t>2.</a:t>
              </a:r>
            </a:p>
          </p:txBody>
        </p:sp>
        <p:sp>
          <p:nvSpPr>
            <p:cNvPr id="22562" name="PSArrow"/>
            <p:cNvSpPr>
              <a:spLocks noChangeArrowheads="1"/>
            </p:cNvSpPr>
            <p:nvPr/>
          </p:nvSpPr>
          <p:spPr bwMode="auto">
            <a:xfrm>
              <a:off x="1752"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733800"/>
            <a:ext cx="1978025" cy="1046163"/>
            <a:chOff x="888" y="2208"/>
            <a:chExt cx="1246" cy="659"/>
          </a:xfrm>
        </p:grpSpPr>
        <p:graphicFrame>
          <p:nvGraphicFramePr>
            <p:cNvPr id="22537" name="PSPic"/>
            <p:cNvGraphicFramePr>
              <a:graphicFrameLocks noChangeAspect="1"/>
            </p:cNvGraphicFramePr>
            <p:nvPr/>
          </p:nvGraphicFramePr>
          <p:xfrm>
            <a:off x="1008" y="2448"/>
            <a:ext cx="1126" cy="419"/>
          </p:xfrm>
          <a:graphic>
            <a:graphicData uri="http://schemas.openxmlformats.org/presentationml/2006/ole">
              <p:oleObj spid="_x0000_s476165" name="Equation" r:id="rId8" imgW="571748" imgH="215994" progId="">
                <p:embed/>
              </p:oleObj>
            </a:graphicData>
          </a:graphic>
        </p:graphicFrame>
        <p:sp>
          <p:nvSpPr>
            <p:cNvPr id="22564"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22565"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126038"/>
            <a:ext cx="2027238" cy="1046162"/>
            <a:chOff x="360" y="3072"/>
            <a:chExt cx="1277" cy="659"/>
          </a:xfrm>
        </p:grpSpPr>
        <p:graphicFrame>
          <p:nvGraphicFramePr>
            <p:cNvPr id="22539" name="PSPic"/>
            <p:cNvGraphicFramePr>
              <a:graphicFrameLocks noChangeAspect="1"/>
            </p:cNvGraphicFramePr>
            <p:nvPr/>
          </p:nvGraphicFramePr>
          <p:xfrm>
            <a:off x="480" y="3312"/>
            <a:ext cx="1157" cy="419"/>
          </p:xfrm>
          <a:graphic>
            <a:graphicData uri="http://schemas.openxmlformats.org/presentationml/2006/ole">
              <p:oleObj spid="_x0000_s476164" name="Equation" r:id="rId9" imgW="584454" imgH="215994" progId="">
                <p:embed/>
              </p:oleObj>
            </a:graphicData>
          </a:graphic>
        </p:graphicFrame>
        <p:sp>
          <p:nvSpPr>
            <p:cNvPr id="22567"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22568"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126038"/>
            <a:ext cx="2095500" cy="1046162"/>
            <a:chOff x="1704" y="3072"/>
            <a:chExt cx="1320" cy="659"/>
          </a:xfrm>
        </p:grpSpPr>
        <p:graphicFrame>
          <p:nvGraphicFramePr>
            <p:cNvPr id="22541" name="PSPic"/>
            <p:cNvGraphicFramePr>
              <a:graphicFrameLocks noChangeAspect="1"/>
            </p:cNvGraphicFramePr>
            <p:nvPr/>
          </p:nvGraphicFramePr>
          <p:xfrm>
            <a:off x="1824" y="3312"/>
            <a:ext cx="1200" cy="419"/>
          </p:xfrm>
          <a:graphic>
            <a:graphicData uri="http://schemas.openxmlformats.org/presentationml/2006/ole">
              <p:oleObj spid="_x0000_s476163" name="Equation" r:id="rId10" imgW="609600" imgH="215900" progId="">
                <p:embed/>
              </p:oleObj>
            </a:graphicData>
          </a:graphic>
        </p:graphicFrame>
        <p:sp>
          <p:nvSpPr>
            <p:cNvPr id="22570" name="PSText"/>
            <p:cNvSpPr txBox="1">
              <a:spLocks noChangeArrowheads="1"/>
            </p:cNvSpPr>
            <p:nvPr/>
          </p:nvSpPr>
          <p:spPr bwMode="auto">
            <a:xfrm>
              <a:off x="1824" y="3072"/>
              <a:ext cx="400" cy="240"/>
            </a:xfrm>
            <a:prstGeom prst="rect">
              <a:avLst/>
            </a:prstGeom>
            <a:noFill/>
            <a:ln w="9525">
              <a:noFill/>
              <a:miter lim="800000"/>
              <a:headEnd/>
              <a:tailEnd/>
            </a:ln>
            <a:effectLst/>
          </p:spPr>
          <p:txBody>
            <a:bodyPr/>
            <a:lstStyle/>
            <a:p>
              <a:r>
                <a:rPr lang="en-US" sz="2400"/>
                <a:t>5.</a:t>
              </a:r>
            </a:p>
          </p:txBody>
        </p:sp>
        <p:sp>
          <p:nvSpPr>
            <p:cNvPr id="22571" name="PSArrow"/>
            <p:cNvSpPr>
              <a:spLocks noChangeArrowheads="1"/>
            </p:cNvSpPr>
            <p:nvPr/>
          </p:nvSpPr>
          <p:spPr bwMode="auto">
            <a:xfrm>
              <a:off x="1704"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23555" name="TPChart"/>
          <p:cNvGraphicFramePr>
            <a:graphicFrameLocks noChangeAspect="1"/>
          </p:cNvGraphicFramePr>
          <p:nvPr/>
        </p:nvGraphicFramePr>
        <p:xfrm>
          <a:off x="4508500" y="1651000"/>
          <a:ext cx="4572000" cy="5143500"/>
        </p:xfrm>
        <a:graphic>
          <a:graphicData uri="http://schemas.openxmlformats.org/presentationml/2006/ole">
            <p:oleObj spid="_x0000_s477186" name="Chart" r:id="rId5" imgW="4571989" imgH="5143584" progId="MSGraph.Chart.8">
              <p:embed followColorScheme="full"/>
            </p:oleObj>
          </a:graphicData>
        </a:graphic>
      </p:graphicFrame>
      <p:sp>
        <p:nvSpPr>
          <p:cNvPr id="2355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114300" y="2286000"/>
            <a:ext cx="2678113" cy="1022350"/>
            <a:chOff x="72" y="1440"/>
            <a:chExt cx="1687" cy="644"/>
          </a:xfrm>
        </p:grpSpPr>
        <p:graphicFrame>
          <p:nvGraphicFramePr>
            <p:cNvPr id="23557" name="PSPic"/>
            <p:cNvGraphicFramePr>
              <a:graphicFrameLocks noChangeAspect="1"/>
            </p:cNvGraphicFramePr>
            <p:nvPr/>
          </p:nvGraphicFramePr>
          <p:xfrm>
            <a:off x="192" y="1680"/>
            <a:ext cx="1567" cy="404"/>
          </p:xfrm>
          <a:graphic>
            <a:graphicData uri="http://schemas.openxmlformats.org/presentationml/2006/ole">
              <p:oleObj spid="_x0000_s477191" name="Equation" r:id="rId6" imgW="850531" imgH="203112" progId="">
                <p:embed/>
              </p:oleObj>
            </a:graphicData>
          </a:graphic>
        </p:graphicFrame>
        <p:sp>
          <p:nvSpPr>
            <p:cNvPr id="23566" name="PSText"/>
            <p:cNvSpPr txBox="1">
              <a:spLocks noChangeArrowheads="1"/>
            </p:cNvSpPr>
            <p:nvPr/>
          </p:nvSpPr>
          <p:spPr bwMode="auto">
            <a:xfrm>
              <a:off x="192" y="1440"/>
              <a:ext cx="400" cy="240"/>
            </a:xfrm>
            <a:prstGeom prst="rect">
              <a:avLst/>
            </a:prstGeom>
            <a:noFill/>
            <a:ln w="9525">
              <a:noFill/>
              <a:miter lim="800000"/>
              <a:headEnd/>
              <a:tailEnd/>
            </a:ln>
            <a:effectLst/>
          </p:spPr>
          <p:txBody>
            <a:bodyPr/>
            <a:lstStyle/>
            <a:p>
              <a:r>
                <a:rPr lang="en-US" sz="2400"/>
                <a:t>1.</a:t>
              </a:r>
            </a:p>
          </p:txBody>
        </p:sp>
        <p:sp>
          <p:nvSpPr>
            <p:cNvPr id="23567" name="PSArrow"/>
            <p:cNvSpPr>
              <a:spLocks noChangeArrowheads="1"/>
            </p:cNvSpPr>
            <p:nvPr/>
          </p:nvSpPr>
          <p:spPr bwMode="auto">
            <a:xfrm>
              <a:off x="7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22600" y="2286000"/>
            <a:ext cx="1778000" cy="1022350"/>
            <a:chOff x="1904" y="1440"/>
            <a:chExt cx="1120" cy="644"/>
          </a:xfrm>
        </p:grpSpPr>
        <p:graphicFrame>
          <p:nvGraphicFramePr>
            <p:cNvPr id="23559" name="PSPic"/>
            <p:cNvGraphicFramePr>
              <a:graphicFrameLocks noChangeAspect="1"/>
            </p:cNvGraphicFramePr>
            <p:nvPr/>
          </p:nvGraphicFramePr>
          <p:xfrm>
            <a:off x="2024" y="1680"/>
            <a:ext cx="1000" cy="404"/>
          </p:xfrm>
          <a:graphic>
            <a:graphicData uri="http://schemas.openxmlformats.org/presentationml/2006/ole">
              <p:oleObj spid="_x0000_s477190" name="Equation" r:id="rId7" imgW="545626" imgH="203024" progId="">
                <p:embed/>
              </p:oleObj>
            </a:graphicData>
          </a:graphic>
        </p:graphicFrame>
        <p:sp>
          <p:nvSpPr>
            <p:cNvPr id="23569" name="PSText"/>
            <p:cNvSpPr txBox="1">
              <a:spLocks noChangeArrowheads="1"/>
            </p:cNvSpPr>
            <p:nvPr/>
          </p:nvSpPr>
          <p:spPr bwMode="auto">
            <a:xfrm>
              <a:off x="2024" y="1440"/>
              <a:ext cx="400" cy="240"/>
            </a:xfrm>
            <a:prstGeom prst="rect">
              <a:avLst/>
            </a:prstGeom>
            <a:noFill/>
            <a:ln w="9525">
              <a:noFill/>
              <a:miter lim="800000"/>
              <a:headEnd/>
              <a:tailEnd/>
            </a:ln>
            <a:effectLst/>
          </p:spPr>
          <p:txBody>
            <a:bodyPr/>
            <a:lstStyle/>
            <a:p>
              <a:r>
                <a:rPr lang="en-US" sz="2400"/>
                <a:t>2.</a:t>
              </a:r>
            </a:p>
          </p:txBody>
        </p:sp>
        <p:sp>
          <p:nvSpPr>
            <p:cNvPr id="23570" name="PSArrow"/>
            <p:cNvSpPr>
              <a:spLocks noChangeArrowheads="1"/>
            </p:cNvSpPr>
            <p:nvPr/>
          </p:nvSpPr>
          <p:spPr bwMode="auto">
            <a:xfrm>
              <a:off x="1904"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04900" y="3657600"/>
            <a:ext cx="3125788" cy="1022350"/>
            <a:chOff x="696" y="2304"/>
            <a:chExt cx="1969" cy="644"/>
          </a:xfrm>
        </p:grpSpPr>
        <p:graphicFrame>
          <p:nvGraphicFramePr>
            <p:cNvPr id="23561" name="PSPic"/>
            <p:cNvGraphicFramePr>
              <a:graphicFrameLocks noChangeAspect="1"/>
            </p:cNvGraphicFramePr>
            <p:nvPr/>
          </p:nvGraphicFramePr>
          <p:xfrm>
            <a:off x="816" y="2544"/>
            <a:ext cx="1849" cy="404"/>
          </p:xfrm>
          <a:graphic>
            <a:graphicData uri="http://schemas.openxmlformats.org/presentationml/2006/ole">
              <p:oleObj spid="_x0000_s477189" name="Equation" r:id="rId8" imgW="1002865" imgH="203112" progId="">
                <p:embed/>
              </p:oleObj>
            </a:graphicData>
          </a:graphic>
        </p:graphicFrame>
        <p:sp>
          <p:nvSpPr>
            <p:cNvPr id="23572" name="PSText"/>
            <p:cNvSpPr txBox="1">
              <a:spLocks noChangeArrowheads="1"/>
            </p:cNvSpPr>
            <p:nvPr/>
          </p:nvSpPr>
          <p:spPr bwMode="auto">
            <a:xfrm>
              <a:off x="816" y="2304"/>
              <a:ext cx="400" cy="240"/>
            </a:xfrm>
            <a:prstGeom prst="rect">
              <a:avLst/>
            </a:prstGeom>
            <a:noFill/>
            <a:ln w="9525">
              <a:noFill/>
              <a:miter lim="800000"/>
              <a:headEnd/>
              <a:tailEnd/>
            </a:ln>
            <a:effectLst/>
          </p:spPr>
          <p:txBody>
            <a:bodyPr/>
            <a:lstStyle/>
            <a:p>
              <a:r>
                <a:rPr lang="en-US" sz="2400"/>
                <a:t>3.</a:t>
              </a:r>
            </a:p>
          </p:txBody>
        </p:sp>
        <p:sp>
          <p:nvSpPr>
            <p:cNvPr id="23573" name="PSArrow"/>
            <p:cNvSpPr>
              <a:spLocks noChangeArrowheads="1"/>
            </p:cNvSpPr>
            <p:nvPr/>
          </p:nvSpPr>
          <p:spPr bwMode="auto">
            <a:xfrm>
              <a:off x="696"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90500" y="5029200"/>
            <a:ext cx="2628900" cy="1022350"/>
            <a:chOff x="120" y="3168"/>
            <a:chExt cx="1656" cy="644"/>
          </a:xfrm>
        </p:grpSpPr>
        <p:graphicFrame>
          <p:nvGraphicFramePr>
            <p:cNvPr id="23563" name="PSPic"/>
            <p:cNvGraphicFramePr>
              <a:graphicFrameLocks noChangeAspect="1"/>
            </p:cNvGraphicFramePr>
            <p:nvPr/>
          </p:nvGraphicFramePr>
          <p:xfrm>
            <a:off x="240" y="3408"/>
            <a:ext cx="1536" cy="404"/>
          </p:xfrm>
          <a:graphic>
            <a:graphicData uri="http://schemas.openxmlformats.org/presentationml/2006/ole">
              <p:oleObj spid="_x0000_s477188" name="Equation" r:id="rId9" imgW="837836" imgH="203112" progId="">
                <p:embed/>
              </p:oleObj>
            </a:graphicData>
          </a:graphic>
        </p:graphicFrame>
        <p:sp>
          <p:nvSpPr>
            <p:cNvPr id="23575" name="PSText"/>
            <p:cNvSpPr txBox="1">
              <a:spLocks noChangeArrowheads="1"/>
            </p:cNvSpPr>
            <p:nvPr/>
          </p:nvSpPr>
          <p:spPr bwMode="auto">
            <a:xfrm>
              <a:off x="240" y="3168"/>
              <a:ext cx="400" cy="240"/>
            </a:xfrm>
            <a:prstGeom prst="rect">
              <a:avLst/>
            </a:prstGeom>
            <a:noFill/>
            <a:ln w="9525">
              <a:noFill/>
              <a:miter lim="800000"/>
              <a:headEnd/>
              <a:tailEnd/>
            </a:ln>
            <a:effectLst/>
          </p:spPr>
          <p:txBody>
            <a:bodyPr/>
            <a:lstStyle/>
            <a:p>
              <a:r>
                <a:rPr lang="en-US" sz="2400"/>
                <a:t>4.</a:t>
              </a:r>
            </a:p>
          </p:txBody>
        </p:sp>
        <p:sp>
          <p:nvSpPr>
            <p:cNvPr id="23576" name="PSArrow"/>
            <p:cNvSpPr>
              <a:spLocks noChangeArrowheads="1"/>
            </p:cNvSpPr>
            <p:nvPr/>
          </p:nvSpPr>
          <p:spPr bwMode="auto">
            <a:xfrm>
              <a:off x="12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073650"/>
            <a:ext cx="1790700" cy="1327150"/>
            <a:chOff x="1808" y="3196"/>
            <a:chExt cx="1128" cy="836"/>
          </a:xfrm>
        </p:grpSpPr>
        <p:sp>
          <p:nvSpPr>
            <p:cNvPr id="23565" name="PSPic"/>
            <p:cNvSpPr>
              <a:spLocks noChangeArrowheads="1"/>
            </p:cNvSpPr>
            <p:nvPr/>
          </p:nvSpPr>
          <p:spPr bwMode="auto">
            <a:xfrm>
              <a:off x="1928" y="3436"/>
              <a:ext cx="1008"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23578" name="PSText"/>
            <p:cNvSpPr txBox="1">
              <a:spLocks noChangeArrowheads="1"/>
            </p:cNvSpPr>
            <p:nvPr/>
          </p:nvSpPr>
          <p:spPr bwMode="auto">
            <a:xfrm>
              <a:off x="1928" y="3196"/>
              <a:ext cx="400" cy="240"/>
            </a:xfrm>
            <a:prstGeom prst="rect">
              <a:avLst/>
            </a:prstGeom>
            <a:noFill/>
            <a:ln w="9525">
              <a:noFill/>
              <a:miter lim="800000"/>
              <a:headEnd/>
              <a:tailEnd/>
            </a:ln>
            <a:effectLst/>
          </p:spPr>
          <p:txBody>
            <a:bodyPr/>
            <a:lstStyle/>
            <a:p>
              <a:r>
                <a:rPr lang="en-US" sz="2400"/>
                <a:t>5.</a:t>
              </a:r>
            </a:p>
          </p:txBody>
        </p:sp>
        <p:sp>
          <p:nvSpPr>
            <p:cNvPr id="23579" name="PSArrow"/>
            <p:cNvSpPr>
              <a:spLocks noChangeArrowheads="1"/>
            </p:cNvSpPr>
            <p:nvPr/>
          </p:nvSpPr>
          <p:spPr bwMode="auto">
            <a:xfrm>
              <a:off x="1808" y="33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3582" name="Rectangle 30"/>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81" name="Object 29"/>
          <p:cNvGraphicFramePr>
            <a:graphicFrameLocks noChangeAspect="1"/>
          </p:cNvGraphicFramePr>
          <p:nvPr/>
        </p:nvGraphicFramePr>
        <p:xfrm>
          <a:off x="533400" y="906463"/>
          <a:ext cx="3124200" cy="1150937"/>
        </p:xfrm>
        <a:graphic>
          <a:graphicData uri="http://schemas.openxmlformats.org/presentationml/2006/ole">
            <p:oleObj spid="_x0000_s477187" name="Equation" r:id="rId10" imgW="1040948"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0"/>
            <a:ext cx="8229600" cy="1827213"/>
          </a:xfrm>
        </p:spPr>
        <p:txBody>
          <a:bodyPr>
            <a:spAutoFit/>
          </a:bodyPr>
          <a:lstStyle/>
          <a:p>
            <a:r>
              <a:rPr lang="en-US" sz="2400"/>
              <a:t>A sum of $3,000 is invested at 25% interest. If </a:t>
            </a:r>
            <a:r>
              <a:rPr lang="en-US" sz="2400" i="1"/>
              <a:t>A</a:t>
            </a:r>
            <a:r>
              <a:rPr lang="en-US" sz="2400"/>
              <a:t>(</a:t>
            </a:r>
            <a:r>
              <a:rPr lang="en-US" sz="2400" i="1"/>
              <a:t>t</a:t>
            </a:r>
            <a:r>
              <a:rPr lang="en-US" sz="2400"/>
              <a:t>) is the amount of the investment at time </a:t>
            </a:r>
            <a:r>
              <a:rPr lang="en-US" sz="2400" i="1"/>
              <a:t>t</a:t>
            </a:r>
            <a:r>
              <a:rPr lang="en-US" sz="2400"/>
              <a:t> for the case of continuous compounding, write a differential equation and an initial condition satisfied by </a:t>
            </a:r>
            <a:r>
              <a:rPr lang="en-US" sz="2400" i="1"/>
              <a:t>A</a:t>
            </a:r>
            <a:r>
              <a:rPr lang="en-US" sz="2400"/>
              <a:t>(</a:t>
            </a:r>
            <a:r>
              <a:rPr lang="en-US" sz="2400" i="1"/>
              <a:t>t</a:t>
            </a:r>
            <a:r>
              <a:rPr lang="en-US" sz="2400"/>
              <a:t>).</a:t>
            </a:r>
          </a:p>
        </p:txBody>
      </p:sp>
      <p:graphicFrame>
        <p:nvGraphicFramePr>
          <p:cNvPr id="24579" name="TPChart"/>
          <p:cNvGraphicFramePr>
            <a:graphicFrameLocks noChangeAspect="1"/>
          </p:cNvGraphicFramePr>
          <p:nvPr/>
        </p:nvGraphicFramePr>
        <p:xfrm>
          <a:off x="4673600" y="1828800"/>
          <a:ext cx="4470400" cy="5029200"/>
        </p:xfrm>
        <a:graphic>
          <a:graphicData uri="http://schemas.openxmlformats.org/presentationml/2006/ole">
            <p:oleObj spid="_x0000_s478210"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457200" y="2055813"/>
            <a:ext cx="1828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4582"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58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586"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588"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590"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990600" y="1981200"/>
          <a:ext cx="3563938" cy="746125"/>
        </p:xfrm>
        <a:graphic>
          <a:graphicData uri="http://schemas.openxmlformats.org/presentationml/2006/ole">
            <p:oleObj spid="_x0000_s478211" name="Equation" r:id="rId6" imgW="1562100" imgH="330200" progId="">
              <p:embed/>
            </p:oleObj>
          </a:graphicData>
        </a:graphic>
      </p:graphicFrame>
      <p:graphicFrame>
        <p:nvGraphicFramePr>
          <p:cNvPr id="24583" name="Object 7"/>
          <p:cNvGraphicFramePr>
            <a:graphicFrameLocks noChangeAspect="1"/>
          </p:cNvGraphicFramePr>
          <p:nvPr/>
        </p:nvGraphicFramePr>
        <p:xfrm>
          <a:off x="990600" y="2971800"/>
          <a:ext cx="3006725" cy="746125"/>
        </p:xfrm>
        <a:graphic>
          <a:graphicData uri="http://schemas.openxmlformats.org/presentationml/2006/ole">
            <p:oleObj spid="_x0000_s478212" name="Equation" r:id="rId7" imgW="1320227" imgH="330057" progId="">
              <p:embed/>
            </p:oleObj>
          </a:graphicData>
        </a:graphic>
      </p:graphicFrame>
      <p:graphicFrame>
        <p:nvGraphicFramePr>
          <p:cNvPr id="24585" name="Object 9"/>
          <p:cNvGraphicFramePr>
            <a:graphicFrameLocks noChangeAspect="1"/>
          </p:cNvGraphicFramePr>
          <p:nvPr/>
        </p:nvGraphicFramePr>
        <p:xfrm>
          <a:off x="990600" y="3886200"/>
          <a:ext cx="3252788" cy="746125"/>
        </p:xfrm>
        <a:graphic>
          <a:graphicData uri="http://schemas.openxmlformats.org/presentationml/2006/ole">
            <p:oleObj spid="_x0000_s478213" name="Equation" r:id="rId8" imgW="1422400" imgH="330200" progId="">
              <p:embed/>
            </p:oleObj>
          </a:graphicData>
        </a:graphic>
      </p:graphicFrame>
      <p:graphicFrame>
        <p:nvGraphicFramePr>
          <p:cNvPr id="24587" name="Object 11"/>
          <p:cNvGraphicFramePr>
            <a:graphicFrameLocks noChangeAspect="1"/>
          </p:cNvGraphicFramePr>
          <p:nvPr/>
        </p:nvGraphicFramePr>
        <p:xfrm>
          <a:off x="990600" y="4854575"/>
          <a:ext cx="3006725" cy="746125"/>
        </p:xfrm>
        <a:graphic>
          <a:graphicData uri="http://schemas.openxmlformats.org/presentationml/2006/ole">
            <p:oleObj spid="_x0000_s478214" name="Equation" r:id="rId9" imgW="1320227" imgH="330057" progId="">
              <p:embed/>
            </p:oleObj>
          </a:graphicData>
        </a:graphic>
      </p:graphicFrame>
      <p:graphicFrame>
        <p:nvGraphicFramePr>
          <p:cNvPr id="24589" name="Object 13"/>
          <p:cNvGraphicFramePr>
            <a:graphicFrameLocks noChangeAspect="1"/>
          </p:cNvGraphicFramePr>
          <p:nvPr/>
        </p:nvGraphicFramePr>
        <p:xfrm>
          <a:off x="990600" y="5791200"/>
          <a:ext cx="3352800" cy="746125"/>
        </p:xfrm>
        <a:graphic>
          <a:graphicData uri="http://schemas.openxmlformats.org/presentationml/2006/ole">
            <p:oleObj spid="_x0000_s478215" name="Equation" r:id="rId10" imgW="14732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90488"/>
            <a:ext cx="8229600" cy="2043112"/>
          </a:xfrm>
        </p:spPr>
        <p:txBody>
          <a:bodyPr>
            <a:spAutoFit/>
          </a:bodyPr>
          <a:lstStyle/>
          <a:p>
            <a:pPr>
              <a:lnSpc>
                <a:spcPct val="125000"/>
              </a:lnSpc>
            </a:pPr>
            <a:r>
              <a:rPr lang="en-US" sz="2200"/>
              <a:t>Let </a:t>
            </a:r>
            <a:r>
              <a:rPr lang="en-US" sz="2200" i="1"/>
              <a:t>c</a:t>
            </a:r>
            <a:r>
              <a:rPr lang="en-US" sz="2200"/>
              <a:t> be a positive number. A differential equation of the form</a:t>
            </a:r>
            <a:br>
              <a:rPr lang="en-US" sz="2200"/>
            </a:br>
            <a:r>
              <a:rPr lang="en-US" sz="2200"/>
              <a:t>               where </a:t>
            </a:r>
            <a:r>
              <a:rPr lang="en-US" sz="2200" i="1"/>
              <a:t>k</a:t>
            </a:r>
            <a:r>
              <a:rPr lang="en-US" sz="2200"/>
              <a:t> is a positive constant is called a </a:t>
            </a:r>
            <a:r>
              <a:rPr lang="en-US" sz="2200" i="1"/>
              <a:t>doomsday</a:t>
            </a:r>
            <a:r>
              <a:rPr lang="en-US" sz="2200"/>
              <a:t> </a:t>
            </a:r>
            <a:r>
              <a:rPr lang="en-US" sz="2200" i="1"/>
              <a:t>equation</a:t>
            </a:r>
            <a:r>
              <a:rPr lang="en-US" sz="2200"/>
              <a:t> because the exponent in the expression </a:t>
            </a:r>
            <a:r>
              <a:rPr lang="en-US" sz="2200" i="1"/>
              <a:t>ky</a:t>
            </a:r>
            <a:r>
              <a:rPr lang="en-US" sz="2200" baseline="30000"/>
              <a:t>1+</a:t>
            </a:r>
            <a:r>
              <a:rPr lang="en-US" sz="2200" i="1" baseline="30000"/>
              <a:t>c</a:t>
            </a:r>
            <a:r>
              <a:rPr lang="en-US" sz="2200"/>
              <a:t> is larger than that for natural growth (that is, </a:t>
            </a:r>
            <a:r>
              <a:rPr lang="en-US" sz="2200" i="1"/>
              <a:t>k y</a:t>
            </a:r>
            <a:r>
              <a:rPr lang="en-US" sz="2200"/>
              <a:t>).</a:t>
            </a:r>
          </a:p>
        </p:txBody>
      </p:sp>
      <p:graphicFrame>
        <p:nvGraphicFramePr>
          <p:cNvPr id="25603" name="TPChart"/>
          <p:cNvGraphicFramePr>
            <a:graphicFrameLocks noChangeAspect="1"/>
          </p:cNvGraphicFramePr>
          <p:nvPr/>
        </p:nvGraphicFramePr>
        <p:xfrm>
          <a:off x="4945063" y="2133600"/>
          <a:ext cx="4198937" cy="4724400"/>
        </p:xfrm>
        <a:graphic>
          <a:graphicData uri="http://schemas.openxmlformats.org/presentationml/2006/ole">
            <p:oleObj spid="_x0000_s479234"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457200" y="4114800"/>
            <a:ext cx="4114800" cy="2209800"/>
          </a:xfrm>
        </p:spPr>
        <p:txBody>
          <a:bodyPr>
            <a:spAutoFit/>
          </a:bodyPr>
          <a:lstStyle/>
          <a:p>
            <a:pPr marL="609600" indent="-609600">
              <a:buFontTx/>
              <a:buAutoNum type="arabicPeriod"/>
            </a:pPr>
            <a:r>
              <a:rPr lang="en-US" sz="2400"/>
              <a:t>40.98 months</a:t>
            </a:r>
          </a:p>
          <a:p>
            <a:pPr marL="609600" indent="-609600">
              <a:buFontTx/>
              <a:buAutoNum type="arabicPeriod"/>
            </a:pPr>
            <a:r>
              <a:rPr lang="en-US" sz="2400"/>
              <a:t>38.98 months</a:t>
            </a:r>
          </a:p>
          <a:p>
            <a:pPr marL="609600" indent="-609600">
              <a:buFontTx/>
              <a:buAutoNum type="arabicPeriod"/>
            </a:pPr>
            <a:r>
              <a:rPr lang="en-US" sz="2400"/>
              <a:t>1,106.35 months</a:t>
            </a:r>
          </a:p>
          <a:p>
            <a:pPr marL="609600" indent="-609600">
              <a:buFontTx/>
              <a:buAutoNum type="arabicPeriod"/>
            </a:pPr>
            <a:r>
              <a:rPr lang="en-US" sz="2400"/>
              <a:t>35.98 months</a:t>
            </a:r>
          </a:p>
          <a:p>
            <a:pPr marL="609600" indent="-609600">
              <a:buFontTx/>
              <a:buAutoNum type="arabicPeriod"/>
            </a:pPr>
            <a:r>
              <a:rPr lang="en-US" sz="2400"/>
              <a:t>81.95 months</a:t>
            </a:r>
          </a:p>
        </p:txBody>
      </p:sp>
      <p:sp>
        <p:nvSpPr>
          <p:cNvPr id="25605" name="Text Box 5"/>
          <p:cNvSpPr txBox="1">
            <a:spLocks noChangeArrowheads="1"/>
          </p:cNvSpPr>
          <p:nvPr/>
        </p:nvSpPr>
        <p:spPr bwMode="auto">
          <a:xfrm>
            <a:off x="457200" y="2209800"/>
            <a:ext cx="4724400" cy="1766888"/>
          </a:xfrm>
          <a:prstGeom prst="rect">
            <a:avLst/>
          </a:prstGeom>
          <a:noFill/>
          <a:ln w="9525">
            <a:noFill/>
            <a:miter lim="800000"/>
            <a:headEnd/>
            <a:tailEnd/>
          </a:ln>
          <a:effectLst/>
        </p:spPr>
        <p:txBody>
          <a:bodyPr>
            <a:spAutoFit/>
          </a:bodyPr>
          <a:lstStyle/>
          <a:p>
            <a:pPr>
              <a:spcBef>
                <a:spcPct val="50000"/>
              </a:spcBef>
            </a:pPr>
            <a:r>
              <a:rPr lang="en-US" sz="2200">
                <a:solidFill>
                  <a:schemeClr val="tx2"/>
                </a:solidFill>
              </a:rPr>
              <a:t>An especially prolific breed of rabbits has the growth term </a:t>
            </a:r>
            <a:r>
              <a:rPr lang="en-US" sz="2200" i="1">
                <a:solidFill>
                  <a:schemeClr val="tx2"/>
                </a:solidFill>
              </a:rPr>
              <a:t>ky</a:t>
            </a:r>
            <a:r>
              <a:rPr lang="en-US" sz="2200" baseline="30000">
                <a:solidFill>
                  <a:schemeClr val="tx2"/>
                </a:solidFill>
              </a:rPr>
              <a:t>1.05</a:t>
            </a:r>
            <a:r>
              <a:rPr lang="en-US" sz="2200">
                <a:solidFill>
                  <a:schemeClr val="tx2"/>
                </a:solidFill>
              </a:rPr>
              <a:t>.   If 2 such rabbits breed initially and the warren has 27 rabbits after 5 months, then when is doomsday?</a:t>
            </a:r>
          </a:p>
        </p:txBody>
      </p:sp>
      <p:sp>
        <p:nvSpPr>
          <p:cNvPr id="2560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561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5612"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1" name="Object 11"/>
          <p:cNvGraphicFramePr>
            <a:graphicFrameLocks noChangeAspect="1"/>
          </p:cNvGraphicFramePr>
          <p:nvPr/>
        </p:nvGraphicFramePr>
        <p:xfrm>
          <a:off x="533400" y="762000"/>
          <a:ext cx="1143000" cy="654050"/>
        </p:xfrm>
        <a:graphic>
          <a:graphicData uri="http://schemas.openxmlformats.org/presentationml/2006/ole">
            <p:oleObj spid="_x0000_s479235" name="Equation" r:id="rId6" imgW="5715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0"/>
            <a:ext cx="8229600" cy="2033588"/>
          </a:xfrm>
        </p:spPr>
        <p:txBody>
          <a:bodyPr>
            <a:spAutoFit/>
          </a:bodyPr>
          <a:lstStyle/>
          <a:p>
            <a:pPr>
              <a:lnSpc>
                <a:spcPct val="130000"/>
              </a:lnSpc>
            </a:pPr>
            <a:r>
              <a:rPr lang="en-US" sz="2800"/>
              <a:t>Suppose that a population develops according to the logistic equation                           where </a:t>
            </a:r>
            <a:r>
              <a:rPr lang="en-US" sz="2800" i="1"/>
              <a:t>t</a:t>
            </a:r>
            <a:r>
              <a:rPr lang="en-US" sz="2800"/>
              <a:t> is measured in weeks. What is the carrying capacity?</a:t>
            </a:r>
          </a:p>
        </p:txBody>
      </p:sp>
      <p:graphicFrame>
        <p:nvGraphicFramePr>
          <p:cNvPr id="26627" name="TPChart"/>
          <p:cNvGraphicFramePr>
            <a:graphicFrameLocks noChangeAspect="1"/>
          </p:cNvGraphicFramePr>
          <p:nvPr/>
        </p:nvGraphicFramePr>
        <p:xfrm>
          <a:off x="4876800" y="2057400"/>
          <a:ext cx="4267200" cy="4800600"/>
        </p:xfrm>
        <a:graphic>
          <a:graphicData uri="http://schemas.openxmlformats.org/presentationml/2006/ole">
            <p:oleObj spid="_x0000_s480258"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 </a:t>
            </a:r>
            <a:r>
              <a:rPr lang="en-US" i="1"/>
              <a:t>K</a:t>
            </a:r>
            <a:r>
              <a:rPr lang="en-US"/>
              <a:t> = 0.02</a:t>
            </a:r>
          </a:p>
          <a:p>
            <a:pPr marL="609600" indent="-609600">
              <a:buFontTx/>
              <a:buAutoNum type="arabicPeriod"/>
            </a:pPr>
            <a:r>
              <a:rPr lang="en-US"/>
              <a:t> </a:t>
            </a:r>
            <a:r>
              <a:rPr lang="en-US" i="1"/>
              <a:t>K</a:t>
            </a:r>
            <a:r>
              <a:rPr lang="en-US"/>
              <a:t> = 100</a:t>
            </a:r>
          </a:p>
          <a:p>
            <a:pPr marL="609600" indent="-609600">
              <a:buFontTx/>
              <a:buAutoNum type="arabicPeriod"/>
            </a:pPr>
            <a:r>
              <a:rPr lang="en-US"/>
              <a:t> </a:t>
            </a:r>
            <a:r>
              <a:rPr lang="en-US" i="1"/>
              <a:t>K</a:t>
            </a:r>
            <a:r>
              <a:rPr lang="en-US"/>
              <a:t> = 0.0002</a:t>
            </a:r>
          </a:p>
          <a:p>
            <a:pPr marL="609600" indent="-609600">
              <a:buFontTx/>
              <a:buAutoNum type="arabicPeriod"/>
            </a:pPr>
            <a:r>
              <a:rPr lang="en-US"/>
              <a:t> </a:t>
            </a:r>
            <a:r>
              <a:rPr lang="en-US" i="1"/>
              <a:t>K</a:t>
            </a:r>
            <a:r>
              <a:rPr lang="en-US"/>
              <a:t> = 200</a:t>
            </a:r>
          </a:p>
          <a:p>
            <a:pPr marL="609600" indent="-609600">
              <a:buFontTx/>
              <a:buAutoNum type="arabicPeriod"/>
            </a:pPr>
            <a:r>
              <a:rPr lang="en-US"/>
              <a:t> </a:t>
            </a:r>
            <a:r>
              <a:rPr lang="en-US" i="1"/>
              <a:t>K</a:t>
            </a:r>
            <a:r>
              <a:rPr lang="en-US"/>
              <a:t> = 2000</a:t>
            </a:r>
          </a:p>
        </p:txBody>
      </p:sp>
      <p:sp>
        <p:nvSpPr>
          <p:cNvPr id="26630"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3810000" y="869950"/>
          <a:ext cx="2514600" cy="654050"/>
        </p:xfrm>
        <a:graphic>
          <a:graphicData uri="http://schemas.openxmlformats.org/presentationml/2006/ole">
            <p:oleObj spid="_x0000_s480259" name="Equation" r:id="rId6" imgW="12573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457200"/>
            <a:ext cx="8229600" cy="1143000"/>
          </a:xfrm>
        </p:spPr>
        <p:txBody>
          <a:bodyPr/>
          <a:lstStyle/>
          <a:p>
            <a:r>
              <a:rPr lang="en-US" sz="2800"/>
              <a:t>How does the graph of the function                    change when </a:t>
            </a:r>
            <a:r>
              <a:rPr lang="en-US" sz="2800" i="1"/>
              <a:t>c</a:t>
            </a:r>
            <a:r>
              <a:rPr lang="en-US" sz="2800"/>
              <a:t> changes? </a:t>
            </a:r>
          </a:p>
        </p:txBody>
      </p:sp>
      <p:graphicFrame>
        <p:nvGraphicFramePr>
          <p:cNvPr id="63492" name="TPChart"/>
          <p:cNvGraphicFramePr>
            <a:graphicFrameLocks noChangeAspect="1"/>
          </p:cNvGraphicFramePr>
          <p:nvPr/>
        </p:nvGraphicFramePr>
        <p:xfrm>
          <a:off x="4508500" y="1651000"/>
          <a:ext cx="4572000" cy="5143500"/>
        </p:xfrm>
        <a:graphic>
          <a:graphicData uri="http://schemas.openxmlformats.org/presentationml/2006/ole">
            <p:oleObj spid="_x0000_s48130" name="Chart" r:id="rId5" imgW="4571989" imgH="5143584" progId="MSGraph.Chart.8">
              <p:embed followColorScheme="full"/>
            </p:oleObj>
          </a:graphicData>
        </a:graphic>
      </p:graphicFrame>
      <p:sp>
        <p:nvSpPr>
          <p:cNvPr id="6349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3" name="Object 5"/>
          <p:cNvGraphicFramePr>
            <a:graphicFrameLocks noChangeAspect="1"/>
          </p:cNvGraphicFramePr>
          <p:nvPr/>
        </p:nvGraphicFramePr>
        <p:xfrm>
          <a:off x="6096000" y="660400"/>
          <a:ext cx="2667000" cy="512763"/>
        </p:xfrm>
        <a:graphic>
          <a:graphicData uri="http://schemas.openxmlformats.org/presentationml/2006/ole">
            <p:oleObj spid="_x0000_s48131" name="Equation" r:id="rId6" imgW="1104900" imgH="215900" progId="">
              <p:embed/>
            </p:oleObj>
          </a:graphicData>
        </a:graphic>
      </p:graphicFrame>
      <p:sp>
        <p:nvSpPr>
          <p:cNvPr id="63491" name="TPAnswers"/>
          <p:cNvSpPr>
            <a:spLocks noGrp="1" noChangeArrowheads="1"/>
          </p:cNvSpPr>
          <p:nvPr>
            <p:ph type="body" idx="1"/>
            <p:custDataLst>
              <p:tags r:id="rId3"/>
            </p:custDataLst>
          </p:nvPr>
        </p:nvSpPr>
        <p:spPr>
          <a:xfrm>
            <a:off x="457200" y="2362200"/>
            <a:ext cx="4114800" cy="3048000"/>
          </a:xfrm>
        </p:spPr>
        <p:txBody>
          <a:bodyPr/>
          <a:lstStyle/>
          <a:p>
            <a:pPr marL="609600" indent="-609600">
              <a:buFontTx/>
              <a:buAutoNum type="arabicPeriod"/>
            </a:pPr>
            <a:r>
              <a:rPr lang="en-US" sz="2800"/>
              <a:t>at </a:t>
            </a:r>
            <a:r>
              <a:rPr lang="en-US" sz="2800" i="1"/>
              <a:t>c</a:t>
            </a:r>
            <a:r>
              <a:rPr lang="en-US" sz="2800"/>
              <a:t> = 0 one of the humps disappears </a:t>
            </a:r>
          </a:p>
          <a:p>
            <a:pPr marL="609600" indent="-609600">
              <a:buFontTx/>
              <a:buAutoNum type="arabicPeriod"/>
            </a:pPr>
            <a:r>
              <a:rPr lang="en-US" sz="2800"/>
              <a:t>the humps get flatter as </a:t>
            </a:r>
            <a:r>
              <a:rPr lang="en-US" sz="2800" i="1"/>
              <a:t>c</a:t>
            </a:r>
            <a:r>
              <a:rPr lang="en-US" sz="2800"/>
              <a:t> decreases </a:t>
            </a:r>
          </a:p>
          <a:p>
            <a:pPr marL="609600" indent="-609600">
              <a:buFontTx/>
              <a:buAutoNum type="arabicPeriod"/>
            </a:pPr>
            <a:r>
              <a:rPr lang="en-US" sz="2800"/>
              <a:t>if </a:t>
            </a:r>
            <a:r>
              <a:rPr lang="en-US" sz="2800" i="1"/>
              <a:t>c</a:t>
            </a:r>
            <a:r>
              <a:rPr lang="en-US" sz="2800"/>
              <a:t> &lt; 0 the graph has three humps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61913"/>
            <a:ext cx="8229600" cy="1462087"/>
          </a:xfrm>
        </p:spPr>
        <p:txBody>
          <a:bodyPr>
            <a:spAutoFit/>
          </a:bodyPr>
          <a:lstStyle/>
          <a:p>
            <a:r>
              <a:rPr lang="en-US" sz="2400"/>
              <a:t>Suppose that a population grows according to a logistic model with carrying capacity 2,000 and </a:t>
            </a:r>
            <a:r>
              <a:rPr lang="en-US" sz="2400" i="1"/>
              <a:t>k</a:t>
            </a:r>
            <a:r>
              <a:rPr lang="en-US" sz="2400"/>
              <a:t> = 0.07 per year. Choose the logistic differential equation for these data.</a:t>
            </a:r>
          </a:p>
        </p:txBody>
      </p:sp>
      <p:graphicFrame>
        <p:nvGraphicFramePr>
          <p:cNvPr id="27651" name="TPChart"/>
          <p:cNvGraphicFramePr>
            <a:graphicFrameLocks noChangeAspect="1"/>
          </p:cNvGraphicFramePr>
          <p:nvPr/>
        </p:nvGraphicFramePr>
        <p:xfrm>
          <a:off x="4673600" y="1828800"/>
          <a:ext cx="4470400" cy="5029200"/>
        </p:xfrm>
        <a:graphic>
          <a:graphicData uri="http://schemas.openxmlformats.org/presentationml/2006/ole">
            <p:oleObj spid="_x0000_s481282"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1782763"/>
            <a:ext cx="2057400" cy="4770437"/>
          </a:xfrm>
        </p:spPr>
        <p:txBody>
          <a:bodyPr>
            <a:spAutoFit/>
          </a:bodyPr>
          <a:lstStyle/>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p:txBody>
      </p:sp>
      <p:sp>
        <p:nvSpPr>
          <p:cNvPr id="2765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3" name="Object 5"/>
          <p:cNvGraphicFramePr>
            <a:graphicFrameLocks noChangeAspect="1"/>
          </p:cNvGraphicFramePr>
          <p:nvPr/>
        </p:nvGraphicFramePr>
        <p:xfrm>
          <a:off x="914400" y="1676400"/>
          <a:ext cx="3121025" cy="903288"/>
        </p:xfrm>
        <a:graphic>
          <a:graphicData uri="http://schemas.openxmlformats.org/presentationml/2006/ole">
            <p:oleObj spid="_x0000_s481283" name="Equation" r:id="rId6" imgW="1371600" imgH="393700" progId="">
              <p:embed/>
            </p:oleObj>
          </a:graphicData>
        </a:graphic>
      </p:graphicFrame>
      <p:sp>
        <p:nvSpPr>
          <p:cNvPr id="27656"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5" name="Object 7"/>
          <p:cNvGraphicFramePr>
            <a:graphicFrameLocks noChangeAspect="1"/>
          </p:cNvGraphicFramePr>
          <p:nvPr/>
        </p:nvGraphicFramePr>
        <p:xfrm>
          <a:off x="914400" y="2743200"/>
          <a:ext cx="3122613" cy="831850"/>
        </p:xfrm>
        <a:graphic>
          <a:graphicData uri="http://schemas.openxmlformats.org/presentationml/2006/ole">
            <p:oleObj spid="_x0000_s481284" name="Equation" r:id="rId7" imgW="1371600" imgH="368300" progId="">
              <p:embed/>
            </p:oleObj>
          </a:graphicData>
        </a:graphic>
      </p:graphicFrame>
      <p:sp>
        <p:nvSpPr>
          <p:cNvPr id="27658"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7" name="Object 9"/>
          <p:cNvGraphicFramePr>
            <a:graphicFrameLocks noChangeAspect="1"/>
          </p:cNvGraphicFramePr>
          <p:nvPr/>
        </p:nvGraphicFramePr>
        <p:xfrm>
          <a:off x="914400" y="3794125"/>
          <a:ext cx="3121025" cy="903288"/>
        </p:xfrm>
        <a:graphic>
          <a:graphicData uri="http://schemas.openxmlformats.org/presentationml/2006/ole">
            <p:oleObj spid="_x0000_s481285" name="Equation" r:id="rId8" imgW="1371600" imgH="393700" progId="">
              <p:embed/>
            </p:oleObj>
          </a:graphicData>
        </a:graphic>
      </p:graphicFrame>
      <p:sp>
        <p:nvSpPr>
          <p:cNvPr id="27660"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9" name="Object 11"/>
          <p:cNvGraphicFramePr>
            <a:graphicFrameLocks noChangeAspect="1"/>
          </p:cNvGraphicFramePr>
          <p:nvPr/>
        </p:nvGraphicFramePr>
        <p:xfrm>
          <a:off x="914400" y="4816475"/>
          <a:ext cx="3122613" cy="1004888"/>
        </p:xfrm>
        <a:graphic>
          <a:graphicData uri="http://schemas.openxmlformats.org/presentationml/2006/ole">
            <p:oleObj spid="_x0000_s481286" name="Equation" r:id="rId9" imgW="1371600" imgH="444500" progId="">
              <p:embed/>
            </p:oleObj>
          </a:graphicData>
        </a:graphic>
      </p:graphicFrame>
      <p:sp>
        <p:nvSpPr>
          <p:cNvPr id="27662"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61" name="Object 13"/>
          <p:cNvGraphicFramePr>
            <a:graphicFrameLocks noChangeAspect="1"/>
          </p:cNvGraphicFramePr>
          <p:nvPr/>
        </p:nvGraphicFramePr>
        <p:xfrm>
          <a:off x="914400" y="5883275"/>
          <a:ext cx="3124200" cy="831850"/>
        </p:xfrm>
        <a:graphic>
          <a:graphicData uri="http://schemas.openxmlformats.org/presentationml/2006/ole">
            <p:oleObj spid="_x0000_s481287" name="Equation" r:id="rId10" imgW="13716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50800"/>
            <a:ext cx="8229600" cy="1970088"/>
          </a:xfrm>
        </p:spPr>
        <p:txBody>
          <a:bodyPr>
            <a:spAutoFit/>
          </a:bodyPr>
          <a:lstStyle/>
          <a:p>
            <a:r>
              <a:rPr lang="en-US" sz="2100"/>
              <a:t>The population of the world was about 5.3 billion in 1990. Birth rates in the 1990s range from 35 to 40 million per year and death rates range from 15 to 20 million per year. Let's assume that the carrying capacity for world population is 100 billion. Use the logistic model to predict the world population in the 2,450 year.</a:t>
            </a:r>
          </a:p>
        </p:txBody>
      </p:sp>
      <p:graphicFrame>
        <p:nvGraphicFramePr>
          <p:cNvPr id="28675" name="TPChart"/>
          <p:cNvGraphicFramePr>
            <a:graphicFrameLocks noChangeAspect="1"/>
          </p:cNvGraphicFramePr>
          <p:nvPr/>
        </p:nvGraphicFramePr>
        <p:xfrm>
          <a:off x="4876800" y="2057400"/>
          <a:ext cx="4267200" cy="4800600"/>
        </p:xfrm>
        <a:graphic>
          <a:graphicData uri="http://schemas.openxmlformats.org/presentationml/2006/ole">
            <p:oleObj spid="_x0000_s482306"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4191000"/>
            <a:ext cx="4114800" cy="2209800"/>
          </a:xfrm>
        </p:spPr>
        <p:txBody>
          <a:bodyPr>
            <a:spAutoFit/>
          </a:bodyPr>
          <a:lstStyle/>
          <a:p>
            <a:pPr marL="609600" indent="-609600">
              <a:buFontTx/>
              <a:buAutoNum type="arabicPeriod"/>
            </a:pPr>
            <a:r>
              <a:rPr lang="en-US" sz="2400"/>
              <a:t>32.9 billion</a:t>
            </a:r>
          </a:p>
          <a:p>
            <a:pPr marL="609600" indent="-609600">
              <a:buFontTx/>
              <a:buAutoNum type="arabicPeriod"/>
            </a:pPr>
            <a:r>
              <a:rPr lang="en-US" sz="2400"/>
              <a:t>17.1 billion</a:t>
            </a:r>
          </a:p>
          <a:p>
            <a:pPr marL="609600" indent="-609600">
              <a:buFontTx/>
              <a:buAutoNum type="arabicPeriod"/>
            </a:pPr>
            <a:r>
              <a:rPr lang="en-US" sz="2400"/>
              <a:t>24.1 billion</a:t>
            </a:r>
          </a:p>
          <a:p>
            <a:pPr marL="609600" indent="-609600">
              <a:buFontTx/>
              <a:buAutoNum type="arabicPeriod"/>
            </a:pPr>
            <a:r>
              <a:rPr lang="en-US" sz="2400"/>
              <a:t>59.2 billion</a:t>
            </a:r>
          </a:p>
          <a:p>
            <a:pPr marL="609600" indent="-609600">
              <a:buFontTx/>
              <a:buAutoNum type="arabicPeriod"/>
            </a:pPr>
            <a:r>
              <a:rPr lang="en-US" sz="2400"/>
              <a:t>78.3 billion</a:t>
            </a:r>
          </a:p>
        </p:txBody>
      </p:sp>
      <p:sp>
        <p:nvSpPr>
          <p:cNvPr id="28677" name="Text Box 5"/>
          <p:cNvSpPr txBox="1">
            <a:spLocks noChangeArrowheads="1"/>
          </p:cNvSpPr>
          <p:nvPr/>
        </p:nvSpPr>
        <p:spPr bwMode="auto">
          <a:xfrm>
            <a:off x="457200" y="2057400"/>
            <a:ext cx="4495800" cy="2016125"/>
          </a:xfrm>
          <a:prstGeom prst="rect">
            <a:avLst/>
          </a:prstGeom>
          <a:noFill/>
          <a:ln w="9525">
            <a:noFill/>
            <a:miter lim="800000"/>
            <a:headEnd/>
            <a:tailEnd/>
          </a:ln>
          <a:effectLst/>
        </p:spPr>
        <p:txBody>
          <a:bodyPr>
            <a:spAutoFit/>
          </a:bodyPr>
          <a:lstStyle/>
          <a:p>
            <a:pPr>
              <a:spcBef>
                <a:spcPct val="50000"/>
              </a:spcBef>
            </a:pPr>
            <a:r>
              <a:rPr lang="en-US" sz="2100">
                <a:solidFill>
                  <a:schemeClr val="tx2"/>
                </a:solidFill>
              </a:rPr>
              <a:t>Calculate your answer in billions to one decimal place. (Because the initial population is small compared to the carrying capacity, you can take </a:t>
            </a:r>
            <a:r>
              <a:rPr lang="en-US" sz="2100" i="1">
                <a:solidFill>
                  <a:schemeClr val="tx2"/>
                </a:solidFill>
              </a:rPr>
              <a:t>k</a:t>
            </a:r>
            <a:r>
              <a:rPr lang="en-US" sz="2100">
                <a:solidFill>
                  <a:schemeClr val="tx2"/>
                </a:solidFill>
              </a:rPr>
              <a:t> to be an estimate of the initial relative growth rate.)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114300"/>
            <a:ext cx="8229600" cy="1465263"/>
          </a:xfrm>
        </p:spPr>
        <p:txBody>
          <a:bodyPr>
            <a:spAutoFit/>
          </a:bodyPr>
          <a:lstStyle/>
          <a:p>
            <a:r>
              <a:rPr lang="en-US" sz="3600"/>
              <a:t>Determine whether the differential equation is linear.</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483330"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3352800"/>
            <a:ext cx="4114800" cy="2138363"/>
          </a:xfrm>
        </p:spPr>
        <p:txBody>
          <a:bodyPr>
            <a:spAutoFit/>
          </a:bodyPr>
          <a:lstStyle/>
          <a:p>
            <a:pPr marL="609600" indent="-609600">
              <a:buFontTx/>
              <a:buAutoNum type="arabicPeriod"/>
            </a:pPr>
            <a:r>
              <a:rPr lang="en-US"/>
              <a:t>the equation is not linear</a:t>
            </a:r>
          </a:p>
          <a:p>
            <a:pPr marL="609600" indent="-609600">
              <a:buFontTx/>
              <a:buAutoNum type="arabicPeriod"/>
            </a:pPr>
            <a:r>
              <a:rPr lang="en-US"/>
              <a:t>the equation is linear</a:t>
            </a:r>
          </a:p>
        </p:txBody>
      </p:sp>
      <p:sp>
        <p:nvSpPr>
          <p:cNvPr id="29702"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533400" y="1893888"/>
          <a:ext cx="4267200" cy="1077912"/>
        </p:xfrm>
        <a:graphic>
          <a:graphicData uri="http://schemas.openxmlformats.org/presentationml/2006/ole">
            <p:oleObj spid="_x0000_s483331" name="Equation" r:id="rId6" imgW="812447"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26988"/>
            <a:ext cx="8229600" cy="1954212"/>
          </a:xfrm>
        </p:spPr>
        <p:txBody>
          <a:bodyPr>
            <a:spAutoFit/>
          </a:bodyPr>
          <a:lstStyle/>
          <a:p>
            <a:r>
              <a:rPr lang="en-US" sz="2600"/>
              <a:t>In the circuit shown in the figure, a battery supplies a constant voltage of 40 V, the inductance is 2 H, the resistance is 10 </a:t>
            </a:r>
            <a:r>
              <a:rPr lang="el-GR" sz="2600">
                <a:cs typeface="Arial" charset="0"/>
              </a:rPr>
              <a:t>Ω</a:t>
            </a:r>
            <a:r>
              <a:rPr lang="en-US" sz="2600"/>
              <a:t>, and </a:t>
            </a:r>
            <a:r>
              <a:rPr lang="en-US" sz="2600" i="1"/>
              <a:t>I</a:t>
            </a:r>
            <a:r>
              <a:rPr lang="en-US" sz="2600"/>
              <a:t> ( 0 ) = 0. Find the current after 1 s.</a:t>
            </a:r>
          </a:p>
        </p:txBody>
      </p:sp>
      <p:graphicFrame>
        <p:nvGraphicFramePr>
          <p:cNvPr id="30723" name="TPChart"/>
          <p:cNvGraphicFramePr>
            <a:graphicFrameLocks noChangeAspect="1"/>
          </p:cNvGraphicFramePr>
          <p:nvPr/>
        </p:nvGraphicFramePr>
        <p:xfrm>
          <a:off x="4572000" y="1714500"/>
          <a:ext cx="4572000" cy="5143500"/>
        </p:xfrm>
        <a:graphic>
          <a:graphicData uri="http://schemas.openxmlformats.org/presentationml/2006/ole">
            <p:oleObj spid="_x0000_s484354"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3906838"/>
            <a:ext cx="4114800" cy="2570162"/>
          </a:xfrm>
        </p:spPr>
        <p:txBody>
          <a:bodyPr>
            <a:spAutoFit/>
          </a:bodyPr>
          <a:lstStyle/>
          <a:p>
            <a:pPr marL="609600" indent="-609600">
              <a:buFontTx/>
              <a:buAutoNum type="arabicPeriod"/>
            </a:pPr>
            <a:r>
              <a:rPr lang="pt-BR" sz="2800"/>
              <a:t>4.11 A</a:t>
            </a:r>
          </a:p>
          <a:p>
            <a:pPr marL="609600" indent="-609600">
              <a:buFontTx/>
              <a:buAutoNum type="arabicPeriod"/>
            </a:pPr>
            <a:r>
              <a:rPr lang="pt-BR" sz="2800"/>
              <a:t>3.63 A</a:t>
            </a:r>
          </a:p>
          <a:p>
            <a:pPr marL="609600" indent="-609600">
              <a:buFontTx/>
              <a:buAutoNum type="arabicPeriod"/>
            </a:pPr>
            <a:r>
              <a:rPr lang="pt-BR" sz="2800"/>
              <a:t>3.97 A</a:t>
            </a:r>
          </a:p>
          <a:p>
            <a:pPr marL="609600" indent="-609600">
              <a:buFontTx/>
              <a:buAutoNum type="arabicPeriod"/>
            </a:pPr>
            <a:r>
              <a:rPr lang="pt-BR" sz="2800"/>
              <a:t>3.76 A</a:t>
            </a:r>
          </a:p>
          <a:p>
            <a:pPr marL="609600" indent="-609600">
              <a:buFontTx/>
              <a:buAutoNum type="arabicPeriod"/>
            </a:pPr>
            <a:r>
              <a:rPr lang="pt-BR" sz="2800"/>
              <a:t>7.0 A</a:t>
            </a:r>
            <a:endParaRPr lang="en-US" sz="2800"/>
          </a:p>
        </p:txBody>
      </p:sp>
      <p:pic>
        <p:nvPicPr>
          <p:cNvPr id="30725" name="Picture 5"/>
          <p:cNvPicPr>
            <a:picLocks noChangeAspect="1" noChangeArrowheads="1"/>
          </p:cNvPicPr>
          <p:nvPr/>
        </p:nvPicPr>
        <p:blipFill>
          <a:blip r:embed="rId6"/>
          <a:srcRect/>
          <a:stretch>
            <a:fillRect/>
          </a:stretch>
        </p:blipFill>
        <p:spPr bwMode="auto">
          <a:xfrm>
            <a:off x="533400" y="1905000"/>
            <a:ext cx="3124200" cy="19748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0"/>
            <a:ext cx="8229600" cy="1220788"/>
          </a:xfrm>
        </p:spPr>
        <p:txBody>
          <a:bodyPr>
            <a:spAutoFit/>
          </a:bodyPr>
          <a:lstStyle/>
          <a:p>
            <a:r>
              <a:rPr lang="en-US" sz="2800"/>
              <a:t>Use the Bernoulli’s method to solve the differential equation.</a:t>
            </a:r>
          </a:p>
        </p:txBody>
      </p:sp>
      <p:graphicFrame>
        <p:nvGraphicFramePr>
          <p:cNvPr id="31747" name="TPChart"/>
          <p:cNvGraphicFramePr>
            <a:graphicFrameLocks noChangeAspect="1"/>
          </p:cNvGraphicFramePr>
          <p:nvPr/>
        </p:nvGraphicFramePr>
        <p:xfrm>
          <a:off x="4572000" y="1714500"/>
          <a:ext cx="4572000" cy="5143500"/>
        </p:xfrm>
        <a:graphic>
          <a:graphicData uri="http://schemas.openxmlformats.org/presentationml/2006/ole">
            <p:oleObj spid="_x0000_s485378"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1752600"/>
            <a:ext cx="1600200" cy="4703763"/>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sp>
        <p:nvSpPr>
          <p:cNvPr id="31750"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49" name="Object 5"/>
          <p:cNvGraphicFramePr>
            <a:graphicFrameLocks noChangeAspect="1"/>
          </p:cNvGraphicFramePr>
          <p:nvPr/>
        </p:nvGraphicFramePr>
        <p:xfrm>
          <a:off x="2209800" y="609600"/>
          <a:ext cx="1905000" cy="1003300"/>
        </p:xfrm>
        <a:graphic>
          <a:graphicData uri="http://schemas.openxmlformats.org/presentationml/2006/ole">
            <p:oleObj spid="_x0000_s485379" name="Equation" r:id="rId6" imgW="723900" imgH="381000" progId="">
              <p:embed/>
            </p:oleObj>
          </a:graphicData>
        </a:graphic>
      </p:graphicFrame>
      <p:sp>
        <p:nvSpPr>
          <p:cNvPr id="31752" name="Rectangle 8"/>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1" name="Object 7"/>
          <p:cNvGraphicFramePr>
            <a:graphicFrameLocks noChangeAspect="1"/>
          </p:cNvGraphicFramePr>
          <p:nvPr/>
        </p:nvGraphicFramePr>
        <p:xfrm>
          <a:off x="990600" y="1600200"/>
          <a:ext cx="2395538" cy="862013"/>
        </p:xfrm>
        <a:graphic>
          <a:graphicData uri="http://schemas.openxmlformats.org/presentationml/2006/ole">
            <p:oleObj spid="_x0000_s485380" name="Equation" r:id="rId7" imgW="1117115" imgH="406224" progId="">
              <p:embed/>
            </p:oleObj>
          </a:graphicData>
        </a:graphic>
      </p:graphicFrame>
      <p:sp>
        <p:nvSpPr>
          <p:cNvPr id="31754" name="Rectangle 10"/>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3" name="Object 9"/>
          <p:cNvGraphicFramePr>
            <a:graphicFrameLocks noChangeAspect="1"/>
          </p:cNvGraphicFramePr>
          <p:nvPr/>
        </p:nvGraphicFramePr>
        <p:xfrm>
          <a:off x="990600" y="2644775"/>
          <a:ext cx="2525713" cy="862013"/>
        </p:xfrm>
        <a:graphic>
          <a:graphicData uri="http://schemas.openxmlformats.org/presentationml/2006/ole">
            <p:oleObj spid="_x0000_s485381" name="Equation" r:id="rId8" imgW="1180588" imgH="406224" progId="">
              <p:embed/>
            </p:oleObj>
          </a:graphicData>
        </a:graphic>
      </p:graphicFrame>
      <p:sp>
        <p:nvSpPr>
          <p:cNvPr id="31756" name="Rectangle 12"/>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5" name="Object 11"/>
          <p:cNvGraphicFramePr>
            <a:graphicFrameLocks noChangeAspect="1"/>
          </p:cNvGraphicFramePr>
          <p:nvPr/>
        </p:nvGraphicFramePr>
        <p:xfrm>
          <a:off x="1012825" y="3657600"/>
          <a:ext cx="2233613" cy="862013"/>
        </p:xfrm>
        <a:graphic>
          <a:graphicData uri="http://schemas.openxmlformats.org/presentationml/2006/ole">
            <p:oleObj spid="_x0000_s485382" name="Equation" r:id="rId9" imgW="1040948" imgH="406224" progId="">
              <p:embed/>
            </p:oleObj>
          </a:graphicData>
        </a:graphic>
      </p:graphicFrame>
      <p:sp>
        <p:nvSpPr>
          <p:cNvPr id="31758" name="Rectangle 14"/>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7" name="Object 13"/>
          <p:cNvGraphicFramePr>
            <a:graphicFrameLocks noChangeAspect="1"/>
          </p:cNvGraphicFramePr>
          <p:nvPr/>
        </p:nvGraphicFramePr>
        <p:xfrm>
          <a:off x="1028700" y="4702175"/>
          <a:ext cx="2362200" cy="862013"/>
        </p:xfrm>
        <a:graphic>
          <a:graphicData uri="http://schemas.openxmlformats.org/presentationml/2006/ole">
            <p:oleObj spid="_x0000_s485383" name="Equation" r:id="rId10" imgW="1104421" imgH="406224" progId="">
              <p:embed/>
            </p:oleObj>
          </a:graphicData>
        </a:graphic>
      </p:graphicFrame>
      <p:sp>
        <p:nvSpPr>
          <p:cNvPr id="31760" name="Rectangle 16"/>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9" name="Object 15"/>
          <p:cNvGraphicFramePr>
            <a:graphicFrameLocks noChangeAspect="1"/>
          </p:cNvGraphicFramePr>
          <p:nvPr/>
        </p:nvGraphicFramePr>
        <p:xfrm>
          <a:off x="990600" y="5791200"/>
          <a:ext cx="2362200" cy="862013"/>
        </p:xfrm>
        <a:graphic>
          <a:graphicData uri="http://schemas.openxmlformats.org/presentationml/2006/ole">
            <p:oleObj spid="_x0000_s485384" name="Equation" r:id="rId11" imgW="1104421"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304800" y="-76200"/>
            <a:ext cx="8534400" cy="1649413"/>
          </a:xfrm>
        </p:spPr>
        <p:txBody>
          <a:bodyPr>
            <a:spAutoFit/>
          </a:bodyPr>
          <a:lstStyle/>
          <a:p>
            <a:r>
              <a:rPr lang="en-US" sz="2100"/>
              <a:t>An object with mass </a:t>
            </a:r>
            <a:r>
              <a:rPr lang="en-US" sz="2100" i="1"/>
              <a:t>m</a:t>
            </a:r>
            <a:r>
              <a:rPr lang="en-US" sz="2100"/>
              <a:t> is dropped from rest and we assume that the air resistance is proportional to the speed of the object. If </a:t>
            </a:r>
            <a:r>
              <a:rPr lang="en-US" sz="2100" i="1"/>
              <a:t>s</a:t>
            </a:r>
            <a:r>
              <a:rPr lang="en-US" sz="2100"/>
              <a:t>(</a:t>
            </a:r>
            <a:r>
              <a:rPr lang="en-US" sz="2100" i="1"/>
              <a:t>t</a:t>
            </a:r>
            <a:r>
              <a:rPr lang="en-US" sz="2100"/>
              <a:t>) is the distance dropped after </a:t>
            </a:r>
            <a:r>
              <a:rPr lang="en-US" sz="2100" i="1"/>
              <a:t>t</a:t>
            </a:r>
            <a:r>
              <a:rPr lang="en-US" sz="2100"/>
              <a:t> seconds, then the speed is                and the acceleration is                .</a:t>
            </a:r>
          </a:p>
        </p:txBody>
      </p:sp>
      <p:graphicFrame>
        <p:nvGraphicFramePr>
          <p:cNvPr id="32771" name="TPChart"/>
          <p:cNvGraphicFramePr>
            <a:graphicFrameLocks noChangeAspect="1"/>
          </p:cNvGraphicFramePr>
          <p:nvPr/>
        </p:nvGraphicFramePr>
        <p:xfrm>
          <a:off x="4933950" y="2057400"/>
          <a:ext cx="4210050" cy="4800600"/>
        </p:xfrm>
        <a:graphic>
          <a:graphicData uri="http://schemas.openxmlformats.org/presentationml/2006/ole">
            <p:oleObj spid="_x0000_s486402" name="Chart" r:id="rId5" imgW="4571989" imgH="5143584" progId="MSGraph.Chart.8">
              <p:embed followColorScheme="full"/>
            </p:oleObj>
          </a:graphicData>
        </a:graphic>
      </p:graphicFrame>
      <p:sp>
        <p:nvSpPr>
          <p:cNvPr id="32772"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57200" y="3990975"/>
            <a:ext cx="976313" cy="1106488"/>
            <a:chOff x="408" y="2112"/>
            <a:chExt cx="700" cy="793"/>
          </a:xfrm>
        </p:grpSpPr>
        <p:graphicFrame>
          <p:nvGraphicFramePr>
            <p:cNvPr id="32773" name="PSPic"/>
            <p:cNvGraphicFramePr>
              <a:graphicFrameLocks noChangeAspect="1"/>
            </p:cNvGraphicFramePr>
            <p:nvPr/>
          </p:nvGraphicFramePr>
          <p:xfrm>
            <a:off x="528" y="2352"/>
            <a:ext cx="580" cy="553"/>
          </p:xfrm>
          <a:graphic>
            <a:graphicData uri="http://schemas.openxmlformats.org/presentationml/2006/ole">
              <p:oleObj spid="_x0000_s486410" name="Equation" r:id="rId6" imgW="342900" imgH="330200" progId="">
                <p:embed/>
              </p:oleObj>
            </a:graphicData>
          </a:graphic>
        </p:graphicFrame>
        <p:sp>
          <p:nvSpPr>
            <p:cNvPr id="32783" name="PSText"/>
            <p:cNvSpPr txBox="1">
              <a:spLocks noChangeArrowheads="1"/>
            </p:cNvSpPr>
            <p:nvPr/>
          </p:nvSpPr>
          <p:spPr bwMode="auto">
            <a:xfrm>
              <a:off x="528" y="2112"/>
              <a:ext cx="400" cy="240"/>
            </a:xfrm>
            <a:prstGeom prst="rect">
              <a:avLst/>
            </a:prstGeom>
            <a:noFill/>
            <a:ln w="9525">
              <a:noFill/>
              <a:miter lim="800000"/>
              <a:headEnd/>
              <a:tailEnd/>
            </a:ln>
            <a:effectLst/>
          </p:spPr>
          <p:txBody>
            <a:bodyPr/>
            <a:lstStyle/>
            <a:p>
              <a:r>
                <a:rPr lang="en-US" sz="2400"/>
                <a:t>1.</a:t>
              </a:r>
            </a:p>
          </p:txBody>
        </p:sp>
        <p:sp>
          <p:nvSpPr>
            <p:cNvPr id="32784" name="PSArrow"/>
            <p:cNvSpPr>
              <a:spLocks noChangeArrowheads="1"/>
            </p:cNvSpPr>
            <p:nvPr/>
          </p:nvSpPr>
          <p:spPr bwMode="auto">
            <a:xfrm>
              <a:off x="408"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390900" y="3990975"/>
            <a:ext cx="974725" cy="1179513"/>
            <a:chOff x="1800" y="2112"/>
            <a:chExt cx="699" cy="846"/>
          </a:xfrm>
        </p:grpSpPr>
        <p:graphicFrame>
          <p:nvGraphicFramePr>
            <p:cNvPr id="32775" name="PSPic"/>
            <p:cNvGraphicFramePr>
              <a:graphicFrameLocks noChangeAspect="1"/>
            </p:cNvGraphicFramePr>
            <p:nvPr/>
          </p:nvGraphicFramePr>
          <p:xfrm>
            <a:off x="1920" y="2352"/>
            <a:ext cx="579" cy="606"/>
          </p:xfrm>
          <a:graphic>
            <a:graphicData uri="http://schemas.openxmlformats.org/presentationml/2006/ole">
              <p:oleObj spid="_x0000_s486409" name="Equation" r:id="rId7" imgW="343049" imgH="355754" progId="">
                <p:embed/>
              </p:oleObj>
            </a:graphicData>
          </a:graphic>
        </p:graphicFrame>
        <p:sp>
          <p:nvSpPr>
            <p:cNvPr id="32786" name="PSText"/>
            <p:cNvSpPr txBox="1">
              <a:spLocks noChangeArrowheads="1"/>
            </p:cNvSpPr>
            <p:nvPr/>
          </p:nvSpPr>
          <p:spPr bwMode="auto">
            <a:xfrm>
              <a:off x="1920" y="2112"/>
              <a:ext cx="400" cy="240"/>
            </a:xfrm>
            <a:prstGeom prst="rect">
              <a:avLst/>
            </a:prstGeom>
            <a:noFill/>
            <a:ln w="9525">
              <a:noFill/>
              <a:miter lim="800000"/>
              <a:headEnd/>
              <a:tailEnd/>
            </a:ln>
            <a:effectLst/>
          </p:spPr>
          <p:txBody>
            <a:bodyPr/>
            <a:lstStyle/>
            <a:p>
              <a:r>
                <a:rPr lang="en-US" sz="2400"/>
                <a:t>2.</a:t>
              </a:r>
            </a:p>
          </p:txBody>
        </p:sp>
        <p:sp>
          <p:nvSpPr>
            <p:cNvPr id="32787" name="PSArrow"/>
            <p:cNvSpPr>
              <a:spLocks noChangeArrowheads="1"/>
            </p:cNvSpPr>
            <p:nvPr/>
          </p:nvSpPr>
          <p:spPr bwMode="auto">
            <a:xfrm>
              <a:off x="1800"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65300" y="4989513"/>
            <a:ext cx="1193800" cy="1106487"/>
            <a:chOff x="984" y="2736"/>
            <a:chExt cx="856" cy="793"/>
          </a:xfrm>
        </p:grpSpPr>
        <p:graphicFrame>
          <p:nvGraphicFramePr>
            <p:cNvPr id="32777" name="PSPic"/>
            <p:cNvGraphicFramePr>
              <a:graphicFrameLocks noChangeAspect="1"/>
            </p:cNvGraphicFramePr>
            <p:nvPr/>
          </p:nvGraphicFramePr>
          <p:xfrm>
            <a:off x="1104" y="2976"/>
            <a:ext cx="736" cy="553"/>
          </p:xfrm>
          <a:graphic>
            <a:graphicData uri="http://schemas.openxmlformats.org/presentationml/2006/ole">
              <p:oleObj spid="_x0000_s486408" name="Equation" r:id="rId8" imgW="431613" imgH="330057" progId="">
                <p:embed/>
              </p:oleObj>
            </a:graphicData>
          </a:graphic>
        </p:graphicFrame>
        <p:sp>
          <p:nvSpPr>
            <p:cNvPr id="32789" name="PSText"/>
            <p:cNvSpPr txBox="1">
              <a:spLocks noChangeArrowheads="1"/>
            </p:cNvSpPr>
            <p:nvPr/>
          </p:nvSpPr>
          <p:spPr bwMode="auto">
            <a:xfrm>
              <a:off x="1104" y="2736"/>
              <a:ext cx="400" cy="240"/>
            </a:xfrm>
            <a:prstGeom prst="rect">
              <a:avLst/>
            </a:prstGeom>
            <a:noFill/>
            <a:ln w="9525">
              <a:noFill/>
              <a:miter lim="800000"/>
              <a:headEnd/>
              <a:tailEnd/>
            </a:ln>
            <a:effectLst/>
          </p:spPr>
          <p:txBody>
            <a:bodyPr/>
            <a:lstStyle/>
            <a:p>
              <a:r>
                <a:rPr lang="en-US" sz="2400"/>
                <a:t>3.</a:t>
              </a:r>
            </a:p>
          </p:txBody>
        </p:sp>
        <p:sp>
          <p:nvSpPr>
            <p:cNvPr id="32790" name="PSArrow"/>
            <p:cNvSpPr>
              <a:spLocks noChangeArrowheads="1"/>
            </p:cNvSpPr>
            <p:nvPr/>
          </p:nvSpPr>
          <p:spPr bwMode="auto">
            <a:xfrm>
              <a:off x="984"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514975"/>
            <a:ext cx="1155700" cy="1181100"/>
            <a:chOff x="408" y="3360"/>
            <a:chExt cx="828" cy="846"/>
          </a:xfrm>
        </p:grpSpPr>
        <p:graphicFrame>
          <p:nvGraphicFramePr>
            <p:cNvPr id="32779" name="PSPic"/>
            <p:cNvGraphicFramePr>
              <a:graphicFrameLocks noChangeAspect="1"/>
            </p:cNvGraphicFramePr>
            <p:nvPr/>
          </p:nvGraphicFramePr>
          <p:xfrm>
            <a:off x="528" y="3600"/>
            <a:ext cx="708" cy="606"/>
          </p:xfrm>
          <a:graphic>
            <a:graphicData uri="http://schemas.openxmlformats.org/presentationml/2006/ole">
              <p:oleObj spid="_x0000_s486407" name="Equation" r:id="rId9" imgW="419100" imgH="355600" progId="">
                <p:embed/>
              </p:oleObj>
            </a:graphicData>
          </a:graphic>
        </p:graphicFrame>
        <p:sp>
          <p:nvSpPr>
            <p:cNvPr id="32792" name="PSText"/>
            <p:cNvSpPr txBox="1">
              <a:spLocks noChangeArrowheads="1"/>
            </p:cNvSpPr>
            <p:nvPr/>
          </p:nvSpPr>
          <p:spPr bwMode="auto">
            <a:xfrm>
              <a:off x="528" y="3360"/>
              <a:ext cx="400" cy="240"/>
            </a:xfrm>
            <a:prstGeom prst="rect">
              <a:avLst/>
            </a:prstGeom>
            <a:noFill/>
            <a:ln w="9525">
              <a:noFill/>
              <a:miter lim="800000"/>
              <a:headEnd/>
              <a:tailEnd/>
            </a:ln>
            <a:effectLst/>
          </p:spPr>
          <p:txBody>
            <a:bodyPr/>
            <a:lstStyle/>
            <a:p>
              <a:r>
                <a:rPr lang="en-US" sz="2400"/>
                <a:t>4.</a:t>
              </a:r>
            </a:p>
          </p:txBody>
        </p:sp>
        <p:sp>
          <p:nvSpPr>
            <p:cNvPr id="32793" name="PSArrow"/>
            <p:cNvSpPr>
              <a:spLocks noChangeArrowheads="1"/>
            </p:cNvSpPr>
            <p:nvPr/>
          </p:nvSpPr>
          <p:spPr bwMode="auto">
            <a:xfrm>
              <a:off x="408"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467100" y="5667375"/>
            <a:ext cx="1104900" cy="669925"/>
            <a:chOff x="1848" y="3456"/>
            <a:chExt cx="792" cy="480"/>
          </a:xfrm>
        </p:grpSpPr>
        <p:graphicFrame>
          <p:nvGraphicFramePr>
            <p:cNvPr id="32781" name="PSPic"/>
            <p:cNvGraphicFramePr>
              <a:graphicFrameLocks noChangeAspect="1"/>
            </p:cNvGraphicFramePr>
            <p:nvPr/>
          </p:nvGraphicFramePr>
          <p:xfrm>
            <a:off x="1968" y="3696"/>
            <a:ext cx="672" cy="220"/>
          </p:xfrm>
          <a:graphic>
            <a:graphicData uri="http://schemas.openxmlformats.org/presentationml/2006/ole">
              <p:oleObj spid="_x0000_s486406" name="Equation" r:id="rId10" imgW="393871" imgH="127055" progId="">
                <p:embed/>
              </p:oleObj>
            </a:graphicData>
          </a:graphic>
        </p:graphicFrame>
        <p:sp>
          <p:nvSpPr>
            <p:cNvPr id="32795" name="PSText"/>
            <p:cNvSpPr txBox="1">
              <a:spLocks noChangeArrowheads="1"/>
            </p:cNvSpPr>
            <p:nvPr/>
          </p:nvSpPr>
          <p:spPr bwMode="auto">
            <a:xfrm>
              <a:off x="1968" y="3456"/>
              <a:ext cx="400" cy="240"/>
            </a:xfrm>
            <a:prstGeom prst="rect">
              <a:avLst/>
            </a:prstGeom>
            <a:noFill/>
            <a:ln w="9525">
              <a:noFill/>
              <a:miter lim="800000"/>
              <a:headEnd/>
              <a:tailEnd/>
            </a:ln>
            <a:effectLst/>
          </p:spPr>
          <p:txBody>
            <a:bodyPr/>
            <a:lstStyle/>
            <a:p>
              <a:r>
                <a:rPr lang="en-US" sz="2400"/>
                <a:t>5.</a:t>
              </a:r>
            </a:p>
          </p:txBody>
        </p:sp>
        <p:sp>
          <p:nvSpPr>
            <p:cNvPr id="32796" name="PSArrow"/>
            <p:cNvSpPr>
              <a:spLocks noChangeArrowheads="1"/>
            </p:cNvSpPr>
            <p:nvPr/>
          </p:nvSpPr>
          <p:spPr bwMode="auto">
            <a:xfrm>
              <a:off x="1848" y="36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2798" name="Text Box 30"/>
          <p:cNvSpPr txBox="1">
            <a:spLocks noChangeArrowheads="1"/>
          </p:cNvSpPr>
          <p:nvPr/>
        </p:nvSpPr>
        <p:spPr bwMode="auto">
          <a:xfrm>
            <a:off x="304800" y="1524000"/>
            <a:ext cx="4800600" cy="2366963"/>
          </a:xfrm>
          <a:prstGeom prst="rect">
            <a:avLst/>
          </a:prstGeom>
          <a:noFill/>
          <a:ln w="9525">
            <a:noFill/>
            <a:miter lim="800000"/>
            <a:headEnd/>
            <a:tailEnd/>
          </a:ln>
          <a:effectLst/>
        </p:spPr>
        <p:txBody>
          <a:bodyPr>
            <a:spAutoFit/>
          </a:bodyPr>
          <a:lstStyle/>
          <a:p>
            <a:pPr>
              <a:lnSpc>
                <a:spcPct val="110000"/>
              </a:lnSpc>
              <a:spcBef>
                <a:spcPct val="50000"/>
              </a:spcBef>
            </a:pPr>
            <a:r>
              <a:rPr lang="en-US" sz="2100">
                <a:solidFill>
                  <a:schemeClr val="tx2"/>
                </a:solidFill>
              </a:rPr>
              <a:t>If </a:t>
            </a:r>
            <a:r>
              <a:rPr lang="en-US" sz="2100" i="1">
                <a:solidFill>
                  <a:schemeClr val="tx2"/>
                </a:solidFill>
              </a:rPr>
              <a:t>g</a:t>
            </a:r>
            <a:r>
              <a:rPr lang="en-US" sz="2100">
                <a:solidFill>
                  <a:schemeClr val="tx2"/>
                </a:solidFill>
              </a:rPr>
              <a:t> is the acceleration due to gravity, then the downward force on the object is </a:t>
            </a:r>
            <a:r>
              <a:rPr lang="en-US" sz="2100" i="1">
                <a:solidFill>
                  <a:schemeClr val="tx2"/>
                </a:solidFill>
              </a:rPr>
              <a:t>mg</a:t>
            </a:r>
            <a:r>
              <a:rPr lang="en-US" sz="2100">
                <a:solidFill>
                  <a:schemeClr val="tx2"/>
                </a:solidFill>
              </a:rPr>
              <a:t> - </a:t>
            </a:r>
            <a:r>
              <a:rPr lang="en-US" sz="2100" i="1">
                <a:solidFill>
                  <a:schemeClr val="tx2"/>
                </a:solidFill>
              </a:rPr>
              <a:t>cv</a:t>
            </a:r>
            <a:r>
              <a:rPr lang="en-US" sz="2100">
                <a:solidFill>
                  <a:schemeClr val="tx2"/>
                </a:solidFill>
              </a:rPr>
              <a:t>, where </a:t>
            </a:r>
            <a:r>
              <a:rPr lang="en-US" sz="2100" i="1">
                <a:solidFill>
                  <a:schemeClr val="tx2"/>
                </a:solidFill>
              </a:rPr>
              <a:t>c</a:t>
            </a:r>
            <a:r>
              <a:rPr lang="en-US" sz="2100">
                <a:solidFill>
                  <a:schemeClr val="tx2"/>
                </a:solidFill>
              </a:rPr>
              <a:t> is a positive constant, and Newton's Second Law gives                        .</a:t>
            </a:r>
          </a:p>
          <a:p>
            <a:pPr>
              <a:lnSpc>
                <a:spcPct val="110000"/>
              </a:lnSpc>
              <a:spcBef>
                <a:spcPct val="50000"/>
              </a:spcBef>
            </a:pPr>
            <a:r>
              <a:rPr lang="en-US" sz="2100">
                <a:solidFill>
                  <a:schemeClr val="tx2"/>
                </a:solidFill>
              </a:rPr>
              <a:t>Find the limiting velocity.</a:t>
            </a:r>
          </a:p>
        </p:txBody>
      </p:sp>
      <p:sp>
        <p:nvSpPr>
          <p:cNvPr id="32800" name="Rectangle 3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99" name="Object 31"/>
          <p:cNvGraphicFramePr>
            <a:graphicFrameLocks noChangeAspect="1"/>
          </p:cNvGraphicFramePr>
          <p:nvPr/>
        </p:nvGraphicFramePr>
        <p:xfrm>
          <a:off x="6477000" y="801688"/>
          <a:ext cx="1143000" cy="493712"/>
        </p:xfrm>
        <a:graphic>
          <a:graphicData uri="http://schemas.openxmlformats.org/presentationml/2006/ole">
            <p:oleObj spid="_x0000_s486403" name="Equation" r:id="rId11" imgW="444500" imgH="190500" progId="">
              <p:embed/>
            </p:oleObj>
          </a:graphicData>
        </a:graphic>
      </p:graphicFrame>
      <p:sp>
        <p:nvSpPr>
          <p:cNvPr id="32802" name="Rectangle 3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801" name="Object 33"/>
          <p:cNvGraphicFramePr>
            <a:graphicFrameLocks noChangeAspect="1"/>
          </p:cNvGraphicFramePr>
          <p:nvPr/>
        </p:nvGraphicFramePr>
        <p:xfrm>
          <a:off x="2133600" y="1200150"/>
          <a:ext cx="1143000" cy="476250"/>
        </p:xfrm>
        <a:graphic>
          <a:graphicData uri="http://schemas.openxmlformats.org/presentationml/2006/ole">
            <p:oleObj spid="_x0000_s486404" name="Equation" r:id="rId12" imgW="457200" imgH="190500" progId="">
              <p:embed/>
            </p:oleObj>
          </a:graphicData>
        </a:graphic>
      </p:graphicFrame>
      <p:sp>
        <p:nvSpPr>
          <p:cNvPr id="32804" name="Rectangle 3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803" name="Object 35"/>
          <p:cNvGraphicFramePr>
            <a:graphicFrameLocks noChangeAspect="1"/>
          </p:cNvGraphicFramePr>
          <p:nvPr/>
        </p:nvGraphicFramePr>
        <p:xfrm>
          <a:off x="1066800" y="2895600"/>
          <a:ext cx="1752600" cy="684213"/>
        </p:xfrm>
        <a:graphic>
          <a:graphicData uri="http://schemas.openxmlformats.org/presentationml/2006/ole">
            <p:oleObj spid="_x0000_s486405" name="Equation" r:id="rId13" imgW="8382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61913"/>
            <a:ext cx="8229600" cy="1462087"/>
          </a:xfrm>
        </p:spPr>
        <p:txBody>
          <a:bodyPr>
            <a:spAutoFit/>
          </a:bodyPr>
          <a:lstStyle/>
          <a:p>
            <a:r>
              <a:rPr lang="en-US" sz="2400"/>
              <a:t>We modeled populations of aphids and ladybugs with a Lotka-Volterra system. Suppose we modify those equations as follows:</a:t>
            </a:r>
          </a:p>
        </p:txBody>
      </p:sp>
      <p:graphicFrame>
        <p:nvGraphicFramePr>
          <p:cNvPr id="33795" name="TPChart"/>
          <p:cNvGraphicFramePr>
            <a:graphicFrameLocks noChangeAspect="1"/>
          </p:cNvGraphicFramePr>
          <p:nvPr/>
        </p:nvGraphicFramePr>
        <p:xfrm>
          <a:off x="4673600" y="1828800"/>
          <a:ext cx="4470400" cy="5029200"/>
        </p:xfrm>
        <a:graphic>
          <a:graphicData uri="http://schemas.openxmlformats.org/presentationml/2006/ole">
            <p:oleObj spid="_x0000_s487426"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4159250"/>
            <a:ext cx="4114800" cy="2393950"/>
          </a:xfrm>
        </p:spPr>
        <p:txBody>
          <a:bodyPr>
            <a:spAutoFit/>
          </a:bodyPr>
          <a:lstStyle/>
          <a:p>
            <a:pPr marL="609600" indent="-609600">
              <a:buFontTx/>
              <a:buAutoNum type="arabicPeriod"/>
            </a:pPr>
            <a:r>
              <a:rPr lang="pt-BR" sz="2600"/>
              <a:t> </a:t>
            </a:r>
            <a:r>
              <a:rPr lang="pt-BR" sz="2600" i="1"/>
              <a:t>A</a:t>
            </a:r>
            <a:r>
              <a:rPr lang="pt-BR" sz="2600"/>
              <a:t> = 6,000, </a:t>
            </a:r>
            <a:r>
              <a:rPr lang="pt-BR" sz="2600" i="1"/>
              <a:t>L</a:t>
            </a:r>
            <a:r>
              <a:rPr lang="pt-BR" sz="2600"/>
              <a:t> = 350</a:t>
            </a:r>
          </a:p>
          <a:p>
            <a:pPr marL="609600" indent="-609600">
              <a:buFontTx/>
              <a:buAutoNum type="arabicPeriod"/>
            </a:pPr>
            <a:r>
              <a:rPr lang="pt-BR" sz="2600"/>
              <a:t> </a:t>
            </a:r>
            <a:r>
              <a:rPr lang="pt-BR" sz="2600" i="1"/>
              <a:t>A</a:t>
            </a:r>
            <a:r>
              <a:rPr lang="pt-BR" sz="2600"/>
              <a:t> = 5,000, </a:t>
            </a:r>
            <a:r>
              <a:rPr lang="pt-BR" sz="2600" i="1"/>
              <a:t>L</a:t>
            </a:r>
            <a:r>
              <a:rPr lang="pt-BR" sz="2600"/>
              <a:t> = 150</a:t>
            </a:r>
          </a:p>
          <a:p>
            <a:pPr marL="609600" indent="-609600">
              <a:buFontTx/>
              <a:buAutoNum type="arabicPeriod"/>
            </a:pPr>
            <a:r>
              <a:rPr lang="pt-BR" sz="2600"/>
              <a:t> </a:t>
            </a:r>
            <a:r>
              <a:rPr lang="pt-BR" sz="2600" i="1"/>
              <a:t>A</a:t>
            </a:r>
            <a:r>
              <a:rPr lang="pt-BR" sz="2600"/>
              <a:t> = 5,000, </a:t>
            </a:r>
            <a:r>
              <a:rPr lang="pt-BR" sz="2600" i="1"/>
              <a:t>L</a:t>
            </a:r>
            <a:r>
              <a:rPr lang="pt-BR" sz="2600"/>
              <a:t> = 50</a:t>
            </a:r>
          </a:p>
          <a:p>
            <a:pPr marL="609600" indent="-609600">
              <a:buFontTx/>
              <a:buAutoNum type="arabicPeriod"/>
            </a:pPr>
            <a:r>
              <a:rPr lang="pt-BR" sz="2600"/>
              <a:t> </a:t>
            </a:r>
            <a:r>
              <a:rPr lang="pt-BR" sz="2600" i="1"/>
              <a:t>A</a:t>
            </a:r>
            <a:r>
              <a:rPr lang="pt-BR" sz="2600"/>
              <a:t> = 1,000, </a:t>
            </a:r>
            <a:r>
              <a:rPr lang="pt-BR" sz="2600" i="1"/>
              <a:t>L</a:t>
            </a:r>
            <a:r>
              <a:rPr lang="pt-BR" sz="2600"/>
              <a:t> = 350</a:t>
            </a:r>
          </a:p>
          <a:p>
            <a:pPr marL="609600" indent="-609600">
              <a:buFontTx/>
              <a:buAutoNum type="arabicPeriod"/>
            </a:pPr>
            <a:r>
              <a:rPr lang="pt-BR" sz="2600"/>
              <a:t> </a:t>
            </a:r>
            <a:r>
              <a:rPr lang="pt-BR" sz="2600" i="1"/>
              <a:t>A</a:t>
            </a:r>
            <a:r>
              <a:rPr lang="pt-BR" sz="2600"/>
              <a:t> = 66,000, </a:t>
            </a:r>
            <a:r>
              <a:rPr lang="pt-BR" sz="2600" i="1"/>
              <a:t>L</a:t>
            </a:r>
            <a:r>
              <a:rPr lang="pt-BR" sz="2600"/>
              <a:t> = 35</a:t>
            </a:r>
            <a:endParaRPr lang="en-US" sz="2600"/>
          </a:p>
        </p:txBody>
      </p:sp>
      <p:sp>
        <p:nvSpPr>
          <p:cNvPr id="33797" name="Rectangle 5"/>
          <p:cNvSpPr>
            <a:spLocks noChangeArrowheads="1"/>
          </p:cNvSpPr>
          <p:nvPr/>
        </p:nvSpPr>
        <p:spPr bwMode="auto">
          <a:xfrm>
            <a:off x="457200" y="3292475"/>
            <a:ext cx="3824288" cy="822325"/>
          </a:xfrm>
          <a:prstGeom prst="rect">
            <a:avLst/>
          </a:prstGeom>
          <a:noFill/>
          <a:ln w="9525">
            <a:noFill/>
            <a:miter lim="800000"/>
            <a:headEnd/>
            <a:tailEnd/>
          </a:ln>
          <a:effectLst/>
        </p:spPr>
        <p:txBody>
          <a:bodyPr>
            <a:spAutoFit/>
          </a:bodyPr>
          <a:lstStyle/>
          <a:p>
            <a:r>
              <a:rPr lang="en-US" sz="2400">
                <a:solidFill>
                  <a:schemeClr val="tx2"/>
                </a:solidFill>
              </a:rPr>
              <a:t>Select the correct equilibrium solution.</a:t>
            </a:r>
          </a:p>
        </p:txBody>
      </p:sp>
      <p:sp>
        <p:nvSpPr>
          <p:cNvPr id="33799" name="Rectangle 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8" name="Object 6"/>
          <p:cNvGraphicFramePr>
            <a:graphicFrameLocks noChangeAspect="1"/>
          </p:cNvGraphicFramePr>
          <p:nvPr/>
        </p:nvGraphicFramePr>
        <p:xfrm>
          <a:off x="533400" y="1600200"/>
          <a:ext cx="3760788" cy="742950"/>
        </p:xfrm>
        <a:graphic>
          <a:graphicData uri="http://schemas.openxmlformats.org/presentationml/2006/ole">
            <p:oleObj spid="_x0000_s487427" name="Equation" r:id="rId6" imgW="1651000" imgH="330200" progId="">
              <p:embed/>
            </p:oleObj>
          </a:graphicData>
        </a:graphic>
      </p:graphicFrame>
      <p:sp>
        <p:nvSpPr>
          <p:cNvPr id="33801" name="Rectangle 9"/>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0" name="Object 8"/>
          <p:cNvGraphicFramePr>
            <a:graphicFrameLocks noChangeAspect="1"/>
          </p:cNvGraphicFramePr>
          <p:nvPr/>
        </p:nvGraphicFramePr>
        <p:xfrm>
          <a:off x="533400" y="2514600"/>
          <a:ext cx="2895600" cy="742950"/>
        </p:xfrm>
        <a:graphic>
          <a:graphicData uri="http://schemas.openxmlformats.org/presentationml/2006/ole">
            <p:oleObj spid="_x0000_s487428" name="Equation" r:id="rId7" imgW="12700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76200"/>
            <a:ext cx="8229600" cy="915988"/>
          </a:xfrm>
        </p:spPr>
        <p:txBody>
          <a:bodyPr>
            <a:spAutoFit/>
          </a:bodyPr>
          <a:lstStyle/>
          <a:p>
            <a:r>
              <a:rPr lang="en-US" sz="3600"/>
              <a:t>Solve the initial-value problem.</a:t>
            </a:r>
          </a:p>
        </p:txBody>
      </p:sp>
      <p:graphicFrame>
        <p:nvGraphicFramePr>
          <p:cNvPr id="34819" name="TPChart"/>
          <p:cNvGraphicFramePr>
            <a:graphicFrameLocks noChangeAspect="1"/>
          </p:cNvGraphicFramePr>
          <p:nvPr/>
        </p:nvGraphicFramePr>
        <p:xfrm>
          <a:off x="4572000" y="1714500"/>
          <a:ext cx="4572000" cy="5143500"/>
        </p:xfrm>
        <a:graphic>
          <a:graphicData uri="http://schemas.openxmlformats.org/presentationml/2006/ole">
            <p:oleObj spid="_x0000_s488450"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2055813"/>
            <a:ext cx="2057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34822"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533400" y="914400"/>
          <a:ext cx="4953000" cy="947738"/>
        </p:xfrm>
        <a:graphic>
          <a:graphicData uri="http://schemas.openxmlformats.org/presentationml/2006/ole">
            <p:oleObj spid="_x0000_s488451" name="Equation" r:id="rId6" imgW="1993900" imgH="355600" progId="">
              <p:embed/>
            </p:oleObj>
          </a:graphicData>
        </a:graphic>
      </p:graphicFrame>
      <p:sp>
        <p:nvSpPr>
          <p:cNvPr id="34824"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3482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34828"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34830"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sp>
        <p:nvSpPr>
          <p:cNvPr id="34832" name="Rectangle 1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3" name="Object 7"/>
          <p:cNvGraphicFramePr>
            <a:graphicFrameLocks noChangeAspect="1"/>
          </p:cNvGraphicFramePr>
          <p:nvPr/>
        </p:nvGraphicFramePr>
        <p:xfrm>
          <a:off x="990600" y="1992313"/>
          <a:ext cx="1985963" cy="903287"/>
        </p:xfrm>
        <a:graphic>
          <a:graphicData uri="http://schemas.openxmlformats.org/presentationml/2006/ole">
            <p:oleObj spid="_x0000_s488452" name="Equation" r:id="rId7" imgW="888614" imgH="380835" progId="">
              <p:embed/>
            </p:oleObj>
          </a:graphicData>
        </a:graphic>
      </p:graphicFrame>
      <p:graphicFrame>
        <p:nvGraphicFramePr>
          <p:cNvPr id="34825" name="Object 9"/>
          <p:cNvGraphicFramePr>
            <a:graphicFrameLocks noChangeAspect="1"/>
          </p:cNvGraphicFramePr>
          <p:nvPr/>
        </p:nvGraphicFramePr>
        <p:xfrm>
          <a:off x="990600" y="3078163"/>
          <a:ext cx="3230563" cy="503237"/>
        </p:xfrm>
        <a:graphic>
          <a:graphicData uri="http://schemas.openxmlformats.org/presentationml/2006/ole">
            <p:oleObj spid="_x0000_s488453" name="Equation" r:id="rId8" imgW="1447172" imgH="215806" progId="">
              <p:embed/>
            </p:oleObj>
          </a:graphicData>
        </a:graphic>
      </p:graphicFrame>
      <p:graphicFrame>
        <p:nvGraphicFramePr>
          <p:cNvPr id="34827" name="Object 11"/>
          <p:cNvGraphicFramePr>
            <a:graphicFrameLocks noChangeAspect="1"/>
          </p:cNvGraphicFramePr>
          <p:nvPr/>
        </p:nvGraphicFramePr>
        <p:xfrm>
          <a:off x="990600" y="4044950"/>
          <a:ext cx="3482975" cy="450850"/>
        </p:xfrm>
        <a:graphic>
          <a:graphicData uri="http://schemas.openxmlformats.org/presentationml/2006/ole">
            <p:oleObj spid="_x0000_s488454" name="Equation" r:id="rId9" imgW="1562100" imgH="190500" progId="">
              <p:embed/>
            </p:oleObj>
          </a:graphicData>
        </a:graphic>
      </p:graphicFrame>
      <p:graphicFrame>
        <p:nvGraphicFramePr>
          <p:cNvPr id="34829" name="Object 13"/>
          <p:cNvGraphicFramePr>
            <a:graphicFrameLocks noChangeAspect="1"/>
          </p:cNvGraphicFramePr>
          <p:nvPr/>
        </p:nvGraphicFramePr>
        <p:xfrm>
          <a:off x="990600" y="4811713"/>
          <a:ext cx="1914525" cy="903287"/>
        </p:xfrm>
        <a:graphic>
          <a:graphicData uri="http://schemas.openxmlformats.org/presentationml/2006/ole">
            <p:oleObj spid="_x0000_s488455" name="Equation" r:id="rId10" imgW="863225" imgH="380835" progId="">
              <p:embed/>
            </p:oleObj>
          </a:graphicData>
        </a:graphic>
      </p:graphicFrame>
      <p:graphicFrame>
        <p:nvGraphicFramePr>
          <p:cNvPr id="34831" name="Object 15"/>
          <p:cNvGraphicFramePr>
            <a:graphicFrameLocks noChangeAspect="1"/>
          </p:cNvGraphicFramePr>
          <p:nvPr/>
        </p:nvGraphicFramePr>
        <p:xfrm>
          <a:off x="990600" y="5791200"/>
          <a:ext cx="1752600" cy="903288"/>
        </p:xfrm>
        <a:graphic>
          <a:graphicData uri="http://schemas.openxmlformats.org/presentationml/2006/ole">
            <p:oleObj spid="_x0000_s488456" name="Equation" r:id="rId11" imgW="7874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381000" y="0"/>
            <a:ext cx="8458200" cy="1036638"/>
          </a:xfrm>
        </p:spPr>
        <p:txBody>
          <a:bodyPr>
            <a:spAutoFit/>
          </a:bodyPr>
          <a:lstStyle/>
          <a:p>
            <a:r>
              <a:rPr lang="en-US" sz="2200"/>
              <a:t>A phase trajectory is shown for populations of rabbits (</a:t>
            </a:r>
            <a:r>
              <a:rPr lang="en-US" sz="2200" i="1"/>
              <a:t>R</a:t>
            </a:r>
            <a:r>
              <a:rPr lang="en-US" sz="2200"/>
              <a:t>) and foxes (</a:t>
            </a:r>
            <a:r>
              <a:rPr lang="en-US" sz="2200" i="1"/>
              <a:t>F</a:t>
            </a:r>
            <a:r>
              <a:rPr lang="en-US" sz="2200"/>
              <a:t>). Describe how each population changes as time goes by.</a:t>
            </a:r>
          </a:p>
        </p:txBody>
      </p:sp>
      <p:graphicFrame>
        <p:nvGraphicFramePr>
          <p:cNvPr id="35843" name="TPChart"/>
          <p:cNvGraphicFramePr>
            <a:graphicFrameLocks noChangeAspect="1"/>
          </p:cNvGraphicFramePr>
          <p:nvPr/>
        </p:nvGraphicFramePr>
        <p:xfrm>
          <a:off x="4572000" y="1714500"/>
          <a:ext cx="4572000" cy="5143500"/>
        </p:xfrm>
        <a:graphic>
          <a:graphicData uri="http://schemas.openxmlformats.org/presentationml/2006/ole">
            <p:oleObj spid="_x0000_s489474"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457200" y="4130675"/>
            <a:ext cx="4114800" cy="2651125"/>
          </a:xfrm>
        </p:spPr>
        <p:txBody>
          <a:bodyPr>
            <a:spAutoFit/>
          </a:bodyPr>
          <a:lstStyle/>
          <a:p>
            <a:pPr marL="609600" indent="-609600">
              <a:buFontTx/>
              <a:buAutoNum type="arabicPeriod"/>
            </a:pPr>
            <a:r>
              <a:rPr lang="en-US" sz="2000"/>
              <a:t>At </a:t>
            </a:r>
            <a:r>
              <a:rPr lang="en-US" sz="2000" i="1"/>
              <a:t>t</a:t>
            </a:r>
            <a:r>
              <a:rPr lang="en-US" sz="2000"/>
              <a:t> = B the population of foxes reaches a minimum of about 30.</a:t>
            </a:r>
          </a:p>
          <a:p>
            <a:pPr marL="609600" indent="-609600">
              <a:buFontTx/>
              <a:buAutoNum type="arabicPeriod"/>
            </a:pPr>
            <a:r>
              <a:rPr lang="en-US" sz="2000"/>
              <a:t>At </a:t>
            </a:r>
            <a:r>
              <a:rPr lang="en-US" sz="2000" i="1"/>
              <a:t>t</a:t>
            </a:r>
            <a:r>
              <a:rPr lang="en-US" sz="2000"/>
              <a:t> = B the number of rabbits rebounds to 500.</a:t>
            </a:r>
          </a:p>
          <a:p>
            <a:pPr marL="609600" indent="-609600">
              <a:buFontTx/>
              <a:buAutoNum type="arabicPeriod"/>
            </a:pPr>
            <a:r>
              <a:rPr lang="en-US" sz="2000"/>
              <a:t>At </a:t>
            </a:r>
            <a:r>
              <a:rPr lang="en-US" sz="2000" i="1"/>
              <a:t>t</a:t>
            </a:r>
            <a:r>
              <a:rPr lang="en-US" sz="2000"/>
              <a:t> = B the number of foxes reaches a maximum of about 2400.</a:t>
            </a:r>
          </a:p>
        </p:txBody>
      </p:sp>
      <p:pic>
        <p:nvPicPr>
          <p:cNvPr id="35845" name="Picture 5"/>
          <p:cNvPicPr>
            <a:picLocks noChangeAspect="1" noChangeArrowheads="1"/>
          </p:cNvPicPr>
          <p:nvPr/>
        </p:nvPicPr>
        <p:blipFill>
          <a:blip r:embed="rId6"/>
          <a:srcRect/>
          <a:stretch>
            <a:fillRect/>
          </a:stretch>
        </p:blipFill>
        <p:spPr bwMode="auto">
          <a:xfrm>
            <a:off x="609600" y="1065213"/>
            <a:ext cx="4191000" cy="3125787"/>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76200"/>
            <a:ext cx="8229600" cy="1462088"/>
          </a:xfrm>
        </p:spPr>
        <p:txBody>
          <a:bodyPr>
            <a:spAutoFit/>
          </a:bodyPr>
          <a:lstStyle/>
          <a:p>
            <a:r>
              <a:rPr lang="en-US" sz="2400"/>
              <a:t>A common inhabitant of human intestines is the bacterium </a:t>
            </a:r>
            <a:r>
              <a:rPr lang="en-US" sz="2400" i="1"/>
              <a:t>Escherichia coli</a:t>
            </a:r>
            <a:r>
              <a:rPr lang="en-US" sz="2400"/>
              <a:t>. A cell of this bacterium in a nutrient-broth medium divides into two cells every 20 minutes.</a:t>
            </a:r>
          </a:p>
        </p:txBody>
      </p:sp>
      <p:graphicFrame>
        <p:nvGraphicFramePr>
          <p:cNvPr id="36867" name="TPChart"/>
          <p:cNvGraphicFramePr>
            <a:graphicFrameLocks noChangeAspect="1"/>
          </p:cNvGraphicFramePr>
          <p:nvPr/>
        </p:nvGraphicFramePr>
        <p:xfrm>
          <a:off x="4673600" y="1828800"/>
          <a:ext cx="4470400" cy="5029200"/>
        </p:xfrm>
        <a:graphic>
          <a:graphicData uri="http://schemas.openxmlformats.org/presentationml/2006/ole">
            <p:oleObj spid="_x0000_s490498"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3068638"/>
            <a:ext cx="4114800" cy="2570162"/>
          </a:xfrm>
        </p:spPr>
        <p:txBody>
          <a:bodyPr>
            <a:spAutoFit/>
          </a:bodyPr>
          <a:lstStyle/>
          <a:p>
            <a:pPr marL="609600" indent="-609600">
              <a:buFontTx/>
              <a:buAutoNum type="arabicPeriod"/>
            </a:pPr>
            <a:r>
              <a:rPr lang="en-US" sz="2800"/>
              <a:t> </a:t>
            </a:r>
            <a:r>
              <a:rPr lang="en-US" sz="2800" i="1"/>
              <a:t>P</a:t>
            </a:r>
            <a:r>
              <a:rPr lang="en-US" sz="2800"/>
              <a:t> = 1,000</a:t>
            </a:r>
          </a:p>
          <a:p>
            <a:pPr marL="609600" indent="-609600">
              <a:buFontTx/>
              <a:buAutoNum type="arabicPeriod"/>
            </a:pPr>
            <a:r>
              <a:rPr lang="en-US" sz="2800"/>
              <a:t> </a:t>
            </a:r>
            <a:r>
              <a:rPr lang="en-US" sz="2800" i="1"/>
              <a:t>P</a:t>
            </a:r>
            <a:r>
              <a:rPr lang="en-US" sz="2800"/>
              <a:t> = 6,553,600</a:t>
            </a:r>
          </a:p>
          <a:p>
            <a:pPr marL="609600" indent="-609600">
              <a:buFontTx/>
              <a:buAutoNum type="arabicPeriod"/>
            </a:pPr>
            <a:r>
              <a:rPr lang="en-US" sz="2800"/>
              <a:t> </a:t>
            </a:r>
            <a:r>
              <a:rPr lang="en-US" sz="2800" i="1"/>
              <a:t>P</a:t>
            </a:r>
            <a:r>
              <a:rPr lang="en-US" sz="2800"/>
              <a:t> = 32,768</a:t>
            </a:r>
          </a:p>
          <a:p>
            <a:pPr marL="609600" indent="-609600">
              <a:buFontTx/>
              <a:buAutoNum type="arabicPeriod"/>
            </a:pPr>
            <a:r>
              <a:rPr lang="en-US" sz="2800"/>
              <a:t> </a:t>
            </a:r>
            <a:r>
              <a:rPr lang="en-US" sz="2800" i="1"/>
              <a:t>P</a:t>
            </a:r>
            <a:r>
              <a:rPr lang="en-US" sz="2800"/>
              <a:t> = 1,476,225</a:t>
            </a:r>
          </a:p>
          <a:p>
            <a:pPr marL="609600" indent="-609600">
              <a:buFontTx/>
              <a:buAutoNum type="arabicPeriod"/>
            </a:pPr>
            <a:r>
              <a:rPr lang="en-US" sz="2800"/>
              <a:t> </a:t>
            </a:r>
            <a:r>
              <a:rPr lang="en-US" sz="2800" i="1"/>
              <a:t>P</a:t>
            </a:r>
            <a:r>
              <a:rPr lang="en-US" sz="2800"/>
              <a:t> = 819,200</a:t>
            </a:r>
          </a:p>
        </p:txBody>
      </p:sp>
      <p:sp>
        <p:nvSpPr>
          <p:cNvPr id="36869" name="Text Box 5"/>
          <p:cNvSpPr txBox="1">
            <a:spLocks noChangeArrowheads="1"/>
          </p:cNvSpPr>
          <p:nvPr/>
        </p:nvSpPr>
        <p:spPr bwMode="auto">
          <a:xfrm>
            <a:off x="457200" y="1600200"/>
            <a:ext cx="4343400" cy="118745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The initial population of a culture is 25 cells. Find the number of cells after 5 hours.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p:txBody>
          <a:bodyPr/>
          <a:lstStyle/>
          <a:p>
            <a:r>
              <a:rPr lang="en-US" sz="3600"/>
              <a:t>Find the exact value of the expression. </a:t>
            </a:r>
          </a:p>
        </p:txBody>
      </p:sp>
      <p:graphicFrame>
        <p:nvGraphicFramePr>
          <p:cNvPr id="64516" name="TPChart"/>
          <p:cNvGraphicFramePr>
            <a:graphicFrameLocks noChangeAspect="1"/>
          </p:cNvGraphicFramePr>
          <p:nvPr/>
        </p:nvGraphicFramePr>
        <p:xfrm>
          <a:off x="4508500" y="1651000"/>
          <a:ext cx="4572000" cy="5143500"/>
        </p:xfrm>
        <a:graphic>
          <a:graphicData uri="http://schemas.openxmlformats.org/presentationml/2006/ole">
            <p:oleObj spid="_x0000_s49154" name="Chart" r:id="rId5" imgW="4571989" imgH="5143584" progId="MSGraph.Chart.8">
              <p:embed followColorScheme="full"/>
            </p:oleObj>
          </a:graphicData>
        </a:graphic>
      </p:graphicFrame>
      <p:sp>
        <p:nvSpPr>
          <p:cNvPr id="6451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17" name="Object 5"/>
          <p:cNvGraphicFramePr>
            <a:graphicFrameLocks noChangeAspect="1"/>
          </p:cNvGraphicFramePr>
          <p:nvPr/>
        </p:nvGraphicFramePr>
        <p:xfrm>
          <a:off x="533400" y="1219200"/>
          <a:ext cx="2667000" cy="801688"/>
        </p:xfrm>
        <a:graphic>
          <a:graphicData uri="http://schemas.openxmlformats.org/presentationml/2006/ole">
            <p:oleObj spid="_x0000_s49155" name="Equation" r:id="rId6" imgW="711509" imgH="215994" progId="">
              <p:embed/>
            </p:oleObj>
          </a:graphicData>
        </a:graphic>
      </p:graphicFrame>
      <p:sp>
        <p:nvSpPr>
          <p:cNvPr id="64515" name="TPAnswers"/>
          <p:cNvSpPr>
            <a:spLocks noGrp="1" noChangeArrowheads="1"/>
          </p:cNvSpPr>
          <p:nvPr>
            <p:ph type="body" idx="1"/>
            <p:custDataLst>
              <p:tags r:id="rId3"/>
            </p:custDataLst>
          </p:nvPr>
        </p:nvSpPr>
        <p:spPr>
          <a:xfrm>
            <a:off x="457200" y="2332038"/>
            <a:ext cx="4114800" cy="3535362"/>
          </a:xfrm>
        </p:spPr>
        <p:txBody>
          <a:bodyPr/>
          <a:lstStyle/>
          <a:p>
            <a:pPr marL="609600" indent="-609600">
              <a:buFontTx/>
              <a:buAutoNum type="arabicPeriod"/>
            </a:pPr>
            <a:r>
              <a:rPr lang="en-US"/>
              <a:t>1</a:t>
            </a:r>
          </a:p>
          <a:p>
            <a:pPr marL="609600" indent="-609600">
              <a:buFontTx/>
              <a:buAutoNum type="arabicPeriod"/>
            </a:pPr>
            <a:r>
              <a:rPr lang="en-US"/>
              <a:t>-0.5</a:t>
            </a:r>
          </a:p>
          <a:p>
            <a:pPr marL="609600" indent="-609600">
              <a:buFontTx/>
              <a:buAutoNum type="arabicPeriod"/>
            </a:pPr>
            <a:r>
              <a:rPr lang="en-US"/>
              <a:t>-1</a:t>
            </a:r>
          </a:p>
          <a:p>
            <a:pPr marL="609600" indent="-609600">
              <a:buFontTx/>
              <a:buAutoNum type="arabicPeriod"/>
            </a:pPr>
            <a:r>
              <a:rPr lang="en-US"/>
              <a:t>0.5</a:t>
            </a:r>
          </a:p>
          <a:p>
            <a:pPr marL="609600" indent="-609600">
              <a:buFontTx/>
              <a:buAutoNum type="arabicPeriod"/>
            </a:pPr>
            <a:r>
              <a:rPr lang="en-US"/>
              <a:t>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6"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304800" y="76200"/>
            <a:ext cx="8534400" cy="1462088"/>
          </a:xfrm>
        </p:spPr>
        <p:txBody>
          <a:bodyPr>
            <a:spAutoFit/>
          </a:bodyPr>
          <a:lstStyle/>
          <a:p>
            <a:r>
              <a:rPr lang="en-US" sz="2400"/>
              <a:t>In the circuit shown in Figure, a generator supplies a voltage of                            volts, the inductance is 2 H, the resistance is 40 </a:t>
            </a:r>
            <a:r>
              <a:rPr lang="el-GR" sz="2400">
                <a:cs typeface="Arial" charset="0"/>
              </a:rPr>
              <a:t>Ω</a:t>
            </a:r>
            <a:r>
              <a:rPr lang="en-US" sz="2400"/>
              <a:t>, and </a:t>
            </a:r>
            <a:r>
              <a:rPr lang="en-US" sz="2400" i="1"/>
              <a:t>I</a:t>
            </a:r>
            <a:r>
              <a:rPr lang="en-US" sz="2400"/>
              <a:t> (0) = 2 A. Find the current after 0.2 s.</a:t>
            </a:r>
          </a:p>
        </p:txBody>
      </p:sp>
      <p:graphicFrame>
        <p:nvGraphicFramePr>
          <p:cNvPr id="37891" name="TPChart"/>
          <p:cNvGraphicFramePr>
            <a:graphicFrameLocks noChangeAspect="1"/>
          </p:cNvGraphicFramePr>
          <p:nvPr/>
        </p:nvGraphicFramePr>
        <p:xfrm>
          <a:off x="4945063" y="2133600"/>
          <a:ext cx="4198937" cy="4724400"/>
        </p:xfrm>
        <a:graphic>
          <a:graphicData uri="http://schemas.openxmlformats.org/presentationml/2006/ole">
            <p:oleObj spid="_x0000_s491522"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3830638"/>
            <a:ext cx="4114800" cy="2570162"/>
          </a:xfrm>
        </p:spPr>
        <p:txBody>
          <a:bodyPr>
            <a:spAutoFit/>
          </a:bodyPr>
          <a:lstStyle/>
          <a:p>
            <a:pPr marL="609600" indent="-609600">
              <a:buFontTx/>
              <a:buAutoNum type="arabicPeriod"/>
            </a:pPr>
            <a:r>
              <a:rPr lang="pt-BR" sz="2800"/>
              <a:t>-0.06 A</a:t>
            </a:r>
          </a:p>
          <a:p>
            <a:pPr marL="609600" indent="-609600">
              <a:buFontTx/>
              <a:buAutoNum type="arabicPeriod"/>
            </a:pPr>
            <a:r>
              <a:rPr lang="pt-BR" sz="2800"/>
              <a:t>-0.11 A</a:t>
            </a:r>
          </a:p>
          <a:p>
            <a:pPr marL="609600" indent="-609600">
              <a:buFontTx/>
              <a:buAutoNum type="arabicPeriod"/>
            </a:pPr>
            <a:r>
              <a:rPr lang="pt-BR" sz="2800"/>
              <a:t>-0.13 A</a:t>
            </a:r>
          </a:p>
          <a:p>
            <a:pPr marL="609600" indent="-609600">
              <a:buFontTx/>
              <a:buAutoNum type="arabicPeriod"/>
            </a:pPr>
            <a:r>
              <a:rPr lang="pt-BR" sz="2800"/>
              <a:t>-0.75 A</a:t>
            </a:r>
          </a:p>
          <a:p>
            <a:pPr marL="609600" indent="-609600">
              <a:buFontTx/>
              <a:buAutoNum type="arabicPeriod"/>
            </a:pPr>
            <a:r>
              <a:rPr lang="pt-BR" sz="2800"/>
              <a:t>-0.50 A</a:t>
            </a:r>
            <a:endParaRPr lang="en-US" sz="2800"/>
          </a:p>
        </p:txBody>
      </p:sp>
      <p:sp>
        <p:nvSpPr>
          <p:cNvPr id="3789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762000" y="755650"/>
          <a:ext cx="2133600" cy="463550"/>
        </p:xfrm>
        <a:graphic>
          <a:graphicData uri="http://schemas.openxmlformats.org/presentationml/2006/ole">
            <p:oleObj spid="_x0000_s491523" name="Equation" r:id="rId6" imgW="876300" imgH="190500" progId="">
              <p:embed/>
            </p:oleObj>
          </a:graphicData>
        </a:graphic>
      </p:graphicFrame>
      <p:pic>
        <p:nvPicPr>
          <p:cNvPr id="37895" name="Picture 7"/>
          <p:cNvPicPr>
            <a:picLocks noChangeAspect="1" noChangeArrowheads="1"/>
          </p:cNvPicPr>
          <p:nvPr/>
        </p:nvPicPr>
        <p:blipFill>
          <a:blip r:embed="rId7"/>
          <a:srcRect/>
          <a:stretch>
            <a:fillRect/>
          </a:stretch>
        </p:blipFill>
        <p:spPr bwMode="auto">
          <a:xfrm>
            <a:off x="381000" y="1600200"/>
            <a:ext cx="3276600" cy="2071688"/>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74613"/>
            <a:ext cx="8229600" cy="915987"/>
          </a:xfrm>
        </p:spPr>
        <p:txBody>
          <a:bodyPr>
            <a:spAutoFit/>
          </a:bodyPr>
          <a:lstStyle/>
          <a:p>
            <a:r>
              <a:rPr lang="en-US" sz="3600"/>
              <a:t>Solve the differential equation.</a:t>
            </a:r>
          </a:p>
        </p:txBody>
      </p:sp>
      <p:graphicFrame>
        <p:nvGraphicFramePr>
          <p:cNvPr id="38915" name="TPChart"/>
          <p:cNvGraphicFramePr>
            <a:graphicFrameLocks noChangeAspect="1"/>
          </p:cNvGraphicFramePr>
          <p:nvPr/>
        </p:nvGraphicFramePr>
        <p:xfrm>
          <a:off x="4572000" y="1714500"/>
          <a:ext cx="4572000" cy="5143500"/>
        </p:xfrm>
        <a:graphic>
          <a:graphicData uri="http://schemas.openxmlformats.org/presentationml/2006/ole">
            <p:oleObj spid="_x0000_s492546" name="Chart" r:id="rId5" imgW="4571989" imgH="5143584" progId="MSGraph.Chart.8">
              <p:embed followColorScheme="full"/>
            </p:oleObj>
          </a:graphicData>
        </a:graphic>
      </p:graphicFrame>
      <p:sp>
        <p:nvSpPr>
          <p:cNvPr id="38916"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268288" y="1981200"/>
            <a:ext cx="1943100" cy="1165225"/>
            <a:chOff x="169" y="1392"/>
            <a:chExt cx="1224" cy="734"/>
          </a:xfrm>
        </p:grpSpPr>
        <p:graphicFrame>
          <p:nvGraphicFramePr>
            <p:cNvPr id="38917" name="PSPic"/>
            <p:cNvGraphicFramePr>
              <a:graphicFrameLocks noChangeAspect="1"/>
            </p:cNvGraphicFramePr>
            <p:nvPr/>
          </p:nvGraphicFramePr>
          <p:xfrm>
            <a:off x="289" y="1632"/>
            <a:ext cx="1104" cy="494"/>
          </p:xfrm>
          <a:graphic>
            <a:graphicData uri="http://schemas.openxmlformats.org/presentationml/2006/ole">
              <p:oleObj spid="_x0000_s492552" name="Equation" r:id="rId6" imgW="812800" imgH="368300" progId="">
                <p:embed/>
              </p:oleObj>
            </a:graphicData>
          </a:graphic>
        </p:graphicFrame>
        <p:sp>
          <p:nvSpPr>
            <p:cNvPr id="38927" name="PSText"/>
            <p:cNvSpPr txBox="1">
              <a:spLocks noChangeArrowheads="1"/>
            </p:cNvSpPr>
            <p:nvPr/>
          </p:nvSpPr>
          <p:spPr bwMode="auto">
            <a:xfrm>
              <a:off x="289" y="1392"/>
              <a:ext cx="400" cy="240"/>
            </a:xfrm>
            <a:prstGeom prst="rect">
              <a:avLst/>
            </a:prstGeom>
            <a:noFill/>
            <a:ln w="9525">
              <a:noFill/>
              <a:miter lim="800000"/>
              <a:headEnd/>
              <a:tailEnd/>
            </a:ln>
            <a:effectLst/>
          </p:spPr>
          <p:txBody>
            <a:bodyPr/>
            <a:lstStyle/>
            <a:p>
              <a:r>
                <a:rPr lang="en-US" sz="2400"/>
                <a:t>1.</a:t>
              </a:r>
            </a:p>
          </p:txBody>
        </p:sp>
        <p:sp>
          <p:nvSpPr>
            <p:cNvPr id="38928" name="PSArrow"/>
            <p:cNvSpPr>
              <a:spLocks noChangeArrowheads="1"/>
            </p:cNvSpPr>
            <p:nvPr/>
          </p:nvSpPr>
          <p:spPr bwMode="auto">
            <a:xfrm>
              <a:off x="169"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03525" y="1981200"/>
            <a:ext cx="1452563" cy="1165225"/>
            <a:chOff x="1766" y="1392"/>
            <a:chExt cx="915" cy="734"/>
          </a:xfrm>
        </p:grpSpPr>
        <p:graphicFrame>
          <p:nvGraphicFramePr>
            <p:cNvPr id="38919" name="PSPic"/>
            <p:cNvGraphicFramePr>
              <a:graphicFrameLocks noChangeAspect="1"/>
            </p:cNvGraphicFramePr>
            <p:nvPr/>
          </p:nvGraphicFramePr>
          <p:xfrm>
            <a:off x="1886" y="1632"/>
            <a:ext cx="795" cy="494"/>
          </p:xfrm>
          <a:graphic>
            <a:graphicData uri="http://schemas.openxmlformats.org/presentationml/2006/ole">
              <p:oleObj spid="_x0000_s492551" name="Equation" r:id="rId7" imgW="584200" imgH="368300" progId="">
                <p:embed/>
              </p:oleObj>
            </a:graphicData>
          </a:graphic>
        </p:graphicFrame>
        <p:sp>
          <p:nvSpPr>
            <p:cNvPr id="38930" name="PSText"/>
            <p:cNvSpPr txBox="1">
              <a:spLocks noChangeArrowheads="1"/>
            </p:cNvSpPr>
            <p:nvPr/>
          </p:nvSpPr>
          <p:spPr bwMode="auto">
            <a:xfrm>
              <a:off x="1886" y="1392"/>
              <a:ext cx="400" cy="240"/>
            </a:xfrm>
            <a:prstGeom prst="rect">
              <a:avLst/>
            </a:prstGeom>
            <a:noFill/>
            <a:ln w="9525">
              <a:noFill/>
              <a:miter lim="800000"/>
              <a:headEnd/>
              <a:tailEnd/>
            </a:ln>
            <a:effectLst/>
          </p:spPr>
          <p:txBody>
            <a:bodyPr/>
            <a:lstStyle/>
            <a:p>
              <a:r>
                <a:rPr lang="en-US" sz="2400"/>
                <a:t>2.</a:t>
              </a:r>
            </a:p>
          </p:txBody>
        </p:sp>
        <p:sp>
          <p:nvSpPr>
            <p:cNvPr id="38931" name="PSArrow"/>
            <p:cNvSpPr>
              <a:spLocks noChangeArrowheads="1"/>
            </p:cNvSpPr>
            <p:nvPr/>
          </p:nvSpPr>
          <p:spPr bwMode="auto">
            <a:xfrm>
              <a:off x="1766"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990600" y="3429000"/>
            <a:ext cx="2152650" cy="1771650"/>
            <a:chOff x="740" y="2112"/>
            <a:chExt cx="1356" cy="1116"/>
          </a:xfrm>
        </p:grpSpPr>
        <p:graphicFrame>
          <p:nvGraphicFramePr>
            <p:cNvPr id="38921" name="PSPic"/>
            <p:cNvGraphicFramePr>
              <a:graphicFrameLocks noChangeAspect="1"/>
            </p:cNvGraphicFramePr>
            <p:nvPr/>
          </p:nvGraphicFramePr>
          <p:xfrm>
            <a:off x="860" y="2352"/>
            <a:ext cx="1236" cy="876"/>
          </p:xfrm>
          <a:graphic>
            <a:graphicData uri="http://schemas.openxmlformats.org/presentationml/2006/ole">
              <p:oleObj spid="_x0000_s492550" name="Equation" r:id="rId8" imgW="914400" imgH="647700" progId="">
                <p:embed/>
              </p:oleObj>
            </a:graphicData>
          </a:graphic>
        </p:graphicFrame>
        <p:sp>
          <p:nvSpPr>
            <p:cNvPr id="38933" name="PSText"/>
            <p:cNvSpPr txBox="1">
              <a:spLocks noChangeArrowheads="1"/>
            </p:cNvSpPr>
            <p:nvPr/>
          </p:nvSpPr>
          <p:spPr bwMode="auto">
            <a:xfrm>
              <a:off x="860" y="2112"/>
              <a:ext cx="400" cy="240"/>
            </a:xfrm>
            <a:prstGeom prst="rect">
              <a:avLst/>
            </a:prstGeom>
            <a:noFill/>
            <a:ln w="9525">
              <a:noFill/>
              <a:miter lim="800000"/>
              <a:headEnd/>
              <a:tailEnd/>
            </a:ln>
            <a:effectLst/>
          </p:spPr>
          <p:txBody>
            <a:bodyPr/>
            <a:lstStyle/>
            <a:p>
              <a:r>
                <a:rPr lang="en-US" sz="2400"/>
                <a:t>3.</a:t>
              </a:r>
            </a:p>
          </p:txBody>
        </p:sp>
        <p:sp>
          <p:nvSpPr>
            <p:cNvPr id="38934" name="PSArrow"/>
            <p:cNvSpPr>
              <a:spLocks noChangeArrowheads="1"/>
            </p:cNvSpPr>
            <p:nvPr/>
          </p:nvSpPr>
          <p:spPr bwMode="auto">
            <a:xfrm>
              <a:off x="740"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105400"/>
            <a:ext cx="1990725" cy="1477963"/>
            <a:chOff x="264" y="3072"/>
            <a:chExt cx="1254" cy="931"/>
          </a:xfrm>
        </p:grpSpPr>
        <p:graphicFrame>
          <p:nvGraphicFramePr>
            <p:cNvPr id="38923" name="PSPic"/>
            <p:cNvGraphicFramePr>
              <a:graphicFrameLocks noChangeAspect="1"/>
            </p:cNvGraphicFramePr>
            <p:nvPr/>
          </p:nvGraphicFramePr>
          <p:xfrm>
            <a:off x="384" y="3312"/>
            <a:ext cx="1134" cy="691"/>
          </p:xfrm>
          <a:graphic>
            <a:graphicData uri="http://schemas.openxmlformats.org/presentationml/2006/ole">
              <p:oleObj spid="_x0000_s492549" name="Equation" r:id="rId9" imgW="838200" imgH="508000" progId="">
                <p:embed/>
              </p:oleObj>
            </a:graphicData>
          </a:graphic>
        </p:graphicFrame>
        <p:sp>
          <p:nvSpPr>
            <p:cNvPr id="38936" name="PSText"/>
            <p:cNvSpPr txBox="1">
              <a:spLocks noChangeArrowheads="1"/>
            </p:cNvSpPr>
            <p:nvPr/>
          </p:nvSpPr>
          <p:spPr bwMode="auto">
            <a:xfrm>
              <a:off x="384" y="3072"/>
              <a:ext cx="400" cy="240"/>
            </a:xfrm>
            <a:prstGeom prst="rect">
              <a:avLst/>
            </a:prstGeom>
            <a:noFill/>
            <a:ln w="9525">
              <a:noFill/>
              <a:miter lim="800000"/>
              <a:headEnd/>
              <a:tailEnd/>
            </a:ln>
            <a:effectLst/>
          </p:spPr>
          <p:txBody>
            <a:bodyPr/>
            <a:lstStyle/>
            <a:p>
              <a:r>
                <a:rPr lang="en-US" sz="2400"/>
                <a:t>4.</a:t>
              </a:r>
            </a:p>
          </p:txBody>
        </p:sp>
        <p:sp>
          <p:nvSpPr>
            <p:cNvPr id="38937" name="PSArrow"/>
            <p:cNvSpPr>
              <a:spLocks noChangeArrowheads="1"/>
            </p:cNvSpPr>
            <p:nvPr/>
          </p:nvSpPr>
          <p:spPr bwMode="auto">
            <a:xfrm>
              <a:off x="264"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67000" y="5181600"/>
            <a:ext cx="1941513" cy="1165225"/>
            <a:chOff x="1657" y="3120"/>
            <a:chExt cx="1223" cy="734"/>
          </a:xfrm>
        </p:grpSpPr>
        <p:graphicFrame>
          <p:nvGraphicFramePr>
            <p:cNvPr id="38925" name="PSPic"/>
            <p:cNvGraphicFramePr>
              <a:graphicFrameLocks noChangeAspect="1"/>
            </p:cNvGraphicFramePr>
            <p:nvPr/>
          </p:nvGraphicFramePr>
          <p:xfrm>
            <a:off x="1777" y="3360"/>
            <a:ext cx="1103" cy="494"/>
          </p:xfrm>
          <a:graphic>
            <a:graphicData uri="http://schemas.openxmlformats.org/presentationml/2006/ole">
              <p:oleObj spid="_x0000_s492548" name="Equation" r:id="rId10" imgW="812800" imgH="368300" progId="">
                <p:embed/>
              </p:oleObj>
            </a:graphicData>
          </a:graphic>
        </p:graphicFrame>
        <p:sp>
          <p:nvSpPr>
            <p:cNvPr id="38939" name="PSText"/>
            <p:cNvSpPr txBox="1">
              <a:spLocks noChangeArrowheads="1"/>
            </p:cNvSpPr>
            <p:nvPr/>
          </p:nvSpPr>
          <p:spPr bwMode="auto">
            <a:xfrm>
              <a:off x="1777" y="3120"/>
              <a:ext cx="400" cy="240"/>
            </a:xfrm>
            <a:prstGeom prst="rect">
              <a:avLst/>
            </a:prstGeom>
            <a:noFill/>
            <a:ln w="9525">
              <a:noFill/>
              <a:miter lim="800000"/>
              <a:headEnd/>
              <a:tailEnd/>
            </a:ln>
            <a:effectLst/>
          </p:spPr>
          <p:txBody>
            <a:bodyPr/>
            <a:lstStyle/>
            <a:p>
              <a:r>
                <a:rPr lang="en-US" sz="2400"/>
                <a:t>5.</a:t>
              </a:r>
            </a:p>
          </p:txBody>
        </p:sp>
        <p:sp>
          <p:nvSpPr>
            <p:cNvPr id="38940" name="PSArrow"/>
            <p:cNvSpPr>
              <a:spLocks noChangeArrowheads="1"/>
            </p:cNvSpPr>
            <p:nvPr/>
          </p:nvSpPr>
          <p:spPr bwMode="auto">
            <a:xfrm>
              <a:off x="1657"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8943"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42" name="Object 30"/>
          <p:cNvGraphicFramePr>
            <a:graphicFrameLocks noChangeAspect="1"/>
          </p:cNvGraphicFramePr>
          <p:nvPr/>
        </p:nvGraphicFramePr>
        <p:xfrm>
          <a:off x="533400" y="990600"/>
          <a:ext cx="4191000" cy="957263"/>
        </p:xfrm>
        <a:graphic>
          <a:graphicData uri="http://schemas.openxmlformats.org/presentationml/2006/ole">
            <p:oleObj spid="_x0000_s492547" name="Equation" r:id="rId11" imgW="1435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1588"/>
            <a:ext cx="8229600" cy="1827212"/>
          </a:xfrm>
        </p:spPr>
        <p:txBody>
          <a:bodyPr>
            <a:spAutoFit/>
          </a:bodyPr>
          <a:lstStyle/>
          <a:p>
            <a:r>
              <a:rPr lang="en-US" sz="2400"/>
              <a:t>The table gives the population of the United States, in millions, for the years 1900 - 2000. Use the exponential model and the census figures for 1900 and 1910 to predict the population in 1950.</a:t>
            </a:r>
          </a:p>
        </p:txBody>
      </p:sp>
      <p:graphicFrame>
        <p:nvGraphicFramePr>
          <p:cNvPr id="39939" name="TPChart"/>
          <p:cNvGraphicFramePr>
            <a:graphicFrameLocks noChangeAspect="1"/>
          </p:cNvGraphicFramePr>
          <p:nvPr/>
        </p:nvGraphicFramePr>
        <p:xfrm>
          <a:off x="5105400" y="1981200"/>
          <a:ext cx="4043363" cy="4876800"/>
        </p:xfrm>
        <a:graphic>
          <a:graphicData uri="http://schemas.openxmlformats.org/presentationml/2006/ole">
            <p:oleObj spid="_x0000_s493570"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4495800"/>
            <a:ext cx="4114800" cy="2209800"/>
          </a:xfrm>
        </p:spPr>
        <p:txBody>
          <a:bodyPr>
            <a:spAutoFit/>
          </a:bodyPr>
          <a:lstStyle/>
          <a:p>
            <a:pPr marL="609600" indent="-609600">
              <a:buFontTx/>
              <a:buAutoNum type="arabicPeriod"/>
            </a:pPr>
            <a:r>
              <a:rPr lang="en-US" sz="2400"/>
              <a:t> </a:t>
            </a:r>
            <a:r>
              <a:rPr lang="en-US" sz="2400" i="1"/>
              <a:t>P</a:t>
            </a:r>
            <a:r>
              <a:rPr lang="en-US" sz="2400"/>
              <a:t> = 533</a:t>
            </a:r>
          </a:p>
          <a:p>
            <a:pPr marL="609600" indent="-609600">
              <a:buFontTx/>
              <a:buAutoNum type="arabicPeriod"/>
            </a:pPr>
            <a:r>
              <a:rPr lang="en-US" sz="2400"/>
              <a:t> </a:t>
            </a:r>
            <a:r>
              <a:rPr lang="en-US" sz="2400" i="1"/>
              <a:t>P</a:t>
            </a:r>
            <a:r>
              <a:rPr lang="en-US" sz="2400"/>
              <a:t> = 1,004</a:t>
            </a:r>
          </a:p>
          <a:p>
            <a:pPr marL="609600" indent="-609600">
              <a:buFontTx/>
              <a:buAutoNum type="arabicPeriod"/>
            </a:pPr>
            <a:r>
              <a:rPr lang="en-US" sz="2400"/>
              <a:t> </a:t>
            </a:r>
            <a:r>
              <a:rPr lang="en-US" sz="2400" i="1"/>
              <a:t>P</a:t>
            </a:r>
            <a:r>
              <a:rPr lang="en-US" sz="2400"/>
              <a:t> = 239</a:t>
            </a:r>
          </a:p>
          <a:p>
            <a:pPr marL="609600" indent="-609600">
              <a:buFontTx/>
              <a:buAutoNum type="arabicPeriod"/>
            </a:pPr>
            <a:r>
              <a:rPr lang="en-US" sz="2400"/>
              <a:t> </a:t>
            </a:r>
            <a:r>
              <a:rPr lang="en-US" sz="2400" i="1"/>
              <a:t>P</a:t>
            </a:r>
            <a:r>
              <a:rPr lang="en-US" sz="2400"/>
              <a:t> = 394</a:t>
            </a:r>
          </a:p>
          <a:p>
            <a:pPr marL="609600" indent="-609600">
              <a:buFontTx/>
              <a:buAutoNum type="arabicPeriod"/>
            </a:pPr>
            <a:r>
              <a:rPr lang="en-US" sz="2400"/>
              <a:t> </a:t>
            </a:r>
            <a:r>
              <a:rPr lang="en-US" sz="2400" i="1"/>
              <a:t>P</a:t>
            </a:r>
            <a:r>
              <a:rPr lang="en-US" sz="2400"/>
              <a:t> = 197</a:t>
            </a:r>
          </a:p>
        </p:txBody>
      </p:sp>
      <p:sp>
        <p:nvSpPr>
          <p:cNvPr id="39941" name="Rectangle 5"/>
          <p:cNvSpPr>
            <a:spLocks noChangeArrowheads="1"/>
          </p:cNvSpPr>
          <p:nvPr/>
        </p:nvSpPr>
        <p:spPr bwMode="auto">
          <a:xfrm>
            <a:off x="0" y="2243138"/>
            <a:ext cx="323850" cy="244475"/>
          </a:xfrm>
          <a:prstGeom prst="rect">
            <a:avLst/>
          </a:prstGeom>
          <a:noFill/>
          <a:ln w="9525">
            <a:noFill/>
            <a:miter lim="800000"/>
            <a:headEnd/>
            <a:tailEnd/>
          </a:ln>
          <a:effectLst/>
        </p:spPr>
        <p:txBody>
          <a:bodyPr wrap="none" anchor="ctr">
            <a:spAutoFit/>
          </a:bodyPr>
          <a:lstStyle/>
          <a:p>
            <a:r>
              <a:rPr lang="en-US" sz="1000">
                <a:cs typeface="Times New Roman" pitchFamily="18" charset="0"/>
              </a:rPr>
              <a:t>    </a:t>
            </a:r>
            <a:endParaRPr lang="en-US"/>
          </a:p>
        </p:txBody>
      </p:sp>
      <p:graphicFrame>
        <p:nvGraphicFramePr>
          <p:cNvPr id="40136" name="Group 200"/>
          <p:cNvGraphicFramePr>
            <a:graphicFrameLocks noGrp="1"/>
          </p:cNvGraphicFramePr>
          <p:nvPr/>
        </p:nvGraphicFramePr>
        <p:xfrm>
          <a:off x="228600" y="1998663"/>
          <a:ext cx="5029200" cy="2346960"/>
        </p:xfrm>
        <a:graphic>
          <a:graphicData uri="http://schemas.openxmlformats.org/drawingml/2006/table">
            <a:tbl>
              <a:tblPr/>
              <a:tblGrid>
                <a:gridCol w="1039813"/>
                <a:gridCol w="1263650"/>
                <a:gridCol w="1168400"/>
                <a:gridCol w="1557337"/>
              </a:tblGrid>
              <a:tr h="158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Year</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Population</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Year</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Population</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69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75</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1960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166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8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1910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91</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8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1920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111</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1980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228</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69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1930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126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1990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253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8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1940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133</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276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587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1950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126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40123" name="Rectangle 187"/>
          <p:cNvSpPr>
            <a:spLocks noChangeArrowheads="1"/>
          </p:cNvSpPr>
          <p:nvPr/>
        </p:nvSpPr>
        <p:spPr bwMode="auto">
          <a:xfrm>
            <a:off x="0" y="46148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76200"/>
            <a:ext cx="8229600" cy="915988"/>
          </a:xfrm>
        </p:spPr>
        <p:txBody>
          <a:bodyPr>
            <a:spAutoFit/>
          </a:bodyPr>
          <a:lstStyle/>
          <a:p>
            <a:r>
              <a:rPr lang="en-US" sz="3600"/>
              <a:t>Solve the initial-value problem.</a:t>
            </a:r>
          </a:p>
        </p:txBody>
      </p:sp>
      <p:graphicFrame>
        <p:nvGraphicFramePr>
          <p:cNvPr id="40963" name="TPChart"/>
          <p:cNvGraphicFramePr>
            <a:graphicFrameLocks noChangeAspect="1"/>
          </p:cNvGraphicFramePr>
          <p:nvPr/>
        </p:nvGraphicFramePr>
        <p:xfrm>
          <a:off x="4508500" y="1651000"/>
          <a:ext cx="4572000" cy="5143500"/>
        </p:xfrm>
        <a:graphic>
          <a:graphicData uri="http://schemas.openxmlformats.org/presentationml/2006/ole">
            <p:oleObj spid="_x0000_s494594" name="Chart" r:id="rId5" imgW="4571989" imgH="5143584" progId="MSGraph.Chart.8">
              <p:embed followColorScheme="full"/>
            </p:oleObj>
          </a:graphicData>
        </a:graphic>
      </p:graphicFrame>
      <p:sp>
        <p:nvSpPr>
          <p:cNvPr id="40964" name="TPAnswers" hidden="1"/>
          <p:cNvSpPr>
            <a:spLocks noGrp="1" noChangeArrowheads="1"/>
          </p:cNvSpPr>
          <p:nvPr>
            <p:ph type="body" idx="1"/>
            <p:custDataLst>
              <p:tags r:id="rId3"/>
            </p:custDataLst>
          </p:nvPr>
        </p:nvSpPr>
        <p:spPr>
          <a:xfrm>
            <a:off x="457200" y="69262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390525" y="2362200"/>
            <a:ext cx="1743075" cy="1157288"/>
            <a:chOff x="118" y="1872"/>
            <a:chExt cx="1098" cy="729"/>
          </a:xfrm>
        </p:grpSpPr>
        <p:graphicFrame>
          <p:nvGraphicFramePr>
            <p:cNvPr id="40965" name="PSPic"/>
            <p:cNvGraphicFramePr>
              <a:graphicFrameLocks noChangeAspect="1"/>
            </p:cNvGraphicFramePr>
            <p:nvPr/>
          </p:nvGraphicFramePr>
          <p:xfrm>
            <a:off x="238" y="2112"/>
            <a:ext cx="978" cy="489"/>
          </p:xfrm>
          <a:graphic>
            <a:graphicData uri="http://schemas.openxmlformats.org/presentationml/2006/ole">
              <p:oleObj spid="_x0000_s494600" name="Equation" r:id="rId6" imgW="685800" imgH="342900" progId="">
                <p:embed/>
              </p:oleObj>
            </a:graphicData>
          </a:graphic>
        </p:graphicFrame>
        <p:sp>
          <p:nvSpPr>
            <p:cNvPr id="40975" name="PSText"/>
            <p:cNvSpPr txBox="1">
              <a:spLocks noChangeArrowheads="1"/>
            </p:cNvSpPr>
            <p:nvPr/>
          </p:nvSpPr>
          <p:spPr bwMode="auto">
            <a:xfrm>
              <a:off x="238" y="1872"/>
              <a:ext cx="400" cy="240"/>
            </a:xfrm>
            <a:prstGeom prst="rect">
              <a:avLst/>
            </a:prstGeom>
            <a:noFill/>
            <a:ln w="9525">
              <a:noFill/>
              <a:miter lim="800000"/>
              <a:headEnd/>
              <a:tailEnd/>
            </a:ln>
            <a:effectLst/>
          </p:spPr>
          <p:txBody>
            <a:bodyPr/>
            <a:lstStyle/>
            <a:p>
              <a:r>
                <a:rPr lang="en-US" sz="2400"/>
                <a:t>1.</a:t>
              </a:r>
            </a:p>
          </p:txBody>
        </p:sp>
        <p:sp>
          <p:nvSpPr>
            <p:cNvPr id="40976" name="PSArrow"/>
            <p:cNvSpPr>
              <a:spLocks noChangeArrowheads="1"/>
            </p:cNvSpPr>
            <p:nvPr/>
          </p:nvSpPr>
          <p:spPr bwMode="auto">
            <a:xfrm>
              <a:off x="118" y="20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52725" y="2362200"/>
            <a:ext cx="1743075" cy="1157288"/>
            <a:chOff x="1606" y="1824"/>
            <a:chExt cx="1098" cy="729"/>
          </a:xfrm>
        </p:grpSpPr>
        <p:graphicFrame>
          <p:nvGraphicFramePr>
            <p:cNvPr id="40967" name="PSPic"/>
            <p:cNvGraphicFramePr>
              <a:graphicFrameLocks noChangeAspect="1"/>
            </p:cNvGraphicFramePr>
            <p:nvPr/>
          </p:nvGraphicFramePr>
          <p:xfrm>
            <a:off x="1726" y="2064"/>
            <a:ext cx="978" cy="489"/>
          </p:xfrm>
          <a:graphic>
            <a:graphicData uri="http://schemas.openxmlformats.org/presentationml/2006/ole">
              <p:oleObj spid="_x0000_s494599" name="Equation" r:id="rId7" imgW="685800" imgH="342900" progId="">
                <p:embed/>
              </p:oleObj>
            </a:graphicData>
          </a:graphic>
        </p:graphicFrame>
        <p:sp>
          <p:nvSpPr>
            <p:cNvPr id="40978" name="PSText"/>
            <p:cNvSpPr txBox="1">
              <a:spLocks noChangeArrowheads="1"/>
            </p:cNvSpPr>
            <p:nvPr/>
          </p:nvSpPr>
          <p:spPr bwMode="auto">
            <a:xfrm>
              <a:off x="1726" y="1824"/>
              <a:ext cx="400" cy="240"/>
            </a:xfrm>
            <a:prstGeom prst="rect">
              <a:avLst/>
            </a:prstGeom>
            <a:noFill/>
            <a:ln w="9525">
              <a:noFill/>
              <a:miter lim="800000"/>
              <a:headEnd/>
              <a:tailEnd/>
            </a:ln>
            <a:effectLst/>
          </p:spPr>
          <p:txBody>
            <a:bodyPr/>
            <a:lstStyle/>
            <a:p>
              <a:r>
                <a:rPr lang="en-US" sz="2400"/>
                <a:t>2.</a:t>
              </a:r>
            </a:p>
          </p:txBody>
        </p:sp>
        <p:sp>
          <p:nvSpPr>
            <p:cNvPr id="40979" name="PSArrow"/>
            <p:cNvSpPr>
              <a:spLocks noChangeArrowheads="1"/>
            </p:cNvSpPr>
            <p:nvPr/>
          </p:nvSpPr>
          <p:spPr bwMode="auto">
            <a:xfrm>
              <a:off x="1606" y="19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46200" y="3733800"/>
            <a:ext cx="1535113" cy="1157288"/>
            <a:chOff x="720" y="2592"/>
            <a:chExt cx="967" cy="729"/>
          </a:xfrm>
        </p:grpSpPr>
        <p:graphicFrame>
          <p:nvGraphicFramePr>
            <p:cNvPr id="40969" name="PSPic"/>
            <p:cNvGraphicFramePr>
              <a:graphicFrameLocks noChangeAspect="1"/>
            </p:cNvGraphicFramePr>
            <p:nvPr/>
          </p:nvGraphicFramePr>
          <p:xfrm>
            <a:off x="840" y="2832"/>
            <a:ext cx="847" cy="489"/>
          </p:xfrm>
          <a:graphic>
            <a:graphicData uri="http://schemas.openxmlformats.org/presentationml/2006/ole">
              <p:oleObj spid="_x0000_s494598" name="Equation" r:id="rId8" imgW="596900" imgH="342900" progId="">
                <p:embed/>
              </p:oleObj>
            </a:graphicData>
          </a:graphic>
        </p:graphicFrame>
        <p:sp>
          <p:nvSpPr>
            <p:cNvPr id="40981" name="PSText"/>
            <p:cNvSpPr txBox="1">
              <a:spLocks noChangeArrowheads="1"/>
            </p:cNvSpPr>
            <p:nvPr/>
          </p:nvSpPr>
          <p:spPr bwMode="auto">
            <a:xfrm>
              <a:off x="840" y="2592"/>
              <a:ext cx="400" cy="240"/>
            </a:xfrm>
            <a:prstGeom prst="rect">
              <a:avLst/>
            </a:prstGeom>
            <a:noFill/>
            <a:ln w="9525">
              <a:noFill/>
              <a:miter lim="800000"/>
              <a:headEnd/>
              <a:tailEnd/>
            </a:ln>
            <a:effectLst/>
          </p:spPr>
          <p:txBody>
            <a:bodyPr/>
            <a:lstStyle/>
            <a:p>
              <a:r>
                <a:rPr lang="en-US" sz="2400"/>
                <a:t>3.</a:t>
              </a:r>
            </a:p>
          </p:txBody>
        </p:sp>
        <p:sp>
          <p:nvSpPr>
            <p:cNvPr id="40982" name="PSArrow"/>
            <p:cNvSpPr>
              <a:spLocks noChangeArrowheads="1"/>
            </p:cNvSpPr>
            <p:nvPr/>
          </p:nvSpPr>
          <p:spPr bwMode="auto">
            <a:xfrm>
              <a:off x="720"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22300" y="4800600"/>
            <a:ext cx="1346200" cy="1157288"/>
            <a:chOff x="264" y="3264"/>
            <a:chExt cx="848" cy="729"/>
          </a:xfrm>
        </p:grpSpPr>
        <p:graphicFrame>
          <p:nvGraphicFramePr>
            <p:cNvPr id="40971" name="PSPic"/>
            <p:cNvGraphicFramePr>
              <a:graphicFrameLocks noChangeAspect="1"/>
            </p:cNvGraphicFramePr>
            <p:nvPr/>
          </p:nvGraphicFramePr>
          <p:xfrm>
            <a:off x="384" y="3504"/>
            <a:ext cx="728" cy="489"/>
          </p:xfrm>
          <a:graphic>
            <a:graphicData uri="http://schemas.openxmlformats.org/presentationml/2006/ole">
              <p:oleObj spid="_x0000_s494597" name="Equation" r:id="rId9" imgW="508000" imgH="342900" progId="">
                <p:embed/>
              </p:oleObj>
            </a:graphicData>
          </a:graphic>
        </p:graphicFrame>
        <p:sp>
          <p:nvSpPr>
            <p:cNvPr id="40984" name="PSText"/>
            <p:cNvSpPr txBox="1">
              <a:spLocks noChangeArrowheads="1"/>
            </p:cNvSpPr>
            <p:nvPr/>
          </p:nvSpPr>
          <p:spPr bwMode="auto">
            <a:xfrm>
              <a:off x="384" y="3264"/>
              <a:ext cx="400" cy="240"/>
            </a:xfrm>
            <a:prstGeom prst="rect">
              <a:avLst/>
            </a:prstGeom>
            <a:noFill/>
            <a:ln w="9525">
              <a:noFill/>
              <a:miter lim="800000"/>
              <a:headEnd/>
              <a:tailEnd/>
            </a:ln>
            <a:effectLst/>
          </p:spPr>
          <p:txBody>
            <a:bodyPr/>
            <a:lstStyle/>
            <a:p>
              <a:r>
                <a:rPr lang="en-US" sz="2400"/>
                <a:t>4.</a:t>
              </a:r>
            </a:p>
          </p:txBody>
        </p:sp>
        <p:sp>
          <p:nvSpPr>
            <p:cNvPr id="40985" name="PSArrow"/>
            <p:cNvSpPr>
              <a:spLocks noChangeArrowheads="1"/>
            </p:cNvSpPr>
            <p:nvPr/>
          </p:nvSpPr>
          <p:spPr bwMode="auto">
            <a:xfrm>
              <a:off x="26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73375" y="4724400"/>
            <a:ext cx="1520825" cy="1244600"/>
            <a:chOff x="1682" y="3216"/>
            <a:chExt cx="958" cy="784"/>
          </a:xfrm>
        </p:grpSpPr>
        <p:graphicFrame>
          <p:nvGraphicFramePr>
            <p:cNvPr id="40973" name="PSPic"/>
            <p:cNvGraphicFramePr>
              <a:graphicFrameLocks noChangeAspect="1"/>
            </p:cNvGraphicFramePr>
            <p:nvPr/>
          </p:nvGraphicFramePr>
          <p:xfrm>
            <a:off x="1802" y="3456"/>
            <a:ext cx="838" cy="544"/>
          </p:xfrm>
          <a:graphic>
            <a:graphicData uri="http://schemas.openxmlformats.org/presentationml/2006/ole">
              <p:oleObj spid="_x0000_s494596" name="Equation" r:id="rId10" imgW="584200" imgH="381000" progId="">
                <p:embed/>
              </p:oleObj>
            </a:graphicData>
          </a:graphic>
        </p:graphicFrame>
        <p:sp>
          <p:nvSpPr>
            <p:cNvPr id="40987" name="PSText"/>
            <p:cNvSpPr txBox="1">
              <a:spLocks noChangeArrowheads="1"/>
            </p:cNvSpPr>
            <p:nvPr/>
          </p:nvSpPr>
          <p:spPr bwMode="auto">
            <a:xfrm>
              <a:off x="1802" y="3216"/>
              <a:ext cx="400" cy="240"/>
            </a:xfrm>
            <a:prstGeom prst="rect">
              <a:avLst/>
            </a:prstGeom>
            <a:noFill/>
            <a:ln w="9525">
              <a:noFill/>
              <a:miter lim="800000"/>
              <a:headEnd/>
              <a:tailEnd/>
            </a:ln>
            <a:effectLst/>
          </p:spPr>
          <p:txBody>
            <a:bodyPr/>
            <a:lstStyle/>
            <a:p>
              <a:r>
                <a:rPr lang="en-US" sz="2400"/>
                <a:t>5.</a:t>
              </a:r>
            </a:p>
          </p:txBody>
        </p:sp>
        <p:sp>
          <p:nvSpPr>
            <p:cNvPr id="40988" name="PSArrow"/>
            <p:cNvSpPr>
              <a:spLocks noChangeArrowheads="1"/>
            </p:cNvSpPr>
            <p:nvPr/>
          </p:nvSpPr>
          <p:spPr bwMode="auto">
            <a:xfrm>
              <a:off x="1682"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0991"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90" name="Object 30"/>
          <p:cNvGraphicFramePr>
            <a:graphicFrameLocks noChangeAspect="1"/>
          </p:cNvGraphicFramePr>
          <p:nvPr/>
        </p:nvGraphicFramePr>
        <p:xfrm>
          <a:off x="533400" y="990600"/>
          <a:ext cx="4419600" cy="850900"/>
        </p:xfrm>
        <a:graphic>
          <a:graphicData uri="http://schemas.openxmlformats.org/presentationml/2006/ole">
            <p:oleObj spid="_x0000_s494595" name="Equation" r:id="rId11" imgW="17018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228600" y="76200"/>
            <a:ext cx="8686800" cy="2209800"/>
          </a:xfrm>
        </p:spPr>
        <p:txBody>
          <a:bodyPr/>
          <a:lstStyle/>
          <a:p>
            <a:pPr>
              <a:lnSpc>
                <a:spcPct val="115000"/>
              </a:lnSpc>
            </a:pPr>
            <a:r>
              <a:rPr lang="en-US" sz="2400"/>
              <a:t>Let </a:t>
            </a:r>
            <a:r>
              <a:rPr lang="en-US" sz="2400" i="1"/>
              <a:t>P</a:t>
            </a:r>
            <a:r>
              <a:rPr lang="en-US" sz="2400"/>
              <a:t>(</a:t>
            </a:r>
            <a:r>
              <a:rPr lang="en-US" sz="2400" i="1"/>
              <a:t>t</a:t>
            </a:r>
            <a:r>
              <a:rPr lang="en-US" sz="2400"/>
              <a:t>) be the performance level of someone learning a skill as a function of the training time </a:t>
            </a:r>
            <a:r>
              <a:rPr lang="en-US" sz="2400" i="1"/>
              <a:t>t</a:t>
            </a:r>
            <a:r>
              <a:rPr lang="en-US" sz="2400"/>
              <a:t>. The graph of </a:t>
            </a:r>
            <a:r>
              <a:rPr lang="en-US" sz="2400" i="1"/>
              <a:t>P</a:t>
            </a:r>
            <a:r>
              <a:rPr lang="en-US" sz="2400"/>
              <a:t> is called a </a:t>
            </a:r>
            <a:r>
              <a:rPr lang="en-US" sz="2400" i="1"/>
              <a:t>learning curve</a:t>
            </a:r>
            <a:r>
              <a:rPr lang="en-US" sz="2400"/>
              <a:t>. We propose the differential equation               as a reasonable model for learning, where </a:t>
            </a:r>
            <a:r>
              <a:rPr lang="en-US" sz="2400" i="1"/>
              <a:t>r</a:t>
            </a:r>
            <a:r>
              <a:rPr lang="en-US" sz="2400"/>
              <a:t> is a positive constant. Solve it as a linear differential equation. </a:t>
            </a:r>
          </a:p>
        </p:txBody>
      </p:sp>
      <p:graphicFrame>
        <p:nvGraphicFramePr>
          <p:cNvPr id="41988" name="TPChart"/>
          <p:cNvGraphicFramePr>
            <a:graphicFrameLocks noChangeAspect="1"/>
          </p:cNvGraphicFramePr>
          <p:nvPr/>
        </p:nvGraphicFramePr>
        <p:xfrm>
          <a:off x="5148263" y="2362200"/>
          <a:ext cx="3995737" cy="4495800"/>
        </p:xfrm>
        <a:graphic>
          <a:graphicData uri="http://schemas.openxmlformats.org/presentationml/2006/ole">
            <p:oleObj spid="_x0000_s495618" name="Chart" r:id="rId5" imgW="4571989" imgH="5143584" progId="MSGraph.Chart.8">
              <p:embed followColorScheme="full"/>
            </p:oleObj>
          </a:graphicData>
        </a:graphic>
      </p:graphicFrame>
      <p:sp>
        <p:nvSpPr>
          <p:cNvPr id="41987" name="TPAnswers"/>
          <p:cNvSpPr>
            <a:spLocks noGrp="1" noChangeArrowheads="1"/>
          </p:cNvSpPr>
          <p:nvPr>
            <p:ph type="body" idx="1"/>
            <p:custDataLst>
              <p:tags r:id="rId3"/>
            </p:custDataLst>
          </p:nvPr>
        </p:nvSpPr>
        <p:spPr>
          <a:xfrm>
            <a:off x="457200" y="2560638"/>
            <a:ext cx="2133600" cy="4068762"/>
          </a:xfrm>
        </p:spPr>
        <p:txBody>
          <a:bodyPr/>
          <a:lstStyle/>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p:txBody>
      </p:sp>
      <p:sp>
        <p:nvSpPr>
          <p:cNvPr id="41990"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7315200" y="990600"/>
          <a:ext cx="1752600" cy="615950"/>
        </p:xfrm>
        <a:graphic>
          <a:graphicData uri="http://schemas.openxmlformats.org/presentationml/2006/ole">
            <p:oleObj spid="_x0000_s495619" name="Equation" r:id="rId6" imgW="927100" imgH="330200" progId="">
              <p:embed/>
            </p:oleObj>
          </a:graphicData>
        </a:graphic>
      </p:graphicFrame>
      <p:sp>
        <p:nvSpPr>
          <p:cNvPr id="419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1" name="Object 7"/>
          <p:cNvGraphicFramePr>
            <a:graphicFrameLocks noChangeAspect="1"/>
          </p:cNvGraphicFramePr>
          <p:nvPr/>
        </p:nvGraphicFramePr>
        <p:xfrm>
          <a:off x="990600" y="2438400"/>
          <a:ext cx="2921000" cy="709613"/>
        </p:xfrm>
        <a:graphic>
          <a:graphicData uri="http://schemas.openxmlformats.org/presentationml/2006/ole">
            <p:oleObj spid="_x0000_s495620" name="Equation" r:id="rId7" imgW="876300" imgH="215900" progId="">
              <p:embed/>
            </p:oleObj>
          </a:graphicData>
        </a:graphic>
      </p:graphicFrame>
      <p:sp>
        <p:nvSpPr>
          <p:cNvPr id="4199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3" name="Object 9"/>
          <p:cNvGraphicFramePr>
            <a:graphicFrameLocks noChangeAspect="1"/>
          </p:cNvGraphicFramePr>
          <p:nvPr/>
        </p:nvGraphicFramePr>
        <p:xfrm>
          <a:off x="990600" y="3292475"/>
          <a:ext cx="2741613" cy="709613"/>
        </p:xfrm>
        <a:graphic>
          <a:graphicData uri="http://schemas.openxmlformats.org/presentationml/2006/ole">
            <p:oleObj spid="_x0000_s495621" name="Equation" r:id="rId8" imgW="825500" imgH="215900" progId="">
              <p:embed/>
            </p:oleObj>
          </a:graphicData>
        </a:graphic>
      </p:graphicFrame>
      <p:sp>
        <p:nvSpPr>
          <p:cNvPr id="4199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5" name="Object 11"/>
          <p:cNvGraphicFramePr>
            <a:graphicFrameLocks noChangeAspect="1"/>
          </p:cNvGraphicFramePr>
          <p:nvPr/>
        </p:nvGraphicFramePr>
        <p:xfrm>
          <a:off x="990600" y="4191000"/>
          <a:ext cx="2921000" cy="709613"/>
        </p:xfrm>
        <a:graphic>
          <a:graphicData uri="http://schemas.openxmlformats.org/presentationml/2006/ole">
            <p:oleObj spid="_x0000_s495622" name="Equation" r:id="rId9" imgW="876300" imgH="215900" progId="">
              <p:embed/>
            </p:oleObj>
          </a:graphicData>
        </a:graphic>
      </p:graphicFrame>
      <p:sp>
        <p:nvSpPr>
          <p:cNvPr id="4199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7" name="Object 13"/>
          <p:cNvGraphicFramePr>
            <a:graphicFrameLocks noChangeAspect="1"/>
          </p:cNvGraphicFramePr>
          <p:nvPr/>
        </p:nvGraphicFramePr>
        <p:xfrm>
          <a:off x="990600" y="5105400"/>
          <a:ext cx="2720975" cy="709613"/>
        </p:xfrm>
        <a:graphic>
          <a:graphicData uri="http://schemas.openxmlformats.org/presentationml/2006/ole">
            <p:oleObj spid="_x0000_s495623" name="Equation" r:id="rId10" imgW="812800" imgH="215900" progId="">
              <p:embed/>
            </p:oleObj>
          </a:graphicData>
        </a:graphic>
      </p:graphicFrame>
      <p:sp>
        <p:nvSpPr>
          <p:cNvPr id="4200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9" name="Object 15"/>
          <p:cNvGraphicFramePr>
            <a:graphicFrameLocks noChangeAspect="1"/>
          </p:cNvGraphicFramePr>
          <p:nvPr/>
        </p:nvGraphicFramePr>
        <p:xfrm>
          <a:off x="990600" y="5943600"/>
          <a:ext cx="2286000" cy="708025"/>
        </p:xfrm>
        <a:graphic>
          <a:graphicData uri="http://schemas.openxmlformats.org/presentationml/2006/ole">
            <p:oleObj spid="_x0000_s495624" name="Equation" r:id="rId11" imgW="685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8"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304800" y="233363"/>
            <a:ext cx="8229600" cy="1519237"/>
          </a:xfrm>
        </p:spPr>
        <p:txBody>
          <a:bodyPr>
            <a:spAutoFit/>
          </a:bodyPr>
          <a:lstStyle/>
          <a:p>
            <a:pPr>
              <a:lnSpc>
                <a:spcPct val="135000"/>
              </a:lnSpc>
            </a:pPr>
            <a:r>
              <a:rPr lang="en-US" sz="2800"/>
              <a:t>Find the solution of the differential equation                      that satisfies the initial condition </a:t>
            </a:r>
            <a:r>
              <a:rPr lang="en-US" sz="2800" i="1"/>
              <a:t>y</a:t>
            </a:r>
            <a:r>
              <a:rPr lang="en-US" sz="2800"/>
              <a:t>(4) = 0.</a:t>
            </a:r>
          </a:p>
        </p:txBody>
      </p:sp>
      <p:graphicFrame>
        <p:nvGraphicFramePr>
          <p:cNvPr id="44035" name="TPChart"/>
          <p:cNvGraphicFramePr>
            <a:graphicFrameLocks noChangeAspect="1"/>
          </p:cNvGraphicFramePr>
          <p:nvPr/>
        </p:nvGraphicFramePr>
        <p:xfrm>
          <a:off x="4673600" y="1828800"/>
          <a:ext cx="4470400" cy="5029200"/>
        </p:xfrm>
        <a:graphic>
          <a:graphicData uri="http://schemas.openxmlformats.org/presentationml/2006/ole">
            <p:oleObj spid="_x0000_s496642"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s-ES"/>
              <a:t> </a:t>
            </a:r>
            <a:r>
              <a:rPr lang="es-ES" i="1"/>
              <a:t>y</a:t>
            </a:r>
            <a:r>
              <a:rPr lang="es-ES"/>
              <a:t> = tan(</a:t>
            </a:r>
            <a:r>
              <a:rPr lang="es-ES" i="1"/>
              <a:t>x</a:t>
            </a:r>
            <a:r>
              <a:rPr lang="es-ES"/>
              <a:t> - 4)</a:t>
            </a:r>
          </a:p>
          <a:p>
            <a:pPr marL="609600" indent="-609600">
              <a:buFontTx/>
              <a:buAutoNum type="arabicPeriod"/>
            </a:pPr>
            <a:r>
              <a:rPr lang="es-ES"/>
              <a:t> </a:t>
            </a:r>
            <a:r>
              <a:rPr lang="es-ES" i="1"/>
              <a:t>y</a:t>
            </a:r>
            <a:r>
              <a:rPr lang="es-ES"/>
              <a:t> = tan(</a:t>
            </a:r>
            <a:r>
              <a:rPr lang="es-ES" i="1"/>
              <a:t>x</a:t>
            </a:r>
            <a:r>
              <a:rPr lang="es-ES"/>
              <a:t> - 9)</a:t>
            </a:r>
          </a:p>
          <a:p>
            <a:pPr marL="609600" indent="-609600">
              <a:buFontTx/>
              <a:buAutoNum type="arabicPeriod"/>
            </a:pPr>
            <a:r>
              <a:rPr lang="es-ES"/>
              <a:t> </a:t>
            </a:r>
            <a:r>
              <a:rPr lang="es-ES" i="1"/>
              <a:t>y</a:t>
            </a:r>
            <a:r>
              <a:rPr lang="es-ES"/>
              <a:t> = tan(</a:t>
            </a:r>
            <a:r>
              <a:rPr lang="es-ES" i="1"/>
              <a:t>x</a:t>
            </a:r>
            <a:r>
              <a:rPr lang="es-ES"/>
              <a:t> - 13)</a:t>
            </a:r>
          </a:p>
          <a:p>
            <a:pPr marL="609600" indent="-609600">
              <a:buFontTx/>
              <a:buAutoNum type="arabicPeriod"/>
            </a:pPr>
            <a:r>
              <a:rPr lang="es-ES"/>
              <a:t> </a:t>
            </a:r>
            <a:r>
              <a:rPr lang="es-ES" i="1"/>
              <a:t>y</a:t>
            </a:r>
            <a:r>
              <a:rPr lang="es-ES"/>
              <a:t> = tan(</a:t>
            </a:r>
            <a:r>
              <a:rPr lang="es-ES" i="1"/>
              <a:t>x</a:t>
            </a:r>
            <a:r>
              <a:rPr lang="es-ES"/>
              <a:t> - 12)</a:t>
            </a:r>
          </a:p>
          <a:p>
            <a:pPr marL="609600" indent="-609600">
              <a:buFontTx/>
              <a:buAutoNum type="arabicPeriod"/>
            </a:pPr>
            <a:r>
              <a:rPr lang="es-ES"/>
              <a:t> </a:t>
            </a:r>
            <a:r>
              <a:rPr lang="es-ES" i="1"/>
              <a:t>y</a:t>
            </a:r>
            <a:r>
              <a:rPr lang="es-ES"/>
              <a:t> = tan(</a:t>
            </a:r>
            <a:r>
              <a:rPr lang="es-ES" i="1"/>
              <a:t>x</a:t>
            </a:r>
            <a:r>
              <a:rPr lang="es-ES"/>
              <a:t> - 14)</a:t>
            </a:r>
            <a:endParaRPr lang="en-US"/>
          </a:p>
        </p:txBody>
      </p:sp>
      <p:sp>
        <p:nvSpPr>
          <p:cNvPr id="44037" name="Rectangle 5"/>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8" name="Object 6"/>
          <p:cNvGraphicFramePr>
            <a:graphicFrameLocks noChangeAspect="1"/>
          </p:cNvGraphicFramePr>
          <p:nvPr/>
        </p:nvGraphicFramePr>
        <p:xfrm>
          <a:off x="7239000" y="468313"/>
          <a:ext cx="1600200" cy="827087"/>
        </p:xfrm>
        <a:graphic>
          <a:graphicData uri="http://schemas.openxmlformats.org/presentationml/2006/ole">
            <p:oleObj spid="_x0000_s496643" name="Equation" r:id="rId6" imgW="634449" imgH="32991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76200"/>
            <a:ext cx="8229600" cy="1447800"/>
          </a:xfrm>
        </p:spPr>
        <p:txBody>
          <a:bodyPr/>
          <a:lstStyle/>
          <a:p>
            <a:r>
              <a:rPr lang="en-US" sz="3600"/>
              <a:t>Find the orthogonal trajectories of the family of curves. </a:t>
            </a:r>
          </a:p>
        </p:txBody>
      </p:sp>
      <p:graphicFrame>
        <p:nvGraphicFramePr>
          <p:cNvPr id="45060" name="TPChart"/>
          <p:cNvGraphicFramePr>
            <a:graphicFrameLocks noChangeAspect="1"/>
          </p:cNvGraphicFramePr>
          <p:nvPr/>
        </p:nvGraphicFramePr>
        <p:xfrm>
          <a:off x="4572000" y="1714500"/>
          <a:ext cx="4572000" cy="5143500"/>
        </p:xfrm>
        <a:graphic>
          <a:graphicData uri="http://schemas.openxmlformats.org/presentationml/2006/ole">
            <p:oleObj spid="_x0000_s497666" name="Chart" r:id="rId5" imgW="4571989" imgH="5143584" progId="MSGraph.Chart.8">
              <p:embed followColorScheme="full"/>
            </p:oleObj>
          </a:graphicData>
        </a:graphic>
      </p:graphicFrame>
      <p:sp>
        <p:nvSpPr>
          <p:cNvPr id="45059" name="TPAnswers" hidden="1"/>
          <p:cNvSpPr>
            <a:spLocks noGrp="1" noChangeArrowheads="1"/>
          </p:cNvSpPr>
          <p:nvPr>
            <p:ph type="body" idx="1"/>
            <p:custDataLst>
              <p:tags r:id="rId3"/>
            </p:custDataLst>
          </p:nvPr>
        </p:nvSpPr>
        <p:spPr>
          <a:xfrm>
            <a:off x="457200" y="6934200"/>
            <a:ext cx="4114800" cy="1066800"/>
          </a:xfrm>
        </p:spPr>
        <p:txBody>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188913" y="2819400"/>
            <a:ext cx="2097087" cy="958850"/>
            <a:chOff x="216" y="1776"/>
            <a:chExt cx="1321" cy="604"/>
          </a:xfrm>
        </p:grpSpPr>
        <p:graphicFrame>
          <p:nvGraphicFramePr>
            <p:cNvPr id="45061" name="PSPic"/>
            <p:cNvGraphicFramePr>
              <a:graphicFrameLocks noChangeAspect="1"/>
            </p:cNvGraphicFramePr>
            <p:nvPr/>
          </p:nvGraphicFramePr>
          <p:xfrm>
            <a:off x="336" y="2016"/>
            <a:ext cx="1201" cy="364"/>
          </p:xfrm>
          <a:graphic>
            <a:graphicData uri="http://schemas.openxmlformats.org/presentationml/2006/ole">
              <p:oleObj spid="_x0000_s497672" name="Equation" r:id="rId6" imgW="698500" imgH="215900" progId="">
                <p:embed/>
              </p:oleObj>
            </a:graphicData>
          </a:graphic>
        </p:graphicFrame>
        <p:sp>
          <p:nvSpPr>
            <p:cNvPr id="45071" name="PSText"/>
            <p:cNvSpPr txBox="1">
              <a:spLocks noChangeArrowheads="1"/>
            </p:cNvSpPr>
            <p:nvPr/>
          </p:nvSpPr>
          <p:spPr bwMode="auto">
            <a:xfrm>
              <a:off x="336" y="1776"/>
              <a:ext cx="400" cy="240"/>
            </a:xfrm>
            <a:prstGeom prst="rect">
              <a:avLst/>
            </a:prstGeom>
            <a:noFill/>
            <a:ln w="9525">
              <a:noFill/>
              <a:miter lim="800000"/>
              <a:headEnd/>
              <a:tailEnd/>
            </a:ln>
            <a:effectLst/>
          </p:spPr>
          <p:txBody>
            <a:bodyPr/>
            <a:lstStyle/>
            <a:p>
              <a:r>
                <a:rPr lang="en-US" sz="2400"/>
                <a:t>1.</a:t>
              </a:r>
            </a:p>
          </p:txBody>
        </p:sp>
        <p:sp>
          <p:nvSpPr>
            <p:cNvPr id="45072" name="PSArrow"/>
            <p:cNvSpPr>
              <a:spLocks noChangeArrowheads="1"/>
            </p:cNvSpPr>
            <p:nvPr/>
          </p:nvSpPr>
          <p:spPr bwMode="auto">
            <a:xfrm>
              <a:off x="216"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819400"/>
            <a:ext cx="2052638" cy="958850"/>
            <a:chOff x="1608" y="1776"/>
            <a:chExt cx="1293" cy="604"/>
          </a:xfrm>
        </p:grpSpPr>
        <p:graphicFrame>
          <p:nvGraphicFramePr>
            <p:cNvPr id="45063" name="PSPic"/>
            <p:cNvGraphicFramePr>
              <a:graphicFrameLocks noChangeAspect="1"/>
            </p:cNvGraphicFramePr>
            <p:nvPr/>
          </p:nvGraphicFramePr>
          <p:xfrm>
            <a:off x="1728" y="2016"/>
            <a:ext cx="1173" cy="364"/>
          </p:xfrm>
          <a:graphic>
            <a:graphicData uri="http://schemas.openxmlformats.org/presentationml/2006/ole">
              <p:oleObj spid="_x0000_s497671" name="Equation" r:id="rId7" imgW="685800" imgH="215900" progId="">
                <p:embed/>
              </p:oleObj>
            </a:graphicData>
          </a:graphic>
        </p:graphicFrame>
        <p:sp>
          <p:nvSpPr>
            <p:cNvPr id="45074" name="PSText"/>
            <p:cNvSpPr txBox="1">
              <a:spLocks noChangeArrowheads="1"/>
            </p:cNvSpPr>
            <p:nvPr/>
          </p:nvSpPr>
          <p:spPr bwMode="auto">
            <a:xfrm>
              <a:off x="1728" y="1776"/>
              <a:ext cx="400" cy="240"/>
            </a:xfrm>
            <a:prstGeom prst="rect">
              <a:avLst/>
            </a:prstGeom>
            <a:noFill/>
            <a:ln w="9525">
              <a:noFill/>
              <a:miter lim="800000"/>
              <a:headEnd/>
              <a:tailEnd/>
            </a:ln>
            <a:effectLst/>
          </p:spPr>
          <p:txBody>
            <a:bodyPr/>
            <a:lstStyle/>
            <a:p>
              <a:r>
                <a:rPr lang="en-US" sz="2400"/>
                <a:t>2.</a:t>
              </a:r>
            </a:p>
          </p:txBody>
        </p:sp>
        <p:sp>
          <p:nvSpPr>
            <p:cNvPr id="45075" name="PSArrow"/>
            <p:cNvSpPr>
              <a:spLocks noChangeArrowheads="1"/>
            </p:cNvSpPr>
            <p:nvPr/>
          </p:nvSpPr>
          <p:spPr bwMode="auto">
            <a:xfrm>
              <a:off x="1608"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19200" y="4070350"/>
            <a:ext cx="2157413" cy="958850"/>
            <a:chOff x="768" y="2496"/>
            <a:chExt cx="1359" cy="604"/>
          </a:xfrm>
        </p:grpSpPr>
        <p:graphicFrame>
          <p:nvGraphicFramePr>
            <p:cNvPr id="45065" name="PSPic"/>
            <p:cNvGraphicFramePr>
              <a:graphicFrameLocks noChangeAspect="1"/>
            </p:cNvGraphicFramePr>
            <p:nvPr/>
          </p:nvGraphicFramePr>
          <p:xfrm>
            <a:off x="888" y="2736"/>
            <a:ext cx="1239" cy="364"/>
          </p:xfrm>
          <a:graphic>
            <a:graphicData uri="http://schemas.openxmlformats.org/presentationml/2006/ole">
              <p:oleObj spid="_x0000_s497670" name="Equation" r:id="rId8" imgW="723900" imgH="215900" progId="">
                <p:embed/>
              </p:oleObj>
            </a:graphicData>
          </a:graphic>
        </p:graphicFrame>
        <p:sp>
          <p:nvSpPr>
            <p:cNvPr id="45077" name="PSText"/>
            <p:cNvSpPr txBox="1">
              <a:spLocks noChangeArrowheads="1"/>
            </p:cNvSpPr>
            <p:nvPr/>
          </p:nvSpPr>
          <p:spPr bwMode="auto">
            <a:xfrm>
              <a:off x="888" y="2496"/>
              <a:ext cx="400" cy="240"/>
            </a:xfrm>
            <a:prstGeom prst="rect">
              <a:avLst/>
            </a:prstGeom>
            <a:noFill/>
            <a:ln w="9525">
              <a:noFill/>
              <a:miter lim="800000"/>
              <a:headEnd/>
              <a:tailEnd/>
            </a:ln>
            <a:effectLst/>
          </p:spPr>
          <p:txBody>
            <a:bodyPr/>
            <a:lstStyle/>
            <a:p>
              <a:r>
                <a:rPr lang="en-US" sz="2400"/>
                <a:t>3.</a:t>
              </a:r>
            </a:p>
          </p:txBody>
        </p:sp>
        <p:sp>
          <p:nvSpPr>
            <p:cNvPr id="45078" name="PSArrow"/>
            <p:cNvSpPr>
              <a:spLocks noChangeArrowheads="1"/>
            </p:cNvSpPr>
            <p:nvPr/>
          </p:nvSpPr>
          <p:spPr bwMode="auto">
            <a:xfrm>
              <a:off x="768"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5181600"/>
            <a:ext cx="2157413" cy="958850"/>
            <a:chOff x="288" y="3264"/>
            <a:chExt cx="1359" cy="604"/>
          </a:xfrm>
        </p:grpSpPr>
        <p:graphicFrame>
          <p:nvGraphicFramePr>
            <p:cNvPr id="45067" name="PSPic"/>
            <p:cNvGraphicFramePr>
              <a:graphicFrameLocks noChangeAspect="1"/>
            </p:cNvGraphicFramePr>
            <p:nvPr/>
          </p:nvGraphicFramePr>
          <p:xfrm>
            <a:off x="408" y="3504"/>
            <a:ext cx="1239" cy="364"/>
          </p:xfrm>
          <a:graphic>
            <a:graphicData uri="http://schemas.openxmlformats.org/presentationml/2006/ole">
              <p:oleObj spid="_x0000_s497669" name="Equation" r:id="rId9" imgW="723900" imgH="215900" progId="">
                <p:embed/>
              </p:oleObj>
            </a:graphicData>
          </a:graphic>
        </p:graphicFrame>
        <p:sp>
          <p:nvSpPr>
            <p:cNvPr id="45080" name="PSText"/>
            <p:cNvSpPr txBox="1">
              <a:spLocks noChangeArrowheads="1"/>
            </p:cNvSpPr>
            <p:nvPr/>
          </p:nvSpPr>
          <p:spPr bwMode="auto">
            <a:xfrm>
              <a:off x="408" y="3264"/>
              <a:ext cx="400" cy="240"/>
            </a:xfrm>
            <a:prstGeom prst="rect">
              <a:avLst/>
            </a:prstGeom>
            <a:noFill/>
            <a:ln w="9525">
              <a:noFill/>
              <a:miter lim="800000"/>
              <a:headEnd/>
              <a:tailEnd/>
            </a:ln>
            <a:effectLst/>
          </p:spPr>
          <p:txBody>
            <a:bodyPr/>
            <a:lstStyle/>
            <a:p>
              <a:r>
                <a:rPr lang="en-US" sz="2400"/>
                <a:t>4.</a:t>
              </a:r>
            </a:p>
          </p:txBody>
        </p:sp>
        <p:sp>
          <p:nvSpPr>
            <p:cNvPr id="45081" name="PSArrow"/>
            <p:cNvSpPr>
              <a:spLocks noChangeArrowheads="1"/>
            </p:cNvSpPr>
            <p:nvPr/>
          </p:nvSpPr>
          <p:spPr bwMode="auto">
            <a:xfrm>
              <a:off x="288"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181600"/>
            <a:ext cx="2095500" cy="958850"/>
            <a:chOff x="1656" y="3264"/>
            <a:chExt cx="1320" cy="604"/>
          </a:xfrm>
        </p:grpSpPr>
        <p:graphicFrame>
          <p:nvGraphicFramePr>
            <p:cNvPr id="45069" name="PSPic"/>
            <p:cNvGraphicFramePr>
              <a:graphicFrameLocks noChangeAspect="1"/>
            </p:cNvGraphicFramePr>
            <p:nvPr/>
          </p:nvGraphicFramePr>
          <p:xfrm>
            <a:off x="1776" y="3504"/>
            <a:ext cx="1200" cy="364"/>
          </p:xfrm>
          <a:graphic>
            <a:graphicData uri="http://schemas.openxmlformats.org/presentationml/2006/ole">
              <p:oleObj spid="_x0000_s497668" name="Equation" r:id="rId10" imgW="698500" imgH="215900" progId="">
                <p:embed/>
              </p:oleObj>
            </a:graphicData>
          </a:graphic>
        </p:graphicFrame>
        <p:sp>
          <p:nvSpPr>
            <p:cNvPr id="45083" name="PSText"/>
            <p:cNvSpPr txBox="1">
              <a:spLocks noChangeArrowheads="1"/>
            </p:cNvSpPr>
            <p:nvPr/>
          </p:nvSpPr>
          <p:spPr bwMode="auto">
            <a:xfrm>
              <a:off x="1776" y="3264"/>
              <a:ext cx="400" cy="240"/>
            </a:xfrm>
            <a:prstGeom prst="rect">
              <a:avLst/>
            </a:prstGeom>
            <a:noFill/>
            <a:ln w="9525">
              <a:noFill/>
              <a:miter lim="800000"/>
              <a:headEnd/>
              <a:tailEnd/>
            </a:ln>
            <a:effectLst/>
          </p:spPr>
          <p:txBody>
            <a:bodyPr/>
            <a:lstStyle/>
            <a:p>
              <a:r>
                <a:rPr lang="en-US" sz="2400"/>
                <a:t>5.</a:t>
              </a:r>
            </a:p>
          </p:txBody>
        </p:sp>
        <p:sp>
          <p:nvSpPr>
            <p:cNvPr id="45084" name="PSArrow"/>
            <p:cNvSpPr>
              <a:spLocks noChangeArrowheads="1"/>
            </p:cNvSpPr>
            <p:nvPr/>
          </p:nvSpPr>
          <p:spPr bwMode="auto">
            <a:xfrm>
              <a:off x="1656"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508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86" name="Object 30"/>
          <p:cNvGraphicFramePr>
            <a:graphicFrameLocks noChangeAspect="1"/>
          </p:cNvGraphicFramePr>
          <p:nvPr/>
        </p:nvGraphicFramePr>
        <p:xfrm>
          <a:off x="533400" y="1587500"/>
          <a:ext cx="1676400" cy="850900"/>
        </p:xfrm>
        <a:graphic>
          <a:graphicData uri="http://schemas.openxmlformats.org/presentationml/2006/ole">
            <p:oleObj spid="_x0000_s497667" name="Equation" r:id="rId11" imgW="419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60"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228600" y="60325"/>
            <a:ext cx="8686800" cy="2438400"/>
          </a:xfrm>
        </p:spPr>
        <p:txBody>
          <a:bodyPr/>
          <a:lstStyle/>
          <a:p>
            <a:r>
              <a:rPr lang="en-US" sz="2000"/>
              <a:t>Scientists can determine the age of ancient objects by a method called </a:t>
            </a:r>
            <a:r>
              <a:rPr lang="en-US" sz="2000" i="1"/>
              <a:t>radiocarbon dating</a:t>
            </a:r>
            <a:r>
              <a:rPr lang="en-US" sz="2000"/>
              <a:t>. The bombardment of the upper atmosphere by cosmic rays converts nitrogen to a radioactive isotope of carbon, </a:t>
            </a:r>
            <a:r>
              <a:rPr lang="en-US" sz="2000" baseline="30000"/>
              <a:t>14</a:t>
            </a:r>
            <a:r>
              <a:rPr lang="en-US" sz="2000" i="1"/>
              <a:t>C</a:t>
            </a:r>
            <a:r>
              <a:rPr lang="en-US" sz="2000"/>
              <a:t>, with a half-life of about 5730 years. Vegetation absorbs carbon dioxide through the atmosphere and animal life assimilates </a:t>
            </a:r>
            <a:r>
              <a:rPr lang="en-US" sz="2000" baseline="30000"/>
              <a:t>14</a:t>
            </a:r>
            <a:r>
              <a:rPr lang="en-US" sz="2000" i="1"/>
              <a:t>C</a:t>
            </a:r>
            <a:r>
              <a:rPr lang="en-US" sz="2000"/>
              <a:t> through food chains. When a plant or animal dies it stops replacing its carbon and the amount of </a:t>
            </a:r>
            <a:r>
              <a:rPr lang="en-US" sz="2000" baseline="30000"/>
              <a:t>14</a:t>
            </a:r>
            <a:r>
              <a:rPr lang="en-US" sz="2000" i="1"/>
              <a:t>C</a:t>
            </a:r>
            <a:r>
              <a:rPr lang="en-US" sz="2000"/>
              <a:t> begins to decrease through radioactive decay.</a:t>
            </a:r>
          </a:p>
        </p:txBody>
      </p:sp>
      <p:graphicFrame>
        <p:nvGraphicFramePr>
          <p:cNvPr id="48132" name="TPChart"/>
          <p:cNvGraphicFramePr>
            <a:graphicFrameLocks noChangeAspect="1"/>
          </p:cNvGraphicFramePr>
          <p:nvPr/>
        </p:nvGraphicFramePr>
        <p:xfrm>
          <a:off x="5283200" y="2514600"/>
          <a:ext cx="3860800" cy="4343400"/>
        </p:xfrm>
        <a:graphic>
          <a:graphicData uri="http://schemas.openxmlformats.org/presentationml/2006/ole">
            <p:oleObj spid="_x0000_s498690" name="Chart" r:id="rId5" imgW="4571989" imgH="5143584" progId="MSGraph.Chart.8">
              <p:embed followColorScheme="full"/>
            </p:oleObj>
          </a:graphicData>
        </a:graphic>
      </p:graphicFrame>
      <p:sp>
        <p:nvSpPr>
          <p:cNvPr id="48131" name="TPAnswers"/>
          <p:cNvSpPr>
            <a:spLocks noGrp="1" noChangeArrowheads="1"/>
          </p:cNvSpPr>
          <p:nvPr>
            <p:ph type="body" idx="1"/>
            <p:custDataLst>
              <p:tags r:id="rId3"/>
            </p:custDataLst>
          </p:nvPr>
        </p:nvSpPr>
        <p:spPr>
          <a:xfrm>
            <a:off x="533400" y="4495800"/>
            <a:ext cx="4114800" cy="2133600"/>
          </a:xfrm>
        </p:spPr>
        <p:txBody>
          <a:bodyPr>
            <a:normAutofit lnSpcReduction="10000"/>
          </a:bodyPr>
          <a:lstStyle/>
          <a:p>
            <a:pPr marL="609600" indent="-609600">
              <a:buFontTx/>
              <a:buAutoNum type="arabicPeriod"/>
            </a:pPr>
            <a:r>
              <a:rPr lang="en-US" sz="2400"/>
              <a:t> </a:t>
            </a:r>
            <a:r>
              <a:rPr lang="en-US" sz="2400" i="1"/>
              <a:t>t</a:t>
            </a:r>
            <a:r>
              <a:rPr lang="en-US" sz="2400"/>
              <a:t> = 9,419 </a:t>
            </a:r>
          </a:p>
          <a:p>
            <a:pPr marL="609600" indent="-609600">
              <a:buFontTx/>
              <a:buAutoNum type="arabicPeriod"/>
            </a:pPr>
            <a:r>
              <a:rPr lang="en-US" sz="2400"/>
              <a:t> </a:t>
            </a:r>
            <a:r>
              <a:rPr lang="en-US" sz="2400" i="1"/>
              <a:t>t</a:t>
            </a:r>
            <a:r>
              <a:rPr lang="en-US" sz="2400"/>
              <a:t> = 9,231 </a:t>
            </a:r>
          </a:p>
          <a:p>
            <a:pPr marL="609600" indent="-609600">
              <a:buFontTx/>
              <a:buAutoNum type="arabicPeriod"/>
            </a:pPr>
            <a:r>
              <a:rPr lang="en-US" sz="2400"/>
              <a:t> </a:t>
            </a:r>
            <a:r>
              <a:rPr lang="en-US" sz="2400" i="1"/>
              <a:t>t</a:t>
            </a:r>
            <a:r>
              <a:rPr lang="en-US" sz="2400"/>
              <a:t> = 9,041 </a:t>
            </a:r>
          </a:p>
          <a:p>
            <a:pPr marL="609600" indent="-609600">
              <a:buFontTx/>
              <a:buAutoNum type="arabicPeriod"/>
            </a:pPr>
            <a:r>
              <a:rPr lang="en-US" sz="2400"/>
              <a:t> </a:t>
            </a:r>
            <a:r>
              <a:rPr lang="en-US" sz="2400" i="1"/>
              <a:t>t</a:t>
            </a:r>
            <a:r>
              <a:rPr lang="en-US" sz="2400"/>
              <a:t> = 10,926 </a:t>
            </a:r>
          </a:p>
          <a:p>
            <a:pPr marL="609600" indent="-609600">
              <a:buFontTx/>
              <a:buAutoNum type="arabicPeriod"/>
            </a:pPr>
            <a:r>
              <a:rPr lang="en-US" sz="2400"/>
              <a:t> </a:t>
            </a:r>
            <a:r>
              <a:rPr lang="en-US" sz="2400" i="1"/>
              <a:t>t</a:t>
            </a:r>
            <a:r>
              <a:rPr lang="en-US" sz="2400"/>
              <a:t> = 9,795 </a:t>
            </a:r>
          </a:p>
        </p:txBody>
      </p:sp>
      <p:sp>
        <p:nvSpPr>
          <p:cNvPr id="48133" name="Text Box 5"/>
          <p:cNvSpPr txBox="1">
            <a:spLocks noChangeArrowheads="1"/>
          </p:cNvSpPr>
          <p:nvPr/>
        </p:nvSpPr>
        <p:spPr bwMode="auto">
          <a:xfrm>
            <a:off x="228600" y="2498725"/>
            <a:ext cx="5257800" cy="1920875"/>
          </a:xfrm>
          <a:prstGeom prst="rect">
            <a:avLst/>
          </a:prstGeom>
          <a:noFill/>
          <a:ln w="9525">
            <a:noFill/>
            <a:miter lim="800000"/>
            <a:headEnd/>
            <a:tailEnd/>
          </a:ln>
          <a:effectLst/>
        </p:spPr>
        <p:txBody>
          <a:bodyPr>
            <a:spAutoFit/>
          </a:bodyPr>
          <a:lstStyle/>
          <a:p>
            <a:pPr>
              <a:spcBef>
                <a:spcPct val="50000"/>
              </a:spcBef>
            </a:pPr>
            <a:r>
              <a:rPr lang="en-US" sz="2000">
                <a:solidFill>
                  <a:schemeClr val="tx2"/>
                </a:solidFill>
              </a:rPr>
              <a:t>Therefore, the level of radioactivity must also decay exponentially. A parchment fragment was discovered that had about 32% as much </a:t>
            </a:r>
            <a:r>
              <a:rPr lang="en-US" sz="2000" baseline="30000">
                <a:solidFill>
                  <a:schemeClr val="tx2"/>
                </a:solidFill>
              </a:rPr>
              <a:t>14</a:t>
            </a:r>
            <a:r>
              <a:rPr lang="en-US" sz="2000" i="1">
                <a:solidFill>
                  <a:schemeClr val="tx2"/>
                </a:solidFill>
              </a:rPr>
              <a:t>C</a:t>
            </a:r>
            <a:r>
              <a:rPr lang="en-US" sz="2000">
                <a:solidFill>
                  <a:schemeClr val="tx2"/>
                </a:solidFill>
              </a:rPr>
              <a:t>  radioactivity as does plant material on Earth today. Estimate the age of the parchment in years.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2"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228600" y="60325"/>
            <a:ext cx="8686800" cy="2225675"/>
          </a:xfrm>
        </p:spPr>
        <p:txBody>
          <a:bodyPr/>
          <a:lstStyle/>
          <a:p>
            <a:r>
              <a:rPr lang="en-US" sz="2000" b="1"/>
              <a:t>Newton's Law of Cooling</a:t>
            </a:r>
            <a:r>
              <a:rPr lang="en-US" sz="2000"/>
              <a:t> states that the rate of cooling of an object is proportional to the temperature difference between the object and its surroundings. Suppose that a roast turkey is taken from an oven when its temperature has reached 160</a:t>
            </a:r>
            <a:r>
              <a:rPr lang="en-US" sz="2000">
                <a:cs typeface="Arial" charset="0"/>
              </a:rPr>
              <a:t>°</a:t>
            </a:r>
            <a:r>
              <a:rPr lang="en-US" sz="2000"/>
              <a:t>F and is placed on a table in a room where the temperature is 60</a:t>
            </a:r>
            <a:r>
              <a:rPr lang="en-US" sz="2000">
                <a:cs typeface="Arial" charset="0"/>
              </a:rPr>
              <a:t>°</a:t>
            </a:r>
            <a:r>
              <a:rPr lang="en-US" sz="2000"/>
              <a:t>F. If </a:t>
            </a:r>
            <a:r>
              <a:rPr lang="en-US" sz="2000" i="1"/>
              <a:t>u</a:t>
            </a:r>
            <a:r>
              <a:rPr lang="en-US" sz="2000"/>
              <a:t>(</a:t>
            </a:r>
            <a:r>
              <a:rPr lang="en-US" sz="2000" i="1"/>
              <a:t>t</a:t>
            </a:r>
            <a:r>
              <a:rPr lang="en-US" sz="2000"/>
              <a:t>) is the temperature of the turkey after </a:t>
            </a:r>
            <a:r>
              <a:rPr lang="en-US" sz="2000" i="1"/>
              <a:t>t</a:t>
            </a:r>
            <a:r>
              <a:rPr lang="en-US" sz="2000"/>
              <a:t> minutes, then Newton's Law of Cooling implies that                        .</a:t>
            </a:r>
          </a:p>
        </p:txBody>
      </p:sp>
      <p:graphicFrame>
        <p:nvGraphicFramePr>
          <p:cNvPr id="49155" name="TPChart"/>
          <p:cNvGraphicFramePr>
            <a:graphicFrameLocks noChangeAspect="1"/>
          </p:cNvGraphicFramePr>
          <p:nvPr/>
        </p:nvGraphicFramePr>
        <p:xfrm>
          <a:off x="5283200" y="2514600"/>
          <a:ext cx="3860800" cy="4343400"/>
        </p:xfrm>
        <a:graphic>
          <a:graphicData uri="http://schemas.openxmlformats.org/presentationml/2006/ole">
            <p:oleObj spid="_x0000_s499714" name="Chart" r:id="rId5" imgW="4571989" imgH="5143584" progId="MSGraph.Chart.8">
              <p:embed followColorScheme="full"/>
            </p:oleObj>
          </a:graphicData>
        </a:graphic>
      </p:graphicFrame>
      <p:sp>
        <p:nvSpPr>
          <p:cNvPr id="49157" name="Text Box 5"/>
          <p:cNvSpPr txBox="1">
            <a:spLocks noChangeArrowheads="1"/>
          </p:cNvSpPr>
          <p:nvPr/>
        </p:nvSpPr>
        <p:spPr bwMode="auto">
          <a:xfrm>
            <a:off x="228600" y="2362200"/>
            <a:ext cx="5257800" cy="1920875"/>
          </a:xfrm>
          <a:prstGeom prst="rect">
            <a:avLst/>
          </a:prstGeom>
          <a:noFill/>
          <a:ln w="9525">
            <a:noFill/>
            <a:miter lim="800000"/>
            <a:headEnd/>
            <a:tailEnd/>
          </a:ln>
          <a:effectLst/>
        </p:spPr>
        <p:txBody>
          <a:bodyPr>
            <a:spAutoFit/>
          </a:bodyPr>
          <a:lstStyle/>
          <a:p>
            <a:pPr>
              <a:spcBef>
                <a:spcPct val="50000"/>
              </a:spcBef>
            </a:pPr>
            <a:r>
              <a:rPr lang="en-US" sz="2000">
                <a:solidFill>
                  <a:schemeClr val="tx2"/>
                </a:solidFill>
              </a:rPr>
              <a:t>This could be solved as a separable differential equation.</a:t>
            </a:r>
            <a:r>
              <a:rPr lang="en-US" sz="2000"/>
              <a:t> Another method is to make the change of variable </a:t>
            </a:r>
            <a:r>
              <a:rPr lang="en-US" sz="2000" i="1"/>
              <a:t>y</a:t>
            </a:r>
            <a:r>
              <a:rPr lang="en-US" sz="2000"/>
              <a:t> = </a:t>
            </a:r>
            <a:r>
              <a:rPr lang="en-US" sz="2000" i="1"/>
              <a:t>u</a:t>
            </a:r>
            <a:r>
              <a:rPr lang="en-US" sz="2000"/>
              <a:t> - 60. If the temperature of the turkey is 150</a:t>
            </a:r>
            <a:r>
              <a:rPr lang="en-US" sz="2000">
                <a:cs typeface="Arial" charset="0"/>
              </a:rPr>
              <a:t>°</a:t>
            </a:r>
            <a:r>
              <a:rPr lang="en-US" sz="2000"/>
              <a:t>F after half an hour, what is the temperature after 35 min? </a:t>
            </a:r>
          </a:p>
        </p:txBody>
      </p:sp>
      <p:sp>
        <p:nvSpPr>
          <p:cNvPr id="49156" name="TPAnswers"/>
          <p:cNvSpPr>
            <a:spLocks noGrp="1" noChangeArrowheads="1"/>
          </p:cNvSpPr>
          <p:nvPr>
            <p:ph type="body" idx="1"/>
            <p:custDataLst>
              <p:tags r:id="rId3"/>
            </p:custDataLst>
          </p:nvPr>
        </p:nvSpPr>
        <p:spPr>
          <a:xfrm>
            <a:off x="533400" y="4343400"/>
            <a:ext cx="4114800" cy="2133600"/>
          </a:xfrm>
        </p:spPr>
        <p:txBody>
          <a:bodyPr>
            <a:normAutofit lnSpcReduction="10000"/>
          </a:bodyPr>
          <a:lstStyle/>
          <a:p>
            <a:pPr marL="609600" indent="-609600">
              <a:buFontTx/>
              <a:buAutoNum type="arabicPeriod"/>
            </a:pPr>
            <a:r>
              <a:rPr lang="en-US" sz="2400"/>
              <a:t> </a:t>
            </a:r>
            <a:r>
              <a:rPr lang="en-US" sz="2400" i="1"/>
              <a:t>t</a:t>
            </a:r>
            <a:r>
              <a:rPr lang="en-US" sz="2400"/>
              <a:t> = 298</a:t>
            </a:r>
            <a:r>
              <a:rPr lang="en-US" sz="2400">
                <a:cs typeface="Arial" charset="0"/>
              </a:rPr>
              <a:t>°F</a:t>
            </a:r>
            <a:r>
              <a:rPr lang="en-US" sz="2400"/>
              <a:t> </a:t>
            </a:r>
          </a:p>
          <a:p>
            <a:pPr marL="609600" indent="-609600">
              <a:buFontTx/>
              <a:buAutoNum type="arabicPeriod"/>
            </a:pPr>
            <a:r>
              <a:rPr lang="en-US" sz="2400"/>
              <a:t> </a:t>
            </a:r>
            <a:r>
              <a:rPr lang="en-US" sz="2400" i="1"/>
              <a:t>t</a:t>
            </a:r>
            <a:r>
              <a:rPr lang="en-US" sz="2400"/>
              <a:t> = 96</a:t>
            </a:r>
            <a:r>
              <a:rPr lang="en-US" sz="2400">
                <a:cs typeface="Arial" charset="0"/>
              </a:rPr>
              <a:t>°F</a:t>
            </a:r>
            <a:r>
              <a:rPr lang="en-US" sz="2400"/>
              <a:t> </a:t>
            </a:r>
          </a:p>
          <a:p>
            <a:pPr marL="609600" indent="-609600">
              <a:buFontTx/>
              <a:buAutoNum type="arabicPeriod"/>
            </a:pPr>
            <a:r>
              <a:rPr lang="en-US" sz="2400"/>
              <a:t> </a:t>
            </a:r>
            <a:r>
              <a:rPr lang="en-US" sz="2400" i="1"/>
              <a:t>t</a:t>
            </a:r>
            <a:r>
              <a:rPr lang="en-US" sz="2400"/>
              <a:t> = 143</a:t>
            </a:r>
            <a:r>
              <a:rPr lang="en-US" sz="2400">
                <a:cs typeface="Arial" charset="0"/>
              </a:rPr>
              <a:t>°F</a:t>
            </a:r>
            <a:r>
              <a:rPr lang="en-US" sz="2400"/>
              <a:t> </a:t>
            </a:r>
          </a:p>
          <a:p>
            <a:pPr marL="609600" indent="-609600">
              <a:buFontTx/>
              <a:buAutoNum type="arabicPeriod"/>
            </a:pPr>
            <a:r>
              <a:rPr lang="en-US" sz="2400"/>
              <a:t> </a:t>
            </a:r>
            <a:r>
              <a:rPr lang="en-US" sz="2400" i="1"/>
              <a:t>t</a:t>
            </a:r>
            <a:r>
              <a:rPr lang="en-US" sz="2400"/>
              <a:t> = 148</a:t>
            </a:r>
            <a:r>
              <a:rPr lang="en-US" sz="2400">
                <a:cs typeface="Arial" charset="0"/>
              </a:rPr>
              <a:t>°F</a:t>
            </a:r>
            <a:r>
              <a:rPr lang="en-US" sz="2400"/>
              <a:t> </a:t>
            </a:r>
          </a:p>
          <a:p>
            <a:pPr marL="609600" indent="-609600">
              <a:buFontTx/>
              <a:buAutoNum type="arabicPeriod"/>
            </a:pPr>
            <a:r>
              <a:rPr lang="en-US" sz="2400"/>
              <a:t> none of these </a:t>
            </a:r>
          </a:p>
        </p:txBody>
      </p:sp>
      <p:graphicFrame>
        <p:nvGraphicFramePr>
          <p:cNvPr id="49158" name="Object 6"/>
          <p:cNvGraphicFramePr>
            <a:graphicFrameLocks noChangeAspect="1"/>
          </p:cNvGraphicFramePr>
          <p:nvPr/>
        </p:nvGraphicFramePr>
        <p:xfrm>
          <a:off x="6172200" y="1890713"/>
          <a:ext cx="1524000" cy="623887"/>
        </p:xfrm>
        <a:graphic>
          <a:graphicData uri="http://schemas.openxmlformats.org/presentationml/2006/ole">
            <p:oleObj spid="_x0000_s499715" name="Equation" r:id="rId6" imgW="800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76200"/>
            <a:ext cx="8229600" cy="1143000"/>
          </a:xfrm>
        </p:spPr>
        <p:txBody>
          <a:bodyPr/>
          <a:lstStyle/>
          <a:p>
            <a:r>
              <a:rPr lang="en-US" sz="3600"/>
              <a:t>Solve the differential equation. </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500738"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533400" y="2286000"/>
            <a:ext cx="1828800" cy="4419600"/>
          </a:xfrm>
          <a:solidFill>
            <a:schemeClr val="bg1"/>
          </a:solidFill>
        </p:spPr>
        <p:txBody>
          <a:bodyPr/>
          <a:lstStyle/>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p:txBody>
      </p:sp>
      <p:sp>
        <p:nvSpPr>
          <p:cNvPr id="56325" name="Rectangle 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56327"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6329"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6331" name="Rectangle 1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6333"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6335"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6338" name="Rectangle 18"/>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7" name="Object 17"/>
          <p:cNvGraphicFramePr>
            <a:graphicFrameLocks noChangeAspect="1"/>
          </p:cNvGraphicFramePr>
          <p:nvPr/>
        </p:nvGraphicFramePr>
        <p:xfrm>
          <a:off x="609600" y="990600"/>
          <a:ext cx="1295400" cy="1220788"/>
        </p:xfrm>
        <a:graphic>
          <a:graphicData uri="http://schemas.openxmlformats.org/presentationml/2006/ole">
            <p:oleObj spid="_x0000_s500739" name="Equation" r:id="rId6" imgW="381000" imgH="355600" progId="">
              <p:embed/>
            </p:oleObj>
          </a:graphicData>
        </a:graphic>
      </p:graphicFrame>
      <p:sp>
        <p:nvSpPr>
          <p:cNvPr id="56340" name="Rectangle 2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9" name="Object 19"/>
          <p:cNvGraphicFramePr>
            <a:graphicFrameLocks noChangeAspect="1"/>
          </p:cNvGraphicFramePr>
          <p:nvPr/>
        </p:nvGraphicFramePr>
        <p:xfrm>
          <a:off x="1139825" y="2209800"/>
          <a:ext cx="2593975" cy="720725"/>
        </p:xfrm>
        <a:graphic>
          <a:graphicData uri="http://schemas.openxmlformats.org/presentationml/2006/ole">
            <p:oleObj spid="_x0000_s500740" name="Equation" r:id="rId7" imgW="825500" imgH="228600" progId="">
              <p:embed/>
            </p:oleObj>
          </a:graphicData>
        </a:graphic>
      </p:graphicFrame>
      <p:sp>
        <p:nvSpPr>
          <p:cNvPr id="56342" name="Rectangle 22"/>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41" name="Object 21"/>
          <p:cNvGraphicFramePr>
            <a:graphicFrameLocks noChangeAspect="1"/>
          </p:cNvGraphicFramePr>
          <p:nvPr/>
        </p:nvGraphicFramePr>
        <p:xfrm>
          <a:off x="1143000" y="3124200"/>
          <a:ext cx="1512888" cy="720725"/>
        </p:xfrm>
        <a:graphic>
          <a:graphicData uri="http://schemas.openxmlformats.org/presentationml/2006/ole">
            <p:oleObj spid="_x0000_s500741" name="Equation" r:id="rId8" imgW="482810" imgH="228699" progId="">
              <p:embed/>
            </p:oleObj>
          </a:graphicData>
        </a:graphic>
      </p:graphicFrame>
      <p:sp>
        <p:nvSpPr>
          <p:cNvPr id="56344" name="Rectangle 24"/>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43" name="Object 23"/>
          <p:cNvGraphicFramePr>
            <a:graphicFrameLocks noChangeAspect="1"/>
          </p:cNvGraphicFramePr>
          <p:nvPr/>
        </p:nvGraphicFramePr>
        <p:xfrm>
          <a:off x="1143000" y="4114800"/>
          <a:ext cx="2403475" cy="720725"/>
        </p:xfrm>
        <a:graphic>
          <a:graphicData uri="http://schemas.openxmlformats.org/presentationml/2006/ole">
            <p:oleObj spid="_x0000_s500742" name="Equation" r:id="rId9" imgW="762000" imgH="228600" progId="">
              <p:embed/>
            </p:oleObj>
          </a:graphicData>
        </a:graphic>
      </p:graphicFrame>
      <p:sp>
        <p:nvSpPr>
          <p:cNvPr id="56346" name="Rectangle 2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45" name="Object 25"/>
          <p:cNvGraphicFramePr>
            <a:graphicFrameLocks noChangeAspect="1"/>
          </p:cNvGraphicFramePr>
          <p:nvPr/>
        </p:nvGraphicFramePr>
        <p:xfrm>
          <a:off x="1066800" y="5029200"/>
          <a:ext cx="2933700" cy="720725"/>
        </p:xfrm>
        <a:graphic>
          <a:graphicData uri="http://schemas.openxmlformats.org/presentationml/2006/ole">
            <p:oleObj spid="_x0000_s500743" name="Equation" r:id="rId10" imgW="927100" imgH="228600" progId="">
              <p:embed/>
            </p:oleObj>
          </a:graphicData>
        </a:graphic>
      </p:graphicFrame>
      <p:sp>
        <p:nvSpPr>
          <p:cNvPr id="56348" name="Rectangle 28"/>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47" name="Object 27"/>
          <p:cNvGraphicFramePr>
            <a:graphicFrameLocks noChangeAspect="1"/>
          </p:cNvGraphicFramePr>
          <p:nvPr/>
        </p:nvGraphicFramePr>
        <p:xfrm>
          <a:off x="1143000" y="5943600"/>
          <a:ext cx="1752600" cy="720725"/>
        </p:xfrm>
        <a:graphic>
          <a:graphicData uri="http://schemas.openxmlformats.org/presentationml/2006/ole">
            <p:oleObj spid="_x0000_s500744" name="Equation" r:id="rId11" imgW="5588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PQuestion"/>
          <p:cNvSpPr>
            <a:spLocks noGrp="1" noChangeArrowheads="1"/>
          </p:cNvSpPr>
          <p:nvPr>
            <p:ph type="title"/>
          </p:nvPr>
        </p:nvSpPr>
        <p:spPr>
          <a:xfrm>
            <a:off x="457200" y="76200"/>
            <a:ext cx="8229600" cy="1401763"/>
          </a:xfrm>
        </p:spPr>
        <p:txBody>
          <a:bodyPr/>
          <a:lstStyle/>
          <a:p>
            <a:r>
              <a:rPr lang="en-US" sz="2800"/>
              <a:t>Starting with the graph of </a:t>
            </a:r>
            <a:r>
              <a:rPr lang="en-US" sz="2800" i="1"/>
              <a:t>y</a:t>
            </a:r>
            <a:r>
              <a:rPr lang="en-US" sz="2800"/>
              <a:t> = </a:t>
            </a:r>
            <a:r>
              <a:rPr lang="en-US" sz="2800" i="1"/>
              <a:t>x</a:t>
            </a:r>
            <a:r>
              <a:rPr lang="en-US" sz="2800" baseline="50000"/>
              <a:t>2</a:t>
            </a:r>
            <a:r>
              <a:rPr lang="en-US" sz="2800"/>
              <a:t>, write the equation of the graph that results from shifting 2 units left.</a:t>
            </a:r>
          </a:p>
        </p:txBody>
      </p:sp>
      <p:graphicFrame>
        <p:nvGraphicFramePr>
          <p:cNvPr id="65540" name="TPChart"/>
          <p:cNvGraphicFramePr>
            <a:graphicFrameLocks noChangeAspect="1"/>
          </p:cNvGraphicFramePr>
          <p:nvPr/>
        </p:nvGraphicFramePr>
        <p:xfrm>
          <a:off x="4508500" y="1651000"/>
          <a:ext cx="4572000" cy="5143500"/>
        </p:xfrm>
        <a:graphic>
          <a:graphicData uri="http://schemas.openxmlformats.org/presentationml/2006/ole">
            <p:oleObj spid="_x0000_s50178" name="Chart" r:id="rId5" imgW="4571989" imgH="5143584" progId="MSGraph.Chart.8">
              <p:embed followColorScheme="full"/>
            </p:oleObj>
          </a:graphicData>
        </a:graphic>
      </p:graphicFrame>
      <p:sp>
        <p:nvSpPr>
          <p:cNvPr id="65539" name="TPAnswers" hidden="1"/>
          <p:cNvSpPr>
            <a:spLocks noGrp="1" noChangeArrowheads="1"/>
          </p:cNvSpPr>
          <p:nvPr>
            <p:ph type="body" idx="1"/>
            <p:custDataLst>
              <p:tags r:id="rId3"/>
            </p:custDataLst>
          </p:nvPr>
        </p:nvSpPr>
        <p:spPr>
          <a:xfrm>
            <a:off x="762000" y="6553200"/>
            <a:ext cx="2209800" cy="2133600"/>
          </a:xfrm>
        </p:spPr>
        <p:txBody>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grpSp>
        <p:nvGrpSpPr>
          <p:cNvPr id="2" name="Picture Choice 1"/>
          <p:cNvGrpSpPr>
            <a:grpSpLocks/>
          </p:cNvGrpSpPr>
          <p:nvPr/>
        </p:nvGrpSpPr>
        <p:grpSpPr bwMode="auto">
          <a:xfrm>
            <a:off x="342900" y="1676400"/>
            <a:ext cx="1630363" cy="1028700"/>
            <a:chOff x="216" y="1056"/>
            <a:chExt cx="1027" cy="648"/>
          </a:xfrm>
        </p:grpSpPr>
        <p:graphicFrame>
          <p:nvGraphicFramePr>
            <p:cNvPr id="65541" name="PSPic"/>
            <p:cNvGraphicFramePr>
              <a:graphicFrameLocks noChangeAspect="1"/>
            </p:cNvGraphicFramePr>
            <p:nvPr/>
          </p:nvGraphicFramePr>
          <p:xfrm>
            <a:off x="336" y="1296"/>
            <a:ext cx="907" cy="408"/>
          </p:xfrm>
          <a:graphic>
            <a:graphicData uri="http://schemas.openxmlformats.org/presentationml/2006/ole">
              <p:oleObj spid="_x0000_s50183" name="Equation" r:id="rId6" imgW="469900" imgH="215900" progId="">
                <p:embed/>
              </p:oleObj>
            </a:graphicData>
          </a:graphic>
        </p:graphicFrame>
        <p:sp>
          <p:nvSpPr>
            <p:cNvPr id="65551" name="PSText"/>
            <p:cNvSpPr txBox="1">
              <a:spLocks noChangeArrowheads="1"/>
            </p:cNvSpPr>
            <p:nvPr/>
          </p:nvSpPr>
          <p:spPr bwMode="auto">
            <a:xfrm>
              <a:off x="336" y="1056"/>
              <a:ext cx="400" cy="240"/>
            </a:xfrm>
            <a:prstGeom prst="rect">
              <a:avLst/>
            </a:prstGeom>
            <a:noFill/>
            <a:ln w="9525">
              <a:noFill/>
              <a:miter lim="800000"/>
              <a:headEnd/>
              <a:tailEnd/>
            </a:ln>
            <a:effectLst/>
          </p:spPr>
          <p:txBody>
            <a:bodyPr/>
            <a:lstStyle/>
            <a:p>
              <a:r>
                <a:rPr lang="en-US" sz="2400"/>
                <a:t>1.</a:t>
              </a:r>
            </a:p>
          </p:txBody>
        </p:sp>
        <p:sp>
          <p:nvSpPr>
            <p:cNvPr id="65552" name="PSArrow"/>
            <p:cNvSpPr>
              <a:spLocks noChangeArrowheads="1"/>
            </p:cNvSpPr>
            <p:nvPr/>
          </p:nvSpPr>
          <p:spPr bwMode="auto">
            <a:xfrm>
              <a:off x="216" y="12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676400"/>
            <a:ext cx="1630363" cy="1028700"/>
            <a:chOff x="1656" y="1056"/>
            <a:chExt cx="1027" cy="648"/>
          </a:xfrm>
        </p:grpSpPr>
        <p:graphicFrame>
          <p:nvGraphicFramePr>
            <p:cNvPr id="65543" name="PSPic"/>
            <p:cNvGraphicFramePr>
              <a:graphicFrameLocks noChangeAspect="1"/>
            </p:cNvGraphicFramePr>
            <p:nvPr/>
          </p:nvGraphicFramePr>
          <p:xfrm>
            <a:off x="1776" y="1296"/>
            <a:ext cx="907" cy="408"/>
          </p:xfrm>
          <a:graphic>
            <a:graphicData uri="http://schemas.openxmlformats.org/presentationml/2006/ole">
              <p:oleObj spid="_x0000_s50182" name="Equation" r:id="rId7" imgW="469900" imgH="215900" progId="">
                <p:embed/>
              </p:oleObj>
            </a:graphicData>
          </a:graphic>
        </p:graphicFrame>
        <p:sp>
          <p:nvSpPr>
            <p:cNvPr id="65554" name="PSText"/>
            <p:cNvSpPr txBox="1">
              <a:spLocks noChangeArrowheads="1"/>
            </p:cNvSpPr>
            <p:nvPr/>
          </p:nvSpPr>
          <p:spPr bwMode="auto">
            <a:xfrm>
              <a:off x="1776" y="1056"/>
              <a:ext cx="400" cy="240"/>
            </a:xfrm>
            <a:prstGeom prst="rect">
              <a:avLst/>
            </a:prstGeom>
            <a:noFill/>
            <a:ln w="9525">
              <a:noFill/>
              <a:miter lim="800000"/>
              <a:headEnd/>
              <a:tailEnd/>
            </a:ln>
            <a:effectLst/>
          </p:spPr>
          <p:txBody>
            <a:bodyPr/>
            <a:lstStyle/>
            <a:p>
              <a:r>
                <a:rPr lang="en-US" sz="2400"/>
                <a:t>2.</a:t>
              </a:r>
            </a:p>
          </p:txBody>
        </p:sp>
        <p:sp>
          <p:nvSpPr>
            <p:cNvPr id="65555" name="PSArrow"/>
            <p:cNvSpPr>
              <a:spLocks noChangeArrowheads="1"/>
            </p:cNvSpPr>
            <p:nvPr/>
          </p:nvSpPr>
          <p:spPr bwMode="auto">
            <a:xfrm>
              <a:off x="1656" y="12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2971800"/>
            <a:ext cx="1881188" cy="1028700"/>
            <a:chOff x="744" y="1872"/>
            <a:chExt cx="1185" cy="648"/>
          </a:xfrm>
        </p:grpSpPr>
        <p:graphicFrame>
          <p:nvGraphicFramePr>
            <p:cNvPr id="65545" name="PSPic"/>
            <p:cNvGraphicFramePr>
              <a:graphicFrameLocks noChangeAspect="1"/>
            </p:cNvGraphicFramePr>
            <p:nvPr/>
          </p:nvGraphicFramePr>
          <p:xfrm>
            <a:off x="864" y="2112"/>
            <a:ext cx="1065" cy="408"/>
          </p:xfrm>
          <a:graphic>
            <a:graphicData uri="http://schemas.openxmlformats.org/presentationml/2006/ole">
              <p:oleObj spid="_x0000_s50181" name="Equation" r:id="rId8" imgW="558800" imgH="215900" progId="">
                <p:embed/>
              </p:oleObj>
            </a:graphicData>
          </a:graphic>
        </p:graphicFrame>
        <p:sp>
          <p:nvSpPr>
            <p:cNvPr id="65557" name="PSText"/>
            <p:cNvSpPr txBox="1">
              <a:spLocks noChangeArrowheads="1"/>
            </p:cNvSpPr>
            <p:nvPr/>
          </p:nvSpPr>
          <p:spPr bwMode="auto">
            <a:xfrm>
              <a:off x="864" y="1872"/>
              <a:ext cx="400" cy="240"/>
            </a:xfrm>
            <a:prstGeom prst="rect">
              <a:avLst/>
            </a:prstGeom>
            <a:noFill/>
            <a:ln w="9525">
              <a:noFill/>
              <a:miter lim="800000"/>
              <a:headEnd/>
              <a:tailEnd/>
            </a:ln>
            <a:effectLst/>
          </p:spPr>
          <p:txBody>
            <a:bodyPr/>
            <a:lstStyle/>
            <a:p>
              <a:r>
                <a:rPr lang="en-US" sz="2400"/>
                <a:t>3.</a:t>
              </a:r>
            </a:p>
          </p:txBody>
        </p:sp>
        <p:sp>
          <p:nvSpPr>
            <p:cNvPr id="65558" name="PSArrow"/>
            <p:cNvSpPr>
              <a:spLocks noChangeArrowheads="1"/>
            </p:cNvSpPr>
            <p:nvPr/>
          </p:nvSpPr>
          <p:spPr bwMode="auto">
            <a:xfrm>
              <a:off x="744" y="20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4572000"/>
            <a:ext cx="1930400" cy="1028700"/>
            <a:chOff x="168" y="2880"/>
            <a:chExt cx="1216" cy="648"/>
          </a:xfrm>
        </p:grpSpPr>
        <p:graphicFrame>
          <p:nvGraphicFramePr>
            <p:cNvPr id="65547" name="PSPic"/>
            <p:cNvGraphicFramePr>
              <a:graphicFrameLocks noChangeAspect="1"/>
            </p:cNvGraphicFramePr>
            <p:nvPr/>
          </p:nvGraphicFramePr>
          <p:xfrm>
            <a:off x="288" y="3120"/>
            <a:ext cx="1096" cy="408"/>
          </p:xfrm>
          <a:graphic>
            <a:graphicData uri="http://schemas.openxmlformats.org/presentationml/2006/ole">
              <p:oleObj spid="_x0000_s50180" name="Equation" r:id="rId9" imgW="571748" imgH="215994" progId="">
                <p:embed/>
              </p:oleObj>
            </a:graphicData>
          </a:graphic>
        </p:graphicFrame>
        <p:sp>
          <p:nvSpPr>
            <p:cNvPr id="65560" name="PSText"/>
            <p:cNvSpPr txBox="1">
              <a:spLocks noChangeArrowheads="1"/>
            </p:cNvSpPr>
            <p:nvPr/>
          </p:nvSpPr>
          <p:spPr bwMode="auto">
            <a:xfrm>
              <a:off x="288" y="2880"/>
              <a:ext cx="400" cy="240"/>
            </a:xfrm>
            <a:prstGeom prst="rect">
              <a:avLst/>
            </a:prstGeom>
            <a:noFill/>
            <a:ln w="9525">
              <a:noFill/>
              <a:miter lim="800000"/>
              <a:headEnd/>
              <a:tailEnd/>
            </a:ln>
            <a:effectLst/>
          </p:spPr>
          <p:txBody>
            <a:bodyPr/>
            <a:lstStyle/>
            <a:p>
              <a:r>
                <a:rPr lang="en-US" sz="2400"/>
                <a:t>4.</a:t>
              </a:r>
            </a:p>
          </p:txBody>
        </p:sp>
        <p:sp>
          <p:nvSpPr>
            <p:cNvPr id="65561" name="PSArrow"/>
            <p:cNvSpPr>
              <a:spLocks noChangeArrowheads="1"/>
            </p:cNvSpPr>
            <p:nvPr/>
          </p:nvSpPr>
          <p:spPr bwMode="auto">
            <a:xfrm>
              <a:off x="168" y="30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00300" y="4495800"/>
            <a:ext cx="2324100" cy="1028700"/>
            <a:chOff x="1512" y="2832"/>
            <a:chExt cx="1464" cy="648"/>
          </a:xfrm>
        </p:grpSpPr>
        <p:graphicFrame>
          <p:nvGraphicFramePr>
            <p:cNvPr id="65549" name="PSPic"/>
            <p:cNvGraphicFramePr>
              <a:graphicFrameLocks noChangeAspect="1"/>
            </p:cNvGraphicFramePr>
            <p:nvPr/>
          </p:nvGraphicFramePr>
          <p:xfrm>
            <a:off x="1632" y="3072"/>
            <a:ext cx="1344" cy="408"/>
          </p:xfrm>
          <a:graphic>
            <a:graphicData uri="http://schemas.openxmlformats.org/presentationml/2006/ole">
              <p:oleObj spid="_x0000_s50179" name="Equation" r:id="rId10" imgW="698500" imgH="215900" progId="">
                <p:embed/>
              </p:oleObj>
            </a:graphicData>
          </a:graphic>
        </p:graphicFrame>
        <p:sp>
          <p:nvSpPr>
            <p:cNvPr id="65563" name="PSText"/>
            <p:cNvSpPr txBox="1">
              <a:spLocks noChangeArrowheads="1"/>
            </p:cNvSpPr>
            <p:nvPr/>
          </p:nvSpPr>
          <p:spPr bwMode="auto">
            <a:xfrm>
              <a:off x="1632" y="2832"/>
              <a:ext cx="400" cy="240"/>
            </a:xfrm>
            <a:prstGeom prst="rect">
              <a:avLst/>
            </a:prstGeom>
            <a:noFill/>
            <a:ln w="9525">
              <a:noFill/>
              <a:miter lim="800000"/>
              <a:headEnd/>
              <a:tailEnd/>
            </a:ln>
            <a:effectLst/>
          </p:spPr>
          <p:txBody>
            <a:bodyPr/>
            <a:lstStyle/>
            <a:p>
              <a:r>
                <a:rPr lang="en-US" sz="2400"/>
                <a:t>5.</a:t>
              </a:r>
            </a:p>
          </p:txBody>
        </p:sp>
        <p:sp>
          <p:nvSpPr>
            <p:cNvPr id="65564" name="PSArrow"/>
            <p:cNvSpPr>
              <a:spLocks noChangeArrowheads="1"/>
            </p:cNvSpPr>
            <p:nvPr/>
          </p:nvSpPr>
          <p:spPr bwMode="auto">
            <a:xfrm>
              <a:off x="1512" y="29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5540"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76200"/>
            <a:ext cx="8229600" cy="1143000"/>
          </a:xfrm>
        </p:spPr>
        <p:txBody>
          <a:bodyPr/>
          <a:lstStyle/>
          <a:p>
            <a:r>
              <a:rPr lang="en-US" sz="3600"/>
              <a:t>Solve the differential equation. </a:t>
            </a:r>
          </a:p>
        </p:txBody>
      </p:sp>
      <p:graphicFrame>
        <p:nvGraphicFramePr>
          <p:cNvPr id="50180" name="TPChart"/>
          <p:cNvGraphicFramePr>
            <a:graphicFrameLocks noChangeAspect="1"/>
          </p:cNvGraphicFramePr>
          <p:nvPr/>
        </p:nvGraphicFramePr>
        <p:xfrm>
          <a:off x="4508500" y="1651000"/>
          <a:ext cx="4572000" cy="5143500"/>
        </p:xfrm>
        <a:graphic>
          <a:graphicData uri="http://schemas.openxmlformats.org/presentationml/2006/ole">
            <p:oleObj spid="_x0000_s501762" name="Chart" r:id="rId5" imgW="4571989" imgH="5143584" progId="MSGraph.Chart.8">
              <p:embed followColorScheme="full"/>
            </p:oleObj>
          </a:graphicData>
        </a:graphic>
      </p:graphicFrame>
      <p:sp>
        <p:nvSpPr>
          <p:cNvPr id="50179" name="TPAnswers"/>
          <p:cNvSpPr>
            <a:spLocks noGrp="1" noChangeArrowheads="1"/>
          </p:cNvSpPr>
          <p:nvPr>
            <p:ph type="body" idx="1"/>
            <p:custDataLst>
              <p:tags r:id="rId3"/>
            </p:custDataLst>
          </p:nvPr>
        </p:nvSpPr>
        <p:spPr>
          <a:xfrm>
            <a:off x="533400" y="2133600"/>
            <a:ext cx="1828800" cy="4419600"/>
          </a:xfrm>
        </p:spPr>
        <p:txBody>
          <a:bodyPr/>
          <a:lstStyle/>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p:txBody>
      </p:sp>
      <p:sp>
        <p:nvSpPr>
          <p:cNvPr id="5018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1" name="Object 5"/>
          <p:cNvGraphicFramePr>
            <a:graphicFrameLocks noChangeAspect="1"/>
          </p:cNvGraphicFramePr>
          <p:nvPr/>
        </p:nvGraphicFramePr>
        <p:xfrm>
          <a:off x="609600" y="1066800"/>
          <a:ext cx="2590800" cy="954088"/>
        </p:xfrm>
        <a:graphic>
          <a:graphicData uri="http://schemas.openxmlformats.org/presentationml/2006/ole">
            <p:oleObj spid="_x0000_s501763" name="Equation" r:id="rId6" imgW="520474" imgH="190417" progId="">
              <p:embed/>
            </p:oleObj>
          </a:graphicData>
        </a:graphic>
      </p:graphicFrame>
      <p:sp>
        <p:nvSpPr>
          <p:cNvPr id="5018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3" name="Object 7"/>
          <p:cNvGraphicFramePr>
            <a:graphicFrameLocks noChangeAspect="1"/>
          </p:cNvGraphicFramePr>
          <p:nvPr/>
        </p:nvGraphicFramePr>
        <p:xfrm>
          <a:off x="1066800" y="2047875"/>
          <a:ext cx="2844800" cy="771525"/>
        </p:xfrm>
        <a:graphic>
          <a:graphicData uri="http://schemas.openxmlformats.org/presentationml/2006/ole">
            <p:oleObj spid="_x0000_s501764" name="Equation" r:id="rId7" imgW="787400" imgH="215900" progId="">
              <p:embed/>
            </p:oleObj>
          </a:graphicData>
        </a:graphic>
      </p:graphicFrame>
      <p:sp>
        <p:nvSpPr>
          <p:cNvPr id="5018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5" name="Object 9"/>
          <p:cNvGraphicFramePr>
            <a:graphicFrameLocks noChangeAspect="1"/>
          </p:cNvGraphicFramePr>
          <p:nvPr/>
        </p:nvGraphicFramePr>
        <p:xfrm>
          <a:off x="1066800" y="2962275"/>
          <a:ext cx="2706688" cy="771525"/>
        </p:xfrm>
        <a:graphic>
          <a:graphicData uri="http://schemas.openxmlformats.org/presentationml/2006/ole">
            <p:oleObj spid="_x0000_s501765" name="Equation" r:id="rId8" imgW="749300" imgH="215900" progId="">
              <p:embed/>
            </p:oleObj>
          </a:graphicData>
        </a:graphic>
      </p:graphicFrame>
      <p:sp>
        <p:nvSpPr>
          <p:cNvPr id="5018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7" name="Object 11"/>
          <p:cNvGraphicFramePr>
            <a:graphicFrameLocks noChangeAspect="1"/>
          </p:cNvGraphicFramePr>
          <p:nvPr/>
        </p:nvGraphicFramePr>
        <p:xfrm>
          <a:off x="1066800" y="3876675"/>
          <a:ext cx="2706688" cy="771525"/>
        </p:xfrm>
        <a:graphic>
          <a:graphicData uri="http://schemas.openxmlformats.org/presentationml/2006/ole">
            <p:oleObj spid="_x0000_s501766" name="Equation" r:id="rId9" imgW="749300" imgH="215900" progId="">
              <p:embed/>
            </p:oleObj>
          </a:graphicData>
        </a:graphic>
      </p:graphicFrame>
      <p:sp>
        <p:nvSpPr>
          <p:cNvPr id="5019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9" name="Object 13"/>
          <p:cNvGraphicFramePr>
            <a:graphicFrameLocks noChangeAspect="1"/>
          </p:cNvGraphicFramePr>
          <p:nvPr/>
        </p:nvGraphicFramePr>
        <p:xfrm>
          <a:off x="1066800" y="4867275"/>
          <a:ext cx="2844800" cy="771525"/>
        </p:xfrm>
        <a:graphic>
          <a:graphicData uri="http://schemas.openxmlformats.org/presentationml/2006/ole">
            <p:oleObj spid="_x0000_s501767" name="Equation" r:id="rId10" imgW="787400" imgH="215900" progId="">
              <p:embed/>
            </p:oleObj>
          </a:graphicData>
        </a:graphic>
      </p:graphicFrame>
      <p:sp>
        <p:nvSpPr>
          <p:cNvPr id="5019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91" name="Object 15"/>
          <p:cNvGraphicFramePr>
            <a:graphicFrameLocks noChangeAspect="1"/>
          </p:cNvGraphicFramePr>
          <p:nvPr/>
        </p:nvGraphicFramePr>
        <p:xfrm>
          <a:off x="1066800" y="5715000"/>
          <a:ext cx="2819400" cy="771525"/>
        </p:xfrm>
        <a:graphic>
          <a:graphicData uri="http://schemas.openxmlformats.org/presentationml/2006/ole">
            <p:oleObj spid="_x0000_s501768" name="Equation" r:id="rId11" imgW="774364"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80"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76200"/>
            <a:ext cx="8229600" cy="1143000"/>
          </a:xfrm>
        </p:spPr>
        <p:txBody>
          <a:bodyPr/>
          <a:lstStyle/>
          <a:p>
            <a:r>
              <a:rPr lang="en-US" sz="3600"/>
              <a:t>Solve the differential equation. </a:t>
            </a:r>
          </a:p>
        </p:txBody>
      </p:sp>
      <p:graphicFrame>
        <p:nvGraphicFramePr>
          <p:cNvPr id="51203" name="TPChart"/>
          <p:cNvGraphicFramePr>
            <a:graphicFrameLocks noChangeAspect="1"/>
          </p:cNvGraphicFramePr>
          <p:nvPr/>
        </p:nvGraphicFramePr>
        <p:xfrm>
          <a:off x="4508500" y="1651000"/>
          <a:ext cx="4572000" cy="5143500"/>
        </p:xfrm>
        <a:graphic>
          <a:graphicData uri="http://schemas.openxmlformats.org/presentationml/2006/ole">
            <p:oleObj spid="_x0000_s502786"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533400" y="2133600"/>
            <a:ext cx="1828800" cy="4419600"/>
          </a:xfrm>
        </p:spPr>
        <p:txBody>
          <a:bodyPr/>
          <a:lstStyle/>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p:txBody>
      </p:sp>
      <p:sp>
        <p:nvSpPr>
          <p:cNvPr id="51205" name="Rectangle 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51207"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1209"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1211" name="Rectangle 1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1213"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51218" name="Rectangle 1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17" name="Object 17"/>
          <p:cNvGraphicFramePr>
            <a:graphicFrameLocks noChangeAspect="1"/>
          </p:cNvGraphicFramePr>
          <p:nvPr/>
        </p:nvGraphicFramePr>
        <p:xfrm>
          <a:off x="533400" y="1066800"/>
          <a:ext cx="3429000" cy="968375"/>
        </p:xfrm>
        <a:graphic>
          <a:graphicData uri="http://schemas.openxmlformats.org/presentationml/2006/ole">
            <p:oleObj spid="_x0000_s502787" name="Equation" r:id="rId6" imgW="1155700" imgH="330200" progId="">
              <p:embed/>
            </p:oleObj>
          </a:graphicData>
        </a:graphic>
      </p:graphicFrame>
      <p:sp>
        <p:nvSpPr>
          <p:cNvPr id="51220" name="Rectangle 2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19" name="Object 19"/>
          <p:cNvGraphicFramePr>
            <a:graphicFrameLocks noChangeAspect="1"/>
          </p:cNvGraphicFramePr>
          <p:nvPr/>
        </p:nvGraphicFramePr>
        <p:xfrm>
          <a:off x="1143000" y="1990725"/>
          <a:ext cx="2428875" cy="600075"/>
        </p:xfrm>
        <a:graphic>
          <a:graphicData uri="http://schemas.openxmlformats.org/presentationml/2006/ole">
            <p:oleObj spid="_x0000_s502788" name="Equation" r:id="rId7" imgW="863225" imgH="215806" progId="">
              <p:embed/>
            </p:oleObj>
          </a:graphicData>
        </a:graphic>
      </p:graphicFrame>
      <p:sp>
        <p:nvSpPr>
          <p:cNvPr id="51222" name="Rectangle 22"/>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21" name="Object 21"/>
          <p:cNvGraphicFramePr>
            <a:graphicFrameLocks noChangeAspect="1"/>
          </p:cNvGraphicFramePr>
          <p:nvPr/>
        </p:nvGraphicFramePr>
        <p:xfrm>
          <a:off x="1120775" y="2667000"/>
          <a:ext cx="2641600" cy="904875"/>
        </p:xfrm>
        <a:graphic>
          <a:graphicData uri="http://schemas.openxmlformats.org/presentationml/2006/ole">
            <p:oleObj spid="_x0000_s502789" name="Equation" r:id="rId8" imgW="939392" imgH="317362" progId="">
              <p:embed/>
            </p:oleObj>
          </a:graphicData>
        </a:graphic>
      </p:graphicFrame>
      <p:sp>
        <p:nvSpPr>
          <p:cNvPr id="51224" name="Rectangle 2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23" name="Object 23"/>
          <p:cNvGraphicFramePr>
            <a:graphicFrameLocks noChangeAspect="1"/>
          </p:cNvGraphicFramePr>
          <p:nvPr/>
        </p:nvGraphicFramePr>
        <p:xfrm>
          <a:off x="1143000" y="3895725"/>
          <a:ext cx="2428875" cy="600075"/>
        </p:xfrm>
        <a:graphic>
          <a:graphicData uri="http://schemas.openxmlformats.org/presentationml/2006/ole">
            <p:oleObj spid="_x0000_s502790" name="Equation" r:id="rId9" imgW="863225" imgH="215806" progId="">
              <p:embed/>
            </p:oleObj>
          </a:graphicData>
        </a:graphic>
      </p:graphicFrame>
      <p:sp>
        <p:nvSpPr>
          <p:cNvPr id="51226" name="Rectangle 26"/>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25" name="Object 25"/>
          <p:cNvGraphicFramePr>
            <a:graphicFrameLocks noChangeAspect="1"/>
          </p:cNvGraphicFramePr>
          <p:nvPr/>
        </p:nvGraphicFramePr>
        <p:xfrm>
          <a:off x="1089025" y="4572000"/>
          <a:ext cx="2516188" cy="904875"/>
        </p:xfrm>
        <a:graphic>
          <a:graphicData uri="http://schemas.openxmlformats.org/presentationml/2006/ole">
            <p:oleObj spid="_x0000_s502791" name="Equation" r:id="rId10" imgW="888229" imgH="317225" progId="">
              <p:embed/>
            </p:oleObj>
          </a:graphicData>
        </a:graphic>
      </p:graphicFrame>
      <p:sp>
        <p:nvSpPr>
          <p:cNvPr id="51228" name="Rectangle 28"/>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27" name="Object 27"/>
          <p:cNvGraphicFramePr>
            <a:graphicFrameLocks noChangeAspect="1"/>
          </p:cNvGraphicFramePr>
          <p:nvPr/>
        </p:nvGraphicFramePr>
        <p:xfrm>
          <a:off x="1066800" y="5486400"/>
          <a:ext cx="2514600" cy="904875"/>
        </p:xfrm>
        <a:graphic>
          <a:graphicData uri="http://schemas.openxmlformats.org/presentationml/2006/ole">
            <p:oleObj spid="_x0000_s502792" name="Equation" r:id="rId11" imgW="888229" imgH="31722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609600" y="60325"/>
            <a:ext cx="8153400" cy="2225675"/>
          </a:xfrm>
        </p:spPr>
        <p:txBody>
          <a:bodyPr/>
          <a:lstStyle/>
          <a:p>
            <a:r>
              <a:rPr lang="en-US" sz="2800"/>
              <a:t>A bacteria culture starts with 120 bacteria and grows at a rate proportional to its size. After 5 hours there are 5,700 bacteria. When will the population reach 32,000? </a:t>
            </a:r>
          </a:p>
        </p:txBody>
      </p:sp>
      <p:graphicFrame>
        <p:nvGraphicFramePr>
          <p:cNvPr id="52227" name="TPChart"/>
          <p:cNvGraphicFramePr>
            <a:graphicFrameLocks noChangeAspect="1"/>
          </p:cNvGraphicFramePr>
          <p:nvPr/>
        </p:nvGraphicFramePr>
        <p:xfrm>
          <a:off x="4813300" y="1981200"/>
          <a:ext cx="4335463" cy="4876800"/>
        </p:xfrm>
        <a:graphic>
          <a:graphicData uri="http://schemas.openxmlformats.org/presentationml/2006/ole">
            <p:oleObj spid="_x0000_s503810" name="Chart" r:id="rId5" imgW="4571989" imgH="5143584" progId="MSGraph.Chart.8">
              <p:embed followColorScheme="full"/>
            </p:oleObj>
          </a:graphicData>
        </a:graphic>
      </p:graphicFrame>
      <p:sp>
        <p:nvSpPr>
          <p:cNvPr id="52229" name="TPAnswers"/>
          <p:cNvSpPr>
            <a:spLocks noGrp="1" noChangeArrowheads="1"/>
          </p:cNvSpPr>
          <p:nvPr>
            <p:ph type="body" idx="1"/>
            <p:custDataLst>
              <p:tags r:id="rId3"/>
            </p:custDataLst>
          </p:nvPr>
        </p:nvSpPr>
        <p:spPr>
          <a:xfrm>
            <a:off x="685800" y="2743200"/>
            <a:ext cx="4114800" cy="2971800"/>
          </a:xfrm>
        </p:spPr>
        <p:txBody>
          <a:bodyPr/>
          <a:lstStyle/>
          <a:p>
            <a:pPr marL="609600" indent="-609600">
              <a:buFontTx/>
              <a:buAutoNum type="arabicPeriod"/>
            </a:pPr>
            <a:r>
              <a:rPr lang="en-US"/>
              <a:t> </a:t>
            </a:r>
            <a:r>
              <a:rPr lang="en-US" i="1"/>
              <a:t>t</a:t>
            </a:r>
            <a:r>
              <a:rPr lang="en-US"/>
              <a:t> = 7.2 </a:t>
            </a:r>
          </a:p>
          <a:p>
            <a:pPr marL="609600" indent="-609600">
              <a:buFontTx/>
              <a:buAutoNum type="arabicPeriod"/>
            </a:pPr>
            <a:r>
              <a:rPr lang="en-US"/>
              <a:t> </a:t>
            </a:r>
            <a:r>
              <a:rPr lang="en-US" i="1"/>
              <a:t>t</a:t>
            </a:r>
            <a:r>
              <a:rPr lang="en-US"/>
              <a:t> = 1.4 </a:t>
            </a:r>
          </a:p>
          <a:p>
            <a:pPr marL="609600" indent="-609600">
              <a:buFontTx/>
              <a:buAutoNum type="arabicPeriod"/>
            </a:pPr>
            <a:r>
              <a:rPr lang="en-US"/>
              <a:t> </a:t>
            </a:r>
            <a:r>
              <a:rPr lang="en-US" i="1"/>
              <a:t>t</a:t>
            </a:r>
            <a:r>
              <a:rPr lang="en-US"/>
              <a:t> = 27.9 </a:t>
            </a:r>
          </a:p>
          <a:p>
            <a:pPr marL="609600" indent="-609600">
              <a:buFontTx/>
              <a:buAutoNum type="arabicPeriod"/>
            </a:pPr>
            <a:r>
              <a:rPr lang="en-US"/>
              <a:t> </a:t>
            </a:r>
            <a:r>
              <a:rPr lang="en-US" i="1"/>
              <a:t>t</a:t>
            </a:r>
            <a:r>
              <a:rPr lang="en-US"/>
              <a:t> = 2.1 </a:t>
            </a:r>
          </a:p>
          <a:p>
            <a:pPr marL="609600" indent="-609600">
              <a:buFontTx/>
              <a:buAutoNum type="arabicPeriod"/>
            </a:pPr>
            <a:r>
              <a:rPr lang="en-US"/>
              <a:t> none of these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1143000"/>
          </a:xfrm>
        </p:spPr>
        <p:txBody>
          <a:bodyPr/>
          <a:lstStyle/>
          <a:p>
            <a:r>
              <a:rPr lang="en-US" sz="3200"/>
              <a:t>Use the Bernoulli's method to solve the differential equation. </a:t>
            </a:r>
          </a:p>
        </p:txBody>
      </p:sp>
      <p:graphicFrame>
        <p:nvGraphicFramePr>
          <p:cNvPr id="53252" name="TPChart"/>
          <p:cNvGraphicFramePr>
            <a:graphicFrameLocks noChangeAspect="1"/>
          </p:cNvGraphicFramePr>
          <p:nvPr/>
        </p:nvGraphicFramePr>
        <p:xfrm>
          <a:off x="5195888" y="1828800"/>
          <a:ext cx="3948112" cy="5029200"/>
        </p:xfrm>
        <a:graphic>
          <a:graphicData uri="http://schemas.openxmlformats.org/presentationml/2006/ole">
            <p:oleObj spid="_x0000_s504834" name="Chart" r:id="rId5" imgW="4571989" imgH="5143584" progId="MSGraph.Chart.8">
              <p:embed followColorScheme="full"/>
            </p:oleObj>
          </a:graphicData>
        </a:graphic>
      </p:graphicFrame>
      <p:sp>
        <p:nvSpPr>
          <p:cNvPr id="53251" name="TPAnswers" hidden="1"/>
          <p:cNvSpPr>
            <a:spLocks noGrp="1" noChangeArrowheads="1"/>
          </p:cNvSpPr>
          <p:nvPr>
            <p:ph type="body" idx="1"/>
            <p:custDataLst>
              <p:tags r:id="rId3"/>
            </p:custDataLst>
          </p:nvPr>
        </p:nvSpPr>
        <p:spPr>
          <a:xfrm>
            <a:off x="457200" y="7010400"/>
            <a:ext cx="1295400" cy="1066800"/>
          </a:xfrm>
        </p:spPr>
        <p:txBody>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152400" y="2438400"/>
            <a:ext cx="2508250" cy="1219200"/>
            <a:chOff x="168" y="1536"/>
            <a:chExt cx="1580" cy="768"/>
          </a:xfrm>
        </p:grpSpPr>
        <p:graphicFrame>
          <p:nvGraphicFramePr>
            <p:cNvPr id="53253" name="PSPic"/>
            <p:cNvGraphicFramePr>
              <a:graphicFrameLocks noChangeAspect="1"/>
            </p:cNvGraphicFramePr>
            <p:nvPr/>
          </p:nvGraphicFramePr>
          <p:xfrm>
            <a:off x="288" y="1776"/>
            <a:ext cx="1460" cy="528"/>
          </p:xfrm>
          <a:graphic>
            <a:graphicData uri="http://schemas.openxmlformats.org/presentationml/2006/ole">
              <p:oleObj spid="_x0000_s504840" name="Equation" r:id="rId6" imgW="1155700" imgH="419100" progId="">
                <p:embed/>
              </p:oleObj>
            </a:graphicData>
          </a:graphic>
        </p:graphicFrame>
        <p:sp>
          <p:nvSpPr>
            <p:cNvPr id="53263" name="PSText"/>
            <p:cNvSpPr txBox="1">
              <a:spLocks noChangeArrowheads="1"/>
            </p:cNvSpPr>
            <p:nvPr/>
          </p:nvSpPr>
          <p:spPr bwMode="auto">
            <a:xfrm>
              <a:off x="288" y="1536"/>
              <a:ext cx="400" cy="240"/>
            </a:xfrm>
            <a:prstGeom prst="rect">
              <a:avLst/>
            </a:prstGeom>
            <a:noFill/>
            <a:ln w="9525">
              <a:noFill/>
              <a:miter lim="800000"/>
              <a:headEnd/>
              <a:tailEnd/>
            </a:ln>
            <a:effectLst/>
          </p:spPr>
          <p:txBody>
            <a:bodyPr/>
            <a:lstStyle/>
            <a:p>
              <a:r>
                <a:rPr lang="en-US" sz="2400"/>
                <a:t>1.</a:t>
              </a:r>
            </a:p>
          </p:txBody>
        </p:sp>
        <p:sp>
          <p:nvSpPr>
            <p:cNvPr id="53264" name="PSArrow"/>
            <p:cNvSpPr>
              <a:spLocks noChangeArrowheads="1"/>
            </p:cNvSpPr>
            <p:nvPr/>
          </p:nvSpPr>
          <p:spPr bwMode="auto">
            <a:xfrm>
              <a:off x="168"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2476500"/>
            <a:ext cx="2551113" cy="1219200"/>
            <a:chOff x="1704" y="1560"/>
            <a:chExt cx="1607" cy="768"/>
          </a:xfrm>
        </p:grpSpPr>
        <p:graphicFrame>
          <p:nvGraphicFramePr>
            <p:cNvPr id="53255" name="PSPic"/>
            <p:cNvGraphicFramePr>
              <a:graphicFrameLocks noChangeAspect="1"/>
            </p:cNvGraphicFramePr>
            <p:nvPr/>
          </p:nvGraphicFramePr>
          <p:xfrm>
            <a:off x="1824" y="1800"/>
            <a:ext cx="1487" cy="528"/>
          </p:xfrm>
          <a:graphic>
            <a:graphicData uri="http://schemas.openxmlformats.org/presentationml/2006/ole">
              <p:oleObj spid="_x0000_s504839" name="Equation" r:id="rId7" imgW="1181100" imgH="419100" progId="">
                <p:embed/>
              </p:oleObj>
            </a:graphicData>
          </a:graphic>
        </p:graphicFrame>
        <p:sp>
          <p:nvSpPr>
            <p:cNvPr id="53266" name="PSText"/>
            <p:cNvSpPr txBox="1">
              <a:spLocks noChangeArrowheads="1"/>
            </p:cNvSpPr>
            <p:nvPr/>
          </p:nvSpPr>
          <p:spPr bwMode="auto">
            <a:xfrm>
              <a:off x="1824" y="1560"/>
              <a:ext cx="400" cy="240"/>
            </a:xfrm>
            <a:prstGeom prst="rect">
              <a:avLst/>
            </a:prstGeom>
            <a:noFill/>
            <a:ln w="9525">
              <a:noFill/>
              <a:miter lim="800000"/>
              <a:headEnd/>
              <a:tailEnd/>
            </a:ln>
            <a:effectLst/>
          </p:spPr>
          <p:txBody>
            <a:bodyPr/>
            <a:lstStyle/>
            <a:p>
              <a:r>
                <a:rPr lang="en-US" sz="2400"/>
                <a:t>2.</a:t>
              </a:r>
            </a:p>
          </p:txBody>
        </p:sp>
        <p:sp>
          <p:nvSpPr>
            <p:cNvPr id="53267" name="PSArrow"/>
            <p:cNvSpPr>
              <a:spLocks noChangeArrowheads="1"/>
            </p:cNvSpPr>
            <p:nvPr/>
          </p:nvSpPr>
          <p:spPr bwMode="auto">
            <a:xfrm>
              <a:off x="1704" y="17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886200"/>
            <a:ext cx="2400300" cy="1219200"/>
            <a:chOff x="792" y="2304"/>
            <a:chExt cx="1512" cy="768"/>
          </a:xfrm>
        </p:grpSpPr>
        <p:graphicFrame>
          <p:nvGraphicFramePr>
            <p:cNvPr id="53257" name="PSPic"/>
            <p:cNvGraphicFramePr>
              <a:graphicFrameLocks noChangeAspect="1"/>
            </p:cNvGraphicFramePr>
            <p:nvPr/>
          </p:nvGraphicFramePr>
          <p:xfrm>
            <a:off x="912" y="2544"/>
            <a:ext cx="1392" cy="528"/>
          </p:xfrm>
          <a:graphic>
            <a:graphicData uri="http://schemas.openxmlformats.org/presentationml/2006/ole">
              <p:oleObj spid="_x0000_s504838" name="Equation" r:id="rId8" imgW="1104900" imgH="419100" progId="">
                <p:embed/>
              </p:oleObj>
            </a:graphicData>
          </a:graphic>
        </p:graphicFrame>
        <p:sp>
          <p:nvSpPr>
            <p:cNvPr id="53269" name="PSText"/>
            <p:cNvSpPr txBox="1">
              <a:spLocks noChangeArrowheads="1"/>
            </p:cNvSpPr>
            <p:nvPr/>
          </p:nvSpPr>
          <p:spPr bwMode="auto">
            <a:xfrm>
              <a:off x="912" y="2304"/>
              <a:ext cx="400" cy="240"/>
            </a:xfrm>
            <a:prstGeom prst="rect">
              <a:avLst/>
            </a:prstGeom>
            <a:noFill/>
            <a:ln w="9525">
              <a:noFill/>
              <a:miter lim="800000"/>
              <a:headEnd/>
              <a:tailEnd/>
            </a:ln>
            <a:effectLst/>
          </p:spPr>
          <p:txBody>
            <a:bodyPr/>
            <a:lstStyle/>
            <a:p>
              <a:r>
                <a:rPr lang="en-US" sz="2400"/>
                <a:t>3.</a:t>
              </a:r>
            </a:p>
          </p:txBody>
        </p:sp>
        <p:sp>
          <p:nvSpPr>
            <p:cNvPr id="53270" name="PSArrow"/>
            <p:cNvSpPr>
              <a:spLocks noChangeArrowheads="1"/>
            </p:cNvSpPr>
            <p:nvPr/>
          </p:nvSpPr>
          <p:spPr bwMode="auto">
            <a:xfrm>
              <a:off x="79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257800"/>
            <a:ext cx="2508250" cy="1219200"/>
            <a:chOff x="216" y="3168"/>
            <a:chExt cx="1580" cy="768"/>
          </a:xfrm>
        </p:grpSpPr>
        <p:graphicFrame>
          <p:nvGraphicFramePr>
            <p:cNvPr id="53259" name="PSPic"/>
            <p:cNvGraphicFramePr>
              <a:graphicFrameLocks noChangeAspect="1"/>
            </p:cNvGraphicFramePr>
            <p:nvPr/>
          </p:nvGraphicFramePr>
          <p:xfrm>
            <a:off x="336" y="3408"/>
            <a:ext cx="1460" cy="528"/>
          </p:xfrm>
          <a:graphic>
            <a:graphicData uri="http://schemas.openxmlformats.org/presentationml/2006/ole">
              <p:oleObj spid="_x0000_s504837" name="Equation" r:id="rId9" imgW="1155700" imgH="419100" progId="">
                <p:embed/>
              </p:oleObj>
            </a:graphicData>
          </a:graphic>
        </p:graphicFrame>
        <p:sp>
          <p:nvSpPr>
            <p:cNvPr id="53272" name="PSText"/>
            <p:cNvSpPr txBox="1">
              <a:spLocks noChangeArrowheads="1"/>
            </p:cNvSpPr>
            <p:nvPr/>
          </p:nvSpPr>
          <p:spPr bwMode="auto">
            <a:xfrm>
              <a:off x="336" y="3168"/>
              <a:ext cx="400" cy="240"/>
            </a:xfrm>
            <a:prstGeom prst="rect">
              <a:avLst/>
            </a:prstGeom>
            <a:noFill/>
            <a:ln w="9525">
              <a:noFill/>
              <a:miter lim="800000"/>
              <a:headEnd/>
              <a:tailEnd/>
            </a:ln>
            <a:effectLst/>
          </p:spPr>
          <p:txBody>
            <a:bodyPr/>
            <a:lstStyle/>
            <a:p>
              <a:r>
                <a:rPr lang="en-US" sz="2400"/>
                <a:t>4.</a:t>
              </a:r>
            </a:p>
          </p:txBody>
        </p:sp>
        <p:sp>
          <p:nvSpPr>
            <p:cNvPr id="53273" name="PSArrow"/>
            <p:cNvSpPr>
              <a:spLocks noChangeArrowheads="1"/>
            </p:cNvSpPr>
            <p:nvPr/>
          </p:nvSpPr>
          <p:spPr bwMode="auto">
            <a:xfrm>
              <a:off x="216"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257800"/>
            <a:ext cx="2552700" cy="1219200"/>
            <a:chOff x="1656" y="3120"/>
            <a:chExt cx="1608" cy="768"/>
          </a:xfrm>
        </p:grpSpPr>
        <p:graphicFrame>
          <p:nvGraphicFramePr>
            <p:cNvPr id="53261" name="PSPic"/>
            <p:cNvGraphicFramePr>
              <a:graphicFrameLocks noChangeAspect="1"/>
            </p:cNvGraphicFramePr>
            <p:nvPr/>
          </p:nvGraphicFramePr>
          <p:xfrm>
            <a:off x="1776" y="3360"/>
            <a:ext cx="1488" cy="528"/>
          </p:xfrm>
          <a:graphic>
            <a:graphicData uri="http://schemas.openxmlformats.org/presentationml/2006/ole">
              <p:oleObj spid="_x0000_s504836" name="Equation" r:id="rId10" imgW="1181100" imgH="419100" progId="">
                <p:embed/>
              </p:oleObj>
            </a:graphicData>
          </a:graphic>
        </p:graphicFrame>
        <p:sp>
          <p:nvSpPr>
            <p:cNvPr id="53275" name="PSText"/>
            <p:cNvSpPr txBox="1">
              <a:spLocks noChangeArrowheads="1"/>
            </p:cNvSpPr>
            <p:nvPr/>
          </p:nvSpPr>
          <p:spPr bwMode="auto">
            <a:xfrm>
              <a:off x="1776" y="3120"/>
              <a:ext cx="400" cy="240"/>
            </a:xfrm>
            <a:prstGeom prst="rect">
              <a:avLst/>
            </a:prstGeom>
            <a:noFill/>
            <a:ln w="9525">
              <a:noFill/>
              <a:miter lim="800000"/>
              <a:headEnd/>
              <a:tailEnd/>
            </a:ln>
            <a:effectLst/>
          </p:spPr>
          <p:txBody>
            <a:bodyPr/>
            <a:lstStyle/>
            <a:p>
              <a:r>
                <a:rPr lang="en-US" sz="2400"/>
                <a:t>5.</a:t>
              </a:r>
            </a:p>
          </p:txBody>
        </p:sp>
        <p:sp>
          <p:nvSpPr>
            <p:cNvPr id="53276" name="PSArrow"/>
            <p:cNvSpPr>
              <a:spLocks noChangeArrowheads="1"/>
            </p:cNvSpPr>
            <p:nvPr/>
          </p:nvSpPr>
          <p:spPr bwMode="auto">
            <a:xfrm>
              <a:off x="165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3279" name="Rectangle 3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78" name="Object 30"/>
          <p:cNvGraphicFramePr>
            <a:graphicFrameLocks noChangeAspect="1"/>
          </p:cNvGraphicFramePr>
          <p:nvPr/>
        </p:nvGraphicFramePr>
        <p:xfrm>
          <a:off x="838200" y="1219200"/>
          <a:ext cx="1905000" cy="1022350"/>
        </p:xfrm>
        <a:graphic>
          <a:graphicData uri="http://schemas.openxmlformats.org/presentationml/2006/ole">
            <p:oleObj spid="_x0000_s504835" name="Equation" r:id="rId11" imgW="7366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2"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76200"/>
            <a:ext cx="8229600" cy="1219200"/>
          </a:xfrm>
        </p:spPr>
        <p:txBody>
          <a:bodyPr/>
          <a:lstStyle/>
          <a:p>
            <a:r>
              <a:rPr lang="en-US" sz="3200"/>
              <a:t>Find the solution of the differential equation that satisfies the initial condition </a:t>
            </a:r>
            <a:r>
              <a:rPr lang="en-US" sz="3200" i="1"/>
              <a:t>y</a:t>
            </a:r>
            <a:r>
              <a:rPr lang="en-US" sz="3200"/>
              <a:t>(1) = 1. </a:t>
            </a:r>
          </a:p>
        </p:txBody>
      </p:sp>
      <p:graphicFrame>
        <p:nvGraphicFramePr>
          <p:cNvPr id="54276" name="TPChart"/>
          <p:cNvGraphicFramePr>
            <a:graphicFrameLocks noChangeAspect="1"/>
          </p:cNvGraphicFramePr>
          <p:nvPr/>
        </p:nvGraphicFramePr>
        <p:xfrm>
          <a:off x="4800600" y="1828800"/>
          <a:ext cx="4343400" cy="5029200"/>
        </p:xfrm>
        <a:graphic>
          <a:graphicData uri="http://schemas.openxmlformats.org/presentationml/2006/ole">
            <p:oleObj spid="_x0000_s505858" name="Chart" r:id="rId5" imgW="4571989" imgH="5143584" progId="MSGraph.Chart.8">
              <p:embed followColorScheme="full"/>
            </p:oleObj>
          </a:graphicData>
        </a:graphic>
      </p:graphicFrame>
      <p:sp>
        <p:nvSpPr>
          <p:cNvPr id="54275" name="TPAnswers" hidden="1"/>
          <p:cNvSpPr>
            <a:spLocks noGrp="1" noChangeArrowheads="1"/>
          </p:cNvSpPr>
          <p:nvPr>
            <p:ph type="body" idx="1"/>
            <p:custDataLst>
              <p:tags r:id="rId3"/>
            </p:custDataLst>
          </p:nvPr>
        </p:nvSpPr>
        <p:spPr>
          <a:xfrm>
            <a:off x="457200" y="7010400"/>
            <a:ext cx="1905000" cy="914400"/>
          </a:xfrm>
        </p:spPr>
        <p:txBody>
          <a:bodyPr/>
          <a:lstStyle/>
          <a:p>
            <a:pPr marL="609600" indent="-609600">
              <a:buFontTx/>
              <a:buAutoNum type="arabicPeriod"/>
            </a:pPr>
            <a:r>
              <a:rPr lang="en-US" sz="900"/>
              <a:t>Choice One</a:t>
            </a:r>
          </a:p>
          <a:p>
            <a:pPr marL="609600" indent="-609600">
              <a:buFontTx/>
              <a:buAutoNum type="arabicPeriod"/>
            </a:pPr>
            <a:r>
              <a:rPr lang="en-US" sz="900"/>
              <a:t>Choice Two</a:t>
            </a:r>
          </a:p>
          <a:p>
            <a:pPr marL="609600" indent="-609600">
              <a:buFontTx/>
              <a:buAutoNum type="arabicPeriod"/>
            </a:pPr>
            <a:r>
              <a:rPr lang="en-US" sz="900"/>
              <a:t>Choice Three</a:t>
            </a:r>
          </a:p>
          <a:p>
            <a:pPr marL="609600" indent="-609600">
              <a:buFontTx/>
              <a:buAutoNum type="arabicPeriod"/>
            </a:pPr>
            <a:r>
              <a:rPr lang="en-US" sz="900"/>
              <a:t>Choice Four</a:t>
            </a:r>
          </a:p>
          <a:p>
            <a:pPr marL="609600" indent="-609600">
              <a:buFontTx/>
              <a:buAutoNum type="arabicPeriod"/>
            </a:pPr>
            <a:r>
              <a:rPr lang="en-US" sz="900"/>
              <a:t>Choice Five</a:t>
            </a:r>
          </a:p>
        </p:txBody>
      </p:sp>
      <p:grpSp>
        <p:nvGrpSpPr>
          <p:cNvPr id="2" name="Picture Choice 1"/>
          <p:cNvGrpSpPr>
            <a:grpSpLocks/>
          </p:cNvGrpSpPr>
          <p:nvPr/>
        </p:nvGrpSpPr>
        <p:grpSpPr bwMode="auto">
          <a:xfrm>
            <a:off x="228600" y="2576513"/>
            <a:ext cx="1871663" cy="1385887"/>
            <a:chOff x="312" y="1440"/>
            <a:chExt cx="1179" cy="873"/>
          </a:xfrm>
        </p:grpSpPr>
        <p:graphicFrame>
          <p:nvGraphicFramePr>
            <p:cNvPr id="54277" name="PSPic"/>
            <p:cNvGraphicFramePr>
              <a:graphicFrameLocks noChangeAspect="1"/>
            </p:cNvGraphicFramePr>
            <p:nvPr/>
          </p:nvGraphicFramePr>
          <p:xfrm>
            <a:off x="432" y="1680"/>
            <a:ext cx="1059" cy="633"/>
          </p:xfrm>
          <a:graphic>
            <a:graphicData uri="http://schemas.openxmlformats.org/presentationml/2006/ole">
              <p:oleObj spid="_x0000_s505864" name="Equation" r:id="rId6" imgW="660400" imgH="393700" progId="">
                <p:embed/>
              </p:oleObj>
            </a:graphicData>
          </a:graphic>
        </p:graphicFrame>
        <p:sp>
          <p:nvSpPr>
            <p:cNvPr id="54287" name="PSText"/>
            <p:cNvSpPr txBox="1">
              <a:spLocks noChangeArrowheads="1"/>
            </p:cNvSpPr>
            <p:nvPr/>
          </p:nvSpPr>
          <p:spPr bwMode="auto">
            <a:xfrm>
              <a:off x="432" y="1440"/>
              <a:ext cx="400" cy="240"/>
            </a:xfrm>
            <a:prstGeom prst="rect">
              <a:avLst/>
            </a:prstGeom>
            <a:noFill/>
            <a:ln w="9525">
              <a:noFill/>
              <a:miter lim="800000"/>
              <a:headEnd/>
              <a:tailEnd/>
            </a:ln>
            <a:effectLst/>
          </p:spPr>
          <p:txBody>
            <a:bodyPr/>
            <a:lstStyle/>
            <a:p>
              <a:r>
                <a:rPr lang="en-US" sz="2400"/>
                <a:t>1.</a:t>
              </a:r>
            </a:p>
          </p:txBody>
        </p:sp>
        <p:sp>
          <p:nvSpPr>
            <p:cNvPr id="54288" name="PSArrow"/>
            <p:cNvSpPr>
              <a:spLocks noChangeArrowheads="1"/>
            </p:cNvSpPr>
            <p:nvPr/>
          </p:nvSpPr>
          <p:spPr bwMode="auto">
            <a:xfrm>
              <a:off x="31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576513"/>
            <a:ext cx="1790700" cy="1385887"/>
            <a:chOff x="1896" y="1440"/>
            <a:chExt cx="1128" cy="873"/>
          </a:xfrm>
        </p:grpSpPr>
        <p:graphicFrame>
          <p:nvGraphicFramePr>
            <p:cNvPr id="54279" name="PSPic"/>
            <p:cNvGraphicFramePr>
              <a:graphicFrameLocks noChangeAspect="1"/>
            </p:cNvGraphicFramePr>
            <p:nvPr/>
          </p:nvGraphicFramePr>
          <p:xfrm>
            <a:off x="2016" y="1680"/>
            <a:ext cx="1008" cy="633"/>
          </p:xfrm>
          <a:graphic>
            <a:graphicData uri="http://schemas.openxmlformats.org/presentationml/2006/ole">
              <p:oleObj spid="_x0000_s505863" name="Equation" r:id="rId7" imgW="634725" imgH="393529" progId="">
                <p:embed/>
              </p:oleObj>
            </a:graphicData>
          </a:graphic>
        </p:graphicFrame>
        <p:sp>
          <p:nvSpPr>
            <p:cNvPr id="54290" name="PSText"/>
            <p:cNvSpPr txBox="1">
              <a:spLocks noChangeArrowheads="1"/>
            </p:cNvSpPr>
            <p:nvPr/>
          </p:nvSpPr>
          <p:spPr bwMode="auto">
            <a:xfrm>
              <a:off x="2016" y="1440"/>
              <a:ext cx="400" cy="240"/>
            </a:xfrm>
            <a:prstGeom prst="rect">
              <a:avLst/>
            </a:prstGeom>
            <a:noFill/>
            <a:ln w="9525">
              <a:noFill/>
              <a:miter lim="800000"/>
              <a:headEnd/>
              <a:tailEnd/>
            </a:ln>
            <a:effectLst/>
          </p:spPr>
          <p:txBody>
            <a:bodyPr/>
            <a:lstStyle/>
            <a:p>
              <a:r>
                <a:rPr lang="en-US" sz="2400"/>
                <a:t>2.</a:t>
              </a:r>
            </a:p>
          </p:txBody>
        </p:sp>
        <p:sp>
          <p:nvSpPr>
            <p:cNvPr id="54291" name="PSArrow"/>
            <p:cNvSpPr>
              <a:spLocks noChangeArrowheads="1"/>
            </p:cNvSpPr>
            <p:nvPr/>
          </p:nvSpPr>
          <p:spPr bwMode="auto">
            <a:xfrm>
              <a:off x="1896"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71600" y="4024313"/>
            <a:ext cx="1790700" cy="1385887"/>
            <a:chOff x="984" y="2304"/>
            <a:chExt cx="1128" cy="873"/>
          </a:xfrm>
        </p:grpSpPr>
        <p:graphicFrame>
          <p:nvGraphicFramePr>
            <p:cNvPr id="54281" name="PSPic"/>
            <p:cNvGraphicFramePr>
              <a:graphicFrameLocks noChangeAspect="1"/>
            </p:cNvGraphicFramePr>
            <p:nvPr/>
          </p:nvGraphicFramePr>
          <p:xfrm>
            <a:off x="1104" y="2544"/>
            <a:ext cx="1008" cy="633"/>
          </p:xfrm>
          <a:graphic>
            <a:graphicData uri="http://schemas.openxmlformats.org/presentationml/2006/ole">
              <p:oleObj spid="_x0000_s505862" name="Equation" r:id="rId8" imgW="634725" imgH="393529" progId="">
                <p:embed/>
              </p:oleObj>
            </a:graphicData>
          </a:graphic>
        </p:graphicFrame>
        <p:sp>
          <p:nvSpPr>
            <p:cNvPr id="54293" name="PSText"/>
            <p:cNvSpPr txBox="1">
              <a:spLocks noChangeArrowheads="1"/>
            </p:cNvSpPr>
            <p:nvPr/>
          </p:nvSpPr>
          <p:spPr bwMode="auto">
            <a:xfrm>
              <a:off x="1104" y="2304"/>
              <a:ext cx="400" cy="240"/>
            </a:xfrm>
            <a:prstGeom prst="rect">
              <a:avLst/>
            </a:prstGeom>
            <a:noFill/>
            <a:ln w="9525">
              <a:noFill/>
              <a:miter lim="800000"/>
              <a:headEnd/>
              <a:tailEnd/>
            </a:ln>
            <a:effectLst/>
          </p:spPr>
          <p:txBody>
            <a:bodyPr/>
            <a:lstStyle/>
            <a:p>
              <a:r>
                <a:rPr lang="en-US" sz="2400"/>
                <a:t>3.</a:t>
              </a:r>
            </a:p>
          </p:txBody>
        </p:sp>
        <p:sp>
          <p:nvSpPr>
            <p:cNvPr id="54294" name="PSArrow"/>
            <p:cNvSpPr>
              <a:spLocks noChangeArrowheads="1"/>
            </p:cNvSpPr>
            <p:nvPr/>
          </p:nvSpPr>
          <p:spPr bwMode="auto">
            <a:xfrm>
              <a:off x="984"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319713"/>
            <a:ext cx="1790700" cy="1385887"/>
            <a:chOff x="360" y="3216"/>
            <a:chExt cx="1128" cy="873"/>
          </a:xfrm>
        </p:grpSpPr>
        <p:graphicFrame>
          <p:nvGraphicFramePr>
            <p:cNvPr id="54283" name="PSPic"/>
            <p:cNvGraphicFramePr>
              <a:graphicFrameLocks noChangeAspect="1"/>
            </p:cNvGraphicFramePr>
            <p:nvPr/>
          </p:nvGraphicFramePr>
          <p:xfrm>
            <a:off x="480" y="3456"/>
            <a:ext cx="1008" cy="633"/>
          </p:xfrm>
          <a:graphic>
            <a:graphicData uri="http://schemas.openxmlformats.org/presentationml/2006/ole">
              <p:oleObj spid="_x0000_s505861" name="Equation" r:id="rId9" imgW="634725" imgH="393529" progId="">
                <p:embed/>
              </p:oleObj>
            </a:graphicData>
          </a:graphic>
        </p:graphicFrame>
        <p:sp>
          <p:nvSpPr>
            <p:cNvPr id="54296"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54297"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303838"/>
            <a:ext cx="1790700" cy="1385887"/>
            <a:chOff x="1896" y="3206"/>
            <a:chExt cx="1128" cy="873"/>
          </a:xfrm>
        </p:grpSpPr>
        <p:graphicFrame>
          <p:nvGraphicFramePr>
            <p:cNvPr id="54285" name="PSPic"/>
            <p:cNvGraphicFramePr>
              <a:graphicFrameLocks noChangeAspect="1"/>
            </p:cNvGraphicFramePr>
            <p:nvPr/>
          </p:nvGraphicFramePr>
          <p:xfrm>
            <a:off x="2016" y="3446"/>
            <a:ext cx="1008" cy="633"/>
          </p:xfrm>
          <a:graphic>
            <a:graphicData uri="http://schemas.openxmlformats.org/presentationml/2006/ole">
              <p:oleObj spid="_x0000_s505860" name="Equation" r:id="rId10" imgW="634725" imgH="393529" progId="">
                <p:embed/>
              </p:oleObj>
            </a:graphicData>
          </a:graphic>
        </p:graphicFrame>
        <p:sp>
          <p:nvSpPr>
            <p:cNvPr id="54299" name="PSText"/>
            <p:cNvSpPr txBox="1">
              <a:spLocks noChangeArrowheads="1"/>
            </p:cNvSpPr>
            <p:nvPr/>
          </p:nvSpPr>
          <p:spPr bwMode="auto">
            <a:xfrm>
              <a:off x="2016" y="3206"/>
              <a:ext cx="400" cy="240"/>
            </a:xfrm>
            <a:prstGeom prst="rect">
              <a:avLst/>
            </a:prstGeom>
            <a:noFill/>
            <a:ln w="9525">
              <a:noFill/>
              <a:miter lim="800000"/>
              <a:headEnd/>
              <a:tailEnd/>
            </a:ln>
            <a:effectLst/>
          </p:spPr>
          <p:txBody>
            <a:bodyPr/>
            <a:lstStyle/>
            <a:p>
              <a:r>
                <a:rPr lang="en-US" sz="2400"/>
                <a:t>5.</a:t>
              </a:r>
            </a:p>
          </p:txBody>
        </p:sp>
        <p:sp>
          <p:nvSpPr>
            <p:cNvPr id="54300" name="PSArrow"/>
            <p:cNvSpPr>
              <a:spLocks noChangeArrowheads="1"/>
            </p:cNvSpPr>
            <p:nvPr/>
          </p:nvSpPr>
          <p:spPr bwMode="auto">
            <a:xfrm>
              <a:off x="1896" y="33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54302" name="Object 30"/>
          <p:cNvGraphicFramePr>
            <a:graphicFrameLocks noChangeAspect="1"/>
          </p:cNvGraphicFramePr>
          <p:nvPr/>
        </p:nvGraphicFramePr>
        <p:xfrm>
          <a:off x="762000" y="1219200"/>
          <a:ext cx="1676400" cy="1301750"/>
        </p:xfrm>
        <a:graphic>
          <a:graphicData uri="http://schemas.openxmlformats.org/presentationml/2006/ole">
            <p:oleObj spid="_x0000_s505859" name="Equation" r:id="rId11" imgW="5080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6"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p:txBody>
          <a:bodyPr>
            <a:normAutofit fontScale="90000"/>
          </a:bodyPr>
          <a:lstStyle/>
          <a:p>
            <a:r>
              <a:rPr lang="en-US" sz="3600"/>
              <a:t>Determine whether the differential equation is linear. </a:t>
            </a:r>
          </a:p>
        </p:txBody>
      </p:sp>
      <p:graphicFrame>
        <p:nvGraphicFramePr>
          <p:cNvPr id="55300" name="TPChart"/>
          <p:cNvGraphicFramePr>
            <a:graphicFrameLocks noChangeAspect="1"/>
          </p:cNvGraphicFramePr>
          <p:nvPr/>
        </p:nvGraphicFramePr>
        <p:xfrm>
          <a:off x="4508500" y="1651000"/>
          <a:ext cx="4572000" cy="5143500"/>
        </p:xfrm>
        <a:graphic>
          <a:graphicData uri="http://schemas.openxmlformats.org/presentationml/2006/ole">
            <p:oleObj spid="_x0000_s506882" name="Chart" r:id="rId5" imgW="4571989" imgH="5143584" progId="MSGraph.Chart.8">
              <p:embed followColorScheme="full"/>
            </p:oleObj>
          </a:graphicData>
        </a:graphic>
      </p:graphicFrame>
      <p:sp>
        <p:nvSpPr>
          <p:cNvPr id="55299" name="TPAnswers"/>
          <p:cNvSpPr>
            <a:spLocks noGrp="1" noChangeArrowheads="1"/>
          </p:cNvSpPr>
          <p:nvPr>
            <p:ph type="body" idx="1"/>
            <p:custDataLst>
              <p:tags r:id="rId3"/>
            </p:custDataLst>
          </p:nvPr>
        </p:nvSpPr>
        <p:spPr>
          <a:xfrm>
            <a:off x="457200" y="3276600"/>
            <a:ext cx="4114800" cy="1295400"/>
          </a:xfrm>
        </p:spPr>
        <p:txBody>
          <a:bodyPr>
            <a:normAutofit lnSpcReduction="10000"/>
          </a:bodyPr>
          <a:lstStyle/>
          <a:p>
            <a:pPr marL="609600" indent="-609600">
              <a:buFontTx/>
              <a:buAutoNum type="arabicPeriod"/>
            </a:pPr>
            <a:r>
              <a:rPr lang="en-US" sz="3600"/>
              <a:t>Yes</a:t>
            </a:r>
          </a:p>
          <a:p>
            <a:pPr marL="609600" indent="-609600">
              <a:buFontTx/>
              <a:buAutoNum type="arabicPeriod"/>
            </a:pPr>
            <a:r>
              <a:rPr lang="en-US" sz="3600"/>
              <a:t>No</a:t>
            </a:r>
          </a:p>
        </p:txBody>
      </p:sp>
      <p:sp>
        <p:nvSpPr>
          <p:cNvPr id="5530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533400" y="1752600"/>
          <a:ext cx="4114800" cy="869950"/>
        </p:xfrm>
        <a:graphic>
          <a:graphicData uri="http://schemas.openxmlformats.org/presentationml/2006/ole">
            <p:oleObj spid="_x0000_s506883" name="Equation" r:id="rId6" imgW="1002865"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300"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0"/>
            <a:ext cx="8229600" cy="1341438"/>
          </a:xfrm>
        </p:spPr>
        <p:txBody>
          <a:bodyPr>
            <a:spAutoFit/>
          </a:bodyPr>
          <a:lstStyle/>
          <a:p>
            <a:r>
              <a:rPr lang="en-US" sz="3200"/>
              <a:t>Eliminate the parameter to find the Cartesian equation of the curve.</a:t>
            </a:r>
          </a:p>
        </p:txBody>
      </p:sp>
      <p:graphicFrame>
        <p:nvGraphicFramePr>
          <p:cNvPr id="2051" name="TPChart"/>
          <p:cNvGraphicFramePr>
            <a:graphicFrameLocks noChangeAspect="1"/>
          </p:cNvGraphicFramePr>
          <p:nvPr/>
        </p:nvGraphicFramePr>
        <p:xfrm>
          <a:off x="4741863" y="1905000"/>
          <a:ext cx="4402137" cy="4953000"/>
        </p:xfrm>
        <a:graphic>
          <a:graphicData uri="http://schemas.openxmlformats.org/presentationml/2006/ole">
            <p:oleObj spid="_x0000_s507906" name="Chart" r:id="rId5" imgW="4571989" imgH="5143584" progId="MSGraph.Chart.8">
              <p:embed followColorScheme="full"/>
            </p:oleObj>
          </a:graphicData>
        </a:graphic>
      </p:graphicFrame>
      <p:sp>
        <p:nvSpPr>
          <p:cNvPr id="2052" name="TPAnswers" hidden="1"/>
          <p:cNvSpPr>
            <a:spLocks noGrp="1" noChangeArrowheads="1"/>
          </p:cNvSpPr>
          <p:nvPr>
            <p:ph type="body" idx="1"/>
            <p:custDataLst>
              <p:tags r:id="rId3"/>
            </p:custDataLst>
          </p:nvPr>
        </p:nvSpPr>
        <p:spPr>
          <a:xfrm>
            <a:off x="457200" y="71262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533400" y="2286000"/>
            <a:ext cx="1312863" cy="1027113"/>
            <a:chOff x="408" y="1776"/>
            <a:chExt cx="827" cy="647"/>
          </a:xfrm>
        </p:grpSpPr>
        <p:graphicFrame>
          <p:nvGraphicFramePr>
            <p:cNvPr id="2053" name="PSPic"/>
            <p:cNvGraphicFramePr>
              <a:graphicFrameLocks noChangeAspect="1"/>
            </p:cNvGraphicFramePr>
            <p:nvPr/>
          </p:nvGraphicFramePr>
          <p:xfrm>
            <a:off x="528" y="2016"/>
            <a:ext cx="707" cy="407"/>
          </p:xfrm>
          <a:graphic>
            <a:graphicData uri="http://schemas.openxmlformats.org/presentationml/2006/ole">
              <p:oleObj spid="_x0000_s507912" name="Equation" r:id="rId6" imgW="355292" imgH="203024" progId="">
                <p:embed/>
              </p:oleObj>
            </a:graphicData>
          </a:graphic>
        </p:graphicFrame>
        <p:sp>
          <p:nvSpPr>
            <p:cNvPr id="2063" name="PSText"/>
            <p:cNvSpPr txBox="1">
              <a:spLocks noChangeArrowheads="1"/>
            </p:cNvSpPr>
            <p:nvPr/>
          </p:nvSpPr>
          <p:spPr bwMode="auto">
            <a:xfrm>
              <a:off x="528" y="1776"/>
              <a:ext cx="400" cy="240"/>
            </a:xfrm>
            <a:prstGeom prst="rect">
              <a:avLst/>
            </a:prstGeom>
            <a:noFill/>
            <a:ln w="9525">
              <a:noFill/>
              <a:miter lim="800000"/>
              <a:headEnd/>
              <a:tailEnd/>
            </a:ln>
            <a:effectLst/>
          </p:spPr>
          <p:txBody>
            <a:bodyPr/>
            <a:lstStyle/>
            <a:p>
              <a:r>
                <a:rPr lang="en-US" sz="2400"/>
                <a:t>1.</a:t>
              </a:r>
            </a:p>
          </p:txBody>
        </p:sp>
        <p:sp>
          <p:nvSpPr>
            <p:cNvPr id="2064" name="PSArrow"/>
            <p:cNvSpPr>
              <a:spLocks noChangeArrowheads="1"/>
            </p:cNvSpPr>
            <p:nvPr/>
          </p:nvSpPr>
          <p:spPr bwMode="auto">
            <a:xfrm>
              <a:off x="408"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86100" y="2286000"/>
            <a:ext cx="1192213" cy="857250"/>
            <a:chOff x="1944" y="1776"/>
            <a:chExt cx="751" cy="540"/>
          </a:xfrm>
        </p:grpSpPr>
        <p:graphicFrame>
          <p:nvGraphicFramePr>
            <p:cNvPr id="2055" name="PSPic"/>
            <p:cNvGraphicFramePr>
              <a:graphicFrameLocks noChangeAspect="1"/>
            </p:cNvGraphicFramePr>
            <p:nvPr/>
          </p:nvGraphicFramePr>
          <p:xfrm>
            <a:off x="2064" y="2016"/>
            <a:ext cx="631" cy="300"/>
          </p:xfrm>
          <a:graphic>
            <a:graphicData uri="http://schemas.openxmlformats.org/presentationml/2006/ole">
              <p:oleObj spid="_x0000_s507911" name="Equation" r:id="rId7" imgW="317225" imgH="152268" progId="">
                <p:embed/>
              </p:oleObj>
            </a:graphicData>
          </a:graphic>
        </p:graphicFrame>
        <p:sp>
          <p:nvSpPr>
            <p:cNvPr id="2066" name="PSText"/>
            <p:cNvSpPr txBox="1">
              <a:spLocks noChangeArrowheads="1"/>
            </p:cNvSpPr>
            <p:nvPr/>
          </p:nvSpPr>
          <p:spPr bwMode="auto">
            <a:xfrm>
              <a:off x="2064" y="1776"/>
              <a:ext cx="400" cy="240"/>
            </a:xfrm>
            <a:prstGeom prst="rect">
              <a:avLst/>
            </a:prstGeom>
            <a:noFill/>
            <a:ln w="9525">
              <a:noFill/>
              <a:miter lim="800000"/>
              <a:headEnd/>
              <a:tailEnd/>
            </a:ln>
            <a:effectLst/>
          </p:spPr>
          <p:txBody>
            <a:bodyPr/>
            <a:lstStyle/>
            <a:p>
              <a:r>
                <a:rPr lang="en-US" sz="2400"/>
                <a:t>2.</a:t>
              </a:r>
            </a:p>
          </p:txBody>
        </p:sp>
        <p:sp>
          <p:nvSpPr>
            <p:cNvPr id="2067" name="PSArrow"/>
            <p:cNvSpPr>
              <a:spLocks noChangeArrowheads="1"/>
            </p:cNvSpPr>
            <p:nvPr/>
          </p:nvSpPr>
          <p:spPr bwMode="auto">
            <a:xfrm>
              <a:off x="1944"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00200" y="3657600"/>
            <a:ext cx="1381125" cy="927100"/>
            <a:chOff x="1080" y="2400"/>
            <a:chExt cx="870" cy="584"/>
          </a:xfrm>
        </p:grpSpPr>
        <p:graphicFrame>
          <p:nvGraphicFramePr>
            <p:cNvPr id="2057" name="PSPic"/>
            <p:cNvGraphicFramePr>
              <a:graphicFrameLocks noChangeAspect="1"/>
            </p:cNvGraphicFramePr>
            <p:nvPr/>
          </p:nvGraphicFramePr>
          <p:xfrm>
            <a:off x="1200" y="2640"/>
            <a:ext cx="750" cy="344"/>
          </p:xfrm>
          <a:graphic>
            <a:graphicData uri="http://schemas.openxmlformats.org/presentationml/2006/ole">
              <p:oleObj spid="_x0000_s507910" name="Equation" r:id="rId8" imgW="380670" imgH="177646" progId="">
                <p:embed/>
              </p:oleObj>
            </a:graphicData>
          </a:graphic>
        </p:graphicFrame>
        <p:sp>
          <p:nvSpPr>
            <p:cNvPr id="2069" name="PSText"/>
            <p:cNvSpPr txBox="1">
              <a:spLocks noChangeArrowheads="1"/>
            </p:cNvSpPr>
            <p:nvPr/>
          </p:nvSpPr>
          <p:spPr bwMode="auto">
            <a:xfrm>
              <a:off x="1200" y="2400"/>
              <a:ext cx="400" cy="240"/>
            </a:xfrm>
            <a:prstGeom prst="rect">
              <a:avLst/>
            </a:prstGeom>
            <a:noFill/>
            <a:ln w="9525">
              <a:noFill/>
              <a:miter lim="800000"/>
              <a:headEnd/>
              <a:tailEnd/>
            </a:ln>
            <a:effectLst/>
          </p:spPr>
          <p:txBody>
            <a:bodyPr/>
            <a:lstStyle/>
            <a:p>
              <a:r>
                <a:rPr lang="en-US" sz="2400"/>
                <a:t>3.</a:t>
              </a:r>
            </a:p>
          </p:txBody>
        </p:sp>
        <p:sp>
          <p:nvSpPr>
            <p:cNvPr id="2070" name="PSArrow"/>
            <p:cNvSpPr>
              <a:spLocks noChangeArrowheads="1"/>
            </p:cNvSpPr>
            <p:nvPr/>
          </p:nvSpPr>
          <p:spPr bwMode="auto">
            <a:xfrm>
              <a:off x="1080"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09600" y="5029200"/>
            <a:ext cx="1450975" cy="1503363"/>
            <a:chOff x="456" y="3168"/>
            <a:chExt cx="914" cy="947"/>
          </a:xfrm>
        </p:grpSpPr>
        <p:graphicFrame>
          <p:nvGraphicFramePr>
            <p:cNvPr id="2059" name="PSPic"/>
            <p:cNvGraphicFramePr>
              <a:graphicFrameLocks noChangeAspect="1"/>
            </p:cNvGraphicFramePr>
            <p:nvPr/>
          </p:nvGraphicFramePr>
          <p:xfrm>
            <a:off x="576" y="3408"/>
            <a:ext cx="794" cy="707"/>
          </p:xfrm>
          <a:graphic>
            <a:graphicData uri="http://schemas.openxmlformats.org/presentationml/2006/ole">
              <p:oleObj spid="_x0000_s507909" name="Equation" r:id="rId9" imgW="406048" imgH="355292" progId="">
                <p:embed/>
              </p:oleObj>
            </a:graphicData>
          </a:graphic>
        </p:graphicFrame>
        <p:sp>
          <p:nvSpPr>
            <p:cNvPr id="2072" name="PSText"/>
            <p:cNvSpPr txBox="1">
              <a:spLocks noChangeArrowheads="1"/>
            </p:cNvSpPr>
            <p:nvPr/>
          </p:nvSpPr>
          <p:spPr bwMode="auto">
            <a:xfrm>
              <a:off x="576" y="3168"/>
              <a:ext cx="400" cy="240"/>
            </a:xfrm>
            <a:prstGeom prst="rect">
              <a:avLst/>
            </a:prstGeom>
            <a:noFill/>
            <a:ln w="9525">
              <a:noFill/>
              <a:miter lim="800000"/>
              <a:headEnd/>
              <a:tailEnd/>
            </a:ln>
            <a:effectLst/>
          </p:spPr>
          <p:txBody>
            <a:bodyPr/>
            <a:lstStyle/>
            <a:p>
              <a:r>
                <a:rPr lang="en-US" sz="2400"/>
                <a:t>4.</a:t>
              </a:r>
            </a:p>
          </p:txBody>
        </p:sp>
        <p:sp>
          <p:nvSpPr>
            <p:cNvPr id="2073" name="PSArrow"/>
            <p:cNvSpPr>
              <a:spLocks noChangeArrowheads="1"/>
            </p:cNvSpPr>
            <p:nvPr/>
          </p:nvSpPr>
          <p:spPr bwMode="auto">
            <a:xfrm>
              <a:off x="456"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86100" y="4975225"/>
            <a:ext cx="1262063" cy="1501775"/>
            <a:chOff x="1944" y="3134"/>
            <a:chExt cx="795" cy="946"/>
          </a:xfrm>
        </p:grpSpPr>
        <p:graphicFrame>
          <p:nvGraphicFramePr>
            <p:cNvPr id="2061" name="PSPic"/>
            <p:cNvGraphicFramePr>
              <a:graphicFrameLocks noChangeAspect="1"/>
            </p:cNvGraphicFramePr>
            <p:nvPr/>
          </p:nvGraphicFramePr>
          <p:xfrm>
            <a:off x="2064" y="3374"/>
            <a:ext cx="675" cy="706"/>
          </p:xfrm>
          <a:graphic>
            <a:graphicData uri="http://schemas.openxmlformats.org/presentationml/2006/ole">
              <p:oleObj spid="_x0000_s507908" name="Equation" r:id="rId10" imgW="342603" imgH="355292" progId="">
                <p:embed/>
              </p:oleObj>
            </a:graphicData>
          </a:graphic>
        </p:graphicFrame>
        <p:sp>
          <p:nvSpPr>
            <p:cNvPr id="2075" name="PSText"/>
            <p:cNvSpPr txBox="1">
              <a:spLocks noChangeArrowheads="1"/>
            </p:cNvSpPr>
            <p:nvPr/>
          </p:nvSpPr>
          <p:spPr bwMode="auto">
            <a:xfrm>
              <a:off x="2064" y="3134"/>
              <a:ext cx="400" cy="240"/>
            </a:xfrm>
            <a:prstGeom prst="rect">
              <a:avLst/>
            </a:prstGeom>
            <a:noFill/>
            <a:ln w="9525">
              <a:noFill/>
              <a:miter lim="800000"/>
              <a:headEnd/>
              <a:tailEnd/>
            </a:ln>
            <a:effectLst/>
          </p:spPr>
          <p:txBody>
            <a:bodyPr/>
            <a:lstStyle/>
            <a:p>
              <a:r>
                <a:rPr lang="en-US" sz="2400"/>
                <a:t>5.</a:t>
              </a:r>
            </a:p>
          </p:txBody>
        </p:sp>
        <p:sp>
          <p:nvSpPr>
            <p:cNvPr id="2076" name="PSArrow"/>
            <p:cNvSpPr>
              <a:spLocks noChangeArrowheads="1"/>
            </p:cNvSpPr>
            <p:nvPr/>
          </p:nvSpPr>
          <p:spPr bwMode="auto">
            <a:xfrm>
              <a:off x="1944" y="329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2078" name="Object 30"/>
          <p:cNvGraphicFramePr>
            <a:graphicFrameLocks noChangeAspect="1"/>
          </p:cNvGraphicFramePr>
          <p:nvPr/>
        </p:nvGraphicFramePr>
        <p:xfrm>
          <a:off x="533400" y="1371600"/>
          <a:ext cx="5638800" cy="620713"/>
        </p:xfrm>
        <a:graphic>
          <a:graphicData uri="http://schemas.openxmlformats.org/presentationml/2006/ole">
            <p:oleObj spid="_x0000_s507907" name="Equation" r:id="rId11" imgW="1727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30163"/>
            <a:ext cx="8229600" cy="1341437"/>
          </a:xfrm>
        </p:spPr>
        <p:txBody>
          <a:bodyPr>
            <a:spAutoFit/>
          </a:bodyPr>
          <a:lstStyle/>
          <a:p>
            <a:r>
              <a:rPr lang="en-US" sz="3200"/>
              <a:t>Eliminate the parameter to find a Cartesian equation of the following curve: </a:t>
            </a:r>
          </a:p>
        </p:txBody>
      </p:sp>
      <p:graphicFrame>
        <p:nvGraphicFramePr>
          <p:cNvPr id="3075" name="TPChart"/>
          <p:cNvGraphicFramePr>
            <a:graphicFrameLocks noChangeAspect="1"/>
          </p:cNvGraphicFramePr>
          <p:nvPr/>
        </p:nvGraphicFramePr>
        <p:xfrm>
          <a:off x="4876800" y="1905000"/>
          <a:ext cx="4267200" cy="4953000"/>
        </p:xfrm>
        <a:graphic>
          <a:graphicData uri="http://schemas.openxmlformats.org/presentationml/2006/ole">
            <p:oleObj spid="_x0000_s508930" name="Chart" r:id="rId5" imgW="4571989" imgH="5143584" progId="MSGraph.Chart.8">
              <p:embed followColorScheme="full"/>
            </p:oleObj>
          </a:graphicData>
        </a:graphic>
      </p:graphicFrame>
      <p:sp>
        <p:nvSpPr>
          <p:cNvPr id="3076"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228600" y="2286000"/>
            <a:ext cx="2028825" cy="1444625"/>
            <a:chOff x="216" y="1488"/>
            <a:chExt cx="1278" cy="910"/>
          </a:xfrm>
        </p:grpSpPr>
        <p:graphicFrame>
          <p:nvGraphicFramePr>
            <p:cNvPr id="3077" name="PSPic"/>
            <p:cNvGraphicFramePr>
              <a:graphicFrameLocks noChangeAspect="1"/>
            </p:cNvGraphicFramePr>
            <p:nvPr/>
          </p:nvGraphicFramePr>
          <p:xfrm>
            <a:off x="336" y="1728"/>
            <a:ext cx="1158" cy="670"/>
          </p:xfrm>
          <a:graphic>
            <a:graphicData uri="http://schemas.openxmlformats.org/presentationml/2006/ole">
              <p:oleObj spid="_x0000_s508936" name="Equation" r:id="rId6" imgW="685800" imgH="393700" progId="">
                <p:embed/>
              </p:oleObj>
            </a:graphicData>
          </a:graphic>
        </p:graphicFrame>
        <p:sp>
          <p:nvSpPr>
            <p:cNvPr id="3087" name="PSText"/>
            <p:cNvSpPr txBox="1">
              <a:spLocks noChangeArrowheads="1"/>
            </p:cNvSpPr>
            <p:nvPr/>
          </p:nvSpPr>
          <p:spPr bwMode="auto">
            <a:xfrm>
              <a:off x="336" y="1488"/>
              <a:ext cx="400" cy="240"/>
            </a:xfrm>
            <a:prstGeom prst="rect">
              <a:avLst/>
            </a:prstGeom>
            <a:noFill/>
            <a:ln w="9525">
              <a:noFill/>
              <a:miter lim="800000"/>
              <a:headEnd/>
              <a:tailEnd/>
            </a:ln>
            <a:effectLst/>
          </p:spPr>
          <p:txBody>
            <a:bodyPr/>
            <a:lstStyle/>
            <a:p>
              <a:r>
                <a:rPr lang="en-US" sz="2400"/>
                <a:t>1.</a:t>
              </a:r>
            </a:p>
          </p:txBody>
        </p:sp>
        <p:sp>
          <p:nvSpPr>
            <p:cNvPr id="3088" name="PSArrow"/>
            <p:cNvSpPr>
              <a:spLocks noChangeArrowheads="1"/>
            </p:cNvSpPr>
            <p:nvPr/>
          </p:nvSpPr>
          <p:spPr bwMode="auto">
            <a:xfrm>
              <a:off x="21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286000"/>
            <a:ext cx="2028825" cy="1444625"/>
            <a:chOff x="1608" y="1488"/>
            <a:chExt cx="1278" cy="910"/>
          </a:xfrm>
        </p:grpSpPr>
        <p:graphicFrame>
          <p:nvGraphicFramePr>
            <p:cNvPr id="3079" name="PSPic"/>
            <p:cNvGraphicFramePr>
              <a:graphicFrameLocks noChangeAspect="1"/>
            </p:cNvGraphicFramePr>
            <p:nvPr/>
          </p:nvGraphicFramePr>
          <p:xfrm>
            <a:off x="1728" y="1728"/>
            <a:ext cx="1158" cy="670"/>
          </p:xfrm>
          <a:graphic>
            <a:graphicData uri="http://schemas.openxmlformats.org/presentationml/2006/ole">
              <p:oleObj spid="_x0000_s508935" name="Equation" r:id="rId7" imgW="685800" imgH="393700" progId="">
                <p:embed/>
              </p:oleObj>
            </a:graphicData>
          </a:graphic>
        </p:graphicFrame>
        <p:sp>
          <p:nvSpPr>
            <p:cNvPr id="3090" name="PSText"/>
            <p:cNvSpPr txBox="1">
              <a:spLocks noChangeArrowheads="1"/>
            </p:cNvSpPr>
            <p:nvPr/>
          </p:nvSpPr>
          <p:spPr bwMode="auto">
            <a:xfrm>
              <a:off x="1728" y="1488"/>
              <a:ext cx="400" cy="240"/>
            </a:xfrm>
            <a:prstGeom prst="rect">
              <a:avLst/>
            </a:prstGeom>
            <a:noFill/>
            <a:ln w="9525">
              <a:noFill/>
              <a:miter lim="800000"/>
              <a:headEnd/>
              <a:tailEnd/>
            </a:ln>
            <a:effectLst/>
          </p:spPr>
          <p:txBody>
            <a:bodyPr/>
            <a:lstStyle/>
            <a:p>
              <a:r>
                <a:rPr lang="en-US" sz="2400"/>
                <a:t>2.</a:t>
              </a:r>
            </a:p>
          </p:txBody>
        </p:sp>
        <p:sp>
          <p:nvSpPr>
            <p:cNvPr id="3091" name="PSArrow"/>
            <p:cNvSpPr>
              <a:spLocks noChangeArrowheads="1"/>
            </p:cNvSpPr>
            <p:nvPr/>
          </p:nvSpPr>
          <p:spPr bwMode="auto">
            <a:xfrm>
              <a:off x="1608"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813175"/>
            <a:ext cx="2028825" cy="1444625"/>
            <a:chOff x="888" y="2208"/>
            <a:chExt cx="1278" cy="910"/>
          </a:xfrm>
        </p:grpSpPr>
        <p:graphicFrame>
          <p:nvGraphicFramePr>
            <p:cNvPr id="3081" name="PSPic"/>
            <p:cNvGraphicFramePr>
              <a:graphicFrameLocks noChangeAspect="1"/>
            </p:cNvGraphicFramePr>
            <p:nvPr/>
          </p:nvGraphicFramePr>
          <p:xfrm>
            <a:off x="1008" y="2448"/>
            <a:ext cx="1158" cy="670"/>
          </p:xfrm>
          <a:graphic>
            <a:graphicData uri="http://schemas.openxmlformats.org/presentationml/2006/ole">
              <p:oleObj spid="_x0000_s508934" name="Equation" r:id="rId8" imgW="685800" imgH="393700" progId="">
                <p:embed/>
              </p:oleObj>
            </a:graphicData>
          </a:graphic>
        </p:graphicFrame>
        <p:sp>
          <p:nvSpPr>
            <p:cNvPr id="3093"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3094"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184775"/>
            <a:ext cx="2028825" cy="1444625"/>
            <a:chOff x="312" y="3072"/>
            <a:chExt cx="1278" cy="910"/>
          </a:xfrm>
        </p:grpSpPr>
        <p:graphicFrame>
          <p:nvGraphicFramePr>
            <p:cNvPr id="3083" name="PSPic"/>
            <p:cNvGraphicFramePr>
              <a:graphicFrameLocks noChangeAspect="1"/>
            </p:cNvGraphicFramePr>
            <p:nvPr/>
          </p:nvGraphicFramePr>
          <p:xfrm>
            <a:off x="432" y="3312"/>
            <a:ext cx="1158" cy="670"/>
          </p:xfrm>
          <a:graphic>
            <a:graphicData uri="http://schemas.openxmlformats.org/presentationml/2006/ole">
              <p:oleObj spid="_x0000_s508933" name="Equation" r:id="rId9" imgW="685800" imgH="393700" progId="">
                <p:embed/>
              </p:oleObj>
            </a:graphicData>
          </a:graphic>
        </p:graphicFrame>
        <p:sp>
          <p:nvSpPr>
            <p:cNvPr id="3096"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3097"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184775"/>
            <a:ext cx="2171700" cy="1444625"/>
            <a:chOff x="1656" y="3024"/>
            <a:chExt cx="1368" cy="910"/>
          </a:xfrm>
        </p:grpSpPr>
        <p:graphicFrame>
          <p:nvGraphicFramePr>
            <p:cNvPr id="3085" name="PSPic"/>
            <p:cNvGraphicFramePr>
              <a:graphicFrameLocks noChangeAspect="1"/>
            </p:cNvGraphicFramePr>
            <p:nvPr/>
          </p:nvGraphicFramePr>
          <p:xfrm>
            <a:off x="1776" y="3264"/>
            <a:ext cx="1248" cy="670"/>
          </p:xfrm>
          <a:graphic>
            <a:graphicData uri="http://schemas.openxmlformats.org/presentationml/2006/ole">
              <p:oleObj spid="_x0000_s508932" name="Equation" r:id="rId10" imgW="736600" imgH="393700" progId="">
                <p:embed/>
              </p:oleObj>
            </a:graphicData>
          </a:graphic>
        </p:graphicFrame>
        <p:sp>
          <p:nvSpPr>
            <p:cNvPr id="3099" name="PSText"/>
            <p:cNvSpPr txBox="1">
              <a:spLocks noChangeArrowheads="1"/>
            </p:cNvSpPr>
            <p:nvPr/>
          </p:nvSpPr>
          <p:spPr bwMode="auto">
            <a:xfrm>
              <a:off x="1776" y="3024"/>
              <a:ext cx="400" cy="240"/>
            </a:xfrm>
            <a:prstGeom prst="rect">
              <a:avLst/>
            </a:prstGeom>
            <a:noFill/>
            <a:ln w="9525">
              <a:noFill/>
              <a:miter lim="800000"/>
              <a:headEnd/>
              <a:tailEnd/>
            </a:ln>
            <a:effectLst/>
          </p:spPr>
          <p:txBody>
            <a:bodyPr/>
            <a:lstStyle/>
            <a:p>
              <a:r>
                <a:rPr lang="en-US" sz="2400"/>
                <a:t>5.</a:t>
              </a:r>
            </a:p>
          </p:txBody>
        </p:sp>
        <p:sp>
          <p:nvSpPr>
            <p:cNvPr id="3100" name="PSArrow"/>
            <p:cNvSpPr>
              <a:spLocks noChangeArrowheads="1"/>
            </p:cNvSpPr>
            <p:nvPr/>
          </p:nvSpPr>
          <p:spPr bwMode="auto">
            <a:xfrm>
              <a:off x="165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103"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02" name="Object 30"/>
          <p:cNvGraphicFramePr>
            <a:graphicFrameLocks noChangeAspect="1"/>
          </p:cNvGraphicFramePr>
          <p:nvPr/>
        </p:nvGraphicFramePr>
        <p:xfrm>
          <a:off x="533400" y="1371600"/>
          <a:ext cx="4419600" cy="757238"/>
        </p:xfrm>
        <a:graphic>
          <a:graphicData uri="http://schemas.openxmlformats.org/presentationml/2006/ole">
            <p:oleObj spid="_x0000_s508931" name="Equation" r:id="rId11" imgW="13335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381000" y="76200"/>
            <a:ext cx="8686800" cy="1096963"/>
          </a:xfrm>
        </p:spPr>
        <p:txBody>
          <a:bodyPr>
            <a:spAutoFit/>
          </a:bodyPr>
          <a:lstStyle/>
          <a:p>
            <a:r>
              <a:rPr lang="en-US" sz="2400"/>
              <a:t>Describe the motion of a particle with position (x, y) as </a:t>
            </a:r>
            <a:r>
              <a:rPr lang="en-US" sz="2400" i="1"/>
              <a:t>t</a:t>
            </a:r>
            <a:r>
              <a:rPr lang="en-US" sz="2400"/>
              <a:t> varies in the given interval                    . </a:t>
            </a:r>
          </a:p>
        </p:txBody>
      </p:sp>
      <p:graphicFrame>
        <p:nvGraphicFramePr>
          <p:cNvPr id="4099" name="TPChart"/>
          <p:cNvGraphicFramePr>
            <a:graphicFrameLocks noChangeAspect="1"/>
          </p:cNvGraphicFramePr>
          <p:nvPr/>
        </p:nvGraphicFramePr>
        <p:xfrm>
          <a:off x="5105400" y="1981200"/>
          <a:ext cx="4038600" cy="4876800"/>
        </p:xfrm>
        <a:graphic>
          <a:graphicData uri="http://schemas.openxmlformats.org/presentationml/2006/ole">
            <p:oleObj spid="_x0000_s509954" name="Chart" r:id="rId5" imgW="4571989" imgH="5143584" progId="MSGraph.Chart.8">
              <p:embed followColorScheme="full"/>
            </p:oleObj>
          </a:graphicData>
        </a:graphic>
      </p:graphicFrame>
      <p:sp>
        <p:nvSpPr>
          <p:cNvPr id="4102"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1" name="Object 5"/>
          <p:cNvGraphicFramePr>
            <a:graphicFrameLocks noChangeAspect="1"/>
          </p:cNvGraphicFramePr>
          <p:nvPr/>
        </p:nvGraphicFramePr>
        <p:xfrm>
          <a:off x="3048000" y="717550"/>
          <a:ext cx="1828800" cy="501650"/>
        </p:xfrm>
        <a:graphic>
          <a:graphicData uri="http://schemas.openxmlformats.org/presentationml/2006/ole">
            <p:oleObj spid="_x0000_s509955" name="Equation" r:id="rId6" imgW="558558" imgH="152334" progId="">
              <p:embed/>
            </p:oleObj>
          </a:graphicData>
        </a:graphic>
      </p:graphicFrame>
      <p:sp>
        <p:nvSpPr>
          <p:cNvPr id="410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3" name="Object 7"/>
          <p:cNvGraphicFramePr>
            <a:graphicFrameLocks noChangeAspect="1"/>
          </p:cNvGraphicFramePr>
          <p:nvPr/>
        </p:nvGraphicFramePr>
        <p:xfrm>
          <a:off x="5029200" y="609600"/>
          <a:ext cx="3733800" cy="682625"/>
        </p:xfrm>
        <a:graphic>
          <a:graphicData uri="http://schemas.openxmlformats.org/presentationml/2006/ole">
            <p:oleObj spid="_x0000_s509956" name="Equation" r:id="rId7" imgW="1168400" imgH="215900" progId="">
              <p:embed/>
            </p:oleObj>
          </a:graphicData>
        </a:graphic>
      </p:graphicFrame>
      <p:sp>
        <p:nvSpPr>
          <p:cNvPr id="4107" name="Rectangle 1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6" name="Object 10"/>
          <p:cNvGraphicFramePr>
            <a:graphicFrameLocks noChangeAspect="1"/>
          </p:cNvGraphicFramePr>
          <p:nvPr/>
        </p:nvGraphicFramePr>
        <p:xfrm>
          <a:off x="1524000" y="1600200"/>
          <a:ext cx="1447800" cy="371475"/>
        </p:xfrm>
        <a:graphic>
          <a:graphicData uri="http://schemas.openxmlformats.org/presentationml/2006/ole">
            <p:oleObj spid="_x0000_s509957" name="Equation" r:id="rId8" imgW="889000" imgH="228600" progId="">
              <p:embed/>
            </p:oleObj>
          </a:graphicData>
        </a:graphic>
      </p:graphicFrame>
      <p:sp>
        <p:nvSpPr>
          <p:cNvPr id="4110"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9" name="Object 13"/>
          <p:cNvGraphicFramePr>
            <a:graphicFrameLocks noChangeAspect="1"/>
          </p:cNvGraphicFramePr>
          <p:nvPr/>
        </p:nvGraphicFramePr>
        <p:xfrm>
          <a:off x="1676400" y="2636838"/>
          <a:ext cx="1143000" cy="650875"/>
        </p:xfrm>
        <a:graphic>
          <a:graphicData uri="http://schemas.openxmlformats.org/presentationml/2006/ole">
            <p:oleObj spid="_x0000_s509958" name="Equation" r:id="rId9" imgW="673100" imgH="381000" progId="">
              <p:embed/>
            </p:oleObj>
          </a:graphicData>
        </a:graphic>
      </p:graphicFrame>
      <p:graphicFrame>
        <p:nvGraphicFramePr>
          <p:cNvPr id="4111" name="Object 15"/>
          <p:cNvGraphicFramePr>
            <a:graphicFrameLocks noChangeAspect="1"/>
          </p:cNvGraphicFramePr>
          <p:nvPr/>
        </p:nvGraphicFramePr>
        <p:xfrm>
          <a:off x="2133600" y="3735388"/>
          <a:ext cx="1066800" cy="608012"/>
        </p:xfrm>
        <a:graphic>
          <a:graphicData uri="http://schemas.openxmlformats.org/presentationml/2006/ole">
            <p:oleObj spid="_x0000_s509959" name="Equation" r:id="rId10" imgW="673100" imgH="381000" progId="">
              <p:embed/>
            </p:oleObj>
          </a:graphicData>
        </a:graphic>
      </p:graphicFrame>
      <p:sp>
        <p:nvSpPr>
          <p:cNvPr id="4114" name="Rectangle 18"/>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13" name="Object 17"/>
          <p:cNvGraphicFramePr>
            <a:graphicFrameLocks noChangeAspect="1"/>
          </p:cNvGraphicFramePr>
          <p:nvPr/>
        </p:nvGraphicFramePr>
        <p:xfrm>
          <a:off x="1905000" y="4953000"/>
          <a:ext cx="1219200" cy="406400"/>
        </p:xfrm>
        <a:graphic>
          <a:graphicData uri="http://schemas.openxmlformats.org/presentationml/2006/ole">
            <p:oleObj spid="_x0000_s509960" name="Equation" r:id="rId11" imgW="685800" imgH="228600" progId="">
              <p:embed/>
            </p:oleObj>
          </a:graphicData>
        </a:graphic>
      </p:graphicFrame>
      <p:sp>
        <p:nvSpPr>
          <p:cNvPr id="4100" name="TPAnswers"/>
          <p:cNvSpPr>
            <a:spLocks noGrp="1" noChangeArrowheads="1"/>
          </p:cNvSpPr>
          <p:nvPr>
            <p:ph type="body" idx="1"/>
            <p:custDataLst>
              <p:tags r:id="rId3"/>
            </p:custDataLst>
          </p:nvPr>
        </p:nvSpPr>
        <p:spPr>
          <a:xfrm>
            <a:off x="152400" y="1219200"/>
            <a:ext cx="5029200" cy="5595938"/>
          </a:xfrm>
        </p:spPr>
        <p:txBody>
          <a:bodyPr>
            <a:spAutoFit/>
          </a:bodyPr>
          <a:lstStyle/>
          <a:p>
            <a:pPr marL="609600" indent="-609600">
              <a:lnSpc>
                <a:spcPct val="115000"/>
              </a:lnSpc>
              <a:buFontTx/>
              <a:buAutoNum type="arabicPeriod"/>
            </a:pPr>
            <a:r>
              <a:rPr lang="en-US" sz="2000"/>
              <a:t>Moves once clockwise along the circle                       starting and ending at (0, 3). </a:t>
            </a:r>
          </a:p>
          <a:p>
            <a:pPr marL="609600" indent="-609600">
              <a:lnSpc>
                <a:spcPct val="115000"/>
              </a:lnSpc>
              <a:buFontTx/>
              <a:buAutoNum type="arabicPeriod"/>
            </a:pPr>
            <a:r>
              <a:rPr lang="en-US" sz="2000"/>
              <a:t>Moves once clockwise along the ellipse                   starting and ending at (0, 3). </a:t>
            </a:r>
          </a:p>
          <a:p>
            <a:pPr marL="609600" indent="-609600">
              <a:lnSpc>
                <a:spcPct val="115000"/>
              </a:lnSpc>
              <a:buFontTx/>
              <a:buAutoNum type="arabicPeriod"/>
            </a:pPr>
            <a:r>
              <a:rPr lang="en-US" sz="2000"/>
              <a:t>Moves once counterclockwise along the ellipse                  starting and ending at (0, 3). </a:t>
            </a:r>
          </a:p>
          <a:p>
            <a:pPr marL="609600" indent="-609600">
              <a:lnSpc>
                <a:spcPct val="115000"/>
              </a:lnSpc>
              <a:buFontTx/>
              <a:buAutoNum type="arabicPeriod"/>
            </a:pPr>
            <a:r>
              <a:rPr lang="en-US" sz="2000"/>
              <a:t>Moves once counterclockwise along the circle                  starting and ending at (0,-3).</a:t>
            </a:r>
          </a:p>
          <a:p>
            <a:pPr marL="609600" indent="-609600">
              <a:lnSpc>
                <a:spcPct val="115000"/>
              </a:lnSpc>
              <a:buFontTx/>
              <a:buAutoNum type="arabicPeriod"/>
            </a:pPr>
            <a:r>
              <a:rPr lang="en-US" sz="2000"/>
              <a:t>Moves once counterclockwise along the ellipse                starting and ending at (-3, 0).</a:t>
            </a:r>
          </a:p>
        </p:txBody>
      </p:sp>
      <p:sp>
        <p:nvSpPr>
          <p:cNvPr id="4116" name="Rectangle 20"/>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15" name="Object 19"/>
          <p:cNvGraphicFramePr>
            <a:graphicFrameLocks noChangeAspect="1"/>
          </p:cNvGraphicFramePr>
          <p:nvPr/>
        </p:nvGraphicFramePr>
        <p:xfrm>
          <a:off x="2133600" y="6007100"/>
          <a:ext cx="990600" cy="546100"/>
        </p:xfrm>
        <a:graphic>
          <a:graphicData uri="http://schemas.openxmlformats.org/presentationml/2006/ole">
            <p:oleObj spid="_x0000_s509961" name="Equation" r:id="rId12" imgW="6604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76200"/>
            <a:ext cx="8229600" cy="1220788"/>
          </a:xfrm>
        </p:spPr>
        <p:txBody>
          <a:bodyPr>
            <a:spAutoFit/>
          </a:bodyPr>
          <a:lstStyle/>
          <a:p>
            <a:r>
              <a:rPr lang="en-US" sz="2800"/>
              <a:t>Find a polar equation for the curve represented by the given Cartesian equation. </a:t>
            </a:r>
          </a:p>
        </p:txBody>
      </p:sp>
      <p:graphicFrame>
        <p:nvGraphicFramePr>
          <p:cNvPr id="5123" name="TPChart"/>
          <p:cNvGraphicFramePr>
            <a:graphicFrameLocks noChangeAspect="1"/>
          </p:cNvGraphicFramePr>
          <p:nvPr/>
        </p:nvGraphicFramePr>
        <p:xfrm>
          <a:off x="4508500" y="1651000"/>
          <a:ext cx="4572000" cy="5143500"/>
        </p:xfrm>
        <a:graphic>
          <a:graphicData uri="http://schemas.openxmlformats.org/presentationml/2006/ole">
            <p:oleObj spid="_x0000_s510978" name="Chart" r:id="rId5" imgW="4571989" imgH="5143584" progId="MSGraph.Chart.8">
              <p:embed followColorScheme="full"/>
            </p:oleObj>
          </a:graphicData>
        </a:graphic>
      </p:graphicFrame>
      <p:sp>
        <p:nvSpPr>
          <p:cNvPr id="512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533400" y="1295400"/>
          <a:ext cx="1828800" cy="881063"/>
        </p:xfrm>
        <a:graphic>
          <a:graphicData uri="http://schemas.openxmlformats.org/presentationml/2006/ole">
            <p:oleObj spid="_x0000_s510979" name="Equation" r:id="rId6" imgW="444693" imgH="215994" progId="">
              <p:embed/>
            </p:oleObj>
          </a:graphicData>
        </a:graphic>
      </p:graphicFrame>
      <p:sp>
        <p:nvSpPr>
          <p:cNvPr id="5129" name="Rectangle 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124"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 </a:t>
            </a:r>
            <a:r>
              <a:rPr lang="en-US" i="1"/>
              <a:t>r </a:t>
            </a:r>
            <a:r>
              <a:rPr lang="en-US"/>
              <a:t>= 9sin</a:t>
            </a:r>
            <a:r>
              <a:rPr lang="el-GR" i="1">
                <a:cs typeface="Arial" charset="0"/>
              </a:rPr>
              <a:t>θ</a:t>
            </a:r>
          </a:p>
          <a:p>
            <a:pPr marL="609600" indent="-609600">
              <a:buFontTx/>
              <a:buAutoNum type="arabicPeriod"/>
            </a:pPr>
            <a:r>
              <a:rPr lang="en-US"/>
              <a:t> </a:t>
            </a:r>
            <a:r>
              <a:rPr lang="en-US" i="1"/>
              <a:t>r </a:t>
            </a:r>
            <a:r>
              <a:rPr lang="en-US"/>
              <a:t>= 9cos</a:t>
            </a:r>
            <a:r>
              <a:rPr lang="el-GR" i="1">
                <a:cs typeface="Arial" charset="0"/>
              </a:rPr>
              <a:t>θ</a:t>
            </a:r>
            <a:r>
              <a:rPr lang="en-US"/>
              <a:t>sin</a:t>
            </a:r>
            <a:r>
              <a:rPr lang="el-GR" i="1">
                <a:cs typeface="Arial" charset="0"/>
              </a:rPr>
              <a:t>θ</a:t>
            </a:r>
            <a:endParaRPr lang="en-US"/>
          </a:p>
          <a:p>
            <a:pPr marL="609600" indent="-609600">
              <a:buFontTx/>
              <a:buAutoNum type="arabicPeriod"/>
            </a:pPr>
            <a:r>
              <a:rPr lang="en-US"/>
              <a:t> </a:t>
            </a:r>
            <a:r>
              <a:rPr lang="en-US" i="1"/>
              <a:t>r </a:t>
            </a:r>
            <a:r>
              <a:rPr lang="en-US"/>
              <a:t>= 9tan</a:t>
            </a:r>
            <a:r>
              <a:rPr lang="el-GR" i="1">
                <a:cs typeface="Arial" charset="0"/>
              </a:rPr>
              <a:t>θ</a:t>
            </a:r>
            <a:r>
              <a:rPr lang="en-US"/>
              <a:t>sec</a:t>
            </a:r>
            <a:r>
              <a:rPr lang="el-GR" i="1">
                <a:cs typeface="Arial" charset="0"/>
              </a:rPr>
              <a:t>θ</a:t>
            </a:r>
            <a:endParaRPr lang="en-US"/>
          </a:p>
          <a:p>
            <a:pPr marL="609600" indent="-609600">
              <a:buFontTx/>
              <a:buAutoNum type="arabicPeriod"/>
            </a:pPr>
            <a:r>
              <a:rPr lang="en-US"/>
              <a:t> </a:t>
            </a:r>
            <a:r>
              <a:rPr lang="en-US" i="1"/>
              <a:t>r </a:t>
            </a:r>
            <a:r>
              <a:rPr lang="en-US"/>
              <a:t>= 9tan</a:t>
            </a:r>
            <a:r>
              <a:rPr lang="el-GR" i="1">
                <a:cs typeface="Arial" charset="0"/>
              </a:rPr>
              <a:t>θ</a:t>
            </a:r>
            <a:endParaRPr lang="en-US"/>
          </a:p>
          <a:p>
            <a:pPr marL="609600" indent="-609600">
              <a:buFontTx/>
              <a:buAutoNum type="arabicPeriod"/>
            </a:pPr>
            <a:r>
              <a:rPr lang="en-US"/>
              <a:t> </a:t>
            </a:r>
            <a:r>
              <a:rPr lang="en-US" i="1"/>
              <a:t>r </a:t>
            </a:r>
            <a:r>
              <a:rPr lang="en-US"/>
              <a:t>= 9tan</a:t>
            </a:r>
            <a:r>
              <a:rPr lang="el-GR" i="1">
                <a:cs typeface="Arial" charset="0"/>
              </a:rPr>
              <a:t>θ</a:t>
            </a:r>
            <a:r>
              <a:rPr lang="en-US">
                <a:cs typeface="Arial" charset="0"/>
              </a:rPr>
              <a:t>csc</a:t>
            </a:r>
            <a:r>
              <a:rPr lang="el-GR" i="1">
                <a:cs typeface="Arial" charset="0"/>
              </a:rPr>
              <a:t>θ</a:t>
            </a:r>
            <a:endParaRPr lang="en-US" i="1">
              <a:cs typeface="Arial"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274638"/>
            <a:ext cx="8229600" cy="1477962"/>
          </a:xfrm>
        </p:spPr>
        <p:txBody>
          <a:bodyPr/>
          <a:lstStyle/>
          <a:p>
            <a:r>
              <a:rPr lang="en-US" sz="3600"/>
              <a:t>Which of the following graphs is neither even nor odd?  </a:t>
            </a:r>
          </a:p>
        </p:txBody>
      </p:sp>
      <p:graphicFrame>
        <p:nvGraphicFramePr>
          <p:cNvPr id="7171" name="TPChart"/>
          <p:cNvGraphicFramePr>
            <a:graphicFrameLocks noChangeAspect="1"/>
          </p:cNvGraphicFramePr>
          <p:nvPr/>
        </p:nvGraphicFramePr>
        <p:xfrm>
          <a:off x="4508500" y="1651000"/>
          <a:ext cx="4572000" cy="5143500"/>
        </p:xfrm>
        <a:graphic>
          <a:graphicData uri="http://schemas.openxmlformats.org/presentationml/2006/ole">
            <p:oleObj spid="_x0000_s5122"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704013"/>
            <a:ext cx="4114800" cy="1830387"/>
          </a:xfrm>
        </p:spPr>
        <p:txBody>
          <a:bodyPr/>
          <a:lstStyle/>
          <a:p>
            <a:pPr marL="609600" indent="-609600">
              <a:buFontTx/>
              <a:buAutoNum type="arabicPeriod"/>
            </a:pPr>
            <a:r>
              <a:rPr lang="en-US"/>
              <a:t>Choice One</a:t>
            </a:r>
          </a:p>
          <a:p>
            <a:pPr marL="609600" indent="-609600">
              <a:buFontTx/>
              <a:buAutoNum type="arabicPeriod"/>
            </a:pPr>
            <a:r>
              <a:rPr lang="en-US"/>
              <a:t>Choice Two</a:t>
            </a:r>
          </a:p>
          <a:p>
            <a:pPr marL="609600" indent="-609600">
              <a:buFontTx/>
              <a:buAutoNum type="arabicPeriod"/>
            </a:pPr>
            <a:r>
              <a:rPr lang="en-US"/>
              <a:t>Choice Three</a:t>
            </a:r>
          </a:p>
        </p:txBody>
      </p:sp>
      <p:grpSp>
        <p:nvGrpSpPr>
          <p:cNvPr id="2" name="Picture Choice 1"/>
          <p:cNvGrpSpPr>
            <a:grpSpLocks/>
          </p:cNvGrpSpPr>
          <p:nvPr/>
        </p:nvGrpSpPr>
        <p:grpSpPr bwMode="auto">
          <a:xfrm>
            <a:off x="436563" y="2114550"/>
            <a:ext cx="3449637" cy="1101725"/>
            <a:chOff x="275" y="1332"/>
            <a:chExt cx="2173" cy="694"/>
          </a:xfrm>
        </p:grpSpPr>
        <p:pic>
          <p:nvPicPr>
            <p:cNvPr id="7173" name="PSPic"/>
            <p:cNvPicPr>
              <a:picLocks noChangeAspect="1" noChangeArrowheads="1"/>
            </p:cNvPicPr>
            <p:nvPr/>
          </p:nvPicPr>
          <p:blipFill>
            <a:blip r:embed="rId6"/>
            <a:srcRect/>
            <a:stretch>
              <a:fillRect/>
            </a:stretch>
          </p:blipFill>
          <p:spPr bwMode="auto">
            <a:xfrm>
              <a:off x="395" y="1572"/>
              <a:ext cx="2053" cy="454"/>
            </a:xfrm>
            <a:prstGeom prst="rect">
              <a:avLst/>
            </a:prstGeom>
            <a:noFill/>
            <a:ln w="9525">
              <a:noFill/>
              <a:miter lim="800000"/>
              <a:headEnd/>
              <a:tailEnd/>
            </a:ln>
          </p:spPr>
        </p:pic>
        <p:sp>
          <p:nvSpPr>
            <p:cNvPr id="7185" name="PSText"/>
            <p:cNvSpPr txBox="1">
              <a:spLocks noChangeArrowheads="1"/>
            </p:cNvSpPr>
            <p:nvPr/>
          </p:nvSpPr>
          <p:spPr bwMode="auto">
            <a:xfrm>
              <a:off x="395" y="1332"/>
              <a:ext cx="400" cy="240"/>
            </a:xfrm>
            <a:prstGeom prst="rect">
              <a:avLst/>
            </a:prstGeom>
            <a:noFill/>
            <a:ln w="9525">
              <a:noFill/>
              <a:miter lim="800000"/>
              <a:headEnd/>
              <a:tailEnd/>
            </a:ln>
            <a:effectLst/>
          </p:spPr>
          <p:txBody>
            <a:bodyPr/>
            <a:lstStyle/>
            <a:p>
              <a:r>
                <a:rPr lang="en-US" sz="2400"/>
                <a:t>1.</a:t>
              </a:r>
            </a:p>
          </p:txBody>
        </p:sp>
        <p:sp>
          <p:nvSpPr>
            <p:cNvPr id="7186" name="PSArrow"/>
            <p:cNvSpPr>
              <a:spLocks noChangeArrowheads="1"/>
            </p:cNvSpPr>
            <p:nvPr/>
          </p:nvSpPr>
          <p:spPr bwMode="auto">
            <a:xfrm>
              <a:off x="275" y="14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1333500" y="3619500"/>
            <a:ext cx="3049588" cy="1093788"/>
            <a:chOff x="840" y="2280"/>
            <a:chExt cx="1921" cy="689"/>
          </a:xfrm>
        </p:grpSpPr>
        <p:pic>
          <p:nvPicPr>
            <p:cNvPr id="7174" name="PSPic"/>
            <p:cNvPicPr>
              <a:picLocks noChangeAspect="1" noChangeArrowheads="1"/>
            </p:cNvPicPr>
            <p:nvPr/>
          </p:nvPicPr>
          <p:blipFill>
            <a:blip r:embed="rId7"/>
            <a:srcRect/>
            <a:stretch>
              <a:fillRect/>
            </a:stretch>
          </p:blipFill>
          <p:spPr bwMode="auto">
            <a:xfrm>
              <a:off x="960" y="2520"/>
              <a:ext cx="1801" cy="449"/>
            </a:xfrm>
            <a:prstGeom prst="rect">
              <a:avLst/>
            </a:prstGeom>
            <a:noFill/>
            <a:ln w="9525">
              <a:noFill/>
              <a:miter lim="800000"/>
              <a:headEnd/>
              <a:tailEnd/>
            </a:ln>
          </p:spPr>
        </p:pic>
        <p:sp>
          <p:nvSpPr>
            <p:cNvPr id="7188" name="PSText"/>
            <p:cNvSpPr txBox="1">
              <a:spLocks noChangeArrowheads="1"/>
            </p:cNvSpPr>
            <p:nvPr/>
          </p:nvSpPr>
          <p:spPr bwMode="auto">
            <a:xfrm>
              <a:off x="960" y="2280"/>
              <a:ext cx="400" cy="240"/>
            </a:xfrm>
            <a:prstGeom prst="rect">
              <a:avLst/>
            </a:prstGeom>
            <a:noFill/>
            <a:ln w="9525">
              <a:noFill/>
              <a:miter lim="800000"/>
              <a:headEnd/>
              <a:tailEnd/>
            </a:ln>
            <a:effectLst/>
          </p:spPr>
          <p:txBody>
            <a:bodyPr/>
            <a:lstStyle/>
            <a:p>
              <a:r>
                <a:rPr lang="en-US" sz="2400"/>
                <a:t>2.</a:t>
              </a:r>
            </a:p>
          </p:txBody>
        </p:sp>
        <p:sp>
          <p:nvSpPr>
            <p:cNvPr id="7189" name="PSArrow"/>
            <p:cNvSpPr>
              <a:spLocks noChangeArrowheads="1"/>
            </p:cNvSpPr>
            <p:nvPr/>
          </p:nvSpPr>
          <p:spPr bwMode="auto">
            <a:xfrm>
              <a:off x="840" y="24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36563" y="5029200"/>
            <a:ext cx="2763837" cy="1077913"/>
            <a:chOff x="275" y="3168"/>
            <a:chExt cx="1741" cy="679"/>
          </a:xfrm>
        </p:grpSpPr>
        <p:pic>
          <p:nvPicPr>
            <p:cNvPr id="7175" name="PSPic"/>
            <p:cNvPicPr>
              <a:picLocks noChangeAspect="1" noChangeArrowheads="1"/>
            </p:cNvPicPr>
            <p:nvPr/>
          </p:nvPicPr>
          <p:blipFill>
            <a:blip r:embed="rId8"/>
            <a:srcRect/>
            <a:stretch>
              <a:fillRect/>
            </a:stretch>
          </p:blipFill>
          <p:spPr bwMode="auto">
            <a:xfrm>
              <a:off x="395" y="3408"/>
              <a:ext cx="1621" cy="439"/>
            </a:xfrm>
            <a:prstGeom prst="rect">
              <a:avLst/>
            </a:prstGeom>
            <a:noFill/>
            <a:ln w="9525">
              <a:noFill/>
              <a:miter lim="800000"/>
              <a:headEnd/>
              <a:tailEnd/>
            </a:ln>
          </p:spPr>
        </p:pic>
        <p:sp>
          <p:nvSpPr>
            <p:cNvPr id="7191" name="PSText"/>
            <p:cNvSpPr txBox="1">
              <a:spLocks noChangeArrowheads="1"/>
            </p:cNvSpPr>
            <p:nvPr/>
          </p:nvSpPr>
          <p:spPr bwMode="auto">
            <a:xfrm>
              <a:off x="395" y="3168"/>
              <a:ext cx="400" cy="240"/>
            </a:xfrm>
            <a:prstGeom prst="rect">
              <a:avLst/>
            </a:prstGeom>
            <a:noFill/>
            <a:ln w="9525">
              <a:noFill/>
              <a:miter lim="800000"/>
              <a:headEnd/>
              <a:tailEnd/>
            </a:ln>
            <a:effectLst/>
          </p:spPr>
          <p:txBody>
            <a:bodyPr/>
            <a:lstStyle/>
            <a:p>
              <a:r>
                <a:rPr lang="en-US" sz="2400"/>
                <a:t>3.</a:t>
              </a:r>
            </a:p>
          </p:txBody>
        </p:sp>
        <p:sp>
          <p:nvSpPr>
            <p:cNvPr id="7192" name="PSArrow"/>
            <p:cNvSpPr>
              <a:spLocks noChangeArrowheads="1"/>
            </p:cNvSpPr>
            <p:nvPr/>
          </p:nvSpPr>
          <p:spPr bwMode="auto">
            <a:xfrm>
              <a:off x="275"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PQuestion"/>
          <p:cNvSpPr>
            <a:spLocks noGrp="1" noChangeArrowheads="1"/>
          </p:cNvSpPr>
          <p:nvPr>
            <p:ph type="title"/>
          </p:nvPr>
        </p:nvSpPr>
        <p:spPr>
          <a:xfrm>
            <a:off x="3581400" y="228600"/>
            <a:ext cx="5029200" cy="1143000"/>
          </a:xfrm>
        </p:spPr>
        <p:txBody>
          <a:bodyPr/>
          <a:lstStyle/>
          <a:p>
            <a:r>
              <a:rPr lang="en-US" sz="3000"/>
              <a:t>Which function is represented by the graph?</a:t>
            </a:r>
          </a:p>
        </p:txBody>
      </p:sp>
      <p:graphicFrame>
        <p:nvGraphicFramePr>
          <p:cNvPr id="66564" name="TPChart"/>
          <p:cNvGraphicFramePr>
            <a:graphicFrameLocks noChangeAspect="1"/>
          </p:cNvGraphicFramePr>
          <p:nvPr/>
        </p:nvGraphicFramePr>
        <p:xfrm>
          <a:off x="4800600" y="1714500"/>
          <a:ext cx="4343400" cy="5143500"/>
        </p:xfrm>
        <a:graphic>
          <a:graphicData uri="http://schemas.openxmlformats.org/presentationml/2006/ole">
            <p:oleObj spid="_x0000_s51202" name="Chart" r:id="rId5" imgW="4571989" imgH="5143584" progId="MSGraph.Chart.8">
              <p:embed followColorScheme="full"/>
            </p:oleObj>
          </a:graphicData>
        </a:graphic>
      </p:graphicFrame>
      <p:sp>
        <p:nvSpPr>
          <p:cNvPr id="66563" name="TPAnswers" hidden="1"/>
          <p:cNvSpPr>
            <a:spLocks noGrp="1" noChangeArrowheads="1"/>
          </p:cNvSpPr>
          <p:nvPr>
            <p:ph type="body" idx="1"/>
            <p:custDataLst>
              <p:tags r:id="rId3"/>
            </p:custDataLst>
          </p:nvPr>
        </p:nvSpPr>
        <p:spPr>
          <a:xfrm>
            <a:off x="457200" y="6934200"/>
            <a:ext cx="2362200" cy="2209800"/>
          </a:xfrm>
        </p:spPr>
        <p:txBody>
          <a:bodyPr/>
          <a:lstStyle/>
          <a:p>
            <a:pPr marL="609600" indent="-609600">
              <a:buFontTx/>
              <a:buAutoNum type="arabicPeriod"/>
            </a:pPr>
            <a:r>
              <a:rPr lang="en-US" sz="2000"/>
              <a:t>Choice One</a:t>
            </a:r>
          </a:p>
          <a:p>
            <a:pPr marL="609600" indent="-609600">
              <a:buFontTx/>
              <a:buAutoNum type="arabicPeriod"/>
            </a:pPr>
            <a:r>
              <a:rPr lang="en-US" sz="2000"/>
              <a:t>Choice Two</a:t>
            </a:r>
          </a:p>
          <a:p>
            <a:pPr marL="609600" indent="-609600">
              <a:buFontTx/>
              <a:buAutoNum type="arabicPeriod"/>
            </a:pPr>
            <a:r>
              <a:rPr lang="en-US" sz="2000"/>
              <a:t>Choice Three</a:t>
            </a:r>
          </a:p>
          <a:p>
            <a:pPr marL="609600" indent="-609600">
              <a:buFontTx/>
              <a:buAutoNum type="arabicPeriod"/>
            </a:pPr>
            <a:r>
              <a:rPr lang="en-US" sz="2000"/>
              <a:t>Choice Four</a:t>
            </a:r>
          </a:p>
          <a:p>
            <a:pPr marL="609600" indent="-609600">
              <a:buFontTx/>
              <a:buAutoNum type="arabicPeriod"/>
            </a:pPr>
            <a:r>
              <a:rPr lang="en-US" sz="2000"/>
              <a:t>Choice Five</a:t>
            </a:r>
          </a:p>
        </p:txBody>
      </p:sp>
      <p:grpSp>
        <p:nvGrpSpPr>
          <p:cNvPr id="2" name="Picture Choice 1"/>
          <p:cNvGrpSpPr>
            <a:grpSpLocks/>
          </p:cNvGrpSpPr>
          <p:nvPr/>
        </p:nvGrpSpPr>
        <p:grpSpPr bwMode="auto">
          <a:xfrm>
            <a:off x="201613" y="3303588"/>
            <a:ext cx="2236787" cy="1143000"/>
            <a:chOff x="24" y="1934"/>
            <a:chExt cx="1505" cy="833"/>
          </a:xfrm>
        </p:grpSpPr>
        <p:graphicFrame>
          <p:nvGraphicFramePr>
            <p:cNvPr id="66565" name="PSPic"/>
            <p:cNvGraphicFramePr>
              <a:graphicFrameLocks noChangeAspect="1"/>
            </p:cNvGraphicFramePr>
            <p:nvPr/>
          </p:nvGraphicFramePr>
          <p:xfrm>
            <a:off x="144" y="2174"/>
            <a:ext cx="1385" cy="593"/>
          </p:xfrm>
          <a:graphic>
            <a:graphicData uri="http://schemas.openxmlformats.org/presentationml/2006/ole">
              <p:oleObj spid="_x0000_s51207" name="Equation" r:id="rId6" imgW="838200" imgH="355600" progId="">
                <p:embed/>
              </p:oleObj>
            </a:graphicData>
          </a:graphic>
        </p:graphicFrame>
        <p:sp>
          <p:nvSpPr>
            <p:cNvPr id="66575" name="PSText"/>
            <p:cNvSpPr txBox="1">
              <a:spLocks noChangeArrowheads="1"/>
            </p:cNvSpPr>
            <p:nvPr/>
          </p:nvSpPr>
          <p:spPr bwMode="auto">
            <a:xfrm>
              <a:off x="144" y="1934"/>
              <a:ext cx="400" cy="240"/>
            </a:xfrm>
            <a:prstGeom prst="rect">
              <a:avLst/>
            </a:prstGeom>
            <a:noFill/>
            <a:ln w="9525">
              <a:noFill/>
              <a:miter lim="800000"/>
              <a:headEnd/>
              <a:tailEnd/>
            </a:ln>
            <a:effectLst/>
          </p:spPr>
          <p:txBody>
            <a:bodyPr/>
            <a:lstStyle/>
            <a:p>
              <a:r>
                <a:rPr lang="en-US" sz="2400"/>
                <a:t>1.</a:t>
              </a:r>
            </a:p>
          </p:txBody>
        </p:sp>
        <p:sp>
          <p:nvSpPr>
            <p:cNvPr id="66576" name="PSArrow"/>
            <p:cNvSpPr>
              <a:spLocks noChangeArrowheads="1"/>
            </p:cNvSpPr>
            <p:nvPr/>
          </p:nvSpPr>
          <p:spPr bwMode="auto">
            <a:xfrm>
              <a:off x="24" y="209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16213" y="3303588"/>
            <a:ext cx="2236787" cy="1143000"/>
            <a:chOff x="1560" y="1920"/>
            <a:chExt cx="1505" cy="833"/>
          </a:xfrm>
        </p:grpSpPr>
        <p:graphicFrame>
          <p:nvGraphicFramePr>
            <p:cNvPr id="66567" name="PSPic"/>
            <p:cNvGraphicFramePr>
              <a:graphicFrameLocks noChangeAspect="1"/>
            </p:cNvGraphicFramePr>
            <p:nvPr/>
          </p:nvGraphicFramePr>
          <p:xfrm>
            <a:off x="1680" y="2160"/>
            <a:ext cx="1385" cy="593"/>
          </p:xfrm>
          <a:graphic>
            <a:graphicData uri="http://schemas.openxmlformats.org/presentationml/2006/ole">
              <p:oleObj spid="_x0000_s51206" name="Equation" r:id="rId7" imgW="838200" imgH="355600" progId="">
                <p:embed/>
              </p:oleObj>
            </a:graphicData>
          </a:graphic>
        </p:graphicFrame>
        <p:sp>
          <p:nvSpPr>
            <p:cNvPr id="66578" name="PSText"/>
            <p:cNvSpPr txBox="1">
              <a:spLocks noChangeArrowheads="1"/>
            </p:cNvSpPr>
            <p:nvPr/>
          </p:nvSpPr>
          <p:spPr bwMode="auto">
            <a:xfrm>
              <a:off x="1680" y="1920"/>
              <a:ext cx="400" cy="240"/>
            </a:xfrm>
            <a:prstGeom prst="rect">
              <a:avLst/>
            </a:prstGeom>
            <a:noFill/>
            <a:ln w="9525">
              <a:noFill/>
              <a:miter lim="800000"/>
              <a:headEnd/>
              <a:tailEnd/>
            </a:ln>
            <a:effectLst/>
          </p:spPr>
          <p:txBody>
            <a:bodyPr/>
            <a:lstStyle/>
            <a:p>
              <a:r>
                <a:rPr lang="en-US" sz="2400"/>
                <a:t>2.</a:t>
              </a:r>
            </a:p>
          </p:txBody>
        </p:sp>
        <p:sp>
          <p:nvSpPr>
            <p:cNvPr id="66579" name="PSArrow"/>
            <p:cNvSpPr>
              <a:spLocks noChangeArrowheads="1"/>
            </p:cNvSpPr>
            <p:nvPr/>
          </p:nvSpPr>
          <p:spPr bwMode="auto">
            <a:xfrm>
              <a:off x="1560"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028700" y="4572000"/>
            <a:ext cx="2422525" cy="1143000"/>
            <a:chOff x="648" y="2592"/>
            <a:chExt cx="1631" cy="833"/>
          </a:xfrm>
        </p:grpSpPr>
        <p:graphicFrame>
          <p:nvGraphicFramePr>
            <p:cNvPr id="66569" name="PSPic"/>
            <p:cNvGraphicFramePr>
              <a:graphicFrameLocks noChangeAspect="1"/>
            </p:cNvGraphicFramePr>
            <p:nvPr/>
          </p:nvGraphicFramePr>
          <p:xfrm>
            <a:off x="768" y="2832"/>
            <a:ext cx="1511" cy="593"/>
          </p:xfrm>
          <a:graphic>
            <a:graphicData uri="http://schemas.openxmlformats.org/presentationml/2006/ole">
              <p:oleObj spid="_x0000_s51205" name="Equation" r:id="rId8" imgW="914400" imgH="355600" progId="">
                <p:embed/>
              </p:oleObj>
            </a:graphicData>
          </a:graphic>
        </p:graphicFrame>
        <p:sp>
          <p:nvSpPr>
            <p:cNvPr id="66581" name="PSText"/>
            <p:cNvSpPr txBox="1">
              <a:spLocks noChangeArrowheads="1"/>
            </p:cNvSpPr>
            <p:nvPr/>
          </p:nvSpPr>
          <p:spPr bwMode="auto">
            <a:xfrm>
              <a:off x="768" y="2592"/>
              <a:ext cx="400" cy="240"/>
            </a:xfrm>
            <a:prstGeom prst="rect">
              <a:avLst/>
            </a:prstGeom>
            <a:noFill/>
            <a:ln w="9525">
              <a:noFill/>
              <a:miter lim="800000"/>
              <a:headEnd/>
              <a:tailEnd/>
            </a:ln>
            <a:effectLst/>
          </p:spPr>
          <p:txBody>
            <a:bodyPr/>
            <a:lstStyle/>
            <a:p>
              <a:r>
                <a:rPr lang="en-US" sz="2400"/>
                <a:t>3.</a:t>
              </a:r>
            </a:p>
          </p:txBody>
        </p:sp>
        <p:sp>
          <p:nvSpPr>
            <p:cNvPr id="66582" name="PSArrow"/>
            <p:cNvSpPr>
              <a:spLocks noChangeArrowheads="1"/>
            </p:cNvSpPr>
            <p:nvPr/>
          </p:nvSpPr>
          <p:spPr bwMode="auto">
            <a:xfrm>
              <a:off x="648"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42900" y="5638800"/>
            <a:ext cx="1676400" cy="1143000"/>
            <a:chOff x="72" y="3360"/>
            <a:chExt cx="1128" cy="833"/>
          </a:xfrm>
        </p:grpSpPr>
        <p:graphicFrame>
          <p:nvGraphicFramePr>
            <p:cNvPr id="66571" name="PSPic"/>
            <p:cNvGraphicFramePr>
              <a:graphicFrameLocks noChangeAspect="1"/>
            </p:cNvGraphicFramePr>
            <p:nvPr/>
          </p:nvGraphicFramePr>
          <p:xfrm>
            <a:off x="192" y="3600"/>
            <a:ext cx="1008" cy="593"/>
          </p:xfrm>
          <a:graphic>
            <a:graphicData uri="http://schemas.openxmlformats.org/presentationml/2006/ole">
              <p:oleObj spid="_x0000_s51204" name="Equation" r:id="rId9" imgW="609600" imgH="355600" progId="">
                <p:embed/>
              </p:oleObj>
            </a:graphicData>
          </a:graphic>
        </p:graphicFrame>
        <p:sp>
          <p:nvSpPr>
            <p:cNvPr id="66584" name="PSText"/>
            <p:cNvSpPr txBox="1">
              <a:spLocks noChangeArrowheads="1"/>
            </p:cNvSpPr>
            <p:nvPr/>
          </p:nvSpPr>
          <p:spPr bwMode="auto">
            <a:xfrm>
              <a:off x="192" y="3360"/>
              <a:ext cx="400" cy="240"/>
            </a:xfrm>
            <a:prstGeom prst="rect">
              <a:avLst/>
            </a:prstGeom>
            <a:noFill/>
            <a:ln w="9525">
              <a:noFill/>
              <a:miter lim="800000"/>
              <a:headEnd/>
              <a:tailEnd/>
            </a:ln>
            <a:effectLst/>
          </p:spPr>
          <p:txBody>
            <a:bodyPr/>
            <a:lstStyle/>
            <a:p>
              <a:r>
                <a:rPr lang="en-US" sz="2400"/>
                <a:t>4.</a:t>
              </a:r>
            </a:p>
          </p:txBody>
        </p:sp>
        <p:sp>
          <p:nvSpPr>
            <p:cNvPr id="66585" name="PSArrow"/>
            <p:cNvSpPr>
              <a:spLocks noChangeArrowheads="1"/>
            </p:cNvSpPr>
            <p:nvPr/>
          </p:nvSpPr>
          <p:spPr bwMode="auto">
            <a:xfrm>
              <a:off x="72"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95600" y="5818188"/>
            <a:ext cx="1676400" cy="762000"/>
            <a:chOff x="1560" y="3360"/>
            <a:chExt cx="1128" cy="555"/>
          </a:xfrm>
        </p:grpSpPr>
        <p:graphicFrame>
          <p:nvGraphicFramePr>
            <p:cNvPr id="66573" name="PSPic"/>
            <p:cNvGraphicFramePr>
              <a:graphicFrameLocks noChangeAspect="1"/>
            </p:cNvGraphicFramePr>
            <p:nvPr/>
          </p:nvGraphicFramePr>
          <p:xfrm>
            <a:off x="1680" y="3600"/>
            <a:ext cx="1008" cy="315"/>
          </p:xfrm>
          <a:graphic>
            <a:graphicData uri="http://schemas.openxmlformats.org/presentationml/2006/ole">
              <p:oleObj spid="_x0000_s51203" name="Equation" r:id="rId10" imgW="609336" imgH="190417" progId="">
                <p:embed/>
              </p:oleObj>
            </a:graphicData>
          </a:graphic>
        </p:graphicFrame>
        <p:sp>
          <p:nvSpPr>
            <p:cNvPr id="66587" name="PSText"/>
            <p:cNvSpPr txBox="1">
              <a:spLocks noChangeArrowheads="1"/>
            </p:cNvSpPr>
            <p:nvPr/>
          </p:nvSpPr>
          <p:spPr bwMode="auto">
            <a:xfrm>
              <a:off x="1680" y="3360"/>
              <a:ext cx="400" cy="240"/>
            </a:xfrm>
            <a:prstGeom prst="rect">
              <a:avLst/>
            </a:prstGeom>
            <a:noFill/>
            <a:ln w="9525">
              <a:noFill/>
              <a:miter lim="800000"/>
              <a:headEnd/>
              <a:tailEnd/>
            </a:ln>
            <a:effectLst/>
          </p:spPr>
          <p:txBody>
            <a:bodyPr/>
            <a:lstStyle/>
            <a:p>
              <a:r>
                <a:rPr lang="en-US" sz="2400"/>
                <a:t>5.</a:t>
              </a:r>
            </a:p>
          </p:txBody>
        </p:sp>
        <p:sp>
          <p:nvSpPr>
            <p:cNvPr id="66588" name="PSArrow"/>
            <p:cNvSpPr>
              <a:spLocks noChangeArrowheads="1"/>
            </p:cNvSpPr>
            <p:nvPr/>
          </p:nvSpPr>
          <p:spPr bwMode="auto">
            <a:xfrm>
              <a:off x="1560"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66590" name="Picture 30"/>
          <p:cNvPicPr>
            <a:picLocks noChangeAspect="1" noChangeArrowheads="1"/>
          </p:cNvPicPr>
          <p:nvPr/>
        </p:nvPicPr>
        <p:blipFill>
          <a:blip r:embed="rId11"/>
          <a:srcRect/>
          <a:stretch>
            <a:fillRect/>
          </a:stretch>
        </p:blipFill>
        <p:spPr bwMode="auto">
          <a:xfrm>
            <a:off x="381000" y="152400"/>
            <a:ext cx="2971800" cy="29718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6564"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76200"/>
            <a:ext cx="8229600" cy="1220788"/>
          </a:xfrm>
        </p:spPr>
        <p:txBody>
          <a:bodyPr>
            <a:spAutoFit/>
          </a:bodyPr>
          <a:lstStyle/>
          <a:p>
            <a:r>
              <a:rPr lang="en-US" sz="2800"/>
              <a:t>Find the polar equation for the curve represented by the given Cartesian equation.</a:t>
            </a:r>
          </a:p>
        </p:txBody>
      </p:sp>
      <p:graphicFrame>
        <p:nvGraphicFramePr>
          <p:cNvPr id="6147" name="TPChart"/>
          <p:cNvGraphicFramePr>
            <a:graphicFrameLocks noChangeAspect="1"/>
          </p:cNvGraphicFramePr>
          <p:nvPr/>
        </p:nvGraphicFramePr>
        <p:xfrm>
          <a:off x="4508500" y="1651000"/>
          <a:ext cx="4572000" cy="5143500"/>
        </p:xfrm>
        <a:graphic>
          <a:graphicData uri="http://schemas.openxmlformats.org/presentationml/2006/ole">
            <p:oleObj spid="_x0000_s512002"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2176463"/>
            <a:ext cx="15240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6149" name="Object 5"/>
          <p:cNvGraphicFramePr>
            <a:graphicFrameLocks noChangeAspect="1"/>
          </p:cNvGraphicFramePr>
          <p:nvPr/>
        </p:nvGraphicFramePr>
        <p:xfrm>
          <a:off x="533400" y="1371600"/>
          <a:ext cx="1676400" cy="590550"/>
        </p:xfrm>
        <a:graphic>
          <a:graphicData uri="http://schemas.openxmlformats.org/presentationml/2006/ole">
            <p:oleObj spid="_x0000_s512003" name="Equation" r:id="rId6" imgW="494870" imgH="177646" progId="">
              <p:embed/>
            </p:oleObj>
          </a:graphicData>
        </a:graphic>
      </p:graphicFrame>
      <p:graphicFrame>
        <p:nvGraphicFramePr>
          <p:cNvPr id="6151" name="Object 7"/>
          <p:cNvGraphicFramePr>
            <a:graphicFrameLocks noChangeAspect="1"/>
          </p:cNvGraphicFramePr>
          <p:nvPr/>
        </p:nvGraphicFramePr>
        <p:xfrm>
          <a:off x="990600" y="1958975"/>
          <a:ext cx="2286000" cy="936625"/>
        </p:xfrm>
        <a:graphic>
          <a:graphicData uri="http://schemas.openxmlformats.org/presentationml/2006/ole">
            <p:oleObj spid="_x0000_s512004" name="Equation" r:id="rId7" imgW="875920" imgH="355446" progId="">
              <p:embed/>
            </p:oleObj>
          </a:graphicData>
        </a:graphic>
      </p:graphicFrame>
      <p:graphicFrame>
        <p:nvGraphicFramePr>
          <p:cNvPr id="6153" name="Object 9"/>
          <p:cNvGraphicFramePr>
            <a:graphicFrameLocks noChangeAspect="1"/>
          </p:cNvGraphicFramePr>
          <p:nvPr/>
        </p:nvGraphicFramePr>
        <p:xfrm>
          <a:off x="990600" y="2949575"/>
          <a:ext cx="2286000" cy="936625"/>
        </p:xfrm>
        <a:graphic>
          <a:graphicData uri="http://schemas.openxmlformats.org/presentationml/2006/ole">
            <p:oleObj spid="_x0000_s512005" name="Equation" r:id="rId8" imgW="875920" imgH="355446" progId="">
              <p:embed/>
            </p:oleObj>
          </a:graphicData>
        </a:graphic>
      </p:graphicFrame>
      <p:graphicFrame>
        <p:nvGraphicFramePr>
          <p:cNvPr id="6155" name="Object 11"/>
          <p:cNvGraphicFramePr>
            <a:graphicFrameLocks noChangeAspect="1"/>
          </p:cNvGraphicFramePr>
          <p:nvPr/>
        </p:nvGraphicFramePr>
        <p:xfrm>
          <a:off x="990600" y="4191000"/>
          <a:ext cx="2625725" cy="496888"/>
        </p:xfrm>
        <a:graphic>
          <a:graphicData uri="http://schemas.openxmlformats.org/presentationml/2006/ole">
            <p:oleObj spid="_x0000_s512006" name="Equation" r:id="rId9" imgW="1002865" imgH="190417" progId="">
              <p:embed/>
            </p:oleObj>
          </a:graphicData>
        </a:graphic>
      </p:graphicFrame>
      <p:graphicFrame>
        <p:nvGraphicFramePr>
          <p:cNvPr id="6157" name="Object 13"/>
          <p:cNvGraphicFramePr>
            <a:graphicFrameLocks noChangeAspect="1"/>
          </p:cNvGraphicFramePr>
          <p:nvPr/>
        </p:nvGraphicFramePr>
        <p:xfrm>
          <a:off x="990600" y="5141913"/>
          <a:ext cx="2625725" cy="496887"/>
        </p:xfrm>
        <a:graphic>
          <a:graphicData uri="http://schemas.openxmlformats.org/presentationml/2006/ole">
            <p:oleObj spid="_x0000_s512007" name="Equation" r:id="rId10" imgW="1002865" imgH="190417" progId="">
              <p:embed/>
            </p:oleObj>
          </a:graphicData>
        </a:graphic>
      </p:graphicFrame>
      <p:graphicFrame>
        <p:nvGraphicFramePr>
          <p:cNvPr id="6159" name="Object 15"/>
          <p:cNvGraphicFramePr>
            <a:graphicFrameLocks noChangeAspect="1"/>
          </p:cNvGraphicFramePr>
          <p:nvPr/>
        </p:nvGraphicFramePr>
        <p:xfrm>
          <a:off x="990600" y="5768975"/>
          <a:ext cx="2286000" cy="936625"/>
        </p:xfrm>
        <a:graphic>
          <a:graphicData uri="http://schemas.openxmlformats.org/presentationml/2006/ole">
            <p:oleObj spid="_x0000_s512008" name="Equation" r:id="rId11" imgW="875920"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76200"/>
            <a:ext cx="8229600" cy="854075"/>
          </a:xfrm>
        </p:spPr>
        <p:txBody>
          <a:bodyPr>
            <a:spAutoFit/>
          </a:bodyPr>
          <a:lstStyle/>
          <a:p>
            <a:r>
              <a:rPr lang="en-US" sz="3200"/>
              <a:t>Sketch the curve with the given equation. </a:t>
            </a:r>
          </a:p>
        </p:txBody>
      </p:sp>
      <p:graphicFrame>
        <p:nvGraphicFramePr>
          <p:cNvPr id="7171" name="TPChart"/>
          <p:cNvGraphicFramePr>
            <a:graphicFrameLocks noChangeAspect="1"/>
          </p:cNvGraphicFramePr>
          <p:nvPr/>
        </p:nvGraphicFramePr>
        <p:xfrm>
          <a:off x="4572000" y="1714500"/>
          <a:ext cx="4572000" cy="5143500"/>
        </p:xfrm>
        <a:graphic>
          <a:graphicData uri="http://schemas.openxmlformats.org/presentationml/2006/ole">
            <p:oleObj spid="_x0000_s513026"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977063"/>
            <a:ext cx="4114800" cy="719137"/>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114300" y="1600200"/>
            <a:ext cx="2095500" cy="2286000"/>
            <a:chOff x="72" y="1008"/>
            <a:chExt cx="1320" cy="1440"/>
          </a:xfrm>
        </p:grpSpPr>
        <p:pic>
          <p:nvPicPr>
            <p:cNvPr id="7173" name="PSPic"/>
            <p:cNvPicPr>
              <a:picLocks noChangeAspect="1" noChangeArrowheads="1"/>
            </p:cNvPicPr>
            <p:nvPr/>
          </p:nvPicPr>
          <p:blipFill>
            <a:blip r:embed="rId6"/>
            <a:srcRect/>
            <a:stretch>
              <a:fillRect/>
            </a:stretch>
          </p:blipFill>
          <p:spPr bwMode="auto">
            <a:xfrm>
              <a:off x="192" y="1248"/>
              <a:ext cx="1200" cy="1200"/>
            </a:xfrm>
            <a:prstGeom prst="rect">
              <a:avLst/>
            </a:prstGeom>
            <a:noFill/>
            <a:ln w="9525">
              <a:noFill/>
              <a:miter lim="800000"/>
              <a:headEnd/>
              <a:tailEnd/>
            </a:ln>
          </p:spPr>
        </p:pic>
        <p:sp>
          <p:nvSpPr>
            <p:cNvPr id="7177" name="PSText"/>
            <p:cNvSpPr txBox="1">
              <a:spLocks noChangeArrowheads="1"/>
            </p:cNvSpPr>
            <p:nvPr/>
          </p:nvSpPr>
          <p:spPr bwMode="auto">
            <a:xfrm>
              <a:off x="192" y="1008"/>
              <a:ext cx="400" cy="240"/>
            </a:xfrm>
            <a:prstGeom prst="rect">
              <a:avLst/>
            </a:prstGeom>
            <a:noFill/>
            <a:ln w="9525">
              <a:noFill/>
              <a:miter lim="800000"/>
              <a:headEnd/>
              <a:tailEnd/>
            </a:ln>
            <a:effectLst/>
          </p:spPr>
          <p:txBody>
            <a:bodyPr/>
            <a:lstStyle/>
            <a:p>
              <a:r>
                <a:rPr lang="en-US" sz="2400"/>
                <a:t>1.</a:t>
              </a:r>
            </a:p>
          </p:txBody>
        </p:sp>
        <p:sp>
          <p:nvSpPr>
            <p:cNvPr id="7178" name="PSArrow"/>
            <p:cNvSpPr>
              <a:spLocks noChangeArrowheads="1"/>
            </p:cNvSpPr>
            <p:nvPr/>
          </p:nvSpPr>
          <p:spPr bwMode="auto">
            <a:xfrm>
              <a:off x="72" y="11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476500" y="1600200"/>
            <a:ext cx="2095500" cy="2286000"/>
            <a:chOff x="1560" y="1008"/>
            <a:chExt cx="1320" cy="1440"/>
          </a:xfrm>
        </p:grpSpPr>
        <p:pic>
          <p:nvPicPr>
            <p:cNvPr id="7174" name="PSPic"/>
            <p:cNvPicPr>
              <a:picLocks noChangeAspect="1" noChangeArrowheads="1"/>
            </p:cNvPicPr>
            <p:nvPr/>
          </p:nvPicPr>
          <p:blipFill>
            <a:blip r:embed="rId7"/>
            <a:srcRect/>
            <a:stretch>
              <a:fillRect/>
            </a:stretch>
          </p:blipFill>
          <p:spPr bwMode="auto">
            <a:xfrm>
              <a:off x="1680" y="1248"/>
              <a:ext cx="1200" cy="1200"/>
            </a:xfrm>
            <a:prstGeom prst="rect">
              <a:avLst/>
            </a:prstGeom>
            <a:noFill/>
            <a:ln w="9525">
              <a:noFill/>
              <a:miter lim="800000"/>
              <a:headEnd/>
              <a:tailEnd/>
            </a:ln>
          </p:spPr>
        </p:pic>
        <p:sp>
          <p:nvSpPr>
            <p:cNvPr id="7180" name="PSText"/>
            <p:cNvSpPr txBox="1">
              <a:spLocks noChangeArrowheads="1"/>
            </p:cNvSpPr>
            <p:nvPr/>
          </p:nvSpPr>
          <p:spPr bwMode="auto">
            <a:xfrm>
              <a:off x="1680" y="1008"/>
              <a:ext cx="400" cy="240"/>
            </a:xfrm>
            <a:prstGeom prst="rect">
              <a:avLst/>
            </a:prstGeom>
            <a:noFill/>
            <a:ln w="9525">
              <a:noFill/>
              <a:miter lim="800000"/>
              <a:headEnd/>
              <a:tailEnd/>
            </a:ln>
            <a:effectLst/>
          </p:spPr>
          <p:txBody>
            <a:bodyPr/>
            <a:lstStyle/>
            <a:p>
              <a:r>
                <a:rPr lang="en-US" sz="2400"/>
                <a:t>2.</a:t>
              </a:r>
            </a:p>
          </p:txBody>
        </p:sp>
        <p:sp>
          <p:nvSpPr>
            <p:cNvPr id="7181" name="PSArrow"/>
            <p:cNvSpPr>
              <a:spLocks noChangeArrowheads="1"/>
            </p:cNvSpPr>
            <p:nvPr/>
          </p:nvSpPr>
          <p:spPr bwMode="auto">
            <a:xfrm>
              <a:off x="1560" y="11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90500" y="4191000"/>
            <a:ext cx="1989138" cy="2179638"/>
            <a:chOff x="120" y="2640"/>
            <a:chExt cx="1253" cy="1373"/>
          </a:xfrm>
        </p:grpSpPr>
        <p:pic>
          <p:nvPicPr>
            <p:cNvPr id="7175" name="PSPic"/>
            <p:cNvPicPr>
              <a:picLocks noChangeAspect="1" noChangeArrowheads="1"/>
            </p:cNvPicPr>
            <p:nvPr/>
          </p:nvPicPr>
          <p:blipFill>
            <a:blip r:embed="rId8"/>
            <a:srcRect/>
            <a:stretch>
              <a:fillRect/>
            </a:stretch>
          </p:blipFill>
          <p:spPr bwMode="auto">
            <a:xfrm>
              <a:off x="240" y="2880"/>
              <a:ext cx="1133" cy="1133"/>
            </a:xfrm>
            <a:prstGeom prst="rect">
              <a:avLst/>
            </a:prstGeom>
            <a:noFill/>
            <a:ln w="9525">
              <a:noFill/>
              <a:miter lim="800000"/>
              <a:headEnd/>
              <a:tailEnd/>
            </a:ln>
          </p:spPr>
        </p:pic>
        <p:sp>
          <p:nvSpPr>
            <p:cNvPr id="7183" name="PSText"/>
            <p:cNvSpPr txBox="1">
              <a:spLocks noChangeArrowheads="1"/>
            </p:cNvSpPr>
            <p:nvPr/>
          </p:nvSpPr>
          <p:spPr bwMode="auto">
            <a:xfrm>
              <a:off x="240" y="2640"/>
              <a:ext cx="400" cy="240"/>
            </a:xfrm>
            <a:prstGeom prst="rect">
              <a:avLst/>
            </a:prstGeom>
            <a:noFill/>
            <a:ln w="9525">
              <a:noFill/>
              <a:miter lim="800000"/>
              <a:headEnd/>
              <a:tailEnd/>
            </a:ln>
            <a:effectLst/>
          </p:spPr>
          <p:txBody>
            <a:bodyPr/>
            <a:lstStyle/>
            <a:p>
              <a:r>
                <a:rPr lang="en-US" sz="2400"/>
                <a:t>3.</a:t>
              </a:r>
            </a:p>
          </p:txBody>
        </p:sp>
        <p:sp>
          <p:nvSpPr>
            <p:cNvPr id="7184" name="PSArrow"/>
            <p:cNvSpPr>
              <a:spLocks noChangeArrowheads="1"/>
            </p:cNvSpPr>
            <p:nvPr/>
          </p:nvSpPr>
          <p:spPr bwMode="auto">
            <a:xfrm>
              <a:off x="120" y="28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476500" y="4114800"/>
            <a:ext cx="2095500" cy="2286000"/>
            <a:chOff x="1560" y="2592"/>
            <a:chExt cx="1320" cy="1440"/>
          </a:xfrm>
        </p:grpSpPr>
        <p:pic>
          <p:nvPicPr>
            <p:cNvPr id="7176" name="PSPic"/>
            <p:cNvPicPr>
              <a:picLocks noChangeAspect="1" noChangeArrowheads="1"/>
            </p:cNvPicPr>
            <p:nvPr/>
          </p:nvPicPr>
          <p:blipFill>
            <a:blip r:embed="rId9"/>
            <a:srcRect/>
            <a:stretch>
              <a:fillRect/>
            </a:stretch>
          </p:blipFill>
          <p:spPr bwMode="auto">
            <a:xfrm>
              <a:off x="1680" y="2832"/>
              <a:ext cx="1200" cy="1200"/>
            </a:xfrm>
            <a:prstGeom prst="rect">
              <a:avLst/>
            </a:prstGeom>
            <a:noFill/>
            <a:ln w="9525">
              <a:noFill/>
              <a:miter lim="800000"/>
              <a:headEnd/>
              <a:tailEnd/>
            </a:ln>
          </p:spPr>
        </p:pic>
        <p:sp>
          <p:nvSpPr>
            <p:cNvPr id="7186" name="PSText"/>
            <p:cNvSpPr txBox="1">
              <a:spLocks noChangeArrowheads="1"/>
            </p:cNvSpPr>
            <p:nvPr/>
          </p:nvSpPr>
          <p:spPr bwMode="auto">
            <a:xfrm>
              <a:off x="1680" y="2592"/>
              <a:ext cx="400" cy="240"/>
            </a:xfrm>
            <a:prstGeom prst="rect">
              <a:avLst/>
            </a:prstGeom>
            <a:noFill/>
            <a:ln w="9525">
              <a:noFill/>
              <a:miter lim="800000"/>
              <a:headEnd/>
              <a:tailEnd/>
            </a:ln>
            <a:effectLst/>
          </p:spPr>
          <p:txBody>
            <a:bodyPr/>
            <a:lstStyle/>
            <a:p>
              <a:r>
                <a:rPr lang="en-US" sz="2400"/>
                <a:t>4.</a:t>
              </a:r>
            </a:p>
          </p:txBody>
        </p:sp>
        <p:sp>
          <p:nvSpPr>
            <p:cNvPr id="7187" name="PSArrow"/>
            <p:cNvSpPr>
              <a:spLocks noChangeArrowheads="1"/>
            </p:cNvSpPr>
            <p:nvPr/>
          </p:nvSpPr>
          <p:spPr bwMode="auto">
            <a:xfrm>
              <a:off x="1560"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90" name="Rectangle 22"/>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9" name="Object 21"/>
          <p:cNvGraphicFramePr>
            <a:graphicFrameLocks noChangeAspect="1"/>
          </p:cNvGraphicFramePr>
          <p:nvPr/>
        </p:nvGraphicFramePr>
        <p:xfrm>
          <a:off x="609600" y="838200"/>
          <a:ext cx="2057400" cy="630238"/>
        </p:xfrm>
        <a:graphic>
          <a:graphicData uri="http://schemas.openxmlformats.org/presentationml/2006/ole">
            <p:oleObj spid="_x0000_s513027" name="Equation" r:id="rId10" imgW="545626" imgH="16495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76200"/>
            <a:ext cx="8229600" cy="1036638"/>
          </a:xfrm>
        </p:spPr>
        <p:txBody>
          <a:bodyPr>
            <a:spAutoFit/>
          </a:bodyPr>
          <a:lstStyle/>
          <a:p>
            <a:r>
              <a:rPr lang="en-US"/>
              <a:t>Find the length of the curve.</a:t>
            </a:r>
          </a:p>
        </p:txBody>
      </p:sp>
      <p:graphicFrame>
        <p:nvGraphicFramePr>
          <p:cNvPr id="8195" name="TPChart"/>
          <p:cNvGraphicFramePr>
            <a:graphicFrameLocks noChangeAspect="1"/>
          </p:cNvGraphicFramePr>
          <p:nvPr/>
        </p:nvGraphicFramePr>
        <p:xfrm>
          <a:off x="4572000" y="1714500"/>
          <a:ext cx="4572000" cy="5143500"/>
        </p:xfrm>
        <a:graphic>
          <a:graphicData uri="http://schemas.openxmlformats.org/presentationml/2006/ole">
            <p:oleObj spid="_x0000_s514050" name="Chart" r:id="rId5" imgW="4571989" imgH="5143584" progId="MSGraph.Chart.8">
              <p:embed followColorScheme="full"/>
            </p:oleObj>
          </a:graphicData>
        </a:graphic>
      </p:graphicFrame>
      <p:sp>
        <p:nvSpPr>
          <p:cNvPr id="8196" name="TPAnswers" hidden="1"/>
          <p:cNvSpPr>
            <a:spLocks noGrp="1" noChangeArrowheads="1"/>
          </p:cNvSpPr>
          <p:nvPr>
            <p:ph type="body" idx="1"/>
            <p:custDataLst>
              <p:tags r:id="rId3"/>
            </p:custDataLst>
          </p:nvPr>
        </p:nvSpPr>
        <p:spPr>
          <a:xfrm>
            <a:off x="457200" y="69135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571500" y="2209800"/>
            <a:ext cx="1527175" cy="938213"/>
            <a:chOff x="360" y="1632"/>
            <a:chExt cx="962" cy="591"/>
          </a:xfrm>
        </p:grpSpPr>
        <p:graphicFrame>
          <p:nvGraphicFramePr>
            <p:cNvPr id="8197" name="PSPic"/>
            <p:cNvGraphicFramePr>
              <a:graphicFrameLocks noChangeAspect="1"/>
            </p:cNvGraphicFramePr>
            <p:nvPr/>
          </p:nvGraphicFramePr>
          <p:xfrm>
            <a:off x="480" y="1872"/>
            <a:ext cx="842" cy="351"/>
          </p:xfrm>
          <a:graphic>
            <a:graphicData uri="http://schemas.openxmlformats.org/presentationml/2006/ole">
              <p:oleObj spid="_x0000_s514055" name="Equation" r:id="rId6" imgW="457200" imgH="190500" progId="">
                <p:embed/>
              </p:oleObj>
            </a:graphicData>
          </a:graphic>
        </p:graphicFrame>
        <p:sp>
          <p:nvSpPr>
            <p:cNvPr id="8207" name="PSText"/>
            <p:cNvSpPr txBox="1">
              <a:spLocks noChangeArrowheads="1"/>
            </p:cNvSpPr>
            <p:nvPr/>
          </p:nvSpPr>
          <p:spPr bwMode="auto">
            <a:xfrm>
              <a:off x="480" y="1632"/>
              <a:ext cx="400" cy="240"/>
            </a:xfrm>
            <a:prstGeom prst="rect">
              <a:avLst/>
            </a:prstGeom>
            <a:noFill/>
            <a:ln w="9525">
              <a:noFill/>
              <a:miter lim="800000"/>
              <a:headEnd/>
              <a:tailEnd/>
            </a:ln>
            <a:effectLst/>
          </p:spPr>
          <p:txBody>
            <a:bodyPr/>
            <a:lstStyle/>
            <a:p>
              <a:r>
                <a:rPr lang="en-US" sz="2400"/>
                <a:t>1.</a:t>
              </a:r>
            </a:p>
          </p:txBody>
        </p:sp>
        <p:sp>
          <p:nvSpPr>
            <p:cNvPr id="8208" name="PSArrow"/>
            <p:cNvSpPr>
              <a:spLocks noChangeArrowheads="1"/>
            </p:cNvSpPr>
            <p:nvPr/>
          </p:nvSpPr>
          <p:spPr bwMode="auto">
            <a:xfrm>
              <a:off x="360"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209800"/>
            <a:ext cx="1527175" cy="938213"/>
            <a:chOff x="1704" y="1632"/>
            <a:chExt cx="962" cy="591"/>
          </a:xfrm>
        </p:grpSpPr>
        <p:graphicFrame>
          <p:nvGraphicFramePr>
            <p:cNvPr id="8199" name="PSPic"/>
            <p:cNvGraphicFramePr>
              <a:graphicFrameLocks noChangeAspect="1"/>
            </p:cNvGraphicFramePr>
            <p:nvPr/>
          </p:nvGraphicFramePr>
          <p:xfrm>
            <a:off x="1824" y="1872"/>
            <a:ext cx="842" cy="351"/>
          </p:xfrm>
          <a:graphic>
            <a:graphicData uri="http://schemas.openxmlformats.org/presentationml/2006/ole">
              <p:oleObj spid="_x0000_s514054" name="Equation" r:id="rId7" imgW="457200" imgH="190500" progId="">
                <p:embed/>
              </p:oleObj>
            </a:graphicData>
          </a:graphic>
        </p:graphicFrame>
        <p:sp>
          <p:nvSpPr>
            <p:cNvPr id="8210" name="PSText"/>
            <p:cNvSpPr txBox="1">
              <a:spLocks noChangeArrowheads="1"/>
            </p:cNvSpPr>
            <p:nvPr/>
          </p:nvSpPr>
          <p:spPr bwMode="auto">
            <a:xfrm>
              <a:off x="1824" y="1632"/>
              <a:ext cx="400" cy="240"/>
            </a:xfrm>
            <a:prstGeom prst="rect">
              <a:avLst/>
            </a:prstGeom>
            <a:noFill/>
            <a:ln w="9525">
              <a:noFill/>
              <a:miter lim="800000"/>
              <a:headEnd/>
              <a:tailEnd/>
            </a:ln>
            <a:effectLst/>
          </p:spPr>
          <p:txBody>
            <a:bodyPr/>
            <a:lstStyle/>
            <a:p>
              <a:r>
                <a:rPr lang="en-US" sz="2400"/>
                <a:t>2.</a:t>
              </a:r>
            </a:p>
          </p:txBody>
        </p:sp>
        <p:sp>
          <p:nvSpPr>
            <p:cNvPr id="8211" name="PSArrow"/>
            <p:cNvSpPr>
              <a:spLocks noChangeArrowheads="1"/>
            </p:cNvSpPr>
            <p:nvPr/>
          </p:nvSpPr>
          <p:spPr bwMode="auto">
            <a:xfrm>
              <a:off x="1704"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619500"/>
            <a:ext cx="1017588" cy="938213"/>
            <a:chOff x="984" y="2376"/>
            <a:chExt cx="641" cy="591"/>
          </a:xfrm>
        </p:grpSpPr>
        <p:graphicFrame>
          <p:nvGraphicFramePr>
            <p:cNvPr id="8201" name="PSPic"/>
            <p:cNvGraphicFramePr>
              <a:graphicFrameLocks noChangeAspect="1"/>
            </p:cNvGraphicFramePr>
            <p:nvPr/>
          </p:nvGraphicFramePr>
          <p:xfrm>
            <a:off x="1104" y="2616"/>
            <a:ext cx="521" cy="351"/>
          </p:xfrm>
          <a:graphic>
            <a:graphicData uri="http://schemas.openxmlformats.org/presentationml/2006/ole">
              <p:oleObj spid="_x0000_s514053" name="Equation" r:id="rId8" imgW="279400" imgH="190500" progId="">
                <p:embed/>
              </p:oleObj>
            </a:graphicData>
          </a:graphic>
        </p:graphicFrame>
        <p:sp>
          <p:nvSpPr>
            <p:cNvPr id="8213" name="PSText"/>
            <p:cNvSpPr txBox="1">
              <a:spLocks noChangeArrowheads="1"/>
            </p:cNvSpPr>
            <p:nvPr/>
          </p:nvSpPr>
          <p:spPr bwMode="auto">
            <a:xfrm>
              <a:off x="1104" y="2376"/>
              <a:ext cx="400" cy="240"/>
            </a:xfrm>
            <a:prstGeom prst="rect">
              <a:avLst/>
            </a:prstGeom>
            <a:noFill/>
            <a:ln w="9525">
              <a:noFill/>
              <a:miter lim="800000"/>
              <a:headEnd/>
              <a:tailEnd/>
            </a:ln>
            <a:effectLst/>
          </p:spPr>
          <p:txBody>
            <a:bodyPr/>
            <a:lstStyle/>
            <a:p>
              <a:r>
                <a:rPr lang="en-US" sz="2400"/>
                <a:t>3.</a:t>
              </a:r>
            </a:p>
          </p:txBody>
        </p:sp>
        <p:sp>
          <p:nvSpPr>
            <p:cNvPr id="8214" name="PSArrow"/>
            <p:cNvSpPr>
              <a:spLocks noChangeArrowheads="1"/>
            </p:cNvSpPr>
            <p:nvPr/>
          </p:nvSpPr>
          <p:spPr bwMode="auto">
            <a:xfrm>
              <a:off x="984" y="25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93725" y="4953000"/>
            <a:ext cx="1463675" cy="938213"/>
            <a:chOff x="374" y="3168"/>
            <a:chExt cx="922" cy="591"/>
          </a:xfrm>
        </p:grpSpPr>
        <p:graphicFrame>
          <p:nvGraphicFramePr>
            <p:cNvPr id="8203" name="PSPic"/>
            <p:cNvGraphicFramePr>
              <a:graphicFrameLocks noChangeAspect="1"/>
            </p:cNvGraphicFramePr>
            <p:nvPr/>
          </p:nvGraphicFramePr>
          <p:xfrm>
            <a:off x="494" y="3408"/>
            <a:ext cx="802" cy="351"/>
          </p:xfrm>
          <a:graphic>
            <a:graphicData uri="http://schemas.openxmlformats.org/presentationml/2006/ole">
              <p:oleObj spid="_x0000_s514052" name="Equation" r:id="rId9" imgW="431613" imgH="190417" progId="">
                <p:embed/>
              </p:oleObj>
            </a:graphicData>
          </a:graphic>
        </p:graphicFrame>
        <p:sp>
          <p:nvSpPr>
            <p:cNvPr id="8216" name="PSText"/>
            <p:cNvSpPr txBox="1">
              <a:spLocks noChangeArrowheads="1"/>
            </p:cNvSpPr>
            <p:nvPr/>
          </p:nvSpPr>
          <p:spPr bwMode="auto">
            <a:xfrm>
              <a:off x="494" y="3168"/>
              <a:ext cx="400" cy="240"/>
            </a:xfrm>
            <a:prstGeom prst="rect">
              <a:avLst/>
            </a:prstGeom>
            <a:noFill/>
            <a:ln w="9525">
              <a:noFill/>
              <a:miter lim="800000"/>
              <a:headEnd/>
              <a:tailEnd/>
            </a:ln>
            <a:effectLst/>
          </p:spPr>
          <p:txBody>
            <a:bodyPr/>
            <a:lstStyle/>
            <a:p>
              <a:r>
                <a:rPr lang="en-US" sz="2400"/>
                <a:t>4.</a:t>
              </a:r>
            </a:p>
          </p:txBody>
        </p:sp>
        <p:sp>
          <p:nvSpPr>
            <p:cNvPr id="8217" name="PSArrow"/>
            <p:cNvSpPr>
              <a:spLocks noChangeArrowheads="1"/>
            </p:cNvSpPr>
            <p:nvPr/>
          </p:nvSpPr>
          <p:spPr bwMode="auto">
            <a:xfrm>
              <a:off x="37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76500" y="4845050"/>
            <a:ext cx="1866900" cy="1327150"/>
            <a:chOff x="1560" y="3100"/>
            <a:chExt cx="1176" cy="836"/>
          </a:xfrm>
        </p:grpSpPr>
        <p:sp>
          <p:nvSpPr>
            <p:cNvPr id="8205" name="PSPic"/>
            <p:cNvSpPr>
              <a:spLocks noChangeArrowheads="1"/>
            </p:cNvSpPr>
            <p:nvPr/>
          </p:nvSpPr>
          <p:spPr bwMode="auto">
            <a:xfrm>
              <a:off x="1680" y="3340"/>
              <a:ext cx="1056"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8219" name="PSText"/>
            <p:cNvSpPr txBox="1">
              <a:spLocks noChangeArrowheads="1"/>
            </p:cNvSpPr>
            <p:nvPr/>
          </p:nvSpPr>
          <p:spPr bwMode="auto">
            <a:xfrm>
              <a:off x="1680" y="3100"/>
              <a:ext cx="400" cy="240"/>
            </a:xfrm>
            <a:prstGeom prst="rect">
              <a:avLst/>
            </a:prstGeom>
            <a:noFill/>
            <a:ln w="9525">
              <a:noFill/>
              <a:miter lim="800000"/>
              <a:headEnd/>
              <a:tailEnd/>
            </a:ln>
            <a:effectLst/>
          </p:spPr>
          <p:txBody>
            <a:bodyPr/>
            <a:lstStyle/>
            <a:p>
              <a:r>
                <a:rPr lang="en-US" sz="2400"/>
                <a:t>5.</a:t>
              </a:r>
            </a:p>
          </p:txBody>
        </p:sp>
        <p:sp>
          <p:nvSpPr>
            <p:cNvPr id="8220" name="PSArrow"/>
            <p:cNvSpPr>
              <a:spLocks noChangeArrowheads="1"/>
            </p:cNvSpPr>
            <p:nvPr/>
          </p:nvSpPr>
          <p:spPr bwMode="auto">
            <a:xfrm>
              <a:off x="1560" y="32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8223" name="Rectangle 31"/>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22" name="Object 30"/>
          <p:cNvGraphicFramePr>
            <a:graphicFrameLocks noChangeAspect="1"/>
          </p:cNvGraphicFramePr>
          <p:nvPr/>
        </p:nvGraphicFramePr>
        <p:xfrm>
          <a:off x="457200" y="1143000"/>
          <a:ext cx="4648200" cy="739775"/>
        </p:xfrm>
        <a:graphic>
          <a:graphicData uri="http://schemas.openxmlformats.org/presentationml/2006/ole">
            <p:oleObj spid="_x0000_s514051" name="Equation" r:id="rId10" imgW="1295400" imgH="203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304800" y="0"/>
            <a:ext cx="8686800" cy="1828800"/>
          </a:xfrm>
        </p:spPr>
        <p:txBody>
          <a:bodyPr>
            <a:spAutoFit/>
          </a:bodyPr>
          <a:lstStyle/>
          <a:p>
            <a:r>
              <a:rPr lang="en-US" sz="3200"/>
              <a:t>Find equations of the tangents to the curve</a:t>
            </a:r>
            <a:br>
              <a:rPr lang="en-US" sz="3200"/>
            </a:br>
            <a:r>
              <a:rPr lang="en-US" sz="3200"/>
              <a:t>                                 that pass through the point (4, 3). </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515074" name="Chart" r:id="rId5" imgW="4571989" imgH="5143584" progId="MSGraph.Chart.8">
              <p:embed followColorScheme="full"/>
            </p:oleObj>
          </a:graphicData>
        </a:graphic>
      </p:graphicFrame>
      <p:sp>
        <p:nvSpPr>
          <p:cNvPr id="922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304800" y="762000"/>
          <a:ext cx="3810000" cy="674688"/>
        </p:xfrm>
        <a:graphic>
          <a:graphicData uri="http://schemas.openxmlformats.org/presentationml/2006/ole">
            <p:oleObj spid="_x0000_s515075" name="Equation" r:id="rId6" imgW="1206500" imgH="215900" progId="">
              <p:embed/>
            </p:oleObj>
          </a:graphicData>
        </a:graphic>
      </p:graphicFrame>
      <p:sp>
        <p:nvSpPr>
          <p:cNvPr id="9220" name="TPAnswers"/>
          <p:cNvSpPr>
            <a:spLocks noGrp="1" noChangeArrowheads="1"/>
          </p:cNvSpPr>
          <p:nvPr>
            <p:ph type="body" idx="1"/>
            <p:custDataLst>
              <p:tags r:id="rId3"/>
            </p:custDataLst>
          </p:nvPr>
        </p:nvSpPr>
        <p:spPr>
          <a:xfrm>
            <a:off x="381000" y="2055813"/>
            <a:ext cx="4114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none of these </a:t>
            </a:r>
          </a:p>
        </p:txBody>
      </p:sp>
      <p:sp>
        <p:nvSpPr>
          <p:cNvPr id="9224"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914400" y="1981200"/>
          <a:ext cx="3811588" cy="655638"/>
        </p:xfrm>
        <a:graphic>
          <a:graphicData uri="http://schemas.openxmlformats.org/presentationml/2006/ole">
            <p:oleObj spid="_x0000_s515076" name="Equation" r:id="rId7" imgW="1231366" imgH="215806" progId="">
              <p:embed/>
            </p:oleObj>
          </a:graphicData>
        </a:graphic>
      </p:graphicFrame>
      <p:sp>
        <p:nvSpPr>
          <p:cNvPr id="922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5" name="Object 9"/>
          <p:cNvGraphicFramePr>
            <a:graphicFrameLocks noChangeAspect="1"/>
          </p:cNvGraphicFramePr>
          <p:nvPr/>
        </p:nvGraphicFramePr>
        <p:xfrm>
          <a:off x="914400" y="2895600"/>
          <a:ext cx="3527425" cy="657225"/>
        </p:xfrm>
        <a:graphic>
          <a:graphicData uri="http://schemas.openxmlformats.org/presentationml/2006/ole">
            <p:oleObj spid="_x0000_s515077" name="Equation" r:id="rId8" imgW="1143000" imgH="215900" progId="">
              <p:embed/>
            </p:oleObj>
          </a:graphicData>
        </a:graphic>
      </p:graphicFrame>
      <p:sp>
        <p:nvSpPr>
          <p:cNvPr id="922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7" name="Object 11"/>
          <p:cNvGraphicFramePr>
            <a:graphicFrameLocks noChangeAspect="1"/>
          </p:cNvGraphicFramePr>
          <p:nvPr/>
        </p:nvGraphicFramePr>
        <p:xfrm>
          <a:off x="914400" y="3886200"/>
          <a:ext cx="3830638" cy="657225"/>
        </p:xfrm>
        <a:graphic>
          <a:graphicData uri="http://schemas.openxmlformats.org/presentationml/2006/ole">
            <p:oleObj spid="_x0000_s515078" name="Equation" r:id="rId9" imgW="1244600" imgH="215900" progId="">
              <p:embed/>
            </p:oleObj>
          </a:graphicData>
        </a:graphic>
      </p:graphicFrame>
      <p:sp>
        <p:nvSpPr>
          <p:cNvPr id="923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9" name="Object 13"/>
          <p:cNvGraphicFramePr>
            <a:graphicFrameLocks noChangeAspect="1"/>
          </p:cNvGraphicFramePr>
          <p:nvPr/>
        </p:nvGraphicFramePr>
        <p:xfrm>
          <a:off x="892175" y="4876800"/>
          <a:ext cx="3832225" cy="657225"/>
        </p:xfrm>
        <a:graphic>
          <a:graphicData uri="http://schemas.openxmlformats.org/presentationml/2006/ole">
            <p:oleObj spid="_x0000_s515079" name="Equation" r:id="rId10" imgW="1244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76200"/>
            <a:ext cx="8229600" cy="1465263"/>
          </a:xfrm>
        </p:spPr>
        <p:txBody>
          <a:bodyPr>
            <a:spAutoFit/>
          </a:bodyPr>
          <a:lstStyle/>
          <a:p>
            <a:r>
              <a:rPr lang="en-US" sz="3600"/>
              <a:t>Find the point(s) of intersection of the curves </a:t>
            </a:r>
            <a:r>
              <a:rPr lang="en-US" sz="3600" i="1"/>
              <a:t>r</a:t>
            </a:r>
            <a:r>
              <a:rPr lang="en-US" sz="3600"/>
              <a:t> = 2 and </a:t>
            </a:r>
            <a:r>
              <a:rPr lang="en-US" sz="3600" i="1"/>
              <a:t>r</a:t>
            </a:r>
            <a:r>
              <a:rPr lang="en-US" sz="3600"/>
              <a:t> = 4cos</a:t>
            </a:r>
            <a:r>
              <a:rPr lang="el-GR" sz="3600" i="1">
                <a:cs typeface="Arial" charset="0"/>
              </a:rPr>
              <a:t>θ</a:t>
            </a:r>
            <a:r>
              <a:rPr lang="en-US" sz="3600"/>
              <a:t>.</a:t>
            </a:r>
          </a:p>
        </p:txBody>
      </p:sp>
      <p:graphicFrame>
        <p:nvGraphicFramePr>
          <p:cNvPr id="10243" name="TPChart"/>
          <p:cNvGraphicFramePr>
            <a:graphicFrameLocks noChangeAspect="1"/>
          </p:cNvGraphicFramePr>
          <p:nvPr/>
        </p:nvGraphicFramePr>
        <p:xfrm>
          <a:off x="4508500" y="1651000"/>
          <a:ext cx="4572000" cy="5143500"/>
        </p:xfrm>
        <a:graphic>
          <a:graphicData uri="http://schemas.openxmlformats.org/presentationml/2006/ole">
            <p:oleObj spid="_x0000_s516098"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457200" y="1828800"/>
            <a:ext cx="19050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1024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914400" y="1828800"/>
          <a:ext cx="3482975" cy="644525"/>
        </p:xfrm>
        <a:graphic>
          <a:graphicData uri="http://schemas.openxmlformats.org/presentationml/2006/ole">
            <p:oleObj spid="_x0000_s516099" name="Equation" r:id="rId6" imgW="1028700" imgH="190500" progId="">
              <p:embed/>
            </p:oleObj>
          </a:graphicData>
        </a:graphic>
      </p:graphicFrame>
      <p:sp>
        <p:nvSpPr>
          <p:cNvPr id="1024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7" name="Object 7"/>
          <p:cNvGraphicFramePr>
            <a:graphicFrameLocks noChangeAspect="1"/>
          </p:cNvGraphicFramePr>
          <p:nvPr/>
        </p:nvGraphicFramePr>
        <p:xfrm>
          <a:off x="914400" y="2819400"/>
          <a:ext cx="1547813" cy="644525"/>
        </p:xfrm>
        <a:graphic>
          <a:graphicData uri="http://schemas.openxmlformats.org/presentationml/2006/ole">
            <p:oleObj spid="_x0000_s516100" name="Equation" r:id="rId7" imgW="457200" imgH="190500" progId="">
              <p:embed/>
            </p:oleObj>
          </a:graphicData>
        </a:graphic>
      </p:graphicFrame>
      <p:sp>
        <p:nvSpPr>
          <p:cNvPr id="1025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9" name="Object 9"/>
          <p:cNvGraphicFramePr>
            <a:graphicFrameLocks noChangeAspect="1"/>
          </p:cNvGraphicFramePr>
          <p:nvPr/>
        </p:nvGraphicFramePr>
        <p:xfrm>
          <a:off x="914400" y="3810000"/>
          <a:ext cx="3536950" cy="644525"/>
        </p:xfrm>
        <a:graphic>
          <a:graphicData uri="http://schemas.openxmlformats.org/presentationml/2006/ole">
            <p:oleObj spid="_x0000_s516101" name="Equation" r:id="rId8" imgW="1040948" imgH="190417" progId="">
              <p:embed/>
            </p:oleObj>
          </a:graphicData>
        </a:graphic>
      </p:graphicFrame>
      <p:sp>
        <p:nvSpPr>
          <p:cNvPr id="10252"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1" name="Object 11"/>
          <p:cNvGraphicFramePr>
            <a:graphicFrameLocks noChangeAspect="1"/>
          </p:cNvGraphicFramePr>
          <p:nvPr/>
        </p:nvGraphicFramePr>
        <p:xfrm>
          <a:off x="914400" y="4800600"/>
          <a:ext cx="3536950" cy="644525"/>
        </p:xfrm>
        <a:graphic>
          <a:graphicData uri="http://schemas.openxmlformats.org/presentationml/2006/ole">
            <p:oleObj spid="_x0000_s516102" name="Equation" r:id="rId9" imgW="1040948" imgH="190417" progId="">
              <p:embed/>
            </p:oleObj>
          </a:graphicData>
        </a:graphic>
      </p:graphicFrame>
      <p:sp>
        <p:nvSpPr>
          <p:cNvPr id="1025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3" name="Object 13"/>
          <p:cNvGraphicFramePr>
            <a:graphicFrameLocks noChangeAspect="1"/>
          </p:cNvGraphicFramePr>
          <p:nvPr/>
        </p:nvGraphicFramePr>
        <p:xfrm>
          <a:off x="990600" y="5829300"/>
          <a:ext cx="1600200" cy="644525"/>
        </p:xfrm>
        <a:graphic>
          <a:graphicData uri="http://schemas.openxmlformats.org/presentationml/2006/ole">
            <p:oleObj spid="_x0000_s516103" name="Equation" r:id="rId10" imgW="469696"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1738313"/>
          </a:xfrm>
        </p:spPr>
        <p:txBody>
          <a:bodyPr>
            <a:spAutoFit/>
          </a:bodyPr>
          <a:lstStyle/>
          <a:p>
            <a:r>
              <a:rPr lang="en-US" sz="3000"/>
              <a:t>Find the slope of the tangent line to the given polar curve at the point specified by the value of </a:t>
            </a:r>
            <a:r>
              <a:rPr lang="el-GR" sz="3000" i="1">
                <a:cs typeface="Arial" charset="0"/>
              </a:rPr>
              <a:t>θ</a:t>
            </a:r>
            <a:r>
              <a:rPr lang="en-US" sz="3000"/>
              <a:t>. </a:t>
            </a:r>
          </a:p>
        </p:txBody>
      </p:sp>
      <p:graphicFrame>
        <p:nvGraphicFramePr>
          <p:cNvPr id="11267" name="TPChart"/>
          <p:cNvGraphicFramePr>
            <a:graphicFrameLocks noChangeAspect="1"/>
          </p:cNvGraphicFramePr>
          <p:nvPr/>
        </p:nvGraphicFramePr>
        <p:xfrm>
          <a:off x="4572000" y="1714500"/>
          <a:ext cx="4572000" cy="5143500"/>
        </p:xfrm>
        <a:graphic>
          <a:graphicData uri="http://schemas.openxmlformats.org/presentationml/2006/ole">
            <p:oleObj spid="_x0000_s517122" name="Chart" r:id="rId5" imgW="4571989" imgH="5143584" progId="MSGraph.Chart.8">
              <p:embed followColorScheme="full"/>
            </p:oleObj>
          </a:graphicData>
        </a:graphic>
      </p:graphicFrame>
      <p:sp>
        <p:nvSpPr>
          <p:cNvPr id="11268" name="TPAnswers" hidden="1"/>
          <p:cNvSpPr>
            <a:spLocks noGrp="1" noChangeArrowheads="1"/>
          </p:cNvSpPr>
          <p:nvPr>
            <p:ph type="body" idx="1"/>
            <p:custDataLst>
              <p:tags r:id="rId3"/>
            </p:custDataLst>
          </p:nvPr>
        </p:nvSpPr>
        <p:spPr>
          <a:xfrm>
            <a:off x="457200" y="691515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495300" y="2819400"/>
            <a:ext cx="1730375" cy="1298575"/>
            <a:chOff x="312" y="1776"/>
            <a:chExt cx="1090" cy="818"/>
          </a:xfrm>
        </p:grpSpPr>
        <p:graphicFrame>
          <p:nvGraphicFramePr>
            <p:cNvPr id="11269" name="PSPic"/>
            <p:cNvGraphicFramePr>
              <a:graphicFrameLocks noChangeAspect="1"/>
            </p:cNvGraphicFramePr>
            <p:nvPr/>
          </p:nvGraphicFramePr>
          <p:xfrm>
            <a:off x="432" y="2016"/>
            <a:ext cx="970" cy="578"/>
          </p:xfrm>
          <a:graphic>
            <a:graphicData uri="http://schemas.openxmlformats.org/presentationml/2006/ole">
              <p:oleObj spid="_x0000_s517128" name="Equation" r:id="rId6" imgW="545626" imgH="329914" progId="">
                <p:embed/>
              </p:oleObj>
            </a:graphicData>
          </a:graphic>
        </p:graphicFrame>
        <p:sp>
          <p:nvSpPr>
            <p:cNvPr id="11279" name="PSText"/>
            <p:cNvSpPr txBox="1">
              <a:spLocks noChangeArrowheads="1"/>
            </p:cNvSpPr>
            <p:nvPr/>
          </p:nvSpPr>
          <p:spPr bwMode="auto">
            <a:xfrm>
              <a:off x="432" y="1776"/>
              <a:ext cx="400" cy="240"/>
            </a:xfrm>
            <a:prstGeom prst="rect">
              <a:avLst/>
            </a:prstGeom>
            <a:noFill/>
            <a:ln w="9525">
              <a:noFill/>
              <a:miter lim="800000"/>
              <a:headEnd/>
              <a:tailEnd/>
            </a:ln>
            <a:effectLst/>
          </p:spPr>
          <p:txBody>
            <a:bodyPr/>
            <a:lstStyle/>
            <a:p>
              <a:r>
                <a:rPr lang="en-US" sz="2400"/>
                <a:t>1.</a:t>
              </a:r>
            </a:p>
          </p:txBody>
        </p:sp>
        <p:sp>
          <p:nvSpPr>
            <p:cNvPr id="11280" name="PSArrow"/>
            <p:cNvSpPr>
              <a:spLocks noChangeArrowheads="1"/>
            </p:cNvSpPr>
            <p:nvPr/>
          </p:nvSpPr>
          <p:spPr bwMode="auto">
            <a:xfrm>
              <a:off x="312"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19400" y="2819400"/>
            <a:ext cx="1365250" cy="1296988"/>
            <a:chOff x="1776" y="1776"/>
            <a:chExt cx="860" cy="817"/>
          </a:xfrm>
        </p:grpSpPr>
        <p:graphicFrame>
          <p:nvGraphicFramePr>
            <p:cNvPr id="11271" name="PSPic"/>
            <p:cNvGraphicFramePr>
              <a:graphicFrameLocks noChangeAspect="1"/>
            </p:cNvGraphicFramePr>
            <p:nvPr/>
          </p:nvGraphicFramePr>
          <p:xfrm>
            <a:off x="1896" y="2016"/>
            <a:ext cx="740" cy="577"/>
          </p:xfrm>
          <a:graphic>
            <a:graphicData uri="http://schemas.openxmlformats.org/presentationml/2006/ole">
              <p:oleObj spid="_x0000_s517127" name="Equation" r:id="rId7" imgW="419100" imgH="330200" progId="">
                <p:embed/>
              </p:oleObj>
            </a:graphicData>
          </a:graphic>
        </p:graphicFrame>
        <p:sp>
          <p:nvSpPr>
            <p:cNvPr id="11282" name="PSText"/>
            <p:cNvSpPr txBox="1">
              <a:spLocks noChangeArrowheads="1"/>
            </p:cNvSpPr>
            <p:nvPr/>
          </p:nvSpPr>
          <p:spPr bwMode="auto">
            <a:xfrm>
              <a:off x="1896" y="1776"/>
              <a:ext cx="400" cy="240"/>
            </a:xfrm>
            <a:prstGeom prst="rect">
              <a:avLst/>
            </a:prstGeom>
            <a:noFill/>
            <a:ln w="9525">
              <a:noFill/>
              <a:miter lim="800000"/>
              <a:headEnd/>
              <a:tailEnd/>
            </a:ln>
            <a:effectLst/>
          </p:spPr>
          <p:txBody>
            <a:bodyPr/>
            <a:lstStyle/>
            <a:p>
              <a:r>
                <a:rPr lang="en-US" sz="2400"/>
                <a:t>2.</a:t>
              </a:r>
            </a:p>
          </p:txBody>
        </p:sp>
        <p:sp>
          <p:nvSpPr>
            <p:cNvPr id="11283" name="PSArrow"/>
            <p:cNvSpPr>
              <a:spLocks noChangeArrowheads="1"/>
            </p:cNvSpPr>
            <p:nvPr/>
          </p:nvSpPr>
          <p:spPr bwMode="auto">
            <a:xfrm>
              <a:off x="1776"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63675" y="4113213"/>
            <a:ext cx="1533525" cy="1296987"/>
            <a:chOff x="922" y="2496"/>
            <a:chExt cx="966" cy="817"/>
          </a:xfrm>
        </p:grpSpPr>
        <p:graphicFrame>
          <p:nvGraphicFramePr>
            <p:cNvPr id="11273" name="PSPic"/>
            <p:cNvGraphicFramePr>
              <a:graphicFrameLocks noChangeAspect="1"/>
            </p:cNvGraphicFramePr>
            <p:nvPr/>
          </p:nvGraphicFramePr>
          <p:xfrm>
            <a:off x="1042" y="2736"/>
            <a:ext cx="846" cy="577"/>
          </p:xfrm>
          <a:graphic>
            <a:graphicData uri="http://schemas.openxmlformats.org/presentationml/2006/ole">
              <p:oleObj spid="_x0000_s517126" name="Equation" r:id="rId8" imgW="482600" imgH="330200" progId="">
                <p:embed/>
              </p:oleObj>
            </a:graphicData>
          </a:graphic>
        </p:graphicFrame>
        <p:sp>
          <p:nvSpPr>
            <p:cNvPr id="11285" name="PSText"/>
            <p:cNvSpPr txBox="1">
              <a:spLocks noChangeArrowheads="1"/>
            </p:cNvSpPr>
            <p:nvPr/>
          </p:nvSpPr>
          <p:spPr bwMode="auto">
            <a:xfrm>
              <a:off x="1042" y="2496"/>
              <a:ext cx="400" cy="240"/>
            </a:xfrm>
            <a:prstGeom prst="rect">
              <a:avLst/>
            </a:prstGeom>
            <a:noFill/>
            <a:ln w="9525">
              <a:noFill/>
              <a:miter lim="800000"/>
              <a:headEnd/>
              <a:tailEnd/>
            </a:ln>
            <a:effectLst/>
          </p:spPr>
          <p:txBody>
            <a:bodyPr/>
            <a:lstStyle/>
            <a:p>
              <a:r>
                <a:rPr lang="en-US" sz="2400"/>
                <a:t>3.</a:t>
              </a:r>
            </a:p>
          </p:txBody>
        </p:sp>
        <p:sp>
          <p:nvSpPr>
            <p:cNvPr id="11286" name="PSArrow"/>
            <p:cNvSpPr>
              <a:spLocks noChangeArrowheads="1"/>
            </p:cNvSpPr>
            <p:nvPr/>
          </p:nvSpPr>
          <p:spPr bwMode="auto">
            <a:xfrm>
              <a:off x="922"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254625"/>
            <a:ext cx="1258888" cy="1298575"/>
            <a:chOff x="360" y="3216"/>
            <a:chExt cx="793" cy="818"/>
          </a:xfrm>
        </p:grpSpPr>
        <p:graphicFrame>
          <p:nvGraphicFramePr>
            <p:cNvPr id="11275" name="PSPic"/>
            <p:cNvGraphicFramePr>
              <a:graphicFrameLocks noChangeAspect="1"/>
            </p:cNvGraphicFramePr>
            <p:nvPr/>
          </p:nvGraphicFramePr>
          <p:xfrm>
            <a:off x="480" y="3456"/>
            <a:ext cx="673" cy="578"/>
          </p:xfrm>
          <a:graphic>
            <a:graphicData uri="http://schemas.openxmlformats.org/presentationml/2006/ole">
              <p:oleObj spid="_x0000_s517125" name="Equation" r:id="rId9" imgW="380835" imgH="330057" progId="">
                <p:embed/>
              </p:oleObj>
            </a:graphicData>
          </a:graphic>
        </p:graphicFrame>
        <p:sp>
          <p:nvSpPr>
            <p:cNvPr id="11288"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11289"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254625"/>
            <a:ext cx="1409700" cy="1296988"/>
            <a:chOff x="1800" y="3216"/>
            <a:chExt cx="888" cy="817"/>
          </a:xfrm>
        </p:grpSpPr>
        <p:graphicFrame>
          <p:nvGraphicFramePr>
            <p:cNvPr id="11277" name="PSPic"/>
            <p:cNvGraphicFramePr>
              <a:graphicFrameLocks noChangeAspect="1"/>
            </p:cNvGraphicFramePr>
            <p:nvPr/>
          </p:nvGraphicFramePr>
          <p:xfrm>
            <a:off x="1920" y="3456"/>
            <a:ext cx="768" cy="577"/>
          </p:xfrm>
          <a:graphic>
            <a:graphicData uri="http://schemas.openxmlformats.org/presentationml/2006/ole">
              <p:oleObj spid="_x0000_s517124" name="Equation" r:id="rId10" imgW="431613" imgH="330057" progId="">
                <p:embed/>
              </p:oleObj>
            </a:graphicData>
          </a:graphic>
        </p:graphicFrame>
        <p:sp>
          <p:nvSpPr>
            <p:cNvPr id="11291" name="PSText"/>
            <p:cNvSpPr txBox="1">
              <a:spLocks noChangeArrowheads="1"/>
            </p:cNvSpPr>
            <p:nvPr/>
          </p:nvSpPr>
          <p:spPr bwMode="auto">
            <a:xfrm>
              <a:off x="1920" y="3216"/>
              <a:ext cx="400" cy="240"/>
            </a:xfrm>
            <a:prstGeom prst="rect">
              <a:avLst/>
            </a:prstGeom>
            <a:noFill/>
            <a:ln w="9525">
              <a:noFill/>
              <a:miter lim="800000"/>
              <a:headEnd/>
              <a:tailEnd/>
            </a:ln>
            <a:effectLst/>
          </p:spPr>
          <p:txBody>
            <a:bodyPr/>
            <a:lstStyle/>
            <a:p>
              <a:r>
                <a:rPr lang="en-US" sz="2400"/>
                <a:t>5.</a:t>
              </a:r>
            </a:p>
          </p:txBody>
        </p:sp>
        <p:sp>
          <p:nvSpPr>
            <p:cNvPr id="11292" name="PSArrow"/>
            <p:cNvSpPr>
              <a:spLocks noChangeArrowheads="1"/>
            </p:cNvSpPr>
            <p:nvPr/>
          </p:nvSpPr>
          <p:spPr bwMode="auto">
            <a:xfrm>
              <a:off x="180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1295"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94" name="Object 30"/>
          <p:cNvGraphicFramePr>
            <a:graphicFrameLocks noChangeAspect="1"/>
          </p:cNvGraphicFramePr>
          <p:nvPr/>
        </p:nvGraphicFramePr>
        <p:xfrm>
          <a:off x="1066800" y="1600200"/>
          <a:ext cx="2514600" cy="1111250"/>
        </p:xfrm>
        <a:graphic>
          <a:graphicData uri="http://schemas.openxmlformats.org/presentationml/2006/ole">
            <p:oleObj spid="_x0000_s517123" name="Equation" r:id="rId11" imgW="7366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6200"/>
            <a:ext cx="8229600" cy="1281113"/>
          </a:xfrm>
        </p:spPr>
        <p:txBody>
          <a:bodyPr>
            <a:spAutoFit/>
          </a:bodyPr>
          <a:lstStyle/>
          <a:p>
            <a:r>
              <a:rPr lang="en-US" sz="3000"/>
              <a:t>Find the area of the region that is bounded by the given curve and lies in the specified sector.</a:t>
            </a:r>
          </a:p>
        </p:txBody>
      </p:sp>
      <p:graphicFrame>
        <p:nvGraphicFramePr>
          <p:cNvPr id="12291" name="TPChart"/>
          <p:cNvGraphicFramePr>
            <a:graphicFrameLocks noChangeAspect="1"/>
          </p:cNvGraphicFramePr>
          <p:nvPr/>
        </p:nvGraphicFramePr>
        <p:xfrm>
          <a:off x="4572000" y="1714500"/>
          <a:ext cx="4572000" cy="5143500"/>
        </p:xfrm>
        <a:graphic>
          <a:graphicData uri="http://schemas.openxmlformats.org/presentationml/2006/ole">
            <p:oleObj spid="_x0000_s518146"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457200" y="71262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571500" y="2438400"/>
            <a:ext cx="1081088" cy="779463"/>
            <a:chOff x="360" y="1536"/>
            <a:chExt cx="681" cy="491"/>
          </a:xfrm>
        </p:grpSpPr>
        <p:graphicFrame>
          <p:nvGraphicFramePr>
            <p:cNvPr id="12293" name="PSPic"/>
            <p:cNvGraphicFramePr>
              <a:graphicFrameLocks noChangeAspect="1"/>
            </p:cNvGraphicFramePr>
            <p:nvPr/>
          </p:nvGraphicFramePr>
          <p:xfrm>
            <a:off x="480" y="1776"/>
            <a:ext cx="561" cy="251"/>
          </p:xfrm>
          <a:graphic>
            <a:graphicData uri="http://schemas.openxmlformats.org/presentationml/2006/ole">
              <p:oleObj spid="_x0000_s518152" name="Equation" r:id="rId6" imgW="304932" imgH="139761" progId="">
                <p:embed/>
              </p:oleObj>
            </a:graphicData>
          </a:graphic>
        </p:graphicFrame>
        <p:sp>
          <p:nvSpPr>
            <p:cNvPr id="12303" name="PSText"/>
            <p:cNvSpPr txBox="1">
              <a:spLocks noChangeArrowheads="1"/>
            </p:cNvSpPr>
            <p:nvPr/>
          </p:nvSpPr>
          <p:spPr bwMode="auto">
            <a:xfrm>
              <a:off x="480" y="1536"/>
              <a:ext cx="400" cy="240"/>
            </a:xfrm>
            <a:prstGeom prst="rect">
              <a:avLst/>
            </a:prstGeom>
            <a:noFill/>
            <a:ln w="9525">
              <a:noFill/>
              <a:miter lim="800000"/>
              <a:headEnd/>
              <a:tailEnd/>
            </a:ln>
            <a:effectLst/>
          </p:spPr>
          <p:txBody>
            <a:bodyPr/>
            <a:lstStyle/>
            <a:p>
              <a:r>
                <a:rPr lang="en-US" sz="2400"/>
                <a:t>1.</a:t>
              </a:r>
            </a:p>
          </p:txBody>
        </p:sp>
        <p:sp>
          <p:nvSpPr>
            <p:cNvPr id="12304" name="PSArrow"/>
            <p:cNvSpPr>
              <a:spLocks noChangeArrowheads="1"/>
            </p:cNvSpPr>
            <p:nvPr/>
          </p:nvSpPr>
          <p:spPr bwMode="auto">
            <a:xfrm>
              <a:off x="360"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86100" y="2362200"/>
            <a:ext cx="1238250" cy="1336675"/>
            <a:chOff x="1944" y="1488"/>
            <a:chExt cx="780" cy="842"/>
          </a:xfrm>
        </p:grpSpPr>
        <p:graphicFrame>
          <p:nvGraphicFramePr>
            <p:cNvPr id="12295" name="PSPic"/>
            <p:cNvGraphicFramePr>
              <a:graphicFrameLocks noChangeAspect="1"/>
            </p:cNvGraphicFramePr>
            <p:nvPr/>
          </p:nvGraphicFramePr>
          <p:xfrm>
            <a:off x="2064" y="1728"/>
            <a:ext cx="660" cy="602"/>
          </p:xfrm>
          <a:graphic>
            <a:graphicData uri="http://schemas.openxmlformats.org/presentationml/2006/ole">
              <p:oleObj spid="_x0000_s518151" name="Equation" r:id="rId7" imgW="355600" imgH="330200" progId="">
                <p:embed/>
              </p:oleObj>
            </a:graphicData>
          </a:graphic>
        </p:graphicFrame>
        <p:sp>
          <p:nvSpPr>
            <p:cNvPr id="12306" name="PSText"/>
            <p:cNvSpPr txBox="1">
              <a:spLocks noChangeArrowheads="1"/>
            </p:cNvSpPr>
            <p:nvPr/>
          </p:nvSpPr>
          <p:spPr bwMode="auto">
            <a:xfrm>
              <a:off x="2064" y="1488"/>
              <a:ext cx="400" cy="240"/>
            </a:xfrm>
            <a:prstGeom prst="rect">
              <a:avLst/>
            </a:prstGeom>
            <a:noFill/>
            <a:ln w="9525">
              <a:noFill/>
              <a:miter lim="800000"/>
              <a:headEnd/>
              <a:tailEnd/>
            </a:ln>
            <a:effectLst/>
          </p:spPr>
          <p:txBody>
            <a:bodyPr/>
            <a:lstStyle/>
            <a:p>
              <a:r>
                <a:rPr lang="en-US" sz="2400"/>
                <a:t>2.</a:t>
              </a:r>
            </a:p>
          </p:txBody>
        </p:sp>
        <p:sp>
          <p:nvSpPr>
            <p:cNvPr id="12307" name="PSArrow"/>
            <p:cNvSpPr>
              <a:spLocks noChangeArrowheads="1"/>
            </p:cNvSpPr>
            <p:nvPr/>
          </p:nvSpPr>
          <p:spPr bwMode="auto">
            <a:xfrm>
              <a:off x="194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559175"/>
            <a:ext cx="1238250" cy="1336675"/>
            <a:chOff x="984" y="2242"/>
            <a:chExt cx="780" cy="842"/>
          </a:xfrm>
        </p:grpSpPr>
        <p:graphicFrame>
          <p:nvGraphicFramePr>
            <p:cNvPr id="12297" name="PSPic"/>
            <p:cNvGraphicFramePr>
              <a:graphicFrameLocks noChangeAspect="1"/>
            </p:cNvGraphicFramePr>
            <p:nvPr/>
          </p:nvGraphicFramePr>
          <p:xfrm>
            <a:off x="1104" y="2482"/>
            <a:ext cx="660" cy="602"/>
          </p:xfrm>
          <a:graphic>
            <a:graphicData uri="http://schemas.openxmlformats.org/presentationml/2006/ole">
              <p:oleObj spid="_x0000_s518150" name="Equation" r:id="rId8" imgW="355600" imgH="330200" progId="">
                <p:embed/>
              </p:oleObj>
            </a:graphicData>
          </a:graphic>
        </p:graphicFrame>
        <p:sp>
          <p:nvSpPr>
            <p:cNvPr id="12309" name="PSText"/>
            <p:cNvSpPr txBox="1">
              <a:spLocks noChangeArrowheads="1"/>
            </p:cNvSpPr>
            <p:nvPr/>
          </p:nvSpPr>
          <p:spPr bwMode="auto">
            <a:xfrm>
              <a:off x="1104" y="2242"/>
              <a:ext cx="400" cy="240"/>
            </a:xfrm>
            <a:prstGeom prst="rect">
              <a:avLst/>
            </a:prstGeom>
            <a:noFill/>
            <a:ln w="9525">
              <a:noFill/>
              <a:miter lim="800000"/>
              <a:headEnd/>
              <a:tailEnd/>
            </a:ln>
            <a:effectLst/>
          </p:spPr>
          <p:txBody>
            <a:bodyPr/>
            <a:lstStyle/>
            <a:p>
              <a:r>
                <a:rPr lang="en-US" sz="2400"/>
                <a:t>3.</a:t>
              </a:r>
            </a:p>
          </p:txBody>
        </p:sp>
        <p:sp>
          <p:nvSpPr>
            <p:cNvPr id="12310" name="PSArrow"/>
            <p:cNvSpPr>
              <a:spLocks noChangeArrowheads="1"/>
            </p:cNvSpPr>
            <p:nvPr/>
          </p:nvSpPr>
          <p:spPr bwMode="auto">
            <a:xfrm>
              <a:off x="984" y="240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876800"/>
            <a:ext cx="1238250" cy="1336675"/>
            <a:chOff x="408" y="3072"/>
            <a:chExt cx="780" cy="842"/>
          </a:xfrm>
        </p:grpSpPr>
        <p:graphicFrame>
          <p:nvGraphicFramePr>
            <p:cNvPr id="12299" name="PSPic"/>
            <p:cNvGraphicFramePr>
              <a:graphicFrameLocks noChangeAspect="1"/>
            </p:cNvGraphicFramePr>
            <p:nvPr/>
          </p:nvGraphicFramePr>
          <p:xfrm>
            <a:off x="528" y="3312"/>
            <a:ext cx="660" cy="602"/>
          </p:xfrm>
          <a:graphic>
            <a:graphicData uri="http://schemas.openxmlformats.org/presentationml/2006/ole">
              <p:oleObj spid="_x0000_s518149" name="Equation" r:id="rId9" imgW="355600" imgH="330200" progId="">
                <p:embed/>
              </p:oleObj>
            </a:graphicData>
          </a:graphic>
        </p:graphicFrame>
        <p:sp>
          <p:nvSpPr>
            <p:cNvPr id="12312" name="PSText"/>
            <p:cNvSpPr txBox="1">
              <a:spLocks noChangeArrowheads="1"/>
            </p:cNvSpPr>
            <p:nvPr/>
          </p:nvSpPr>
          <p:spPr bwMode="auto">
            <a:xfrm>
              <a:off x="528" y="3072"/>
              <a:ext cx="400" cy="240"/>
            </a:xfrm>
            <a:prstGeom prst="rect">
              <a:avLst/>
            </a:prstGeom>
            <a:noFill/>
            <a:ln w="9525">
              <a:noFill/>
              <a:miter lim="800000"/>
              <a:headEnd/>
              <a:tailEnd/>
            </a:ln>
            <a:effectLst/>
          </p:spPr>
          <p:txBody>
            <a:bodyPr/>
            <a:lstStyle/>
            <a:p>
              <a:r>
                <a:rPr lang="en-US" sz="2400"/>
                <a:t>4.</a:t>
              </a:r>
            </a:p>
          </p:txBody>
        </p:sp>
        <p:sp>
          <p:nvSpPr>
            <p:cNvPr id="12313" name="PSArrow"/>
            <p:cNvSpPr>
              <a:spLocks noChangeArrowheads="1"/>
            </p:cNvSpPr>
            <p:nvPr/>
          </p:nvSpPr>
          <p:spPr bwMode="auto">
            <a:xfrm>
              <a:off x="40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86100" y="4854575"/>
            <a:ext cx="1257300" cy="1336675"/>
            <a:chOff x="1944" y="3058"/>
            <a:chExt cx="792" cy="842"/>
          </a:xfrm>
        </p:grpSpPr>
        <p:graphicFrame>
          <p:nvGraphicFramePr>
            <p:cNvPr id="12301" name="PSPic"/>
            <p:cNvGraphicFramePr>
              <a:graphicFrameLocks noChangeAspect="1"/>
            </p:cNvGraphicFramePr>
            <p:nvPr/>
          </p:nvGraphicFramePr>
          <p:xfrm>
            <a:off x="2064" y="3298"/>
            <a:ext cx="672" cy="602"/>
          </p:xfrm>
          <a:graphic>
            <a:graphicData uri="http://schemas.openxmlformats.org/presentationml/2006/ole">
              <p:oleObj spid="_x0000_s518148" name="Equation" r:id="rId10" imgW="368300" imgH="330200" progId="">
                <p:embed/>
              </p:oleObj>
            </a:graphicData>
          </a:graphic>
        </p:graphicFrame>
        <p:sp>
          <p:nvSpPr>
            <p:cNvPr id="12315" name="PSText"/>
            <p:cNvSpPr txBox="1">
              <a:spLocks noChangeArrowheads="1"/>
            </p:cNvSpPr>
            <p:nvPr/>
          </p:nvSpPr>
          <p:spPr bwMode="auto">
            <a:xfrm>
              <a:off x="2064" y="3058"/>
              <a:ext cx="400" cy="240"/>
            </a:xfrm>
            <a:prstGeom prst="rect">
              <a:avLst/>
            </a:prstGeom>
            <a:noFill/>
            <a:ln w="9525">
              <a:noFill/>
              <a:miter lim="800000"/>
              <a:headEnd/>
              <a:tailEnd/>
            </a:ln>
            <a:effectLst/>
          </p:spPr>
          <p:txBody>
            <a:bodyPr/>
            <a:lstStyle/>
            <a:p>
              <a:r>
                <a:rPr lang="en-US" sz="2400"/>
                <a:t>5.</a:t>
              </a:r>
            </a:p>
          </p:txBody>
        </p:sp>
        <p:sp>
          <p:nvSpPr>
            <p:cNvPr id="12316" name="PSArrow"/>
            <p:cNvSpPr>
              <a:spLocks noChangeArrowheads="1"/>
            </p:cNvSpPr>
            <p:nvPr/>
          </p:nvSpPr>
          <p:spPr bwMode="auto">
            <a:xfrm>
              <a:off x="1944" y="321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2319"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18" name="Object 30"/>
          <p:cNvGraphicFramePr>
            <a:graphicFrameLocks noChangeAspect="1"/>
          </p:cNvGraphicFramePr>
          <p:nvPr/>
        </p:nvGraphicFramePr>
        <p:xfrm>
          <a:off x="457200" y="1317625"/>
          <a:ext cx="4191000" cy="739775"/>
        </p:xfrm>
        <a:graphic>
          <a:graphicData uri="http://schemas.openxmlformats.org/presentationml/2006/ole">
            <p:oleObj spid="_x0000_s518147" name="Equation" r:id="rId11" imgW="12954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90488"/>
            <a:ext cx="8229600" cy="976312"/>
          </a:xfrm>
        </p:spPr>
        <p:txBody>
          <a:bodyPr>
            <a:spAutoFit/>
          </a:bodyPr>
          <a:lstStyle/>
          <a:p>
            <a:r>
              <a:rPr lang="en-US" sz="4000"/>
              <a:t>Find the length of the polar curve. </a:t>
            </a:r>
          </a:p>
        </p:txBody>
      </p:sp>
      <p:graphicFrame>
        <p:nvGraphicFramePr>
          <p:cNvPr id="13315" name="TPChart"/>
          <p:cNvGraphicFramePr>
            <a:graphicFrameLocks noChangeAspect="1"/>
          </p:cNvGraphicFramePr>
          <p:nvPr/>
        </p:nvGraphicFramePr>
        <p:xfrm>
          <a:off x="4741863" y="1905000"/>
          <a:ext cx="4402137" cy="4953000"/>
        </p:xfrm>
        <a:graphic>
          <a:graphicData uri="http://schemas.openxmlformats.org/presentationml/2006/ole">
            <p:oleObj spid="_x0000_s519170"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457200" y="68976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571500" y="2209800"/>
            <a:ext cx="1325563" cy="1330325"/>
            <a:chOff x="360" y="1392"/>
            <a:chExt cx="835" cy="838"/>
          </a:xfrm>
        </p:grpSpPr>
        <p:graphicFrame>
          <p:nvGraphicFramePr>
            <p:cNvPr id="13317" name="PSPic"/>
            <p:cNvGraphicFramePr>
              <a:graphicFrameLocks noChangeAspect="1"/>
            </p:cNvGraphicFramePr>
            <p:nvPr/>
          </p:nvGraphicFramePr>
          <p:xfrm>
            <a:off x="427" y="1580"/>
            <a:ext cx="768" cy="650"/>
          </p:xfrm>
          <a:graphic>
            <a:graphicData uri="http://schemas.openxmlformats.org/presentationml/2006/ole">
              <p:oleObj spid="_x0000_s519176" name="Equation" r:id="rId6" imgW="457200" imgH="393480" progId="">
                <p:embed/>
              </p:oleObj>
            </a:graphicData>
          </a:graphic>
        </p:graphicFrame>
        <p:sp>
          <p:nvSpPr>
            <p:cNvPr id="13327" name="PSText"/>
            <p:cNvSpPr txBox="1">
              <a:spLocks noChangeArrowheads="1"/>
            </p:cNvSpPr>
            <p:nvPr/>
          </p:nvSpPr>
          <p:spPr bwMode="auto">
            <a:xfrm>
              <a:off x="480" y="1392"/>
              <a:ext cx="400" cy="240"/>
            </a:xfrm>
            <a:prstGeom prst="rect">
              <a:avLst/>
            </a:prstGeom>
            <a:noFill/>
            <a:ln w="9525">
              <a:noFill/>
              <a:miter lim="800000"/>
              <a:headEnd/>
              <a:tailEnd/>
            </a:ln>
            <a:effectLst/>
          </p:spPr>
          <p:txBody>
            <a:bodyPr/>
            <a:lstStyle/>
            <a:p>
              <a:r>
                <a:rPr lang="en-US" sz="2400"/>
                <a:t>1.</a:t>
              </a:r>
            </a:p>
          </p:txBody>
        </p:sp>
        <p:sp>
          <p:nvSpPr>
            <p:cNvPr id="13328" name="PSArrow"/>
            <p:cNvSpPr>
              <a:spLocks noChangeArrowheads="1"/>
            </p:cNvSpPr>
            <p:nvPr/>
          </p:nvSpPr>
          <p:spPr bwMode="auto">
            <a:xfrm>
              <a:off x="36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187575"/>
            <a:ext cx="1460500" cy="1246188"/>
            <a:chOff x="1848" y="1378"/>
            <a:chExt cx="920" cy="785"/>
          </a:xfrm>
        </p:grpSpPr>
        <p:graphicFrame>
          <p:nvGraphicFramePr>
            <p:cNvPr id="13319" name="PSPic"/>
            <p:cNvGraphicFramePr>
              <a:graphicFrameLocks noChangeAspect="1"/>
            </p:cNvGraphicFramePr>
            <p:nvPr/>
          </p:nvGraphicFramePr>
          <p:xfrm>
            <a:off x="1968" y="1618"/>
            <a:ext cx="800" cy="545"/>
          </p:xfrm>
          <a:graphic>
            <a:graphicData uri="http://schemas.openxmlformats.org/presentationml/2006/ole">
              <p:oleObj spid="_x0000_s519175" name="Equation" r:id="rId7" imgW="482600" imgH="330200" progId="">
                <p:embed/>
              </p:oleObj>
            </a:graphicData>
          </a:graphic>
        </p:graphicFrame>
        <p:sp>
          <p:nvSpPr>
            <p:cNvPr id="13330" name="PSText"/>
            <p:cNvSpPr txBox="1">
              <a:spLocks noChangeArrowheads="1"/>
            </p:cNvSpPr>
            <p:nvPr/>
          </p:nvSpPr>
          <p:spPr bwMode="auto">
            <a:xfrm>
              <a:off x="1968" y="1378"/>
              <a:ext cx="400" cy="240"/>
            </a:xfrm>
            <a:prstGeom prst="rect">
              <a:avLst/>
            </a:prstGeom>
            <a:noFill/>
            <a:ln w="9525">
              <a:noFill/>
              <a:miter lim="800000"/>
              <a:headEnd/>
              <a:tailEnd/>
            </a:ln>
            <a:effectLst/>
          </p:spPr>
          <p:txBody>
            <a:bodyPr/>
            <a:lstStyle/>
            <a:p>
              <a:r>
                <a:rPr lang="en-US" sz="2400"/>
                <a:t>2.</a:t>
              </a:r>
            </a:p>
          </p:txBody>
        </p:sp>
        <p:sp>
          <p:nvSpPr>
            <p:cNvPr id="13331" name="PSArrow"/>
            <p:cNvSpPr>
              <a:spLocks noChangeArrowheads="1"/>
            </p:cNvSpPr>
            <p:nvPr/>
          </p:nvSpPr>
          <p:spPr bwMode="auto">
            <a:xfrm>
              <a:off x="1848" y="153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3706813"/>
            <a:ext cx="1157288" cy="1247775"/>
            <a:chOff x="1032" y="2208"/>
            <a:chExt cx="729" cy="786"/>
          </a:xfrm>
        </p:grpSpPr>
        <p:graphicFrame>
          <p:nvGraphicFramePr>
            <p:cNvPr id="13321" name="PSPic"/>
            <p:cNvGraphicFramePr>
              <a:graphicFrameLocks noChangeAspect="1"/>
            </p:cNvGraphicFramePr>
            <p:nvPr/>
          </p:nvGraphicFramePr>
          <p:xfrm>
            <a:off x="1152" y="2448"/>
            <a:ext cx="609" cy="546"/>
          </p:xfrm>
          <a:graphic>
            <a:graphicData uri="http://schemas.openxmlformats.org/presentationml/2006/ole">
              <p:oleObj spid="_x0000_s519174" name="Equation" r:id="rId8" imgW="368300" imgH="330200" progId="">
                <p:embed/>
              </p:oleObj>
            </a:graphicData>
          </a:graphic>
        </p:graphicFrame>
        <p:sp>
          <p:nvSpPr>
            <p:cNvPr id="13333" name="PSText"/>
            <p:cNvSpPr txBox="1">
              <a:spLocks noChangeArrowheads="1"/>
            </p:cNvSpPr>
            <p:nvPr/>
          </p:nvSpPr>
          <p:spPr bwMode="auto">
            <a:xfrm>
              <a:off x="1152" y="2208"/>
              <a:ext cx="400" cy="240"/>
            </a:xfrm>
            <a:prstGeom prst="rect">
              <a:avLst/>
            </a:prstGeom>
            <a:noFill/>
            <a:ln w="9525">
              <a:noFill/>
              <a:miter lim="800000"/>
              <a:headEnd/>
              <a:tailEnd/>
            </a:ln>
            <a:effectLst/>
          </p:spPr>
          <p:txBody>
            <a:bodyPr/>
            <a:lstStyle/>
            <a:p>
              <a:r>
                <a:rPr lang="en-US" sz="2400"/>
                <a:t>3.</a:t>
              </a:r>
            </a:p>
          </p:txBody>
        </p:sp>
        <p:sp>
          <p:nvSpPr>
            <p:cNvPr id="13334" name="PSArrow"/>
            <p:cNvSpPr>
              <a:spLocks noChangeArrowheads="1"/>
            </p:cNvSpPr>
            <p:nvPr/>
          </p:nvSpPr>
          <p:spPr bwMode="auto">
            <a:xfrm>
              <a:off x="1032"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002213"/>
            <a:ext cx="1460500" cy="1246187"/>
            <a:chOff x="408" y="3024"/>
            <a:chExt cx="920" cy="785"/>
          </a:xfrm>
        </p:grpSpPr>
        <p:graphicFrame>
          <p:nvGraphicFramePr>
            <p:cNvPr id="13323" name="PSPic"/>
            <p:cNvGraphicFramePr>
              <a:graphicFrameLocks noChangeAspect="1"/>
            </p:cNvGraphicFramePr>
            <p:nvPr/>
          </p:nvGraphicFramePr>
          <p:xfrm>
            <a:off x="528" y="3264"/>
            <a:ext cx="800" cy="545"/>
          </p:xfrm>
          <a:graphic>
            <a:graphicData uri="http://schemas.openxmlformats.org/presentationml/2006/ole">
              <p:oleObj spid="_x0000_s519173" name="Equation" r:id="rId9" imgW="482600" imgH="330200" progId="">
                <p:embed/>
              </p:oleObj>
            </a:graphicData>
          </a:graphic>
        </p:graphicFrame>
        <p:sp>
          <p:nvSpPr>
            <p:cNvPr id="13336" name="PSText"/>
            <p:cNvSpPr txBox="1">
              <a:spLocks noChangeArrowheads="1"/>
            </p:cNvSpPr>
            <p:nvPr/>
          </p:nvSpPr>
          <p:spPr bwMode="auto">
            <a:xfrm>
              <a:off x="528" y="3024"/>
              <a:ext cx="400" cy="240"/>
            </a:xfrm>
            <a:prstGeom prst="rect">
              <a:avLst/>
            </a:prstGeom>
            <a:noFill/>
            <a:ln w="9525">
              <a:noFill/>
              <a:miter lim="800000"/>
              <a:headEnd/>
              <a:tailEnd/>
            </a:ln>
            <a:effectLst/>
          </p:spPr>
          <p:txBody>
            <a:bodyPr/>
            <a:lstStyle/>
            <a:p>
              <a:r>
                <a:rPr lang="en-US" sz="2400"/>
                <a:t>4.</a:t>
              </a:r>
            </a:p>
          </p:txBody>
        </p:sp>
        <p:sp>
          <p:nvSpPr>
            <p:cNvPr id="13337" name="PSArrow"/>
            <p:cNvSpPr>
              <a:spLocks noChangeArrowheads="1"/>
            </p:cNvSpPr>
            <p:nvPr/>
          </p:nvSpPr>
          <p:spPr bwMode="auto">
            <a:xfrm>
              <a:off x="40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4979988"/>
            <a:ext cx="1257300" cy="1246187"/>
            <a:chOff x="1896" y="3010"/>
            <a:chExt cx="792" cy="785"/>
          </a:xfrm>
        </p:grpSpPr>
        <p:graphicFrame>
          <p:nvGraphicFramePr>
            <p:cNvPr id="13325" name="PSPic"/>
            <p:cNvGraphicFramePr>
              <a:graphicFrameLocks noChangeAspect="1"/>
            </p:cNvGraphicFramePr>
            <p:nvPr/>
          </p:nvGraphicFramePr>
          <p:xfrm>
            <a:off x="2016" y="3250"/>
            <a:ext cx="672" cy="545"/>
          </p:xfrm>
          <a:graphic>
            <a:graphicData uri="http://schemas.openxmlformats.org/presentationml/2006/ole">
              <p:oleObj spid="_x0000_s519172" name="Equation" r:id="rId10" imgW="406048" imgH="329914" progId="">
                <p:embed/>
              </p:oleObj>
            </a:graphicData>
          </a:graphic>
        </p:graphicFrame>
        <p:sp>
          <p:nvSpPr>
            <p:cNvPr id="13339" name="PSText"/>
            <p:cNvSpPr txBox="1">
              <a:spLocks noChangeArrowheads="1"/>
            </p:cNvSpPr>
            <p:nvPr/>
          </p:nvSpPr>
          <p:spPr bwMode="auto">
            <a:xfrm>
              <a:off x="2016" y="3010"/>
              <a:ext cx="400" cy="240"/>
            </a:xfrm>
            <a:prstGeom prst="rect">
              <a:avLst/>
            </a:prstGeom>
            <a:noFill/>
            <a:ln w="9525">
              <a:noFill/>
              <a:miter lim="800000"/>
              <a:headEnd/>
              <a:tailEnd/>
            </a:ln>
            <a:effectLst/>
          </p:spPr>
          <p:txBody>
            <a:bodyPr/>
            <a:lstStyle/>
            <a:p>
              <a:r>
                <a:rPr lang="en-US" sz="2400"/>
                <a:t>5.</a:t>
              </a:r>
            </a:p>
          </p:txBody>
        </p:sp>
        <p:sp>
          <p:nvSpPr>
            <p:cNvPr id="13340" name="PSArrow"/>
            <p:cNvSpPr>
              <a:spLocks noChangeArrowheads="1"/>
            </p:cNvSpPr>
            <p:nvPr/>
          </p:nvSpPr>
          <p:spPr bwMode="auto">
            <a:xfrm>
              <a:off x="1896" y="31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3343"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2" name="Object 30"/>
          <p:cNvGraphicFramePr>
            <a:graphicFrameLocks noChangeAspect="1"/>
          </p:cNvGraphicFramePr>
          <p:nvPr/>
        </p:nvGraphicFramePr>
        <p:xfrm>
          <a:off x="533400" y="1066800"/>
          <a:ext cx="4419600" cy="744538"/>
        </p:xfrm>
        <a:graphic>
          <a:graphicData uri="http://schemas.openxmlformats.org/presentationml/2006/ole">
            <p:oleObj spid="_x0000_s519171" name="Equation" r:id="rId11" imgW="13589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90488"/>
            <a:ext cx="8229600" cy="1281112"/>
          </a:xfrm>
        </p:spPr>
        <p:txBody>
          <a:bodyPr>
            <a:spAutoFit/>
          </a:bodyPr>
          <a:lstStyle/>
          <a:p>
            <a:r>
              <a:rPr lang="en-US" sz="3000"/>
              <a:t>Find the surface area generated by rotating the lemniscate                       about the line          . </a:t>
            </a:r>
          </a:p>
        </p:txBody>
      </p:sp>
      <p:graphicFrame>
        <p:nvGraphicFramePr>
          <p:cNvPr id="14339" name="TPChart"/>
          <p:cNvGraphicFramePr>
            <a:graphicFrameLocks noChangeAspect="1"/>
          </p:cNvGraphicFramePr>
          <p:nvPr/>
        </p:nvGraphicFramePr>
        <p:xfrm>
          <a:off x="4606925" y="1752600"/>
          <a:ext cx="4537075" cy="5105400"/>
        </p:xfrm>
        <a:graphic>
          <a:graphicData uri="http://schemas.openxmlformats.org/presentationml/2006/ole">
            <p:oleObj spid="_x0000_s520194" name="Chart" r:id="rId5" imgW="4571989" imgH="5143584" progId="MSGraph.Chart.8">
              <p:embed followColorScheme="full"/>
            </p:oleObj>
          </a:graphicData>
        </a:graphic>
      </p:graphicFrame>
      <p:sp>
        <p:nvSpPr>
          <p:cNvPr id="14340" name="TPAnswers" hidden="1"/>
          <p:cNvSpPr>
            <a:spLocks noGrp="1" noChangeArrowheads="1"/>
          </p:cNvSpPr>
          <p:nvPr>
            <p:ph type="body" idx="1"/>
            <p:custDataLst>
              <p:tags r:id="rId3"/>
            </p:custDataLst>
          </p:nvPr>
        </p:nvSpPr>
        <p:spPr>
          <a:xfrm>
            <a:off x="457200" y="70104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95300" y="1828800"/>
            <a:ext cx="1749425" cy="1447800"/>
            <a:chOff x="312" y="1344"/>
            <a:chExt cx="1102" cy="912"/>
          </a:xfrm>
        </p:grpSpPr>
        <p:graphicFrame>
          <p:nvGraphicFramePr>
            <p:cNvPr id="14341" name="PSPic"/>
            <p:cNvGraphicFramePr>
              <a:graphicFrameLocks noChangeAspect="1"/>
            </p:cNvGraphicFramePr>
            <p:nvPr/>
          </p:nvGraphicFramePr>
          <p:xfrm>
            <a:off x="432" y="1584"/>
            <a:ext cx="982" cy="672"/>
          </p:xfrm>
          <a:graphic>
            <a:graphicData uri="http://schemas.openxmlformats.org/presentationml/2006/ole">
              <p:oleObj spid="_x0000_s520201" name="Equation" r:id="rId6" imgW="533400" imgH="368300" progId="">
                <p:embed/>
              </p:oleObj>
            </a:graphicData>
          </a:graphic>
        </p:graphicFrame>
        <p:sp>
          <p:nvSpPr>
            <p:cNvPr id="14351" name="PSText"/>
            <p:cNvSpPr txBox="1">
              <a:spLocks noChangeArrowheads="1"/>
            </p:cNvSpPr>
            <p:nvPr/>
          </p:nvSpPr>
          <p:spPr bwMode="auto">
            <a:xfrm>
              <a:off x="432" y="1344"/>
              <a:ext cx="400" cy="240"/>
            </a:xfrm>
            <a:prstGeom prst="rect">
              <a:avLst/>
            </a:prstGeom>
            <a:noFill/>
            <a:ln w="9525">
              <a:noFill/>
              <a:miter lim="800000"/>
              <a:headEnd/>
              <a:tailEnd/>
            </a:ln>
            <a:effectLst/>
          </p:spPr>
          <p:txBody>
            <a:bodyPr/>
            <a:lstStyle/>
            <a:p>
              <a:r>
                <a:rPr lang="en-US" sz="2400"/>
                <a:t>1.</a:t>
              </a:r>
            </a:p>
          </p:txBody>
        </p:sp>
        <p:sp>
          <p:nvSpPr>
            <p:cNvPr id="14352" name="PSArrow"/>
            <p:cNvSpPr>
              <a:spLocks noChangeArrowheads="1"/>
            </p:cNvSpPr>
            <p:nvPr/>
          </p:nvSpPr>
          <p:spPr bwMode="auto">
            <a:xfrm>
              <a:off x="312"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1905000"/>
            <a:ext cx="1971675" cy="984250"/>
            <a:chOff x="1704" y="1392"/>
            <a:chExt cx="1242" cy="620"/>
          </a:xfrm>
        </p:grpSpPr>
        <p:graphicFrame>
          <p:nvGraphicFramePr>
            <p:cNvPr id="14343" name="PSPic"/>
            <p:cNvGraphicFramePr>
              <a:graphicFrameLocks noChangeAspect="1"/>
            </p:cNvGraphicFramePr>
            <p:nvPr/>
          </p:nvGraphicFramePr>
          <p:xfrm>
            <a:off x="1824" y="1632"/>
            <a:ext cx="1122" cy="380"/>
          </p:xfrm>
          <a:graphic>
            <a:graphicData uri="http://schemas.openxmlformats.org/presentationml/2006/ole">
              <p:oleObj spid="_x0000_s520200" name="Equation" r:id="rId7" imgW="609336" imgH="203112" progId="">
                <p:embed/>
              </p:oleObj>
            </a:graphicData>
          </a:graphic>
        </p:graphicFrame>
        <p:sp>
          <p:nvSpPr>
            <p:cNvPr id="14354" name="PSText"/>
            <p:cNvSpPr txBox="1">
              <a:spLocks noChangeArrowheads="1"/>
            </p:cNvSpPr>
            <p:nvPr/>
          </p:nvSpPr>
          <p:spPr bwMode="auto">
            <a:xfrm>
              <a:off x="1824" y="1392"/>
              <a:ext cx="400" cy="240"/>
            </a:xfrm>
            <a:prstGeom prst="rect">
              <a:avLst/>
            </a:prstGeom>
            <a:noFill/>
            <a:ln w="9525">
              <a:noFill/>
              <a:miter lim="800000"/>
              <a:headEnd/>
              <a:tailEnd/>
            </a:ln>
            <a:effectLst/>
          </p:spPr>
          <p:txBody>
            <a:bodyPr/>
            <a:lstStyle/>
            <a:p>
              <a:r>
                <a:rPr lang="en-US" sz="2400"/>
                <a:t>2.</a:t>
              </a:r>
            </a:p>
          </p:txBody>
        </p:sp>
        <p:sp>
          <p:nvSpPr>
            <p:cNvPr id="14355" name="PSArrow"/>
            <p:cNvSpPr>
              <a:spLocks noChangeArrowheads="1"/>
            </p:cNvSpPr>
            <p:nvPr/>
          </p:nvSpPr>
          <p:spPr bwMode="auto">
            <a:xfrm>
              <a:off x="1704"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70025" y="3581400"/>
            <a:ext cx="1350963" cy="1336675"/>
            <a:chOff x="926" y="2160"/>
            <a:chExt cx="851" cy="842"/>
          </a:xfrm>
        </p:grpSpPr>
        <p:graphicFrame>
          <p:nvGraphicFramePr>
            <p:cNvPr id="14345" name="PSPic"/>
            <p:cNvGraphicFramePr>
              <a:graphicFrameLocks noChangeAspect="1"/>
            </p:cNvGraphicFramePr>
            <p:nvPr/>
          </p:nvGraphicFramePr>
          <p:xfrm>
            <a:off x="1046" y="2400"/>
            <a:ext cx="731" cy="602"/>
          </p:xfrm>
          <a:graphic>
            <a:graphicData uri="http://schemas.openxmlformats.org/presentationml/2006/ole">
              <p:oleObj spid="_x0000_s520199" name="Equation" r:id="rId8" imgW="393700" imgH="330200" progId="">
                <p:embed/>
              </p:oleObj>
            </a:graphicData>
          </a:graphic>
        </p:graphicFrame>
        <p:sp>
          <p:nvSpPr>
            <p:cNvPr id="14357" name="PSText"/>
            <p:cNvSpPr txBox="1">
              <a:spLocks noChangeArrowheads="1"/>
            </p:cNvSpPr>
            <p:nvPr/>
          </p:nvSpPr>
          <p:spPr bwMode="auto">
            <a:xfrm>
              <a:off x="1046" y="2160"/>
              <a:ext cx="400" cy="240"/>
            </a:xfrm>
            <a:prstGeom prst="rect">
              <a:avLst/>
            </a:prstGeom>
            <a:noFill/>
            <a:ln w="9525">
              <a:noFill/>
              <a:miter lim="800000"/>
              <a:headEnd/>
              <a:tailEnd/>
            </a:ln>
            <a:effectLst/>
          </p:spPr>
          <p:txBody>
            <a:bodyPr/>
            <a:lstStyle/>
            <a:p>
              <a:r>
                <a:rPr lang="en-US" sz="2400"/>
                <a:t>3.</a:t>
              </a:r>
            </a:p>
          </p:txBody>
        </p:sp>
        <p:sp>
          <p:nvSpPr>
            <p:cNvPr id="14358" name="PSArrow"/>
            <p:cNvSpPr>
              <a:spLocks noChangeArrowheads="1"/>
            </p:cNvSpPr>
            <p:nvPr/>
          </p:nvSpPr>
          <p:spPr bwMode="auto">
            <a:xfrm>
              <a:off x="926"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33400" y="5264150"/>
            <a:ext cx="1814513" cy="984250"/>
            <a:chOff x="408" y="3120"/>
            <a:chExt cx="1143" cy="620"/>
          </a:xfrm>
        </p:grpSpPr>
        <p:graphicFrame>
          <p:nvGraphicFramePr>
            <p:cNvPr id="14347" name="PSPic"/>
            <p:cNvGraphicFramePr>
              <a:graphicFrameLocks noChangeAspect="1"/>
            </p:cNvGraphicFramePr>
            <p:nvPr/>
          </p:nvGraphicFramePr>
          <p:xfrm>
            <a:off x="528" y="3360"/>
            <a:ext cx="1023" cy="380"/>
          </p:xfrm>
          <a:graphic>
            <a:graphicData uri="http://schemas.openxmlformats.org/presentationml/2006/ole">
              <p:oleObj spid="_x0000_s520198" name="Equation" r:id="rId9" imgW="558558" imgH="203112" progId="">
                <p:embed/>
              </p:oleObj>
            </a:graphicData>
          </a:graphic>
        </p:graphicFrame>
        <p:sp>
          <p:nvSpPr>
            <p:cNvPr id="14360"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14361"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264150"/>
            <a:ext cx="1638300" cy="984250"/>
            <a:chOff x="1704" y="3120"/>
            <a:chExt cx="1032" cy="620"/>
          </a:xfrm>
        </p:grpSpPr>
        <p:graphicFrame>
          <p:nvGraphicFramePr>
            <p:cNvPr id="14349" name="PSPic"/>
            <p:cNvGraphicFramePr>
              <a:graphicFrameLocks noChangeAspect="1"/>
            </p:cNvGraphicFramePr>
            <p:nvPr/>
          </p:nvGraphicFramePr>
          <p:xfrm>
            <a:off x="1824" y="3360"/>
            <a:ext cx="912" cy="380"/>
          </p:xfrm>
          <a:graphic>
            <a:graphicData uri="http://schemas.openxmlformats.org/presentationml/2006/ole">
              <p:oleObj spid="_x0000_s520197" name="Equation" r:id="rId10" imgW="495300" imgH="203200" progId="">
                <p:embed/>
              </p:oleObj>
            </a:graphicData>
          </a:graphic>
        </p:graphicFrame>
        <p:sp>
          <p:nvSpPr>
            <p:cNvPr id="14363" name="PSText"/>
            <p:cNvSpPr txBox="1">
              <a:spLocks noChangeArrowheads="1"/>
            </p:cNvSpPr>
            <p:nvPr/>
          </p:nvSpPr>
          <p:spPr bwMode="auto">
            <a:xfrm>
              <a:off x="1824" y="3120"/>
              <a:ext cx="400" cy="240"/>
            </a:xfrm>
            <a:prstGeom prst="rect">
              <a:avLst/>
            </a:prstGeom>
            <a:noFill/>
            <a:ln w="9525">
              <a:noFill/>
              <a:miter lim="800000"/>
              <a:headEnd/>
              <a:tailEnd/>
            </a:ln>
            <a:effectLst/>
          </p:spPr>
          <p:txBody>
            <a:bodyPr/>
            <a:lstStyle/>
            <a:p>
              <a:r>
                <a:rPr lang="en-US" sz="2400"/>
                <a:t>5.</a:t>
              </a:r>
            </a:p>
          </p:txBody>
        </p:sp>
        <p:sp>
          <p:nvSpPr>
            <p:cNvPr id="14364" name="PSArrow"/>
            <p:cNvSpPr>
              <a:spLocks noChangeArrowheads="1"/>
            </p:cNvSpPr>
            <p:nvPr/>
          </p:nvSpPr>
          <p:spPr bwMode="auto">
            <a:xfrm>
              <a:off x="17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4367" name="Rectangle 3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66" name="Object 30"/>
          <p:cNvGraphicFramePr>
            <a:graphicFrameLocks noChangeAspect="1"/>
          </p:cNvGraphicFramePr>
          <p:nvPr/>
        </p:nvGraphicFramePr>
        <p:xfrm>
          <a:off x="2438400" y="762000"/>
          <a:ext cx="2286000" cy="620713"/>
        </p:xfrm>
        <a:graphic>
          <a:graphicData uri="http://schemas.openxmlformats.org/presentationml/2006/ole">
            <p:oleObj spid="_x0000_s520195" name="Equation" r:id="rId11" imgW="698500" imgH="190500" progId="">
              <p:embed/>
            </p:oleObj>
          </a:graphicData>
        </a:graphic>
      </p:graphicFrame>
      <p:sp>
        <p:nvSpPr>
          <p:cNvPr id="14369" name="Rectangle 3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68" name="Object 32"/>
          <p:cNvGraphicFramePr>
            <a:graphicFrameLocks noChangeAspect="1"/>
          </p:cNvGraphicFramePr>
          <p:nvPr/>
        </p:nvGraphicFramePr>
        <p:xfrm>
          <a:off x="7162800" y="685800"/>
          <a:ext cx="990600" cy="903288"/>
        </p:xfrm>
        <a:graphic>
          <a:graphicData uri="http://schemas.openxmlformats.org/presentationml/2006/ole">
            <p:oleObj spid="_x0000_s520196" name="Equation" r:id="rId12" imgW="3556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1341438"/>
          </a:xfrm>
        </p:spPr>
        <p:txBody>
          <a:bodyPr>
            <a:spAutoFit/>
          </a:bodyPr>
          <a:lstStyle/>
          <a:p>
            <a:r>
              <a:rPr lang="en-US" sz="3200"/>
              <a:t>Find an equation of the parabola with focus</a:t>
            </a:r>
            <a:br>
              <a:rPr lang="en-US" sz="3200"/>
            </a:br>
            <a:r>
              <a:rPr lang="en-US" sz="3200"/>
              <a:t>         and directrix           .</a:t>
            </a:r>
          </a:p>
        </p:txBody>
      </p:sp>
      <p:graphicFrame>
        <p:nvGraphicFramePr>
          <p:cNvPr id="15363" name="TPChart"/>
          <p:cNvGraphicFramePr>
            <a:graphicFrameLocks noChangeAspect="1"/>
          </p:cNvGraphicFramePr>
          <p:nvPr/>
        </p:nvGraphicFramePr>
        <p:xfrm>
          <a:off x="4673600" y="1828800"/>
          <a:ext cx="4470400" cy="5029200"/>
        </p:xfrm>
        <a:graphic>
          <a:graphicData uri="http://schemas.openxmlformats.org/presentationml/2006/ole">
            <p:oleObj spid="_x0000_s521218"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457200" y="69342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81000" y="2136775"/>
            <a:ext cx="1806575" cy="1385888"/>
            <a:chOff x="312" y="1200"/>
            <a:chExt cx="1138" cy="873"/>
          </a:xfrm>
        </p:grpSpPr>
        <p:graphicFrame>
          <p:nvGraphicFramePr>
            <p:cNvPr id="15365" name="PSPic"/>
            <p:cNvGraphicFramePr>
              <a:graphicFrameLocks noChangeAspect="1"/>
            </p:cNvGraphicFramePr>
            <p:nvPr/>
          </p:nvGraphicFramePr>
          <p:xfrm>
            <a:off x="432" y="1440"/>
            <a:ext cx="1018" cy="633"/>
          </p:xfrm>
          <a:graphic>
            <a:graphicData uri="http://schemas.openxmlformats.org/presentationml/2006/ole">
              <p:oleObj spid="_x0000_s521225" name="Equation" r:id="rId6" imgW="583947" imgH="368140" progId="">
                <p:embed/>
              </p:oleObj>
            </a:graphicData>
          </a:graphic>
        </p:graphicFrame>
        <p:sp>
          <p:nvSpPr>
            <p:cNvPr id="15375" name="PSText"/>
            <p:cNvSpPr txBox="1">
              <a:spLocks noChangeArrowheads="1"/>
            </p:cNvSpPr>
            <p:nvPr/>
          </p:nvSpPr>
          <p:spPr bwMode="auto">
            <a:xfrm>
              <a:off x="432" y="1200"/>
              <a:ext cx="400" cy="240"/>
            </a:xfrm>
            <a:prstGeom prst="rect">
              <a:avLst/>
            </a:prstGeom>
            <a:noFill/>
            <a:ln w="9525">
              <a:noFill/>
              <a:miter lim="800000"/>
              <a:headEnd/>
              <a:tailEnd/>
            </a:ln>
            <a:effectLst/>
          </p:spPr>
          <p:txBody>
            <a:bodyPr/>
            <a:lstStyle/>
            <a:p>
              <a:r>
                <a:rPr lang="en-US" sz="2400"/>
                <a:t>1.</a:t>
              </a:r>
            </a:p>
          </p:txBody>
        </p:sp>
        <p:sp>
          <p:nvSpPr>
            <p:cNvPr id="15376" name="PSArrow"/>
            <p:cNvSpPr>
              <a:spLocks noChangeArrowheads="1"/>
            </p:cNvSpPr>
            <p:nvPr/>
          </p:nvSpPr>
          <p:spPr bwMode="auto">
            <a:xfrm>
              <a:off x="312"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235200"/>
            <a:ext cx="2017713" cy="949325"/>
            <a:chOff x="1656" y="1262"/>
            <a:chExt cx="1271" cy="598"/>
          </a:xfrm>
        </p:grpSpPr>
        <p:graphicFrame>
          <p:nvGraphicFramePr>
            <p:cNvPr id="15367" name="PSPic"/>
            <p:cNvGraphicFramePr>
              <a:graphicFrameLocks noChangeAspect="1"/>
            </p:cNvGraphicFramePr>
            <p:nvPr/>
          </p:nvGraphicFramePr>
          <p:xfrm>
            <a:off x="1776" y="1502"/>
            <a:ext cx="1151" cy="358"/>
          </p:xfrm>
          <a:graphic>
            <a:graphicData uri="http://schemas.openxmlformats.org/presentationml/2006/ole">
              <p:oleObj spid="_x0000_s521224" name="Equation" r:id="rId7" imgW="660113" imgH="203112" progId="">
                <p:embed/>
              </p:oleObj>
            </a:graphicData>
          </a:graphic>
        </p:graphicFrame>
        <p:sp>
          <p:nvSpPr>
            <p:cNvPr id="15378" name="PSText"/>
            <p:cNvSpPr txBox="1">
              <a:spLocks noChangeArrowheads="1"/>
            </p:cNvSpPr>
            <p:nvPr/>
          </p:nvSpPr>
          <p:spPr bwMode="auto">
            <a:xfrm>
              <a:off x="1776" y="1262"/>
              <a:ext cx="400" cy="240"/>
            </a:xfrm>
            <a:prstGeom prst="rect">
              <a:avLst/>
            </a:prstGeom>
            <a:noFill/>
            <a:ln w="9525">
              <a:noFill/>
              <a:miter lim="800000"/>
              <a:headEnd/>
              <a:tailEnd/>
            </a:ln>
            <a:effectLst/>
          </p:spPr>
          <p:txBody>
            <a:bodyPr/>
            <a:lstStyle/>
            <a:p>
              <a:r>
                <a:rPr lang="en-US" sz="2400"/>
                <a:t>2.</a:t>
              </a:r>
            </a:p>
          </p:txBody>
        </p:sp>
        <p:sp>
          <p:nvSpPr>
            <p:cNvPr id="15379" name="PSArrow"/>
            <p:cNvSpPr>
              <a:spLocks noChangeArrowheads="1"/>
            </p:cNvSpPr>
            <p:nvPr/>
          </p:nvSpPr>
          <p:spPr bwMode="auto">
            <a:xfrm>
              <a:off x="1656" y="142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854450"/>
            <a:ext cx="2017713" cy="949325"/>
            <a:chOff x="888" y="2208"/>
            <a:chExt cx="1271" cy="598"/>
          </a:xfrm>
        </p:grpSpPr>
        <p:graphicFrame>
          <p:nvGraphicFramePr>
            <p:cNvPr id="15369" name="PSPic"/>
            <p:cNvGraphicFramePr>
              <a:graphicFrameLocks noChangeAspect="1"/>
            </p:cNvGraphicFramePr>
            <p:nvPr/>
          </p:nvGraphicFramePr>
          <p:xfrm>
            <a:off x="1008" y="2448"/>
            <a:ext cx="1151" cy="358"/>
          </p:xfrm>
          <a:graphic>
            <a:graphicData uri="http://schemas.openxmlformats.org/presentationml/2006/ole">
              <p:oleObj spid="_x0000_s521223" name="Equation" r:id="rId8" imgW="660113" imgH="203112" progId="">
                <p:embed/>
              </p:oleObj>
            </a:graphicData>
          </a:graphic>
        </p:graphicFrame>
        <p:sp>
          <p:nvSpPr>
            <p:cNvPr id="15381"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15382"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108575"/>
            <a:ext cx="1763713" cy="1368425"/>
            <a:chOff x="360" y="3072"/>
            <a:chExt cx="1111" cy="862"/>
          </a:xfrm>
        </p:grpSpPr>
        <p:graphicFrame>
          <p:nvGraphicFramePr>
            <p:cNvPr id="15371" name="PSPic"/>
            <p:cNvGraphicFramePr>
              <a:graphicFrameLocks noChangeAspect="1"/>
            </p:cNvGraphicFramePr>
            <p:nvPr/>
          </p:nvGraphicFramePr>
          <p:xfrm>
            <a:off x="480" y="3312"/>
            <a:ext cx="991" cy="622"/>
          </p:xfrm>
          <a:graphic>
            <a:graphicData uri="http://schemas.openxmlformats.org/presentationml/2006/ole">
              <p:oleObj spid="_x0000_s521222" name="Equation" r:id="rId9" imgW="571252" imgH="355446" progId="">
                <p:embed/>
              </p:oleObj>
            </a:graphicData>
          </a:graphic>
        </p:graphicFrame>
        <p:sp>
          <p:nvSpPr>
            <p:cNvPr id="15384"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15385"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184775"/>
            <a:ext cx="2019300" cy="949325"/>
            <a:chOff x="1704" y="3120"/>
            <a:chExt cx="1272" cy="598"/>
          </a:xfrm>
        </p:grpSpPr>
        <p:graphicFrame>
          <p:nvGraphicFramePr>
            <p:cNvPr id="15373" name="PSPic"/>
            <p:cNvGraphicFramePr>
              <a:graphicFrameLocks noChangeAspect="1"/>
            </p:cNvGraphicFramePr>
            <p:nvPr/>
          </p:nvGraphicFramePr>
          <p:xfrm>
            <a:off x="1824" y="3360"/>
            <a:ext cx="1152" cy="358"/>
          </p:xfrm>
          <a:graphic>
            <a:graphicData uri="http://schemas.openxmlformats.org/presentationml/2006/ole">
              <p:oleObj spid="_x0000_s521221" name="Equation" r:id="rId10" imgW="660113" imgH="203112" progId="">
                <p:embed/>
              </p:oleObj>
            </a:graphicData>
          </a:graphic>
        </p:graphicFrame>
        <p:sp>
          <p:nvSpPr>
            <p:cNvPr id="15387" name="PSText"/>
            <p:cNvSpPr txBox="1">
              <a:spLocks noChangeArrowheads="1"/>
            </p:cNvSpPr>
            <p:nvPr/>
          </p:nvSpPr>
          <p:spPr bwMode="auto">
            <a:xfrm>
              <a:off x="1824" y="3120"/>
              <a:ext cx="400" cy="240"/>
            </a:xfrm>
            <a:prstGeom prst="rect">
              <a:avLst/>
            </a:prstGeom>
            <a:noFill/>
            <a:ln w="9525">
              <a:noFill/>
              <a:miter lim="800000"/>
              <a:headEnd/>
              <a:tailEnd/>
            </a:ln>
            <a:effectLst/>
          </p:spPr>
          <p:txBody>
            <a:bodyPr/>
            <a:lstStyle/>
            <a:p>
              <a:r>
                <a:rPr lang="en-US" sz="2400"/>
                <a:t>5.</a:t>
              </a:r>
            </a:p>
          </p:txBody>
        </p:sp>
        <p:sp>
          <p:nvSpPr>
            <p:cNvPr id="15388" name="PSArrow"/>
            <p:cNvSpPr>
              <a:spLocks noChangeArrowheads="1"/>
            </p:cNvSpPr>
            <p:nvPr/>
          </p:nvSpPr>
          <p:spPr bwMode="auto">
            <a:xfrm>
              <a:off x="17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5391" name="Rectangle 3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0" name="Object 30"/>
          <p:cNvGraphicFramePr>
            <a:graphicFrameLocks noChangeAspect="1"/>
          </p:cNvGraphicFramePr>
          <p:nvPr/>
        </p:nvGraphicFramePr>
        <p:xfrm>
          <a:off x="533400" y="914400"/>
          <a:ext cx="990600" cy="974725"/>
        </p:xfrm>
        <a:graphic>
          <a:graphicData uri="http://schemas.openxmlformats.org/presentationml/2006/ole">
            <p:oleObj spid="_x0000_s521219" name="Equation" r:id="rId11" imgW="406048" imgH="393359" progId="">
              <p:embed/>
            </p:oleObj>
          </a:graphicData>
        </a:graphic>
      </p:graphicFrame>
      <p:sp>
        <p:nvSpPr>
          <p:cNvPr id="15393" name="Rectangle 33"/>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2" name="Object 32"/>
          <p:cNvGraphicFramePr>
            <a:graphicFrameLocks noChangeAspect="1"/>
          </p:cNvGraphicFramePr>
          <p:nvPr/>
        </p:nvGraphicFramePr>
        <p:xfrm>
          <a:off x="3810000" y="831850"/>
          <a:ext cx="1219200" cy="996950"/>
        </p:xfrm>
        <a:graphic>
          <a:graphicData uri="http://schemas.openxmlformats.org/presentationml/2006/ole">
            <p:oleObj spid="_x0000_s521220" name="Equation" r:id="rId12" imgW="418918" imgH="34275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PQuestion"/>
          <p:cNvSpPr>
            <a:spLocks noGrp="1" noChangeArrowheads="1"/>
          </p:cNvSpPr>
          <p:nvPr>
            <p:ph type="title"/>
          </p:nvPr>
        </p:nvSpPr>
        <p:spPr>
          <a:xfrm>
            <a:off x="457200" y="152400"/>
            <a:ext cx="8229600" cy="1371600"/>
          </a:xfrm>
        </p:spPr>
        <p:txBody>
          <a:bodyPr/>
          <a:lstStyle/>
          <a:p>
            <a:r>
              <a:rPr lang="en-US" sz="3200"/>
              <a:t>Which of the following functions is a trigonometric function? </a:t>
            </a:r>
          </a:p>
        </p:txBody>
      </p:sp>
      <p:graphicFrame>
        <p:nvGraphicFramePr>
          <p:cNvPr id="67588" name="TPChart"/>
          <p:cNvGraphicFramePr>
            <a:graphicFrameLocks noChangeAspect="1"/>
          </p:cNvGraphicFramePr>
          <p:nvPr/>
        </p:nvGraphicFramePr>
        <p:xfrm>
          <a:off x="4508500" y="1651000"/>
          <a:ext cx="4572000" cy="5143500"/>
        </p:xfrm>
        <a:graphic>
          <a:graphicData uri="http://schemas.openxmlformats.org/presentationml/2006/ole">
            <p:oleObj spid="_x0000_s52226" name="Chart" r:id="rId5" imgW="4571989" imgH="5143584" progId="MSGraph.Chart.8">
              <p:embed followColorScheme="full"/>
            </p:oleObj>
          </a:graphicData>
        </a:graphic>
      </p:graphicFrame>
      <p:sp>
        <p:nvSpPr>
          <p:cNvPr id="67587" name="TPAnswers"/>
          <p:cNvSpPr>
            <a:spLocks noGrp="1" noChangeArrowheads="1"/>
          </p:cNvSpPr>
          <p:nvPr>
            <p:ph type="body" idx="1"/>
            <p:custDataLst>
              <p:tags r:id="rId3"/>
            </p:custDataLst>
          </p:nvPr>
        </p:nvSpPr>
        <p:spPr>
          <a:xfrm>
            <a:off x="457200" y="1905000"/>
            <a:ext cx="4114800" cy="4495800"/>
          </a:xfrm>
        </p:spPr>
        <p:txBody>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none of these </a:t>
            </a:r>
          </a:p>
        </p:txBody>
      </p:sp>
      <p:sp>
        <p:nvSpPr>
          <p:cNvPr id="6759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89" name="Object 5"/>
          <p:cNvGraphicFramePr>
            <a:graphicFrameLocks noChangeAspect="1"/>
          </p:cNvGraphicFramePr>
          <p:nvPr/>
        </p:nvGraphicFramePr>
        <p:xfrm>
          <a:off x="952500" y="1828800"/>
          <a:ext cx="2735263" cy="727075"/>
        </p:xfrm>
        <a:graphic>
          <a:graphicData uri="http://schemas.openxmlformats.org/presentationml/2006/ole">
            <p:oleObj spid="_x0000_s52227" name="Equation" r:id="rId6" imgW="800447" imgH="215994" progId="">
              <p:embed/>
            </p:oleObj>
          </a:graphicData>
        </a:graphic>
      </p:graphicFrame>
      <p:sp>
        <p:nvSpPr>
          <p:cNvPr id="675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1" name="Object 7"/>
          <p:cNvGraphicFramePr>
            <a:graphicFrameLocks noChangeAspect="1"/>
          </p:cNvGraphicFramePr>
          <p:nvPr/>
        </p:nvGraphicFramePr>
        <p:xfrm>
          <a:off x="990600" y="2743200"/>
          <a:ext cx="2138363" cy="727075"/>
        </p:xfrm>
        <a:graphic>
          <a:graphicData uri="http://schemas.openxmlformats.org/presentationml/2006/ole">
            <p:oleObj spid="_x0000_s52228" name="Equation" r:id="rId7" imgW="622030" imgH="215806" progId="">
              <p:embed/>
            </p:oleObj>
          </a:graphicData>
        </a:graphic>
      </p:graphicFrame>
      <p:sp>
        <p:nvSpPr>
          <p:cNvPr id="67594"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3" name="Object 9"/>
          <p:cNvGraphicFramePr>
            <a:graphicFrameLocks noChangeAspect="1"/>
          </p:cNvGraphicFramePr>
          <p:nvPr/>
        </p:nvGraphicFramePr>
        <p:xfrm>
          <a:off x="990600" y="3733800"/>
          <a:ext cx="2549525" cy="650875"/>
        </p:xfrm>
        <a:graphic>
          <a:graphicData uri="http://schemas.openxmlformats.org/presentationml/2006/ole">
            <p:oleObj spid="_x0000_s52229" name="Equation" r:id="rId8" imgW="749300" imgH="190500" progId="">
              <p:embed/>
            </p:oleObj>
          </a:graphicData>
        </a:graphic>
      </p:graphicFrame>
      <p:sp>
        <p:nvSpPr>
          <p:cNvPr id="67596" name="Rectangle 12"/>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7595" name="Object 11"/>
          <p:cNvGraphicFramePr>
            <a:graphicFrameLocks noChangeAspect="1"/>
          </p:cNvGraphicFramePr>
          <p:nvPr/>
        </p:nvGraphicFramePr>
        <p:xfrm>
          <a:off x="990600" y="4648200"/>
          <a:ext cx="3124200" cy="781050"/>
        </p:xfrm>
        <a:graphic>
          <a:graphicData uri="http://schemas.openxmlformats.org/presentationml/2006/ole">
            <p:oleObj spid="_x0000_s52230" name="Equation" r:id="rId9" imgW="9144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7588" grpId="0"/>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49213"/>
            <a:ext cx="8229600" cy="1341437"/>
          </a:xfrm>
        </p:spPr>
        <p:txBody>
          <a:bodyPr>
            <a:spAutoFit/>
          </a:bodyPr>
          <a:lstStyle/>
          <a:p>
            <a:r>
              <a:rPr lang="en-US" sz="3200"/>
              <a:t>Find an equation of the hyperbola with foci</a:t>
            </a:r>
            <a:br>
              <a:rPr lang="en-US" sz="3200"/>
            </a:br>
            <a:r>
              <a:rPr lang="en-US" sz="3200"/>
              <a:t>           and asymptotes            .</a:t>
            </a:r>
          </a:p>
        </p:txBody>
      </p:sp>
      <p:graphicFrame>
        <p:nvGraphicFramePr>
          <p:cNvPr id="16387" name="TPChart"/>
          <p:cNvGraphicFramePr>
            <a:graphicFrameLocks noChangeAspect="1"/>
          </p:cNvGraphicFramePr>
          <p:nvPr/>
        </p:nvGraphicFramePr>
        <p:xfrm>
          <a:off x="4572000" y="1714500"/>
          <a:ext cx="4572000" cy="5143500"/>
        </p:xfrm>
        <a:graphic>
          <a:graphicData uri="http://schemas.openxmlformats.org/presentationml/2006/ole">
            <p:oleObj spid="_x0000_s522242"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19100" y="1828800"/>
            <a:ext cx="1790700" cy="1306513"/>
            <a:chOff x="264" y="1296"/>
            <a:chExt cx="1128" cy="823"/>
          </a:xfrm>
        </p:grpSpPr>
        <p:graphicFrame>
          <p:nvGraphicFramePr>
            <p:cNvPr id="16389" name="PSPic"/>
            <p:cNvGraphicFramePr>
              <a:graphicFrameLocks noChangeAspect="1"/>
            </p:cNvGraphicFramePr>
            <p:nvPr/>
          </p:nvGraphicFramePr>
          <p:xfrm>
            <a:off x="384" y="1536"/>
            <a:ext cx="1008" cy="583"/>
          </p:xfrm>
          <a:graphic>
            <a:graphicData uri="http://schemas.openxmlformats.org/presentationml/2006/ole">
              <p:oleObj spid="_x0000_s522249" name="Equation" r:id="rId6" imgW="634725" imgH="368140" progId="">
                <p:embed/>
              </p:oleObj>
            </a:graphicData>
          </a:graphic>
        </p:graphicFrame>
        <p:sp>
          <p:nvSpPr>
            <p:cNvPr id="16399" name="PSText"/>
            <p:cNvSpPr txBox="1">
              <a:spLocks noChangeArrowheads="1"/>
            </p:cNvSpPr>
            <p:nvPr/>
          </p:nvSpPr>
          <p:spPr bwMode="auto">
            <a:xfrm>
              <a:off x="384" y="1296"/>
              <a:ext cx="400" cy="240"/>
            </a:xfrm>
            <a:prstGeom prst="rect">
              <a:avLst/>
            </a:prstGeom>
            <a:noFill/>
            <a:ln w="9525">
              <a:noFill/>
              <a:miter lim="800000"/>
              <a:headEnd/>
              <a:tailEnd/>
            </a:ln>
            <a:effectLst/>
          </p:spPr>
          <p:txBody>
            <a:bodyPr/>
            <a:lstStyle/>
            <a:p>
              <a:r>
                <a:rPr lang="en-US" sz="2400"/>
                <a:t>1.</a:t>
              </a:r>
            </a:p>
          </p:txBody>
        </p:sp>
        <p:sp>
          <p:nvSpPr>
            <p:cNvPr id="16400" name="PSArrow"/>
            <p:cNvSpPr>
              <a:spLocks noChangeArrowheads="1"/>
            </p:cNvSpPr>
            <p:nvPr/>
          </p:nvSpPr>
          <p:spPr bwMode="auto">
            <a:xfrm>
              <a:off x="26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828800"/>
            <a:ext cx="1970088" cy="1306513"/>
            <a:chOff x="1656" y="1296"/>
            <a:chExt cx="1241" cy="823"/>
          </a:xfrm>
        </p:grpSpPr>
        <p:graphicFrame>
          <p:nvGraphicFramePr>
            <p:cNvPr id="16391" name="PSPic"/>
            <p:cNvGraphicFramePr>
              <a:graphicFrameLocks noChangeAspect="1"/>
            </p:cNvGraphicFramePr>
            <p:nvPr/>
          </p:nvGraphicFramePr>
          <p:xfrm>
            <a:off x="1776" y="1536"/>
            <a:ext cx="1121" cy="583"/>
          </p:xfrm>
          <a:graphic>
            <a:graphicData uri="http://schemas.openxmlformats.org/presentationml/2006/ole">
              <p:oleObj spid="_x0000_s522248" name="Equation" r:id="rId7" imgW="698500" imgH="368300" progId="">
                <p:embed/>
              </p:oleObj>
            </a:graphicData>
          </a:graphic>
        </p:graphicFrame>
        <p:sp>
          <p:nvSpPr>
            <p:cNvPr id="16402" name="PSText"/>
            <p:cNvSpPr txBox="1">
              <a:spLocks noChangeArrowheads="1"/>
            </p:cNvSpPr>
            <p:nvPr/>
          </p:nvSpPr>
          <p:spPr bwMode="auto">
            <a:xfrm>
              <a:off x="1776" y="1296"/>
              <a:ext cx="400" cy="240"/>
            </a:xfrm>
            <a:prstGeom prst="rect">
              <a:avLst/>
            </a:prstGeom>
            <a:noFill/>
            <a:ln w="9525">
              <a:noFill/>
              <a:miter lim="800000"/>
              <a:headEnd/>
              <a:tailEnd/>
            </a:ln>
            <a:effectLst/>
          </p:spPr>
          <p:txBody>
            <a:bodyPr/>
            <a:lstStyle/>
            <a:p>
              <a:r>
                <a:rPr lang="en-US" sz="2400"/>
                <a:t>2.</a:t>
              </a:r>
            </a:p>
          </p:txBody>
        </p:sp>
        <p:sp>
          <p:nvSpPr>
            <p:cNvPr id="16403" name="PSArrow"/>
            <p:cNvSpPr>
              <a:spLocks noChangeArrowheads="1"/>
            </p:cNvSpPr>
            <p:nvPr/>
          </p:nvSpPr>
          <p:spPr bwMode="auto">
            <a:xfrm>
              <a:off x="1656"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505200"/>
            <a:ext cx="1790700" cy="1306513"/>
            <a:chOff x="840" y="2208"/>
            <a:chExt cx="1128" cy="823"/>
          </a:xfrm>
        </p:grpSpPr>
        <p:graphicFrame>
          <p:nvGraphicFramePr>
            <p:cNvPr id="16393" name="PSPic"/>
            <p:cNvGraphicFramePr>
              <a:graphicFrameLocks noChangeAspect="1"/>
            </p:cNvGraphicFramePr>
            <p:nvPr/>
          </p:nvGraphicFramePr>
          <p:xfrm>
            <a:off x="960" y="2448"/>
            <a:ext cx="1008" cy="583"/>
          </p:xfrm>
          <a:graphic>
            <a:graphicData uri="http://schemas.openxmlformats.org/presentationml/2006/ole">
              <p:oleObj spid="_x0000_s522247" name="Equation" r:id="rId8" imgW="634725" imgH="368140" progId="">
                <p:embed/>
              </p:oleObj>
            </a:graphicData>
          </a:graphic>
        </p:graphicFrame>
        <p:sp>
          <p:nvSpPr>
            <p:cNvPr id="16405" name="PSText"/>
            <p:cNvSpPr txBox="1">
              <a:spLocks noChangeArrowheads="1"/>
            </p:cNvSpPr>
            <p:nvPr/>
          </p:nvSpPr>
          <p:spPr bwMode="auto">
            <a:xfrm>
              <a:off x="960" y="2208"/>
              <a:ext cx="400" cy="240"/>
            </a:xfrm>
            <a:prstGeom prst="rect">
              <a:avLst/>
            </a:prstGeom>
            <a:noFill/>
            <a:ln w="9525">
              <a:noFill/>
              <a:miter lim="800000"/>
              <a:headEnd/>
              <a:tailEnd/>
            </a:ln>
            <a:effectLst/>
          </p:spPr>
          <p:txBody>
            <a:bodyPr/>
            <a:lstStyle/>
            <a:p>
              <a:r>
                <a:rPr lang="en-US" sz="2400"/>
                <a:t>3.</a:t>
              </a:r>
            </a:p>
          </p:txBody>
        </p:sp>
        <p:sp>
          <p:nvSpPr>
            <p:cNvPr id="16406" name="PSArrow"/>
            <p:cNvSpPr>
              <a:spLocks noChangeArrowheads="1"/>
            </p:cNvSpPr>
            <p:nvPr/>
          </p:nvSpPr>
          <p:spPr bwMode="auto">
            <a:xfrm>
              <a:off x="840"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094288"/>
            <a:ext cx="1970088" cy="1306512"/>
            <a:chOff x="312" y="3072"/>
            <a:chExt cx="1241" cy="823"/>
          </a:xfrm>
        </p:grpSpPr>
        <p:graphicFrame>
          <p:nvGraphicFramePr>
            <p:cNvPr id="16395" name="PSPic"/>
            <p:cNvGraphicFramePr>
              <a:graphicFrameLocks noChangeAspect="1"/>
            </p:cNvGraphicFramePr>
            <p:nvPr/>
          </p:nvGraphicFramePr>
          <p:xfrm>
            <a:off x="432" y="3312"/>
            <a:ext cx="1121" cy="583"/>
          </p:xfrm>
          <a:graphic>
            <a:graphicData uri="http://schemas.openxmlformats.org/presentationml/2006/ole">
              <p:oleObj spid="_x0000_s522246" name="Equation" r:id="rId9" imgW="698500" imgH="368300" progId="">
                <p:embed/>
              </p:oleObj>
            </a:graphicData>
          </a:graphic>
        </p:graphicFrame>
        <p:sp>
          <p:nvSpPr>
            <p:cNvPr id="16408"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16409"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5094288"/>
            <a:ext cx="1790700" cy="1306512"/>
            <a:chOff x="1656" y="3072"/>
            <a:chExt cx="1128" cy="823"/>
          </a:xfrm>
        </p:grpSpPr>
        <p:graphicFrame>
          <p:nvGraphicFramePr>
            <p:cNvPr id="16397" name="PSPic"/>
            <p:cNvGraphicFramePr>
              <a:graphicFrameLocks noChangeAspect="1"/>
            </p:cNvGraphicFramePr>
            <p:nvPr/>
          </p:nvGraphicFramePr>
          <p:xfrm>
            <a:off x="1776" y="3312"/>
            <a:ext cx="1008" cy="583"/>
          </p:xfrm>
          <a:graphic>
            <a:graphicData uri="http://schemas.openxmlformats.org/presentationml/2006/ole">
              <p:oleObj spid="_x0000_s522245" name="Equation" r:id="rId10" imgW="634725" imgH="368140" progId="">
                <p:embed/>
              </p:oleObj>
            </a:graphicData>
          </a:graphic>
        </p:graphicFrame>
        <p:sp>
          <p:nvSpPr>
            <p:cNvPr id="16411" name="PSText"/>
            <p:cNvSpPr txBox="1">
              <a:spLocks noChangeArrowheads="1"/>
            </p:cNvSpPr>
            <p:nvPr/>
          </p:nvSpPr>
          <p:spPr bwMode="auto">
            <a:xfrm>
              <a:off x="1776" y="3072"/>
              <a:ext cx="400" cy="240"/>
            </a:xfrm>
            <a:prstGeom prst="rect">
              <a:avLst/>
            </a:prstGeom>
            <a:noFill/>
            <a:ln w="9525">
              <a:noFill/>
              <a:miter lim="800000"/>
              <a:headEnd/>
              <a:tailEnd/>
            </a:ln>
            <a:effectLst/>
          </p:spPr>
          <p:txBody>
            <a:bodyPr/>
            <a:lstStyle/>
            <a:p>
              <a:r>
                <a:rPr lang="en-US" sz="2400"/>
                <a:t>5.</a:t>
              </a:r>
            </a:p>
          </p:txBody>
        </p:sp>
        <p:sp>
          <p:nvSpPr>
            <p:cNvPr id="16412" name="PSArrow"/>
            <p:cNvSpPr>
              <a:spLocks noChangeArrowheads="1"/>
            </p:cNvSpPr>
            <p:nvPr/>
          </p:nvSpPr>
          <p:spPr bwMode="auto">
            <a:xfrm>
              <a:off x="1656"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6415"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4" name="Object 30"/>
          <p:cNvGraphicFramePr>
            <a:graphicFrameLocks noChangeAspect="1"/>
          </p:cNvGraphicFramePr>
          <p:nvPr/>
        </p:nvGraphicFramePr>
        <p:xfrm>
          <a:off x="457200" y="838200"/>
          <a:ext cx="1295400" cy="657225"/>
        </p:xfrm>
        <a:graphic>
          <a:graphicData uri="http://schemas.openxmlformats.org/presentationml/2006/ole">
            <p:oleObj spid="_x0000_s522243" name="Equation" r:id="rId11" imgW="418918" imgH="215806" progId="">
              <p:embed/>
            </p:oleObj>
          </a:graphicData>
        </a:graphic>
      </p:graphicFrame>
      <p:sp>
        <p:nvSpPr>
          <p:cNvPr id="16417" name="Rectangle 33"/>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6" name="Object 32"/>
          <p:cNvGraphicFramePr>
            <a:graphicFrameLocks noChangeAspect="1"/>
          </p:cNvGraphicFramePr>
          <p:nvPr/>
        </p:nvGraphicFramePr>
        <p:xfrm>
          <a:off x="4724400" y="684213"/>
          <a:ext cx="1295400" cy="1068387"/>
        </p:xfrm>
        <a:graphic>
          <a:graphicData uri="http://schemas.openxmlformats.org/presentationml/2006/ole">
            <p:oleObj spid="_x0000_s522244" name="Equation" r:id="rId12" imgW="431613"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17463"/>
            <a:ext cx="8229600" cy="1647825"/>
          </a:xfrm>
        </p:spPr>
        <p:txBody>
          <a:bodyPr>
            <a:spAutoFit/>
          </a:bodyPr>
          <a:lstStyle/>
          <a:p>
            <a:r>
              <a:rPr lang="en-US" sz="2800"/>
              <a:t>Find an equation for the conic that satisfies the given conditions.</a:t>
            </a:r>
            <a:br>
              <a:rPr lang="en-US" sz="2800"/>
            </a:br>
            <a:r>
              <a:rPr lang="en-US" sz="2800"/>
              <a:t>Ellipse, foci             , length of major axis 8. </a:t>
            </a:r>
          </a:p>
        </p:txBody>
      </p:sp>
      <p:graphicFrame>
        <p:nvGraphicFramePr>
          <p:cNvPr id="17411" name="TPChart"/>
          <p:cNvGraphicFramePr>
            <a:graphicFrameLocks noChangeAspect="1"/>
          </p:cNvGraphicFramePr>
          <p:nvPr/>
        </p:nvGraphicFramePr>
        <p:xfrm>
          <a:off x="4800600" y="1714500"/>
          <a:ext cx="4343400" cy="5143500"/>
        </p:xfrm>
        <a:graphic>
          <a:graphicData uri="http://schemas.openxmlformats.org/presentationml/2006/ole">
            <p:oleObj spid="_x0000_s523266" name="Chart" r:id="rId5" imgW="4571989" imgH="5143584" progId="MSGraph.Chart.8">
              <p:embed followColorScheme="full"/>
            </p:oleObj>
          </a:graphicData>
        </a:graphic>
      </p:graphicFrame>
      <p:sp>
        <p:nvSpPr>
          <p:cNvPr id="17412"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152400" y="1997075"/>
            <a:ext cx="2527300" cy="1330325"/>
            <a:chOff x="216" y="1258"/>
            <a:chExt cx="1592" cy="838"/>
          </a:xfrm>
        </p:grpSpPr>
        <p:graphicFrame>
          <p:nvGraphicFramePr>
            <p:cNvPr id="17413" name="PSPic"/>
            <p:cNvGraphicFramePr>
              <a:graphicFrameLocks noChangeAspect="1"/>
            </p:cNvGraphicFramePr>
            <p:nvPr/>
          </p:nvGraphicFramePr>
          <p:xfrm>
            <a:off x="336" y="1498"/>
            <a:ext cx="1472" cy="598"/>
          </p:xfrm>
          <a:graphic>
            <a:graphicData uri="http://schemas.openxmlformats.org/presentationml/2006/ole">
              <p:oleObj spid="_x0000_s523272" name="Equation" r:id="rId6" imgW="901700" imgH="368300" progId="">
                <p:embed/>
              </p:oleObj>
            </a:graphicData>
          </a:graphic>
        </p:graphicFrame>
        <p:sp>
          <p:nvSpPr>
            <p:cNvPr id="17423" name="PSText"/>
            <p:cNvSpPr txBox="1">
              <a:spLocks noChangeArrowheads="1"/>
            </p:cNvSpPr>
            <p:nvPr/>
          </p:nvSpPr>
          <p:spPr bwMode="auto">
            <a:xfrm>
              <a:off x="336" y="1258"/>
              <a:ext cx="400" cy="240"/>
            </a:xfrm>
            <a:prstGeom prst="rect">
              <a:avLst/>
            </a:prstGeom>
            <a:noFill/>
            <a:ln w="9525">
              <a:noFill/>
              <a:miter lim="800000"/>
              <a:headEnd/>
              <a:tailEnd/>
            </a:ln>
            <a:effectLst/>
          </p:spPr>
          <p:txBody>
            <a:bodyPr/>
            <a:lstStyle/>
            <a:p>
              <a:r>
                <a:rPr lang="en-US" sz="2400"/>
                <a:t>1.</a:t>
              </a:r>
            </a:p>
          </p:txBody>
        </p:sp>
        <p:sp>
          <p:nvSpPr>
            <p:cNvPr id="17424" name="PSArrow"/>
            <p:cNvSpPr>
              <a:spLocks noChangeArrowheads="1"/>
            </p:cNvSpPr>
            <p:nvPr/>
          </p:nvSpPr>
          <p:spPr bwMode="auto">
            <a:xfrm>
              <a:off x="216" y="141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14675" y="1981200"/>
            <a:ext cx="1914525" cy="1330325"/>
            <a:chOff x="1800" y="1248"/>
            <a:chExt cx="1206" cy="838"/>
          </a:xfrm>
        </p:grpSpPr>
        <p:graphicFrame>
          <p:nvGraphicFramePr>
            <p:cNvPr id="17415" name="PSPic"/>
            <p:cNvGraphicFramePr>
              <a:graphicFrameLocks noChangeAspect="1"/>
            </p:cNvGraphicFramePr>
            <p:nvPr/>
          </p:nvGraphicFramePr>
          <p:xfrm>
            <a:off x="1920" y="1488"/>
            <a:ext cx="1086" cy="598"/>
          </p:xfrm>
          <a:graphic>
            <a:graphicData uri="http://schemas.openxmlformats.org/presentationml/2006/ole">
              <p:oleObj spid="_x0000_s523271" name="Equation" r:id="rId7" imgW="660400" imgH="368300" progId="">
                <p:embed/>
              </p:oleObj>
            </a:graphicData>
          </a:graphic>
        </p:graphicFrame>
        <p:sp>
          <p:nvSpPr>
            <p:cNvPr id="17426" name="PSText"/>
            <p:cNvSpPr txBox="1">
              <a:spLocks noChangeArrowheads="1"/>
            </p:cNvSpPr>
            <p:nvPr/>
          </p:nvSpPr>
          <p:spPr bwMode="auto">
            <a:xfrm>
              <a:off x="1920" y="1248"/>
              <a:ext cx="400" cy="240"/>
            </a:xfrm>
            <a:prstGeom prst="rect">
              <a:avLst/>
            </a:prstGeom>
            <a:noFill/>
            <a:ln w="9525">
              <a:noFill/>
              <a:miter lim="800000"/>
              <a:headEnd/>
              <a:tailEnd/>
            </a:ln>
            <a:effectLst/>
          </p:spPr>
          <p:txBody>
            <a:bodyPr/>
            <a:lstStyle/>
            <a:p>
              <a:r>
                <a:rPr lang="en-US" sz="2400"/>
                <a:t>2.</a:t>
              </a:r>
            </a:p>
          </p:txBody>
        </p:sp>
        <p:sp>
          <p:nvSpPr>
            <p:cNvPr id="17427" name="PSArrow"/>
            <p:cNvSpPr>
              <a:spLocks noChangeArrowheads="1"/>
            </p:cNvSpPr>
            <p:nvPr/>
          </p:nvSpPr>
          <p:spPr bwMode="auto">
            <a:xfrm>
              <a:off x="180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698875"/>
            <a:ext cx="2568575" cy="1330325"/>
            <a:chOff x="840" y="2160"/>
            <a:chExt cx="1618" cy="838"/>
          </a:xfrm>
        </p:grpSpPr>
        <p:graphicFrame>
          <p:nvGraphicFramePr>
            <p:cNvPr id="17417" name="PSPic"/>
            <p:cNvGraphicFramePr>
              <a:graphicFrameLocks noChangeAspect="1"/>
            </p:cNvGraphicFramePr>
            <p:nvPr/>
          </p:nvGraphicFramePr>
          <p:xfrm>
            <a:off x="960" y="2400"/>
            <a:ext cx="1498" cy="598"/>
          </p:xfrm>
          <a:graphic>
            <a:graphicData uri="http://schemas.openxmlformats.org/presentationml/2006/ole">
              <p:oleObj spid="_x0000_s523270" name="Equation" r:id="rId8" imgW="914400" imgH="368300" progId="">
                <p:embed/>
              </p:oleObj>
            </a:graphicData>
          </a:graphic>
        </p:graphicFrame>
        <p:sp>
          <p:nvSpPr>
            <p:cNvPr id="17429" name="PSText"/>
            <p:cNvSpPr txBox="1">
              <a:spLocks noChangeArrowheads="1"/>
            </p:cNvSpPr>
            <p:nvPr/>
          </p:nvSpPr>
          <p:spPr bwMode="auto">
            <a:xfrm>
              <a:off x="960" y="2160"/>
              <a:ext cx="400" cy="240"/>
            </a:xfrm>
            <a:prstGeom prst="rect">
              <a:avLst/>
            </a:prstGeom>
            <a:noFill/>
            <a:ln w="9525">
              <a:noFill/>
              <a:miter lim="800000"/>
              <a:headEnd/>
              <a:tailEnd/>
            </a:ln>
            <a:effectLst/>
          </p:spPr>
          <p:txBody>
            <a:bodyPr/>
            <a:lstStyle/>
            <a:p>
              <a:r>
                <a:rPr lang="en-US" sz="2400"/>
                <a:t>3.</a:t>
              </a:r>
            </a:p>
          </p:txBody>
        </p:sp>
        <p:sp>
          <p:nvSpPr>
            <p:cNvPr id="17430" name="PSArrow"/>
            <p:cNvSpPr>
              <a:spLocks noChangeArrowheads="1"/>
            </p:cNvSpPr>
            <p:nvPr/>
          </p:nvSpPr>
          <p:spPr bwMode="auto">
            <a:xfrm>
              <a:off x="840"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314950"/>
            <a:ext cx="1336675" cy="933450"/>
            <a:chOff x="360" y="3120"/>
            <a:chExt cx="842" cy="588"/>
          </a:xfrm>
        </p:grpSpPr>
        <p:graphicFrame>
          <p:nvGraphicFramePr>
            <p:cNvPr id="17419" name="PSPic"/>
            <p:cNvGraphicFramePr>
              <a:graphicFrameLocks noChangeAspect="1"/>
            </p:cNvGraphicFramePr>
            <p:nvPr/>
          </p:nvGraphicFramePr>
          <p:xfrm>
            <a:off x="480" y="3360"/>
            <a:ext cx="722" cy="348"/>
          </p:xfrm>
          <a:graphic>
            <a:graphicData uri="http://schemas.openxmlformats.org/presentationml/2006/ole">
              <p:oleObj spid="_x0000_s523269" name="Equation" r:id="rId9" imgW="444693" imgH="215994" progId="">
                <p:embed/>
              </p:oleObj>
            </a:graphicData>
          </a:graphic>
        </p:graphicFrame>
        <p:sp>
          <p:nvSpPr>
            <p:cNvPr id="17432"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17433"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314950"/>
            <a:ext cx="1181100" cy="933450"/>
            <a:chOff x="1896" y="3120"/>
            <a:chExt cx="744" cy="588"/>
          </a:xfrm>
        </p:grpSpPr>
        <p:graphicFrame>
          <p:nvGraphicFramePr>
            <p:cNvPr id="17421" name="PSPic"/>
            <p:cNvGraphicFramePr>
              <a:graphicFrameLocks noChangeAspect="1"/>
            </p:cNvGraphicFramePr>
            <p:nvPr/>
          </p:nvGraphicFramePr>
          <p:xfrm>
            <a:off x="2016" y="3360"/>
            <a:ext cx="624" cy="348"/>
          </p:xfrm>
          <a:graphic>
            <a:graphicData uri="http://schemas.openxmlformats.org/presentationml/2006/ole">
              <p:oleObj spid="_x0000_s523268" name="Equation" r:id="rId10" imgW="381000" imgH="215900" progId="">
                <p:embed/>
              </p:oleObj>
            </a:graphicData>
          </a:graphic>
        </p:graphicFrame>
        <p:sp>
          <p:nvSpPr>
            <p:cNvPr id="17435" name="PSText"/>
            <p:cNvSpPr txBox="1">
              <a:spLocks noChangeArrowheads="1"/>
            </p:cNvSpPr>
            <p:nvPr/>
          </p:nvSpPr>
          <p:spPr bwMode="auto">
            <a:xfrm>
              <a:off x="2016" y="3120"/>
              <a:ext cx="400" cy="240"/>
            </a:xfrm>
            <a:prstGeom prst="rect">
              <a:avLst/>
            </a:prstGeom>
            <a:noFill/>
            <a:ln w="9525">
              <a:noFill/>
              <a:miter lim="800000"/>
              <a:headEnd/>
              <a:tailEnd/>
            </a:ln>
            <a:effectLst/>
          </p:spPr>
          <p:txBody>
            <a:bodyPr/>
            <a:lstStyle/>
            <a:p>
              <a:r>
                <a:rPr lang="en-US" sz="2400"/>
                <a:t>5.</a:t>
              </a:r>
            </a:p>
          </p:txBody>
        </p:sp>
        <p:sp>
          <p:nvSpPr>
            <p:cNvPr id="17436" name="PSArrow"/>
            <p:cNvSpPr>
              <a:spLocks noChangeArrowheads="1"/>
            </p:cNvSpPr>
            <p:nvPr/>
          </p:nvSpPr>
          <p:spPr bwMode="auto">
            <a:xfrm>
              <a:off x="189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7439"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38" name="Object 30"/>
          <p:cNvGraphicFramePr>
            <a:graphicFrameLocks noChangeAspect="1"/>
          </p:cNvGraphicFramePr>
          <p:nvPr/>
        </p:nvGraphicFramePr>
        <p:xfrm>
          <a:off x="2362200" y="1219200"/>
          <a:ext cx="1295400" cy="693738"/>
        </p:xfrm>
        <a:graphic>
          <a:graphicData uri="http://schemas.openxmlformats.org/presentationml/2006/ole">
            <p:oleObj spid="_x0000_s523267" name="Equation" r:id="rId11" imgW="393871"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6" name="Picture 10"/>
          <p:cNvPicPr>
            <a:picLocks noChangeAspect="1" noChangeArrowheads="1"/>
          </p:cNvPicPr>
          <p:nvPr/>
        </p:nvPicPr>
        <p:blipFill>
          <a:blip r:embed="rId5"/>
          <a:srcRect/>
          <a:stretch>
            <a:fillRect/>
          </a:stretch>
        </p:blipFill>
        <p:spPr bwMode="auto">
          <a:xfrm>
            <a:off x="4953000" y="2590800"/>
            <a:ext cx="4114800" cy="2570163"/>
          </a:xfrm>
          <a:prstGeom prst="rect">
            <a:avLst/>
          </a:prstGeom>
          <a:noFill/>
          <a:ln w="9525">
            <a:noFill/>
            <a:miter lim="800000"/>
            <a:headEnd/>
            <a:tailEnd/>
          </a:ln>
        </p:spPr>
      </p:pic>
      <p:graphicFrame>
        <p:nvGraphicFramePr>
          <p:cNvPr id="19459" name="TPChart"/>
          <p:cNvGraphicFramePr>
            <a:graphicFrameLocks noChangeAspect="1"/>
          </p:cNvGraphicFramePr>
          <p:nvPr/>
        </p:nvGraphicFramePr>
        <p:xfrm>
          <a:off x="5013325" y="2209800"/>
          <a:ext cx="4130675" cy="4648200"/>
        </p:xfrm>
        <a:graphic>
          <a:graphicData uri="http://schemas.openxmlformats.org/presentationml/2006/ole">
            <p:oleObj spid="_x0000_s524290" name="Chart" r:id="rId6" imgW="4571989" imgH="5143584" progId="MSGraph.Chart.8">
              <p:embed followColorScheme="full"/>
            </p:oleObj>
          </a:graphicData>
        </a:graphic>
      </p:graphicFrame>
      <p:sp>
        <p:nvSpPr>
          <p:cNvPr id="19458" name="TPQuestion"/>
          <p:cNvSpPr>
            <a:spLocks noGrp="1" noChangeArrowheads="1"/>
          </p:cNvSpPr>
          <p:nvPr>
            <p:ph type="title"/>
          </p:nvPr>
        </p:nvSpPr>
        <p:spPr>
          <a:xfrm>
            <a:off x="304800" y="90488"/>
            <a:ext cx="8686800" cy="2195512"/>
          </a:xfrm>
        </p:spPr>
        <p:txBody>
          <a:bodyPr>
            <a:spAutoFit/>
          </a:bodyPr>
          <a:lstStyle/>
          <a:p>
            <a:r>
              <a:rPr lang="en-US" sz="2000"/>
              <a:t>In the LORAN (LOng RAnge Navigation) radio navigation system, two radio stations located at </a:t>
            </a:r>
            <a:r>
              <a:rPr lang="en-US" sz="2000" i="1"/>
              <a:t>A</a:t>
            </a:r>
            <a:r>
              <a:rPr lang="en-US" sz="2000"/>
              <a:t> and </a:t>
            </a:r>
            <a:r>
              <a:rPr lang="en-US" sz="2000" i="1"/>
              <a:t>B</a:t>
            </a:r>
            <a:r>
              <a:rPr lang="en-US" sz="2000"/>
              <a:t> transmit simultaneous signals to a ship or an aircraft located at </a:t>
            </a:r>
            <a:r>
              <a:rPr lang="en-US" sz="2000" i="1"/>
              <a:t>P</a:t>
            </a:r>
            <a:r>
              <a:rPr lang="en-US" sz="2000"/>
              <a:t>. The onboard computer converts the time difference in receiving these signals into a distance difference | A | - | B |, and this, according to the definition of a hyperbola, locates the ship or aircraft on one branch of a hyperbola (see the figure).</a:t>
            </a:r>
          </a:p>
        </p:txBody>
      </p:sp>
      <p:sp>
        <p:nvSpPr>
          <p:cNvPr id="19460" name="TPAnswers"/>
          <p:cNvSpPr>
            <a:spLocks noGrp="1" noChangeArrowheads="1"/>
          </p:cNvSpPr>
          <p:nvPr>
            <p:ph type="body" idx="1"/>
            <p:custDataLst>
              <p:tags r:id="rId3"/>
            </p:custDataLst>
          </p:nvPr>
        </p:nvSpPr>
        <p:spPr>
          <a:xfrm>
            <a:off x="381000" y="4848225"/>
            <a:ext cx="4114800" cy="1857375"/>
          </a:xfrm>
        </p:spPr>
        <p:txBody>
          <a:bodyPr>
            <a:spAutoFit/>
          </a:bodyPr>
          <a:lstStyle/>
          <a:p>
            <a:pPr marL="609600" indent="-609600">
              <a:buFontTx/>
              <a:buAutoNum type="arabicPeriod"/>
            </a:pPr>
            <a:r>
              <a:rPr lang="en-US" sz="2000"/>
              <a:t>246 miles</a:t>
            </a:r>
          </a:p>
          <a:p>
            <a:pPr marL="609600" indent="-609600">
              <a:buFontTx/>
              <a:buAutoNum type="arabicPeriod"/>
            </a:pPr>
            <a:r>
              <a:rPr lang="en-US" sz="2000"/>
              <a:t>243 miles</a:t>
            </a:r>
          </a:p>
          <a:p>
            <a:pPr marL="609600" indent="-609600">
              <a:buFontTx/>
              <a:buAutoNum type="arabicPeriod"/>
            </a:pPr>
            <a:r>
              <a:rPr lang="en-US" sz="2000"/>
              <a:t>248 miles</a:t>
            </a:r>
          </a:p>
          <a:p>
            <a:pPr marL="609600" indent="-609600">
              <a:buFontTx/>
              <a:buAutoNum type="arabicPeriod"/>
            </a:pPr>
            <a:r>
              <a:rPr lang="en-US" sz="2000"/>
              <a:t>258 miles</a:t>
            </a:r>
          </a:p>
          <a:p>
            <a:pPr marL="609600" indent="-609600">
              <a:buFontTx/>
              <a:buAutoNum type="arabicPeriod"/>
            </a:pPr>
            <a:r>
              <a:rPr lang="en-US" sz="2000"/>
              <a:t>278 miles</a:t>
            </a:r>
          </a:p>
        </p:txBody>
      </p:sp>
      <p:sp>
        <p:nvSpPr>
          <p:cNvPr id="19461" name="Text Box 5"/>
          <p:cNvSpPr txBox="1">
            <a:spLocks noChangeArrowheads="1"/>
          </p:cNvSpPr>
          <p:nvPr/>
        </p:nvSpPr>
        <p:spPr bwMode="auto">
          <a:xfrm>
            <a:off x="304800" y="2286000"/>
            <a:ext cx="4648200" cy="2530475"/>
          </a:xfrm>
          <a:prstGeom prst="rect">
            <a:avLst/>
          </a:prstGeom>
          <a:noFill/>
          <a:ln w="9525">
            <a:noFill/>
            <a:miter lim="800000"/>
            <a:headEnd/>
            <a:tailEnd/>
          </a:ln>
          <a:effectLst/>
        </p:spPr>
        <p:txBody>
          <a:bodyPr>
            <a:spAutoFit/>
          </a:bodyPr>
          <a:lstStyle/>
          <a:p>
            <a:pPr>
              <a:spcBef>
                <a:spcPct val="50000"/>
              </a:spcBef>
            </a:pPr>
            <a:r>
              <a:rPr lang="en-US" sz="2000">
                <a:solidFill>
                  <a:schemeClr val="tx2"/>
                </a:solidFill>
              </a:rPr>
              <a:t>Suppose that station is located L = 400 mi due east of station </a:t>
            </a:r>
            <a:r>
              <a:rPr lang="en-US" sz="2000" i="1">
                <a:solidFill>
                  <a:schemeClr val="tx2"/>
                </a:solidFill>
              </a:rPr>
              <a:t>A</a:t>
            </a:r>
            <a:r>
              <a:rPr lang="en-US" sz="2000">
                <a:solidFill>
                  <a:schemeClr val="tx2"/>
                </a:solidFill>
              </a:rPr>
              <a:t> on a coastline. A ship received the signal from </a:t>
            </a:r>
            <a:r>
              <a:rPr lang="en-US" sz="2000" i="1">
                <a:solidFill>
                  <a:schemeClr val="tx2"/>
                </a:solidFill>
              </a:rPr>
              <a:t>B</a:t>
            </a:r>
            <a:r>
              <a:rPr lang="en-US" sz="2000">
                <a:solidFill>
                  <a:schemeClr val="tx2"/>
                </a:solidFill>
              </a:rPr>
              <a:t> 1,200 microseconds       before it received the signal from </a:t>
            </a:r>
            <a:r>
              <a:rPr lang="en-US" sz="2000" i="1">
                <a:solidFill>
                  <a:schemeClr val="tx2"/>
                </a:solidFill>
              </a:rPr>
              <a:t>A</a:t>
            </a:r>
            <a:r>
              <a:rPr lang="en-US" sz="2000">
                <a:solidFill>
                  <a:schemeClr val="tx2"/>
                </a:solidFill>
              </a:rPr>
              <a:t>. Assuming that radio signals travel at a speed of 980         and if the ship is due north of </a:t>
            </a:r>
            <a:r>
              <a:rPr lang="en-US" sz="2000" i="1">
                <a:solidFill>
                  <a:schemeClr val="tx2"/>
                </a:solidFill>
              </a:rPr>
              <a:t>B</a:t>
            </a:r>
            <a:r>
              <a:rPr lang="en-US" sz="2000">
                <a:solidFill>
                  <a:schemeClr val="tx2"/>
                </a:solidFill>
              </a:rPr>
              <a:t>, how far off the coastline is the ship?</a:t>
            </a:r>
          </a:p>
        </p:txBody>
      </p:sp>
      <p:sp>
        <p:nvSpPr>
          <p:cNvPr id="19463"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2" name="Object 6"/>
          <p:cNvGraphicFramePr>
            <a:graphicFrameLocks noChangeAspect="1"/>
          </p:cNvGraphicFramePr>
          <p:nvPr/>
        </p:nvGraphicFramePr>
        <p:xfrm>
          <a:off x="1905000" y="3201988"/>
          <a:ext cx="533400" cy="379412"/>
        </p:xfrm>
        <a:graphic>
          <a:graphicData uri="http://schemas.openxmlformats.org/presentationml/2006/ole">
            <p:oleObj spid="_x0000_s524291" name="Equation" r:id="rId7" imgW="266700" imgH="190500" progId="">
              <p:embed/>
            </p:oleObj>
          </a:graphicData>
        </a:graphic>
      </p:graphicFrame>
      <p:sp>
        <p:nvSpPr>
          <p:cNvPr id="19465"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4" name="Object 8"/>
          <p:cNvGraphicFramePr>
            <a:graphicFrameLocks noChangeAspect="1"/>
          </p:cNvGraphicFramePr>
          <p:nvPr/>
        </p:nvGraphicFramePr>
        <p:xfrm>
          <a:off x="3886200" y="3810000"/>
          <a:ext cx="762000" cy="404813"/>
        </p:xfrm>
        <a:graphic>
          <a:graphicData uri="http://schemas.openxmlformats.org/presentationml/2006/ole">
            <p:oleObj spid="_x0000_s524292" name="Equation" r:id="rId8" imgW="3556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17463"/>
            <a:ext cx="8229600" cy="1647825"/>
          </a:xfrm>
        </p:spPr>
        <p:txBody>
          <a:bodyPr>
            <a:spAutoFit/>
          </a:bodyPr>
          <a:lstStyle/>
          <a:p>
            <a:r>
              <a:rPr lang="en-US" sz="2800"/>
              <a:t>Write a polar equation in </a:t>
            </a:r>
            <a:r>
              <a:rPr lang="en-US" sz="2800" i="1"/>
              <a:t>r</a:t>
            </a:r>
            <a:r>
              <a:rPr lang="en-US" sz="2800"/>
              <a:t> and </a:t>
            </a:r>
            <a:r>
              <a:rPr lang="el-GR" sz="2800" i="1">
                <a:cs typeface="Arial" charset="0"/>
              </a:rPr>
              <a:t>θ</a:t>
            </a:r>
            <a:r>
              <a:rPr lang="en-US" sz="2800"/>
              <a:t> of an ellipse with the focus at the origin, with the eccentricity        and directrix </a:t>
            </a:r>
            <a:r>
              <a:rPr lang="en-US" sz="2800" i="1"/>
              <a:t>x</a:t>
            </a:r>
            <a:r>
              <a:rPr lang="en-US" sz="2800"/>
              <a:t> = -8.</a:t>
            </a:r>
          </a:p>
        </p:txBody>
      </p:sp>
      <p:graphicFrame>
        <p:nvGraphicFramePr>
          <p:cNvPr id="20483" name="TPChart"/>
          <p:cNvGraphicFramePr>
            <a:graphicFrameLocks noChangeAspect="1"/>
          </p:cNvGraphicFramePr>
          <p:nvPr/>
        </p:nvGraphicFramePr>
        <p:xfrm>
          <a:off x="4724400" y="1714500"/>
          <a:ext cx="4419600" cy="5143500"/>
        </p:xfrm>
        <a:graphic>
          <a:graphicData uri="http://schemas.openxmlformats.org/presentationml/2006/ole">
            <p:oleObj spid="_x0000_s525314" name="Chart" r:id="rId5" imgW="4571989" imgH="5143584" progId="MSGraph.Chart.8">
              <p:embed followColorScheme="full"/>
            </p:oleObj>
          </a:graphicData>
        </a:graphic>
      </p:graphicFrame>
      <p:sp>
        <p:nvSpPr>
          <p:cNvPr id="20484" name="TPAnswers" hidden="1"/>
          <p:cNvSpPr>
            <a:spLocks noGrp="1" noChangeArrowheads="1"/>
          </p:cNvSpPr>
          <p:nvPr>
            <p:ph type="body" idx="1"/>
            <p:custDataLst>
              <p:tags r:id="rId3"/>
            </p:custDataLst>
          </p:nvPr>
        </p:nvSpPr>
        <p:spPr>
          <a:xfrm>
            <a:off x="5334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04800" y="1981200"/>
            <a:ext cx="2033588" cy="1149350"/>
            <a:chOff x="264" y="1200"/>
            <a:chExt cx="1281" cy="724"/>
          </a:xfrm>
        </p:grpSpPr>
        <p:graphicFrame>
          <p:nvGraphicFramePr>
            <p:cNvPr id="20485" name="PSPic"/>
            <p:cNvGraphicFramePr>
              <a:graphicFrameLocks noChangeAspect="1"/>
            </p:cNvGraphicFramePr>
            <p:nvPr/>
          </p:nvGraphicFramePr>
          <p:xfrm>
            <a:off x="384" y="1440"/>
            <a:ext cx="1161" cy="484"/>
          </p:xfrm>
          <a:graphic>
            <a:graphicData uri="http://schemas.openxmlformats.org/presentationml/2006/ole">
              <p:oleObj spid="_x0000_s525320" name="Equation" r:id="rId6" imgW="787400" imgH="330200" progId="">
                <p:embed/>
              </p:oleObj>
            </a:graphicData>
          </a:graphic>
        </p:graphicFrame>
        <p:sp>
          <p:nvSpPr>
            <p:cNvPr id="20495" name="PSText"/>
            <p:cNvSpPr txBox="1">
              <a:spLocks noChangeArrowheads="1"/>
            </p:cNvSpPr>
            <p:nvPr/>
          </p:nvSpPr>
          <p:spPr bwMode="auto">
            <a:xfrm>
              <a:off x="384" y="1200"/>
              <a:ext cx="400" cy="240"/>
            </a:xfrm>
            <a:prstGeom prst="rect">
              <a:avLst/>
            </a:prstGeom>
            <a:noFill/>
            <a:ln w="9525">
              <a:noFill/>
              <a:miter lim="800000"/>
              <a:headEnd/>
              <a:tailEnd/>
            </a:ln>
            <a:effectLst/>
          </p:spPr>
          <p:txBody>
            <a:bodyPr/>
            <a:lstStyle/>
            <a:p>
              <a:r>
                <a:rPr lang="en-US" sz="2400"/>
                <a:t>1.</a:t>
              </a:r>
            </a:p>
          </p:txBody>
        </p:sp>
        <p:sp>
          <p:nvSpPr>
            <p:cNvPr id="20496" name="PSArrow"/>
            <p:cNvSpPr>
              <a:spLocks noChangeArrowheads="1"/>
            </p:cNvSpPr>
            <p:nvPr/>
          </p:nvSpPr>
          <p:spPr bwMode="auto">
            <a:xfrm>
              <a:off x="26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19400" y="1981200"/>
            <a:ext cx="1981200" cy="1149350"/>
            <a:chOff x="1848" y="1200"/>
            <a:chExt cx="1248" cy="724"/>
          </a:xfrm>
        </p:grpSpPr>
        <p:graphicFrame>
          <p:nvGraphicFramePr>
            <p:cNvPr id="20487" name="PSPic"/>
            <p:cNvGraphicFramePr>
              <a:graphicFrameLocks noChangeAspect="1"/>
            </p:cNvGraphicFramePr>
            <p:nvPr/>
          </p:nvGraphicFramePr>
          <p:xfrm>
            <a:off x="1968" y="1440"/>
            <a:ext cx="1128" cy="484"/>
          </p:xfrm>
          <a:graphic>
            <a:graphicData uri="http://schemas.openxmlformats.org/presentationml/2006/ole">
              <p:oleObj spid="_x0000_s525319" name="Equation" r:id="rId7" imgW="762000" imgH="330200" progId="">
                <p:embed/>
              </p:oleObj>
            </a:graphicData>
          </a:graphic>
        </p:graphicFrame>
        <p:sp>
          <p:nvSpPr>
            <p:cNvPr id="20498" name="PSText"/>
            <p:cNvSpPr txBox="1">
              <a:spLocks noChangeArrowheads="1"/>
            </p:cNvSpPr>
            <p:nvPr/>
          </p:nvSpPr>
          <p:spPr bwMode="auto">
            <a:xfrm>
              <a:off x="1968" y="1200"/>
              <a:ext cx="400" cy="240"/>
            </a:xfrm>
            <a:prstGeom prst="rect">
              <a:avLst/>
            </a:prstGeom>
            <a:noFill/>
            <a:ln w="9525">
              <a:noFill/>
              <a:miter lim="800000"/>
              <a:headEnd/>
              <a:tailEnd/>
            </a:ln>
            <a:effectLst/>
          </p:spPr>
          <p:txBody>
            <a:bodyPr/>
            <a:lstStyle/>
            <a:p>
              <a:r>
                <a:rPr lang="en-US" sz="2400"/>
                <a:t>2.</a:t>
              </a:r>
            </a:p>
          </p:txBody>
        </p:sp>
        <p:sp>
          <p:nvSpPr>
            <p:cNvPr id="20499" name="PSArrow"/>
            <p:cNvSpPr>
              <a:spLocks noChangeArrowheads="1"/>
            </p:cNvSpPr>
            <p:nvPr/>
          </p:nvSpPr>
          <p:spPr bwMode="auto">
            <a:xfrm>
              <a:off x="1848"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95400" y="3505200"/>
            <a:ext cx="1981200" cy="1149350"/>
            <a:chOff x="888" y="2160"/>
            <a:chExt cx="1248" cy="724"/>
          </a:xfrm>
        </p:grpSpPr>
        <p:graphicFrame>
          <p:nvGraphicFramePr>
            <p:cNvPr id="20489" name="PSPic"/>
            <p:cNvGraphicFramePr>
              <a:graphicFrameLocks noChangeAspect="1"/>
            </p:cNvGraphicFramePr>
            <p:nvPr/>
          </p:nvGraphicFramePr>
          <p:xfrm>
            <a:off x="1008" y="2400"/>
            <a:ext cx="1128" cy="484"/>
          </p:xfrm>
          <a:graphic>
            <a:graphicData uri="http://schemas.openxmlformats.org/presentationml/2006/ole">
              <p:oleObj spid="_x0000_s525318" name="Equation" r:id="rId8" imgW="762000" imgH="330200" progId="">
                <p:embed/>
              </p:oleObj>
            </a:graphicData>
          </a:graphic>
        </p:graphicFrame>
        <p:sp>
          <p:nvSpPr>
            <p:cNvPr id="20501" name="PSText"/>
            <p:cNvSpPr txBox="1">
              <a:spLocks noChangeArrowheads="1"/>
            </p:cNvSpPr>
            <p:nvPr/>
          </p:nvSpPr>
          <p:spPr bwMode="auto">
            <a:xfrm>
              <a:off x="1008" y="2160"/>
              <a:ext cx="400" cy="240"/>
            </a:xfrm>
            <a:prstGeom prst="rect">
              <a:avLst/>
            </a:prstGeom>
            <a:noFill/>
            <a:ln w="9525">
              <a:noFill/>
              <a:miter lim="800000"/>
              <a:headEnd/>
              <a:tailEnd/>
            </a:ln>
            <a:effectLst/>
          </p:spPr>
          <p:txBody>
            <a:bodyPr/>
            <a:lstStyle/>
            <a:p>
              <a:r>
                <a:rPr lang="en-US" sz="2400"/>
                <a:t>3.</a:t>
              </a:r>
            </a:p>
          </p:txBody>
        </p:sp>
        <p:sp>
          <p:nvSpPr>
            <p:cNvPr id="20502" name="PSArrow"/>
            <p:cNvSpPr>
              <a:spLocks noChangeArrowheads="1"/>
            </p:cNvSpPr>
            <p:nvPr/>
          </p:nvSpPr>
          <p:spPr bwMode="auto">
            <a:xfrm>
              <a:off x="888"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953000"/>
            <a:ext cx="1981200" cy="1149350"/>
            <a:chOff x="360" y="3072"/>
            <a:chExt cx="1248" cy="724"/>
          </a:xfrm>
        </p:grpSpPr>
        <p:graphicFrame>
          <p:nvGraphicFramePr>
            <p:cNvPr id="20491" name="PSPic"/>
            <p:cNvGraphicFramePr>
              <a:graphicFrameLocks noChangeAspect="1"/>
            </p:cNvGraphicFramePr>
            <p:nvPr/>
          </p:nvGraphicFramePr>
          <p:xfrm>
            <a:off x="480" y="3312"/>
            <a:ext cx="1128" cy="484"/>
          </p:xfrm>
          <a:graphic>
            <a:graphicData uri="http://schemas.openxmlformats.org/presentationml/2006/ole">
              <p:oleObj spid="_x0000_s525317" name="Equation" r:id="rId9" imgW="762000" imgH="330200" progId="">
                <p:embed/>
              </p:oleObj>
            </a:graphicData>
          </a:graphic>
        </p:graphicFrame>
        <p:sp>
          <p:nvSpPr>
            <p:cNvPr id="20504"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20505"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19400" y="4953000"/>
            <a:ext cx="1943100" cy="1149350"/>
            <a:chOff x="1848" y="3072"/>
            <a:chExt cx="1224" cy="724"/>
          </a:xfrm>
        </p:grpSpPr>
        <p:graphicFrame>
          <p:nvGraphicFramePr>
            <p:cNvPr id="20493" name="PSPic"/>
            <p:cNvGraphicFramePr>
              <a:graphicFrameLocks noChangeAspect="1"/>
            </p:cNvGraphicFramePr>
            <p:nvPr/>
          </p:nvGraphicFramePr>
          <p:xfrm>
            <a:off x="1968" y="3312"/>
            <a:ext cx="1104" cy="484"/>
          </p:xfrm>
          <a:graphic>
            <a:graphicData uri="http://schemas.openxmlformats.org/presentationml/2006/ole">
              <p:oleObj spid="_x0000_s525316" name="Equation" r:id="rId10" imgW="749300" imgH="330200" progId="">
                <p:embed/>
              </p:oleObj>
            </a:graphicData>
          </a:graphic>
        </p:graphicFrame>
        <p:sp>
          <p:nvSpPr>
            <p:cNvPr id="20507" name="PSText"/>
            <p:cNvSpPr txBox="1">
              <a:spLocks noChangeArrowheads="1"/>
            </p:cNvSpPr>
            <p:nvPr/>
          </p:nvSpPr>
          <p:spPr bwMode="auto">
            <a:xfrm>
              <a:off x="1968" y="3072"/>
              <a:ext cx="400" cy="240"/>
            </a:xfrm>
            <a:prstGeom prst="rect">
              <a:avLst/>
            </a:prstGeom>
            <a:noFill/>
            <a:ln w="9525">
              <a:noFill/>
              <a:miter lim="800000"/>
              <a:headEnd/>
              <a:tailEnd/>
            </a:ln>
            <a:effectLst/>
          </p:spPr>
          <p:txBody>
            <a:bodyPr/>
            <a:lstStyle/>
            <a:p>
              <a:r>
                <a:rPr lang="en-US" sz="2400"/>
                <a:t>5.</a:t>
              </a:r>
            </a:p>
          </p:txBody>
        </p:sp>
        <p:sp>
          <p:nvSpPr>
            <p:cNvPr id="20508" name="PSArrow"/>
            <p:cNvSpPr>
              <a:spLocks noChangeArrowheads="1"/>
            </p:cNvSpPr>
            <p:nvPr/>
          </p:nvSpPr>
          <p:spPr bwMode="auto">
            <a:xfrm>
              <a:off x="184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511"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10" name="Object 30"/>
          <p:cNvGraphicFramePr>
            <a:graphicFrameLocks noChangeAspect="1"/>
          </p:cNvGraphicFramePr>
          <p:nvPr/>
        </p:nvGraphicFramePr>
        <p:xfrm>
          <a:off x="7281863" y="685800"/>
          <a:ext cx="350837" cy="838200"/>
        </p:xfrm>
        <a:graphic>
          <a:graphicData uri="http://schemas.openxmlformats.org/presentationml/2006/ole">
            <p:oleObj spid="_x0000_s525315" name="Equation" r:id="rId11" imgW="1397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304800" y="46038"/>
            <a:ext cx="8686800" cy="1706562"/>
          </a:xfrm>
        </p:spPr>
        <p:txBody>
          <a:bodyPr>
            <a:spAutoFit/>
          </a:bodyPr>
          <a:lstStyle/>
          <a:p>
            <a:r>
              <a:rPr lang="en-US" sz="2200"/>
              <a:t>The orbit of Hale-Bopp comet, discovered in 1995, is an ellipse with eccentricity 0.995 and one focus at the Sun. The length of its major axis is 356.3 AU. [An astronomical unit (AU) is the mean distance between Earth and the Sun, about 93 million miles.]</a:t>
            </a:r>
          </a:p>
        </p:txBody>
      </p:sp>
      <p:graphicFrame>
        <p:nvGraphicFramePr>
          <p:cNvPr id="21507" name="TPChart"/>
          <p:cNvGraphicFramePr>
            <a:graphicFrameLocks noChangeAspect="1"/>
          </p:cNvGraphicFramePr>
          <p:nvPr/>
        </p:nvGraphicFramePr>
        <p:xfrm>
          <a:off x="4741863" y="1905000"/>
          <a:ext cx="4402137" cy="4953000"/>
        </p:xfrm>
        <a:graphic>
          <a:graphicData uri="http://schemas.openxmlformats.org/presentationml/2006/ole">
            <p:oleObj spid="_x0000_s526338"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381000" y="4267200"/>
            <a:ext cx="4114800" cy="2209800"/>
          </a:xfrm>
        </p:spPr>
        <p:txBody>
          <a:bodyPr>
            <a:spAutoFit/>
          </a:bodyPr>
          <a:lstStyle/>
          <a:p>
            <a:pPr marL="609600" indent="-609600">
              <a:buFontTx/>
              <a:buAutoNum type="arabicPeriod"/>
            </a:pPr>
            <a:r>
              <a:rPr lang="fr-FR" sz="2400"/>
              <a:t>358.40 AU</a:t>
            </a:r>
          </a:p>
          <a:p>
            <a:pPr marL="609600" indent="-609600">
              <a:buFontTx/>
              <a:buAutoNum type="arabicPeriod"/>
            </a:pPr>
            <a:r>
              <a:rPr lang="fr-FR" sz="2400"/>
              <a:t>356.24 AU</a:t>
            </a:r>
          </a:p>
          <a:p>
            <a:pPr marL="609600" indent="-609600">
              <a:buFontTx/>
              <a:buAutoNum type="arabicPeriod"/>
            </a:pPr>
            <a:r>
              <a:rPr lang="fr-FR" sz="2400"/>
              <a:t>355.41 AU</a:t>
            </a:r>
          </a:p>
          <a:p>
            <a:pPr marL="609600" indent="-609600">
              <a:buFontTx/>
              <a:buAutoNum type="arabicPeriod"/>
            </a:pPr>
            <a:r>
              <a:rPr lang="fr-FR" sz="2400"/>
              <a:t>368.40 AU</a:t>
            </a:r>
          </a:p>
          <a:p>
            <a:pPr marL="609600" indent="-609600">
              <a:buFontTx/>
              <a:buAutoNum type="arabicPeriod"/>
            </a:pPr>
            <a:r>
              <a:rPr lang="fr-FR" sz="2400"/>
              <a:t>350.60 AU</a:t>
            </a:r>
            <a:endParaRPr lang="en-US" sz="2400"/>
          </a:p>
        </p:txBody>
      </p:sp>
      <p:sp>
        <p:nvSpPr>
          <p:cNvPr id="21509" name="Text Box 5"/>
          <p:cNvSpPr txBox="1">
            <a:spLocks noChangeArrowheads="1"/>
          </p:cNvSpPr>
          <p:nvPr/>
        </p:nvSpPr>
        <p:spPr bwMode="auto">
          <a:xfrm>
            <a:off x="304800" y="1752600"/>
            <a:ext cx="4495800" cy="2436813"/>
          </a:xfrm>
          <a:prstGeom prst="rect">
            <a:avLst/>
          </a:prstGeom>
          <a:noFill/>
          <a:ln w="9525">
            <a:noFill/>
            <a:miter lim="800000"/>
            <a:headEnd/>
            <a:tailEnd/>
          </a:ln>
          <a:effectLst/>
        </p:spPr>
        <p:txBody>
          <a:bodyPr>
            <a:spAutoFit/>
          </a:bodyPr>
          <a:lstStyle/>
          <a:p>
            <a:pPr>
              <a:spcBef>
                <a:spcPct val="50000"/>
              </a:spcBef>
            </a:pPr>
            <a:r>
              <a:rPr lang="en-US" sz="2200">
                <a:solidFill>
                  <a:schemeClr val="tx2"/>
                </a:solidFill>
              </a:rPr>
              <a:t>Find the maximum distance from the comet to the Sun. (The perihelion distance from a planet to the Sun is </a:t>
            </a:r>
            <a:r>
              <a:rPr lang="en-US" sz="2200" i="1">
                <a:solidFill>
                  <a:schemeClr val="tx2"/>
                </a:solidFill>
              </a:rPr>
              <a:t>a</a:t>
            </a:r>
            <a:r>
              <a:rPr lang="en-US" sz="2200">
                <a:solidFill>
                  <a:schemeClr val="tx2"/>
                </a:solidFill>
              </a:rPr>
              <a:t>(1- </a:t>
            </a:r>
            <a:r>
              <a:rPr lang="en-US" sz="2200" i="1">
                <a:solidFill>
                  <a:schemeClr val="tx2"/>
                </a:solidFill>
              </a:rPr>
              <a:t>e</a:t>
            </a:r>
            <a:r>
              <a:rPr lang="en-US" sz="2200">
                <a:solidFill>
                  <a:schemeClr val="tx2"/>
                </a:solidFill>
              </a:rPr>
              <a:t>) and the aphelion distance is </a:t>
            </a:r>
            <a:r>
              <a:rPr lang="en-US" sz="2200" i="1">
                <a:solidFill>
                  <a:schemeClr val="tx2"/>
                </a:solidFill>
              </a:rPr>
              <a:t>a</a:t>
            </a:r>
            <a:r>
              <a:rPr lang="en-US" sz="2200">
                <a:solidFill>
                  <a:schemeClr val="tx2"/>
                </a:solidFill>
              </a:rPr>
              <a:t>(1+ </a:t>
            </a:r>
            <a:r>
              <a:rPr lang="en-US" sz="2200" i="1">
                <a:solidFill>
                  <a:schemeClr val="tx2"/>
                </a:solidFill>
              </a:rPr>
              <a:t>e</a:t>
            </a:r>
            <a:r>
              <a:rPr lang="en-US" sz="2200">
                <a:solidFill>
                  <a:schemeClr val="tx2"/>
                </a:solidFill>
              </a:rPr>
              <a:t>).) Find the answer in AU and round to the nearest hundredth.</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0"/>
            <a:ext cx="8229600" cy="1341438"/>
          </a:xfrm>
        </p:spPr>
        <p:txBody>
          <a:bodyPr>
            <a:spAutoFit/>
          </a:bodyPr>
          <a:lstStyle/>
          <a:p>
            <a:r>
              <a:rPr lang="en-US" sz="3200"/>
              <a:t>Eliminate the parameter to find a Cartesian equation of the curve.</a:t>
            </a:r>
          </a:p>
        </p:txBody>
      </p:sp>
      <p:graphicFrame>
        <p:nvGraphicFramePr>
          <p:cNvPr id="22531" name="TPChart"/>
          <p:cNvGraphicFramePr>
            <a:graphicFrameLocks noChangeAspect="1"/>
          </p:cNvGraphicFramePr>
          <p:nvPr/>
        </p:nvGraphicFramePr>
        <p:xfrm>
          <a:off x="4808538" y="1981200"/>
          <a:ext cx="4335462" cy="4876800"/>
        </p:xfrm>
        <a:graphic>
          <a:graphicData uri="http://schemas.openxmlformats.org/presentationml/2006/ole">
            <p:oleObj spid="_x0000_s527362"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2189163"/>
            <a:ext cx="2057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253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457200" y="1295400"/>
          <a:ext cx="5638800" cy="677863"/>
        </p:xfrm>
        <a:graphic>
          <a:graphicData uri="http://schemas.openxmlformats.org/presentationml/2006/ole">
            <p:oleObj spid="_x0000_s527363" name="Equation" r:id="rId6" imgW="1765300" imgH="215900" progId="">
              <p:embed/>
            </p:oleObj>
          </a:graphicData>
        </a:graphic>
      </p:graphicFrame>
      <p:sp>
        <p:nvSpPr>
          <p:cNvPr id="22536"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5" name="Object 7"/>
          <p:cNvGraphicFramePr>
            <a:graphicFrameLocks noChangeAspect="1"/>
          </p:cNvGraphicFramePr>
          <p:nvPr/>
        </p:nvGraphicFramePr>
        <p:xfrm>
          <a:off x="990600" y="2133600"/>
          <a:ext cx="2730500" cy="703263"/>
        </p:xfrm>
        <a:graphic>
          <a:graphicData uri="http://schemas.openxmlformats.org/presentationml/2006/ole">
            <p:oleObj spid="_x0000_s527364" name="Equation" r:id="rId7" imgW="736600" imgH="190500" progId="">
              <p:embed/>
            </p:oleObj>
          </a:graphicData>
        </a:graphic>
      </p:graphicFrame>
      <p:sp>
        <p:nvSpPr>
          <p:cNvPr id="22538"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7" name="Object 9"/>
          <p:cNvGraphicFramePr>
            <a:graphicFrameLocks noChangeAspect="1"/>
          </p:cNvGraphicFramePr>
          <p:nvPr/>
        </p:nvGraphicFramePr>
        <p:xfrm>
          <a:off x="990600" y="3124200"/>
          <a:ext cx="2333625" cy="703263"/>
        </p:xfrm>
        <a:graphic>
          <a:graphicData uri="http://schemas.openxmlformats.org/presentationml/2006/ole">
            <p:oleObj spid="_x0000_s527365" name="Equation" r:id="rId8" imgW="634449" imgH="190335" progId="">
              <p:embed/>
            </p:oleObj>
          </a:graphicData>
        </a:graphic>
      </p:graphicFrame>
      <p:sp>
        <p:nvSpPr>
          <p:cNvPr id="22540"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9" name="Object 11"/>
          <p:cNvGraphicFramePr>
            <a:graphicFrameLocks noChangeAspect="1"/>
          </p:cNvGraphicFramePr>
          <p:nvPr/>
        </p:nvGraphicFramePr>
        <p:xfrm>
          <a:off x="990600" y="4038600"/>
          <a:ext cx="2308225" cy="703263"/>
        </p:xfrm>
        <a:graphic>
          <a:graphicData uri="http://schemas.openxmlformats.org/presentationml/2006/ole">
            <p:oleObj spid="_x0000_s527366" name="Equation" r:id="rId9" imgW="622300" imgH="190500" progId="">
              <p:embed/>
            </p:oleObj>
          </a:graphicData>
        </a:graphic>
      </p:graphicFrame>
      <p:sp>
        <p:nvSpPr>
          <p:cNvPr id="22542"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1" name="Object 13"/>
          <p:cNvGraphicFramePr>
            <a:graphicFrameLocks noChangeAspect="1"/>
          </p:cNvGraphicFramePr>
          <p:nvPr/>
        </p:nvGraphicFramePr>
        <p:xfrm>
          <a:off x="990600" y="5029200"/>
          <a:ext cx="2589213" cy="703263"/>
        </p:xfrm>
        <a:graphic>
          <a:graphicData uri="http://schemas.openxmlformats.org/presentationml/2006/ole">
            <p:oleObj spid="_x0000_s527367" name="Equation" r:id="rId10" imgW="698500" imgH="190500" progId="">
              <p:embed/>
            </p:oleObj>
          </a:graphicData>
        </a:graphic>
      </p:graphicFrame>
      <p:sp>
        <p:nvSpPr>
          <p:cNvPr id="22544"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3" name="Object 15"/>
          <p:cNvGraphicFramePr>
            <a:graphicFrameLocks noChangeAspect="1"/>
          </p:cNvGraphicFramePr>
          <p:nvPr/>
        </p:nvGraphicFramePr>
        <p:xfrm>
          <a:off x="990600" y="5943600"/>
          <a:ext cx="2590800" cy="703263"/>
        </p:xfrm>
        <a:graphic>
          <a:graphicData uri="http://schemas.openxmlformats.org/presentationml/2006/ole">
            <p:oleObj spid="_x0000_s527368" name="Equation" r:id="rId11" imgW="6985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49213"/>
            <a:ext cx="8229600" cy="1341437"/>
          </a:xfrm>
        </p:spPr>
        <p:txBody>
          <a:bodyPr>
            <a:spAutoFit/>
          </a:bodyPr>
          <a:lstStyle/>
          <a:p>
            <a:r>
              <a:rPr lang="en-US" sz="3200"/>
              <a:t>Eliminate the parameter to find a Cartesian equation of the curve.</a:t>
            </a:r>
          </a:p>
        </p:txBody>
      </p:sp>
      <p:graphicFrame>
        <p:nvGraphicFramePr>
          <p:cNvPr id="23555" name="TPChart"/>
          <p:cNvGraphicFramePr>
            <a:graphicFrameLocks noChangeAspect="1"/>
          </p:cNvGraphicFramePr>
          <p:nvPr/>
        </p:nvGraphicFramePr>
        <p:xfrm>
          <a:off x="4724400" y="1752600"/>
          <a:ext cx="4419600" cy="5105400"/>
        </p:xfrm>
        <a:graphic>
          <a:graphicData uri="http://schemas.openxmlformats.org/presentationml/2006/ole">
            <p:oleObj spid="_x0000_s528386" name="Chart" r:id="rId5" imgW="4571989" imgH="5143584" progId="MSGraph.Chart.8">
              <p:embed followColorScheme="full"/>
            </p:oleObj>
          </a:graphicData>
        </a:graphic>
      </p:graphicFrame>
      <p:sp>
        <p:nvSpPr>
          <p:cNvPr id="2355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571500" y="2286000"/>
            <a:ext cx="1430338" cy="1238250"/>
            <a:chOff x="360" y="1440"/>
            <a:chExt cx="901" cy="780"/>
          </a:xfrm>
        </p:grpSpPr>
        <p:graphicFrame>
          <p:nvGraphicFramePr>
            <p:cNvPr id="23557" name="PSPic"/>
            <p:cNvGraphicFramePr>
              <a:graphicFrameLocks noChangeAspect="1"/>
            </p:cNvGraphicFramePr>
            <p:nvPr/>
          </p:nvGraphicFramePr>
          <p:xfrm>
            <a:off x="480" y="1680"/>
            <a:ext cx="781" cy="540"/>
          </p:xfrm>
          <a:graphic>
            <a:graphicData uri="http://schemas.openxmlformats.org/presentationml/2006/ole">
              <p:oleObj spid="_x0000_s528392" name="Equation" r:id="rId6" imgW="469696" imgH="330057" progId="">
                <p:embed/>
              </p:oleObj>
            </a:graphicData>
          </a:graphic>
        </p:graphicFrame>
        <p:sp>
          <p:nvSpPr>
            <p:cNvPr id="23567" name="PSText"/>
            <p:cNvSpPr txBox="1">
              <a:spLocks noChangeArrowheads="1"/>
            </p:cNvSpPr>
            <p:nvPr/>
          </p:nvSpPr>
          <p:spPr bwMode="auto">
            <a:xfrm>
              <a:off x="480" y="1440"/>
              <a:ext cx="400" cy="240"/>
            </a:xfrm>
            <a:prstGeom prst="rect">
              <a:avLst/>
            </a:prstGeom>
            <a:noFill/>
            <a:ln w="9525">
              <a:noFill/>
              <a:miter lim="800000"/>
              <a:headEnd/>
              <a:tailEnd/>
            </a:ln>
            <a:effectLst/>
          </p:spPr>
          <p:txBody>
            <a:bodyPr/>
            <a:lstStyle/>
            <a:p>
              <a:r>
                <a:rPr lang="en-US" sz="2400"/>
                <a:t>1.</a:t>
              </a:r>
            </a:p>
          </p:txBody>
        </p:sp>
        <p:sp>
          <p:nvSpPr>
            <p:cNvPr id="23568" name="PSArrow"/>
            <p:cNvSpPr>
              <a:spLocks noChangeArrowheads="1"/>
            </p:cNvSpPr>
            <p:nvPr/>
          </p:nvSpPr>
          <p:spPr bwMode="auto">
            <a:xfrm>
              <a:off x="360"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339975"/>
            <a:ext cx="1389063" cy="1238250"/>
            <a:chOff x="1848" y="1474"/>
            <a:chExt cx="875" cy="780"/>
          </a:xfrm>
        </p:grpSpPr>
        <p:graphicFrame>
          <p:nvGraphicFramePr>
            <p:cNvPr id="23559" name="PSPic"/>
            <p:cNvGraphicFramePr>
              <a:graphicFrameLocks noChangeAspect="1"/>
            </p:cNvGraphicFramePr>
            <p:nvPr/>
          </p:nvGraphicFramePr>
          <p:xfrm>
            <a:off x="1968" y="1714"/>
            <a:ext cx="755" cy="540"/>
          </p:xfrm>
          <a:graphic>
            <a:graphicData uri="http://schemas.openxmlformats.org/presentationml/2006/ole">
              <p:oleObj spid="_x0000_s528391" name="Equation" r:id="rId7" imgW="457200" imgH="330200" progId="">
                <p:embed/>
              </p:oleObj>
            </a:graphicData>
          </a:graphic>
        </p:graphicFrame>
        <p:sp>
          <p:nvSpPr>
            <p:cNvPr id="23570" name="PSText"/>
            <p:cNvSpPr txBox="1">
              <a:spLocks noChangeArrowheads="1"/>
            </p:cNvSpPr>
            <p:nvPr/>
          </p:nvSpPr>
          <p:spPr bwMode="auto">
            <a:xfrm>
              <a:off x="1968" y="1474"/>
              <a:ext cx="400" cy="240"/>
            </a:xfrm>
            <a:prstGeom prst="rect">
              <a:avLst/>
            </a:prstGeom>
            <a:noFill/>
            <a:ln w="9525">
              <a:noFill/>
              <a:miter lim="800000"/>
              <a:headEnd/>
              <a:tailEnd/>
            </a:ln>
            <a:effectLst/>
          </p:spPr>
          <p:txBody>
            <a:bodyPr/>
            <a:lstStyle/>
            <a:p>
              <a:r>
                <a:rPr lang="en-US" sz="2400"/>
                <a:t>2.</a:t>
              </a:r>
            </a:p>
          </p:txBody>
        </p:sp>
        <p:sp>
          <p:nvSpPr>
            <p:cNvPr id="23571" name="PSArrow"/>
            <p:cNvSpPr>
              <a:spLocks noChangeArrowheads="1"/>
            </p:cNvSpPr>
            <p:nvPr/>
          </p:nvSpPr>
          <p:spPr bwMode="auto">
            <a:xfrm>
              <a:off x="1848" y="163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978275"/>
            <a:ext cx="1487488" cy="838200"/>
            <a:chOff x="936" y="2352"/>
            <a:chExt cx="937" cy="528"/>
          </a:xfrm>
        </p:grpSpPr>
        <p:graphicFrame>
          <p:nvGraphicFramePr>
            <p:cNvPr id="23561" name="PSPic"/>
            <p:cNvGraphicFramePr>
              <a:graphicFrameLocks noChangeAspect="1"/>
            </p:cNvGraphicFramePr>
            <p:nvPr/>
          </p:nvGraphicFramePr>
          <p:xfrm>
            <a:off x="1056" y="2592"/>
            <a:ext cx="817" cy="288"/>
          </p:xfrm>
          <a:graphic>
            <a:graphicData uri="http://schemas.openxmlformats.org/presentationml/2006/ole">
              <p:oleObj spid="_x0000_s528390" name="Equation" r:id="rId8" imgW="494870" imgH="177646" progId="">
                <p:embed/>
              </p:oleObj>
            </a:graphicData>
          </a:graphic>
        </p:graphicFrame>
        <p:sp>
          <p:nvSpPr>
            <p:cNvPr id="23573" name="PSText"/>
            <p:cNvSpPr txBox="1">
              <a:spLocks noChangeArrowheads="1"/>
            </p:cNvSpPr>
            <p:nvPr/>
          </p:nvSpPr>
          <p:spPr bwMode="auto">
            <a:xfrm>
              <a:off x="1056" y="2352"/>
              <a:ext cx="400" cy="240"/>
            </a:xfrm>
            <a:prstGeom prst="rect">
              <a:avLst/>
            </a:prstGeom>
            <a:noFill/>
            <a:ln w="9525">
              <a:noFill/>
              <a:miter lim="800000"/>
              <a:headEnd/>
              <a:tailEnd/>
            </a:ln>
            <a:effectLst/>
          </p:spPr>
          <p:txBody>
            <a:bodyPr/>
            <a:lstStyle/>
            <a:p>
              <a:r>
                <a:rPr lang="en-US" sz="2400"/>
                <a:t>3.</a:t>
              </a:r>
            </a:p>
          </p:txBody>
        </p:sp>
        <p:sp>
          <p:nvSpPr>
            <p:cNvPr id="23574" name="PSArrow"/>
            <p:cNvSpPr>
              <a:spLocks noChangeArrowheads="1"/>
            </p:cNvSpPr>
            <p:nvPr/>
          </p:nvSpPr>
          <p:spPr bwMode="auto">
            <a:xfrm>
              <a:off x="936"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197475"/>
            <a:ext cx="1389063" cy="1279525"/>
            <a:chOff x="408" y="3120"/>
            <a:chExt cx="875" cy="806"/>
          </a:xfrm>
        </p:grpSpPr>
        <p:graphicFrame>
          <p:nvGraphicFramePr>
            <p:cNvPr id="23563" name="PSPic"/>
            <p:cNvGraphicFramePr>
              <a:graphicFrameLocks noChangeAspect="1"/>
            </p:cNvGraphicFramePr>
            <p:nvPr/>
          </p:nvGraphicFramePr>
          <p:xfrm>
            <a:off x="528" y="3360"/>
            <a:ext cx="755" cy="566"/>
          </p:xfrm>
          <a:graphic>
            <a:graphicData uri="http://schemas.openxmlformats.org/presentationml/2006/ole">
              <p:oleObj spid="_x0000_s528389" name="Equation" r:id="rId9" imgW="457399" imgH="343049" progId="">
                <p:embed/>
              </p:oleObj>
            </a:graphicData>
          </a:graphic>
        </p:graphicFrame>
        <p:sp>
          <p:nvSpPr>
            <p:cNvPr id="23576"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23577"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73375" y="5197475"/>
            <a:ext cx="1546225" cy="1238250"/>
            <a:chOff x="1810" y="3120"/>
            <a:chExt cx="974" cy="780"/>
          </a:xfrm>
        </p:grpSpPr>
        <p:graphicFrame>
          <p:nvGraphicFramePr>
            <p:cNvPr id="23565" name="PSPic"/>
            <p:cNvGraphicFramePr>
              <a:graphicFrameLocks noChangeAspect="1"/>
            </p:cNvGraphicFramePr>
            <p:nvPr/>
          </p:nvGraphicFramePr>
          <p:xfrm>
            <a:off x="1930" y="3360"/>
            <a:ext cx="854" cy="540"/>
          </p:xfrm>
          <a:graphic>
            <a:graphicData uri="http://schemas.openxmlformats.org/presentationml/2006/ole">
              <p:oleObj spid="_x0000_s528388" name="Equation" r:id="rId10" imgW="520474" imgH="330057" progId="">
                <p:embed/>
              </p:oleObj>
            </a:graphicData>
          </a:graphic>
        </p:graphicFrame>
        <p:sp>
          <p:nvSpPr>
            <p:cNvPr id="23579" name="PSText"/>
            <p:cNvSpPr txBox="1">
              <a:spLocks noChangeArrowheads="1"/>
            </p:cNvSpPr>
            <p:nvPr/>
          </p:nvSpPr>
          <p:spPr bwMode="auto">
            <a:xfrm>
              <a:off x="1930" y="3120"/>
              <a:ext cx="400" cy="240"/>
            </a:xfrm>
            <a:prstGeom prst="rect">
              <a:avLst/>
            </a:prstGeom>
            <a:noFill/>
            <a:ln w="9525">
              <a:noFill/>
              <a:miter lim="800000"/>
              <a:headEnd/>
              <a:tailEnd/>
            </a:ln>
            <a:effectLst/>
          </p:spPr>
          <p:txBody>
            <a:bodyPr/>
            <a:lstStyle/>
            <a:p>
              <a:r>
                <a:rPr lang="en-US" sz="2400"/>
                <a:t>5.</a:t>
              </a:r>
            </a:p>
          </p:txBody>
        </p:sp>
        <p:sp>
          <p:nvSpPr>
            <p:cNvPr id="23580" name="PSArrow"/>
            <p:cNvSpPr>
              <a:spLocks noChangeArrowheads="1"/>
            </p:cNvSpPr>
            <p:nvPr/>
          </p:nvSpPr>
          <p:spPr bwMode="auto">
            <a:xfrm>
              <a:off x="181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3583"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82" name="Object 30"/>
          <p:cNvGraphicFramePr>
            <a:graphicFrameLocks noChangeAspect="1"/>
          </p:cNvGraphicFramePr>
          <p:nvPr/>
        </p:nvGraphicFramePr>
        <p:xfrm>
          <a:off x="533400" y="1219200"/>
          <a:ext cx="3810000" cy="925513"/>
        </p:xfrm>
        <a:graphic>
          <a:graphicData uri="http://schemas.openxmlformats.org/presentationml/2006/ole">
            <p:oleObj spid="_x0000_s528387" name="Equation" r:id="rId11" imgW="1002865" imgH="24119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76200"/>
            <a:ext cx="8229600" cy="976313"/>
          </a:xfrm>
        </p:spPr>
        <p:txBody>
          <a:bodyPr>
            <a:spAutoFit/>
          </a:bodyPr>
          <a:lstStyle/>
          <a:p>
            <a:r>
              <a:rPr lang="en-US" sz="4000"/>
              <a:t>Find the length of the curve.</a:t>
            </a:r>
          </a:p>
        </p:txBody>
      </p:sp>
      <p:graphicFrame>
        <p:nvGraphicFramePr>
          <p:cNvPr id="24579" name="TPChart"/>
          <p:cNvGraphicFramePr>
            <a:graphicFrameLocks noChangeAspect="1"/>
          </p:cNvGraphicFramePr>
          <p:nvPr/>
        </p:nvGraphicFramePr>
        <p:xfrm>
          <a:off x="4572000" y="1714500"/>
          <a:ext cx="4572000" cy="5143500"/>
        </p:xfrm>
        <a:graphic>
          <a:graphicData uri="http://schemas.openxmlformats.org/presentationml/2006/ole">
            <p:oleObj spid="_x0000_s529410" name="Chart" r:id="rId5" imgW="4571989" imgH="5143584" progId="MSGraph.Chart.8">
              <p:embed followColorScheme="full"/>
            </p:oleObj>
          </a:graphicData>
        </a:graphic>
      </p:graphicFrame>
      <p:sp>
        <p:nvSpPr>
          <p:cNvPr id="24580"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95300" y="2133600"/>
            <a:ext cx="2041525" cy="1049338"/>
            <a:chOff x="312" y="1344"/>
            <a:chExt cx="1286" cy="661"/>
          </a:xfrm>
        </p:grpSpPr>
        <p:graphicFrame>
          <p:nvGraphicFramePr>
            <p:cNvPr id="24581" name="PSPic"/>
            <p:cNvGraphicFramePr>
              <a:graphicFrameLocks noChangeAspect="1"/>
            </p:cNvGraphicFramePr>
            <p:nvPr/>
          </p:nvGraphicFramePr>
          <p:xfrm>
            <a:off x="432" y="1584"/>
            <a:ext cx="1166" cy="421"/>
          </p:xfrm>
          <a:graphic>
            <a:graphicData uri="http://schemas.openxmlformats.org/presentationml/2006/ole">
              <p:oleObj spid="_x0000_s529416" name="Equation" r:id="rId6" imgW="571252" imgH="203112" progId="">
                <p:embed/>
              </p:oleObj>
            </a:graphicData>
          </a:graphic>
        </p:graphicFrame>
        <p:sp>
          <p:nvSpPr>
            <p:cNvPr id="24591" name="PSText"/>
            <p:cNvSpPr txBox="1">
              <a:spLocks noChangeArrowheads="1"/>
            </p:cNvSpPr>
            <p:nvPr/>
          </p:nvSpPr>
          <p:spPr bwMode="auto">
            <a:xfrm>
              <a:off x="432" y="1344"/>
              <a:ext cx="400" cy="240"/>
            </a:xfrm>
            <a:prstGeom prst="rect">
              <a:avLst/>
            </a:prstGeom>
            <a:noFill/>
            <a:ln w="9525">
              <a:noFill/>
              <a:miter lim="800000"/>
              <a:headEnd/>
              <a:tailEnd/>
            </a:ln>
            <a:effectLst/>
          </p:spPr>
          <p:txBody>
            <a:bodyPr/>
            <a:lstStyle/>
            <a:p>
              <a:r>
                <a:rPr lang="en-US" sz="2400"/>
                <a:t>1.</a:t>
              </a:r>
            </a:p>
          </p:txBody>
        </p:sp>
        <p:sp>
          <p:nvSpPr>
            <p:cNvPr id="24592" name="PSArrow"/>
            <p:cNvSpPr>
              <a:spLocks noChangeArrowheads="1"/>
            </p:cNvSpPr>
            <p:nvPr/>
          </p:nvSpPr>
          <p:spPr bwMode="auto">
            <a:xfrm>
              <a:off x="312"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133600"/>
            <a:ext cx="1743075" cy="1049338"/>
            <a:chOff x="1752" y="1344"/>
            <a:chExt cx="1098" cy="661"/>
          </a:xfrm>
        </p:grpSpPr>
        <p:graphicFrame>
          <p:nvGraphicFramePr>
            <p:cNvPr id="24583" name="PSPic"/>
            <p:cNvGraphicFramePr>
              <a:graphicFrameLocks noChangeAspect="1"/>
            </p:cNvGraphicFramePr>
            <p:nvPr/>
          </p:nvGraphicFramePr>
          <p:xfrm>
            <a:off x="1872" y="1584"/>
            <a:ext cx="978" cy="421"/>
          </p:xfrm>
          <a:graphic>
            <a:graphicData uri="http://schemas.openxmlformats.org/presentationml/2006/ole">
              <p:oleObj spid="_x0000_s529415" name="Equation" r:id="rId7" imgW="482391" imgH="203112" progId="">
                <p:embed/>
              </p:oleObj>
            </a:graphicData>
          </a:graphic>
        </p:graphicFrame>
        <p:sp>
          <p:nvSpPr>
            <p:cNvPr id="24594" name="PSText"/>
            <p:cNvSpPr txBox="1">
              <a:spLocks noChangeArrowheads="1"/>
            </p:cNvSpPr>
            <p:nvPr/>
          </p:nvSpPr>
          <p:spPr bwMode="auto">
            <a:xfrm>
              <a:off x="1872" y="1344"/>
              <a:ext cx="400" cy="240"/>
            </a:xfrm>
            <a:prstGeom prst="rect">
              <a:avLst/>
            </a:prstGeom>
            <a:noFill/>
            <a:ln w="9525">
              <a:noFill/>
              <a:miter lim="800000"/>
              <a:headEnd/>
              <a:tailEnd/>
            </a:ln>
            <a:effectLst/>
          </p:spPr>
          <p:txBody>
            <a:bodyPr/>
            <a:lstStyle/>
            <a:p>
              <a:r>
                <a:rPr lang="en-US" sz="2400"/>
                <a:t>2.</a:t>
              </a:r>
            </a:p>
          </p:txBody>
        </p:sp>
        <p:sp>
          <p:nvSpPr>
            <p:cNvPr id="24595" name="PSArrow"/>
            <p:cNvSpPr>
              <a:spLocks noChangeArrowheads="1"/>
            </p:cNvSpPr>
            <p:nvPr/>
          </p:nvSpPr>
          <p:spPr bwMode="auto">
            <a:xfrm>
              <a:off x="1752"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505200"/>
            <a:ext cx="1846263" cy="1049338"/>
            <a:chOff x="888" y="2208"/>
            <a:chExt cx="1163" cy="661"/>
          </a:xfrm>
        </p:grpSpPr>
        <p:graphicFrame>
          <p:nvGraphicFramePr>
            <p:cNvPr id="24585" name="PSPic"/>
            <p:cNvGraphicFramePr>
              <a:graphicFrameLocks noChangeAspect="1"/>
            </p:cNvGraphicFramePr>
            <p:nvPr/>
          </p:nvGraphicFramePr>
          <p:xfrm>
            <a:off x="1008" y="2448"/>
            <a:ext cx="1043" cy="421"/>
          </p:xfrm>
          <a:graphic>
            <a:graphicData uri="http://schemas.openxmlformats.org/presentationml/2006/ole">
              <p:oleObj spid="_x0000_s529414" name="Equation" r:id="rId8" imgW="507780" imgH="203112" progId="">
                <p:embed/>
              </p:oleObj>
            </a:graphicData>
          </a:graphic>
        </p:graphicFrame>
        <p:sp>
          <p:nvSpPr>
            <p:cNvPr id="24597"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24598"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953000"/>
            <a:ext cx="1847850" cy="998538"/>
            <a:chOff x="360" y="3120"/>
            <a:chExt cx="1164" cy="629"/>
          </a:xfrm>
        </p:grpSpPr>
        <p:graphicFrame>
          <p:nvGraphicFramePr>
            <p:cNvPr id="24587" name="PSPic"/>
            <p:cNvGraphicFramePr>
              <a:graphicFrameLocks noChangeAspect="1"/>
            </p:cNvGraphicFramePr>
            <p:nvPr/>
          </p:nvGraphicFramePr>
          <p:xfrm>
            <a:off x="480" y="3360"/>
            <a:ext cx="1044" cy="389"/>
          </p:xfrm>
          <a:graphic>
            <a:graphicData uri="http://schemas.openxmlformats.org/presentationml/2006/ole">
              <p:oleObj spid="_x0000_s529413" name="Equation" r:id="rId9" imgW="508000" imgH="190500" progId="">
                <p:embed/>
              </p:oleObj>
            </a:graphicData>
          </a:graphic>
        </p:graphicFrame>
        <p:sp>
          <p:nvSpPr>
            <p:cNvPr id="24600"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24601"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4953000"/>
            <a:ext cx="1866900" cy="998538"/>
            <a:chOff x="1752" y="3120"/>
            <a:chExt cx="1176" cy="629"/>
          </a:xfrm>
        </p:grpSpPr>
        <p:graphicFrame>
          <p:nvGraphicFramePr>
            <p:cNvPr id="24589" name="PSPic"/>
            <p:cNvGraphicFramePr>
              <a:graphicFrameLocks noChangeAspect="1"/>
            </p:cNvGraphicFramePr>
            <p:nvPr/>
          </p:nvGraphicFramePr>
          <p:xfrm>
            <a:off x="1872" y="3360"/>
            <a:ext cx="1056" cy="389"/>
          </p:xfrm>
          <a:graphic>
            <a:graphicData uri="http://schemas.openxmlformats.org/presentationml/2006/ole">
              <p:oleObj spid="_x0000_s529412" name="Equation" r:id="rId10" imgW="520474" imgH="190417" progId="">
                <p:embed/>
              </p:oleObj>
            </a:graphicData>
          </a:graphic>
        </p:graphicFrame>
        <p:sp>
          <p:nvSpPr>
            <p:cNvPr id="24603" name="PSText"/>
            <p:cNvSpPr txBox="1">
              <a:spLocks noChangeArrowheads="1"/>
            </p:cNvSpPr>
            <p:nvPr/>
          </p:nvSpPr>
          <p:spPr bwMode="auto">
            <a:xfrm>
              <a:off x="1872" y="3120"/>
              <a:ext cx="400" cy="240"/>
            </a:xfrm>
            <a:prstGeom prst="rect">
              <a:avLst/>
            </a:prstGeom>
            <a:noFill/>
            <a:ln w="9525">
              <a:noFill/>
              <a:miter lim="800000"/>
              <a:headEnd/>
              <a:tailEnd/>
            </a:ln>
            <a:effectLst/>
          </p:spPr>
          <p:txBody>
            <a:bodyPr/>
            <a:lstStyle/>
            <a:p>
              <a:r>
                <a:rPr lang="en-US" sz="2400"/>
                <a:t>5.</a:t>
              </a:r>
            </a:p>
          </p:txBody>
        </p:sp>
        <p:sp>
          <p:nvSpPr>
            <p:cNvPr id="24604" name="PSArrow"/>
            <p:cNvSpPr>
              <a:spLocks noChangeArrowheads="1"/>
            </p:cNvSpPr>
            <p:nvPr/>
          </p:nvSpPr>
          <p:spPr bwMode="auto">
            <a:xfrm>
              <a:off x="175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4607" name="Rectangle 31"/>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606" name="Object 30"/>
          <p:cNvGraphicFramePr>
            <a:graphicFrameLocks noChangeAspect="1"/>
          </p:cNvGraphicFramePr>
          <p:nvPr/>
        </p:nvGraphicFramePr>
        <p:xfrm>
          <a:off x="533400" y="1089025"/>
          <a:ext cx="4724400" cy="739775"/>
        </p:xfrm>
        <a:graphic>
          <a:graphicData uri="http://schemas.openxmlformats.org/presentationml/2006/ole">
            <p:oleObj spid="_x0000_s529411" name="Equation" r:id="rId11" imgW="1320227"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58738"/>
            <a:ext cx="8229600" cy="1465262"/>
          </a:xfrm>
        </p:spPr>
        <p:txBody>
          <a:bodyPr>
            <a:spAutoFit/>
          </a:bodyPr>
          <a:lstStyle/>
          <a:p>
            <a:r>
              <a:rPr lang="en-US" sz="3600"/>
              <a:t>Find parametric equations to represent the line segment from (-1, 2) to (10, -6).</a:t>
            </a:r>
          </a:p>
        </p:txBody>
      </p:sp>
      <p:graphicFrame>
        <p:nvGraphicFramePr>
          <p:cNvPr id="25603" name="TPChart"/>
          <p:cNvGraphicFramePr>
            <a:graphicFrameLocks noChangeAspect="1"/>
          </p:cNvGraphicFramePr>
          <p:nvPr/>
        </p:nvGraphicFramePr>
        <p:xfrm>
          <a:off x="4876800" y="1714500"/>
          <a:ext cx="4267200" cy="5143500"/>
        </p:xfrm>
        <a:graphic>
          <a:graphicData uri="http://schemas.openxmlformats.org/presentationml/2006/ole">
            <p:oleObj spid="_x0000_s530434"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304800" y="1752600"/>
            <a:ext cx="4114800" cy="4703763"/>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sp>
        <p:nvSpPr>
          <p:cNvPr id="2560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777875" y="1752600"/>
          <a:ext cx="4175125" cy="501650"/>
        </p:xfrm>
        <a:graphic>
          <a:graphicData uri="http://schemas.openxmlformats.org/presentationml/2006/ole">
            <p:oleObj spid="_x0000_s530435" name="Equation" r:id="rId6" imgW="1765300" imgH="215900" progId="">
              <p:embed/>
            </p:oleObj>
          </a:graphicData>
        </a:graphic>
      </p:graphicFrame>
      <p:sp>
        <p:nvSpPr>
          <p:cNvPr id="2560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7" name="Object 7"/>
          <p:cNvGraphicFramePr>
            <a:graphicFrameLocks noChangeAspect="1"/>
          </p:cNvGraphicFramePr>
          <p:nvPr/>
        </p:nvGraphicFramePr>
        <p:xfrm>
          <a:off x="777875" y="2774950"/>
          <a:ext cx="4048125" cy="501650"/>
        </p:xfrm>
        <a:graphic>
          <a:graphicData uri="http://schemas.openxmlformats.org/presentationml/2006/ole">
            <p:oleObj spid="_x0000_s530436" name="Equation" r:id="rId7" imgW="1714500" imgH="215900" progId="">
              <p:embed/>
            </p:oleObj>
          </a:graphicData>
        </a:graphic>
      </p:graphicFrame>
      <p:sp>
        <p:nvSpPr>
          <p:cNvPr id="2561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9" name="Object 9"/>
          <p:cNvGraphicFramePr>
            <a:graphicFrameLocks noChangeAspect="1"/>
          </p:cNvGraphicFramePr>
          <p:nvPr/>
        </p:nvGraphicFramePr>
        <p:xfrm>
          <a:off x="777875" y="3841750"/>
          <a:ext cx="4227513" cy="501650"/>
        </p:xfrm>
        <a:graphic>
          <a:graphicData uri="http://schemas.openxmlformats.org/presentationml/2006/ole">
            <p:oleObj spid="_x0000_s530437" name="Equation" r:id="rId8" imgW="1790700" imgH="215900" progId="">
              <p:embed/>
            </p:oleObj>
          </a:graphicData>
        </a:graphic>
      </p:graphicFrame>
      <p:sp>
        <p:nvSpPr>
          <p:cNvPr id="2561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1" name="Object 11"/>
          <p:cNvGraphicFramePr>
            <a:graphicFrameLocks noChangeAspect="1"/>
          </p:cNvGraphicFramePr>
          <p:nvPr/>
        </p:nvGraphicFramePr>
        <p:xfrm>
          <a:off x="777875" y="4908550"/>
          <a:ext cx="3814763" cy="501650"/>
        </p:xfrm>
        <a:graphic>
          <a:graphicData uri="http://schemas.openxmlformats.org/presentationml/2006/ole">
            <p:oleObj spid="_x0000_s530438" name="Equation" r:id="rId9" imgW="1612900" imgH="215900" progId="">
              <p:embed/>
            </p:oleObj>
          </a:graphicData>
        </a:graphic>
      </p:graphicFrame>
      <p:sp>
        <p:nvSpPr>
          <p:cNvPr id="25614"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3" name="Object 13"/>
          <p:cNvGraphicFramePr>
            <a:graphicFrameLocks noChangeAspect="1"/>
          </p:cNvGraphicFramePr>
          <p:nvPr/>
        </p:nvGraphicFramePr>
        <p:xfrm>
          <a:off x="762000" y="5943600"/>
          <a:ext cx="3810000" cy="501650"/>
        </p:xfrm>
        <a:graphic>
          <a:graphicData uri="http://schemas.openxmlformats.org/presentationml/2006/ole">
            <p:oleObj spid="_x0000_s530439" name="Equation" r:id="rId10" imgW="1612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93663"/>
            <a:ext cx="8229600" cy="2192337"/>
          </a:xfrm>
        </p:spPr>
        <p:txBody>
          <a:bodyPr>
            <a:spAutoFit/>
          </a:bodyPr>
          <a:lstStyle/>
          <a:p>
            <a:r>
              <a:rPr lang="en-US" sz="2400"/>
              <a:t>If a projectile is fired with an initial velocity of      meters per second at an angle </a:t>
            </a:r>
            <a:r>
              <a:rPr lang="el-GR" sz="2400" i="1">
                <a:cs typeface="Arial" charset="0"/>
              </a:rPr>
              <a:t>α</a:t>
            </a:r>
            <a:r>
              <a:rPr lang="en-US" sz="2400"/>
              <a:t> above the horizontal and air resistance is assumed to be negligible, then its position after </a:t>
            </a:r>
            <a:r>
              <a:rPr lang="en-US" sz="2400" i="1"/>
              <a:t>t</a:t>
            </a:r>
            <a:r>
              <a:rPr lang="en-US" sz="2400"/>
              <a:t> seconds is given by the parametric equations </a:t>
            </a:r>
            <a:br>
              <a:rPr lang="en-US" sz="2400"/>
            </a:br>
            <a:r>
              <a:rPr lang="en-US" sz="2400"/>
              <a:t>                                                       ,</a:t>
            </a:r>
          </a:p>
        </p:txBody>
      </p:sp>
      <p:graphicFrame>
        <p:nvGraphicFramePr>
          <p:cNvPr id="26627" name="TPChart"/>
          <p:cNvGraphicFramePr>
            <a:graphicFrameLocks noChangeAspect="1"/>
          </p:cNvGraphicFramePr>
          <p:nvPr/>
        </p:nvGraphicFramePr>
        <p:xfrm>
          <a:off x="4953000" y="2057400"/>
          <a:ext cx="4191000" cy="4800600"/>
        </p:xfrm>
        <a:graphic>
          <a:graphicData uri="http://schemas.openxmlformats.org/presentationml/2006/ole">
            <p:oleObj spid="_x0000_s531458"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4495800"/>
            <a:ext cx="4114800" cy="2209800"/>
          </a:xfrm>
        </p:spPr>
        <p:txBody>
          <a:bodyPr>
            <a:spAutoFit/>
          </a:bodyPr>
          <a:lstStyle/>
          <a:p>
            <a:pPr marL="609600" indent="-609600">
              <a:buFontTx/>
              <a:buAutoNum type="arabicPeriod"/>
            </a:pPr>
            <a:r>
              <a:rPr lang="en-US" sz="2400"/>
              <a:t> </a:t>
            </a:r>
            <a:r>
              <a:rPr lang="en-US" sz="2400" i="1"/>
              <a:t>t</a:t>
            </a:r>
            <a:r>
              <a:rPr lang="en-US" sz="2400"/>
              <a:t> = 38 s</a:t>
            </a:r>
          </a:p>
          <a:p>
            <a:pPr marL="609600" indent="-609600">
              <a:buFontTx/>
              <a:buAutoNum type="arabicPeriod"/>
            </a:pPr>
            <a:r>
              <a:rPr lang="en-US" sz="2400"/>
              <a:t> </a:t>
            </a:r>
            <a:r>
              <a:rPr lang="en-US" sz="2400" i="1"/>
              <a:t>t</a:t>
            </a:r>
            <a:r>
              <a:rPr lang="en-US" sz="2400"/>
              <a:t> = 744.6 s</a:t>
            </a:r>
          </a:p>
          <a:p>
            <a:pPr marL="609600" indent="-609600">
              <a:buFontTx/>
              <a:buAutoNum type="arabicPeriod"/>
            </a:pPr>
            <a:r>
              <a:rPr lang="en-US" sz="2400"/>
              <a:t> </a:t>
            </a:r>
            <a:r>
              <a:rPr lang="en-US" sz="2400" i="1"/>
              <a:t>t</a:t>
            </a:r>
            <a:r>
              <a:rPr lang="en-US" sz="2400"/>
              <a:t> = 76 s</a:t>
            </a:r>
          </a:p>
          <a:p>
            <a:pPr marL="609600" indent="-609600">
              <a:buFontTx/>
              <a:buAutoNum type="arabicPeriod"/>
            </a:pPr>
            <a:r>
              <a:rPr lang="en-US" sz="2400"/>
              <a:t> </a:t>
            </a:r>
            <a:r>
              <a:rPr lang="en-US" sz="2400" i="1"/>
              <a:t>t</a:t>
            </a:r>
            <a:r>
              <a:rPr lang="en-US" sz="2400"/>
              <a:t> = 58 s</a:t>
            </a:r>
          </a:p>
          <a:p>
            <a:pPr marL="609600" indent="-609600">
              <a:buFontTx/>
              <a:buAutoNum type="arabicPeriod"/>
            </a:pPr>
            <a:r>
              <a:rPr lang="en-US" sz="2400"/>
              <a:t> </a:t>
            </a:r>
            <a:r>
              <a:rPr lang="en-US" sz="2400" i="1"/>
              <a:t>t</a:t>
            </a:r>
            <a:r>
              <a:rPr lang="en-US" sz="2400"/>
              <a:t> = 256.6 s</a:t>
            </a:r>
          </a:p>
        </p:txBody>
      </p:sp>
      <p:sp>
        <p:nvSpPr>
          <p:cNvPr id="26629" name="Text Box 5"/>
          <p:cNvSpPr txBox="1">
            <a:spLocks noChangeArrowheads="1"/>
          </p:cNvSpPr>
          <p:nvPr/>
        </p:nvSpPr>
        <p:spPr bwMode="auto">
          <a:xfrm>
            <a:off x="457200" y="2514600"/>
            <a:ext cx="4800600" cy="191770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where </a:t>
            </a:r>
            <a:r>
              <a:rPr lang="en-US" sz="2400" i="1">
                <a:solidFill>
                  <a:schemeClr val="tx2"/>
                </a:solidFill>
              </a:rPr>
              <a:t>g</a:t>
            </a:r>
            <a:r>
              <a:rPr lang="en-US" sz="2400">
                <a:solidFill>
                  <a:schemeClr val="tx2"/>
                </a:solidFill>
              </a:rPr>
              <a:t> is the acceleration of gravity                 .  If a gun is fired with </a:t>
            </a:r>
            <a:r>
              <a:rPr lang="el-GR" sz="2400" i="1">
                <a:solidFill>
                  <a:schemeClr val="tx2"/>
                </a:solidFill>
                <a:cs typeface="Arial" charset="0"/>
              </a:rPr>
              <a:t>α</a:t>
            </a:r>
            <a:r>
              <a:rPr lang="en-US" sz="2400" i="1">
                <a:solidFill>
                  <a:schemeClr val="tx2"/>
                </a:solidFill>
                <a:cs typeface="Arial" charset="0"/>
              </a:rPr>
              <a:t> = </a:t>
            </a:r>
            <a:r>
              <a:rPr lang="en-US" sz="2400">
                <a:solidFill>
                  <a:schemeClr val="tx2"/>
                </a:solidFill>
                <a:cs typeface="Arial" charset="0"/>
              </a:rPr>
              <a:t>50°</a:t>
            </a:r>
            <a:r>
              <a:rPr lang="en-US" sz="2400">
                <a:solidFill>
                  <a:schemeClr val="tx2"/>
                </a:solidFill>
              </a:rPr>
              <a:t> and                       when will the bullet hit the ground?</a:t>
            </a:r>
          </a:p>
        </p:txBody>
      </p:sp>
      <p:sp>
        <p:nvSpPr>
          <p:cNvPr id="26631"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0" name="Object 6"/>
          <p:cNvGraphicFramePr>
            <a:graphicFrameLocks noChangeAspect="1"/>
          </p:cNvGraphicFramePr>
          <p:nvPr/>
        </p:nvGraphicFramePr>
        <p:xfrm>
          <a:off x="6553200" y="228600"/>
          <a:ext cx="487363" cy="609600"/>
        </p:xfrm>
        <a:graphic>
          <a:graphicData uri="http://schemas.openxmlformats.org/presentationml/2006/ole">
            <p:oleObj spid="_x0000_s531459" name="Equation" r:id="rId6" imgW="152334" imgH="190417" progId="">
              <p:embed/>
            </p:oleObj>
          </a:graphicData>
        </a:graphic>
      </p:graphicFrame>
      <p:sp>
        <p:nvSpPr>
          <p:cNvPr id="26633" name="Rectangle 9"/>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2" name="Object 8"/>
          <p:cNvGraphicFramePr>
            <a:graphicFrameLocks noChangeAspect="1"/>
          </p:cNvGraphicFramePr>
          <p:nvPr/>
        </p:nvGraphicFramePr>
        <p:xfrm>
          <a:off x="533400" y="1828800"/>
          <a:ext cx="4648200" cy="733425"/>
        </p:xfrm>
        <a:graphic>
          <a:graphicData uri="http://schemas.openxmlformats.org/presentationml/2006/ole">
            <p:oleObj spid="_x0000_s531460" name="Equation" r:id="rId7" imgW="2171700" imgH="342900" progId="">
              <p:embed/>
            </p:oleObj>
          </a:graphicData>
        </a:graphic>
      </p:graphicFrame>
      <p:sp>
        <p:nvSpPr>
          <p:cNvPr id="26635" name="Rectangle 1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4" name="Object 10"/>
          <p:cNvGraphicFramePr>
            <a:graphicFrameLocks noChangeAspect="1"/>
          </p:cNvGraphicFramePr>
          <p:nvPr/>
        </p:nvGraphicFramePr>
        <p:xfrm>
          <a:off x="1447800" y="2833688"/>
          <a:ext cx="1524000" cy="550862"/>
        </p:xfrm>
        <a:graphic>
          <a:graphicData uri="http://schemas.openxmlformats.org/presentationml/2006/ole">
            <p:oleObj spid="_x0000_s531461" name="Equation" r:id="rId8" imgW="761760" imgH="279360" progId="">
              <p:embed/>
            </p:oleObj>
          </a:graphicData>
        </a:graphic>
      </p:graphicFrame>
      <p:sp>
        <p:nvSpPr>
          <p:cNvPr id="26637"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6" name="Object 12"/>
          <p:cNvGraphicFramePr>
            <a:graphicFrameLocks noChangeAspect="1"/>
          </p:cNvGraphicFramePr>
          <p:nvPr/>
        </p:nvGraphicFramePr>
        <p:xfrm>
          <a:off x="2936875" y="3225800"/>
          <a:ext cx="1895475" cy="536575"/>
        </p:xfrm>
        <a:graphic>
          <a:graphicData uri="http://schemas.openxmlformats.org/presentationml/2006/ole">
            <p:oleObj spid="_x0000_s531462" name="Equation" r:id="rId9" imgW="838080" imgH="241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PQuestion"/>
          <p:cNvSpPr>
            <a:spLocks noGrp="1" noChangeArrowheads="1"/>
          </p:cNvSpPr>
          <p:nvPr>
            <p:ph type="title"/>
          </p:nvPr>
        </p:nvSpPr>
        <p:spPr>
          <a:xfrm>
            <a:off x="457200" y="76200"/>
            <a:ext cx="8229600" cy="2362200"/>
          </a:xfrm>
        </p:spPr>
        <p:txBody>
          <a:bodyPr/>
          <a:lstStyle/>
          <a:p>
            <a:r>
              <a:rPr lang="en-US" sz="2300"/>
              <a:t>The monthly cost of driving a car depends on the number of miles driven. Mary found that in January it cost her $395 to drive 700 mi and in July it cost her $420 to drive 800 mi. Express the monthly cost </a:t>
            </a:r>
            <a:r>
              <a:rPr lang="en-US" sz="2300" i="1"/>
              <a:t>C</a:t>
            </a:r>
            <a:r>
              <a:rPr lang="en-US" sz="2300"/>
              <a:t> as a function of the distance driven </a:t>
            </a:r>
            <a:r>
              <a:rPr lang="en-US" sz="2300" i="1"/>
              <a:t>d</a:t>
            </a:r>
            <a:r>
              <a:rPr lang="en-US" sz="2300"/>
              <a:t> assuming that a linear relationship gives a suitable model. </a:t>
            </a:r>
          </a:p>
        </p:txBody>
      </p:sp>
      <p:graphicFrame>
        <p:nvGraphicFramePr>
          <p:cNvPr id="68611" name="TPChart"/>
          <p:cNvGraphicFramePr>
            <a:graphicFrameLocks noChangeAspect="1"/>
          </p:cNvGraphicFramePr>
          <p:nvPr/>
        </p:nvGraphicFramePr>
        <p:xfrm>
          <a:off x="5080000" y="2286000"/>
          <a:ext cx="4064000" cy="4572000"/>
        </p:xfrm>
        <a:graphic>
          <a:graphicData uri="http://schemas.openxmlformats.org/presentationml/2006/ole">
            <p:oleObj spid="_x0000_s53250" name="Chart" r:id="rId5" imgW="4571989" imgH="5143584" progId="MSGraph.Chart.8">
              <p:embed followColorScheme="full"/>
            </p:oleObj>
          </a:graphicData>
        </a:graphic>
      </p:graphicFrame>
      <p:sp>
        <p:nvSpPr>
          <p:cNvPr id="68612" name="TPAnswers"/>
          <p:cNvSpPr>
            <a:spLocks noGrp="1" noChangeArrowheads="1"/>
          </p:cNvSpPr>
          <p:nvPr>
            <p:ph type="body" idx="1"/>
            <p:custDataLst>
              <p:tags r:id="rId3"/>
            </p:custDataLst>
          </p:nvPr>
        </p:nvSpPr>
        <p:spPr>
          <a:xfrm>
            <a:off x="457200" y="2743200"/>
            <a:ext cx="4114800" cy="2895600"/>
          </a:xfrm>
        </p:spPr>
        <p:txBody>
          <a:bodyPr/>
          <a:lstStyle/>
          <a:p>
            <a:pPr marL="609600" indent="-609600">
              <a:buFontTx/>
              <a:buAutoNum type="arabicPeriod"/>
            </a:pPr>
            <a:r>
              <a:rPr lang="en-US" sz="2800"/>
              <a:t> </a:t>
            </a:r>
            <a:r>
              <a:rPr lang="en-US" sz="2800" i="1"/>
              <a:t>C</a:t>
            </a:r>
            <a:r>
              <a:rPr lang="en-US" sz="2800"/>
              <a:t> = 0.25</a:t>
            </a:r>
            <a:r>
              <a:rPr lang="en-US" sz="2800" i="1"/>
              <a:t>d</a:t>
            </a:r>
            <a:r>
              <a:rPr lang="en-US" sz="2800"/>
              <a:t> + 220</a:t>
            </a:r>
          </a:p>
          <a:p>
            <a:pPr marL="609600" indent="-609600">
              <a:buFontTx/>
              <a:buAutoNum type="arabicPeriod"/>
            </a:pPr>
            <a:r>
              <a:rPr lang="en-US" sz="2800"/>
              <a:t> </a:t>
            </a:r>
            <a:r>
              <a:rPr lang="en-US" sz="2800" i="1"/>
              <a:t>C</a:t>
            </a:r>
            <a:r>
              <a:rPr lang="en-US" sz="2800"/>
              <a:t> = 220</a:t>
            </a:r>
            <a:r>
              <a:rPr lang="en-US" sz="2800" i="1"/>
              <a:t>d</a:t>
            </a:r>
            <a:r>
              <a:rPr lang="en-US" sz="2800"/>
              <a:t> + 0.25</a:t>
            </a:r>
          </a:p>
          <a:p>
            <a:pPr marL="609600" indent="-609600">
              <a:buFontTx/>
              <a:buAutoNum type="arabicPeriod"/>
            </a:pPr>
            <a:r>
              <a:rPr lang="en-US" sz="2800"/>
              <a:t> </a:t>
            </a:r>
            <a:r>
              <a:rPr lang="en-US" sz="2800" i="1"/>
              <a:t>C</a:t>
            </a:r>
            <a:r>
              <a:rPr lang="en-US" sz="2800"/>
              <a:t> = 220</a:t>
            </a:r>
            <a:r>
              <a:rPr lang="en-US" sz="2800" i="1"/>
              <a:t>d</a:t>
            </a:r>
            <a:r>
              <a:rPr lang="en-US" sz="2800"/>
              <a:t> – 0.25</a:t>
            </a:r>
          </a:p>
          <a:p>
            <a:pPr marL="609600" indent="-609600">
              <a:buFontTx/>
              <a:buAutoNum type="arabicPeriod"/>
            </a:pPr>
            <a:r>
              <a:rPr lang="en-US" sz="2800"/>
              <a:t> </a:t>
            </a:r>
            <a:r>
              <a:rPr lang="en-US" sz="2800" i="1"/>
              <a:t>C</a:t>
            </a:r>
            <a:r>
              <a:rPr lang="en-US" sz="2800"/>
              <a:t> = 0.25</a:t>
            </a:r>
            <a:r>
              <a:rPr lang="en-US" sz="2800" i="1"/>
              <a:t>d</a:t>
            </a:r>
            <a:r>
              <a:rPr lang="en-US" sz="2800"/>
              <a:t> - 220</a:t>
            </a:r>
          </a:p>
          <a:p>
            <a:pPr marL="609600" indent="-609600">
              <a:buFontTx/>
              <a:buAutoNum type="arabicPeriod"/>
            </a:pPr>
            <a:r>
              <a:rPr lang="en-US" sz="2800"/>
              <a:t> </a:t>
            </a:r>
            <a:r>
              <a:rPr lang="en-US" sz="2800" i="1"/>
              <a:t>C</a:t>
            </a:r>
            <a:r>
              <a:rPr lang="en-US" sz="2800"/>
              <a:t> = 0.125</a:t>
            </a:r>
            <a:r>
              <a:rPr lang="en-US" sz="2800" i="1"/>
              <a:t>d</a:t>
            </a:r>
            <a:r>
              <a:rPr lang="en-US" sz="2800"/>
              <a:t> + 230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8611"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76200"/>
            <a:ext cx="8229600" cy="1647825"/>
          </a:xfrm>
        </p:spPr>
        <p:txBody>
          <a:bodyPr>
            <a:spAutoFit/>
          </a:bodyPr>
          <a:lstStyle/>
          <a:p>
            <a:r>
              <a:rPr lang="en-US" sz="2800"/>
              <a:t>Write a polar equation in </a:t>
            </a:r>
            <a:r>
              <a:rPr lang="en-US" sz="2800" i="1"/>
              <a:t>r</a:t>
            </a:r>
            <a:r>
              <a:rPr lang="en-US" sz="2800"/>
              <a:t> and </a:t>
            </a:r>
            <a:r>
              <a:rPr lang="el-GR" sz="2800" i="1">
                <a:cs typeface="Arial" charset="0"/>
              </a:rPr>
              <a:t>θ</a:t>
            </a:r>
            <a:r>
              <a:rPr lang="en-US" sz="2800"/>
              <a:t> of an ellipse with the focus at the origin, with the eccentricity 0.4 and vertex at (2, 0).</a:t>
            </a:r>
          </a:p>
        </p:txBody>
      </p:sp>
      <p:graphicFrame>
        <p:nvGraphicFramePr>
          <p:cNvPr id="27651" name="TPChart"/>
          <p:cNvGraphicFramePr>
            <a:graphicFrameLocks noChangeAspect="1"/>
          </p:cNvGraphicFramePr>
          <p:nvPr/>
        </p:nvGraphicFramePr>
        <p:xfrm>
          <a:off x="4724400" y="1714500"/>
          <a:ext cx="4419600" cy="5143500"/>
        </p:xfrm>
        <a:graphic>
          <a:graphicData uri="http://schemas.openxmlformats.org/presentationml/2006/ole">
            <p:oleObj spid="_x0000_s532482" name="Chart" r:id="rId5" imgW="4571989" imgH="5143584" progId="MSGraph.Chart.8">
              <p:embed followColorScheme="full"/>
            </p:oleObj>
          </a:graphicData>
        </a:graphic>
      </p:graphicFrame>
      <p:sp>
        <p:nvSpPr>
          <p:cNvPr id="27652" name="TPAnswers" hidden="1"/>
          <p:cNvSpPr>
            <a:spLocks noGrp="1" noChangeArrowheads="1"/>
          </p:cNvSpPr>
          <p:nvPr>
            <p:ph type="body" idx="1"/>
            <p:custDataLst>
              <p:tags r:id="rId3"/>
            </p:custDataLst>
          </p:nvPr>
        </p:nvSpPr>
        <p:spPr>
          <a:xfrm>
            <a:off x="457200" y="7007225"/>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grpSp>
        <p:nvGrpSpPr>
          <p:cNvPr id="2" name="Picture Choice 1"/>
          <p:cNvGrpSpPr>
            <a:grpSpLocks/>
          </p:cNvGrpSpPr>
          <p:nvPr/>
        </p:nvGrpSpPr>
        <p:grpSpPr bwMode="auto">
          <a:xfrm>
            <a:off x="342900" y="1981200"/>
            <a:ext cx="2017713" cy="1149350"/>
            <a:chOff x="216" y="1248"/>
            <a:chExt cx="1271" cy="724"/>
          </a:xfrm>
        </p:grpSpPr>
        <p:graphicFrame>
          <p:nvGraphicFramePr>
            <p:cNvPr id="27653" name="PSPic"/>
            <p:cNvGraphicFramePr>
              <a:graphicFrameLocks noChangeAspect="1"/>
            </p:cNvGraphicFramePr>
            <p:nvPr/>
          </p:nvGraphicFramePr>
          <p:xfrm>
            <a:off x="336" y="1488"/>
            <a:ext cx="1151" cy="484"/>
          </p:xfrm>
          <a:graphic>
            <a:graphicData uri="http://schemas.openxmlformats.org/presentationml/2006/ole">
              <p:oleObj spid="_x0000_s532487" name="Equation" r:id="rId6" imgW="774028" imgH="329914" progId="">
                <p:embed/>
              </p:oleObj>
            </a:graphicData>
          </a:graphic>
        </p:graphicFrame>
        <p:sp>
          <p:nvSpPr>
            <p:cNvPr id="27663" name="PSText"/>
            <p:cNvSpPr txBox="1">
              <a:spLocks noChangeArrowheads="1"/>
            </p:cNvSpPr>
            <p:nvPr/>
          </p:nvSpPr>
          <p:spPr bwMode="auto">
            <a:xfrm>
              <a:off x="336" y="1248"/>
              <a:ext cx="400" cy="240"/>
            </a:xfrm>
            <a:prstGeom prst="rect">
              <a:avLst/>
            </a:prstGeom>
            <a:noFill/>
            <a:ln w="9525">
              <a:noFill/>
              <a:miter lim="800000"/>
              <a:headEnd/>
              <a:tailEnd/>
            </a:ln>
            <a:effectLst/>
          </p:spPr>
          <p:txBody>
            <a:bodyPr/>
            <a:lstStyle/>
            <a:p>
              <a:r>
                <a:rPr lang="en-US" sz="2400"/>
                <a:t>1.</a:t>
              </a:r>
            </a:p>
          </p:txBody>
        </p:sp>
        <p:sp>
          <p:nvSpPr>
            <p:cNvPr id="27664" name="PSArrow"/>
            <p:cNvSpPr>
              <a:spLocks noChangeArrowheads="1"/>
            </p:cNvSpPr>
            <p:nvPr/>
          </p:nvSpPr>
          <p:spPr bwMode="auto">
            <a:xfrm>
              <a:off x="216"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1981200"/>
            <a:ext cx="2017713" cy="1149350"/>
            <a:chOff x="1752" y="1248"/>
            <a:chExt cx="1271" cy="724"/>
          </a:xfrm>
        </p:grpSpPr>
        <p:graphicFrame>
          <p:nvGraphicFramePr>
            <p:cNvPr id="27655" name="PSPic"/>
            <p:cNvGraphicFramePr>
              <a:graphicFrameLocks noChangeAspect="1"/>
            </p:cNvGraphicFramePr>
            <p:nvPr/>
          </p:nvGraphicFramePr>
          <p:xfrm>
            <a:off x="1872" y="1488"/>
            <a:ext cx="1151" cy="484"/>
          </p:xfrm>
          <a:graphic>
            <a:graphicData uri="http://schemas.openxmlformats.org/presentationml/2006/ole">
              <p:oleObj spid="_x0000_s532486" name="Equation" r:id="rId7" imgW="774028" imgH="329914" progId="">
                <p:embed/>
              </p:oleObj>
            </a:graphicData>
          </a:graphic>
        </p:graphicFrame>
        <p:sp>
          <p:nvSpPr>
            <p:cNvPr id="27666" name="PSText"/>
            <p:cNvSpPr txBox="1">
              <a:spLocks noChangeArrowheads="1"/>
            </p:cNvSpPr>
            <p:nvPr/>
          </p:nvSpPr>
          <p:spPr bwMode="auto">
            <a:xfrm>
              <a:off x="1872" y="1248"/>
              <a:ext cx="400" cy="240"/>
            </a:xfrm>
            <a:prstGeom prst="rect">
              <a:avLst/>
            </a:prstGeom>
            <a:noFill/>
            <a:ln w="9525">
              <a:noFill/>
              <a:miter lim="800000"/>
              <a:headEnd/>
              <a:tailEnd/>
            </a:ln>
            <a:effectLst/>
          </p:spPr>
          <p:txBody>
            <a:bodyPr/>
            <a:lstStyle/>
            <a:p>
              <a:r>
                <a:rPr lang="en-US" sz="2400"/>
                <a:t>2.</a:t>
              </a:r>
            </a:p>
          </p:txBody>
        </p:sp>
        <p:sp>
          <p:nvSpPr>
            <p:cNvPr id="27667" name="PSArrow"/>
            <p:cNvSpPr>
              <a:spLocks noChangeArrowheads="1"/>
            </p:cNvSpPr>
            <p:nvPr/>
          </p:nvSpPr>
          <p:spPr bwMode="auto">
            <a:xfrm>
              <a:off x="175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429000"/>
            <a:ext cx="2017713" cy="1149350"/>
            <a:chOff x="936" y="2160"/>
            <a:chExt cx="1271" cy="724"/>
          </a:xfrm>
        </p:grpSpPr>
        <p:graphicFrame>
          <p:nvGraphicFramePr>
            <p:cNvPr id="27657" name="PSPic"/>
            <p:cNvGraphicFramePr>
              <a:graphicFrameLocks noChangeAspect="1"/>
            </p:cNvGraphicFramePr>
            <p:nvPr/>
          </p:nvGraphicFramePr>
          <p:xfrm>
            <a:off x="1056" y="2400"/>
            <a:ext cx="1151" cy="484"/>
          </p:xfrm>
          <a:graphic>
            <a:graphicData uri="http://schemas.openxmlformats.org/presentationml/2006/ole">
              <p:oleObj spid="_x0000_s532485" name="Equation" r:id="rId8" imgW="774028" imgH="329914" progId="">
                <p:embed/>
              </p:oleObj>
            </a:graphicData>
          </a:graphic>
        </p:graphicFrame>
        <p:sp>
          <p:nvSpPr>
            <p:cNvPr id="27669" name="PSText"/>
            <p:cNvSpPr txBox="1">
              <a:spLocks noChangeArrowheads="1"/>
            </p:cNvSpPr>
            <p:nvPr/>
          </p:nvSpPr>
          <p:spPr bwMode="auto">
            <a:xfrm>
              <a:off x="1056" y="2160"/>
              <a:ext cx="400" cy="240"/>
            </a:xfrm>
            <a:prstGeom prst="rect">
              <a:avLst/>
            </a:prstGeom>
            <a:noFill/>
            <a:ln w="9525">
              <a:noFill/>
              <a:miter lim="800000"/>
              <a:headEnd/>
              <a:tailEnd/>
            </a:ln>
            <a:effectLst/>
          </p:spPr>
          <p:txBody>
            <a:bodyPr/>
            <a:lstStyle/>
            <a:p>
              <a:r>
                <a:rPr lang="en-US" sz="2400"/>
                <a:t>3.</a:t>
              </a:r>
            </a:p>
          </p:txBody>
        </p:sp>
        <p:sp>
          <p:nvSpPr>
            <p:cNvPr id="27670" name="PSArrow"/>
            <p:cNvSpPr>
              <a:spLocks noChangeArrowheads="1"/>
            </p:cNvSpPr>
            <p:nvPr/>
          </p:nvSpPr>
          <p:spPr bwMode="auto">
            <a:xfrm>
              <a:off x="936"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4930775"/>
            <a:ext cx="2017713" cy="1149350"/>
            <a:chOff x="264" y="3106"/>
            <a:chExt cx="1271" cy="724"/>
          </a:xfrm>
        </p:grpSpPr>
        <p:graphicFrame>
          <p:nvGraphicFramePr>
            <p:cNvPr id="27659" name="PSPic"/>
            <p:cNvGraphicFramePr>
              <a:graphicFrameLocks noChangeAspect="1"/>
            </p:cNvGraphicFramePr>
            <p:nvPr/>
          </p:nvGraphicFramePr>
          <p:xfrm>
            <a:off x="384" y="3346"/>
            <a:ext cx="1151" cy="484"/>
          </p:xfrm>
          <a:graphic>
            <a:graphicData uri="http://schemas.openxmlformats.org/presentationml/2006/ole">
              <p:oleObj spid="_x0000_s532484" name="Equation" r:id="rId9" imgW="774028" imgH="329914" progId="">
                <p:embed/>
              </p:oleObj>
            </a:graphicData>
          </a:graphic>
        </p:graphicFrame>
        <p:sp>
          <p:nvSpPr>
            <p:cNvPr id="27672" name="PSText"/>
            <p:cNvSpPr txBox="1">
              <a:spLocks noChangeArrowheads="1"/>
            </p:cNvSpPr>
            <p:nvPr/>
          </p:nvSpPr>
          <p:spPr bwMode="auto">
            <a:xfrm>
              <a:off x="384" y="3106"/>
              <a:ext cx="400" cy="240"/>
            </a:xfrm>
            <a:prstGeom prst="rect">
              <a:avLst/>
            </a:prstGeom>
            <a:noFill/>
            <a:ln w="9525">
              <a:noFill/>
              <a:miter lim="800000"/>
              <a:headEnd/>
              <a:tailEnd/>
            </a:ln>
            <a:effectLst/>
          </p:spPr>
          <p:txBody>
            <a:bodyPr/>
            <a:lstStyle/>
            <a:p>
              <a:r>
                <a:rPr lang="en-US" sz="2400"/>
                <a:t>4.</a:t>
              </a:r>
            </a:p>
          </p:txBody>
        </p:sp>
        <p:sp>
          <p:nvSpPr>
            <p:cNvPr id="27673" name="PSArrow"/>
            <p:cNvSpPr>
              <a:spLocks noChangeArrowheads="1"/>
            </p:cNvSpPr>
            <p:nvPr/>
          </p:nvSpPr>
          <p:spPr bwMode="auto">
            <a:xfrm>
              <a:off x="264" y="32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930775"/>
            <a:ext cx="2019300" cy="1149350"/>
            <a:chOff x="1800" y="3106"/>
            <a:chExt cx="1272" cy="724"/>
          </a:xfrm>
        </p:grpSpPr>
        <p:graphicFrame>
          <p:nvGraphicFramePr>
            <p:cNvPr id="27661" name="PSPic"/>
            <p:cNvGraphicFramePr>
              <a:graphicFrameLocks noChangeAspect="1"/>
            </p:cNvGraphicFramePr>
            <p:nvPr/>
          </p:nvGraphicFramePr>
          <p:xfrm>
            <a:off x="1920" y="3346"/>
            <a:ext cx="1152" cy="484"/>
          </p:xfrm>
          <a:graphic>
            <a:graphicData uri="http://schemas.openxmlformats.org/presentationml/2006/ole">
              <p:oleObj spid="_x0000_s532483" name="Equation" r:id="rId10" imgW="774028" imgH="329914" progId="">
                <p:embed/>
              </p:oleObj>
            </a:graphicData>
          </a:graphic>
        </p:graphicFrame>
        <p:sp>
          <p:nvSpPr>
            <p:cNvPr id="27675" name="PSText"/>
            <p:cNvSpPr txBox="1">
              <a:spLocks noChangeArrowheads="1"/>
            </p:cNvSpPr>
            <p:nvPr/>
          </p:nvSpPr>
          <p:spPr bwMode="auto">
            <a:xfrm>
              <a:off x="1920" y="3106"/>
              <a:ext cx="400" cy="240"/>
            </a:xfrm>
            <a:prstGeom prst="rect">
              <a:avLst/>
            </a:prstGeom>
            <a:noFill/>
            <a:ln w="9525">
              <a:noFill/>
              <a:miter lim="800000"/>
              <a:headEnd/>
              <a:tailEnd/>
            </a:ln>
            <a:effectLst/>
          </p:spPr>
          <p:txBody>
            <a:bodyPr/>
            <a:lstStyle/>
            <a:p>
              <a:r>
                <a:rPr lang="en-US" sz="2400"/>
                <a:t>5.</a:t>
              </a:r>
            </a:p>
          </p:txBody>
        </p:sp>
        <p:sp>
          <p:nvSpPr>
            <p:cNvPr id="27676" name="PSArrow"/>
            <p:cNvSpPr>
              <a:spLocks noChangeArrowheads="1"/>
            </p:cNvSpPr>
            <p:nvPr/>
          </p:nvSpPr>
          <p:spPr bwMode="auto">
            <a:xfrm>
              <a:off x="1800" y="32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76200"/>
            <a:ext cx="8229600" cy="1220788"/>
          </a:xfrm>
        </p:spPr>
        <p:txBody>
          <a:bodyPr>
            <a:spAutoFit/>
          </a:bodyPr>
          <a:lstStyle/>
          <a:p>
            <a:r>
              <a:rPr lang="en-US" sz="2800"/>
              <a:t>Find an equation of the tangent to the curve at the point corresponding to the value of the parameter.</a:t>
            </a:r>
          </a:p>
        </p:txBody>
      </p:sp>
      <p:graphicFrame>
        <p:nvGraphicFramePr>
          <p:cNvPr id="28675" name="TPChart"/>
          <p:cNvGraphicFramePr>
            <a:graphicFrameLocks noChangeAspect="1"/>
          </p:cNvGraphicFramePr>
          <p:nvPr/>
        </p:nvGraphicFramePr>
        <p:xfrm>
          <a:off x="4808538" y="1981200"/>
          <a:ext cx="4335462" cy="4876800"/>
        </p:xfrm>
        <a:graphic>
          <a:graphicData uri="http://schemas.openxmlformats.org/presentationml/2006/ole">
            <p:oleObj spid="_x0000_s533506" name="Chart" r:id="rId5" imgW="4571989" imgH="5143584" progId="MSGraph.Chart.8">
              <p:embed followColorScheme="full"/>
            </p:oleObj>
          </a:graphicData>
        </a:graphic>
      </p:graphicFrame>
      <p:sp>
        <p:nvSpPr>
          <p:cNvPr id="28676" name="TPAnswers" hidden="1"/>
          <p:cNvSpPr>
            <a:spLocks noGrp="1" noChangeArrowheads="1"/>
          </p:cNvSpPr>
          <p:nvPr>
            <p:ph type="body" idx="1"/>
            <p:custDataLst>
              <p:tags r:id="rId3"/>
            </p:custDataLst>
          </p:nvPr>
        </p:nvSpPr>
        <p:spPr>
          <a:xfrm>
            <a:off x="457200" y="68976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228600" y="2339975"/>
            <a:ext cx="2151063" cy="1198563"/>
            <a:chOff x="264" y="1474"/>
            <a:chExt cx="1355" cy="755"/>
          </a:xfrm>
        </p:grpSpPr>
        <p:graphicFrame>
          <p:nvGraphicFramePr>
            <p:cNvPr id="28677" name="PSPic"/>
            <p:cNvGraphicFramePr>
              <a:graphicFrameLocks noChangeAspect="1"/>
            </p:cNvGraphicFramePr>
            <p:nvPr/>
          </p:nvGraphicFramePr>
          <p:xfrm>
            <a:off x="384" y="1714"/>
            <a:ext cx="1235" cy="515"/>
          </p:xfrm>
          <a:graphic>
            <a:graphicData uri="http://schemas.openxmlformats.org/presentationml/2006/ole">
              <p:oleObj spid="_x0000_s533512" name="Equation" r:id="rId6" imgW="787400" imgH="330200" progId="">
                <p:embed/>
              </p:oleObj>
            </a:graphicData>
          </a:graphic>
        </p:graphicFrame>
        <p:sp>
          <p:nvSpPr>
            <p:cNvPr id="28687" name="PSText"/>
            <p:cNvSpPr txBox="1">
              <a:spLocks noChangeArrowheads="1"/>
            </p:cNvSpPr>
            <p:nvPr/>
          </p:nvSpPr>
          <p:spPr bwMode="auto">
            <a:xfrm>
              <a:off x="384" y="1474"/>
              <a:ext cx="400" cy="240"/>
            </a:xfrm>
            <a:prstGeom prst="rect">
              <a:avLst/>
            </a:prstGeom>
            <a:noFill/>
            <a:ln w="9525">
              <a:noFill/>
              <a:miter lim="800000"/>
              <a:headEnd/>
              <a:tailEnd/>
            </a:ln>
            <a:effectLst/>
          </p:spPr>
          <p:txBody>
            <a:bodyPr/>
            <a:lstStyle/>
            <a:p>
              <a:r>
                <a:rPr lang="en-US" sz="2400"/>
                <a:t>1.</a:t>
              </a:r>
            </a:p>
          </p:txBody>
        </p:sp>
        <p:sp>
          <p:nvSpPr>
            <p:cNvPr id="28688" name="PSArrow"/>
            <p:cNvSpPr>
              <a:spLocks noChangeArrowheads="1"/>
            </p:cNvSpPr>
            <p:nvPr/>
          </p:nvSpPr>
          <p:spPr bwMode="auto">
            <a:xfrm>
              <a:off x="264" y="163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339975"/>
            <a:ext cx="2135188" cy="1198563"/>
            <a:chOff x="1704" y="1474"/>
            <a:chExt cx="1345" cy="755"/>
          </a:xfrm>
        </p:grpSpPr>
        <p:graphicFrame>
          <p:nvGraphicFramePr>
            <p:cNvPr id="28679" name="PSPic"/>
            <p:cNvGraphicFramePr>
              <a:graphicFrameLocks noChangeAspect="1"/>
            </p:cNvGraphicFramePr>
            <p:nvPr/>
          </p:nvGraphicFramePr>
          <p:xfrm>
            <a:off x="1824" y="1714"/>
            <a:ext cx="1225" cy="515"/>
          </p:xfrm>
          <a:graphic>
            <a:graphicData uri="http://schemas.openxmlformats.org/presentationml/2006/ole">
              <p:oleObj spid="_x0000_s533511" name="Equation" r:id="rId7" imgW="774028" imgH="329914" progId="">
                <p:embed/>
              </p:oleObj>
            </a:graphicData>
          </a:graphic>
        </p:graphicFrame>
        <p:sp>
          <p:nvSpPr>
            <p:cNvPr id="28690" name="PSText"/>
            <p:cNvSpPr txBox="1">
              <a:spLocks noChangeArrowheads="1"/>
            </p:cNvSpPr>
            <p:nvPr/>
          </p:nvSpPr>
          <p:spPr bwMode="auto">
            <a:xfrm>
              <a:off x="1824" y="1474"/>
              <a:ext cx="400" cy="240"/>
            </a:xfrm>
            <a:prstGeom prst="rect">
              <a:avLst/>
            </a:prstGeom>
            <a:noFill/>
            <a:ln w="9525">
              <a:noFill/>
              <a:miter lim="800000"/>
              <a:headEnd/>
              <a:tailEnd/>
            </a:ln>
            <a:effectLst/>
          </p:spPr>
          <p:txBody>
            <a:bodyPr/>
            <a:lstStyle/>
            <a:p>
              <a:r>
                <a:rPr lang="en-US" sz="2400"/>
                <a:t>2.</a:t>
              </a:r>
            </a:p>
          </p:txBody>
        </p:sp>
        <p:sp>
          <p:nvSpPr>
            <p:cNvPr id="28691" name="PSArrow"/>
            <p:cNvSpPr>
              <a:spLocks noChangeArrowheads="1"/>
            </p:cNvSpPr>
            <p:nvPr/>
          </p:nvSpPr>
          <p:spPr bwMode="auto">
            <a:xfrm>
              <a:off x="1704" y="163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830638"/>
            <a:ext cx="2135188" cy="1198562"/>
            <a:chOff x="888" y="2352"/>
            <a:chExt cx="1345" cy="755"/>
          </a:xfrm>
        </p:grpSpPr>
        <p:graphicFrame>
          <p:nvGraphicFramePr>
            <p:cNvPr id="28681" name="PSPic"/>
            <p:cNvGraphicFramePr>
              <a:graphicFrameLocks noChangeAspect="1"/>
            </p:cNvGraphicFramePr>
            <p:nvPr/>
          </p:nvGraphicFramePr>
          <p:xfrm>
            <a:off x="1008" y="2592"/>
            <a:ext cx="1225" cy="515"/>
          </p:xfrm>
          <a:graphic>
            <a:graphicData uri="http://schemas.openxmlformats.org/presentationml/2006/ole">
              <p:oleObj spid="_x0000_s533510" name="Equation" r:id="rId8" imgW="774028" imgH="329914" progId="">
                <p:embed/>
              </p:oleObj>
            </a:graphicData>
          </a:graphic>
        </p:graphicFrame>
        <p:sp>
          <p:nvSpPr>
            <p:cNvPr id="28693" name="PSText"/>
            <p:cNvSpPr txBox="1">
              <a:spLocks noChangeArrowheads="1"/>
            </p:cNvSpPr>
            <p:nvPr/>
          </p:nvSpPr>
          <p:spPr bwMode="auto">
            <a:xfrm>
              <a:off x="1008" y="2352"/>
              <a:ext cx="400" cy="240"/>
            </a:xfrm>
            <a:prstGeom prst="rect">
              <a:avLst/>
            </a:prstGeom>
            <a:noFill/>
            <a:ln w="9525">
              <a:noFill/>
              <a:miter lim="800000"/>
              <a:headEnd/>
              <a:tailEnd/>
            </a:ln>
            <a:effectLst/>
          </p:spPr>
          <p:txBody>
            <a:bodyPr/>
            <a:lstStyle/>
            <a:p>
              <a:r>
                <a:rPr lang="en-US" sz="2400"/>
                <a:t>3.</a:t>
              </a:r>
            </a:p>
          </p:txBody>
        </p:sp>
        <p:sp>
          <p:nvSpPr>
            <p:cNvPr id="28694" name="PSArrow"/>
            <p:cNvSpPr>
              <a:spLocks noChangeArrowheads="1"/>
            </p:cNvSpPr>
            <p:nvPr/>
          </p:nvSpPr>
          <p:spPr bwMode="auto">
            <a:xfrm>
              <a:off x="888"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257800"/>
            <a:ext cx="2151063" cy="1198563"/>
            <a:chOff x="360" y="3312"/>
            <a:chExt cx="1355" cy="755"/>
          </a:xfrm>
        </p:grpSpPr>
        <p:graphicFrame>
          <p:nvGraphicFramePr>
            <p:cNvPr id="28683" name="PSPic"/>
            <p:cNvGraphicFramePr>
              <a:graphicFrameLocks noChangeAspect="1"/>
            </p:cNvGraphicFramePr>
            <p:nvPr/>
          </p:nvGraphicFramePr>
          <p:xfrm>
            <a:off x="480" y="3552"/>
            <a:ext cx="1235" cy="515"/>
          </p:xfrm>
          <a:graphic>
            <a:graphicData uri="http://schemas.openxmlformats.org/presentationml/2006/ole">
              <p:oleObj spid="_x0000_s533509" name="Equation" r:id="rId9" imgW="787400" imgH="330200" progId="">
                <p:embed/>
              </p:oleObj>
            </a:graphicData>
          </a:graphic>
        </p:graphicFrame>
        <p:sp>
          <p:nvSpPr>
            <p:cNvPr id="28696" name="PSText"/>
            <p:cNvSpPr txBox="1">
              <a:spLocks noChangeArrowheads="1"/>
            </p:cNvSpPr>
            <p:nvPr/>
          </p:nvSpPr>
          <p:spPr bwMode="auto">
            <a:xfrm>
              <a:off x="480" y="3312"/>
              <a:ext cx="400" cy="240"/>
            </a:xfrm>
            <a:prstGeom prst="rect">
              <a:avLst/>
            </a:prstGeom>
            <a:noFill/>
            <a:ln w="9525">
              <a:noFill/>
              <a:miter lim="800000"/>
              <a:headEnd/>
              <a:tailEnd/>
            </a:ln>
            <a:effectLst/>
          </p:spPr>
          <p:txBody>
            <a:bodyPr/>
            <a:lstStyle/>
            <a:p>
              <a:r>
                <a:rPr lang="en-US" sz="2400"/>
                <a:t>4.</a:t>
              </a:r>
            </a:p>
          </p:txBody>
        </p:sp>
        <p:sp>
          <p:nvSpPr>
            <p:cNvPr id="28697" name="PSArrow"/>
            <p:cNvSpPr>
              <a:spLocks noChangeArrowheads="1"/>
            </p:cNvSpPr>
            <p:nvPr/>
          </p:nvSpPr>
          <p:spPr bwMode="auto">
            <a:xfrm>
              <a:off x="360"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257800"/>
            <a:ext cx="1866900" cy="1198563"/>
            <a:chOff x="1800" y="3312"/>
            <a:chExt cx="1176" cy="755"/>
          </a:xfrm>
        </p:grpSpPr>
        <p:graphicFrame>
          <p:nvGraphicFramePr>
            <p:cNvPr id="28685" name="PSPic"/>
            <p:cNvGraphicFramePr>
              <a:graphicFrameLocks noChangeAspect="1"/>
            </p:cNvGraphicFramePr>
            <p:nvPr/>
          </p:nvGraphicFramePr>
          <p:xfrm>
            <a:off x="1920" y="3552"/>
            <a:ext cx="1056" cy="515"/>
          </p:xfrm>
          <a:graphic>
            <a:graphicData uri="http://schemas.openxmlformats.org/presentationml/2006/ole">
              <p:oleObj spid="_x0000_s533508" name="Equation" r:id="rId10" imgW="673100" imgH="330200" progId="">
                <p:embed/>
              </p:oleObj>
            </a:graphicData>
          </a:graphic>
        </p:graphicFrame>
        <p:sp>
          <p:nvSpPr>
            <p:cNvPr id="28699" name="PSText"/>
            <p:cNvSpPr txBox="1">
              <a:spLocks noChangeArrowheads="1"/>
            </p:cNvSpPr>
            <p:nvPr/>
          </p:nvSpPr>
          <p:spPr bwMode="auto">
            <a:xfrm>
              <a:off x="1920" y="3312"/>
              <a:ext cx="400" cy="240"/>
            </a:xfrm>
            <a:prstGeom prst="rect">
              <a:avLst/>
            </a:prstGeom>
            <a:noFill/>
            <a:ln w="9525">
              <a:noFill/>
              <a:miter lim="800000"/>
              <a:headEnd/>
              <a:tailEnd/>
            </a:ln>
            <a:effectLst/>
          </p:spPr>
          <p:txBody>
            <a:bodyPr/>
            <a:lstStyle/>
            <a:p>
              <a:r>
                <a:rPr lang="en-US" sz="2400"/>
                <a:t>5.</a:t>
              </a:r>
            </a:p>
          </p:txBody>
        </p:sp>
        <p:sp>
          <p:nvSpPr>
            <p:cNvPr id="28700" name="PSArrow"/>
            <p:cNvSpPr>
              <a:spLocks noChangeArrowheads="1"/>
            </p:cNvSpPr>
            <p:nvPr/>
          </p:nvSpPr>
          <p:spPr bwMode="auto">
            <a:xfrm>
              <a:off x="1800"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8703"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702" name="Object 30"/>
          <p:cNvGraphicFramePr>
            <a:graphicFrameLocks noChangeAspect="1"/>
          </p:cNvGraphicFramePr>
          <p:nvPr/>
        </p:nvGraphicFramePr>
        <p:xfrm>
          <a:off x="457200" y="1143000"/>
          <a:ext cx="5410200" cy="806450"/>
        </p:xfrm>
        <a:graphic>
          <a:graphicData uri="http://schemas.openxmlformats.org/presentationml/2006/ole">
            <p:oleObj spid="_x0000_s533507" name="Equation" r:id="rId11" imgW="16383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76200"/>
            <a:ext cx="8229600" cy="1465263"/>
          </a:xfrm>
        </p:spPr>
        <p:txBody>
          <a:bodyPr>
            <a:spAutoFit/>
          </a:bodyPr>
          <a:lstStyle/>
          <a:p>
            <a:r>
              <a:rPr lang="en-US" sz="3600"/>
              <a:t>Find the area bounded by the curve</a:t>
            </a:r>
            <a:br>
              <a:rPr lang="en-US" sz="3600"/>
            </a:br>
            <a:r>
              <a:rPr lang="en-US" sz="3600"/>
              <a:t>                            and the line </a:t>
            </a:r>
            <a:r>
              <a:rPr lang="en-US" sz="3600" i="1"/>
              <a:t>y</a:t>
            </a:r>
            <a:r>
              <a:rPr lang="en-US" sz="3600"/>
              <a:t> = 4.5.</a:t>
            </a:r>
          </a:p>
        </p:txBody>
      </p:sp>
      <p:graphicFrame>
        <p:nvGraphicFramePr>
          <p:cNvPr id="29699" name="TPChart"/>
          <p:cNvGraphicFramePr>
            <a:graphicFrameLocks noChangeAspect="1"/>
          </p:cNvGraphicFramePr>
          <p:nvPr/>
        </p:nvGraphicFramePr>
        <p:xfrm>
          <a:off x="4572000" y="1714500"/>
          <a:ext cx="4572000" cy="5143500"/>
        </p:xfrm>
        <a:graphic>
          <a:graphicData uri="http://schemas.openxmlformats.org/presentationml/2006/ole">
            <p:oleObj spid="_x0000_s534530" name="Chart" r:id="rId5" imgW="4571989" imgH="5143584" progId="MSGraph.Chart.8">
              <p:embed followColorScheme="full"/>
            </p:oleObj>
          </a:graphicData>
        </a:graphic>
      </p:graphicFrame>
      <p:sp>
        <p:nvSpPr>
          <p:cNvPr id="29700"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81000" y="2133600"/>
            <a:ext cx="862013" cy="1257300"/>
            <a:chOff x="360" y="1344"/>
            <a:chExt cx="543" cy="792"/>
          </a:xfrm>
        </p:grpSpPr>
        <p:graphicFrame>
          <p:nvGraphicFramePr>
            <p:cNvPr id="29701" name="PSPic"/>
            <p:cNvGraphicFramePr>
              <a:graphicFrameLocks noChangeAspect="1"/>
            </p:cNvGraphicFramePr>
            <p:nvPr/>
          </p:nvGraphicFramePr>
          <p:xfrm>
            <a:off x="480" y="1584"/>
            <a:ext cx="423" cy="552"/>
          </p:xfrm>
          <a:graphic>
            <a:graphicData uri="http://schemas.openxmlformats.org/presentationml/2006/ole">
              <p:oleObj spid="_x0000_s534536" name="Equation" r:id="rId6" imgW="254000" imgH="330200" progId="">
                <p:embed/>
              </p:oleObj>
            </a:graphicData>
          </a:graphic>
        </p:graphicFrame>
        <p:sp>
          <p:nvSpPr>
            <p:cNvPr id="29711" name="PSText"/>
            <p:cNvSpPr txBox="1">
              <a:spLocks noChangeArrowheads="1"/>
            </p:cNvSpPr>
            <p:nvPr/>
          </p:nvSpPr>
          <p:spPr bwMode="auto">
            <a:xfrm>
              <a:off x="480" y="1344"/>
              <a:ext cx="400" cy="240"/>
            </a:xfrm>
            <a:prstGeom prst="rect">
              <a:avLst/>
            </a:prstGeom>
            <a:noFill/>
            <a:ln w="9525">
              <a:noFill/>
              <a:miter lim="800000"/>
              <a:headEnd/>
              <a:tailEnd/>
            </a:ln>
            <a:effectLst/>
          </p:spPr>
          <p:txBody>
            <a:bodyPr/>
            <a:lstStyle/>
            <a:p>
              <a:r>
                <a:rPr lang="en-US" sz="2400"/>
                <a:t>1.</a:t>
              </a:r>
            </a:p>
          </p:txBody>
        </p:sp>
        <p:sp>
          <p:nvSpPr>
            <p:cNvPr id="29712" name="PSArrow"/>
            <p:cNvSpPr>
              <a:spLocks noChangeArrowheads="1"/>
            </p:cNvSpPr>
            <p:nvPr/>
          </p:nvSpPr>
          <p:spPr bwMode="auto">
            <a:xfrm>
              <a:off x="360"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133600"/>
            <a:ext cx="1866900" cy="1257300"/>
            <a:chOff x="1560" y="1344"/>
            <a:chExt cx="1176" cy="792"/>
          </a:xfrm>
        </p:grpSpPr>
        <p:graphicFrame>
          <p:nvGraphicFramePr>
            <p:cNvPr id="29703" name="PSPic"/>
            <p:cNvGraphicFramePr>
              <a:graphicFrameLocks noChangeAspect="1"/>
            </p:cNvGraphicFramePr>
            <p:nvPr/>
          </p:nvGraphicFramePr>
          <p:xfrm>
            <a:off x="1680" y="1584"/>
            <a:ext cx="1056" cy="552"/>
          </p:xfrm>
          <a:graphic>
            <a:graphicData uri="http://schemas.openxmlformats.org/presentationml/2006/ole">
              <p:oleObj spid="_x0000_s534535" name="Equation" r:id="rId7" imgW="622300" imgH="330200" progId="">
                <p:embed/>
              </p:oleObj>
            </a:graphicData>
          </a:graphic>
        </p:graphicFrame>
        <p:sp>
          <p:nvSpPr>
            <p:cNvPr id="29714" name="PSText"/>
            <p:cNvSpPr txBox="1">
              <a:spLocks noChangeArrowheads="1"/>
            </p:cNvSpPr>
            <p:nvPr/>
          </p:nvSpPr>
          <p:spPr bwMode="auto">
            <a:xfrm>
              <a:off x="1680" y="1344"/>
              <a:ext cx="400" cy="240"/>
            </a:xfrm>
            <a:prstGeom prst="rect">
              <a:avLst/>
            </a:prstGeom>
            <a:noFill/>
            <a:ln w="9525">
              <a:noFill/>
              <a:miter lim="800000"/>
              <a:headEnd/>
              <a:tailEnd/>
            </a:ln>
            <a:effectLst/>
          </p:spPr>
          <p:txBody>
            <a:bodyPr/>
            <a:lstStyle/>
            <a:p>
              <a:r>
                <a:rPr lang="en-US" sz="2400"/>
                <a:t>2.</a:t>
              </a:r>
            </a:p>
          </p:txBody>
        </p:sp>
        <p:sp>
          <p:nvSpPr>
            <p:cNvPr id="29715" name="PSArrow"/>
            <p:cNvSpPr>
              <a:spLocks noChangeArrowheads="1"/>
            </p:cNvSpPr>
            <p:nvPr/>
          </p:nvSpPr>
          <p:spPr bwMode="auto">
            <a:xfrm>
              <a:off x="1560"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505200"/>
            <a:ext cx="1866900" cy="1257300"/>
            <a:chOff x="840" y="2208"/>
            <a:chExt cx="1176" cy="792"/>
          </a:xfrm>
        </p:grpSpPr>
        <p:graphicFrame>
          <p:nvGraphicFramePr>
            <p:cNvPr id="29705" name="PSPic"/>
            <p:cNvGraphicFramePr>
              <a:graphicFrameLocks noChangeAspect="1"/>
            </p:cNvGraphicFramePr>
            <p:nvPr/>
          </p:nvGraphicFramePr>
          <p:xfrm>
            <a:off x="960" y="2448"/>
            <a:ext cx="1056" cy="552"/>
          </p:xfrm>
          <a:graphic>
            <a:graphicData uri="http://schemas.openxmlformats.org/presentationml/2006/ole">
              <p:oleObj spid="_x0000_s534534" name="Equation" r:id="rId8" imgW="622300" imgH="330200" progId="">
                <p:embed/>
              </p:oleObj>
            </a:graphicData>
          </a:graphic>
        </p:graphicFrame>
        <p:sp>
          <p:nvSpPr>
            <p:cNvPr id="29717" name="PSText"/>
            <p:cNvSpPr txBox="1">
              <a:spLocks noChangeArrowheads="1"/>
            </p:cNvSpPr>
            <p:nvPr/>
          </p:nvSpPr>
          <p:spPr bwMode="auto">
            <a:xfrm>
              <a:off x="960" y="2208"/>
              <a:ext cx="400" cy="240"/>
            </a:xfrm>
            <a:prstGeom prst="rect">
              <a:avLst/>
            </a:prstGeom>
            <a:noFill/>
            <a:ln w="9525">
              <a:noFill/>
              <a:miter lim="800000"/>
              <a:headEnd/>
              <a:tailEnd/>
            </a:ln>
            <a:effectLst/>
          </p:spPr>
          <p:txBody>
            <a:bodyPr/>
            <a:lstStyle/>
            <a:p>
              <a:r>
                <a:rPr lang="en-US" sz="2400"/>
                <a:t>3.</a:t>
              </a:r>
            </a:p>
          </p:txBody>
        </p:sp>
        <p:sp>
          <p:nvSpPr>
            <p:cNvPr id="29718" name="PSArrow"/>
            <p:cNvSpPr>
              <a:spLocks noChangeArrowheads="1"/>
            </p:cNvSpPr>
            <p:nvPr/>
          </p:nvSpPr>
          <p:spPr bwMode="auto">
            <a:xfrm>
              <a:off x="840"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4953000"/>
            <a:ext cx="1866900" cy="1257300"/>
            <a:chOff x="360" y="3120"/>
            <a:chExt cx="1176" cy="792"/>
          </a:xfrm>
        </p:grpSpPr>
        <p:graphicFrame>
          <p:nvGraphicFramePr>
            <p:cNvPr id="29707" name="PSPic"/>
            <p:cNvGraphicFramePr>
              <a:graphicFrameLocks noChangeAspect="1"/>
            </p:cNvGraphicFramePr>
            <p:nvPr/>
          </p:nvGraphicFramePr>
          <p:xfrm>
            <a:off x="480" y="3360"/>
            <a:ext cx="1056" cy="552"/>
          </p:xfrm>
          <a:graphic>
            <a:graphicData uri="http://schemas.openxmlformats.org/presentationml/2006/ole">
              <p:oleObj spid="_x0000_s534533" name="Equation" r:id="rId9" imgW="622300" imgH="330200" progId="">
                <p:embed/>
              </p:oleObj>
            </a:graphicData>
          </a:graphic>
        </p:graphicFrame>
        <p:sp>
          <p:nvSpPr>
            <p:cNvPr id="29720"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29721"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4953000"/>
            <a:ext cx="1866900" cy="1257300"/>
            <a:chOff x="1608" y="3120"/>
            <a:chExt cx="1176" cy="792"/>
          </a:xfrm>
        </p:grpSpPr>
        <p:graphicFrame>
          <p:nvGraphicFramePr>
            <p:cNvPr id="29709" name="PSPic"/>
            <p:cNvGraphicFramePr>
              <a:graphicFrameLocks noChangeAspect="1"/>
            </p:cNvGraphicFramePr>
            <p:nvPr/>
          </p:nvGraphicFramePr>
          <p:xfrm>
            <a:off x="1728" y="3360"/>
            <a:ext cx="1056" cy="552"/>
          </p:xfrm>
          <a:graphic>
            <a:graphicData uri="http://schemas.openxmlformats.org/presentationml/2006/ole">
              <p:oleObj spid="_x0000_s534532" name="Equation" r:id="rId10" imgW="622300" imgH="330200" progId="">
                <p:embed/>
              </p:oleObj>
            </a:graphicData>
          </a:graphic>
        </p:graphicFrame>
        <p:sp>
          <p:nvSpPr>
            <p:cNvPr id="29723" name="PSText"/>
            <p:cNvSpPr txBox="1">
              <a:spLocks noChangeArrowheads="1"/>
            </p:cNvSpPr>
            <p:nvPr/>
          </p:nvSpPr>
          <p:spPr bwMode="auto">
            <a:xfrm>
              <a:off x="1728" y="3120"/>
              <a:ext cx="400" cy="240"/>
            </a:xfrm>
            <a:prstGeom prst="rect">
              <a:avLst/>
            </a:prstGeom>
            <a:noFill/>
            <a:ln w="9525">
              <a:noFill/>
              <a:miter lim="800000"/>
              <a:headEnd/>
              <a:tailEnd/>
            </a:ln>
            <a:effectLst/>
          </p:spPr>
          <p:txBody>
            <a:bodyPr/>
            <a:lstStyle/>
            <a:p>
              <a:r>
                <a:rPr lang="en-US" sz="2400"/>
                <a:t>5.</a:t>
              </a:r>
            </a:p>
          </p:txBody>
        </p:sp>
        <p:sp>
          <p:nvSpPr>
            <p:cNvPr id="29724" name="PSArrow"/>
            <p:cNvSpPr>
              <a:spLocks noChangeArrowheads="1"/>
            </p:cNvSpPr>
            <p:nvPr/>
          </p:nvSpPr>
          <p:spPr bwMode="auto">
            <a:xfrm>
              <a:off x="16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9727"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26" name="Object 30"/>
          <p:cNvGraphicFramePr>
            <a:graphicFrameLocks noChangeAspect="1"/>
          </p:cNvGraphicFramePr>
          <p:nvPr/>
        </p:nvGraphicFramePr>
        <p:xfrm>
          <a:off x="685800" y="914400"/>
          <a:ext cx="3200400" cy="1001713"/>
        </p:xfrm>
        <a:graphic>
          <a:graphicData uri="http://schemas.openxmlformats.org/presentationml/2006/ole">
            <p:oleObj spid="_x0000_s534531" name="Equation" r:id="rId11" imgW="10414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76200"/>
            <a:ext cx="8229600" cy="1220788"/>
          </a:xfrm>
        </p:spPr>
        <p:txBody>
          <a:bodyPr>
            <a:spAutoFit/>
          </a:bodyPr>
          <a:lstStyle/>
          <a:p>
            <a:r>
              <a:rPr lang="en-US" sz="2800"/>
              <a:t>Find a polar equation for the curve represented by the given Cartesian equation.</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535554"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2209800"/>
            <a:ext cx="22098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3072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609600" y="1285875"/>
          <a:ext cx="1600200" cy="771525"/>
        </p:xfrm>
        <a:graphic>
          <a:graphicData uri="http://schemas.openxmlformats.org/presentationml/2006/ole">
            <p:oleObj spid="_x0000_s535555" name="Equation" r:id="rId6" imgW="444693" imgH="215994" progId="">
              <p:embed/>
            </p:oleObj>
          </a:graphicData>
        </a:graphic>
      </p:graphicFrame>
      <p:sp>
        <p:nvSpPr>
          <p:cNvPr id="30728" name="Rectangle 8"/>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7" name="Object 7"/>
          <p:cNvGraphicFramePr>
            <a:graphicFrameLocks noChangeAspect="1"/>
          </p:cNvGraphicFramePr>
          <p:nvPr/>
        </p:nvGraphicFramePr>
        <p:xfrm>
          <a:off x="990600" y="2168525"/>
          <a:ext cx="3184525" cy="650875"/>
        </p:xfrm>
        <a:graphic>
          <a:graphicData uri="http://schemas.openxmlformats.org/presentationml/2006/ole">
            <p:oleObj spid="_x0000_s535556" name="Equation" r:id="rId7" imgW="825500" imgH="165100" progId="">
              <p:embed/>
            </p:oleObj>
          </a:graphicData>
        </a:graphic>
      </p:graphicFrame>
      <p:sp>
        <p:nvSpPr>
          <p:cNvPr id="30730"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9" name="Object 9"/>
          <p:cNvGraphicFramePr>
            <a:graphicFrameLocks noChangeAspect="1"/>
          </p:cNvGraphicFramePr>
          <p:nvPr/>
        </p:nvGraphicFramePr>
        <p:xfrm>
          <a:off x="1028700" y="3143250"/>
          <a:ext cx="2212975" cy="590550"/>
        </p:xfrm>
        <a:graphic>
          <a:graphicData uri="http://schemas.openxmlformats.org/presentationml/2006/ole">
            <p:oleObj spid="_x0000_s535557" name="Equation" r:id="rId8" imgW="571500" imgH="152400" progId="">
              <p:embed/>
            </p:oleObj>
          </a:graphicData>
        </a:graphic>
      </p:graphicFrame>
      <p:sp>
        <p:nvSpPr>
          <p:cNvPr id="30732"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1" name="Object 11"/>
          <p:cNvGraphicFramePr>
            <a:graphicFrameLocks noChangeAspect="1"/>
          </p:cNvGraphicFramePr>
          <p:nvPr/>
        </p:nvGraphicFramePr>
        <p:xfrm>
          <a:off x="990600" y="4114800"/>
          <a:ext cx="3244850" cy="590550"/>
        </p:xfrm>
        <a:graphic>
          <a:graphicData uri="http://schemas.openxmlformats.org/presentationml/2006/ole">
            <p:oleObj spid="_x0000_s535558" name="Equation" r:id="rId9" imgW="837836" imgH="152334" progId="">
              <p:embed/>
            </p:oleObj>
          </a:graphicData>
        </a:graphic>
      </p:graphicFrame>
      <p:sp>
        <p:nvSpPr>
          <p:cNvPr id="30734"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3" name="Object 13"/>
          <p:cNvGraphicFramePr>
            <a:graphicFrameLocks noChangeAspect="1"/>
          </p:cNvGraphicFramePr>
          <p:nvPr/>
        </p:nvGraphicFramePr>
        <p:xfrm>
          <a:off x="990600" y="5048250"/>
          <a:ext cx="2212975" cy="590550"/>
        </p:xfrm>
        <a:graphic>
          <a:graphicData uri="http://schemas.openxmlformats.org/presentationml/2006/ole">
            <p:oleObj spid="_x0000_s535559" name="Equation" r:id="rId10" imgW="571500" imgH="152400" progId="">
              <p:embed/>
            </p:oleObj>
          </a:graphicData>
        </a:graphic>
      </p:graphicFrame>
      <p:sp>
        <p:nvSpPr>
          <p:cNvPr id="30736" name="Rectangle 1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5" name="Object 15"/>
          <p:cNvGraphicFramePr>
            <a:graphicFrameLocks noChangeAspect="1"/>
          </p:cNvGraphicFramePr>
          <p:nvPr/>
        </p:nvGraphicFramePr>
        <p:xfrm>
          <a:off x="990600" y="5962650"/>
          <a:ext cx="2209800" cy="590550"/>
        </p:xfrm>
        <a:graphic>
          <a:graphicData uri="http://schemas.openxmlformats.org/presentationml/2006/ole">
            <p:oleObj spid="_x0000_s535560" name="Equation" r:id="rId11" imgW="571500" imgH="152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152400"/>
            <a:ext cx="8229600" cy="854075"/>
          </a:xfrm>
        </p:spPr>
        <p:txBody>
          <a:bodyPr>
            <a:spAutoFit/>
          </a:bodyPr>
          <a:lstStyle/>
          <a:p>
            <a:r>
              <a:rPr lang="en-US" sz="3200"/>
              <a:t>Sketch the curve with the given equation.</a:t>
            </a:r>
          </a:p>
        </p:txBody>
      </p:sp>
      <p:graphicFrame>
        <p:nvGraphicFramePr>
          <p:cNvPr id="32771" name="TPChart"/>
          <p:cNvGraphicFramePr>
            <a:graphicFrameLocks noChangeAspect="1"/>
          </p:cNvGraphicFramePr>
          <p:nvPr/>
        </p:nvGraphicFramePr>
        <p:xfrm>
          <a:off x="4800600" y="1714500"/>
          <a:ext cx="4343400" cy="5143500"/>
        </p:xfrm>
        <a:graphic>
          <a:graphicData uri="http://schemas.openxmlformats.org/presentationml/2006/ole">
            <p:oleObj spid="_x0000_s536578" name="Chart" r:id="rId5" imgW="4571989" imgH="5143584" progId="MSGraph.Chart.8">
              <p:embed followColorScheme="full"/>
            </p:oleObj>
          </a:graphicData>
        </a:graphic>
      </p:graphicFrame>
      <p:grpSp>
        <p:nvGrpSpPr>
          <p:cNvPr id="2" name="Picture Choice 1"/>
          <p:cNvGrpSpPr>
            <a:grpSpLocks/>
          </p:cNvGrpSpPr>
          <p:nvPr/>
        </p:nvGrpSpPr>
        <p:grpSpPr bwMode="auto">
          <a:xfrm>
            <a:off x="419100" y="1976438"/>
            <a:ext cx="1943100" cy="2133600"/>
            <a:chOff x="264" y="1104"/>
            <a:chExt cx="1224" cy="1344"/>
          </a:xfrm>
        </p:grpSpPr>
        <p:pic>
          <p:nvPicPr>
            <p:cNvPr id="32773" name="PSPic"/>
            <p:cNvPicPr>
              <a:picLocks noChangeAspect="1" noChangeArrowheads="1"/>
            </p:cNvPicPr>
            <p:nvPr/>
          </p:nvPicPr>
          <p:blipFill>
            <a:blip r:embed="rId6"/>
            <a:srcRect/>
            <a:stretch>
              <a:fillRect/>
            </a:stretch>
          </p:blipFill>
          <p:spPr bwMode="auto">
            <a:xfrm>
              <a:off x="384" y="1344"/>
              <a:ext cx="1104" cy="1104"/>
            </a:xfrm>
            <a:prstGeom prst="rect">
              <a:avLst/>
            </a:prstGeom>
            <a:noFill/>
            <a:ln w="9525">
              <a:noFill/>
              <a:miter lim="800000"/>
              <a:headEnd/>
              <a:tailEnd/>
            </a:ln>
          </p:spPr>
        </p:pic>
        <p:sp>
          <p:nvSpPr>
            <p:cNvPr id="32777" name="PSText"/>
            <p:cNvSpPr txBox="1">
              <a:spLocks noChangeArrowheads="1"/>
            </p:cNvSpPr>
            <p:nvPr/>
          </p:nvSpPr>
          <p:spPr bwMode="auto">
            <a:xfrm>
              <a:off x="384" y="1104"/>
              <a:ext cx="400" cy="240"/>
            </a:xfrm>
            <a:prstGeom prst="rect">
              <a:avLst/>
            </a:prstGeom>
            <a:noFill/>
            <a:ln w="9525">
              <a:noFill/>
              <a:miter lim="800000"/>
              <a:headEnd/>
              <a:tailEnd/>
            </a:ln>
            <a:effectLst/>
          </p:spPr>
          <p:txBody>
            <a:bodyPr/>
            <a:lstStyle/>
            <a:p>
              <a:r>
                <a:rPr lang="en-US" sz="2400"/>
                <a:t>1.</a:t>
              </a:r>
            </a:p>
          </p:txBody>
        </p:sp>
        <p:sp>
          <p:nvSpPr>
            <p:cNvPr id="32778" name="PSArrow"/>
            <p:cNvSpPr>
              <a:spLocks noChangeArrowheads="1"/>
            </p:cNvSpPr>
            <p:nvPr/>
          </p:nvSpPr>
          <p:spPr bwMode="auto">
            <a:xfrm>
              <a:off x="264"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1976438"/>
            <a:ext cx="1943100" cy="2133600"/>
            <a:chOff x="1608" y="1104"/>
            <a:chExt cx="1224" cy="1344"/>
          </a:xfrm>
        </p:grpSpPr>
        <p:pic>
          <p:nvPicPr>
            <p:cNvPr id="32774" name="PSPic"/>
            <p:cNvPicPr>
              <a:picLocks noChangeAspect="1" noChangeArrowheads="1"/>
            </p:cNvPicPr>
            <p:nvPr/>
          </p:nvPicPr>
          <p:blipFill>
            <a:blip r:embed="rId7"/>
            <a:srcRect/>
            <a:stretch>
              <a:fillRect/>
            </a:stretch>
          </p:blipFill>
          <p:spPr bwMode="auto">
            <a:xfrm>
              <a:off x="1728" y="1344"/>
              <a:ext cx="1104" cy="1104"/>
            </a:xfrm>
            <a:prstGeom prst="rect">
              <a:avLst/>
            </a:prstGeom>
            <a:noFill/>
            <a:ln w="9525">
              <a:noFill/>
              <a:miter lim="800000"/>
              <a:headEnd/>
              <a:tailEnd/>
            </a:ln>
          </p:spPr>
        </p:pic>
        <p:sp>
          <p:nvSpPr>
            <p:cNvPr id="32780" name="PSText"/>
            <p:cNvSpPr txBox="1">
              <a:spLocks noChangeArrowheads="1"/>
            </p:cNvSpPr>
            <p:nvPr/>
          </p:nvSpPr>
          <p:spPr bwMode="auto">
            <a:xfrm>
              <a:off x="1728" y="1104"/>
              <a:ext cx="400" cy="240"/>
            </a:xfrm>
            <a:prstGeom prst="rect">
              <a:avLst/>
            </a:prstGeom>
            <a:noFill/>
            <a:ln w="9525">
              <a:noFill/>
              <a:miter lim="800000"/>
              <a:headEnd/>
              <a:tailEnd/>
            </a:ln>
            <a:effectLst/>
          </p:spPr>
          <p:txBody>
            <a:bodyPr/>
            <a:lstStyle/>
            <a:p>
              <a:r>
                <a:rPr lang="en-US" sz="2400"/>
                <a:t>2.</a:t>
              </a:r>
            </a:p>
          </p:txBody>
        </p:sp>
        <p:sp>
          <p:nvSpPr>
            <p:cNvPr id="32781" name="PSArrow"/>
            <p:cNvSpPr>
              <a:spLocks noChangeArrowheads="1"/>
            </p:cNvSpPr>
            <p:nvPr/>
          </p:nvSpPr>
          <p:spPr bwMode="auto">
            <a:xfrm>
              <a:off x="1608"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19100" y="4164013"/>
            <a:ext cx="2046288" cy="2236787"/>
            <a:chOff x="264" y="2482"/>
            <a:chExt cx="1289" cy="1409"/>
          </a:xfrm>
        </p:grpSpPr>
        <p:pic>
          <p:nvPicPr>
            <p:cNvPr id="32775" name="PSPic"/>
            <p:cNvPicPr>
              <a:picLocks noChangeAspect="1" noChangeArrowheads="1"/>
            </p:cNvPicPr>
            <p:nvPr/>
          </p:nvPicPr>
          <p:blipFill>
            <a:blip r:embed="rId8"/>
            <a:srcRect/>
            <a:stretch>
              <a:fillRect/>
            </a:stretch>
          </p:blipFill>
          <p:spPr bwMode="auto">
            <a:xfrm>
              <a:off x="384" y="2722"/>
              <a:ext cx="1169" cy="1169"/>
            </a:xfrm>
            <a:prstGeom prst="rect">
              <a:avLst/>
            </a:prstGeom>
            <a:noFill/>
            <a:ln w="9525">
              <a:noFill/>
              <a:miter lim="800000"/>
              <a:headEnd/>
              <a:tailEnd/>
            </a:ln>
          </p:spPr>
        </p:pic>
        <p:sp>
          <p:nvSpPr>
            <p:cNvPr id="32783" name="PSText"/>
            <p:cNvSpPr txBox="1">
              <a:spLocks noChangeArrowheads="1"/>
            </p:cNvSpPr>
            <p:nvPr/>
          </p:nvSpPr>
          <p:spPr bwMode="auto">
            <a:xfrm>
              <a:off x="384" y="2482"/>
              <a:ext cx="400" cy="240"/>
            </a:xfrm>
            <a:prstGeom prst="rect">
              <a:avLst/>
            </a:prstGeom>
            <a:noFill/>
            <a:ln w="9525">
              <a:noFill/>
              <a:miter lim="800000"/>
              <a:headEnd/>
              <a:tailEnd/>
            </a:ln>
            <a:effectLst/>
          </p:spPr>
          <p:txBody>
            <a:bodyPr/>
            <a:lstStyle/>
            <a:p>
              <a:r>
                <a:rPr lang="en-US" sz="2400"/>
                <a:t>3.</a:t>
              </a:r>
            </a:p>
          </p:txBody>
        </p:sp>
        <p:sp>
          <p:nvSpPr>
            <p:cNvPr id="32784" name="PSArrow"/>
            <p:cNvSpPr>
              <a:spLocks noChangeArrowheads="1"/>
            </p:cNvSpPr>
            <p:nvPr/>
          </p:nvSpPr>
          <p:spPr bwMode="auto">
            <a:xfrm>
              <a:off x="264" y="26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857500" y="4186238"/>
            <a:ext cx="1943100" cy="2133600"/>
            <a:chOff x="1608" y="2496"/>
            <a:chExt cx="1224" cy="1344"/>
          </a:xfrm>
        </p:grpSpPr>
        <p:pic>
          <p:nvPicPr>
            <p:cNvPr id="32776" name="PSPic"/>
            <p:cNvPicPr>
              <a:picLocks noChangeAspect="1" noChangeArrowheads="1"/>
            </p:cNvPicPr>
            <p:nvPr/>
          </p:nvPicPr>
          <p:blipFill>
            <a:blip r:embed="rId9"/>
            <a:srcRect/>
            <a:stretch>
              <a:fillRect/>
            </a:stretch>
          </p:blipFill>
          <p:spPr bwMode="auto">
            <a:xfrm>
              <a:off x="1728" y="2736"/>
              <a:ext cx="1104" cy="1104"/>
            </a:xfrm>
            <a:prstGeom prst="rect">
              <a:avLst/>
            </a:prstGeom>
            <a:noFill/>
            <a:ln w="9525">
              <a:noFill/>
              <a:miter lim="800000"/>
              <a:headEnd/>
              <a:tailEnd/>
            </a:ln>
          </p:spPr>
        </p:pic>
        <p:sp>
          <p:nvSpPr>
            <p:cNvPr id="32786" name="PSText"/>
            <p:cNvSpPr txBox="1">
              <a:spLocks noChangeArrowheads="1"/>
            </p:cNvSpPr>
            <p:nvPr/>
          </p:nvSpPr>
          <p:spPr bwMode="auto">
            <a:xfrm>
              <a:off x="1728" y="2496"/>
              <a:ext cx="400" cy="240"/>
            </a:xfrm>
            <a:prstGeom prst="rect">
              <a:avLst/>
            </a:prstGeom>
            <a:noFill/>
            <a:ln w="9525">
              <a:noFill/>
              <a:miter lim="800000"/>
              <a:headEnd/>
              <a:tailEnd/>
            </a:ln>
            <a:effectLst/>
          </p:spPr>
          <p:txBody>
            <a:bodyPr/>
            <a:lstStyle/>
            <a:p>
              <a:r>
                <a:rPr lang="en-US" sz="2400"/>
                <a:t>4.</a:t>
              </a:r>
            </a:p>
          </p:txBody>
        </p:sp>
        <p:sp>
          <p:nvSpPr>
            <p:cNvPr id="32787" name="PSArrow"/>
            <p:cNvSpPr>
              <a:spLocks noChangeArrowheads="1"/>
            </p:cNvSpPr>
            <p:nvPr/>
          </p:nvSpPr>
          <p:spPr bwMode="auto">
            <a:xfrm>
              <a:off x="1608"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2772" name="TPAnswers" hidden="1"/>
          <p:cNvSpPr>
            <a:spLocks noGrp="1" noChangeArrowheads="1"/>
          </p:cNvSpPr>
          <p:nvPr>
            <p:ph type="body" idx="1"/>
            <p:custDataLst>
              <p:tags r:id="rId3"/>
            </p:custDataLst>
          </p:nvPr>
        </p:nvSpPr>
        <p:spPr>
          <a:xfrm>
            <a:off x="457200" y="7042150"/>
            <a:ext cx="4114800" cy="719138"/>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32790" name="Rectangle 2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89" name="Object 21"/>
          <p:cNvGraphicFramePr>
            <a:graphicFrameLocks noChangeAspect="1"/>
          </p:cNvGraphicFramePr>
          <p:nvPr/>
        </p:nvGraphicFramePr>
        <p:xfrm>
          <a:off x="609600" y="1066800"/>
          <a:ext cx="2133600" cy="684213"/>
        </p:xfrm>
        <a:graphic>
          <a:graphicData uri="http://schemas.openxmlformats.org/presentationml/2006/ole">
            <p:oleObj spid="_x0000_s536579" name="Equation" r:id="rId10" imgW="5969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49213"/>
            <a:ext cx="8229600" cy="1341437"/>
          </a:xfrm>
        </p:spPr>
        <p:txBody>
          <a:bodyPr>
            <a:spAutoFit/>
          </a:bodyPr>
          <a:lstStyle/>
          <a:p>
            <a:r>
              <a:rPr lang="en-US" sz="3200"/>
              <a:t>Find the area of the region enclosed by one loop of the curve.</a:t>
            </a:r>
          </a:p>
        </p:txBody>
      </p:sp>
      <p:graphicFrame>
        <p:nvGraphicFramePr>
          <p:cNvPr id="33795" name="TPChart"/>
          <p:cNvGraphicFramePr>
            <a:graphicFrameLocks noChangeAspect="1"/>
          </p:cNvGraphicFramePr>
          <p:nvPr/>
        </p:nvGraphicFramePr>
        <p:xfrm>
          <a:off x="4572000" y="1714500"/>
          <a:ext cx="4572000" cy="5143500"/>
        </p:xfrm>
        <a:graphic>
          <a:graphicData uri="http://schemas.openxmlformats.org/presentationml/2006/ole">
            <p:oleObj spid="_x0000_s537602" name="Chart" r:id="rId5" imgW="4571989" imgH="5143584" progId="MSGraph.Chart.8">
              <p:embed followColorScheme="full"/>
            </p:oleObj>
          </a:graphicData>
        </a:graphic>
      </p:graphicFrame>
      <p:sp>
        <p:nvSpPr>
          <p:cNvPr id="33796"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2362200"/>
            <a:ext cx="1662113" cy="1322388"/>
            <a:chOff x="216" y="1488"/>
            <a:chExt cx="1047" cy="833"/>
          </a:xfrm>
        </p:grpSpPr>
        <p:graphicFrame>
          <p:nvGraphicFramePr>
            <p:cNvPr id="33797" name="PSPic"/>
            <p:cNvGraphicFramePr>
              <a:graphicFrameLocks noChangeAspect="1"/>
            </p:cNvGraphicFramePr>
            <p:nvPr/>
          </p:nvGraphicFramePr>
          <p:xfrm>
            <a:off x="336" y="1728"/>
            <a:ext cx="927" cy="593"/>
          </p:xfrm>
          <a:graphic>
            <a:graphicData uri="http://schemas.openxmlformats.org/presentationml/2006/ole">
              <p:oleObj spid="_x0000_s537608" name="Equation" r:id="rId6" imgW="508000" imgH="330200" progId="">
                <p:embed/>
              </p:oleObj>
            </a:graphicData>
          </a:graphic>
        </p:graphicFrame>
        <p:sp>
          <p:nvSpPr>
            <p:cNvPr id="33807" name="PSText"/>
            <p:cNvSpPr txBox="1">
              <a:spLocks noChangeArrowheads="1"/>
            </p:cNvSpPr>
            <p:nvPr/>
          </p:nvSpPr>
          <p:spPr bwMode="auto">
            <a:xfrm>
              <a:off x="336" y="1488"/>
              <a:ext cx="400" cy="240"/>
            </a:xfrm>
            <a:prstGeom prst="rect">
              <a:avLst/>
            </a:prstGeom>
            <a:noFill/>
            <a:ln w="9525">
              <a:noFill/>
              <a:miter lim="800000"/>
              <a:headEnd/>
              <a:tailEnd/>
            </a:ln>
            <a:effectLst/>
          </p:spPr>
          <p:txBody>
            <a:bodyPr/>
            <a:lstStyle/>
            <a:p>
              <a:r>
                <a:rPr lang="en-US" sz="2400"/>
                <a:t>1.</a:t>
              </a:r>
            </a:p>
          </p:txBody>
        </p:sp>
        <p:sp>
          <p:nvSpPr>
            <p:cNvPr id="33808" name="PSArrow"/>
            <p:cNvSpPr>
              <a:spLocks noChangeArrowheads="1"/>
            </p:cNvSpPr>
            <p:nvPr/>
          </p:nvSpPr>
          <p:spPr bwMode="auto">
            <a:xfrm>
              <a:off x="21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438400"/>
            <a:ext cx="1504950" cy="819150"/>
            <a:chOff x="1656" y="1536"/>
            <a:chExt cx="948" cy="516"/>
          </a:xfrm>
        </p:grpSpPr>
        <p:graphicFrame>
          <p:nvGraphicFramePr>
            <p:cNvPr id="33799" name="PSPic"/>
            <p:cNvGraphicFramePr>
              <a:graphicFrameLocks noChangeAspect="1"/>
            </p:cNvGraphicFramePr>
            <p:nvPr/>
          </p:nvGraphicFramePr>
          <p:xfrm>
            <a:off x="1776" y="1776"/>
            <a:ext cx="828" cy="276"/>
          </p:xfrm>
          <a:graphic>
            <a:graphicData uri="http://schemas.openxmlformats.org/presentationml/2006/ole">
              <p:oleObj spid="_x0000_s537607" name="Equation" r:id="rId7" imgW="457200" imgH="152400" progId="">
                <p:embed/>
              </p:oleObj>
            </a:graphicData>
          </a:graphic>
        </p:graphicFrame>
        <p:sp>
          <p:nvSpPr>
            <p:cNvPr id="33810" name="PSText"/>
            <p:cNvSpPr txBox="1">
              <a:spLocks noChangeArrowheads="1"/>
            </p:cNvSpPr>
            <p:nvPr/>
          </p:nvSpPr>
          <p:spPr bwMode="auto">
            <a:xfrm>
              <a:off x="1776" y="1536"/>
              <a:ext cx="400" cy="240"/>
            </a:xfrm>
            <a:prstGeom prst="rect">
              <a:avLst/>
            </a:prstGeom>
            <a:noFill/>
            <a:ln w="9525">
              <a:noFill/>
              <a:miter lim="800000"/>
              <a:headEnd/>
              <a:tailEnd/>
            </a:ln>
            <a:effectLst/>
          </p:spPr>
          <p:txBody>
            <a:bodyPr/>
            <a:lstStyle/>
            <a:p>
              <a:r>
                <a:rPr lang="en-US" sz="2400"/>
                <a:t>2.</a:t>
              </a:r>
            </a:p>
          </p:txBody>
        </p:sp>
        <p:sp>
          <p:nvSpPr>
            <p:cNvPr id="33811" name="PSArrow"/>
            <p:cNvSpPr>
              <a:spLocks noChangeArrowheads="1"/>
            </p:cNvSpPr>
            <p:nvPr/>
          </p:nvSpPr>
          <p:spPr bwMode="auto">
            <a:xfrm>
              <a:off x="1656"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981450"/>
            <a:ext cx="1176338" cy="819150"/>
            <a:chOff x="888" y="2352"/>
            <a:chExt cx="741" cy="516"/>
          </a:xfrm>
        </p:grpSpPr>
        <p:graphicFrame>
          <p:nvGraphicFramePr>
            <p:cNvPr id="33801" name="PSPic"/>
            <p:cNvGraphicFramePr>
              <a:graphicFrameLocks noChangeAspect="1"/>
            </p:cNvGraphicFramePr>
            <p:nvPr/>
          </p:nvGraphicFramePr>
          <p:xfrm>
            <a:off x="1008" y="2592"/>
            <a:ext cx="621" cy="276"/>
          </p:xfrm>
          <a:graphic>
            <a:graphicData uri="http://schemas.openxmlformats.org/presentationml/2006/ole">
              <p:oleObj spid="_x0000_s537606" name="Equation" r:id="rId8" imgW="342900" imgH="152400" progId="">
                <p:embed/>
              </p:oleObj>
            </a:graphicData>
          </a:graphic>
        </p:graphicFrame>
        <p:sp>
          <p:nvSpPr>
            <p:cNvPr id="33813" name="PSText"/>
            <p:cNvSpPr txBox="1">
              <a:spLocks noChangeArrowheads="1"/>
            </p:cNvSpPr>
            <p:nvPr/>
          </p:nvSpPr>
          <p:spPr bwMode="auto">
            <a:xfrm>
              <a:off x="1008" y="2352"/>
              <a:ext cx="400" cy="240"/>
            </a:xfrm>
            <a:prstGeom prst="rect">
              <a:avLst/>
            </a:prstGeom>
            <a:noFill/>
            <a:ln w="9525">
              <a:noFill/>
              <a:miter lim="800000"/>
              <a:headEnd/>
              <a:tailEnd/>
            </a:ln>
            <a:effectLst/>
          </p:spPr>
          <p:txBody>
            <a:bodyPr/>
            <a:lstStyle/>
            <a:p>
              <a:r>
                <a:rPr lang="en-US" sz="2400"/>
                <a:t>3.</a:t>
              </a:r>
            </a:p>
          </p:txBody>
        </p:sp>
        <p:sp>
          <p:nvSpPr>
            <p:cNvPr id="33814" name="PSArrow"/>
            <p:cNvSpPr>
              <a:spLocks noChangeArrowheads="1"/>
            </p:cNvSpPr>
            <p:nvPr/>
          </p:nvSpPr>
          <p:spPr bwMode="auto">
            <a:xfrm>
              <a:off x="888"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029200"/>
            <a:ext cx="1662113" cy="1322388"/>
            <a:chOff x="312" y="3168"/>
            <a:chExt cx="1047" cy="833"/>
          </a:xfrm>
        </p:grpSpPr>
        <p:graphicFrame>
          <p:nvGraphicFramePr>
            <p:cNvPr id="33803" name="PSPic"/>
            <p:cNvGraphicFramePr>
              <a:graphicFrameLocks noChangeAspect="1"/>
            </p:cNvGraphicFramePr>
            <p:nvPr/>
          </p:nvGraphicFramePr>
          <p:xfrm>
            <a:off x="432" y="3408"/>
            <a:ext cx="927" cy="593"/>
          </p:xfrm>
          <a:graphic>
            <a:graphicData uri="http://schemas.openxmlformats.org/presentationml/2006/ole">
              <p:oleObj spid="_x0000_s537605" name="Equation" r:id="rId9" imgW="508000" imgH="330200" progId="">
                <p:embed/>
              </p:oleObj>
            </a:graphicData>
          </a:graphic>
        </p:graphicFrame>
        <p:sp>
          <p:nvSpPr>
            <p:cNvPr id="33816" name="PSText"/>
            <p:cNvSpPr txBox="1">
              <a:spLocks noChangeArrowheads="1"/>
            </p:cNvSpPr>
            <p:nvPr/>
          </p:nvSpPr>
          <p:spPr bwMode="auto">
            <a:xfrm>
              <a:off x="432" y="3168"/>
              <a:ext cx="400" cy="240"/>
            </a:xfrm>
            <a:prstGeom prst="rect">
              <a:avLst/>
            </a:prstGeom>
            <a:noFill/>
            <a:ln w="9525">
              <a:noFill/>
              <a:miter lim="800000"/>
              <a:headEnd/>
              <a:tailEnd/>
            </a:ln>
            <a:effectLst/>
          </p:spPr>
          <p:txBody>
            <a:bodyPr/>
            <a:lstStyle/>
            <a:p>
              <a:r>
                <a:rPr lang="en-US" sz="2400"/>
                <a:t>4.</a:t>
              </a:r>
            </a:p>
          </p:txBody>
        </p:sp>
        <p:sp>
          <p:nvSpPr>
            <p:cNvPr id="33817" name="PSArrow"/>
            <p:cNvSpPr>
              <a:spLocks noChangeArrowheads="1"/>
            </p:cNvSpPr>
            <p:nvPr/>
          </p:nvSpPr>
          <p:spPr bwMode="auto">
            <a:xfrm>
              <a:off x="312"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4953000"/>
            <a:ext cx="1333500" cy="1322388"/>
            <a:chOff x="1704" y="3120"/>
            <a:chExt cx="840" cy="833"/>
          </a:xfrm>
        </p:grpSpPr>
        <p:graphicFrame>
          <p:nvGraphicFramePr>
            <p:cNvPr id="33805" name="PSPic"/>
            <p:cNvGraphicFramePr>
              <a:graphicFrameLocks noChangeAspect="1"/>
            </p:cNvGraphicFramePr>
            <p:nvPr/>
          </p:nvGraphicFramePr>
          <p:xfrm>
            <a:off x="1824" y="3360"/>
            <a:ext cx="720" cy="593"/>
          </p:xfrm>
          <a:graphic>
            <a:graphicData uri="http://schemas.openxmlformats.org/presentationml/2006/ole">
              <p:oleObj spid="_x0000_s537604" name="Equation" r:id="rId10" imgW="393700" imgH="330200" progId="">
                <p:embed/>
              </p:oleObj>
            </a:graphicData>
          </a:graphic>
        </p:graphicFrame>
        <p:sp>
          <p:nvSpPr>
            <p:cNvPr id="33819" name="PSText"/>
            <p:cNvSpPr txBox="1">
              <a:spLocks noChangeArrowheads="1"/>
            </p:cNvSpPr>
            <p:nvPr/>
          </p:nvSpPr>
          <p:spPr bwMode="auto">
            <a:xfrm>
              <a:off x="1824" y="3120"/>
              <a:ext cx="400" cy="240"/>
            </a:xfrm>
            <a:prstGeom prst="rect">
              <a:avLst/>
            </a:prstGeom>
            <a:noFill/>
            <a:ln w="9525">
              <a:noFill/>
              <a:miter lim="800000"/>
              <a:headEnd/>
              <a:tailEnd/>
            </a:ln>
            <a:effectLst/>
          </p:spPr>
          <p:txBody>
            <a:bodyPr/>
            <a:lstStyle/>
            <a:p>
              <a:r>
                <a:rPr lang="en-US" sz="2400"/>
                <a:t>5.</a:t>
              </a:r>
            </a:p>
          </p:txBody>
        </p:sp>
        <p:sp>
          <p:nvSpPr>
            <p:cNvPr id="33820" name="PSArrow"/>
            <p:cNvSpPr>
              <a:spLocks noChangeArrowheads="1"/>
            </p:cNvSpPr>
            <p:nvPr/>
          </p:nvSpPr>
          <p:spPr bwMode="auto">
            <a:xfrm>
              <a:off x="17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3823" name="Rectangle 31"/>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22" name="Object 30"/>
          <p:cNvGraphicFramePr>
            <a:graphicFrameLocks noChangeAspect="1"/>
          </p:cNvGraphicFramePr>
          <p:nvPr/>
        </p:nvGraphicFramePr>
        <p:xfrm>
          <a:off x="533400" y="1489075"/>
          <a:ext cx="2667000" cy="644525"/>
        </p:xfrm>
        <a:graphic>
          <a:graphicData uri="http://schemas.openxmlformats.org/presentationml/2006/ole">
            <p:oleObj spid="_x0000_s537603" name="Equation" r:id="rId11" imgW="634449" imgH="152268"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30163"/>
            <a:ext cx="8229600" cy="1341437"/>
          </a:xfrm>
        </p:spPr>
        <p:txBody>
          <a:bodyPr>
            <a:spAutoFit/>
          </a:bodyPr>
          <a:lstStyle/>
          <a:p>
            <a:r>
              <a:rPr lang="en-US" sz="3200"/>
              <a:t>Find the area of the region that lies inside the first curve and outside the second curve.</a:t>
            </a:r>
          </a:p>
        </p:txBody>
      </p:sp>
      <p:graphicFrame>
        <p:nvGraphicFramePr>
          <p:cNvPr id="35843" name="TPChart"/>
          <p:cNvGraphicFramePr>
            <a:graphicFrameLocks noChangeAspect="1"/>
          </p:cNvGraphicFramePr>
          <p:nvPr/>
        </p:nvGraphicFramePr>
        <p:xfrm>
          <a:off x="4741863" y="1905000"/>
          <a:ext cx="4402137" cy="4953000"/>
        </p:xfrm>
        <a:graphic>
          <a:graphicData uri="http://schemas.openxmlformats.org/presentationml/2006/ole">
            <p:oleObj spid="_x0000_s538626" name="Chart" r:id="rId5" imgW="4571989" imgH="5143584" progId="MSGraph.Chart.8">
              <p:embed followColorScheme="full"/>
            </p:oleObj>
          </a:graphicData>
        </a:graphic>
      </p:graphicFrame>
      <p:sp>
        <p:nvSpPr>
          <p:cNvPr id="35844"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95300" y="2209800"/>
            <a:ext cx="1214438" cy="1298575"/>
            <a:chOff x="312" y="1392"/>
            <a:chExt cx="765" cy="818"/>
          </a:xfrm>
        </p:grpSpPr>
        <p:graphicFrame>
          <p:nvGraphicFramePr>
            <p:cNvPr id="35845" name="PSPic"/>
            <p:cNvGraphicFramePr>
              <a:graphicFrameLocks noChangeAspect="1"/>
            </p:cNvGraphicFramePr>
            <p:nvPr/>
          </p:nvGraphicFramePr>
          <p:xfrm>
            <a:off x="432" y="1632"/>
            <a:ext cx="645" cy="578"/>
          </p:xfrm>
          <a:graphic>
            <a:graphicData uri="http://schemas.openxmlformats.org/presentationml/2006/ole">
              <p:oleObj spid="_x0000_s538632" name="Equation" r:id="rId6" imgW="368300" imgH="330200" progId="">
                <p:embed/>
              </p:oleObj>
            </a:graphicData>
          </a:graphic>
        </p:graphicFrame>
        <p:sp>
          <p:nvSpPr>
            <p:cNvPr id="35855" name="PSText"/>
            <p:cNvSpPr txBox="1">
              <a:spLocks noChangeArrowheads="1"/>
            </p:cNvSpPr>
            <p:nvPr/>
          </p:nvSpPr>
          <p:spPr bwMode="auto">
            <a:xfrm>
              <a:off x="432" y="1392"/>
              <a:ext cx="400" cy="240"/>
            </a:xfrm>
            <a:prstGeom prst="rect">
              <a:avLst/>
            </a:prstGeom>
            <a:noFill/>
            <a:ln w="9525">
              <a:noFill/>
              <a:miter lim="800000"/>
              <a:headEnd/>
              <a:tailEnd/>
            </a:ln>
            <a:effectLst/>
          </p:spPr>
          <p:txBody>
            <a:bodyPr/>
            <a:lstStyle/>
            <a:p>
              <a:r>
                <a:rPr lang="en-US" sz="2400"/>
                <a:t>1.</a:t>
              </a:r>
            </a:p>
          </p:txBody>
        </p:sp>
        <p:sp>
          <p:nvSpPr>
            <p:cNvPr id="35856" name="PSArrow"/>
            <p:cNvSpPr>
              <a:spLocks noChangeArrowheads="1"/>
            </p:cNvSpPr>
            <p:nvPr/>
          </p:nvSpPr>
          <p:spPr bwMode="auto">
            <a:xfrm>
              <a:off x="31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286000"/>
            <a:ext cx="1150938" cy="808038"/>
            <a:chOff x="1848" y="1440"/>
            <a:chExt cx="725" cy="509"/>
          </a:xfrm>
        </p:grpSpPr>
        <p:graphicFrame>
          <p:nvGraphicFramePr>
            <p:cNvPr id="35847" name="PSPic"/>
            <p:cNvGraphicFramePr>
              <a:graphicFrameLocks noChangeAspect="1"/>
            </p:cNvGraphicFramePr>
            <p:nvPr/>
          </p:nvGraphicFramePr>
          <p:xfrm>
            <a:off x="1968" y="1680"/>
            <a:ext cx="605" cy="269"/>
          </p:xfrm>
          <a:graphic>
            <a:graphicData uri="http://schemas.openxmlformats.org/presentationml/2006/ole">
              <p:oleObj spid="_x0000_s538631" name="Equation" r:id="rId7" imgW="342900" imgH="152400" progId="">
                <p:embed/>
              </p:oleObj>
            </a:graphicData>
          </a:graphic>
        </p:graphicFrame>
        <p:sp>
          <p:nvSpPr>
            <p:cNvPr id="35858" name="PSText"/>
            <p:cNvSpPr txBox="1">
              <a:spLocks noChangeArrowheads="1"/>
            </p:cNvSpPr>
            <p:nvPr/>
          </p:nvSpPr>
          <p:spPr bwMode="auto">
            <a:xfrm>
              <a:off x="1968" y="1440"/>
              <a:ext cx="400" cy="240"/>
            </a:xfrm>
            <a:prstGeom prst="rect">
              <a:avLst/>
            </a:prstGeom>
            <a:noFill/>
            <a:ln w="9525">
              <a:noFill/>
              <a:miter lim="800000"/>
              <a:headEnd/>
              <a:tailEnd/>
            </a:ln>
            <a:effectLst/>
          </p:spPr>
          <p:txBody>
            <a:bodyPr/>
            <a:lstStyle/>
            <a:p>
              <a:r>
                <a:rPr lang="en-US" sz="2400"/>
                <a:t>2.</a:t>
              </a:r>
            </a:p>
          </p:txBody>
        </p:sp>
        <p:sp>
          <p:nvSpPr>
            <p:cNvPr id="35859" name="PSArrow"/>
            <p:cNvSpPr>
              <a:spLocks noChangeArrowheads="1"/>
            </p:cNvSpPr>
            <p:nvPr/>
          </p:nvSpPr>
          <p:spPr bwMode="auto">
            <a:xfrm>
              <a:off x="1848"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916363"/>
            <a:ext cx="1365250" cy="808037"/>
            <a:chOff x="984" y="2304"/>
            <a:chExt cx="860" cy="509"/>
          </a:xfrm>
        </p:grpSpPr>
        <p:graphicFrame>
          <p:nvGraphicFramePr>
            <p:cNvPr id="35849" name="PSPic"/>
            <p:cNvGraphicFramePr>
              <a:graphicFrameLocks noChangeAspect="1"/>
            </p:cNvGraphicFramePr>
            <p:nvPr/>
          </p:nvGraphicFramePr>
          <p:xfrm>
            <a:off x="1104" y="2544"/>
            <a:ext cx="740" cy="269"/>
          </p:xfrm>
          <a:graphic>
            <a:graphicData uri="http://schemas.openxmlformats.org/presentationml/2006/ole">
              <p:oleObj spid="_x0000_s538630" name="Equation" r:id="rId8" imgW="418918" imgH="152334" progId="">
                <p:embed/>
              </p:oleObj>
            </a:graphicData>
          </a:graphic>
        </p:graphicFrame>
        <p:sp>
          <p:nvSpPr>
            <p:cNvPr id="35861" name="PSText"/>
            <p:cNvSpPr txBox="1">
              <a:spLocks noChangeArrowheads="1"/>
            </p:cNvSpPr>
            <p:nvPr/>
          </p:nvSpPr>
          <p:spPr bwMode="auto">
            <a:xfrm>
              <a:off x="1104" y="2304"/>
              <a:ext cx="400" cy="240"/>
            </a:xfrm>
            <a:prstGeom prst="rect">
              <a:avLst/>
            </a:prstGeom>
            <a:noFill/>
            <a:ln w="9525">
              <a:noFill/>
              <a:miter lim="800000"/>
              <a:headEnd/>
              <a:tailEnd/>
            </a:ln>
            <a:effectLst/>
          </p:spPr>
          <p:txBody>
            <a:bodyPr/>
            <a:lstStyle/>
            <a:p>
              <a:r>
                <a:rPr lang="en-US" sz="2400"/>
                <a:t>3.</a:t>
              </a:r>
            </a:p>
          </p:txBody>
        </p:sp>
        <p:sp>
          <p:nvSpPr>
            <p:cNvPr id="35862" name="PSArrow"/>
            <p:cNvSpPr>
              <a:spLocks noChangeArrowheads="1"/>
            </p:cNvSpPr>
            <p:nvPr/>
          </p:nvSpPr>
          <p:spPr bwMode="auto">
            <a:xfrm>
              <a:off x="984"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953000"/>
            <a:ext cx="1214438" cy="1298575"/>
            <a:chOff x="408" y="3120"/>
            <a:chExt cx="765" cy="818"/>
          </a:xfrm>
        </p:grpSpPr>
        <p:graphicFrame>
          <p:nvGraphicFramePr>
            <p:cNvPr id="35851" name="PSPic"/>
            <p:cNvGraphicFramePr>
              <a:graphicFrameLocks noChangeAspect="1"/>
            </p:cNvGraphicFramePr>
            <p:nvPr/>
          </p:nvGraphicFramePr>
          <p:xfrm>
            <a:off x="528" y="3360"/>
            <a:ext cx="645" cy="578"/>
          </p:xfrm>
          <a:graphic>
            <a:graphicData uri="http://schemas.openxmlformats.org/presentationml/2006/ole">
              <p:oleObj spid="_x0000_s538629" name="Equation" r:id="rId9" imgW="368300" imgH="330200" progId="">
                <p:embed/>
              </p:oleObj>
            </a:graphicData>
          </a:graphic>
        </p:graphicFrame>
        <p:sp>
          <p:nvSpPr>
            <p:cNvPr id="35864"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35865"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029200"/>
            <a:ext cx="1409700" cy="1296988"/>
            <a:chOff x="1848" y="3168"/>
            <a:chExt cx="888" cy="817"/>
          </a:xfrm>
        </p:grpSpPr>
        <p:graphicFrame>
          <p:nvGraphicFramePr>
            <p:cNvPr id="35853" name="PSPic"/>
            <p:cNvGraphicFramePr>
              <a:graphicFrameLocks noChangeAspect="1"/>
            </p:cNvGraphicFramePr>
            <p:nvPr/>
          </p:nvGraphicFramePr>
          <p:xfrm>
            <a:off x="1968" y="3408"/>
            <a:ext cx="768" cy="577"/>
          </p:xfrm>
          <a:graphic>
            <a:graphicData uri="http://schemas.openxmlformats.org/presentationml/2006/ole">
              <p:oleObj spid="_x0000_s538628" name="Equation" r:id="rId10" imgW="431613" imgH="330057" progId="">
                <p:embed/>
              </p:oleObj>
            </a:graphicData>
          </a:graphic>
        </p:graphicFrame>
        <p:sp>
          <p:nvSpPr>
            <p:cNvPr id="35867" name="PSText"/>
            <p:cNvSpPr txBox="1">
              <a:spLocks noChangeArrowheads="1"/>
            </p:cNvSpPr>
            <p:nvPr/>
          </p:nvSpPr>
          <p:spPr bwMode="auto">
            <a:xfrm>
              <a:off x="1968" y="3168"/>
              <a:ext cx="400" cy="240"/>
            </a:xfrm>
            <a:prstGeom prst="rect">
              <a:avLst/>
            </a:prstGeom>
            <a:noFill/>
            <a:ln w="9525">
              <a:noFill/>
              <a:miter lim="800000"/>
              <a:headEnd/>
              <a:tailEnd/>
            </a:ln>
            <a:effectLst/>
          </p:spPr>
          <p:txBody>
            <a:bodyPr/>
            <a:lstStyle/>
            <a:p>
              <a:r>
                <a:rPr lang="en-US" sz="2400"/>
                <a:t>5.</a:t>
              </a:r>
            </a:p>
          </p:txBody>
        </p:sp>
        <p:sp>
          <p:nvSpPr>
            <p:cNvPr id="35868" name="PSArrow"/>
            <p:cNvSpPr>
              <a:spLocks noChangeArrowheads="1"/>
            </p:cNvSpPr>
            <p:nvPr/>
          </p:nvSpPr>
          <p:spPr bwMode="auto">
            <a:xfrm>
              <a:off x="184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5871" name="Rectangle 31"/>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70" name="Object 30"/>
          <p:cNvGraphicFramePr>
            <a:graphicFrameLocks noChangeAspect="1"/>
          </p:cNvGraphicFramePr>
          <p:nvPr/>
        </p:nvGraphicFramePr>
        <p:xfrm>
          <a:off x="533400" y="1308100"/>
          <a:ext cx="4648200" cy="749300"/>
        </p:xfrm>
        <a:graphic>
          <a:graphicData uri="http://schemas.openxmlformats.org/presentationml/2006/ole">
            <p:oleObj spid="_x0000_s538627" name="Equation" r:id="rId11" imgW="1282700" imgH="203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341438"/>
          </a:xfrm>
        </p:spPr>
        <p:txBody>
          <a:bodyPr>
            <a:spAutoFit/>
          </a:bodyPr>
          <a:lstStyle/>
          <a:p>
            <a:r>
              <a:rPr lang="en-US" sz="3200"/>
              <a:t>Graph of the following curve is given. Find its length.</a:t>
            </a:r>
          </a:p>
        </p:txBody>
      </p:sp>
      <p:graphicFrame>
        <p:nvGraphicFramePr>
          <p:cNvPr id="37891" name="TPChart"/>
          <p:cNvGraphicFramePr>
            <a:graphicFrameLocks noChangeAspect="1"/>
          </p:cNvGraphicFramePr>
          <p:nvPr/>
        </p:nvGraphicFramePr>
        <p:xfrm>
          <a:off x="4508500" y="1651000"/>
          <a:ext cx="4572000" cy="5143500"/>
        </p:xfrm>
        <a:graphic>
          <a:graphicData uri="http://schemas.openxmlformats.org/presentationml/2006/ole">
            <p:oleObj spid="_x0000_s539650"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4343400"/>
            <a:ext cx="4114800" cy="2209800"/>
          </a:xfrm>
        </p:spPr>
        <p:txBody>
          <a:bodyPr>
            <a:spAutoFit/>
          </a:bodyPr>
          <a:lstStyle/>
          <a:p>
            <a:pPr marL="609600" indent="-609600">
              <a:buFontTx/>
              <a:buAutoNum type="arabicPeriod"/>
            </a:pPr>
            <a:r>
              <a:rPr lang="en-US" sz="2400"/>
              <a:t> </a:t>
            </a:r>
            <a:r>
              <a:rPr lang="en-US" sz="2400" i="1"/>
              <a:t>L</a:t>
            </a:r>
            <a:r>
              <a:rPr lang="en-US" sz="2400"/>
              <a:t> = 17</a:t>
            </a:r>
          </a:p>
          <a:p>
            <a:pPr marL="609600" indent="-609600">
              <a:buFontTx/>
              <a:buAutoNum type="arabicPeriod"/>
            </a:pPr>
            <a:r>
              <a:rPr lang="en-US" sz="2400"/>
              <a:t> </a:t>
            </a:r>
            <a:r>
              <a:rPr lang="en-US" sz="2400" i="1"/>
              <a:t>L</a:t>
            </a:r>
            <a:r>
              <a:rPr lang="en-US" sz="2400"/>
              <a:t> = 16</a:t>
            </a:r>
          </a:p>
          <a:p>
            <a:pPr marL="609600" indent="-609600">
              <a:buFontTx/>
              <a:buAutoNum type="arabicPeriod"/>
            </a:pPr>
            <a:r>
              <a:rPr lang="en-US" sz="2400"/>
              <a:t> </a:t>
            </a:r>
            <a:r>
              <a:rPr lang="en-US" sz="2400" i="1"/>
              <a:t>L</a:t>
            </a:r>
            <a:r>
              <a:rPr lang="en-US" sz="2400"/>
              <a:t> = 19</a:t>
            </a:r>
          </a:p>
          <a:p>
            <a:pPr marL="609600" indent="-609600">
              <a:buFontTx/>
              <a:buAutoNum type="arabicPeriod"/>
            </a:pPr>
            <a:r>
              <a:rPr lang="en-US" sz="2400"/>
              <a:t> </a:t>
            </a:r>
            <a:r>
              <a:rPr lang="en-US" sz="2400" i="1"/>
              <a:t>L</a:t>
            </a:r>
            <a:r>
              <a:rPr lang="en-US" sz="2400"/>
              <a:t> = 14</a:t>
            </a:r>
          </a:p>
          <a:p>
            <a:pPr marL="609600" indent="-609600">
              <a:buFontTx/>
              <a:buAutoNum type="arabicPeriod"/>
            </a:pPr>
            <a:r>
              <a:rPr lang="en-US" sz="2400"/>
              <a:t> </a:t>
            </a:r>
            <a:r>
              <a:rPr lang="en-US" sz="2400" i="1"/>
              <a:t>L</a:t>
            </a:r>
            <a:r>
              <a:rPr lang="en-US" sz="2400"/>
              <a:t> = 22</a:t>
            </a:r>
          </a:p>
        </p:txBody>
      </p:sp>
      <p:sp>
        <p:nvSpPr>
          <p:cNvPr id="37894"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2438400" y="979488"/>
          <a:ext cx="2133600" cy="1001712"/>
        </p:xfrm>
        <a:graphic>
          <a:graphicData uri="http://schemas.openxmlformats.org/presentationml/2006/ole">
            <p:oleObj spid="_x0000_s539651" name="Equation" r:id="rId6" imgW="774364" imgH="368140" progId="">
              <p:embed/>
            </p:oleObj>
          </a:graphicData>
        </a:graphic>
      </p:graphicFrame>
      <p:pic>
        <p:nvPicPr>
          <p:cNvPr id="37895" name="Picture 7"/>
          <p:cNvPicPr>
            <a:picLocks noChangeAspect="1" noChangeArrowheads="1"/>
          </p:cNvPicPr>
          <p:nvPr/>
        </p:nvPicPr>
        <p:blipFill>
          <a:blip r:embed="rId7"/>
          <a:srcRect/>
          <a:stretch>
            <a:fillRect/>
          </a:stretch>
        </p:blipFill>
        <p:spPr bwMode="auto">
          <a:xfrm>
            <a:off x="457200" y="1524000"/>
            <a:ext cx="2667000" cy="26670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44" name="Picture 32"/>
          <p:cNvPicPr>
            <a:picLocks noChangeAspect="1" noChangeArrowheads="1"/>
          </p:cNvPicPr>
          <p:nvPr/>
        </p:nvPicPr>
        <p:blipFill>
          <a:blip r:embed="rId5"/>
          <a:srcRect/>
          <a:stretch>
            <a:fillRect/>
          </a:stretch>
        </p:blipFill>
        <p:spPr bwMode="auto">
          <a:xfrm>
            <a:off x="762000" y="1219200"/>
            <a:ext cx="2590800" cy="2590800"/>
          </a:xfrm>
          <a:prstGeom prst="rect">
            <a:avLst/>
          </a:prstGeom>
          <a:noFill/>
          <a:ln w="9525">
            <a:noFill/>
            <a:miter lim="800000"/>
            <a:headEnd/>
            <a:tailEnd/>
          </a:ln>
        </p:spPr>
      </p:pic>
      <p:sp>
        <p:nvSpPr>
          <p:cNvPr id="38914" name="TPQuestion"/>
          <p:cNvSpPr>
            <a:spLocks noGrp="1" noChangeArrowheads="1"/>
          </p:cNvSpPr>
          <p:nvPr>
            <p:ph type="title"/>
          </p:nvPr>
        </p:nvSpPr>
        <p:spPr>
          <a:xfrm>
            <a:off x="457200" y="49213"/>
            <a:ext cx="8229600" cy="1220787"/>
          </a:xfrm>
        </p:spPr>
        <p:txBody>
          <a:bodyPr>
            <a:spAutoFit/>
          </a:bodyPr>
          <a:lstStyle/>
          <a:p>
            <a:r>
              <a:rPr lang="en-US" sz="2800"/>
              <a:t>The graph of the following curve is given. Find the area that it encloses.</a:t>
            </a:r>
          </a:p>
        </p:txBody>
      </p:sp>
      <p:graphicFrame>
        <p:nvGraphicFramePr>
          <p:cNvPr id="38915" name="TPChart"/>
          <p:cNvGraphicFramePr>
            <a:graphicFrameLocks noChangeAspect="1"/>
          </p:cNvGraphicFramePr>
          <p:nvPr/>
        </p:nvGraphicFramePr>
        <p:xfrm>
          <a:off x="4800600" y="1714500"/>
          <a:ext cx="4343400" cy="5143500"/>
        </p:xfrm>
        <a:graphic>
          <a:graphicData uri="http://schemas.openxmlformats.org/presentationml/2006/ole">
            <p:oleObj spid="_x0000_s540674" name="Chart" r:id="rId6" imgW="4571989" imgH="5143584" progId="MSGraph.Chart.8">
              <p:embed followColorScheme="full"/>
            </p:oleObj>
          </a:graphicData>
        </a:graphic>
      </p:graphicFrame>
      <p:sp>
        <p:nvSpPr>
          <p:cNvPr id="38916" name="TPAnswers" hidden="1"/>
          <p:cNvSpPr>
            <a:spLocks noGrp="1" noChangeArrowheads="1"/>
          </p:cNvSpPr>
          <p:nvPr>
            <p:ph type="body" idx="1"/>
            <p:custDataLst>
              <p:tags r:id="rId3"/>
            </p:custDataLst>
          </p:nvPr>
        </p:nvSpPr>
        <p:spPr>
          <a:xfrm>
            <a:off x="457200" y="68976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152400" y="3427413"/>
            <a:ext cx="2241550" cy="1220787"/>
            <a:chOff x="312" y="2026"/>
            <a:chExt cx="1412" cy="769"/>
          </a:xfrm>
        </p:grpSpPr>
        <p:graphicFrame>
          <p:nvGraphicFramePr>
            <p:cNvPr id="38917" name="PSPic"/>
            <p:cNvGraphicFramePr>
              <a:graphicFrameLocks noChangeAspect="1"/>
            </p:cNvGraphicFramePr>
            <p:nvPr/>
          </p:nvGraphicFramePr>
          <p:xfrm>
            <a:off x="432" y="2266"/>
            <a:ext cx="1292" cy="529"/>
          </p:xfrm>
          <a:graphic>
            <a:graphicData uri="http://schemas.openxmlformats.org/presentationml/2006/ole">
              <p:oleObj spid="_x0000_s540680" name="Equation" r:id="rId7" imgW="889000" imgH="368300" progId="">
                <p:embed/>
              </p:oleObj>
            </a:graphicData>
          </a:graphic>
        </p:graphicFrame>
        <p:sp>
          <p:nvSpPr>
            <p:cNvPr id="38927" name="PSText"/>
            <p:cNvSpPr txBox="1">
              <a:spLocks noChangeArrowheads="1"/>
            </p:cNvSpPr>
            <p:nvPr/>
          </p:nvSpPr>
          <p:spPr bwMode="auto">
            <a:xfrm>
              <a:off x="432" y="2026"/>
              <a:ext cx="400" cy="240"/>
            </a:xfrm>
            <a:prstGeom prst="rect">
              <a:avLst/>
            </a:prstGeom>
            <a:noFill/>
            <a:ln w="9525">
              <a:noFill/>
              <a:miter lim="800000"/>
              <a:headEnd/>
              <a:tailEnd/>
            </a:ln>
            <a:effectLst/>
          </p:spPr>
          <p:txBody>
            <a:bodyPr/>
            <a:lstStyle/>
            <a:p>
              <a:r>
                <a:rPr lang="en-US" sz="2400"/>
                <a:t>1.</a:t>
              </a:r>
            </a:p>
          </p:txBody>
        </p:sp>
        <p:sp>
          <p:nvSpPr>
            <p:cNvPr id="38928" name="PSArrow"/>
            <p:cNvSpPr>
              <a:spLocks noChangeArrowheads="1"/>
            </p:cNvSpPr>
            <p:nvPr/>
          </p:nvSpPr>
          <p:spPr bwMode="auto">
            <a:xfrm>
              <a:off x="312" y="21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3411538"/>
            <a:ext cx="1541463" cy="1220787"/>
            <a:chOff x="1704" y="2016"/>
            <a:chExt cx="971" cy="769"/>
          </a:xfrm>
        </p:grpSpPr>
        <p:graphicFrame>
          <p:nvGraphicFramePr>
            <p:cNvPr id="38919" name="PSPic"/>
            <p:cNvGraphicFramePr>
              <a:graphicFrameLocks noChangeAspect="1"/>
            </p:cNvGraphicFramePr>
            <p:nvPr/>
          </p:nvGraphicFramePr>
          <p:xfrm>
            <a:off x="1824" y="2256"/>
            <a:ext cx="851" cy="529"/>
          </p:xfrm>
          <a:graphic>
            <a:graphicData uri="http://schemas.openxmlformats.org/presentationml/2006/ole">
              <p:oleObj spid="_x0000_s540679" name="Equation" r:id="rId8" imgW="584200" imgH="368300" progId="">
                <p:embed/>
              </p:oleObj>
            </a:graphicData>
          </a:graphic>
        </p:graphicFrame>
        <p:sp>
          <p:nvSpPr>
            <p:cNvPr id="38930" name="PSText"/>
            <p:cNvSpPr txBox="1">
              <a:spLocks noChangeArrowheads="1"/>
            </p:cNvSpPr>
            <p:nvPr/>
          </p:nvSpPr>
          <p:spPr bwMode="auto">
            <a:xfrm>
              <a:off x="1824" y="2016"/>
              <a:ext cx="400" cy="240"/>
            </a:xfrm>
            <a:prstGeom prst="rect">
              <a:avLst/>
            </a:prstGeom>
            <a:noFill/>
            <a:ln w="9525">
              <a:noFill/>
              <a:miter lim="800000"/>
              <a:headEnd/>
              <a:tailEnd/>
            </a:ln>
            <a:effectLst/>
          </p:spPr>
          <p:txBody>
            <a:bodyPr/>
            <a:lstStyle/>
            <a:p>
              <a:r>
                <a:rPr lang="en-US" sz="2400"/>
                <a:t>2.</a:t>
              </a:r>
            </a:p>
          </p:txBody>
        </p:sp>
        <p:sp>
          <p:nvSpPr>
            <p:cNvPr id="38931" name="PSArrow"/>
            <p:cNvSpPr>
              <a:spLocks noChangeArrowheads="1"/>
            </p:cNvSpPr>
            <p:nvPr/>
          </p:nvSpPr>
          <p:spPr bwMode="auto">
            <a:xfrm>
              <a:off x="1704" y="21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24000" y="4800600"/>
            <a:ext cx="1243013" cy="762000"/>
            <a:chOff x="984" y="2784"/>
            <a:chExt cx="783" cy="480"/>
          </a:xfrm>
        </p:grpSpPr>
        <p:graphicFrame>
          <p:nvGraphicFramePr>
            <p:cNvPr id="38921" name="PSPic"/>
            <p:cNvGraphicFramePr>
              <a:graphicFrameLocks noChangeAspect="1"/>
            </p:cNvGraphicFramePr>
            <p:nvPr/>
          </p:nvGraphicFramePr>
          <p:xfrm>
            <a:off x="1104" y="3024"/>
            <a:ext cx="663" cy="221"/>
          </p:xfrm>
          <a:graphic>
            <a:graphicData uri="http://schemas.openxmlformats.org/presentationml/2006/ole">
              <p:oleObj spid="_x0000_s540678" name="Equation" r:id="rId9" imgW="457200" imgH="152400" progId="">
                <p:embed/>
              </p:oleObj>
            </a:graphicData>
          </a:graphic>
        </p:graphicFrame>
        <p:sp>
          <p:nvSpPr>
            <p:cNvPr id="38933" name="PSText"/>
            <p:cNvSpPr txBox="1">
              <a:spLocks noChangeArrowheads="1"/>
            </p:cNvSpPr>
            <p:nvPr/>
          </p:nvSpPr>
          <p:spPr bwMode="auto">
            <a:xfrm>
              <a:off x="1104" y="2784"/>
              <a:ext cx="400" cy="240"/>
            </a:xfrm>
            <a:prstGeom prst="rect">
              <a:avLst/>
            </a:prstGeom>
            <a:noFill/>
            <a:ln w="9525">
              <a:noFill/>
              <a:miter lim="800000"/>
              <a:headEnd/>
              <a:tailEnd/>
            </a:ln>
            <a:effectLst/>
          </p:spPr>
          <p:txBody>
            <a:bodyPr/>
            <a:lstStyle/>
            <a:p>
              <a:r>
                <a:rPr lang="en-US" sz="2400"/>
                <a:t>3.</a:t>
              </a:r>
            </a:p>
          </p:txBody>
        </p:sp>
        <p:sp>
          <p:nvSpPr>
            <p:cNvPr id="38934" name="PSArrow"/>
            <p:cNvSpPr>
              <a:spLocks noChangeArrowheads="1"/>
            </p:cNvSpPr>
            <p:nvPr/>
          </p:nvSpPr>
          <p:spPr bwMode="auto">
            <a:xfrm>
              <a:off x="984" y="29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484813"/>
            <a:ext cx="2241550" cy="1220787"/>
            <a:chOff x="360" y="3312"/>
            <a:chExt cx="1412" cy="769"/>
          </a:xfrm>
        </p:grpSpPr>
        <p:graphicFrame>
          <p:nvGraphicFramePr>
            <p:cNvPr id="38923" name="PSPic"/>
            <p:cNvGraphicFramePr>
              <a:graphicFrameLocks noChangeAspect="1"/>
            </p:cNvGraphicFramePr>
            <p:nvPr/>
          </p:nvGraphicFramePr>
          <p:xfrm>
            <a:off x="480" y="3552"/>
            <a:ext cx="1292" cy="529"/>
          </p:xfrm>
          <a:graphic>
            <a:graphicData uri="http://schemas.openxmlformats.org/presentationml/2006/ole">
              <p:oleObj spid="_x0000_s540677" name="Equation" r:id="rId10" imgW="889000" imgH="368300" progId="">
                <p:embed/>
              </p:oleObj>
            </a:graphicData>
          </a:graphic>
        </p:graphicFrame>
        <p:sp>
          <p:nvSpPr>
            <p:cNvPr id="38936" name="PSText"/>
            <p:cNvSpPr txBox="1">
              <a:spLocks noChangeArrowheads="1"/>
            </p:cNvSpPr>
            <p:nvPr/>
          </p:nvSpPr>
          <p:spPr bwMode="auto">
            <a:xfrm>
              <a:off x="480" y="3312"/>
              <a:ext cx="400" cy="240"/>
            </a:xfrm>
            <a:prstGeom prst="rect">
              <a:avLst/>
            </a:prstGeom>
            <a:noFill/>
            <a:ln w="9525">
              <a:noFill/>
              <a:miter lim="800000"/>
              <a:headEnd/>
              <a:tailEnd/>
            </a:ln>
            <a:effectLst/>
          </p:spPr>
          <p:txBody>
            <a:bodyPr/>
            <a:lstStyle/>
            <a:p>
              <a:r>
                <a:rPr lang="en-US" sz="2400"/>
                <a:t>4.</a:t>
              </a:r>
            </a:p>
          </p:txBody>
        </p:sp>
        <p:sp>
          <p:nvSpPr>
            <p:cNvPr id="38937" name="PSArrow"/>
            <p:cNvSpPr>
              <a:spLocks noChangeArrowheads="1"/>
            </p:cNvSpPr>
            <p:nvPr/>
          </p:nvSpPr>
          <p:spPr bwMode="auto">
            <a:xfrm>
              <a:off x="360"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484813"/>
            <a:ext cx="1943100" cy="1220787"/>
            <a:chOff x="1656" y="3312"/>
            <a:chExt cx="1224" cy="769"/>
          </a:xfrm>
        </p:grpSpPr>
        <p:graphicFrame>
          <p:nvGraphicFramePr>
            <p:cNvPr id="38925" name="PSPic"/>
            <p:cNvGraphicFramePr>
              <a:graphicFrameLocks noChangeAspect="1"/>
            </p:cNvGraphicFramePr>
            <p:nvPr/>
          </p:nvGraphicFramePr>
          <p:xfrm>
            <a:off x="1776" y="3552"/>
            <a:ext cx="1104" cy="529"/>
          </p:xfrm>
          <a:graphic>
            <a:graphicData uri="http://schemas.openxmlformats.org/presentationml/2006/ole">
              <p:oleObj spid="_x0000_s540676" name="Equation" r:id="rId11" imgW="762000" imgH="368300" progId="">
                <p:embed/>
              </p:oleObj>
            </a:graphicData>
          </a:graphic>
        </p:graphicFrame>
        <p:sp>
          <p:nvSpPr>
            <p:cNvPr id="38939" name="PSText"/>
            <p:cNvSpPr txBox="1">
              <a:spLocks noChangeArrowheads="1"/>
            </p:cNvSpPr>
            <p:nvPr/>
          </p:nvSpPr>
          <p:spPr bwMode="auto">
            <a:xfrm>
              <a:off x="1776" y="3312"/>
              <a:ext cx="400" cy="240"/>
            </a:xfrm>
            <a:prstGeom prst="rect">
              <a:avLst/>
            </a:prstGeom>
            <a:noFill/>
            <a:ln w="9525">
              <a:noFill/>
              <a:miter lim="800000"/>
              <a:headEnd/>
              <a:tailEnd/>
            </a:ln>
            <a:effectLst/>
          </p:spPr>
          <p:txBody>
            <a:bodyPr/>
            <a:lstStyle/>
            <a:p>
              <a:r>
                <a:rPr lang="en-US" sz="2400"/>
                <a:t>5.</a:t>
              </a:r>
            </a:p>
          </p:txBody>
        </p:sp>
        <p:sp>
          <p:nvSpPr>
            <p:cNvPr id="38940" name="PSArrow"/>
            <p:cNvSpPr>
              <a:spLocks noChangeArrowheads="1"/>
            </p:cNvSpPr>
            <p:nvPr/>
          </p:nvSpPr>
          <p:spPr bwMode="auto">
            <a:xfrm>
              <a:off x="1656"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8943" name="Rectangle 31"/>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42" name="Object 30"/>
          <p:cNvGraphicFramePr>
            <a:graphicFrameLocks noChangeAspect="1"/>
          </p:cNvGraphicFramePr>
          <p:nvPr/>
        </p:nvGraphicFramePr>
        <p:xfrm>
          <a:off x="3962400" y="762000"/>
          <a:ext cx="2362200" cy="536575"/>
        </p:xfrm>
        <a:graphic>
          <a:graphicData uri="http://schemas.openxmlformats.org/presentationml/2006/ole">
            <p:oleObj spid="_x0000_s540675" name="Equation" r:id="rId12" imgW="736600" imgH="165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17463"/>
            <a:ext cx="8229600" cy="1647825"/>
          </a:xfrm>
        </p:spPr>
        <p:txBody>
          <a:bodyPr>
            <a:spAutoFit/>
          </a:bodyPr>
          <a:lstStyle/>
          <a:p>
            <a:r>
              <a:rPr lang="en-US" sz="2800"/>
              <a:t>Find an equation for the conic that satisfies the given conditions.    </a:t>
            </a:r>
            <a:br>
              <a:rPr lang="en-US" sz="2800"/>
            </a:br>
            <a:r>
              <a:rPr lang="en-US" sz="2800"/>
              <a:t>Parabola, Vertex (0, 0),  Focus (0, - 4) </a:t>
            </a:r>
          </a:p>
        </p:txBody>
      </p:sp>
      <p:graphicFrame>
        <p:nvGraphicFramePr>
          <p:cNvPr id="39939" name="TPChart"/>
          <p:cNvGraphicFramePr>
            <a:graphicFrameLocks noChangeAspect="1"/>
          </p:cNvGraphicFramePr>
          <p:nvPr/>
        </p:nvGraphicFramePr>
        <p:xfrm>
          <a:off x="4572000" y="1714500"/>
          <a:ext cx="4572000" cy="5143500"/>
        </p:xfrm>
        <a:graphic>
          <a:graphicData uri="http://schemas.openxmlformats.org/presentationml/2006/ole">
            <p:oleObj spid="_x0000_s541698"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2055813"/>
            <a:ext cx="4114800" cy="4376737"/>
          </a:xfrm>
          <a:solidFill>
            <a:schemeClr val="bg1"/>
          </a:solidFill>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3994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990600" y="1905000"/>
          <a:ext cx="2251075" cy="815975"/>
        </p:xfrm>
        <a:graphic>
          <a:graphicData uri="http://schemas.openxmlformats.org/presentationml/2006/ole">
            <p:oleObj spid="_x0000_s541699" name="Equation" r:id="rId6" imgW="584454" imgH="215994" progId="">
              <p:embed/>
            </p:oleObj>
          </a:graphicData>
        </a:graphic>
      </p:graphicFrame>
      <p:sp>
        <p:nvSpPr>
          <p:cNvPr id="3994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3" name="Object 7"/>
          <p:cNvGraphicFramePr>
            <a:graphicFrameLocks noChangeAspect="1"/>
          </p:cNvGraphicFramePr>
          <p:nvPr/>
        </p:nvGraphicFramePr>
        <p:xfrm>
          <a:off x="990600" y="2841625"/>
          <a:ext cx="2921000" cy="815975"/>
        </p:xfrm>
        <a:graphic>
          <a:graphicData uri="http://schemas.openxmlformats.org/presentationml/2006/ole">
            <p:oleObj spid="_x0000_s541700" name="Equation" r:id="rId7" imgW="762331" imgH="215994" progId="">
              <p:embed/>
            </p:oleObj>
          </a:graphicData>
        </a:graphic>
      </p:graphicFrame>
      <p:sp>
        <p:nvSpPr>
          <p:cNvPr id="3994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5" name="Object 9"/>
          <p:cNvGraphicFramePr>
            <a:graphicFrameLocks noChangeAspect="1"/>
          </p:cNvGraphicFramePr>
          <p:nvPr/>
        </p:nvGraphicFramePr>
        <p:xfrm>
          <a:off x="990600" y="3810000"/>
          <a:ext cx="2251075" cy="815975"/>
        </p:xfrm>
        <a:graphic>
          <a:graphicData uri="http://schemas.openxmlformats.org/presentationml/2006/ole">
            <p:oleObj spid="_x0000_s541701" name="Equation" r:id="rId8" imgW="584454" imgH="215994" progId="">
              <p:embed/>
            </p:oleObj>
          </a:graphicData>
        </a:graphic>
      </p:graphicFrame>
      <p:sp>
        <p:nvSpPr>
          <p:cNvPr id="3994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7" name="Object 11"/>
          <p:cNvGraphicFramePr>
            <a:graphicFrameLocks noChangeAspect="1"/>
          </p:cNvGraphicFramePr>
          <p:nvPr/>
        </p:nvGraphicFramePr>
        <p:xfrm>
          <a:off x="990600" y="4800600"/>
          <a:ext cx="1692275" cy="815975"/>
        </p:xfrm>
        <a:graphic>
          <a:graphicData uri="http://schemas.openxmlformats.org/presentationml/2006/ole">
            <p:oleObj spid="_x0000_s541702" name="Equation" r:id="rId9" imgW="444693" imgH="215994" progId="">
              <p:embed/>
            </p:oleObj>
          </a:graphicData>
        </a:graphic>
      </p:graphicFrame>
      <p:sp>
        <p:nvSpPr>
          <p:cNvPr id="3995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9" name="Object 13"/>
          <p:cNvGraphicFramePr>
            <a:graphicFrameLocks noChangeAspect="1"/>
          </p:cNvGraphicFramePr>
          <p:nvPr/>
        </p:nvGraphicFramePr>
        <p:xfrm>
          <a:off x="990600" y="5715000"/>
          <a:ext cx="1752600" cy="815975"/>
        </p:xfrm>
        <a:graphic>
          <a:graphicData uri="http://schemas.openxmlformats.org/presentationml/2006/ole">
            <p:oleObj spid="_x0000_s541703" name="Equation" r:id="rId10" imgW="457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PQuestion"/>
          <p:cNvSpPr>
            <a:spLocks noGrp="1" noChangeArrowheads="1"/>
          </p:cNvSpPr>
          <p:nvPr>
            <p:ph type="title"/>
          </p:nvPr>
        </p:nvSpPr>
        <p:spPr>
          <a:xfrm>
            <a:off x="457200" y="381000"/>
            <a:ext cx="8229600" cy="1143000"/>
          </a:xfrm>
        </p:spPr>
        <p:txBody>
          <a:bodyPr/>
          <a:lstStyle/>
          <a:p>
            <a:r>
              <a:rPr lang="en-US" sz="2800"/>
              <a:t>If                      and                          find a function </a:t>
            </a:r>
            <a:r>
              <a:rPr lang="en-US" sz="2800" i="1"/>
              <a:t>g</a:t>
            </a:r>
            <a:r>
              <a:rPr lang="en-US" sz="2800"/>
              <a:t> such that </a:t>
            </a:r>
          </a:p>
        </p:txBody>
      </p:sp>
      <p:graphicFrame>
        <p:nvGraphicFramePr>
          <p:cNvPr id="69636" name="TPChart"/>
          <p:cNvGraphicFramePr>
            <a:graphicFrameLocks noChangeAspect="1"/>
          </p:cNvGraphicFramePr>
          <p:nvPr/>
        </p:nvGraphicFramePr>
        <p:xfrm>
          <a:off x="4508500" y="1651000"/>
          <a:ext cx="4572000" cy="5143500"/>
        </p:xfrm>
        <a:graphic>
          <a:graphicData uri="http://schemas.openxmlformats.org/presentationml/2006/ole">
            <p:oleObj spid="_x0000_s54274" name="Chart" r:id="rId5" imgW="4571989" imgH="5143584" progId="MSGraph.Chart.8">
              <p:embed followColorScheme="full"/>
            </p:oleObj>
          </a:graphicData>
        </a:graphic>
      </p:graphicFrame>
      <p:sp>
        <p:nvSpPr>
          <p:cNvPr id="69635" name="TPAnswers" hidden="1"/>
          <p:cNvSpPr>
            <a:spLocks noGrp="1" noChangeArrowheads="1"/>
          </p:cNvSpPr>
          <p:nvPr>
            <p:ph type="body" idx="1"/>
            <p:custDataLst>
              <p:tags r:id="rId3"/>
            </p:custDataLst>
          </p:nvPr>
        </p:nvSpPr>
        <p:spPr>
          <a:xfrm>
            <a:off x="457200" y="5486400"/>
            <a:ext cx="2819400" cy="1600200"/>
          </a:xfrm>
        </p:spPr>
        <p:txBody>
          <a:bodyPr/>
          <a:lstStyle/>
          <a:p>
            <a:pPr marL="609600" indent="-609600">
              <a:buFontTx/>
              <a:buAutoNum type="arabicPeriod"/>
            </a:pPr>
            <a:r>
              <a:rPr lang="en-US" sz="2400"/>
              <a:t>Choice One</a:t>
            </a:r>
          </a:p>
          <a:p>
            <a:pPr marL="609600" indent="-609600">
              <a:buFontTx/>
              <a:buAutoNum type="arabicPeriod"/>
            </a:pPr>
            <a:r>
              <a:rPr lang="en-US" sz="2400"/>
              <a:t>Choice Two</a:t>
            </a:r>
          </a:p>
          <a:p>
            <a:pPr marL="609600" indent="-609600">
              <a:buFontTx/>
              <a:buAutoNum type="arabicPeriod"/>
            </a:pPr>
            <a:r>
              <a:rPr lang="en-US" sz="2400"/>
              <a:t>Choice Three</a:t>
            </a:r>
          </a:p>
        </p:txBody>
      </p:sp>
      <p:grpSp>
        <p:nvGrpSpPr>
          <p:cNvPr id="2" name="Picture Choice 1"/>
          <p:cNvGrpSpPr>
            <a:grpSpLocks/>
          </p:cNvGrpSpPr>
          <p:nvPr/>
        </p:nvGrpSpPr>
        <p:grpSpPr bwMode="auto">
          <a:xfrm>
            <a:off x="571500" y="2266950"/>
            <a:ext cx="3314700" cy="1162050"/>
            <a:chOff x="360" y="1056"/>
            <a:chExt cx="2088" cy="732"/>
          </a:xfrm>
        </p:grpSpPr>
        <p:graphicFrame>
          <p:nvGraphicFramePr>
            <p:cNvPr id="69637" name="PSPic"/>
            <p:cNvGraphicFramePr>
              <a:graphicFrameLocks noChangeAspect="1"/>
            </p:cNvGraphicFramePr>
            <p:nvPr/>
          </p:nvGraphicFramePr>
          <p:xfrm>
            <a:off x="480" y="1296"/>
            <a:ext cx="1968" cy="492"/>
          </p:xfrm>
          <a:graphic>
            <a:graphicData uri="http://schemas.openxmlformats.org/presentationml/2006/ole">
              <p:oleObj spid="_x0000_s54280" name="Equation" r:id="rId6" imgW="762000" imgH="190500" progId="">
                <p:embed/>
              </p:oleObj>
            </a:graphicData>
          </a:graphic>
        </p:graphicFrame>
        <p:sp>
          <p:nvSpPr>
            <p:cNvPr id="69643" name="PSText"/>
            <p:cNvSpPr txBox="1">
              <a:spLocks noChangeArrowheads="1"/>
            </p:cNvSpPr>
            <p:nvPr/>
          </p:nvSpPr>
          <p:spPr bwMode="auto">
            <a:xfrm>
              <a:off x="480" y="1056"/>
              <a:ext cx="400" cy="240"/>
            </a:xfrm>
            <a:prstGeom prst="rect">
              <a:avLst/>
            </a:prstGeom>
            <a:noFill/>
            <a:ln w="9525">
              <a:noFill/>
              <a:miter lim="800000"/>
              <a:headEnd/>
              <a:tailEnd/>
            </a:ln>
            <a:effectLst/>
          </p:spPr>
          <p:txBody>
            <a:bodyPr/>
            <a:lstStyle/>
            <a:p>
              <a:r>
                <a:rPr lang="en-US" sz="2400"/>
                <a:t>1.</a:t>
              </a:r>
            </a:p>
          </p:txBody>
        </p:sp>
        <p:sp>
          <p:nvSpPr>
            <p:cNvPr id="69644" name="PSArrow"/>
            <p:cNvSpPr>
              <a:spLocks noChangeArrowheads="1"/>
            </p:cNvSpPr>
            <p:nvPr/>
          </p:nvSpPr>
          <p:spPr bwMode="auto">
            <a:xfrm>
              <a:off x="360" y="12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571500" y="3714750"/>
            <a:ext cx="3094038" cy="1162050"/>
            <a:chOff x="360" y="1824"/>
            <a:chExt cx="1949" cy="732"/>
          </a:xfrm>
        </p:grpSpPr>
        <p:graphicFrame>
          <p:nvGraphicFramePr>
            <p:cNvPr id="69639" name="PSPic"/>
            <p:cNvGraphicFramePr>
              <a:graphicFrameLocks noChangeAspect="1"/>
            </p:cNvGraphicFramePr>
            <p:nvPr/>
          </p:nvGraphicFramePr>
          <p:xfrm>
            <a:off x="480" y="2064"/>
            <a:ext cx="1829" cy="492"/>
          </p:xfrm>
          <a:graphic>
            <a:graphicData uri="http://schemas.openxmlformats.org/presentationml/2006/ole">
              <p:oleObj spid="_x0000_s54279" name="Equation" r:id="rId7" imgW="711200" imgH="190500" progId="">
                <p:embed/>
              </p:oleObj>
            </a:graphicData>
          </a:graphic>
        </p:graphicFrame>
        <p:sp>
          <p:nvSpPr>
            <p:cNvPr id="69646" name="PSText"/>
            <p:cNvSpPr txBox="1">
              <a:spLocks noChangeArrowheads="1"/>
            </p:cNvSpPr>
            <p:nvPr/>
          </p:nvSpPr>
          <p:spPr bwMode="auto">
            <a:xfrm>
              <a:off x="480" y="1824"/>
              <a:ext cx="400" cy="240"/>
            </a:xfrm>
            <a:prstGeom prst="rect">
              <a:avLst/>
            </a:prstGeom>
            <a:noFill/>
            <a:ln w="9525">
              <a:noFill/>
              <a:miter lim="800000"/>
              <a:headEnd/>
              <a:tailEnd/>
            </a:ln>
            <a:effectLst/>
          </p:spPr>
          <p:txBody>
            <a:bodyPr/>
            <a:lstStyle/>
            <a:p>
              <a:r>
                <a:rPr lang="en-US" sz="2400"/>
                <a:t>2.</a:t>
              </a:r>
            </a:p>
          </p:txBody>
        </p:sp>
        <p:sp>
          <p:nvSpPr>
            <p:cNvPr id="69647" name="PSArrow"/>
            <p:cNvSpPr>
              <a:spLocks noChangeArrowheads="1"/>
            </p:cNvSpPr>
            <p:nvPr/>
          </p:nvSpPr>
          <p:spPr bwMode="auto">
            <a:xfrm>
              <a:off x="360" y="19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571500" y="5086350"/>
            <a:ext cx="3314700" cy="1162050"/>
            <a:chOff x="360" y="2568"/>
            <a:chExt cx="2088" cy="732"/>
          </a:xfrm>
        </p:grpSpPr>
        <p:graphicFrame>
          <p:nvGraphicFramePr>
            <p:cNvPr id="69641" name="PSPic"/>
            <p:cNvGraphicFramePr>
              <a:graphicFrameLocks noChangeAspect="1"/>
            </p:cNvGraphicFramePr>
            <p:nvPr/>
          </p:nvGraphicFramePr>
          <p:xfrm>
            <a:off x="480" y="2808"/>
            <a:ext cx="1968" cy="492"/>
          </p:xfrm>
          <a:graphic>
            <a:graphicData uri="http://schemas.openxmlformats.org/presentationml/2006/ole">
              <p:oleObj spid="_x0000_s54278" name="Equation" r:id="rId8" imgW="762000" imgH="190500" progId="">
                <p:embed/>
              </p:oleObj>
            </a:graphicData>
          </a:graphic>
        </p:graphicFrame>
        <p:sp>
          <p:nvSpPr>
            <p:cNvPr id="69649" name="PSText"/>
            <p:cNvSpPr txBox="1">
              <a:spLocks noChangeArrowheads="1"/>
            </p:cNvSpPr>
            <p:nvPr/>
          </p:nvSpPr>
          <p:spPr bwMode="auto">
            <a:xfrm>
              <a:off x="480" y="2568"/>
              <a:ext cx="400" cy="240"/>
            </a:xfrm>
            <a:prstGeom prst="rect">
              <a:avLst/>
            </a:prstGeom>
            <a:noFill/>
            <a:ln w="9525">
              <a:noFill/>
              <a:miter lim="800000"/>
              <a:headEnd/>
              <a:tailEnd/>
            </a:ln>
            <a:effectLst/>
          </p:spPr>
          <p:txBody>
            <a:bodyPr/>
            <a:lstStyle/>
            <a:p>
              <a:r>
                <a:rPr lang="en-US" sz="2400"/>
                <a:t>3.</a:t>
              </a:r>
            </a:p>
          </p:txBody>
        </p:sp>
        <p:sp>
          <p:nvSpPr>
            <p:cNvPr id="69650" name="PSArrow"/>
            <p:cNvSpPr>
              <a:spLocks noChangeArrowheads="1"/>
            </p:cNvSpPr>
            <p:nvPr/>
          </p:nvSpPr>
          <p:spPr bwMode="auto">
            <a:xfrm>
              <a:off x="360" y="27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9653" name="Rectangle 2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9652" name="Object 20"/>
          <p:cNvGraphicFramePr>
            <a:graphicFrameLocks noChangeAspect="1"/>
          </p:cNvGraphicFramePr>
          <p:nvPr/>
        </p:nvGraphicFramePr>
        <p:xfrm>
          <a:off x="914400" y="642938"/>
          <a:ext cx="1905000" cy="541337"/>
        </p:xfrm>
        <a:graphic>
          <a:graphicData uri="http://schemas.openxmlformats.org/presentationml/2006/ole">
            <p:oleObj spid="_x0000_s54275" name="Equation" r:id="rId9" imgW="673100" imgH="190500" progId="">
              <p:embed/>
            </p:oleObj>
          </a:graphicData>
        </a:graphic>
      </p:graphicFrame>
      <p:sp>
        <p:nvSpPr>
          <p:cNvPr id="69655" name="Rectangle 23"/>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9654" name="Object 22"/>
          <p:cNvGraphicFramePr>
            <a:graphicFrameLocks noChangeAspect="1"/>
          </p:cNvGraphicFramePr>
          <p:nvPr/>
        </p:nvGraphicFramePr>
        <p:xfrm>
          <a:off x="3657600" y="582613"/>
          <a:ext cx="2286000" cy="601662"/>
        </p:xfrm>
        <a:graphic>
          <a:graphicData uri="http://schemas.openxmlformats.org/presentationml/2006/ole">
            <p:oleObj spid="_x0000_s54276" name="Equation" r:id="rId10" imgW="723900" imgH="190500" progId="">
              <p:embed/>
            </p:oleObj>
          </a:graphicData>
        </a:graphic>
      </p:graphicFrame>
      <p:sp>
        <p:nvSpPr>
          <p:cNvPr id="69657" name="Rectangle 2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9656" name="Object 24"/>
          <p:cNvGraphicFramePr>
            <a:graphicFrameLocks noChangeAspect="1"/>
          </p:cNvGraphicFramePr>
          <p:nvPr/>
        </p:nvGraphicFramePr>
        <p:xfrm>
          <a:off x="2209800" y="1031875"/>
          <a:ext cx="1752600" cy="644525"/>
        </p:xfrm>
        <a:graphic>
          <a:graphicData uri="http://schemas.openxmlformats.org/presentationml/2006/ole">
            <p:oleObj spid="_x0000_s54277" name="Equation" r:id="rId11" imgW="520474"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9636"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104775"/>
            <a:ext cx="8229600" cy="1647825"/>
          </a:xfrm>
        </p:spPr>
        <p:txBody>
          <a:bodyPr>
            <a:spAutoFit/>
          </a:bodyPr>
          <a:lstStyle/>
          <a:p>
            <a:r>
              <a:rPr lang="en-US" sz="2800"/>
              <a:t>Find an equation for the conic that satisfies the given conditions.   </a:t>
            </a:r>
            <a:br>
              <a:rPr lang="en-US" sz="2800"/>
            </a:br>
            <a:r>
              <a:rPr lang="en-US" sz="2800"/>
              <a:t>Ellipse, foci              , length of major axis 6. </a:t>
            </a:r>
          </a:p>
        </p:txBody>
      </p:sp>
      <p:graphicFrame>
        <p:nvGraphicFramePr>
          <p:cNvPr id="40963" name="TPChart"/>
          <p:cNvGraphicFramePr>
            <a:graphicFrameLocks noChangeAspect="1"/>
          </p:cNvGraphicFramePr>
          <p:nvPr/>
        </p:nvGraphicFramePr>
        <p:xfrm>
          <a:off x="4953000" y="1905000"/>
          <a:ext cx="4191000" cy="4953000"/>
        </p:xfrm>
        <a:graphic>
          <a:graphicData uri="http://schemas.openxmlformats.org/presentationml/2006/ole">
            <p:oleObj spid="_x0000_s542722" name="Chart" r:id="rId5" imgW="4571989" imgH="5143584" progId="MSGraph.Chart.8">
              <p:embed followColorScheme="full"/>
            </p:oleObj>
          </a:graphicData>
        </a:graphic>
      </p:graphicFrame>
      <p:sp>
        <p:nvSpPr>
          <p:cNvPr id="40964" name="TPAnswers" hidden="1"/>
          <p:cNvSpPr>
            <a:spLocks noGrp="1" noChangeArrowheads="1"/>
          </p:cNvSpPr>
          <p:nvPr>
            <p:ph type="body" idx="1"/>
            <p:custDataLst>
              <p:tags r:id="rId3"/>
            </p:custDataLst>
          </p:nvPr>
        </p:nvSpPr>
        <p:spPr>
          <a:xfrm>
            <a:off x="457200" y="691515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152400" y="2362200"/>
            <a:ext cx="2552700" cy="1308100"/>
            <a:chOff x="216" y="1488"/>
            <a:chExt cx="1608" cy="824"/>
          </a:xfrm>
        </p:grpSpPr>
        <p:graphicFrame>
          <p:nvGraphicFramePr>
            <p:cNvPr id="40965" name="PSPic"/>
            <p:cNvGraphicFramePr>
              <a:graphicFrameLocks noChangeAspect="1"/>
            </p:cNvGraphicFramePr>
            <p:nvPr/>
          </p:nvGraphicFramePr>
          <p:xfrm>
            <a:off x="336" y="1728"/>
            <a:ext cx="1488" cy="584"/>
          </p:xfrm>
          <a:graphic>
            <a:graphicData uri="http://schemas.openxmlformats.org/presentationml/2006/ole">
              <p:oleObj spid="_x0000_s542728" name="Equation" r:id="rId6" imgW="927100" imgH="368300" progId="">
                <p:embed/>
              </p:oleObj>
            </a:graphicData>
          </a:graphic>
        </p:graphicFrame>
        <p:sp>
          <p:nvSpPr>
            <p:cNvPr id="40975" name="PSText"/>
            <p:cNvSpPr txBox="1">
              <a:spLocks noChangeArrowheads="1"/>
            </p:cNvSpPr>
            <p:nvPr/>
          </p:nvSpPr>
          <p:spPr bwMode="auto">
            <a:xfrm>
              <a:off x="336" y="1488"/>
              <a:ext cx="400" cy="240"/>
            </a:xfrm>
            <a:prstGeom prst="rect">
              <a:avLst/>
            </a:prstGeom>
            <a:noFill/>
            <a:ln w="9525">
              <a:noFill/>
              <a:miter lim="800000"/>
              <a:headEnd/>
              <a:tailEnd/>
            </a:ln>
            <a:effectLst/>
          </p:spPr>
          <p:txBody>
            <a:bodyPr/>
            <a:lstStyle/>
            <a:p>
              <a:r>
                <a:rPr lang="en-US" sz="2400"/>
                <a:t>1.</a:t>
              </a:r>
            </a:p>
          </p:txBody>
        </p:sp>
        <p:sp>
          <p:nvSpPr>
            <p:cNvPr id="40976" name="PSArrow"/>
            <p:cNvSpPr>
              <a:spLocks noChangeArrowheads="1"/>
            </p:cNvSpPr>
            <p:nvPr/>
          </p:nvSpPr>
          <p:spPr bwMode="auto">
            <a:xfrm>
              <a:off x="21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20988" y="2362200"/>
            <a:ext cx="2513012" cy="1308100"/>
            <a:chOff x="1656" y="1488"/>
            <a:chExt cx="1583" cy="824"/>
          </a:xfrm>
        </p:grpSpPr>
        <p:graphicFrame>
          <p:nvGraphicFramePr>
            <p:cNvPr id="40967" name="PSPic"/>
            <p:cNvGraphicFramePr>
              <a:graphicFrameLocks noChangeAspect="1"/>
            </p:cNvGraphicFramePr>
            <p:nvPr/>
          </p:nvGraphicFramePr>
          <p:xfrm>
            <a:off x="1776" y="1728"/>
            <a:ext cx="1463" cy="584"/>
          </p:xfrm>
          <a:graphic>
            <a:graphicData uri="http://schemas.openxmlformats.org/presentationml/2006/ole">
              <p:oleObj spid="_x0000_s542727" name="Equation" r:id="rId7" imgW="914400" imgH="368300" progId="">
                <p:embed/>
              </p:oleObj>
            </a:graphicData>
          </a:graphic>
        </p:graphicFrame>
        <p:sp>
          <p:nvSpPr>
            <p:cNvPr id="40978" name="PSText"/>
            <p:cNvSpPr txBox="1">
              <a:spLocks noChangeArrowheads="1"/>
            </p:cNvSpPr>
            <p:nvPr/>
          </p:nvSpPr>
          <p:spPr bwMode="auto">
            <a:xfrm>
              <a:off x="1776" y="1488"/>
              <a:ext cx="400" cy="240"/>
            </a:xfrm>
            <a:prstGeom prst="rect">
              <a:avLst/>
            </a:prstGeom>
            <a:noFill/>
            <a:ln w="9525">
              <a:noFill/>
              <a:miter lim="800000"/>
              <a:headEnd/>
              <a:tailEnd/>
            </a:ln>
            <a:effectLst/>
          </p:spPr>
          <p:txBody>
            <a:bodyPr/>
            <a:lstStyle/>
            <a:p>
              <a:r>
                <a:rPr lang="en-US" sz="2400"/>
                <a:t>2.</a:t>
              </a:r>
            </a:p>
          </p:txBody>
        </p:sp>
        <p:sp>
          <p:nvSpPr>
            <p:cNvPr id="40979" name="PSArrow"/>
            <p:cNvSpPr>
              <a:spLocks noChangeArrowheads="1"/>
            </p:cNvSpPr>
            <p:nvPr/>
          </p:nvSpPr>
          <p:spPr bwMode="auto">
            <a:xfrm>
              <a:off x="165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949700"/>
            <a:ext cx="1876425" cy="1308100"/>
            <a:chOff x="936" y="2400"/>
            <a:chExt cx="1182" cy="824"/>
          </a:xfrm>
        </p:grpSpPr>
        <p:graphicFrame>
          <p:nvGraphicFramePr>
            <p:cNvPr id="40969" name="PSPic"/>
            <p:cNvGraphicFramePr>
              <a:graphicFrameLocks noChangeAspect="1"/>
            </p:cNvGraphicFramePr>
            <p:nvPr/>
          </p:nvGraphicFramePr>
          <p:xfrm>
            <a:off x="1056" y="2640"/>
            <a:ext cx="1062" cy="584"/>
          </p:xfrm>
          <a:graphic>
            <a:graphicData uri="http://schemas.openxmlformats.org/presentationml/2006/ole">
              <p:oleObj spid="_x0000_s542726" name="Equation" r:id="rId8" imgW="660400" imgH="368300" progId="">
                <p:embed/>
              </p:oleObj>
            </a:graphicData>
          </a:graphic>
        </p:graphicFrame>
        <p:sp>
          <p:nvSpPr>
            <p:cNvPr id="40981" name="PSText"/>
            <p:cNvSpPr txBox="1">
              <a:spLocks noChangeArrowheads="1"/>
            </p:cNvSpPr>
            <p:nvPr/>
          </p:nvSpPr>
          <p:spPr bwMode="auto">
            <a:xfrm>
              <a:off x="1056" y="2400"/>
              <a:ext cx="400" cy="240"/>
            </a:xfrm>
            <a:prstGeom prst="rect">
              <a:avLst/>
            </a:prstGeom>
            <a:noFill/>
            <a:ln w="9525">
              <a:noFill/>
              <a:miter lim="800000"/>
              <a:headEnd/>
              <a:tailEnd/>
            </a:ln>
            <a:effectLst/>
          </p:spPr>
          <p:txBody>
            <a:bodyPr/>
            <a:lstStyle/>
            <a:p>
              <a:r>
                <a:rPr lang="en-US" sz="2400"/>
                <a:t>3.</a:t>
              </a:r>
            </a:p>
          </p:txBody>
        </p:sp>
        <p:sp>
          <p:nvSpPr>
            <p:cNvPr id="40982" name="PSArrow"/>
            <p:cNvSpPr>
              <a:spLocks noChangeArrowheads="1"/>
            </p:cNvSpPr>
            <p:nvPr/>
          </p:nvSpPr>
          <p:spPr bwMode="auto">
            <a:xfrm>
              <a:off x="936"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11175" y="5418138"/>
            <a:ext cx="1309688" cy="920750"/>
            <a:chOff x="322" y="3264"/>
            <a:chExt cx="825" cy="580"/>
          </a:xfrm>
        </p:grpSpPr>
        <p:graphicFrame>
          <p:nvGraphicFramePr>
            <p:cNvPr id="40971" name="PSPic"/>
            <p:cNvGraphicFramePr>
              <a:graphicFrameLocks noChangeAspect="1"/>
            </p:cNvGraphicFramePr>
            <p:nvPr/>
          </p:nvGraphicFramePr>
          <p:xfrm>
            <a:off x="442" y="3504"/>
            <a:ext cx="705" cy="340"/>
          </p:xfrm>
          <a:graphic>
            <a:graphicData uri="http://schemas.openxmlformats.org/presentationml/2006/ole">
              <p:oleObj spid="_x0000_s542725" name="Equation" r:id="rId9" imgW="444693" imgH="215994" progId="">
                <p:embed/>
              </p:oleObj>
            </a:graphicData>
          </a:graphic>
        </p:graphicFrame>
        <p:sp>
          <p:nvSpPr>
            <p:cNvPr id="40984" name="PSText"/>
            <p:cNvSpPr txBox="1">
              <a:spLocks noChangeArrowheads="1"/>
            </p:cNvSpPr>
            <p:nvPr/>
          </p:nvSpPr>
          <p:spPr bwMode="auto">
            <a:xfrm>
              <a:off x="442" y="3264"/>
              <a:ext cx="400" cy="240"/>
            </a:xfrm>
            <a:prstGeom prst="rect">
              <a:avLst/>
            </a:prstGeom>
            <a:noFill/>
            <a:ln w="9525">
              <a:noFill/>
              <a:miter lim="800000"/>
              <a:headEnd/>
              <a:tailEnd/>
            </a:ln>
            <a:effectLst/>
          </p:spPr>
          <p:txBody>
            <a:bodyPr/>
            <a:lstStyle/>
            <a:p>
              <a:r>
                <a:rPr lang="en-US" sz="2400"/>
                <a:t>4.</a:t>
              </a:r>
            </a:p>
          </p:txBody>
        </p:sp>
        <p:sp>
          <p:nvSpPr>
            <p:cNvPr id="40985" name="PSArrow"/>
            <p:cNvSpPr>
              <a:spLocks noChangeArrowheads="1"/>
            </p:cNvSpPr>
            <p:nvPr/>
          </p:nvSpPr>
          <p:spPr bwMode="auto">
            <a:xfrm>
              <a:off x="322"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341938"/>
            <a:ext cx="1409700" cy="1211262"/>
            <a:chOff x="1752" y="3216"/>
            <a:chExt cx="888" cy="763"/>
          </a:xfrm>
        </p:grpSpPr>
        <p:graphicFrame>
          <p:nvGraphicFramePr>
            <p:cNvPr id="40973" name="PSPic"/>
            <p:cNvGraphicFramePr>
              <a:graphicFrameLocks noChangeAspect="1"/>
            </p:cNvGraphicFramePr>
            <p:nvPr/>
          </p:nvGraphicFramePr>
          <p:xfrm>
            <a:off x="1872" y="3456"/>
            <a:ext cx="768" cy="523"/>
          </p:xfrm>
          <a:graphic>
            <a:graphicData uri="http://schemas.openxmlformats.org/presentationml/2006/ole">
              <p:oleObj spid="_x0000_s542724" name="Equation" r:id="rId10" imgW="482600" imgH="330200" progId="">
                <p:embed/>
              </p:oleObj>
            </a:graphicData>
          </a:graphic>
        </p:graphicFrame>
        <p:sp>
          <p:nvSpPr>
            <p:cNvPr id="40987" name="PSText"/>
            <p:cNvSpPr txBox="1">
              <a:spLocks noChangeArrowheads="1"/>
            </p:cNvSpPr>
            <p:nvPr/>
          </p:nvSpPr>
          <p:spPr bwMode="auto">
            <a:xfrm>
              <a:off x="1872" y="3216"/>
              <a:ext cx="400" cy="240"/>
            </a:xfrm>
            <a:prstGeom prst="rect">
              <a:avLst/>
            </a:prstGeom>
            <a:noFill/>
            <a:ln w="9525">
              <a:noFill/>
              <a:miter lim="800000"/>
              <a:headEnd/>
              <a:tailEnd/>
            </a:ln>
            <a:effectLst/>
          </p:spPr>
          <p:txBody>
            <a:bodyPr/>
            <a:lstStyle/>
            <a:p>
              <a:r>
                <a:rPr lang="en-US" sz="2400"/>
                <a:t>5.</a:t>
              </a:r>
            </a:p>
          </p:txBody>
        </p:sp>
        <p:sp>
          <p:nvSpPr>
            <p:cNvPr id="40988" name="PSArrow"/>
            <p:cNvSpPr>
              <a:spLocks noChangeArrowheads="1"/>
            </p:cNvSpPr>
            <p:nvPr/>
          </p:nvSpPr>
          <p:spPr bwMode="auto">
            <a:xfrm>
              <a:off x="1752"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099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90" name="Object 30"/>
          <p:cNvGraphicFramePr>
            <a:graphicFrameLocks noChangeAspect="1"/>
          </p:cNvGraphicFramePr>
          <p:nvPr/>
        </p:nvGraphicFramePr>
        <p:xfrm>
          <a:off x="2362200" y="1295400"/>
          <a:ext cx="1371600" cy="696913"/>
        </p:xfrm>
        <a:graphic>
          <a:graphicData uri="http://schemas.openxmlformats.org/presentationml/2006/ole">
            <p:oleObj spid="_x0000_s542723" name="Equation" r:id="rId11" imgW="419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04775"/>
            <a:ext cx="8229600" cy="1647825"/>
          </a:xfrm>
        </p:spPr>
        <p:txBody>
          <a:bodyPr>
            <a:spAutoFit/>
          </a:bodyPr>
          <a:lstStyle/>
          <a:p>
            <a:r>
              <a:rPr lang="en-US" sz="2800"/>
              <a:t>Find an equation for the conic that satisfies the given conditions.   </a:t>
            </a:r>
            <a:br>
              <a:rPr lang="en-US" sz="2800"/>
            </a:br>
            <a:r>
              <a:rPr lang="en-US" sz="2800"/>
              <a:t>Hyperbola,  foci            , vertices  </a:t>
            </a:r>
          </a:p>
        </p:txBody>
      </p:sp>
      <p:graphicFrame>
        <p:nvGraphicFramePr>
          <p:cNvPr id="41987" name="TPChart"/>
          <p:cNvGraphicFramePr>
            <a:graphicFrameLocks noChangeAspect="1"/>
          </p:cNvGraphicFramePr>
          <p:nvPr/>
        </p:nvGraphicFramePr>
        <p:xfrm>
          <a:off x="4876800" y="2057400"/>
          <a:ext cx="4267200" cy="4800600"/>
        </p:xfrm>
        <a:graphic>
          <a:graphicData uri="http://schemas.openxmlformats.org/presentationml/2006/ole">
            <p:oleObj spid="_x0000_s543746" name="Chart" r:id="rId5" imgW="4571989" imgH="5143584" progId="MSGraph.Chart.8">
              <p:embed followColorScheme="full"/>
            </p:oleObj>
          </a:graphicData>
        </a:graphic>
      </p:graphicFrame>
      <p:sp>
        <p:nvSpPr>
          <p:cNvPr id="41988"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95300" y="1981200"/>
            <a:ext cx="1858963" cy="1344613"/>
            <a:chOff x="312" y="1392"/>
            <a:chExt cx="1171" cy="847"/>
          </a:xfrm>
        </p:grpSpPr>
        <p:graphicFrame>
          <p:nvGraphicFramePr>
            <p:cNvPr id="41989" name="PSPic"/>
            <p:cNvGraphicFramePr>
              <a:graphicFrameLocks noChangeAspect="1"/>
            </p:cNvGraphicFramePr>
            <p:nvPr/>
          </p:nvGraphicFramePr>
          <p:xfrm>
            <a:off x="432" y="1632"/>
            <a:ext cx="1051" cy="607"/>
          </p:xfrm>
          <a:graphic>
            <a:graphicData uri="http://schemas.openxmlformats.org/presentationml/2006/ole">
              <p:oleObj spid="_x0000_s543753" name="Equation" r:id="rId6" imgW="634449" imgH="367981" progId="">
                <p:embed/>
              </p:oleObj>
            </a:graphicData>
          </a:graphic>
        </p:graphicFrame>
        <p:sp>
          <p:nvSpPr>
            <p:cNvPr id="41999" name="PSText"/>
            <p:cNvSpPr txBox="1">
              <a:spLocks noChangeArrowheads="1"/>
            </p:cNvSpPr>
            <p:nvPr/>
          </p:nvSpPr>
          <p:spPr bwMode="auto">
            <a:xfrm>
              <a:off x="432" y="1392"/>
              <a:ext cx="400" cy="240"/>
            </a:xfrm>
            <a:prstGeom prst="rect">
              <a:avLst/>
            </a:prstGeom>
            <a:noFill/>
            <a:ln w="9525">
              <a:noFill/>
              <a:miter lim="800000"/>
              <a:headEnd/>
              <a:tailEnd/>
            </a:ln>
            <a:effectLst/>
          </p:spPr>
          <p:txBody>
            <a:bodyPr/>
            <a:lstStyle/>
            <a:p>
              <a:r>
                <a:rPr lang="en-US" sz="2400"/>
                <a:t>1.</a:t>
              </a:r>
            </a:p>
          </p:txBody>
        </p:sp>
        <p:sp>
          <p:nvSpPr>
            <p:cNvPr id="42000" name="PSArrow"/>
            <p:cNvSpPr>
              <a:spLocks noChangeArrowheads="1"/>
            </p:cNvSpPr>
            <p:nvPr/>
          </p:nvSpPr>
          <p:spPr bwMode="auto">
            <a:xfrm>
              <a:off x="31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030413"/>
            <a:ext cx="1354138" cy="941387"/>
            <a:chOff x="1752" y="1440"/>
            <a:chExt cx="853" cy="593"/>
          </a:xfrm>
        </p:grpSpPr>
        <p:graphicFrame>
          <p:nvGraphicFramePr>
            <p:cNvPr id="41991" name="PSPic"/>
            <p:cNvGraphicFramePr>
              <a:graphicFrameLocks noChangeAspect="1"/>
            </p:cNvGraphicFramePr>
            <p:nvPr/>
          </p:nvGraphicFramePr>
          <p:xfrm>
            <a:off x="1872" y="1680"/>
            <a:ext cx="733" cy="353"/>
          </p:xfrm>
          <a:graphic>
            <a:graphicData uri="http://schemas.openxmlformats.org/presentationml/2006/ole">
              <p:oleObj spid="_x0000_s543752" name="Equation" r:id="rId7" imgW="444693" imgH="215994" progId="">
                <p:embed/>
              </p:oleObj>
            </a:graphicData>
          </a:graphic>
        </p:graphicFrame>
        <p:sp>
          <p:nvSpPr>
            <p:cNvPr id="42002" name="PSText"/>
            <p:cNvSpPr txBox="1">
              <a:spLocks noChangeArrowheads="1"/>
            </p:cNvSpPr>
            <p:nvPr/>
          </p:nvSpPr>
          <p:spPr bwMode="auto">
            <a:xfrm>
              <a:off x="1872" y="1440"/>
              <a:ext cx="400" cy="240"/>
            </a:xfrm>
            <a:prstGeom prst="rect">
              <a:avLst/>
            </a:prstGeom>
            <a:noFill/>
            <a:ln w="9525">
              <a:noFill/>
              <a:miter lim="800000"/>
              <a:headEnd/>
              <a:tailEnd/>
            </a:ln>
            <a:effectLst/>
          </p:spPr>
          <p:txBody>
            <a:bodyPr/>
            <a:lstStyle/>
            <a:p>
              <a:r>
                <a:rPr lang="en-US" sz="2400"/>
                <a:t>2.</a:t>
              </a:r>
            </a:p>
          </p:txBody>
        </p:sp>
        <p:sp>
          <p:nvSpPr>
            <p:cNvPr id="42003" name="PSArrow"/>
            <p:cNvSpPr>
              <a:spLocks noChangeArrowheads="1"/>
            </p:cNvSpPr>
            <p:nvPr/>
          </p:nvSpPr>
          <p:spPr bwMode="auto">
            <a:xfrm>
              <a:off x="175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95400" y="3581400"/>
            <a:ext cx="2646363" cy="1344613"/>
            <a:chOff x="840" y="2304"/>
            <a:chExt cx="1667" cy="847"/>
          </a:xfrm>
        </p:grpSpPr>
        <p:graphicFrame>
          <p:nvGraphicFramePr>
            <p:cNvPr id="41993" name="PSPic"/>
            <p:cNvGraphicFramePr>
              <a:graphicFrameLocks noChangeAspect="1"/>
            </p:cNvGraphicFramePr>
            <p:nvPr/>
          </p:nvGraphicFramePr>
          <p:xfrm>
            <a:off x="960" y="2544"/>
            <a:ext cx="1547" cy="607"/>
          </p:xfrm>
          <a:graphic>
            <a:graphicData uri="http://schemas.openxmlformats.org/presentationml/2006/ole">
              <p:oleObj spid="_x0000_s543751" name="Equation" r:id="rId8" imgW="927100" imgH="368300" progId="">
                <p:embed/>
              </p:oleObj>
            </a:graphicData>
          </a:graphic>
        </p:graphicFrame>
        <p:sp>
          <p:nvSpPr>
            <p:cNvPr id="42005" name="PSText"/>
            <p:cNvSpPr txBox="1">
              <a:spLocks noChangeArrowheads="1"/>
            </p:cNvSpPr>
            <p:nvPr/>
          </p:nvSpPr>
          <p:spPr bwMode="auto">
            <a:xfrm>
              <a:off x="960" y="2304"/>
              <a:ext cx="400" cy="240"/>
            </a:xfrm>
            <a:prstGeom prst="rect">
              <a:avLst/>
            </a:prstGeom>
            <a:noFill/>
            <a:ln w="9525">
              <a:noFill/>
              <a:miter lim="800000"/>
              <a:headEnd/>
              <a:tailEnd/>
            </a:ln>
            <a:effectLst/>
          </p:spPr>
          <p:txBody>
            <a:bodyPr/>
            <a:lstStyle/>
            <a:p>
              <a:r>
                <a:rPr lang="en-US" sz="2400"/>
                <a:t>3.</a:t>
              </a:r>
            </a:p>
          </p:txBody>
        </p:sp>
        <p:sp>
          <p:nvSpPr>
            <p:cNvPr id="42006" name="PSArrow"/>
            <p:cNvSpPr>
              <a:spLocks noChangeArrowheads="1"/>
            </p:cNvSpPr>
            <p:nvPr/>
          </p:nvSpPr>
          <p:spPr bwMode="auto">
            <a:xfrm>
              <a:off x="840"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05400"/>
            <a:ext cx="1941513" cy="1344613"/>
            <a:chOff x="360" y="3216"/>
            <a:chExt cx="1223" cy="847"/>
          </a:xfrm>
        </p:grpSpPr>
        <p:graphicFrame>
          <p:nvGraphicFramePr>
            <p:cNvPr id="41995" name="PSPic"/>
            <p:cNvGraphicFramePr>
              <a:graphicFrameLocks noChangeAspect="1"/>
            </p:cNvGraphicFramePr>
            <p:nvPr/>
          </p:nvGraphicFramePr>
          <p:xfrm>
            <a:off x="480" y="3456"/>
            <a:ext cx="1103" cy="607"/>
          </p:xfrm>
          <a:graphic>
            <a:graphicData uri="http://schemas.openxmlformats.org/presentationml/2006/ole">
              <p:oleObj spid="_x0000_s543750" name="Equation" r:id="rId9" imgW="660400" imgH="368300" progId="">
                <p:embed/>
              </p:oleObj>
            </a:graphicData>
          </a:graphic>
        </p:graphicFrame>
        <p:sp>
          <p:nvSpPr>
            <p:cNvPr id="42008"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42009"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208588"/>
            <a:ext cx="1638300" cy="1243012"/>
            <a:chOff x="1752" y="3216"/>
            <a:chExt cx="1032" cy="783"/>
          </a:xfrm>
        </p:grpSpPr>
        <p:graphicFrame>
          <p:nvGraphicFramePr>
            <p:cNvPr id="41997" name="PSPic"/>
            <p:cNvGraphicFramePr>
              <a:graphicFrameLocks noChangeAspect="1"/>
            </p:cNvGraphicFramePr>
            <p:nvPr/>
          </p:nvGraphicFramePr>
          <p:xfrm>
            <a:off x="1872" y="3456"/>
            <a:ext cx="912" cy="543"/>
          </p:xfrm>
          <a:graphic>
            <a:graphicData uri="http://schemas.openxmlformats.org/presentationml/2006/ole">
              <p:oleObj spid="_x0000_s543749" name="Equation" r:id="rId10" imgW="545626" imgH="329914" progId="">
                <p:embed/>
              </p:oleObj>
            </a:graphicData>
          </a:graphic>
        </p:graphicFrame>
        <p:sp>
          <p:nvSpPr>
            <p:cNvPr id="42011" name="PSText"/>
            <p:cNvSpPr txBox="1">
              <a:spLocks noChangeArrowheads="1"/>
            </p:cNvSpPr>
            <p:nvPr/>
          </p:nvSpPr>
          <p:spPr bwMode="auto">
            <a:xfrm>
              <a:off x="1872" y="3216"/>
              <a:ext cx="400" cy="240"/>
            </a:xfrm>
            <a:prstGeom prst="rect">
              <a:avLst/>
            </a:prstGeom>
            <a:noFill/>
            <a:ln w="9525">
              <a:noFill/>
              <a:miter lim="800000"/>
              <a:headEnd/>
              <a:tailEnd/>
            </a:ln>
            <a:effectLst/>
          </p:spPr>
          <p:txBody>
            <a:bodyPr/>
            <a:lstStyle/>
            <a:p>
              <a:r>
                <a:rPr lang="en-US" sz="2400"/>
                <a:t>5.</a:t>
              </a:r>
            </a:p>
          </p:txBody>
        </p:sp>
        <p:sp>
          <p:nvSpPr>
            <p:cNvPr id="42012" name="PSArrow"/>
            <p:cNvSpPr>
              <a:spLocks noChangeArrowheads="1"/>
            </p:cNvSpPr>
            <p:nvPr/>
          </p:nvSpPr>
          <p:spPr bwMode="auto">
            <a:xfrm>
              <a:off x="1752"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2015"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014" name="Object 30"/>
          <p:cNvGraphicFramePr>
            <a:graphicFrameLocks noChangeAspect="1"/>
          </p:cNvGraphicFramePr>
          <p:nvPr/>
        </p:nvGraphicFramePr>
        <p:xfrm>
          <a:off x="3048000" y="1296988"/>
          <a:ext cx="1143000" cy="531812"/>
        </p:xfrm>
        <a:graphic>
          <a:graphicData uri="http://schemas.openxmlformats.org/presentationml/2006/ole">
            <p:oleObj spid="_x0000_s543747" name="Equation" r:id="rId11" imgW="457200" imgH="215900" progId="">
              <p:embed/>
            </p:oleObj>
          </a:graphicData>
        </a:graphic>
      </p:graphicFrame>
      <p:sp>
        <p:nvSpPr>
          <p:cNvPr id="42017"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016" name="Object 32"/>
          <p:cNvGraphicFramePr>
            <a:graphicFrameLocks noChangeAspect="1"/>
          </p:cNvGraphicFramePr>
          <p:nvPr/>
        </p:nvGraphicFramePr>
        <p:xfrm>
          <a:off x="5638800" y="1227138"/>
          <a:ext cx="1295400" cy="601662"/>
        </p:xfrm>
        <a:graphic>
          <a:graphicData uri="http://schemas.openxmlformats.org/presentationml/2006/ole">
            <p:oleObj spid="_x0000_s543748" name="Equation" r:id="rId12" imgW="457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76200"/>
            <a:ext cx="8229600" cy="1828800"/>
          </a:xfrm>
        </p:spPr>
        <p:txBody>
          <a:bodyPr>
            <a:spAutoFit/>
          </a:bodyPr>
          <a:lstStyle/>
          <a:p>
            <a:r>
              <a:rPr lang="en-US" sz="3200"/>
              <a:t>True or False?  If the parametric curve</a:t>
            </a:r>
            <a:br>
              <a:rPr lang="en-US" sz="3200"/>
            </a:br>
            <a:r>
              <a:rPr lang="en-US" sz="3200"/>
              <a:t>                         satisfies              then it has a horizontal tangent when </a:t>
            </a:r>
            <a:r>
              <a:rPr lang="en-US" sz="3200" i="1"/>
              <a:t>t</a:t>
            </a:r>
            <a:r>
              <a:rPr lang="en-US" sz="3200"/>
              <a:t> = 1.</a:t>
            </a:r>
          </a:p>
        </p:txBody>
      </p:sp>
      <p:graphicFrame>
        <p:nvGraphicFramePr>
          <p:cNvPr id="44035" name="TPChart"/>
          <p:cNvGraphicFramePr>
            <a:graphicFrameLocks noChangeAspect="1"/>
          </p:cNvGraphicFramePr>
          <p:nvPr/>
        </p:nvGraphicFramePr>
        <p:xfrm>
          <a:off x="4808538" y="1981200"/>
          <a:ext cx="4335462" cy="4876800"/>
        </p:xfrm>
        <a:graphic>
          <a:graphicData uri="http://schemas.openxmlformats.org/presentationml/2006/ole">
            <p:oleObj spid="_x0000_s544770"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5908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4403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533400" y="914400"/>
          <a:ext cx="2819400" cy="563563"/>
        </p:xfrm>
        <a:graphic>
          <a:graphicData uri="http://schemas.openxmlformats.org/presentationml/2006/ole">
            <p:oleObj spid="_x0000_s544771" name="Equation" r:id="rId6" imgW="952087" imgH="190417" progId="">
              <p:embed/>
            </p:oleObj>
          </a:graphicData>
        </a:graphic>
      </p:graphicFrame>
      <p:sp>
        <p:nvSpPr>
          <p:cNvPr id="44040"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9" name="Object 7"/>
          <p:cNvGraphicFramePr>
            <a:graphicFrameLocks noChangeAspect="1"/>
          </p:cNvGraphicFramePr>
          <p:nvPr/>
        </p:nvGraphicFramePr>
        <p:xfrm>
          <a:off x="4876800" y="908050"/>
          <a:ext cx="1447800" cy="539750"/>
        </p:xfrm>
        <a:graphic>
          <a:graphicData uri="http://schemas.openxmlformats.org/presentationml/2006/ole">
            <p:oleObj spid="_x0000_s544772" name="Equation" r:id="rId7" imgW="5080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76200"/>
            <a:ext cx="8229600" cy="1828800"/>
          </a:xfrm>
        </p:spPr>
        <p:txBody>
          <a:bodyPr>
            <a:spAutoFit/>
          </a:bodyPr>
          <a:lstStyle/>
          <a:p>
            <a:r>
              <a:rPr lang="en-US" sz="3200"/>
              <a:t>True or False?   The exact length of the curve                                               is</a:t>
            </a:r>
            <a:br>
              <a:rPr lang="en-US" sz="3200"/>
            </a:br>
            <a:r>
              <a:rPr lang="en-US" sz="3200"/>
              <a:t>                          .</a:t>
            </a:r>
          </a:p>
        </p:txBody>
      </p:sp>
      <p:graphicFrame>
        <p:nvGraphicFramePr>
          <p:cNvPr id="45059" name="TPChart"/>
          <p:cNvGraphicFramePr>
            <a:graphicFrameLocks noChangeAspect="1"/>
          </p:cNvGraphicFramePr>
          <p:nvPr/>
        </p:nvGraphicFramePr>
        <p:xfrm>
          <a:off x="4508500" y="1651000"/>
          <a:ext cx="4572000" cy="5143500"/>
        </p:xfrm>
        <a:graphic>
          <a:graphicData uri="http://schemas.openxmlformats.org/presentationml/2006/ole">
            <p:oleObj spid="_x0000_s545794"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28194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45062"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1" name="Object 5"/>
          <p:cNvGraphicFramePr>
            <a:graphicFrameLocks noChangeAspect="1"/>
          </p:cNvGraphicFramePr>
          <p:nvPr/>
        </p:nvGraphicFramePr>
        <p:xfrm>
          <a:off x="1600200" y="762000"/>
          <a:ext cx="5219700" cy="706438"/>
        </p:xfrm>
        <a:graphic>
          <a:graphicData uri="http://schemas.openxmlformats.org/presentationml/2006/ole">
            <p:oleObj spid="_x0000_s545795" name="Equation" r:id="rId6" imgW="1803400" imgH="241300" progId="">
              <p:embed/>
            </p:oleObj>
          </a:graphicData>
        </a:graphic>
      </p:graphicFrame>
      <p:sp>
        <p:nvSpPr>
          <p:cNvPr id="4506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3" name="Object 7"/>
          <p:cNvGraphicFramePr>
            <a:graphicFrameLocks noChangeAspect="1"/>
          </p:cNvGraphicFramePr>
          <p:nvPr/>
        </p:nvGraphicFramePr>
        <p:xfrm>
          <a:off x="609600" y="1447800"/>
          <a:ext cx="2819400" cy="946150"/>
        </p:xfrm>
        <a:graphic>
          <a:graphicData uri="http://schemas.openxmlformats.org/presentationml/2006/ole">
            <p:oleObj spid="_x0000_s545796" name="Equation" r:id="rId7" imgW="9779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114300"/>
            <a:ext cx="8229600" cy="1465263"/>
          </a:xfrm>
        </p:spPr>
        <p:txBody>
          <a:bodyPr>
            <a:spAutoFit/>
          </a:bodyPr>
          <a:lstStyle/>
          <a:p>
            <a:r>
              <a:rPr lang="en-US" sz="3600"/>
              <a:t>Find the equation of the directrix of the conic. </a:t>
            </a:r>
          </a:p>
        </p:txBody>
      </p:sp>
      <p:graphicFrame>
        <p:nvGraphicFramePr>
          <p:cNvPr id="46083" name="TPChart"/>
          <p:cNvGraphicFramePr>
            <a:graphicFrameLocks noChangeAspect="1"/>
          </p:cNvGraphicFramePr>
          <p:nvPr/>
        </p:nvGraphicFramePr>
        <p:xfrm>
          <a:off x="4508500" y="1651000"/>
          <a:ext cx="4572000" cy="5143500"/>
        </p:xfrm>
        <a:graphic>
          <a:graphicData uri="http://schemas.openxmlformats.org/presentationml/2006/ole">
            <p:oleObj spid="_x0000_s546818"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3027363"/>
            <a:ext cx="4114800" cy="2916237"/>
          </a:xfrm>
        </p:spPr>
        <p:txBody>
          <a:bodyPr>
            <a:spAutoFit/>
          </a:bodyPr>
          <a:lstStyle/>
          <a:p>
            <a:pPr marL="609600" indent="-609600">
              <a:buFontTx/>
              <a:buAutoNum type="arabicPeriod"/>
            </a:pPr>
            <a:r>
              <a:rPr lang="en-US"/>
              <a:t> </a:t>
            </a:r>
            <a:r>
              <a:rPr lang="en-US" i="1"/>
              <a:t>y = </a:t>
            </a:r>
            <a:r>
              <a:rPr lang="en-US"/>
              <a:t>6</a:t>
            </a:r>
          </a:p>
          <a:p>
            <a:pPr marL="609600" indent="-609600">
              <a:buFontTx/>
              <a:buAutoNum type="arabicPeriod"/>
            </a:pPr>
            <a:r>
              <a:rPr lang="en-US"/>
              <a:t> </a:t>
            </a:r>
            <a:r>
              <a:rPr lang="en-US" i="1"/>
              <a:t>y</a:t>
            </a:r>
            <a:r>
              <a:rPr lang="en-US"/>
              <a:t> = -3</a:t>
            </a:r>
          </a:p>
          <a:p>
            <a:pPr marL="609600" indent="-609600">
              <a:buFontTx/>
              <a:buAutoNum type="arabicPeriod"/>
            </a:pPr>
            <a:r>
              <a:rPr lang="en-US"/>
              <a:t> </a:t>
            </a:r>
            <a:r>
              <a:rPr lang="en-US" i="1"/>
              <a:t>x = </a:t>
            </a:r>
            <a:r>
              <a:rPr lang="en-US"/>
              <a:t>-6</a:t>
            </a:r>
            <a:endParaRPr lang="en-US" i="1"/>
          </a:p>
          <a:p>
            <a:pPr marL="609600" indent="-609600">
              <a:buFontTx/>
              <a:buAutoNum type="arabicPeriod"/>
            </a:pPr>
            <a:r>
              <a:rPr lang="en-US"/>
              <a:t> </a:t>
            </a:r>
            <a:r>
              <a:rPr lang="en-US" i="1"/>
              <a:t>x = </a:t>
            </a:r>
            <a:r>
              <a:rPr lang="en-US"/>
              <a:t>3</a:t>
            </a:r>
          </a:p>
          <a:p>
            <a:pPr marL="609600" indent="-609600">
              <a:buFontTx/>
              <a:buAutoNum type="arabicPeriod"/>
            </a:pPr>
            <a:r>
              <a:rPr lang="en-US"/>
              <a:t> </a:t>
            </a:r>
            <a:r>
              <a:rPr lang="en-US" i="1"/>
              <a:t>x = </a:t>
            </a:r>
            <a:r>
              <a:rPr lang="en-US"/>
              <a:t>2</a:t>
            </a:r>
          </a:p>
        </p:txBody>
      </p:sp>
      <p:sp>
        <p:nvSpPr>
          <p:cNvPr id="46086"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5" name="Object 5"/>
          <p:cNvGraphicFramePr>
            <a:graphicFrameLocks noChangeAspect="1"/>
          </p:cNvGraphicFramePr>
          <p:nvPr/>
        </p:nvGraphicFramePr>
        <p:xfrm>
          <a:off x="533400" y="1616075"/>
          <a:ext cx="2362200" cy="1127125"/>
        </p:xfrm>
        <a:graphic>
          <a:graphicData uri="http://schemas.openxmlformats.org/presentationml/2006/ole">
            <p:oleObj spid="_x0000_s546819" name="Equation" r:id="rId6" imgW="6858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49213"/>
            <a:ext cx="8229600" cy="1341437"/>
          </a:xfrm>
        </p:spPr>
        <p:txBody>
          <a:bodyPr>
            <a:spAutoFit/>
          </a:bodyPr>
          <a:lstStyle/>
          <a:p>
            <a:r>
              <a:rPr lang="en-US" sz="3200"/>
              <a:t>Find the area of the region enclosed by each loop of the curve.</a:t>
            </a:r>
          </a:p>
        </p:txBody>
      </p:sp>
      <p:graphicFrame>
        <p:nvGraphicFramePr>
          <p:cNvPr id="47107" name="TPChart"/>
          <p:cNvGraphicFramePr>
            <a:graphicFrameLocks noChangeAspect="1"/>
          </p:cNvGraphicFramePr>
          <p:nvPr/>
        </p:nvGraphicFramePr>
        <p:xfrm>
          <a:off x="4808538" y="1981200"/>
          <a:ext cx="4335462" cy="4876800"/>
        </p:xfrm>
        <a:graphic>
          <a:graphicData uri="http://schemas.openxmlformats.org/presentationml/2006/ole">
            <p:oleObj spid="_x0000_s547842" name="Chart" r:id="rId5" imgW="4571989" imgH="5143584" progId="MSGraph.Chart.8">
              <p:embed followColorScheme="full"/>
            </p:oleObj>
          </a:graphicData>
        </a:graphic>
      </p:graphicFrame>
      <p:sp>
        <p:nvSpPr>
          <p:cNvPr id="47108" name="TPAnswers" hidden="1"/>
          <p:cNvSpPr>
            <a:spLocks noGrp="1" noChangeArrowheads="1"/>
          </p:cNvSpPr>
          <p:nvPr>
            <p:ph type="body" idx="1"/>
            <p:custDataLst>
              <p:tags r:id="rId3"/>
            </p:custDataLst>
          </p:nvPr>
        </p:nvSpPr>
        <p:spPr>
          <a:xfrm>
            <a:off x="457200" y="69500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571500" y="2514600"/>
            <a:ext cx="844550" cy="1425575"/>
            <a:chOff x="360" y="1584"/>
            <a:chExt cx="532" cy="898"/>
          </a:xfrm>
        </p:grpSpPr>
        <p:graphicFrame>
          <p:nvGraphicFramePr>
            <p:cNvPr id="47109" name="PSPic"/>
            <p:cNvGraphicFramePr>
              <a:graphicFrameLocks noChangeAspect="1"/>
            </p:cNvGraphicFramePr>
            <p:nvPr/>
          </p:nvGraphicFramePr>
          <p:xfrm>
            <a:off x="480" y="1824"/>
            <a:ext cx="412" cy="658"/>
          </p:xfrm>
          <a:graphic>
            <a:graphicData uri="http://schemas.openxmlformats.org/presentationml/2006/ole">
              <p:oleObj spid="_x0000_s547848" name="Equation" r:id="rId6" imgW="228600" imgH="368300" progId="">
                <p:embed/>
              </p:oleObj>
            </a:graphicData>
          </a:graphic>
        </p:graphicFrame>
        <p:sp>
          <p:nvSpPr>
            <p:cNvPr id="47119" name="PSText"/>
            <p:cNvSpPr txBox="1">
              <a:spLocks noChangeArrowheads="1"/>
            </p:cNvSpPr>
            <p:nvPr/>
          </p:nvSpPr>
          <p:spPr bwMode="auto">
            <a:xfrm>
              <a:off x="480" y="1584"/>
              <a:ext cx="400" cy="240"/>
            </a:xfrm>
            <a:prstGeom prst="rect">
              <a:avLst/>
            </a:prstGeom>
            <a:noFill/>
            <a:ln w="9525">
              <a:noFill/>
              <a:miter lim="800000"/>
              <a:headEnd/>
              <a:tailEnd/>
            </a:ln>
            <a:effectLst/>
          </p:spPr>
          <p:txBody>
            <a:bodyPr/>
            <a:lstStyle/>
            <a:p>
              <a:r>
                <a:rPr lang="en-US" sz="2400"/>
                <a:t>1.</a:t>
              </a:r>
            </a:p>
          </p:txBody>
        </p:sp>
        <p:sp>
          <p:nvSpPr>
            <p:cNvPr id="47120" name="PSArrow"/>
            <p:cNvSpPr>
              <a:spLocks noChangeArrowheads="1"/>
            </p:cNvSpPr>
            <p:nvPr/>
          </p:nvSpPr>
          <p:spPr bwMode="auto">
            <a:xfrm>
              <a:off x="360"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57538" y="2514600"/>
            <a:ext cx="1127125" cy="1317625"/>
            <a:chOff x="1656" y="1584"/>
            <a:chExt cx="710" cy="830"/>
          </a:xfrm>
        </p:grpSpPr>
        <p:graphicFrame>
          <p:nvGraphicFramePr>
            <p:cNvPr id="47111" name="PSPic"/>
            <p:cNvGraphicFramePr>
              <a:graphicFrameLocks noChangeAspect="1"/>
            </p:cNvGraphicFramePr>
            <p:nvPr/>
          </p:nvGraphicFramePr>
          <p:xfrm>
            <a:off x="1776" y="1824"/>
            <a:ext cx="590" cy="590"/>
          </p:xfrm>
          <a:graphic>
            <a:graphicData uri="http://schemas.openxmlformats.org/presentationml/2006/ole">
              <p:oleObj spid="_x0000_s547847" name="Equation" r:id="rId7" imgW="330057" imgH="330057" progId="">
                <p:embed/>
              </p:oleObj>
            </a:graphicData>
          </a:graphic>
        </p:graphicFrame>
        <p:sp>
          <p:nvSpPr>
            <p:cNvPr id="47122" name="PSText"/>
            <p:cNvSpPr txBox="1">
              <a:spLocks noChangeArrowheads="1"/>
            </p:cNvSpPr>
            <p:nvPr/>
          </p:nvSpPr>
          <p:spPr bwMode="auto">
            <a:xfrm>
              <a:off x="1776" y="1584"/>
              <a:ext cx="400" cy="240"/>
            </a:xfrm>
            <a:prstGeom prst="rect">
              <a:avLst/>
            </a:prstGeom>
            <a:noFill/>
            <a:ln w="9525">
              <a:noFill/>
              <a:miter lim="800000"/>
              <a:headEnd/>
              <a:tailEnd/>
            </a:ln>
            <a:effectLst/>
          </p:spPr>
          <p:txBody>
            <a:bodyPr/>
            <a:lstStyle/>
            <a:p>
              <a:r>
                <a:rPr lang="en-US" sz="2400"/>
                <a:t>2.</a:t>
              </a:r>
            </a:p>
          </p:txBody>
        </p:sp>
        <p:sp>
          <p:nvSpPr>
            <p:cNvPr id="47123" name="PSArrow"/>
            <p:cNvSpPr>
              <a:spLocks noChangeArrowheads="1"/>
            </p:cNvSpPr>
            <p:nvPr/>
          </p:nvSpPr>
          <p:spPr bwMode="auto">
            <a:xfrm>
              <a:off x="1656"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44650" y="3938588"/>
            <a:ext cx="1327150" cy="1319212"/>
            <a:chOff x="888" y="2400"/>
            <a:chExt cx="836" cy="831"/>
          </a:xfrm>
        </p:grpSpPr>
        <p:graphicFrame>
          <p:nvGraphicFramePr>
            <p:cNvPr id="47113" name="PSPic"/>
            <p:cNvGraphicFramePr>
              <a:graphicFrameLocks noChangeAspect="1"/>
            </p:cNvGraphicFramePr>
            <p:nvPr/>
          </p:nvGraphicFramePr>
          <p:xfrm>
            <a:off x="1008" y="2640"/>
            <a:ext cx="716" cy="591"/>
          </p:xfrm>
          <a:graphic>
            <a:graphicData uri="http://schemas.openxmlformats.org/presentationml/2006/ole">
              <p:oleObj spid="_x0000_s547846" name="Equation" r:id="rId8" imgW="393700" imgH="330200" progId="">
                <p:embed/>
              </p:oleObj>
            </a:graphicData>
          </a:graphic>
        </p:graphicFrame>
        <p:sp>
          <p:nvSpPr>
            <p:cNvPr id="47125" name="PSText"/>
            <p:cNvSpPr txBox="1">
              <a:spLocks noChangeArrowheads="1"/>
            </p:cNvSpPr>
            <p:nvPr/>
          </p:nvSpPr>
          <p:spPr bwMode="auto">
            <a:xfrm>
              <a:off x="1008" y="2400"/>
              <a:ext cx="400" cy="240"/>
            </a:xfrm>
            <a:prstGeom prst="rect">
              <a:avLst/>
            </a:prstGeom>
            <a:noFill/>
            <a:ln w="9525">
              <a:noFill/>
              <a:miter lim="800000"/>
              <a:headEnd/>
              <a:tailEnd/>
            </a:ln>
            <a:effectLst/>
          </p:spPr>
          <p:txBody>
            <a:bodyPr/>
            <a:lstStyle/>
            <a:p>
              <a:r>
                <a:rPr lang="en-US" sz="2400"/>
                <a:t>3.</a:t>
              </a:r>
            </a:p>
          </p:txBody>
        </p:sp>
        <p:sp>
          <p:nvSpPr>
            <p:cNvPr id="47126" name="PSArrow"/>
            <p:cNvSpPr>
              <a:spLocks noChangeArrowheads="1"/>
            </p:cNvSpPr>
            <p:nvPr/>
          </p:nvSpPr>
          <p:spPr bwMode="auto">
            <a:xfrm>
              <a:off x="888"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105400"/>
            <a:ext cx="1109663" cy="1317625"/>
            <a:chOff x="408" y="3216"/>
            <a:chExt cx="699" cy="830"/>
          </a:xfrm>
        </p:grpSpPr>
        <p:graphicFrame>
          <p:nvGraphicFramePr>
            <p:cNvPr id="47115" name="PSPic"/>
            <p:cNvGraphicFramePr>
              <a:graphicFrameLocks noChangeAspect="1"/>
            </p:cNvGraphicFramePr>
            <p:nvPr/>
          </p:nvGraphicFramePr>
          <p:xfrm>
            <a:off x="528" y="3456"/>
            <a:ext cx="579" cy="590"/>
          </p:xfrm>
          <a:graphic>
            <a:graphicData uri="http://schemas.openxmlformats.org/presentationml/2006/ole">
              <p:oleObj spid="_x0000_s547845" name="Equation" r:id="rId9" imgW="317087" imgH="329771" progId="">
                <p:embed/>
              </p:oleObj>
            </a:graphicData>
          </a:graphic>
        </p:graphicFrame>
        <p:sp>
          <p:nvSpPr>
            <p:cNvPr id="47128" name="PSText"/>
            <p:cNvSpPr txBox="1">
              <a:spLocks noChangeArrowheads="1"/>
            </p:cNvSpPr>
            <p:nvPr/>
          </p:nvSpPr>
          <p:spPr bwMode="auto">
            <a:xfrm>
              <a:off x="528" y="3216"/>
              <a:ext cx="400" cy="240"/>
            </a:xfrm>
            <a:prstGeom prst="rect">
              <a:avLst/>
            </a:prstGeom>
            <a:noFill/>
            <a:ln w="9525">
              <a:noFill/>
              <a:miter lim="800000"/>
              <a:headEnd/>
              <a:tailEnd/>
            </a:ln>
            <a:effectLst/>
          </p:spPr>
          <p:txBody>
            <a:bodyPr/>
            <a:lstStyle/>
            <a:p>
              <a:r>
                <a:rPr lang="en-US" sz="2400"/>
                <a:t>4.</a:t>
              </a:r>
            </a:p>
          </p:txBody>
        </p:sp>
        <p:sp>
          <p:nvSpPr>
            <p:cNvPr id="47129" name="PSArrow"/>
            <p:cNvSpPr>
              <a:spLocks noChangeArrowheads="1"/>
            </p:cNvSpPr>
            <p:nvPr/>
          </p:nvSpPr>
          <p:spPr bwMode="auto">
            <a:xfrm>
              <a:off x="40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33738" y="5083175"/>
            <a:ext cx="1109662" cy="1317625"/>
            <a:chOff x="1704" y="3202"/>
            <a:chExt cx="699" cy="830"/>
          </a:xfrm>
        </p:grpSpPr>
        <p:graphicFrame>
          <p:nvGraphicFramePr>
            <p:cNvPr id="47117" name="PSPic"/>
            <p:cNvGraphicFramePr>
              <a:graphicFrameLocks noChangeAspect="1"/>
            </p:cNvGraphicFramePr>
            <p:nvPr/>
          </p:nvGraphicFramePr>
          <p:xfrm>
            <a:off x="1824" y="3442"/>
            <a:ext cx="579" cy="590"/>
          </p:xfrm>
          <a:graphic>
            <a:graphicData uri="http://schemas.openxmlformats.org/presentationml/2006/ole">
              <p:oleObj spid="_x0000_s547844" name="Equation" r:id="rId10" imgW="317087" imgH="329771" progId="">
                <p:embed/>
              </p:oleObj>
            </a:graphicData>
          </a:graphic>
        </p:graphicFrame>
        <p:sp>
          <p:nvSpPr>
            <p:cNvPr id="47131" name="PSText"/>
            <p:cNvSpPr txBox="1">
              <a:spLocks noChangeArrowheads="1"/>
            </p:cNvSpPr>
            <p:nvPr/>
          </p:nvSpPr>
          <p:spPr bwMode="auto">
            <a:xfrm>
              <a:off x="1824" y="3202"/>
              <a:ext cx="400" cy="240"/>
            </a:xfrm>
            <a:prstGeom prst="rect">
              <a:avLst/>
            </a:prstGeom>
            <a:noFill/>
            <a:ln w="9525">
              <a:noFill/>
              <a:miter lim="800000"/>
              <a:headEnd/>
              <a:tailEnd/>
            </a:ln>
            <a:effectLst/>
          </p:spPr>
          <p:txBody>
            <a:bodyPr/>
            <a:lstStyle/>
            <a:p>
              <a:r>
                <a:rPr lang="en-US" sz="2400"/>
                <a:t>5.</a:t>
              </a:r>
            </a:p>
          </p:txBody>
        </p:sp>
        <p:sp>
          <p:nvSpPr>
            <p:cNvPr id="47132" name="PSArrow"/>
            <p:cNvSpPr>
              <a:spLocks noChangeArrowheads="1"/>
            </p:cNvSpPr>
            <p:nvPr/>
          </p:nvSpPr>
          <p:spPr bwMode="auto">
            <a:xfrm>
              <a:off x="1704" y="336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7135"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34" name="Object 30"/>
          <p:cNvGraphicFramePr>
            <a:graphicFrameLocks noChangeAspect="1"/>
          </p:cNvGraphicFramePr>
          <p:nvPr/>
        </p:nvGraphicFramePr>
        <p:xfrm>
          <a:off x="457200" y="1311275"/>
          <a:ext cx="5867400" cy="746125"/>
        </p:xfrm>
        <a:graphic>
          <a:graphicData uri="http://schemas.openxmlformats.org/presentationml/2006/ole">
            <p:oleObj spid="_x0000_s547843" name="Equation" r:id="rId11" imgW="1916868" imgH="24119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PQuestion"/>
          <p:cNvSpPr>
            <a:spLocks noGrp="1" noChangeArrowheads="1"/>
          </p:cNvSpPr>
          <p:nvPr>
            <p:ph type="title"/>
          </p:nvPr>
        </p:nvSpPr>
        <p:spPr>
          <a:xfrm>
            <a:off x="457200" y="76200"/>
            <a:ext cx="8229600" cy="1828800"/>
          </a:xfrm>
        </p:spPr>
        <p:txBody>
          <a:bodyPr>
            <a:spAutoFit/>
          </a:bodyPr>
          <a:lstStyle/>
          <a:p>
            <a:r>
              <a:rPr lang="en-US" sz="3200"/>
              <a:t>True or False?   The exact length of the curve                                               is</a:t>
            </a:r>
            <a:br>
              <a:rPr lang="en-US" sz="3200"/>
            </a:br>
            <a:r>
              <a:rPr lang="en-US" sz="3200"/>
              <a:t>                          .</a:t>
            </a:r>
          </a:p>
        </p:txBody>
      </p:sp>
      <p:graphicFrame>
        <p:nvGraphicFramePr>
          <p:cNvPr id="66563" name="TPChart"/>
          <p:cNvGraphicFramePr>
            <a:graphicFrameLocks noChangeAspect="1"/>
          </p:cNvGraphicFramePr>
          <p:nvPr/>
        </p:nvGraphicFramePr>
        <p:xfrm>
          <a:off x="4508500" y="1651000"/>
          <a:ext cx="4572000" cy="5143500"/>
        </p:xfrm>
        <a:graphic>
          <a:graphicData uri="http://schemas.openxmlformats.org/presentationml/2006/ole">
            <p:oleObj spid="_x0000_s548866" name="Chart" r:id="rId5" imgW="4571989" imgH="5143584" progId="MSGraph.Chart.8">
              <p:embed followColorScheme="full"/>
            </p:oleObj>
          </a:graphicData>
        </a:graphic>
      </p:graphicFrame>
      <p:sp>
        <p:nvSpPr>
          <p:cNvPr id="66564" name="TPAnswers"/>
          <p:cNvSpPr>
            <a:spLocks noGrp="1" noChangeArrowheads="1"/>
          </p:cNvSpPr>
          <p:nvPr>
            <p:ph type="body" idx="1"/>
            <p:custDataLst>
              <p:tags r:id="rId3"/>
            </p:custDataLst>
          </p:nvPr>
        </p:nvSpPr>
        <p:spPr>
          <a:xfrm>
            <a:off x="457200" y="2819400"/>
            <a:ext cx="4114800" cy="1163638"/>
          </a:xfrm>
        </p:spPr>
        <p:txBody>
          <a:bodyPr>
            <a:spAutoFit/>
          </a:bodyPr>
          <a:lstStyle/>
          <a:p>
            <a:pPr marL="609600" indent="-609600">
              <a:buFontTx/>
              <a:buAutoNum type="arabicPeriod"/>
            </a:pPr>
            <a:r>
              <a:rPr lang="en-US"/>
              <a:t>True</a:t>
            </a:r>
          </a:p>
          <a:p>
            <a:pPr marL="609600" indent="-609600">
              <a:buFontTx/>
              <a:buAutoNum type="arabicPeriod"/>
            </a:pPr>
            <a:r>
              <a:rPr lang="en-US"/>
              <a:t>False</a:t>
            </a:r>
          </a:p>
        </p:txBody>
      </p:sp>
      <p:sp>
        <p:nvSpPr>
          <p:cNvPr id="66565" name="Rectangle 5"/>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sp>
        <p:nvSpPr>
          <p:cNvPr id="66567" name="Rectangle 7"/>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66570" name="Rectangle 10"/>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69" name="Object 9"/>
          <p:cNvGraphicFramePr>
            <a:graphicFrameLocks noChangeAspect="1"/>
          </p:cNvGraphicFramePr>
          <p:nvPr/>
        </p:nvGraphicFramePr>
        <p:xfrm>
          <a:off x="1676400" y="762000"/>
          <a:ext cx="5105400" cy="688975"/>
        </p:xfrm>
        <a:graphic>
          <a:graphicData uri="http://schemas.openxmlformats.org/presentationml/2006/ole">
            <p:oleObj spid="_x0000_s548867" name="Equation" r:id="rId6" imgW="1816100" imgH="241300" progId="">
              <p:embed/>
            </p:oleObj>
          </a:graphicData>
        </a:graphic>
      </p:graphicFrame>
      <p:sp>
        <p:nvSpPr>
          <p:cNvPr id="66572" name="Rectangle 12"/>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6571" name="Object 11"/>
          <p:cNvGraphicFramePr>
            <a:graphicFrameLocks noChangeAspect="1"/>
          </p:cNvGraphicFramePr>
          <p:nvPr/>
        </p:nvGraphicFramePr>
        <p:xfrm>
          <a:off x="533400" y="1371600"/>
          <a:ext cx="2819400" cy="611188"/>
        </p:xfrm>
        <a:graphic>
          <a:graphicData uri="http://schemas.openxmlformats.org/presentationml/2006/ole">
            <p:oleObj spid="_x0000_s548868" name="Equation" r:id="rId7" imgW="952087"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6563"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28575"/>
            <a:ext cx="8229600" cy="1647825"/>
          </a:xfrm>
        </p:spPr>
        <p:txBody>
          <a:bodyPr>
            <a:spAutoFit/>
          </a:bodyPr>
          <a:lstStyle/>
          <a:p>
            <a:r>
              <a:rPr lang="en-US" sz="2800"/>
              <a:t>Find an equation for the conic that satisfies the given conditions.  </a:t>
            </a:r>
            <a:br>
              <a:rPr lang="en-US" sz="2800"/>
            </a:br>
            <a:r>
              <a:rPr lang="en-US" sz="2800"/>
              <a:t>Ellipse, foci            , vertices  </a:t>
            </a:r>
          </a:p>
        </p:txBody>
      </p:sp>
      <p:graphicFrame>
        <p:nvGraphicFramePr>
          <p:cNvPr id="57347" name="TPChart"/>
          <p:cNvGraphicFramePr>
            <a:graphicFrameLocks noChangeAspect="1"/>
          </p:cNvGraphicFramePr>
          <p:nvPr/>
        </p:nvGraphicFramePr>
        <p:xfrm>
          <a:off x="4741863" y="1905000"/>
          <a:ext cx="4402137" cy="4953000"/>
        </p:xfrm>
        <a:graphic>
          <a:graphicData uri="http://schemas.openxmlformats.org/presentationml/2006/ole">
            <p:oleObj spid="_x0000_s549890" name="Chart" r:id="rId5" imgW="4571989" imgH="5143584" progId="MSGraph.Chart.8">
              <p:embed followColorScheme="full"/>
            </p:oleObj>
          </a:graphicData>
        </a:graphic>
      </p:graphicFrame>
      <p:sp>
        <p:nvSpPr>
          <p:cNvPr id="57348" name="TPAnswers" hidden="1"/>
          <p:cNvSpPr>
            <a:spLocks noGrp="1" noChangeArrowheads="1"/>
          </p:cNvSpPr>
          <p:nvPr>
            <p:ph type="body" idx="1"/>
            <p:custDataLst>
              <p:tags r:id="rId3"/>
            </p:custDataLst>
          </p:nvPr>
        </p:nvSpPr>
        <p:spPr>
          <a:xfrm>
            <a:off x="457200" y="6926263"/>
            <a:ext cx="4114800" cy="1150937"/>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495300" y="2133600"/>
            <a:ext cx="1254125" cy="893763"/>
            <a:chOff x="312" y="1488"/>
            <a:chExt cx="790" cy="563"/>
          </a:xfrm>
        </p:grpSpPr>
        <p:graphicFrame>
          <p:nvGraphicFramePr>
            <p:cNvPr id="57349" name="PSPic"/>
            <p:cNvGraphicFramePr>
              <a:graphicFrameLocks noChangeAspect="1"/>
            </p:cNvGraphicFramePr>
            <p:nvPr/>
          </p:nvGraphicFramePr>
          <p:xfrm>
            <a:off x="432" y="1728"/>
            <a:ext cx="670" cy="323"/>
          </p:xfrm>
          <a:graphic>
            <a:graphicData uri="http://schemas.openxmlformats.org/presentationml/2006/ole">
              <p:oleObj spid="_x0000_s549897" name="Equation" r:id="rId6" imgW="444693" imgH="215994" progId="">
                <p:embed/>
              </p:oleObj>
            </a:graphicData>
          </a:graphic>
        </p:graphicFrame>
        <p:sp>
          <p:nvSpPr>
            <p:cNvPr id="57359" name="PSText"/>
            <p:cNvSpPr txBox="1">
              <a:spLocks noChangeArrowheads="1"/>
            </p:cNvSpPr>
            <p:nvPr/>
          </p:nvSpPr>
          <p:spPr bwMode="auto">
            <a:xfrm>
              <a:off x="432" y="1488"/>
              <a:ext cx="400" cy="240"/>
            </a:xfrm>
            <a:prstGeom prst="rect">
              <a:avLst/>
            </a:prstGeom>
            <a:noFill/>
            <a:ln w="9525">
              <a:noFill/>
              <a:miter lim="800000"/>
              <a:headEnd/>
              <a:tailEnd/>
            </a:ln>
            <a:effectLst/>
          </p:spPr>
          <p:txBody>
            <a:bodyPr/>
            <a:lstStyle/>
            <a:p>
              <a:r>
                <a:rPr lang="en-US" sz="2400"/>
                <a:t>1.</a:t>
              </a:r>
            </a:p>
          </p:txBody>
        </p:sp>
        <p:sp>
          <p:nvSpPr>
            <p:cNvPr id="57360" name="PSArrow"/>
            <p:cNvSpPr>
              <a:spLocks noChangeArrowheads="1"/>
            </p:cNvSpPr>
            <p:nvPr/>
          </p:nvSpPr>
          <p:spPr bwMode="auto">
            <a:xfrm>
              <a:off x="312"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057400"/>
            <a:ext cx="1789113" cy="1260475"/>
            <a:chOff x="1752" y="1440"/>
            <a:chExt cx="1127" cy="794"/>
          </a:xfrm>
        </p:grpSpPr>
        <p:graphicFrame>
          <p:nvGraphicFramePr>
            <p:cNvPr id="57351" name="PSPic"/>
            <p:cNvGraphicFramePr>
              <a:graphicFrameLocks noChangeAspect="1"/>
            </p:cNvGraphicFramePr>
            <p:nvPr/>
          </p:nvGraphicFramePr>
          <p:xfrm>
            <a:off x="1872" y="1680"/>
            <a:ext cx="1007" cy="554"/>
          </p:xfrm>
          <a:graphic>
            <a:graphicData uri="http://schemas.openxmlformats.org/presentationml/2006/ole">
              <p:oleObj spid="_x0000_s549896" name="Equation" r:id="rId7" imgW="660400" imgH="368300" progId="">
                <p:embed/>
              </p:oleObj>
            </a:graphicData>
          </a:graphic>
        </p:graphicFrame>
        <p:sp>
          <p:nvSpPr>
            <p:cNvPr id="57362" name="PSText"/>
            <p:cNvSpPr txBox="1">
              <a:spLocks noChangeArrowheads="1"/>
            </p:cNvSpPr>
            <p:nvPr/>
          </p:nvSpPr>
          <p:spPr bwMode="auto">
            <a:xfrm>
              <a:off x="1872" y="1440"/>
              <a:ext cx="400" cy="240"/>
            </a:xfrm>
            <a:prstGeom prst="rect">
              <a:avLst/>
            </a:prstGeom>
            <a:noFill/>
            <a:ln w="9525">
              <a:noFill/>
              <a:miter lim="800000"/>
              <a:headEnd/>
              <a:tailEnd/>
            </a:ln>
            <a:effectLst/>
          </p:spPr>
          <p:txBody>
            <a:bodyPr/>
            <a:lstStyle/>
            <a:p>
              <a:r>
                <a:rPr lang="en-US" sz="2400"/>
                <a:t>2.</a:t>
              </a:r>
            </a:p>
          </p:txBody>
        </p:sp>
        <p:sp>
          <p:nvSpPr>
            <p:cNvPr id="57363" name="PSArrow"/>
            <p:cNvSpPr>
              <a:spLocks noChangeArrowheads="1"/>
            </p:cNvSpPr>
            <p:nvPr/>
          </p:nvSpPr>
          <p:spPr bwMode="auto">
            <a:xfrm>
              <a:off x="175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55725" y="3429000"/>
            <a:ext cx="1789113" cy="1260475"/>
            <a:chOff x="854" y="2208"/>
            <a:chExt cx="1127" cy="794"/>
          </a:xfrm>
        </p:grpSpPr>
        <p:graphicFrame>
          <p:nvGraphicFramePr>
            <p:cNvPr id="57353" name="PSPic"/>
            <p:cNvGraphicFramePr>
              <a:graphicFrameLocks noChangeAspect="1"/>
            </p:cNvGraphicFramePr>
            <p:nvPr/>
          </p:nvGraphicFramePr>
          <p:xfrm>
            <a:off x="974" y="2448"/>
            <a:ext cx="1007" cy="554"/>
          </p:xfrm>
          <a:graphic>
            <a:graphicData uri="http://schemas.openxmlformats.org/presentationml/2006/ole">
              <p:oleObj spid="_x0000_s549895" name="Equation" r:id="rId8" imgW="660400" imgH="368300" progId="">
                <p:embed/>
              </p:oleObj>
            </a:graphicData>
          </a:graphic>
        </p:graphicFrame>
        <p:sp>
          <p:nvSpPr>
            <p:cNvPr id="57365" name="PSText"/>
            <p:cNvSpPr txBox="1">
              <a:spLocks noChangeArrowheads="1"/>
            </p:cNvSpPr>
            <p:nvPr/>
          </p:nvSpPr>
          <p:spPr bwMode="auto">
            <a:xfrm>
              <a:off x="974" y="2208"/>
              <a:ext cx="400" cy="240"/>
            </a:xfrm>
            <a:prstGeom prst="rect">
              <a:avLst/>
            </a:prstGeom>
            <a:noFill/>
            <a:ln w="9525">
              <a:noFill/>
              <a:miter lim="800000"/>
              <a:headEnd/>
              <a:tailEnd/>
            </a:ln>
            <a:effectLst/>
          </p:spPr>
          <p:txBody>
            <a:bodyPr/>
            <a:lstStyle/>
            <a:p>
              <a:r>
                <a:rPr lang="en-US" sz="2400"/>
                <a:t>3.</a:t>
              </a:r>
            </a:p>
          </p:txBody>
        </p:sp>
        <p:sp>
          <p:nvSpPr>
            <p:cNvPr id="57366" name="PSArrow"/>
            <p:cNvSpPr>
              <a:spLocks noChangeArrowheads="1"/>
            </p:cNvSpPr>
            <p:nvPr/>
          </p:nvSpPr>
          <p:spPr bwMode="auto">
            <a:xfrm>
              <a:off x="854"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064125"/>
            <a:ext cx="1789113" cy="1260475"/>
            <a:chOff x="312" y="3120"/>
            <a:chExt cx="1127" cy="794"/>
          </a:xfrm>
        </p:grpSpPr>
        <p:graphicFrame>
          <p:nvGraphicFramePr>
            <p:cNvPr id="57355" name="PSPic"/>
            <p:cNvGraphicFramePr>
              <a:graphicFrameLocks noChangeAspect="1"/>
            </p:cNvGraphicFramePr>
            <p:nvPr/>
          </p:nvGraphicFramePr>
          <p:xfrm>
            <a:off x="432" y="3360"/>
            <a:ext cx="1007" cy="554"/>
          </p:xfrm>
          <a:graphic>
            <a:graphicData uri="http://schemas.openxmlformats.org/presentationml/2006/ole">
              <p:oleObj spid="_x0000_s549894" name="Equation" r:id="rId9" imgW="660400" imgH="368300" progId="">
                <p:embed/>
              </p:oleObj>
            </a:graphicData>
          </a:graphic>
        </p:graphicFrame>
        <p:sp>
          <p:nvSpPr>
            <p:cNvPr id="57368"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57369"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064125"/>
            <a:ext cx="1790700" cy="1260475"/>
            <a:chOff x="1704" y="3120"/>
            <a:chExt cx="1128" cy="794"/>
          </a:xfrm>
        </p:grpSpPr>
        <p:graphicFrame>
          <p:nvGraphicFramePr>
            <p:cNvPr id="57357" name="PSPic"/>
            <p:cNvGraphicFramePr>
              <a:graphicFrameLocks noChangeAspect="1"/>
            </p:cNvGraphicFramePr>
            <p:nvPr/>
          </p:nvGraphicFramePr>
          <p:xfrm>
            <a:off x="1824" y="3360"/>
            <a:ext cx="1008" cy="554"/>
          </p:xfrm>
          <a:graphic>
            <a:graphicData uri="http://schemas.openxmlformats.org/presentationml/2006/ole">
              <p:oleObj spid="_x0000_s549893" name="Equation" r:id="rId10" imgW="660400" imgH="368300" progId="">
                <p:embed/>
              </p:oleObj>
            </a:graphicData>
          </a:graphic>
        </p:graphicFrame>
        <p:sp>
          <p:nvSpPr>
            <p:cNvPr id="57371" name="PSText"/>
            <p:cNvSpPr txBox="1">
              <a:spLocks noChangeArrowheads="1"/>
            </p:cNvSpPr>
            <p:nvPr/>
          </p:nvSpPr>
          <p:spPr bwMode="auto">
            <a:xfrm>
              <a:off x="1824" y="3120"/>
              <a:ext cx="400" cy="240"/>
            </a:xfrm>
            <a:prstGeom prst="rect">
              <a:avLst/>
            </a:prstGeom>
            <a:noFill/>
            <a:ln w="9525">
              <a:noFill/>
              <a:miter lim="800000"/>
              <a:headEnd/>
              <a:tailEnd/>
            </a:ln>
            <a:effectLst/>
          </p:spPr>
          <p:txBody>
            <a:bodyPr/>
            <a:lstStyle/>
            <a:p>
              <a:r>
                <a:rPr lang="en-US" sz="2400"/>
                <a:t>5.</a:t>
              </a:r>
            </a:p>
          </p:txBody>
        </p:sp>
        <p:sp>
          <p:nvSpPr>
            <p:cNvPr id="57372" name="PSArrow"/>
            <p:cNvSpPr>
              <a:spLocks noChangeArrowheads="1"/>
            </p:cNvSpPr>
            <p:nvPr/>
          </p:nvSpPr>
          <p:spPr bwMode="auto">
            <a:xfrm>
              <a:off x="17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aphicFrame>
        <p:nvGraphicFramePr>
          <p:cNvPr id="57374" name="Object 30"/>
          <p:cNvGraphicFramePr>
            <a:graphicFrameLocks noChangeAspect="1"/>
          </p:cNvGraphicFramePr>
          <p:nvPr/>
        </p:nvGraphicFramePr>
        <p:xfrm>
          <a:off x="2362200" y="1143000"/>
          <a:ext cx="1219200" cy="619125"/>
        </p:xfrm>
        <a:graphic>
          <a:graphicData uri="http://schemas.openxmlformats.org/presentationml/2006/ole">
            <p:oleObj spid="_x0000_s549891" name="Equation" r:id="rId11" imgW="419100" imgH="215900" progId="">
              <p:embed/>
            </p:oleObj>
          </a:graphicData>
        </a:graphic>
      </p:graphicFrame>
      <p:graphicFrame>
        <p:nvGraphicFramePr>
          <p:cNvPr id="57376" name="Object 32"/>
          <p:cNvGraphicFramePr>
            <a:graphicFrameLocks noChangeAspect="1"/>
          </p:cNvGraphicFramePr>
          <p:nvPr/>
        </p:nvGraphicFramePr>
        <p:xfrm>
          <a:off x="5029200" y="1143000"/>
          <a:ext cx="1143000" cy="581025"/>
        </p:xfrm>
        <a:graphic>
          <a:graphicData uri="http://schemas.openxmlformats.org/presentationml/2006/ole">
            <p:oleObj spid="_x0000_s549892" name="Equation" r:id="rId12" imgW="419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61913"/>
            <a:ext cx="8229600" cy="1462087"/>
          </a:xfrm>
        </p:spPr>
        <p:txBody>
          <a:bodyPr>
            <a:spAutoFit/>
          </a:bodyPr>
          <a:lstStyle/>
          <a:p>
            <a:r>
              <a:rPr lang="en-US" sz="2400"/>
              <a:t>The planet Mercury travels in an elliptical orbit with eccentricity 0.203. Its minimum distance from the Sun is 4.6 x 10</a:t>
            </a:r>
            <a:r>
              <a:rPr lang="en-US" sz="2400" baseline="30000"/>
              <a:t>7</a:t>
            </a:r>
            <a:r>
              <a:rPr lang="en-US" sz="2400"/>
              <a:t> km.</a:t>
            </a:r>
          </a:p>
        </p:txBody>
      </p:sp>
      <p:graphicFrame>
        <p:nvGraphicFramePr>
          <p:cNvPr id="58371" name="TPChart"/>
          <p:cNvGraphicFramePr>
            <a:graphicFrameLocks noChangeAspect="1"/>
          </p:cNvGraphicFramePr>
          <p:nvPr/>
        </p:nvGraphicFramePr>
        <p:xfrm>
          <a:off x="4668838" y="1828800"/>
          <a:ext cx="4470400" cy="5029200"/>
        </p:xfrm>
        <a:graphic>
          <a:graphicData uri="http://schemas.openxmlformats.org/presentationml/2006/ole">
            <p:oleObj spid="_x0000_s550914"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3906838"/>
            <a:ext cx="4114800" cy="2570162"/>
          </a:xfrm>
        </p:spPr>
        <p:txBody>
          <a:bodyPr>
            <a:spAutoFit/>
          </a:bodyPr>
          <a:lstStyle/>
          <a:p>
            <a:pPr marL="609600" indent="-609600">
              <a:buFontTx/>
              <a:buAutoNum type="arabicPeriod"/>
            </a:pPr>
            <a:r>
              <a:rPr lang="en-US" sz="2800"/>
              <a:t>6.9 x 10</a:t>
            </a:r>
            <a:r>
              <a:rPr lang="en-US" sz="2800" baseline="30000"/>
              <a:t>7</a:t>
            </a:r>
            <a:r>
              <a:rPr lang="en-US" sz="2800"/>
              <a:t> km</a:t>
            </a:r>
          </a:p>
          <a:p>
            <a:pPr marL="609600" indent="-609600">
              <a:buFontTx/>
              <a:buAutoNum type="arabicPeriod"/>
            </a:pPr>
            <a:r>
              <a:rPr lang="en-US" sz="2800"/>
              <a:t>6.1 x 10</a:t>
            </a:r>
            <a:r>
              <a:rPr lang="en-US" sz="2800" baseline="30000"/>
              <a:t>7</a:t>
            </a:r>
            <a:r>
              <a:rPr lang="en-US" sz="2800"/>
              <a:t> km</a:t>
            </a:r>
          </a:p>
          <a:p>
            <a:pPr marL="609600" indent="-609600">
              <a:buFontTx/>
              <a:buAutoNum type="arabicPeriod"/>
            </a:pPr>
            <a:r>
              <a:rPr lang="en-US" sz="2800"/>
              <a:t>7 x 10</a:t>
            </a:r>
            <a:r>
              <a:rPr lang="en-US" sz="2800" baseline="30000"/>
              <a:t>7</a:t>
            </a:r>
            <a:r>
              <a:rPr lang="en-US" sz="2800"/>
              <a:t> km</a:t>
            </a:r>
          </a:p>
          <a:p>
            <a:pPr marL="609600" indent="-609600">
              <a:buFontTx/>
              <a:buAutoNum type="arabicPeriod"/>
            </a:pPr>
            <a:r>
              <a:rPr lang="en-US" sz="2800"/>
              <a:t>9.6 x 10</a:t>
            </a:r>
            <a:r>
              <a:rPr lang="en-US" sz="2800" baseline="30000"/>
              <a:t>7</a:t>
            </a:r>
            <a:r>
              <a:rPr lang="en-US" sz="2800"/>
              <a:t> km</a:t>
            </a:r>
          </a:p>
          <a:p>
            <a:pPr marL="609600" indent="-609600">
              <a:buFontTx/>
              <a:buAutoNum type="arabicPeriod"/>
            </a:pPr>
            <a:r>
              <a:rPr lang="en-US" sz="2800"/>
              <a:t>7.5 x 10</a:t>
            </a:r>
            <a:r>
              <a:rPr lang="en-US" sz="2800" baseline="30000"/>
              <a:t>7</a:t>
            </a:r>
            <a:r>
              <a:rPr lang="en-US" sz="2800"/>
              <a:t> km</a:t>
            </a:r>
          </a:p>
        </p:txBody>
      </p:sp>
      <p:sp>
        <p:nvSpPr>
          <p:cNvPr id="58373" name="Text Box 5"/>
          <p:cNvSpPr txBox="1">
            <a:spLocks noChangeArrowheads="1"/>
          </p:cNvSpPr>
          <p:nvPr/>
        </p:nvSpPr>
        <p:spPr bwMode="auto">
          <a:xfrm>
            <a:off x="457200" y="1524000"/>
            <a:ext cx="4419600" cy="228282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If the perihelion distance from a planet to the Sun is </a:t>
            </a:r>
            <a:r>
              <a:rPr lang="en-US" sz="2400" i="1">
                <a:solidFill>
                  <a:schemeClr val="tx2"/>
                </a:solidFill>
              </a:rPr>
              <a:t>a</a:t>
            </a:r>
            <a:r>
              <a:rPr lang="en-US" sz="2400">
                <a:solidFill>
                  <a:schemeClr val="tx2"/>
                </a:solidFill>
              </a:rPr>
              <a:t>(1 – </a:t>
            </a:r>
            <a:r>
              <a:rPr lang="en-US" sz="2400" i="1">
                <a:solidFill>
                  <a:schemeClr val="tx2"/>
                </a:solidFill>
              </a:rPr>
              <a:t>e</a:t>
            </a:r>
            <a:r>
              <a:rPr lang="en-US" sz="2400">
                <a:solidFill>
                  <a:schemeClr val="tx2"/>
                </a:solidFill>
              </a:rPr>
              <a:t>)   and the aphelion distance is </a:t>
            </a:r>
            <a:r>
              <a:rPr lang="en-US" sz="2400" i="1">
                <a:solidFill>
                  <a:schemeClr val="tx2"/>
                </a:solidFill>
              </a:rPr>
              <a:t>a</a:t>
            </a:r>
            <a:r>
              <a:rPr lang="en-US" sz="2400">
                <a:solidFill>
                  <a:schemeClr val="tx2"/>
                </a:solidFill>
              </a:rPr>
              <a:t>(1 + </a:t>
            </a:r>
            <a:r>
              <a:rPr lang="en-US" sz="2400" i="1">
                <a:solidFill>
                  <a:schemeClr val="tx2"/>
                </a:solidFill>
              </a:rPr>
              <a:t>e</a:t>
            </a:r>
            <a:r>
              <a:rPr lang="en-US" sz="2400">
                <a:solidFill>
                  <a:schemeClr val="tx2"/>
                </a:solidFill>
              </a:rPr>
              <a:t>), find the maximum distance (in km) from Mercury to the Sun.</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104775"/>
            <a:ext cx="8229600" cy="1647825"/>
          </a:xfrm>
        </p:spPr>
        <p:txBody>
          <a:bodyPr>
            <a:spAutoFit/>
          </a:bodyPr>
          <a:lstStyle/>
          <a:p>
            <a:r>
              <a:rPr lang="en-US" sz="2800"/>
              <a:t>Write a polar equation in </a:t>
            </a:r>
            <a:r>
              <a:rPr lang="en-US" sz="2800" i="1"/>
              <a:t>r</a:t>
            </a:r>
            <a:r>
              <a:rPr lang="en-US" sz="2800"/>
              <a:t> and </a:t>
            </a:r>
            <a:r>
              <a:rPr lang="el-GR" sz="2800" i="1">
                <a:cs typeface="Arial" charset="0"/>
              </a:rPr>
              <a:t>θ</a:t>
            </a:r>
            <a:r>
              <a:rPr lang="en-US" sz="2800"/>
              <a:t> of a hyperbola with the focus at the origin, with the eccentricity 5 and directrix </a:t>
            </a:r>
            <a:r>
              <a:rPr lang="en-US" sz="2800" i="1"/>
              <a:t>r</a:t>
            </a:r>
            <a:r>
              <a:rPr lang="en-US" sz="2800"/>
              <a:t> = 9csc</a:t>
            </a:r>
            <a:r>
              <a:rPr lang="el-GR" sz="2800" i="1">
                <a:cs typeface="Arial" charset="0"/>
              </a:rPr>
              <a:t>θ</a:t>
            </a:r>
            <a:r>
              <a:rPr lang="en-US" sz="2800"/>
              <a:t>.</a:t>
            </a:r>
          </a:p>
        </p:txBody>
      </p:sp>
      <p:graphicFrame>
        <p:nvGraphicFramePr>
          <p:cNvPr id="59395" name="TPChart"/>
          <p:cNvGraphicFramePr>
            <a:graphicFrameLocks noChangeAspect="1"/>
          </p:cNvGraphicFramePr>
          <p:nvPr/>
        </p:nvGraphicFramePr>
        <p:xfrm>
          <a:off x="4724400" y="1714500"/>
          <a:ext cx="4419600" cy="5143500"/>
        </p:xfrm>
        <a:graphic>
          <a:graphicData uri="http://schemas.openxmlformats.org/presentationml/2006/ole">
            <p:oleObj spid="_x0000_s551938" name="Chart" r:id="rId5" imgW="4571989" imgH="5143584" progId="MSGraph.Chart.8">
              <p:embed followColorScheme="full"/>
            </p:oleObj>
          </a:graphicData>
        </a:graphic>
      </p:graphicFrame>
      <p:sp>
        <p:nvSpPr>
          <p:cNvPr id="59396"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304800" y="1905000"/>
            <a:ext cx="2162175" cy="1165225"/>
            <a:chOff x="264" y="1200"/>
            <a:chExt cx="1362" cy="734"/>
          </a:xfrm>
        </p:grpSpPr>
        <p:graphicFrame>
          <p:nvGraphicFramePr>
            <p:cNvPr id="59397" name="PSPic"/>
            <p:cNvGraphicFramePr>
              <a:graphicFrameLocks noChangeAspect="1"/>
            </p:cNvGraphicFramePr>
            <p:nvPr/>
          </p:nvGraphicFramePr>
          <p:xfrm>
            <a:off x="384" y="1440"/>
            <a:ext cx="1242" cy="494"/>
          </p:xfrm>
          <a:graphic>
            <a:graphicData uri="http://schemas.openxmlformats.org/presentationml/2006/ole">
              <p:oleObj spid="_x0000_s551943" name="Equation" r:id="rId6" imgW="825500" imgH="330200" progId="">
                <p:embed/>
              </p:oleObj>
            </a:graphicData>
          </a:graphic>
        </p:graphicFrame>
        <p:sp>
          <p:nvSpPr>
            <p:cNvPr id="59407" name="PSText"/>
            <p:cNvSpPr txBox="1">
              <a:spLocks noChangeArrowheads="1"/>
            </p:cNvSpPr>
            <p:nvPr/>
          </p:nvSpPr>
          <p:spPr bwMode="auto">
            <a:xfrm>
              <a:off x="384" y="1200"/>
              <a:ext cx="400" cy="240"/>
            </a:xfrm>
            <a:prstGeom prst="rect">
              <a:avLst/>
            </a:prstGeom>
            <a:noFill/>
            <a:ln w="9525">
              <a:noFill/>
              <a:miter lim="800000"/>
              <a:headEnd/>
              <a:tailEnd/>
            </a:ln>
            <a:effectLst/>
          </p:spPr>
          <p:txBody>
            <a:bodyPr/>
            <a:lstStyle/>
            <a:p>
              <a:r>
                <a:rPr lang="en-US" sz="2400"/>
                <a:t>1.</a:t>
              </a:r>
            </a:p>
          </p:txBody>
        </p:sp>
        <p:sp>
          <p:nvSpPr>
            <p:cNvPr id="59408" name="PSArrow"/>
            <p:cNvSpPr>
              <a:spLocks noChangeArrowheads="1"/>
            </p:cNvSpPr>
            <p:nvPr/>
          </p:nvSpPr>
          <p:spPr bwMode="auto">
            <a:xfrm>
              <a:off x="26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1905000"/>
            <a:ext cx="2017713" cy="1165225"/>
            <a:chOff x="1704" y="1200"/>
            <a:chExt cx="1271" cy="734"/>
          </a:xfrm>
        </p:grpSpPr>
        <p:graphicFrame>
          <p:nvGraphicFramePr>
            <p:cNvPr id="59399" name="PSPic"/>
            <p:cNvGraphicFramePr>
              <a:graphicFrameLocks noChangeAspect="1"/>
            </p:cNvGraphicFramePr>
            <p:nvPr/>
          </p:nvGraphicFramePr>
          <p:xfrm>
            <a:off x="1824" y="1440"/>
            <a:ext cx="1151" cy="494"/>
          </p:xfrm>
          <a:graphic>
            <a:graphicData uri="http://schemas.openxmlformats.org/presentationml/2006/ole">
              <p:oleObj spid="_x0000_s551942" name="Equation" r:id="rId7" imgW="762000" imgH="330200" progId="">
                <p:embed/>
              </p:oleObj>
            </a:graphicData>
          </a:graphic>
        </p:graphicFrame>
        <p:sp>
          <p:nvSpPr>
            <p:cNvPr id="59410" name="PSText"/>
            <p:cNvSpPr txBox="1">
              <a:spLocks noChangeArrowheads="1"/>
            </p:cNvSpPr>
            <p:nvPr/>
          </p:nvSpPr>
          <p:spPr bwMode="auto">
            <a:xfrm>
              <a:off x="1824" y="1200"/>
              <a:ext cx="400" cy="240"/>
            </a:xfrm>
            <a:prstGeom prst="rect">
              <a:avLst/>
            </a:prstGeom>
            <a:noFill/>
            <a:ln w="9525">
              <a:noFill/>
              <a:miter lim="800000"/>
              <a:headEnd/>
              <a:tailEnd/>
            </a:ln>
            <a:effectLst/>
          </p:spPr>
          <p:txBody>
            <a:bodyPr/>
            <a:lstStyle/>
            <a:p>
              <a:r>
                <a:rPr lang="en-US" sz="2400"/>
                <a:t>2.</a:t>
              </a:r>
            </a:p>
          </p:txBody>
        </p:sp>
        <p:sp>
          <p:nvSpPr>
            <p:cNvPr id="59411" name="PSArrow"/>
            <p:cNvSpPr>
              <a:spLocks noChangeArrowheads="1"/>
            </p:cNvSpPr>
            <p:nvPr/>
          </p:nvSpPr>
          <p:spPr bwMode="auto">
            <a:xfrm>
              <a:off x="170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59175"/>
            <a:ext cx="1835150" cy="1165225"/>
            <a:chOff x="936" y="2112"/>
            <a:chExt cx="1156" cy="734"/>
          </a:xfrm>
        </p:grpSpPr>
        <p:graphicFrame>
          <p:nvGraphicFramePr>
            <p:cNvPr id="59401" name="PSPic"/>
            <p:cNvGraphicFramePr>
              <a:graphicFrameLocks noChangeAspect="1"/>
            </p:cNvGraphicFramePr>
            <p:nvPr/>
          </p:nvGraphicFramePr>
          <p:xfrm>
            <a:off x="1056" y="2352"/>
            <a:ext cx="1036" cy="494"/>
          </p:xfrm>
          <a:graphic>
            <a:graphicData uri="http://schemas.openxmlformats.org/presentationml/2006/ole">
              <p:oleObj spid="_x0000_s551941" name="Equation" r:id="rId8" imgW="685800" imgH="330200" progId="">
                <p:embed/>
              </p:oleObj>
            </a:graphicData>
          </a:graphic>
        </p:graphicFrame>
        <p:sp>
          <p:nvSpPr>
            <p:cNvPr id="59413" name="PSText"/>
            <p:cNvSpPr txBox="1">
              <a:spLocks noChangeArrowheads="1"/>
            </p:cNvSpPr>
            <p:nvPr/>
          </p:nvSpPr>
          <p:spPr bwMode="auto">
            <a:xfrm>
              <a:off x="1056" y="2112"/>
              <a:ext cx="400" cy="240"/>
            </a:xfrm>
            <a:prstGeom prst="rect">
              <a:avLst/>
            </a:prstGeom>
            <a:noFill/>
            <a:ln w="9525">
              <a:noFill/>
              <a:miter lim="800000"/>
              <a:headEnd/>
              <a:tailEnd/>
            </a:ln>
            <a:effectLst/>
          </p:spPr>
          <p:txBody>
            <a:bodyPr/>
            <a:lstStyle/>
            <a:p>
              <a:r>
                <a:rPr lang="en-US" sz="2400"/>
                <a:t>3.</a:t>
              </a:r>
            </a:p>
          </p:txBody>
        </p:sp>
        <p:sp>
          <p:nvSpPr>
            <p:cNvPr id="59414" name="PSArrow"/>
            <p:cNvSpPr>
              <a:spLocks noChangeArrowheads="1"/>
            </p:cNvSpPr>
            <p:nvPr/>
          </p:nvSpPr>
          <p:spPr bwMode="auto">
            <a:xfrm>
              <a:off x="936"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006975"/>
            <a:ext cx="1963738" cy="1165225"/>
            <a:chOff x="360" y="3024"/>
            <a:chExt cx="1237" cy="734"/>
          </a:xfrm>
        </p:grpSpPr>
        <p:graphicFrame>
          <p:nvGraphicFramePr>
            <p:cNvPr id="59403" name="PSPic"/>
            <p:cNvGraphicFramePr>
              <a:graphicFrameLocks noChangeAspect="1"/>
            </p:cNvGraphicFramePr>
            <p:nvPr/>
          </p:nvGraphicFramePr>
          <p:xfrm>
            <a:off x="480" y="3264"/>
            <a:ext cx="1117" cy="494"/>
          </p:xfrm>
          <a:graphic>
            <a:graphicData uri="http://schemas.openxmlformats.org/presentationml/2006/ole">
              <p:oleObj spid="_x0000_s551940" name="Equation" r:id="rId9" imgW="736600" imgH="330200" progId="">
                <p:embed/>
              </p:oleObj>
            </a:graphicData>
          </a:graphic>
        </p:graphicFrame>
        <p:sp>
          <p:nvSpPr>
            <p:cNvPr id="59416" name="PSText"/>
            <p:cNvSpPr txBox="1">
              <a:spLocks noChangeArrowheads="1"/>
            </p:cNvSpPr>
            <p:nvPr/>
          </p:nvSpPr>
          <p:spPr bwMode="auto">
            <a:xfrm>
              <a:off x="480" y="3024"/>
              <a:ext cx="400" cy="240"/>
            </a:xfrm>
            <a:prstGeom prst="rect">
              <a:avLst/>
            </a:prstGeom>
            <a:noFill/>
            <a:ln w="9525">
              <a:noFill/>
              <a:miter lim="800000"/>
              <a:headEnd/>
              <a:tailEnd/>
            </a:ln>
            <a:effectLst/>
          </p:spPr>
          <p:txBody>
            <a:bodyPr/>
            <a:lstStyle/>
            <a:p>
              <a:r>
                <a:rPr lang="en-US" sz="2400"/>
                <a:t>4.</a:t>
              </a:r>
            </a:p>
          </p:txBody>
        </p:sp>
        <p:sp>
          <p:nvSpPr>
            <p:cNvPr id="59417" name="PSArrow"/>
            <p:cNvSpPr>
              <a:spLocks noChangeArrowheads="1"/>
            </p:cNvSpPr>
            <p:nvPr/>
          </p:nvSpPr>
          <p:spPr bwMode="auto">
            <a:xfrm>
              <a:off x="36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006975"/>
            <a:ext cx="2019300" cy="1165225"/>
            <a:chOff x="1752" y="3024"/>
            <a:chExt cx="1272" cy="734"/>
          </a:xfrm>
        </p:grpSpPr>
        <p:graphicFrame>
          <p:nvGraphicFramePr>
            <p:cNvPr id="59405" name="PSPic"/>
            <p:cNvGraphicFramePr>
              <a:graphicFrameLocks noChangeAspect="1"/>
            </p:cNvGraphicFramePr>
            <p:nvPr/>
          </p:nvGraphicFramePr>
          <p:xfrm>
            <a:off x="1872" y="3264"/>
            <a:ext cx="1152" cy="494"/>
          </p:xfrm>
          <a:graphic>
            <a:graphicData uri="http://schemas.openxmlformats.org/presentationml/2006/ole">
              <p:oleObj spid="_x0000_s551939" name="Equation" r:id="rId10" imgW="762000" imgH="330200" progId="">
                <p:embed/>
              </p:oleObj>
            </a:graphicData>
          </a:graphic>
        </p:graphicFrame>
        <p:sp>
          <p:nvSpPr>
            <p:cNvPr id="59419" name="PSText"/>
            <p:cNvSpPr txBox="1">
              <a:spLocks noChangeArrowheads="1"/>
            </p:cNvSpPr>
            <p:nvPr/>
          </p:nvSpPr>
          <p:spPr bwMode="auto">
            <a:xfrm>
              <a:off x="1872" y="3024"/>
              <a:ext cx="400" cy="240"/>
            </a:xfrm>
            <a:prstGeom prst="rect">
              <a:avLst/>
            </a:prstGeom>
            <a:noFill/>
            <a:ln w="9525">
              <a:noFill/>
              <a:miter lim="800000"/>
              <a:headEnd/>
              <a:tailEnd/>
            </a:ln>
            <a:effectLst/>
          </p:spPr>
          <p:txBody>
            <a:bodyPr/>
            <a:lstStyle/>
            <a:p>
              <a:r>
                <a:rPr lang="en-US" sz="2400"/>
                <a:t>5.</a:t>
              </a:r>
            </a:p>
          </p:txBody>
        </p:sp>
        <p:sp>
          <p:nvSpPr>
            <p:cNvPr id="59420" name="PSArrow"/>
            <p:cNvSpPr>
              <a:spLocks noChangeArrowheads="1"/>
            </p:cNvSpPr>
            <p:nvPr/>
          </p:nvSpPr>
          <p:spPr bwMode="auto">
            <a:xfrm>
              <a:off x="1752"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PQuestion"/>
          <p:cNvSpPr>
            <a:spLocks noGrp="1" noChangeArrowheads="1"/>
          </p:cNvSpPr>
          <p:nvPr>
            <p:ph type="title"/>
          </p:nvPr>
        </p:nvSpPr>
        <p:spPr>
          <a:xfrm>
            <a:off x="457200" y="0"/>
            <a:ext cx="8229600" cy="1325563"/>
          </a:xfrm>
        </p:spPr>
        <p:txBody>
          <a:bodyPr/>
          <a:lstStyle/>
          <a:p>
            <a:r>
              <a:rPr lang="en-US" sz="3200"/>
              <a:t>The graph of function </a:t>
            </a:r>
            <a:r>
              <a:rPr lang="en-US" sz="3200">
                <a:cs typeface="Arial" charset="0"/>
              </a:rPr>
              <a:t>ƒ</a:t>
            </a:r>
            <a:r>
              <a:rPr lang="en-US" sz="3200"/>
              <a:t> is given. State the value of </a:t>
            </a:r>
            <a:r>
              <a:rPr lang="en-US" sz="3200">
                <a:cs typeface="Arial" charset="0"/>
              </a:rPr>
              <a:t>ƒ(-0.8).</a:t>
            </a:r>
            <a:r>
              <a:rPr lang="en-US" sz="3200"/>
              <a:t> </a:t>
            </a:r>
          </a:p>
        </p:txBody>
      </p:sp>
      <p:graphicFrame>
        <p:nvGraphicFramePr>
          <p:cNvPr id="70660" name="TPChart"/>
          <p:cNvGraphicFramePr>
            <a:graphicFrameLocks noChangeAspect="1"/>
          </p:cNvGraphicFramePr>
          <p:nvPr/>
        </p:nvGraphicFramePr>
        <p:xfrm>
          <a:off x="4572000" y="1714500"/>
          <a:ext cx="4572000" cy="5143500"/>
        </p:xfrm>
        <a:graphic>
          <a:graphicData uri="http://schemas.openxmlformats.org/presentationml/2006/ole">
            <p:oleObj spid="_x0000_s55298" name="Chart" r:id="rId5" imgW="4571989" imgH="5143584" progId="MSGraph.Chart.8">
              <p:embed followColorScheme="full"/>
            </p:oleObj>
          </a:graphicData>
        </a:graphic>
      </p:graphicFrame>
      <p:sp>
        <p:nvSpPr>
          <p:cNvPr id="70659" name="TPAnswers"/>
          <p:cNvSpPr>
            <a:spLocks noGrp="1" noChangeArrowheads="1"/>
          </p:cNvSpPr>
          <p:nvPr>
            <p:ph type="body" idx="1"/>
            <p:custDataLst>
              <p:tags r:id="rId3"/>
            </p:custDataLst>
          </p:nvPr>
        </p:nvSpPr>
        <p:spPr>
          <a:xfrm>
            <a:off x="457200" y="4267200"/>
            <a:ext cx="4114800" cy="2286000"/>
          </a:xfrm>
        </p:spPr>
        <p:txBody>
          <a:bodyPr/>
          <a:lstStyle/>
          <a:p>
            <a:pPr marL="609600" indent="-609600">
              <a:buFontTx/>
              <a:buAutoNum type="arabicPeriod"/>
            </a:pPr>
            <a:r>
              <a:rPr lang="en-US" sz="2400"/>
              <a:t>-8</a:t>
            </a:r>
          </a:p>
          <a:p>
            <a:pPr marL="609600" indent="-609600">
              <a:buFontTx/>
              <a:buAutoNum type="arabicPeriod"/>
            </a:pPr>
            <a:r>
              <a:rPr lang="en-US" sz="2400"/>
              <a:t>8</a:t>
            </a:r>
          </a:p>
          <a:p>
            <a:pPr marL="609600" indent="-609600">
              <a:buFontTx/>
              <a:buAutoNum type="arabicPeriod"/>
            </a:pPr>
            <a:r>
              <a:rPr lang="en-US" sz="2400"/>
              <a:t>-29</a:t>
            </a:r>
          </a:p>
          <a:p>
            <a:pPr marL="609600" indent="-609600">
              <a:buFontTx/>
              <a:buAutoNum type="arabicPeriod"/>
            </a:pPr>
            <a:r>
              <a:rPr lang="en-US" sz="2400"/>
              <a:t>-20</a:t>
            </a:r>
          </a:p>
          <a:p>
            <a:pPr marL="609600" indent="-609600">
              <a:buFontTx/>
              <a:buAutoNum type="arabicPeriod"/>
            </a:pPr>
            <a:r>
              <a:rPr lang="en-US" sz="2400"/>
              <a:t>-30</a:t>
            </a:r>
          </a:p>
        </p:txBody>
      </p:sp>
      <p:pic>
        <p:nvPicPr>
          <p:cNvPr id="70661" name="Picture 5"/>
          <p:cNvPicPr>
            <a:picLocks noChangeAspect="1" noChangeArrowheads="1"/>
          </p:cNvPicPr>
          <p:nvPr/>
        </p:nvPicPr>
        <p:blipFill>
          <a:blip r:embed="rId6"/>
          <a:srcRect/>
          <a:stretch>
            <a:fillRect/>
          </a:stretch>
        </p:blipFill>
        <p:spPr bwMode="auto">
          <a:xfrm>
            <a:off x="1676400" y="1447800"/>
            <a:ext cx="3200400" cy="32004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0660" grpId="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76200"/>
            <a:ext cx="8229600" cy="976313"/>
          </a:xfrm>
        </p:spPr>
        <p:txBody>
          <a:bodyPr>
            <a:spAutoFit/>
          </a:bodyPr>
          <a:lstStyle/>
          <a:p>
            <a:r>
              <a:rPr lang="en-US" sz="4000"/>
              <a:t>Find the eccentricity of the conic.</a:t>
            </a:r>
          </a:p>
        </p:txBody>
      </p:sp>
      <p:graphicFrame>
        <p:nvGraphicFramePr>
          <p:cNvPr id="60419" name="TPChart"/>
          <p:cNvGraphicFramePr>
            <a:graphicFrameLocks noChangeAspect="1"/>
          </p:cNvGraphicFramePr>
          <p:nvPr/>
        </p:nvGraphicFramePr>
        <p:xfrm>
          <a:off x="4572000" y="1714500"/>
          <a:ext cx="4572000" cy="5143500"/>
        </p:xfrm>
        <a:graphic>
          <a:graphicData uri="http://schemas.openxmlformats.org/presentationml/2006/ole">
            <p:oleObj spid="_x0000_s552962" name="Chart" r:id="rId5" imgW="4571989" imgH="5143584" progId="MSGraph.Chart.8">
              <p:embed followColorScheme="full"/>
            </p:oleObj>
          </a:graphicData>
        </a:graphic>
      </p:graphicFrame>
      <p:sp>
        <p:nvSpPr>
          <p:cNvPr id="60420" name="TPAnswers" hidden="1"/>
          <p:cNvSpPr>
            <a:spLocks noGrp="1" noChangeArrowheads="1"/>
          </p:cNvSpPr>
          <p:nvPr>
            <p:ph type="body" idx="1"/>
            <p:custDataLst>
              <p:tags r:id="rId3"/>
            </p:custDataLst>
          </p:nvPr>
        </p:nvSpPr>
        <p:spPr>
          <a:xfrm>
            <a:off x="457200" y="69897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571500" y="2209800"/>
            <a:ext cx="1181100" cy="1371600"/>
            <a:chOff x="360" y="1392"/>
            <a:chExt cx="744" cy="864"/>
          </a:xfrm>
        </p:grpSpPr>
        <p:graphicFrame>
          <p:nvGraphicFramePr>
            <p:cNvPr id="60421" name="PSPic"/>
            <p:cNvGraphicFramePr>
              <a:graphicFrameLocks noChangeAspect="1"/>
            </p:cNvGraphicFramePr>
            <p:nvPr/>
          </p:nvGraphicFramePr>
          <p:xfrm>
            <a:off x="480" y="1632"/>
            <a:ext cx="624" cy="624"/>
          </p:xfrm>
          <a:graphic>
            <a:graphicData uri="http://schemas.openxmlformats.org/presentationml/2006/ole">
              <p:oleObj spid="_x0000_s552968" name="Equation" r:id="rId6" imgW="330057" imgH="330057" progId="">
                <p:embed/>
              </p:oleObj>
            </a:graphicData>
          </a:graphic>
        </p:graphicFrame>
        <p:sp>
          <p:nvSpPr>
            <p:cNvPr id="60431" name="PSText"/>
            <p:cNvSpPr txBox="1">
              <a:spLocks noChangeArrowheads="1"/>
            </p:cNvSpPr>
            <p:nvPr/>
          </p:nvSpPr>
          <p:spPr bwMode="auto">
            <a:xfrm>
              <a:off x="480" y="1392"/>
              <a:ext cx="400" cy="240"/>
            </a:xfrm>
            <a:prstGeom prst="rect">
              <a:avLst/>
            </a:prstGeom>
            <a:noFill/>
            <a:ln w="9525">
              <a:noFill/>
              <a:miter lim="800000"/>
              <a:headEnd/>
              <a:tailEnd/>
            </a:ln>
            <a:effectLst/>
          </p:spPr>
          <p:txBody>
            <a:bodyPr/>
            <a:lstStyle/>
            <a:p>
              <a:r>
                <a:rPr lang="en-US" sz="2400"/>
                <a:t>1.</a:t>
              </a:r>
            </a:p>
          </p:txBody>
        </p:sp>
        <p:sp>
          <p:nvSpPr>
            <p:cNvPr id="60432" name="PSArrow"/>
            <p:cNvSpPr>
              <a:spLocks noChangeArrowheads="1"/>
            </p:cNvSpPr>
            <p:nvPr/>
          </p:nvSpPr>
          <p:spPr bwMode="auto">
            <a:xfrm>
              <a:off x="36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209800"/>
            <a:ext cx="1181100" cy="1371600"/>
            <a:chOff x="1848" y="1392"/>
            <a:chExt cx="744" cy="864"/>
          </a:xfrm>
        </p:grpSpPr>
        <p:graphicFrame>
          <p:nvGraphicFramePr>
            <p:cNvPr id="60423" name="PSPic"/>
            <p:cNvGraphicFramePr>
              <a:graphicFrameLocks noChangeAspect="1"/>
            </p:cNvGraphicFramePr>
            <p:nvPr/>
          </p:nvGraphicFramePr>
          <p:xfrm>
            <a:off x="1968" y="1632"/>
            <a:ext cx="624" cy="624"/>
          </p:xfrm>
          <a:graphic>
            <a:graphicData uri="http://schemas.openxmlformats.org/presentationml/2006/ole">
              <p:oleObj spid="_x0000_s552967" name="Equation" r:id="rId7" imgW="330057" imgH="330057" progId="">
                <p:embed/>
              </p:oleObj>
            </a:graphicData>
          </a:graphic>
        </p:graphicFrame>
        <p:sp>
          <p:nvSpPr>
            <p:cNvPr id="60434" name="PSText"/>
            <p:cNvSpPr txBox="1">
              <a:spLocks noChangeArrowheads="1"/>
            </p:cNvSpPr>
            <p:nvPr/>
          </p:nvSpPr>
          <p:spPr bwMode="auto">
            <a:xfrm>
              <a:off x="1968" y="1392"/>
              <a:ext cx="400" cy="240"/>
            </a:xfrm>
            <a:prstGeom prst="rect">
              <a:avLst/>
            </a:prstGeom>
            <a:noFill/>
            <a:ln w="9525">
              <a:noFill/>
              <a:miter lim="800000"/>
              <a:headEnd/>
              <a:tailEnd/>
            </a:ln>
            <a:effectLst/>
          </p:spPr>
          <p:txBody>
            <a:bodyPr/>
            <a:lstStyle/>
            <a:p>
              <a:r>
                <a:rPr lang="en-US" sz="2400"/>
                <a:t>2.</a:t>
              </a:r>
            </a:p>
          </p:txBody>
        </p:sp>
        <p:sp>
          <p:nvSpPr>
            <p:cNvPr id="60435" name="PSArrow"/>
            <p:cNvSpPr>
              <a:spLocks noChangeArrowheads="1"/>
            </p:cNvSpPr>
            <p:nvPr/>
          </p:nvSpPr>
          <p:spPr bwMode="auto">
            <a:xfrm>
              <a:off x="184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3810000"/>
            <a:ext cx="1181100" cy="1371600"/>
            <a:chOff x="1080" y="2256"/>
            <a:chExt cx="744" cy="864"/>
          </a:xfrm>
        </p:grpSpPr>
        <p:graphicFrame>
          <p:nvGraphicFramePr>
            <p:cNvPr id="60425" name="PSPic"/>
            <p:cNvGraphicFramePr>
              <a:graphicFrameLocks noChangeAspect="1"/>
            </p:cNvGraphicFramePr>
            <p:nvPr/>
          </p:nvGraphicFramePr>
          <p:xfrm>
            <a:off x="1200" y="2496"/>
            <a:ext cx="624" cy="624"/>
          </p:xfrm>
          <a:graphic>
            <a:graphicData uri="http://schemas.openxmlformats.org/presentationml/2006/ole">
              <p:oleObj spid="_x0000_s552966" name="Equation" r:id="rId8" imgW="330057" imgH="330057" progId="">
                <p:embed/>
              </p:oleObj>
            </a:graphicData>
          </a:graphic>
        </p:graphicFrame>
        <p:sp>
          <p:nvSpPr>
            <p:cNvPr id="60437" name="PSText"/>
            <p:cNvSpPr txBox="1">
              <a:spLocks noChangeArrowheads="1"/>
            </p:cNvSpPr>
            <p:nvPr/>
          </p:nvSpPr>
          <p:spPr bwMode="auto">
            <a:xfrm>
              <a:off x="1200" y="2256"/>
              <a:ext cx="400" cy="240"/>
            </a:xfrm>
            <a:prstGeom prst="rect">
              <a:avLst/>
            </a:prstGeom>
            <a:noFill/>
            <a:ln w="9525">
              <a:noFill/>
              <a:miter lim="800000"/>
              <a:headEnd/>
              <a:tailEnd/>
            </a:ln>
            <a:effectLst/>
          </p:spPr>
          <p:txBody>
            <a:bodyPr/>
            <a:lstStyle/>
            <a:p>
              <a:r>
                <a:rPr lang="en-US" sz="2400"/>
                <a:t>3.</a:t>
              </a:r>
            </a:p>
          </p:txBody>
        </p:sp>
        <p:sp>
          <p:nvSpPr>
            <p:cNvPr id="60438" name="PSArrow"/>
            <p:cNvSpPr>
              <a:spLocks noChangeArrowheads="1"/>
            </p:cNvSpPr>
            <p:nvPr/>
          </p:nvSpPr>
          <p:spPr bwMode="auto">
            <a:xfrm>
              <a:off x="1080"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257800"/>
            <a:ext cx="1065213" cy="842963"/>
            <a:chOff x="408" y="3120"/>
            <a:chExt cx="671" cy="531"/>
          </a:xfrm>
        </p:grpSpPr>
        <p:graphicFrame>
          <p:nvGraphicFramePr>
            <p:cNvPr id="60427" name="PSPic"/>
            <p:cNvGraphicFramePr>
              <a:graphicFrameLocks noChangeAspect="1"/>
            </p:cNvGraphicFramePr>
            <p:nvPr/>
          </p:nvGraphicFramePr>
          <p:xfrm>
            <a:off x="528" y="3360"/>
            <a:ext cx="551" cy="291"/>
          </p:xfrm>
          <a:graphic>
            <a:graphicData uri="http://schemas.openxmlformats.org/presentationml/2006/ole">
              <p:oleObj spid="_x0000_s552965" name="Equation" r:id="rId9" imgW="291973" imgH="152334" progId="">
                <p:embed/>
              </p:oleObj>
            </a:graphicData>
          </a:graphic>
        </p:graphicFrame>
        <p:sp>
          <p:nvSpPr>
            <p:cNvPr id="60440"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60441"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181600"/>
            <a:ext cx="1162050" cy="1371600"/>
            <a:chOff x="1896" y="3072"/>
            <a:chExt cx="732" cy="864"/>
          </a:xfrm>
        </p:grpSpPr>
        <p:graphicFrame>
          <p:nvGraphicFramePr>
            <p:cNvPr id="60429" name="PSPic"/>
            <p:cNvGraphicFramePr>
              <a:graphicFrameLocks noChangeAspect="1"/>
            </p:cNvGraphicFramePr>
            <p:nvPr/>
          </p:nvGraphicFramePr>
          <p:xfrm>
            <a:off x="2016" y="3312"/>
            <a:ext cx="612" cy="624"/>
          </p:xfrm>
          <a:graphic>
            <a:graphicData uri="http://schemas.openxmlformats.org/presentationml/2006/ole">
              <p:oleObj spid="_x0000_s552964" name="Equation" r:id="rId10" imgW="317087" imgH="329771" progId="">
                <p:embed/>
              </p:oleObj>
            </a:graphicData>
          </a:graphic>
        </p:graphicFrame>
        <p:sp>
          <p:nvSpPr>
            <p:cNvPr id="60443" name="PSText"/>
            <p:cNvSpPr txBox="1">
              <a:spLocks noChangeArrowheads="1"/>
            </p:cNvSpPr>
            <p:nvPr/>
          </p:nvSpPr>
          <p:spPr bwMode="auto">
            <a:xfrm>
              <a:off x="2016" y="3072"/>
              <a:ext cx="400" cy="240"/>
            </a:xfrm>
            <a:prstGeom prst="rect">
              <a:avLst/>
            </a:prstGeom>
            <a:noFill/>
            <a:ln w="9525">
              <a:noFill/>
              <a:miter lim="800000"/>
              <a:headEnd/>
              <a:tailEnd/>
            </a:ln>
            <a:effectLst/>
          </p:spPr>
          <p:txBody>
            <a:bodyPr/>
            <a:lstStyle/>
            <a:p>
              <a:r>
                <a:rPr lang="en-US" sz="2400"/>
                <a:t>5.</a:t>
              </a:r>
            </a:p>
          </p:txBody>
        </p:sp>
        <p:sp>
          <p:nvSpPr>
            <p:cNvPr id="60444" name="PSArrow"/>
            <p:cNvSpPr>
              <a:spLocks noChangeArrowheads="1"/>
            </p:cNvSpPr>
            <p:nvPr/>
          </p:nvSpPr>
          <p:spPr bwMode="auto">
            <a:xfrm>
              <a:off x="1896"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0447"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46" name="Object 30"/>
          <p:cNvGraphicFramePr>
            <a:graphicFrameLocks noChangeAspect="1"/>
          </p:cNvGraphicFramePr>
          <p:nvPr/>
        </p:nvGraphicFramePr>
        <p:xfrm>
          <a:off x="609600" y="1066800"/>
          <a:ext cx="2286000" cy="981075"/>
        </p:xfrm>
        <a:graphic>
          <a:graphicData uri="http://schemas.openxmlformats.org/presentationml/2006/ole">
            <p:oleObj spid="_x0000_s552963" name="Equation" r:id="rId11" imgW="7620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28575"/>
            <a:ext cx="8229600" cy="1647825"/>
          </a:xfrm>
        </p:spPr>
        <p:txBody>
          <a:bodyPr>
            <a:spAutoFit/>
          </a:bodyPr>
          <a:lstStyle/>
          <a:p>
            <a:r>
              <a:rPr lang="en-US" sz="2800"/>
              <a:t>Find an equation of the tangent line to the curve at the point corresponding to the value of the parameter.</a:t>
            </a:r>
          </a:p>
        </p:txBody>
      </p:sp>
      <p:graphicFrame>
        <p:nvGraphicFramePr>
          <p:cNvPr id="61443" name="TPChart"/>
          <p:cNvGraphicFramePr>
            <a:graphicFrameLocks noChangeAspect="1"/>
          </p:cNvGraphicFramePr>
          <p:nvPr/>
        </p:nvGraphicFramePr>
        <p:xfrm>
          <a:off x="4856163" y="1905000"/>
          <a:ext cx="4287837" cy="4953000"/>
        </p:xfrm>
        <a:graphic>
          <a:graphicData uri="http://schemas.openxmlformats.org/presentationml/2006/ole">
            <p:oleObj spid="_x0000_s553986" name="Chart" r:id="rId5" imgW="4571989" imgH="5143584" progId="MSGraph.Chart.8">
              <p:embed followColorScheme="full"/>
            </p:oleObj>
          </a:graphicData>
        </a:graphic>
      </p:graphicFrame>
      <p:sp>
        <p:nvSpPr>
          <p:cNvPr id="61444"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19100" y="2513013"/>
            <a:ext cx="1790700" cy="1144587"/>
            <a:chOff x="264" y="1426"/>
            <a:chExt cx="1128" cy="721"/>
          </a:xfrm>
        </p:grpSpPr>
        <p:graphicFrame>
          <p:nvGraphicFramePr>
            <p:cNvPr id="61445" name="PSPic"/>
            <p:cNvGraphicFramePr>
              <a:graphicFrameLocks noChangeAspect="1"/>
            </p:cNvGraphicFramePr>
            <p:nvPr/>
          </p:nvGraphicFramePr>
          <p:xfrm>
            <a:off x="384" y="1666"/>
            <a:ext cx="1008" cy="481"/>
          </p:xfrm>
          <a:graphic>
            <a:graphicData uri="http://schemas.openxmlformats.org/presentationml/2006/ole">
              <p:oleObj spid="_x0000_s553992" name="Equation" r:id="rId6" imgW="685800" imgH="330200" progId="">
                <p:embed/>
              </p:oleObj>
            </a:graphicData>
          </a:graphic>
        </p:graphicFrame>
        <p:sp>
          <p:nvSpPr>
            <p:cNvPr id="61455" name="PSText"/>
            <p:cNvSpPr txBox="1">
              <a:spLocks noChangeArrowheads="1"/>
            </p:cNvSpPr>
            <p:nvPr/>
          </p:nvSpPr>
          <p:spPr bwMode="auto">
            <a:xfrm>
              <a:off x="384" y="1426"/>
              <a:ext cx="400" cy="240"/>
            </a:xfrm>
            <a:prstGeom prst="rect">
              <a:avLst/>
            </a:prstGeom>
            <a:noFill/>
            <a:ln w="9525">
              <a:noFill/>
              <a:miter lim="800000"/>
              <a:headEnd/>
              <a:tailEnd/>
            </a:ln>
            <a:effectLst/>
          </p:spPr>
          <p:txBody>
            <a:bodyPr/>
            <a:lstStyle/>
            <a:p>
              <a:r>
                <a:rPr lang="en-US" sz="2400"/>
                <a:t>1.</a:t>
              </a:r>
            </a:p>
          </p:txBody>
        </p:sp>
        <p:sp>
          <p:nvSpPr>
            <p:cNvPr id="61456" name="PSArrow"/>
            <p:cNvSpPr>
              <a:spLocks noChangeArrowheads="1"/>
            </p:cNvSpPr>
            <p:nvPr/>
          </p:nvSpPr>
          <p:spPr bwMode="auto">
            <a:xfrm>
              <a:off x="264" y="15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513013"/>
            <a:ext cx="1754188" cy="1144587"/>
            <a:chOff x="1752" y="1426"/>
            <a:chExt cx="1105" cy="721"/>
          </a:xfrm>
        </p:grpSpPr>
        <p:graphicFrame>
          <p:nvGraphicFramePr>
            <p:cNvPr id="61447" name="PSPic"/>
            <p:cNvGraphicFramePr>
              <a:graphicFrameLocks noChangeAspect="1"/>
            </p:cNvGraphicFramePr>
            <p:nvPr/>
          </p:nvGraphicFramePr>
          <p:xfrm>
            <a:off x="1872" y="1666"/>
            <a:ext cx="985" cy="481"/>
          </p:xfrm>
          <a:graphic>
            <a:graphicData uri="http://schemas.openxmlformats.org/presentationml/2006/ole">
              <p:oleObj spid="_x0000_s553991" name="Equation" r:id="rId7" imgW="673100" imgH="330200" progId="">
                <p:embed/>
              </p:oleObj>
            </a:graphicData>
          </a:graphic>
        </p:graphicFrame>
        <p:sp>
          <p:nvSpPr>
            <p:cNvPr id="61458" name="PSText"/>
            <p:cNvSpPr txBox="1">
              <a:spLocks noChangeArrowheads="1"/>
            </p:cNvSpPr>
            <p:nvPr/>
          </p:nvSpPr>
          <p:spPr bwMode="auto">
            <a:xfrm>
              <a:off x="1872" y="1426"/>
              <a:ext cx="400" cy="240"/>
            </a:xfrm>
            <a:prstGeom prst="rect">
              <a:avLst/>
            </a:prstGeom>
            <a:noFill/>
            <a:ln w="9525">
              <a:noFill/>
              <a:miter lim="800000"/>
              <a:headEnd/>
              <a:tailEnd/>
            </a:ln>
            <a:effectLst/>
          </p:spPr>
          <p:txBody>
            <a:bodyPr/>
            <a:lstStyle/>
            <a:p>
              <a:r>
                <a:rPr lang="en-US" sz="2400"/>
                <a:t>2.</a:t>
              </a:r>
            </a:p>
          </p:txBody>
        </p:sp>
        <p:sp>
          <p:nvSpPr>
            <p:cNvPr id="61459" name="PSArrow"/>
            <p:cNvSpPr>
              <a:spLocks noChangeArrowheads="1"/>
            </p:cNvSpPr>
            <p:nvPr/>
          </p:nvSpPr>
          <p:spPr bwMode="auto">
            <a:xfrm>
              <a:off x="1752" y="15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4037013"/>
            <a:ext cx="1754188" cy="1144587"/>
            <a:chOff x="888" y="2386"/>
            <a:chExt cx="1105" cy="721"/>
          </a:xfrm>
        </p:grpSpPr>
        <p:graphicFrame>
          <p:nvGraphicFramePr>
            <p:cNvPr id="61449" name="PSPic"/>
            <p:cNvGraphicFramePr>
              <a:graphicFrameLocks noChangeAspect="1"/>
            </p:cNvGraphicFramePr>
            <p:nvPr/>
          </p:nvGraphicFramePr>
          <p:xfrm>
            <a:off x="1008" y="2626"/>
            <a:ext cx="985" cy="481"/>
          </p:xfrm>
          <a:graphic>
            <a:graphicData uri="http://schemas.openxmlformats.org/presentationml/2006/ole">
              <p:oleObj spid="_x0000_s553990" name="Equation" r:id="rId8" imgW="673100" imgH="330200" progId="">
                <p:embed/>
              </p:oleObj>
            </a:graphicData>
          </a:graphic>
        </p:graphicFrame>
        <p:sp>
          <p:nvSpPr>
            <p:cNvPr id="61461" name="PSText"/>
            <p:cNvSpPr txBox="1">
              <a:spLocks noChangeArrowheads="1"/>
            </p:cNvSpPr>
            <p:nvPr/>
          </p:nvSpPr>
          <p:spPr bwMode="auto">
            <a:xfrm>
              <a:off x="1008" y="2386"/>
              <a:ext cx="400" cy="240"/>
            </a:xfrm>
            <a:prstGeom prst="rect">
              <a:avLst/>
            </a:prstGeom>
            <a:noFill/>
            <a:ln w="9525">
              <a:noFill/>
              <a:miter lim="800000"/>
              <a:headEnd/>
              <a:tailEnd/>
            </a:ln>
            <a:effectLst/>
          </p:spPr>
          <p:txBody>
            <a:bodyPr/>
            <a:lstStyle/>
            <a:p>
              <a:r>
                <a:rPr lang="en-US" sz="2400"/>
                <a:t>3.</a:t>
              </a:r>
            </a:p>
          </p:txBody>
        </p:sp>
        <p:sp>
          <p:nvSpPr>
            <p:cNvPr id="61462" name="PSArrow"/>
            <p:cNvSpPr>
              <a:spLocks noChangeArrowheads="1"/>
            </p:cNvSpPr>
            <p:nvPr/>
          </p:nvSpPr>
          <p:spPr bwMode="auto">
            <a:xfrm>
              <a:off x="888" y="254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332413"/>
            <a:ext cx="1790700" cy="1144587"/>
            <a:chOff x="360" y="3154"/>
            <a:chExt cx="1128" cy="721"/>
          </a:xfrm>
        </p:grpSpPr>
        <p:graphicFrame>
          <p:nvGraphicFramePr>
            <p:cNvPr id="61451" name="PSPic"/>
            <p:cNvGraphicFramePr>
              <a:graphicFrameLocks noChangeAspect="1"/>
            </p:cNvGraphicFramePr>
            <p:nvPr/>
          </p:nvGraphicFramePr>
          <p:xfrm>
            <a:off x="480" y="3394"/>
            <a:ext cx="1008" cy="481"/>
          </p:xfrm>
          <a:graphic>
            <a:graphicData uri="http://schemas.openxmlformats.org/presentationml/2006/ole">
              <p:oleObj spid="_x0000_s553989" name="Equation" r:id="rId9" imgW="685800" imgH="330200" progId="">
                <p:embed/>
              </p:oleObj>
            </a:graphicData>
          </a:graphic>
        </p:graphicFrame>
        <p:sp>
          <p:nvSpPr>
            <p:cNvPr id="61464" name="PSText"/>
            <p:cNvSpPr txBox="1">
              <a:spLocks noChangeArrowheads="1"/>
            </p:cNvSpPr>
            <p:nvPr/>
          </p:nvSpPr>
          <p:spPr bwMode="auto">
            <a:xfrm>
              <a:off x="480" y="3154"/>
              <a:ext cx="400" cy="240"/>
            </a:xfrm>
            <a:prstGeom prst="rect">
              <a:avLst/>
            </a:prstGeom>
            <a:noFill/>
            <a:ln w="9525">
              <a:noFill/>
              <a:miter lim="800000"/>
              <a:headEnd/>
              <a:tailEnd/>
            </a:ln>
            <a:effectLst/>
          </p:spPr>
          <p:txBody>
            <a:bodyPr/>
            <a:lstStyle/>
            <a:p>
              <a:r>
                <a:rPr lang="en-US" sz="2400"/>
                <a:t>4.</a:t>
              </a:r>
            </a:p>
          </p:txBody>
        </p:sp>
        <p:sp>
          <p:nvSpPr>
            <p:cNvPr id="61465" name="PSArrow"/>
            <p:cNvSpPr>
              <a:spLocks noChangeArrowheads="1"/>
            </p:cNvSpPr>
            <p:nvPr/>
          </p:nvSpPr>
          <p:spPr bwMode="auto">
            <a:xfrm>
              <a:off x="360" y="331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332413"/>
            <a:ext cx="1790700" cy="1144587"/>
            <a:chOff x="1800" y="3154"/>
            <a:chExt cx="1128" cy="721"/>
          </a:xfrm>
        </p:grpSpPr>
        <p:graphicFrame>
          <p:nvGraphicFramePr>
            <p:cNvPr id="61453" name="PSPic"/>
            <p:cNvGraphicFramePr>
              <a:graphicFrameLocks noChangeAspect="1"/>
            </p:cNvGraphicFramePr>
            <p:nvPr/>
          </p:nvGraphicFramePr>
          <p:xfrm>
            <a:off x="1920" y="3394"/>
            <a:ext cx="1008" cy="481"/>
          </p:xfrm>
          <a:graphic>
            <a:graphicData uri="http://schemas.openxmlformats.org/presentationml/2006/ole">
              <p:oleObj spid="_x0000_s553988" name="Equation" r:id="rId10" imgW="685800" imgH="330200" progId="">
                <p:embed/>
              </p:oleObj>
            </a:graphicData>
          </a:graphic>
        </p:graphicFrame>
        <p:sp>
          <p:nvSpPr>
            <p:cNvPr id="61467" name="PSText"/>
            <p:cNvSpPr txBox="1">
              <a:spLocks noChangeArrowheads="1"/>
            </p:cNvSpPr>
            <p:nvPr/>
          </p:nvSpPr>
          <p:spPr bwMode="auto">
            <a:xfrm>
              <a:off x="1920" y="3154"/>
              <a:ext cx="400" cy="240"/>
            </a:xfrm>
            <a:prstGeom prst="rect">
              <a:avLst/>
            </a:prstGeom>
            <a:noFill/>
            <a:ln w="9525">
              <a:noFill/>
              <a:miter lim="800000"/>
              <a:headEnd/>
              <a:tailEnd/>
            </a:ln>
            <a:effectLst/>
          </p:spPr>
          <p:txBody>
            <a:bodyPr/>
            <a:lstStyle/>
            <a:p>
              <a:r>
                <a:rPr lang="en-US" sz="2400"/>
                <a:t>5.</a:t>
              </a:r>
            </a:p>
          </p:txBody>
        </p:sp>
        <p:sp>
          <p:nvSpPr>
            <p:cNvPr id="61468" name="PSArrow"/>
            <p:cNvSpPr>
              <a:spLocks noChangeArrowheads="1"/>
            </p:cNvSpPr>
            <p:nvPr/>
          </p:nvSpPr>
          <p:spPr bwMode="auto">
            <a:xfrm>
              <a:off x="1800" y="331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1471"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70" name="Object 30"/>
          <p:cNvGraphicFramePr>
            <a:graphicFrameLocks noChangeAspect="1"/>
          </p:cNvGraphicFramePr>
          <p:nvPr/>
        </p:nvGraphicFramePr>
        <p:xfrm>
          <a:off x="457200" y="1524000"/>
          <a:ext cx="4648200" cy="711200"/>
        </p:xfrm>
        <a:graphic>
          <a:graphicData uri="http://schemas.openxmlformats.org/presentationml/2006/ole">
            <p:oleObj spid="_x0000_s553987" name="Equation" r:id="rId11" imgW="16002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104775"/>
            <a:ext cx="8229600" cy="1647825"/>
          </a:xfrm>
        </p:spPr>
        <p:txBody>
          <a:bodyPr>
            <a:spAutoFit/>
          </a:bodyPr>
          <a:lstStyle/>
          <a:p>
            <a:r>
              <a:rPr lang="en-US" sz="2800"/>
              <a:t>The curve                                                            crosses itself at some point (</a:t>
            </a:r>
            <a:r>
              <a:rPr lang="en-US" sz="2800" i="1"/>
              <a:t>x</a:t>
            </a:r>
            <a:r>
              <a:rPr lang="en-US" sz="2800"/>
              <a:t> </a:t>
            </a:r>
            <a:r>
              <a:rPr lang="en-US" sz="2800" baseline="-25000"/>
              <a:t>0</a:t>
            </a:r>
            <a:r>
              <a:rPr lang="en-US" sz="2800"/>
              <a:t>, </a:t>
            </a:r>
            <a:r>
              <a:rPr lang="en-US" sz="2800" i="1"/>
              <a:t>y</a:t>
            </a:r>
            <a:r>
              <a:rPr lang="en-US" sz="2800"/>
              <a:t> </a:t>
            </a:r>
            <a:r>
              <a:rPr lang="en-US" sz="2800" baseline="-25000"/>
              <a:t>0</a:t>
            </a:r>
            <a:r>
              <a:rPr lang="en-US" sz="2800"/>
              <a:t>). Find the equations of both tangent lines at that point.</a:t>
            </a:r>
          </a:p>
        </p:txBody>
      </p:sp>
      <p:graphicFrame>
        <p:nvGraphicFramePr>
          <p:cNvPr id="62467" name="TPChart"/>
          <p:cNvGraphicFramePr>
            <a:graphicFrameLocks noChangeAspect="1"/>
          </p:cNvGraphicFramePr>
          <p:nvPr/>
        </p:nvGraphicFramePr>
        <p:xfrm>
          <a:off x="4741863" y="1905000"/>
          <a:ext cx="4402137" cy="4953000"/>
        </p:xfrm>
        <a:graphic>
          <a:graphicData uri="http://schemas.openxmlformats.org/presentationml/2006/ole">
            <p:oleObj spid="_x0000_s555010"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1981200"/>
            <a:ext cx="4114800" cy="4478338"/>
          </a:xfrm>
        </p:spPr>
        <p:txBody>
          <a:bodyPr>
            <a:spAutoFit/>
          </a:bodyPr>
          <a:lstStyle/>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p:txBody>
      </p:sp>
      <p:sp>
        <p:nvSpPr>
          <p:cNvPr id="6247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69" name="Object 5"/>
          <p:cNvGraphicFramePr>
            <a:graphicFrameLocks noChangeAspect="1"/>
          </p:cNvGraphicFramePr>
          <p:nvPr/>
        </p:nvGraphicFramePr>
        <p:xfrm>
          <a:off x="2286000" y="304800"/>
          <a:ext cx="5715000" cy="627063"/>
        </p:xfrm>
        <a:graphic>
          <a:graphicData uri="http://schemas.openxmlformats.org/presentationml/2006/ole">
            <p:oleObj spid="_x0000_s555011" name="Equation" r:id="rId6" imgW="1943100" imgH="215900" progId="">
              <p:embed/>
            </p:oleObj>
          </a:graphicData>
        </a:graphic>
      </p:graphicFrame>
      <p:sp>
        <p:nvSpPr>
          <p:cNvPr id="62472"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1" name="Object 7"/>
          <p:cNvGraphicFramePr>
            <a:graphicFrameLocks noChangeAspect="1"/>
          </p:cNvGraphicFramePr>
          <p:nvPr/>
        </p:nvGraphicFramePr>
        <p:xfrm>
          <a:off x="990600" y="1905000"/>
          <a:ext cx="2230438" cy="854075"/>
        </p:xfrm>
        <a:graphic>
          <a:graphicData uri="http://schemas.openxmlformats.org/presentationml/2006/ole">
            <p:oleObj spid="_x0000_s555012" name="Equation" r:id="rId7" imgW="850900" imgH="330200" progId="">
              <p:embed/>
            </p:oleObj>
          </a:graphicData>
        </a:graphic>
      </p:graphicFrame>
      <p:sp>
        <p:nvSpPr>
          <p:cNvPr id="62474"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3" name="Object 9"/>
          <p:cNvGraphicFramePr>
            <a:graphicFrameLocks noChangeAspect="1"/>
          </p:cNvGraphicFramePr>
          <p:nvPr/>
        </p:nvGraphicFramePr>
        <p:xfrm>
          <a:off x="990600" y="2971800"/>
          <a:ext cx="2824163" cy="455613"/>
        </p:xfrm>
        <a:graphic>
          <a:graphicData uri="http://schemas.openxmlformats.org/presentationml/2006/ole">
            <p:oleObj spid="_x0000_s555013" name="Equation" r:id="rId8" imgW="1079032" imgH="177723" progId="">
              <p:embed/>
            </p:oleObj>
          </a:graphicData>
        </a:graphic>
      </p:graphicFrame>
      <p:sp>
        <p:nvSpPr>
          <p:cNvPr id="62476"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5" name="Object 11"/>
          <p:cNvGraphicFramePr>
            <a:graphicFrameLocks noChangeAspect="1"/>
          </p:cNvGraphicFramePr>
          <p:nvPr/>
        </p:nvGraphicFramePr>
        <p:xfrm>
          <a:off x="990600" y="3810000"/>
          <a:ext cx="2230438" cy="854075"/>
        </p:xfrm>
        <a:graphic>
          <a:graphicData uri="http://schemas.openxmlformats.org/presentationml/2006/ole">
            <p:oleObj spid="_x0000_s555014" name="Equation" r:id="rId9" imgW="850900" imgH="330200" progId="">
              <p:embed/>
            </p:oleObj>
          </a:graphicData>
        </a:graphic>
      </p:graphicFrame>
      <p:sp>
        <p:nvSpPr>
          <p:cNvPr id="62478"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7" name="Object 13"/>
          <p:cNvGraphicFramePr>
            <a:graphicFrameLocks noChangeAspect="1"/>
          </p:cNvGraphicFramePr>
          <p:nvPr/>
        </p:nvGraphicFramePr>
        <p:xfrm>
          <a:off x="989013" y="4724400"/>
          <a:ext cx="3125787" cy="854075"/>
        </p:xfrm>
        <a:graphic>
          <a:graphicData uri="http://schemas.openxmlformats.org/presentationml/2006/ole">
            <p:oleObj spid="_x0000_s555015" name="Equation" r:id="rId10" imgW="1193800" imgH="330200" progId="">
              <p:embed/>
            </p:oleObj>
          </a:graphicData>
        </a:graphic>
      </p:graphicFrame>
      <p:sp>
        <p:nvSpPr>
          <p:cNvPr id="62480"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9" name="Object 15"/>
          <p:cNvGraphicFramePr>
            <a:graphicFrameLocks noChangeAspect="1"/>
          </p:cNvGraphicFramePr>
          <p:nvPr/>
        </p:nvGraphicFramePr>
        <p:xfrm>
          <a:off x="990600" y="5715000"/>
          <a:ext cx="3124200" cy="854075"/>
        </p:xfrm>
        <a:graphic>
          <a:graphicData uri="http://schemas.openxmlformats.org/presentationml/2006/ole">
            <p:oleObj spid="_x0000_s555016" name="Equation" r:id="rId11" imgW="11938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30163"/>
            <a:ext cx="8229600" cy="1341437"/>
          </a:xfrm>
        </p:spPr>
        <p:txBody>
          <a:bodyPr>
            <a:spAutoFit/>
          </a:bodyPr>
          <a:lstStyle/>
          <a:p>
            <a:r>
              <a:rPr lang="en-US" sz="3200"/>
              <a:t>Find the area of the region that lies inside the first curve and outside the second curve.</a:t>
            </a:r>
          </a:p>
        </p:txBody>
      </p:sp>
      <p:graphicFrame>
        <p:nvGraphicFramePr>
          <p:cNvPr id="63491" name="TPChart"/>
          <p:cNvGraphicFramePr>
            <a:graphicFrameLocks noChangeAspect="1"/>
          </p:cNvGraphicFramePr>
          <p:nvPr/>
        </p:nvGraphicFramePr>
        <p:xfrm>
          <a:off x="4572000" y="1714500"/>
          <a:ext cx="4572000" cy="5143500"/>
        </p:xfrm>
        <a:graphic>
          <a:graphicData uri="http://schemas.openxmlformats.org/presentationml/2006/ole">
            <p:oleObj spid="_x0000_s556034" name="Chart" r:id="rId5" imgW="4571989" imgH="5143584" progId="MSGraph.Chart.8">
              <p:embed followColorScheme="full"/>
            </p:oleObj>
          </a:graphicData>
        </a:graphic>
      </p:graphicFrame>
      <p:sp>
        <p:nvSpPr>
          <p:cNvPr id="63492"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228600" y="2286000"/>
            <a:ext cx="2547938" cy="1306513"/>
            <a:chOff x="216" y="1440"/>
            <a:chExt cx="1605" cy="823"/>
          </a:xfrm>
        </p:grpSpPr>
        <p:graphicFrame>
          <p:nvGraphicFramePr>
            <p:cNvPr id="63493" name="PSPic"/>
            <p:cNvGraphicFramePr>
              <a:graphicFrameLocks noChangeAspect="1"/>
            </p:cNvGraphicFramePr>
            <p:nvPr/>
          </p:nvGraphicFramePr>
          <p:xfrm>
            <a:off x="336" y="1680"/>
            <a:ext cx="1485" cy="583"/>
          </p:xfrm>
          <a:graphic>
            <a:graphicData uri="http://schemas.openxmlformats.org/presentationml/2006/ole">
              <p:oleObj spid="_x0000_s556040" name="Equation" r:id="rId6" imgW="927100" imgH="368300" progId="">
                <p:embed/>
              </p:oleObj>
            </a:graphicData>
          </a:graphic>
        </p:graphicFrame>
        <p:sp>
          <p:nvSpPr>
            <p:cNvPr id="63503" name="PSText"/>
            <p:cNvSpPr txBox="1">
              <a:spLocks noChangeArrowheads="1"/>
            </p:cNvSpPr>
            <p:nvPr/>
          </p:nvSpPr>
          <p:spPr bwMode="auto">
            <a:xfrm>
              <a:off x="336" y="1440"/>
              <a:ext cx="400" cy="240"/>
            </a:xfrm>
            <a:prstGeom prst="rect">
              <a:avLst/>
            </a:prstGeom>
            <a:noFill/>
            <a:ln w="9525">
              <a:noFill/>
              <a:miter lim="800000"/>
              <a:headEnd/>
              <a:tailEnd/>
            </a:ln>
            <a:effectLst/>
          </p:spPr>
          <p:txBody>
            <a:bodyPr/>
            <a:lstStyle/>
            <a:p>
              <a:r>
                <a:rPr lang="en-US" sz="2400"/>
                <a:t>1.</a:t>
              </a:r>
            </a:p>
          </p:txBody>
        </p:sp>
        <p:sp>
          <p:nvSpPr>
            <p:cNvPr id="63504" name="PSArrow"/>
            <p:cNvSpPr>
              <a:spLocks noChangeArrowheads="1"/>
            </p:cNvSpPr>
            <p:nvPr/>
          </p:nvSpPr>
          <p:spPr bwMode="auto">
            <a:xfrm>
              <a:off x="216"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278188" y="2286000"/>
            <a:ext cx="1446212" cy="1209675"/>
            <a:chOff x="1848" y="1440"/>
            <a:chExt cx="911" cy="762"/>
          </a:xfrm>
        </p:grpSpPr>
        <p:graphicFrame>
          <p:nvGraphicFramePr>
            <p:cNvPr id="63495" name="PSPic"/>
            <p:cNvGraphicFramePr>
              <a:graphicFrameLocks noChangeAspect="1"/>
            </p:cNvGraphicFramePr>
            <p:nvPr/>
          </p:nvGraphicFramePr>
          <p:xfrm>
            <a:off x="1968" y="1680"/>
            <a:ext cx="791" cy="522"/>
          </p:xfrm>
          <a:graphic>
            <a:graphicData uri="http://schemas.openxmlformats.org/presentationml/2006/ole">
              <p:oleObj spid="_x0000_s556039" name="Equation" r:id="rId7" imgW="495300" imgH="330200" progId="">
                <p:embed/>
              </p:oleObj>
            </a:graphicData>
          </a:graphic>
        </p:graphicFrame>
        <p:sp>
          <p:nvSpPr>
            <p:cNvPr id="63506" name="PSText"/>
            <p:cNvSpPr txBox="1">
              <a:spLocks noChangeArrowheads="1"/>
            </p:cNvSpPr>
            <p:nvPr/>
          </p:nvSpPr>
          <p:spPr bwMode="auto">
            <a:xfrm>
              <a:off x="1968" y="1440"/>
              <a:ext cx="400" cy="240"/>
            </a:xfrm>
            <a:prstGeom prst="rect">
              <a:avLst/>
            </a:prstGeom>
            <a:noFill/>
            <a:ln w="9525">
              <a:noFill/>
              <a:miter lim="800000"/>
              <a:headEnd/>
              <a:tailEnd/>
            </a:ln>
            <a:effectLst/>
          </p:spPr>
          <p:txBody>
            <a:bodyPr/>
            <a:lstStyle/>
            <a:p>
              <a:r>
                <a:rPr lang="en-US" sz="2400"/>
                <a:t>2.</a:t>
              </a:r>
            </a:p>
          </p:txBody>
        </p:sp>
        <p:sp>
          <p:nvSpPr>
            <p:cNvPr id="63507" name="PSArrow"/>
            <p:cNvSpPr>
              <a:spLocks noChangeArrowheads="1"/>
            </p:cNvSpPr>
            <p:nvPr/>
          </p:nvSpPr>
          <p:spPr bwMode="auto">
            <a:xfrm>
              <a:off x="1848"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722688"/>
            <a:ext cx="2314575" cy="1306512"/>
            <a:chOff x="888" y="2304"/>
            <a:chExt cx="1458" cy="823"/>
          </a:xfrm>
        </p:grpSpPr>
        <p:graphicFrame>
          <p:nvGraphicFramePr>
            <p:cNvPr id="63497" name="PSPic"/>
            <p:cNvGraphicFramePr>
              <a:graphicFrameLocks noChangeAspect="1"/>
            </p:cNvGraphicFramePr>
            <p:nvPr/>
          </p:nvGraphicFramePr>
          <p:xfrm>
            <a:off x="1008" y="2544"/>
            <a:ext cx="1338" cy="583"/>
          </p:xfrm>
          <a:graphic>
            <a:graphicData uri="http://schemas.openxmlformats.org/presentationml/2006/ole">
              <p:oleObj spid="_x0000_s556038" name="Equation" r:id="rId8" imgW="838200" imgH="368300" progId="">
                <p:embed/>
              </p:oleObj>
            </a:graphicData>
          </a:graphic>
        </p:graphicFrame>
        <p:sp>
          <p:nvSpPr>
            <p:cNvPr id="63509" name="PSText"/>
            <p:cNvSpPr txBox="1">
              <a:spLocks noChangeArrowheads="1"/>
            </p:cNvSpPr>
            <p:nvPr/>
          </p:nvSpPr>
          <p:spPr bwMode="auto">
            <a:xfrm>
              <a:off x="1008" y="2304"/>
              <a:ext cx="400" cy="240"/>
            </a:xfrm>
            <a:prstGeom prst="rect">
              <a:avLst/>
            </a:prstGeom>
            <a:noFill/>
            <a:ln w="9525">
              <a:noFill/>
              <a:miter lim="800000"/>
              <a:headEnd/>
              <a:tailEnd/>
            </a:ln>
            <a:effectLst/>
          </p:spPr>
          <p:txBody>
            <a:bodyPr/>
            <a:lstStyle/>
            <a:p>
              <a:r>
                <a:rPr lang="en-US" sz="2400"/>
                <a:t>3.</a:t>
              </a:r>
            </a:p>
          </p:txBody>
        </p:sp>
        <p:sp>
          <p:nvSpPr>
            <p:cNvPr id="63510" name="PSArrow"/>
            <p:cNvSpPr>
              <a:spLocks noChangeArrowheads="1"/>
            </p:cNvSpPr>
            <p:nvPr/>
          </p:nvSpPr>
          <p:spPr bwMode="auto">
            <a:xfrm>
              <a:off x="888"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54613"/>
            <a:ext cx="1639888" cy="1306512"/>
            <a:chOff x="360" y="3072"/>
            <a:chExt cx="1033" cy="823"/>
          </a:xfrm>
        </p:grpSpPr>
        <p:graphicFrame>
          <p:nvGraphicFramePr>
            <p:cNvPr id="63499" name="PSPic"/>
            <p:cNvGraphicFramePr>
              <a:graphicFrameLocks noChangeAspect="1"/>
            </p:cNvGraphicFramePr>
            <p:nvPr/>
          </p:nvGraphicFramePr>
          <p:xfrm>
            <a:off x="480" y="3312"/>
            <a:ext cx="913" cy="583"/>
          </p:xfrm>
          <a:graphic>
            <a:graphicData uri="http://schemas.openxmlformats.org/presentationml/2006/ole">
              <p:oleObj spid="_x0000_s556037" name="Equation" r:id="rId9" imgW="571500" imgH="368300" progId="">
                <p:embed/>
              </p:oleObj>
            </a:graphicData>
          </a:graphic>
        </p:graphicFrame>
        <p:sp>
          <p:nvSpPr>
            <p:cNvPr id="63512"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63513"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170488"/>
            <a:ext cx="1638300" cy="1306512"/>
            <a:chOff x="1800" y="3082"/>
            <a:chExt cx="1032" cy="823"/>
          </a:xfrm>
        </p:grpSpPr>
        <p:graphicFrame>
          <p:nvGraphicFramePr>
            <p:cNvPr id="63501" name="PSPic"/>
            <p:cNvGraphicFramePr>
              <a:graphicFrameLocks noChangeAspect="1"/>
            </p:cNvGraphicFramePr>
            <p:nvPr/>
          </p:nvGraphicFramePr>
          <p:xfrm>
            <a:off x="1920" y="3322"/>
            <a:ext cx="912" cy="583"/>
          </p:xfrm>
          <a:graphic>
            <a:graphicData uri="http://schemas.openxmlformats.org/presentationml/2006/ole">
              <p:oleObj spid="_x0000_s556036" name="Equation" r:id="rId10" imgW="571500" imgH="368300" progId="">
                <p:embed/>
              </p:oleObj>
            </a:graphicData>
          </a:graphic>
        </p:graphicFrame>
        <p:sp>
          <p:nvSpPr>
            <p:cNvPr id="63515" name="PSText"/>
            <p:cNvSpPr txBox="1">
              <a:spLocks noChangeArrowheads="1"/>
            </p:cNvSpPr>
            <p:nvPr/>
          </p:nvSpPr>
          <p:spPr bwMode="auto">
            <a:xfrm>
              <a:off x="1920" y="3082"/>
              <a:ext cx="400" cy="240"/>
            </a:xfrm>
            <a:prstGeom prst="rect">
              <a:avLst/>
            </a:prstGeom>
            <a:noFill/>
            <a:ln w="9525">
              <a:noFill/>
              <a:miter lim="800000"/>
              <a:headEnd/>
              <a:tailEnd/>
            </a:ln>
            <a:effectLst/>
          </p:spPr>
          <p:txBody>
            <a:bodyPr/>
            <a:lstStyle/>
            <a:p>
              <a:r>
                <a:rPr lang="en-US" sz="2400"/>
                <a:t>5.</a:t>
              </a:r>
            </a:p>
          </p:txBody>
        </p:sp>
        <p:sp>
          <p:nvSpPr>
            <p:cNvPr id="63516" name="PSArrow"/>
            <p:cNvSpPr>
              <a:spLocks noChangeArrowheads="1"/>
            </p:cNvSpPr>
            <p:nvPr/>
          </p:nvSpPr>
          <p:spPr bwMode="auto">
            <a:xfrm>
              <a:off x="1800"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3519" name="Rectangle 31"/>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518" name="Object 30"/>
          <p:cNvGraphicFramePr>
            <a:graphicFrameLocks noChangeAspect="1"/>
          </p:cNvGraphicFramePr>
          <p:nvPr/>
        </p:nvGraphicFramePr>
        <p:xfrm>
          <a:off x="533400" y="1295400"/>
          <a:ext cx="3581400" cy="762000"/>
        </p:xfrm>
        <a:graphic>
          <a:graphicData uri="http://schemas.openxmlformats.org/presentationml/2006/ole">
            <p:oleObj spid="_x0000_s556035" name="Equation" r:id="rId11" imgW="965200" imgH="203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90488"/>
            <a:ext cx="8229600" cy="1585912"/>
          </a:xfrm>
        </p:spPr>
        <p:txBody>
          <a:bodyPr>
            <a:spAutoFit/>
          </a:bodyPr>
          <a:lstStyle/>
          <a:p>
            <a:r>
              <a:rPr lang="en-US" sz="4000"/>
              <a:t>Determine whether the sequence converges or diverges.</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557058"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3581400"/>
            <a:ext cx="4114800" cy="1163638"/>
          </a:xfrm>
        </p:spPr>
        <p:txBody>
          <a:bodyPr>
            <a:spAutoFit/>
          </a:bodyPr>
          <a:lstStyle/>
          <a:p>
            <a:pPr marL="609600" indent="-609600">
              <a:buFontTx/>
              <a:buAutoNum type="arabicPeriod"/>
            </a:pPr>
            <a:r>
              <a:rPr lang="en-US"/>
              <a:t>converges</a:t>
            </a:r>
          </a:p>
          <a:p>
            <a:pPr marL="609600" indent="-609600">
              <a:buFontTx/>
              <a:buAutoNum type="arabicPeriod"/>
            </a:pPr>
            <a:r>
              <a:rPr lang="en-US"/>
              <a:t>diverges</a:t>
            </a:r>
          </a:p>
        </p:txBody>
      </p:sp>
      <p:sp>
        <p:nvSpPr>
          <p:cNvPr id="205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3" name="Object 5"/>
          <p:cNvGraphicFramePr>
            <a:graphicFrameLocks noChangeAspect="1"/>
          </p:cNvGraphicFramePr>
          <p:nvPr/>
        </p:nvGraphicFramePr>
        <p:xfrm>
          <a:off x="533400" y="1905000"/>
          <a:ext cx="2362200" cy="1447800"/>
        </p:xfrm>
        <a:graphic>
          <a:graphicData uri="http://schemas.openxmlformats.org/presentationml/2006/ole">
            <p:oleObj spid="_x0000_s557059" name="Equation" r:id="rId6" imgW="6477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1465263"/>
          </a:xfrm>
        </p:spPr>
        <p:txBody>
          <a:bodyPr>
            <a:spAutoFit/>
          </a:bodyPr>
          <a:lstStyle/>
          <a:p>
            <a:r>
              <a:rPr lang="en-US" sz="3600"/>
              <a:t>Find the value of the limit for the sequence given.</a:t>
            </a:r>
          </a:p>
        </p:txBody>
      </p:sp>
      <p:graphicFrame>
        <p:nvGraphicFramePr>
          <p:cNvPr id="3075" name="TPChart"/>
          <p:cNvGraphicFramePr>
            <a:graphicFrameLocks noChangeAspect="1"/>
          </p:cNvGraphicFramePr>
          <p:nvPr/>
        </p:nvGraphicFramePr>
        <p:xfrm>
          <a:off x="4508500" y="1651000"/>
          <a:ext cx="4572000" cy="5143500"/>
        </p:xfrm>
        <a:graphic>
          <a:graphicData uri="http://schemas.openxmlformats.org/presentationml/2006/ole">
            <p:oleObj spid="_x0000_s558082"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3276600"/>
            <a:ext cx="4114800" cy="2916238"/>
          </a:xfrm>
        </p:spPr>
        <p:txBody>
          <a:bodyPr>
            <a:spAutoFit/>
          </a:bodyPr>
          <a:lstStyle/>
          <a:p>
            <a:pPr marL="609600" indent="-609600">
              <a:buFontTx/>
              <a:buAutoNum type="arabicPeriod"/>
            </a:pPr>
            <a:r>
              <a:rPr lang="en-US">
                <a:cs typeface="Arial" charset="0"/>
              </a:rPr>
              <a:t> </a:t>
            </a:r>
            <a:r>
              <a:rPr lang="el-GR" i="1">
                <a:cs typeface="Arial" charset="0"/>
              </a:rPr>
              <a:t>π</a:t>
            </a:r>
          </a:p>
          <a:p>
            <a:pPr marL="609600" indent="-609600">
              <a:buFontTx/>
              <a:buAutoNum type="arabicPeriod"/>
            </a:pPr>
            <a:r>
              <a:rPr lang="en-US"/>
              <a:t> -1</a:t>
            </a:r>
          </a:p>
          <a:p>
            <a:pPr marL="609600" indent="-609600">
              <a:buFontTx/>
              <a:buAutoNum type="arabicPeriod"/>
            </a:pPr>
            <a:r>
              <a:rPr lang="en-US"/>
              <a:t> 3</a:t>
            </a:r>
          </a:p>
          <a:p>
            <a:pPr marL="609600" indent="-609600">
              <a:buFontTx/>
              <a:buAutoNum type="arabicPeriod"/>
            </a:pPr>
            <a:r>
              <a:rPr lang="en-US"/>
              <a:t> 0</a:t>
            </a:r>
          </a:p>
          <a:p>
            <a:pPr marL="609600" indent="-609600">
              <a:buFontTx/>
              <a:buAutoNum type="arabicPeriod"/>
            </a:pPr>
            <a:r>
              <a:rPr lang="en-US"/>
              <a:t> 1</a:t>
            </a:r>
          </a:p>
        </p:txBody>
      </p:sp>
      <p:sp>
        <p:nvSpPr>
          <p:cNvPr id="3078"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7" name="Object 5"/>
          <p:cNvGraphicFramePr>
            <a:graphicFrameLocks noChangeAspect="1"/>
          </p:cNvGraphicFramePr>
          <p:nvPr/>
        </p:nvGraphicFramePr>
        <p:xfrm>
          <a:off x="457200" y="1676400"/>
          <a:ext cx="3810000" cy="1379538"/>
        </p:xfrm>
        <a:graphic>
          <a:graphicData uri="http://schemas.openxmlformats.org/presentationml/2006/ole">
            <p:oleObj spid="_x0000_s558083" name="Equation" r:id="rId6" imgW="12192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90488"/>
            <a:ext cx="8229600" cy="1966912"/>
          </a:xfrm>
        </p:spPr>
        <p:txBody>
          <a:bodyPr>
            <a:spAutoFit/>
          </a:bodyPr>
          <a:lstStyle/>
          <a:p>
            <a:pPr>
              <a:lnSpc>
                <a:spcPct val="125000"/>
              </a:lnSpc>
            </a:pPr>
            <a:r>
              <a:rPr lang="en-US" sz="2800"/>
              <a:t>A sequence         is defined recursively by the equation                                for        where</a:t>
            </a:r>
            <a:br>
              <a:rPr lang="en-US" sz="2800"/>
            </a:br>
            <a:r>
              <a:rPr lang="en-US" sz="2800"/>
              <a:t>                    .</a:t>
            </a:r>
          </a:p>
        </p:txBody>
      </p:sp>
      <p:graphicFrame>
        <p:nvGraphicFramePr>
          <p:cNvPr id="4099" name="TPChart"/>
          <p:cNvGraphicFramePr>
            <a:graphicFrameLocks noChangeAspect="1"/>
          </p:cNvGraphicFramePr>
          <p:nvPr/>
        </p:nvGraphicFramePr>
        <p:xfrm>
          <a:off x="4572000" y="1714500"/>
          <a:ext cx="4572000" cy="5143500"/>
        </p:xfrm>
        <a:graphic>
          <a:graphicData uri="http://schemas.openxmlformats.org/presentationml/2006/ole">
            <p:oleObj spid="_x0000_s559106"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3103563"/>
            <a:ext cx="4114800" cy="2916237"/>
          </a:xfrm>
        </p:spPr>
        <p:txBody>
          <a:bodyPr>
            <a:spAutoFit/>
          </a:bodyPr>
          <a:lstStyle/>
          <a:p>
            <a:pPr marL="609600" indent="-609600">
              <a:buFontTx/>
              <a:buAutoNum type="arabicPeriod"/>
            </a:pPr>
            <a:r>
              <a:rPr lang="en-US"/>
              <a:t>12</a:t>
            </a:r>
          </a:p>
          <a:p>
            <a:pPr marL="609600" indent="-609600">
              <a:buFontTx/>
              <a:buAutoNum type="arabicPeriod"/>
            </a:pPr>
            <a:r>
              <a:rPr lang="en-US"/>
              <a:t>13</a:t>
            </a:r>
          </a:p>
          <a:p>
            <a:pPr marL="609600" indent="-609600">
              <a:buFontTx/>
              <a:buAutoNum type="arabicPeriod"/>
            </a:pPr>
            <a:r>
              <a:rPr lang="en-US"/>
              <a:t>6</a:t>
            </a:r>
          </a:p>
          <a:p>
            <a:pPr marL="609600" indent="-609600">
              <a:buFontTx/>
              <a:buAutoNum type="arabicPeriod"/>
            </a:pPr>
            <a:r>
              <a:rPr lang="en-US"/>
              <a:t>17</a:t>
            </a:r>
          </a:p>
          <a:p>
            <a:pPr marL="609600" indent="-609600">
              <a:buFontTx/>
              <a:buAutoNum type="arabicPeriod"/>
            </a:pPr>
            <a:r>
              <a:rPr lang="en-US"/>
              <a:t>26</a:t>
            </a:r>
          </a:p>
        </p:txBody>
      </p:sp>
      <p:sp>
        <p:nvSpPr>
          <p:cNvPr id="410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1" name="Object 5"/>
          <p:cNvGraphicFramePr>
            <a:graphicFrameLocks noChangeAspect="1"/>
          </p:cNvGraphicFramePr>
          <p:nvPr/>
        </p:nvGraphicFramePr>
        <p:xfrm>
          <a:off x="2438400" y="381000"/>
          <a:ext cx="914400" cy="654050"/>
        </p:xfrm>
        <a:graphic>
          <a:graphicData uri="http://schemas.openxmlformats.org/presentationml/2006/ole">
            <p:oleObj spid="_x0000_s559107" name="Equation" r:id="rId6" imgW="266700" imgH="190500" progId="">
              <p:embed/>
            </p:oleObj>
          </a:graphicData>
        </a:graphic>
      </p:graphicFrame>
      <p:sp>
        <p:nvSpPr>
          <p:cNvPr id="4103" name="Text Box 7"/>
          <p:cNvSpPr txBox="1">
            <a:spLocks noChangeArrowheads="1"/>
          </p:cNvSpPr>
          <p:nvPr/>
        </p:nvSpPr>
        <p:spPr bwMode="auto">
          <a:xfrm>
            <a:off x="457200" y="2209800"/>
            <a:ext cx="4038600" cy="82232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Use your calculator to guess the limit of the sequence.</a:t>
            </a:r>
          </a:p>
        </p:txBody>
      </p:sp>
      <p:sp>
        <p:nvSpPr>
          <p:cNvPr id="4105"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4" name="Object 8"/>
          <p:cNvGraphicFramePr>
            <a:graphicFrameLocks noChangeAspect="1"/>
          </p:cNvGraphicFramePr>
          <p:nvPr/>
        </p:nvGraphicFramePr>
        <p:xfrm>
          <a:off x="1981200" y="990600"/>
          <a:ext cx="3124200" cy="531813"/>
        </p:xfrm>
        <a:graphic>
          <a:graphicData uri="http://schemas.openxmlformats.org/presentationml/2006/ole">
            <p:oleObj spid="_x0000_s559108" name="Equation" r:id="rId7" imgW="1117600" imgH="190500" progId="">
              <p:embed/>
            </p:oleObj>
          </a:graphicData>
        </a:graphic>
      </p:graphicFrame>
      <p:sp>
        <p:nvSpPr>
          <p:cNvPr id="4107" name="Rectangle 11"/>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6" name="Object 10"/>
          <p:cNvGraphicFramePr>
            <a:graphicFrameLocks noChangeAspect="1"/>
          </p:cNvGraphicFramePr>
          <p:nvPr/>
        </p:nvGraphicFramePr>
        <p:xfrm>
          <a:off x="5486400" y="990600"/>
          <a:ext cx="838200" cy="419100"/>
        </p:xfrm>
        <a:graphic>
          <a:graphicData uri="http://schemas.openxmlformats.org/presentationml/2006/ole">
            <p:oleObj spid="_x0000_s559109" name="Equation" r:id="rId8" imgW="304800" imgH="152400" progId="">
              <p:embed/>
            </p:oleObj>
          </a:graphicData>
        </a:graphic>
      </p:graphicFrame>
      <p:sp>
        <p:nvSpPr>
          <p:cNvPr id="4109"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8" name="Object 12"/>
          <p:cNvGraphicFramePr>
            <a:graphicFrameLocks noChangeAspect="1"/>
          </p:cNvGraphicFramePr>
          <p:nvPr/>
        </p:nvGraphicFramePr>
        <p:xfrm>
          <a:off x="533400" y="1524000"/>
          <a:ext cx="2057400" cy="531813"/>
        </p:xfrm>
        <a:graphic>
          <a:graphicData uri="http://schemas.openxmlformats.org/presentationml/2006/ole">
            <p:oleObj spid="_x0000_s559110" name="Equation" r:id="rId9" imgW="825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654050"/>
            <a:ext cx="8229600" cy="854075"/>
          </a:xfrm>
        </p:spPr>
        <p:txBody>
          <a:bodyPr>
            <a:spAutoFit/>
          </a:bodyPr>
          <a:lstStyle/>
          <a:p>
            <a:r>
              <a:rPr lang="en-US" sz="3200"/>
              <a:t>Find the partial sum </a:t>
            </a:r>
            <a:r>
              <a:rPr lang="en-US" sz="3200" i="1"/>
              <a:t>S</a:t>
            </a:r>
            <a:r>
              <a:rPr lang="en-US" sz="3200" baseline="-25000"/>
              <a:t>7</a:t>
            </a:r>
            <a:r>
              <a:rPr lang="en-US" sz="3200"/>
              <a:t> of the series             . </a:t>
            </a:r>
          </a:p>
        </p:txBody>
      </p:sp>
      <p:graphicFrame>
        <p:nvGraphicFramePr>
          <p:cNvPr id="5123" name="TPChart"/>
          <p:cNvGraphicFramePr>
            <a:graphicFrameLocks noChangeAspect="1"/>
          </p:cNvGraphicFramePr>
          <p:nvPr/>
        </p:nvGraphicFramePr>
        <p:xfrm>
          <a:off x="4741863" y="1905000"/>
          <a:ext cx="4402137" cy="4953000"/>
        </p:xfrm>
        <a:graphic>
          <a:graphicData uri="http://schemas.openxmlformats.org/presentationml/2006/ole">
            <p:oleObj spid="_x0000_s560130" name="Chart" r:id="rId5" imgW="4571989" imgH="5143584" progId="MSGraph.Chart.8">
              <p:embed followColorScheme="full"/>
            </p:oleObj>
          </a:graphicData>
        </a:graphic>
      </p:graphicFrame>
      <p:sp>
        <p:nvSpPr>
          <p:cNvPr id="512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124"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 </a:t>
            </a:r>
            <a:r>
              <a:rPr lang="en-US" i="1"/>
              <a:t>S</a:t>
            </a:r>
            <a:r>
              <a:rPr lang="en-US" baseline="-25000"/>
              <a:t>7</a:t>
            </a:r>
            <a:r>
              <a:rPr lang="en-US"/>
              <a:t> = 0.18976</a:t>
            </a:r>
          </a:p>
          <a:p>
            <a:pPr marL="609600" indent="-609600">
              <a:buFontTx/>
              <a:buAutoNum type="arabicPeriod"/>
            </a:pPr>
            <a:r>
              <a:rPr lang="en-US"/>
              <a:t> </a:t>
            </a:r>
            <a:r>
              <a:rPr lang="en-US" i="1"/>
              <a:t>S</a:t>
            </a:r>
            <a:r>
              <a:rPr lang="en-US" baseline="-25000"/>
              <a:t>7</a:t>
            </a:r>
            <a:r>
              <a:rPr lang="en-US"/>
              <a:t> = 0.18985</a:t>
            </a:r>
          </a:p>
          <a:p>
            <a:pPr marL="609600" indent="-609600">
              <a:buFontTx/>
              <a:buAutoNum type="arabicPeriod"/>
            </a:pPr>
            <a:r>
              <a:rPr lang="en-US"/>
              <a:t> </a:t>
            </a:r>
            <a:r>
              <a:rPr lang="en-US" i="1"/>
              <a:t>S</a:t>
            </a:r>
            <a:r>
              <a:rPr lang="en-US" baseline="-25000"/>
              <a:t>7</a:t>
            </a:r>
            <a:r>
              <a:rPr lang="en-US"/>
              <a:t> = 1.60976</a:t>
            </a:r>
          </a:p>
          <a:p>
            <a:pPr marL="609600" indent="-609600">
              <a:buFontTx/>
              <a:buAutoNum type="arabicPeriod"/>
            </a:pPr>
            <a:r>
              <a:rPr lang="en-US"/>
              <a:t> </a:t>
            </a:r>
            <a:r>
              <a:rPr lang="en-US" i="1"/>
              <a:t>S</a:t>
            </a:r>
            <a:r>
              <a:rPr lang="en-US" baseline="-25000"/>
              <a:t>7</a:t>
            </a:r>
            <a:r>
              <a:rPr lang="en-US"/>
              <a:t> = 0.18975</a:t>
            </a:r>
          </a:p>
          <a:p>
            <a:pPr marL="609600" indent="-609600">
              <a:buFontTx/>
              <a:buAutoNum type="arabicPeriod"/>
            </a:pPr>
            <a:r>
              <a:rPr lang="en-US"/>
              <a:t> </a:t>
            </a:r>
            <a:r>
              <a:rPr lang="en-US" i="1"/>
              <a:t>S</a:t>
            </a:r>
            <a:r>
              <a:rPr lang="en-US" baseline="-25000"/>
              <a:t>7</a:t>
            </a:r>
            <a:r>
              <a:rPr lang="en-US"/>
              <a:t> = 0.19176</a:t>
            </a:r>
          </a:p>
        </p:txBody>
      </p:sp>
      <p:sp>
        <p:nvSpPr>
          <p:cNvPr id="5128"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7" name="Object 7"/>
          <p:cNvGraphicFramePr>
            <a:graphicFrameLocks noChangeAspect="1"/>
          </p:cNvGraphicFramePr>
          <p:nvPr/>
        </p:nvGraphicFramePr>
        <p:xfrm>
          <a:off x="7010400" y="382588"/>
          <a:ext cx="1524000" cy="1065212"/>
        </p:xfrm>
        <a:graphic>
          <a:graphicData uri="http://schemas.openxmlformats.org/presentationml/2006/ole">
            <p:oleObj spid="_x0000_s560131" name="Equation" r:id="rId6" imgW="63472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180975"/>
            <a:ext cx="8229600" cy="1647825"/>
          </a:xfrm>
        </p:spPr>
        <p:txBody>
          <a:bodyPr>
            <a:spAutoFit/>
          </a:bodyPr>
          <a:lstStyle/>
          <a:p>
            <a:r>
              <a:rPr lang="en-US" sz="2800"/>
              <a:t>Given the series                     estimate the error in using the partial sum </a:t>
            </a:r>
            <a:r>
              <a:rPr lang="en-US" sz="2800" i="1"/>
              <a:t>S</a:t>
            </a:r>
            <a:r>
              <a:rPr lang="en-US" sz="2800" baseline="-25000"/>
              <a:t>8</a:t>
            </a:r>
            <a:r>
              <a:rPr lang="en-US" sz="2800"/>
              <a:t> by comparison with the series            .</a:t>
            </a:r>
          </a:p>
        </p:txBody>
      </p:sp>
      <p:graphicFrame>
        <p:nvGraphicFramePr>
          <p:cNvPr id="6147" name="TPChart"/>
          <p:cNvGraphicFramePr>
            <a:graphicFrameLocks noChangeAspect="1"/>
          </p:cNvGraphicFramePr>
          <p:nvPr/>
        </p:nvGraphicFramePr>
        <p:xfrm>
          <a:off x="4508500" y="1651000"/>
          <a:ext cx="4572000" cy="5143500"/>
        </p:xfrm>
        <a:graphic>
          <a:graphicData uri="http://schemas.openxmlformats.org/presentationml/2006/ole">
            <p:oleObj spid="_x0000_s561154"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304800" y="2351088"/>
            <a:ext cx="4114800" cy="4278312"/>
          </a:xfrm>
          <a:solidFill>
            <a:schemeClr val="bg1"/>
          </a:solidFill>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6150"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3200400" y="76200"/>
          <a:ext cx="1905000" cy="941388"/>
        </p:xfrm>
        <a:graphic>
          <a:graphicData uri="http://schemas.openxmlformats.org/presentationml/2006/ole">
            <p:oleObj spid="_x0000_s561155" name="Equation" r:id="rId6" imgW="889000" imgH="444500" progId="">
              <p:embed/>
            </p:oleObj>
          </a:graphicData>
        </a:graphic>
      </p:graphicFrame>
      <p:sp>
        <p:nvSpPr>
          <p:cNvPr id="6152"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1" name="Object 7"/>
          <p:cNvGraphicFramePr>
            <a:graphicFrameLocks noChangeAspect="1"/>
          </p:cNvGraphicFramePr>
          <p:nvPr/>
        </p:nvGraphicFramePr>
        <p:xfrm>
          <a:off x="1600200" y="1219200"/>
          <a:ext cx="1066800" cy="982663"/>
        </p:xfrm>
        <a:graphic>
          <a:graphicData uri="http://schemas.openxmlformats.org/presentationml/2006/ole">
            <p:oleObj spid="_x0000_s561156" name="Equation" r:id="rId7" imgW="482810" imgH="444693" progId="">
              <p:embed/>
            </p:oleObj>
          </a:graphicData>
        </a:graphic>
      </p:graphicFrame>
      <p:sp>
        <p:nvSpPr>
          <p:cNvPr id="6154"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3" name="Object 9"/>
          <p:cNvGraphicFramePr>
            <a:graphicFrameLocks noChangeAspect="1"/>
          </p:cNvGraphicFramePr>
          <p:nvPr/>
        </p:nvGraphicFramePr>
        <p:xfrm>
          <a:off x="838200" y="2360613"/>
          <a:ext cx="2692400" cy="611187"/>
        </p:xfrm>
        <a:graphic>
          <a:graphicData uri="http://schemas.openxmlformats.org/presentationml/2006/ole">
            <p:oleObj spid="_x0000_s561157" name="Equation" r:id="rId8" imgW="838200" imgH="190500" progId="">
              <p:embed/>
            </p:oleObj>
          </a:graphicData>
        </a:graphic>
      </p:graphicFrame>
      <p:sp>
        <p:nvSpPr>
          <p:cNvPr id="6156"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5" name="Object 11"/>
          <p:cNvGraphicFramePr>
            <a:graphicFrameLocks noChangeAspect="1"/>
          </p:cNvGraphicFramePr>
          <p:nvPr/>
        </p:nvGraphicFramePr>
        <p:xfrm>
          <a:off x="838200" y="3314700"/>
          <a:ext cx="2692400" cy="611188"/>
        </p:xfrm>
        <a:graphic>
          <a:graphicData uri="http://schemas.openxmlformats.org/presentationml/2006/ole">
            <p:oleObj spid="_x0000_s561158" name="Equation" r:id="rId9" imgW="838200" imgH="190500" progId="">
              <p:embed/>
            </p:oleObj>
          </a:graphicData>
        </a:graphic>
      </p:graphicFrame>
      <p:sp>
        <p:nvSpPr>
          <p:cNvPr id="6158"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7" name="Object 13"/>
          <p:cNvGraphicFramePr>
            <a:graphicFrameLocks noChangeAspect="1"/>
          </p:cNvGraphicFramePr>
          <p:nvPr/>
        </p:nvGraphicFramePr>
        <p:xfrm>
          <a:off x="838200" y="4229100"/>
          <a:ext cx="2692400" cy="611188"/>
        </p:xfrm>
        <a:graphic>
          <a:graphicData uri="http://schemas.openxmlformats.org/presentationml/2006/ole">
            <p:oleObj spid="_x0000_s561159" name="Equation" r:id="rId10" imgW="838200" imgH="190500" progId="">
              <p:embed/>
            </p:oleObj>
          </a:graphicData>
        </a:graphic>
      </p:graphicFrame>
      <p:sp>
        <p:nvSpPr>
          <p:cNvPr id="6160"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9" name="Object 15"/>
          <p:cNvGraphicFramePr>
            <a:graphicFrameLocks noChangeAspect="1"/>
          </p:cNvGraphicFramePr>
          <p:nvPr/>
        </p:nvGraphicFramePr>
        <p:xfrm>
          <a:off x="838200" y="5181600"/>
          <a:ext cx="2519363" cy="612775"/>
        </p:xfrm>
        <a:graphic>
          <a:graphicData uri="http://schemas.openxmlformats.org/presentationml/2006/ole">
            <p:oleObj spid="_x0000_s561160" name="Equation" r:id="rId11" imgW="787400" imgH="190500" progId="">
              <p:embed/>
            </p:oleObj>
          </a:graphicData>
        </a:graphic>
      </p:graphicFrame>
      <p:sp>
        <p:nvSpPr>
          <p:cNvPr id="6162" name="Rectangle 1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61" name="Object 17"/>
          <p:cNvGraphicFramePr>
            <a:graphicFrameLocks noChangeAspect="1"/>
          </p:cNvGraphicFramePr>
          <p:nvPr/>
        </p:nvGraphicFramePr>
        <p:xfrm>
          <a:off x="838200" y="6096000"/>
          <a:ext cx="2743200" cy="611188"/>
        </p:xfrm>
        <a:graphic>
          <a:graphicData uri="http://schemas.openxmlformats.org/presentationml/2006/ole">
            <p:oleObj spid="_x0000_s561161" name="Equation" r:id="rId12" imgW="8509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0"/>
            <a:ext cx="8229600" cy="1341438"/>
          </a:xfrm>
        </p:spPr>
        <p:txBody>
          <a:bodyPr>
            <a:spAutoFit/>
          </a:bodyPr>
          <a:lstStyle/>
          <a:p>
            <a:r>
              <a:rPr lang="en-US" sz="3200"/>
              <a:t>Find all positive values of </a:t>
            </a:r>
            <a:r>
              <a:rPr lang="en-US" sz="3200" i="1"/>
              <a:t>u</a:t>
            </a:r>
            <a:r>
              <a:rPr lang="en-US" sz="3200"/>
              <a:t> for which the series                converges.  </a:t>
            </a:r>
          </a:p>
        </p:txBody>
      </p:sp>
      <p:graphicFrame>
        <p:nvGraphicFramePr>
          <p:cNvPr id="7171" name="TPChart"/>
          <p:cNvGraphicFramePr>
            <a:graphicFrameLocks noChangeAspect="1"/>
          </p:cNvGraphicFramePr>
          <p:nvPr/>
        </p:nvGraphicFramePr>
        <p:xfrm>
          <a:off x="4508500" y="1651000"/>
          <a:ext cx="4572000" cy="5143500"/>
        </p:xfrm>
        <a:graphic>
          <a:graphicData uri="http://schemas.openxmlformats.org/presentationml/2006/ole">
            <p:oleObj spid="_x0000_s562178"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457200" y="2133600"/>
            <a:ext cx="4114800" cy="4376738"/>
          </a:xfrm>
        </p:spPr>
        <p:txBody>
          <a:bodyPr>
            <a:spAutoFit/>
          </a:bodyPr>
          <a:lstStyle/>
          <a:p>
            <a:pPr marL="609600" indent="-609600">
              <a:spcAft>
                <a:spcPct val="75000"/>
              </a:spcAft>
              <a:buFontTx/>
              <a:buAutoNum type="arabicPeriod"/>
            </a:pPr>
            <a:r>
              <a:rPr lang="en-US"/>
              <a:t> </a:t>
            </a:r>
            <a:r>
              <a:rPr lang="en-US" i="1"/>
              <a:t>u</a:t>
            </a:r>
            <a:r>
              <a:rPr lang="en-US"/>
              <a:t> &lt; 4</a:t>
            </a:r>
          </a:p>
          <a:p>
            <a:pPr marL="609600" indent="-609600">
              <a:spcAft>
                <a:spcPct val="75000"/>
              </a:spcAft>
              <a:buFontTx/>
              <a:buAutoNum type="arabicPeriod"/>
            </a:pPr>
            <a:r>
              <a:rPr lang="en-US"/>
              <a:t> 4 &lt; </a:t>
            </a:r>
            <a:r>
              <a:rPr lang="en-US" i="1"/>
              <a:t>u &lt;</a:t>
            </a:r>
            <a:endParaRPr lang="en-US"/>
          </a:p>
          <a:p>
            <a:pPr marL="609600" indent="-609600">
              <a:spcAft>
                <a:spcPct val="75000"/>
              </a:spcAft>
              <a:buFontTx/>
              <a:buAutoNum type="arabicPeriod"/>
            </a:pPr>
            <a:r>
              <a:rPr lang="en-US"/>
              <a:t> </a:t>
            </a:r>
            <a:r>
              <a:rPr lang="en-US" i="1"/>
              <a:t>u &gt; 7</a:t>
            </a:r>
            <a:endParaRPr lang="en-US"/>
          </a:p>
          <a:p>
            <a:pPr marL="609600" indent="-609600">
              <a:spcAft>
                <a:spcPct val="75000"/>
              </a:spcAft>
              <a:buFontTx/>
              <a:buAutoNum type="arabicPeriod"/>
            </a:pPr>
            <a:r>
              <a:rPr lang="en-US"/>
              <a:t> 0 &lt; </a:t>
            </a:r>
            <a:r>
              <a:rPr lang="en-US" i="1"/>
              <a:t>u</a:t>
            </a:r>
            <a:r>
              <a:rPr lang="en-US"/>
              <a:t> &lt; </a:t>
            </a:r>
          </a:p>
          <a:p>
            <a:pPr marL="609600" indent="-609600">
              <a:spcAft>
                <a:spcPct val="75000"/>
              </a:spcAft>
              <a:buFontTx/>
              <a:buAutoNum type="arabicPeriod"/>
            </a:pPr>
            <a:r>
              <a:rPr lang="en-US"/>
              <a:t> </a:t>
            </a:r>
            <a:r>
              <a:rPr lang="en-US" i="1"/>
              <a:t>u</a:t>
            </a:r>
            <a:r>
              <a:rPr lang="en-US"/>
              <a:t> &gt; ln7 </a:t>
            </a:r>
          </a:p>
        </p:txBody>
      </p:sp>
      <p:sp>
        <p:nvSpPr>
          <p:cNvPr id="7179" name="Rectangle 1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8" name="Object 10"/>
          <p:cNvGraphicFramePr>
            <a:graphicFrameLocks noChangeAspect="1"/>
          </p:cNvGraphicFramePr>
          <p:nvPr/>
        </p:nvGraphicFramePr>
        <p:xfrm>
          <a:off x="2667000" y="2741613"/>
          <a:ext cx="509588" cy="1220787"/>
        </p:xfrm>
        <a:graphic>
          <a:graphicData uri="http://schemas.openxmlformats.org/presentationml/2006/ole">
            <p:oleObj spid="_x0000_s562179" name="Equation" r:id="rId6" imgW="139700" imgH="330200" progId="">
              <p:embed/>
            </p:oleObj>
          </a:graphicData>
        </a:graphic>
      </p:graphicFrame>
      <p:sp>
        <p:nvSpPr>
          <p:cNvPr id="7181" name="Rectangle 13"/>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0" name="Object 12"/>
          <p:cNvGraphicFramePr>
            <a:graphicFrameLocks noChangeAspect="1"/>
          </p:cNvGraphicFramePr>
          <p:nvPr/>
        </p:nvGraphicFramePr>
        <p:xfrm>
          <a:off x="2667000" y="4648200"/>
          <a:ext cx="485775" cy="1219200"/>
        </p:xfrm>
        <a:graphic>
          <a:graphicData uri="http://schemas.openxmlformats.org/presentationml/2006/ole">
            <p:oleObj spid="_x0000_s562180" name="Equation" r:id="rId7" imgW="127000" imgH="330200" progId="">
              <p:embed/>
            </p:oleObj>
          </a:graphicData>
        </a:graphic>
      </p:graphicFrame>
      <p:sp>
        <p:nvSpPr>
          <p:cNvPr id="7183" name="Rectangle 15"/>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2" name="Object 14"/>
          <p:cNvGraphicFramePr>
            <a:graphicFrameLocks noChangeAspect="1"/>
          </p:cNvGraphicFramePr>
          <p:nvPr/>
        </p:nvGraphicFramePr>
        <p:xfrm>
          <a:off x="1752600" y="685800"/>
          <a:ext cx="1676400" cy="1143000"/>
        </p:xfrm>
        <a:graphic>
          <a:graphicData uri="http://schemas.openxmlformats.org/presentationml/2006/ole">
            <p:oleObj spid="_x0000_s562181" name="Equation" r:id="rId8" imgW="6477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PQuestion"/>
          <p:cNvSpPr>
            <a:spLocks noGrp="1" noChangeArrowheads="1"/>
          </p:cNvSpPr>
          <p:nvPr>
            <p:ph type="title"/>
          </p:nvPr>
        </p:nvSpPr>
        <p:spPr>
          <a:xfrm>
            <a:off x="457200" y="76200"/>
            <a:ext cx="8229600" cy="1143000"/>
          </a:xfrm>
        </p:spPr>
        <p:txBody>
          <a:bodyPr/>
          <a:lstStyle/>
          <a:p>
            <a:r>
              <a:rPr lang="en-US" sz="2800"/>
              <a:t>Find an expression for the function </a:t>
            </a:r>
            <a:r>
              <a:rPr lang="en-US" sz="2800" i="1"/>
              <a:t>y</a:t>
            </a:r>
            <a:r>
              <a:rPr lang="en-US" sz="2800"/>
              <a:t> = </a:t>
            </a:r>
            <a:r>
              <a:rPr lang="en-US" sz="2800" i="1">
                <a:cs typeface="Arial" charset="0"/>
              </a:rPr>
              <a:t>ƒ</a:t>
            </a:r>
            <a:r>
              <a:rPr lang="en-US" sz="2800"/>
              <a:t>(</a:t>
            </a:r>
            <a:r>
              <a:rPr lang="en-US" sz="2800" i="1"/>
              <a:t>x</a:t>
            </a:r>
            <a:r>
              <a:rPr lang="en-US" sz="2800"/>
              <a:t>) whose graph is the bottom half of the parabola </a:t>
            </a:r>
          </a:p>
        </p:txBody>
      </p:sp>
      <p:graphicFrame>
        <p:nvGraphicFramePr>
          <p:cNvPr id="71684" name="TPChart"/>
          <p:cNvGraphicFramePr>
            <a:graphicFrameLocks noChangeAspect="1"/>
          </p:cNvGraphicFramePr>
          <p:nvPr/>
        </p:nvGraphicFramePr>
        <p:xfrm>
          <a:off x="4572000" y="1714500"/>
          <a:ext cx="4572000" cy="5143500"/>
        </p:xfrm>
        <a:graphic>
          <a:graphicData uri="http://schemas.openxmlformats.org/presentationml/2006/ole">
            <p:oleObj spid="_x0000_s56322" name="Chart" r:id="rId5" imgW="4571989" imgH="5143584" progId="MSGraph.Chart.8">
              <p:embed followColorScheme="full"/>
            </p:oleObj>
          </a:graphicData>
        </a:graphic>
      </p:graphicFrame>
      <p:sp>
        <p:nvSpPr>
          <p:cNvPr id="71683" name="TPAnswers" hidden="1"/>
          <p:cNvSpPr>
            <a:spLocks noGrp="1" noChangeArrowheads="1"/>
          </p:cNvSpPr>
          <p:nvPr>
            <p:ph type="body" idx="1"/>
            <p:custDataLst>
              <p:tags r:id="rId3"/>
            </p:custDataLst>
          </p:nvPr>
        </p:nvSpPr>
        <p:spPr>
          <a:xfrm>
            <a:off x="838200" y="6858000"/>
            <a:ext cx="2286000" cy="1905000"/>
          </a:xfrm>
        </p:spPr>
        <p:txBody>
          <a:bodyPr/>
          <a:lstStyle/>
          <a:p>
            <a:pPr marL="609600" indent="-609600">
              <a:buFontTx/>
              <a:buAutoNum type="arabicPeriod"/>
            </a:pPr>
            <a:r>
              <a:rPr lang="en-US" sz="1800"/>
              <a:t>Choice One</a:t>
            </a:r>
          </a:p>
          <a:p>
            <a:pPr marL="609600" indent="-609600">
              <a:buFontTx/>
              <a:buAutoNum type="arabicPeriod"/>
            </a:pPr>
            <a:r>
              <a:rPr lang="en-US" sz="1800"/>
              <a:t>Choice Two</a:t>
            </a:r>
          </a:p>
          <a:p>
            <a:pPr marL="609600" indent="-609600">
              <a:buFontTx/>
              <a:buAutoNum type="arabicPeriod"/>
            </a:pPr>
            <a:r>
              <a:rPr lang="en-US" sz="1800"/>
              <a:t>Choice Three</a:t>
            </a:r>
          </a:p>
          <a:p>
            <a:pPr marL="609600" indent="-609600">
              <a:buFontTx/>
              <a:buAutoNum type="arabicPeriod"/>
            </a:pPr>
            <a:r>
              <a:rPr lang="en-US" sz="1800"/>
              <a:t>Choice Four</a:t>
            </a:r>
          </a:p>
          <a:p>
            <a:pPr marL="609600" indent="-609600">
              <a:buFontTx/>
              <a:buAutoNum type="arabicPeriod"/>
            </a:pPr>
            <a:r>
              <a:rPr lang="en-US" sz="1800"/>
              <a:t>Choice Five</a:t>
            </a:r>
          </a:p>
        </p:txBody>
      </p:sp>
      <p:grpSp>
        <p:nvGrpSpPr>
          <p:cNvPr id="2" name="Picture Choice 1"/>
          <p:cNvGrpSpPr>
            <a:grpSpLocks/>
          </p:cNvGrpSpPr>
          <p:nvPr/>
        </p:nvGrpSpPr>
        <p:grpSpPr bwMode="auto">
          <a:xfrm>
            <a:off x="190500" y="2692400"/>
            <a:ext cx="2095500" cy="1016000"/>
            <a:chOff x="120" y="1488"/>
            <a:chExt cx="1320" cy="640"/>
          </a:xfrm>
        </p:grpSpPr>
        <p:graphicFrame>
          <p:nvGraphicFramePr>
            <p:cNvPr id="71685" name="PSPic"/>
            <p:cNvGraphicFramePr>
              <a:graphicFrameLocks noChangeAspect="1"/>
            </p:cNvGraphicFramePr>
            <p:nvPr/>
          </p:nvGraphicFramePr>
          <p:xfrm>
            <a:off x="240" y="1728"/>
            <a:ext cx="1200" cy="400"/>
          </p:xfrm>
          <a:graphic>
            <a:graphicData uri="http://schemas.openxmlformats.org/presentationml/2006/ole">
              <p:oleObj spid="_x0000_s56328" name="Equation" r:id="rId6" imgW="685800" imgH="228600" progId="">
                <p:embed/>
              </p:oleObj>
            </a:graphicData>
          </a:graphic>
        </p:graphicFrame>
        <p:sp>
          <p:nvSpPr>
            <p:cNvPr id="71695" name="PSText"/>
            <p:cNvSpPr txBox="1">
              <a:spLocks noChangeArrowheads="1"/>
            </p:cNvSpPr>
            <p:nvPr/>
          </p:nvSpPr>
          <p:spPr bwMode="auto">
            <a:xfrm>
              <a:off x="240" y="1488"/>
              <a:ext cx="400" cy="240"/>
            </a:xfrm>
            <a:prstGeom prst="rect">
              <a:avLst/>
            </a:prstGeom>
            <a:noFill/>
            <a:ln w="9525">
              <a:noFill/>
              <a:miter lim="800000"/>
              <a:headEnd/>
              <a:tailEnd/>
            </a:ln>
            <a:effectLst/>
          </p:spPr>
          <p:txBody>
            <a:bodyPr/>
            <a:lstStyle/>
            <a:p>
              <a:r>
                <a:rPr lang="en-US" sz="2400"/>
                <a:t>1.</a:t>
              </a:r>
            </a:p>
          </p:txBody>
        </p:sp>
        <p:sp>
          <p:nvSpPr>
            <p:cNvPr id="71696" name="PSArrow"/>
            <p:cNvSpPr>
              <a:spLocks noChangeArrowheads="1"/>
            </p:cNvSpPr>
            <p:nvPr/>
          </p:nvSpPr>
          <p:spPr bwMode="auto">
            <a:xfrm>
              <a:off x="12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717800"/>
            <a:ext cx="1822450" cy="1016000"/>
            <a:chOff x="1752" y="1536"/>
            <a:chExt cx="1148" cy="640"/>
          </a:xfrm>
        </p:grpSpPr>
        <p:graphicFrame>
          <p:nvGraphicFramePr>
            <p:cNvPr id="71687" name="PSPic"/>
            <p:cNvGraphicFramePr>
              <a:graphicFrameLocks noChangeAspect="1"/>
            </p:cNvGraphicFramePr>
            <p:nvPr/>
          </p:nvGraphicFramePr>
          <p:xfrm>
            <a:off x="1872" y="1776"/>
            <a:ext cx="1028" cy="400"/>
          </p:xfrm>
          <a:graphic>
            <a:graphicData uri="http://schemas.openxmlformats.org/presentationml/2006/ole">
              <p:oleObj spid="_x0000_s56327" name="Equation" r:id="rId7" imgW="584200" imgH="228600" progId="">
                <p:embed/>
              </p:oleObj>
            </a:graphicData>
          </a:graphic>
        </p:graphicFrame>
        <p:sp>
          <p:nvSpPr>
            <p:cNvPr id="71698" name="PSText"/>
            <p:cNvSpPr txBox="1">
              <a:spLocks noChangeArrowheads="1"/>
            </p:cNvSpPr>
            <p:nvPr/>
          </p:nvSpPr>
          <p:spPr bwMode="auto">
            <a:xfrm>
              <a:off x="1872" y="1536"/>
              <a:ext cx="400" cy="240"/>
            </a:xfrm>
            <a:prstGeom prst="rect">
              <a:avLst/>
            </a:prstGeom>
            <a:noFill/>
            <a:ln w="9525">
              <a:noFill/>
              <a:miter lim="800000"/>
              <a:headEnd/>
              <a:tailEnd/>
            </a:ln>
            <a:effectLst/>
          </p:spPr>
          <p:txBody>
            <a:bodyPr/>
            <a:lstStyle/>
            <a:p>
              <a:r>
                <a:rPr lang="en-US" sz="2400"/>
                <a:t>2.</a:t>
              </a:r>
            </a:p>
          </p:txBody>
        </p:sp>
        <p:sp>
          <p:nvSpPr>
            <p:cNvPr id="71699" name="PSArrow"/>
            <p:cNvSpPr>
              <a:spLocks noChangeArrowheads="1"/>
            </p:cNvSpPr>
            <p:nvPr/>
          </p:nvSpPr>
          <p:spPr bwMode="auto">
            <a:xfrm>
              <a:off x="1752"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4038600"/>
            <a:ext cx="1822450" cy="1016000"/>
            <a:chOff x="840" y="2400"/>
            <a:chExt cx="1148" cy="640"/>
          </a:xfrm>
        </p:grpSpPr>
        <p:graphicFrame>
          <p:nvGraphicFramePr>
            <p:cNvPr id="71689" name="PSPic"/>
            <p:cNvGraphicFramePr>
              <a:graphicFrameLocks noChangeAspect="1"/>
            </p:cNvGraphicFramePr>
            <p:nvPr/>
          </p:nvGraphicFramePr>
          <p:xfrm>
            <a:off x="960" y="2640"/>
            <a:ext cx="1028" cy="400"/>
          </p:xfrm>
          <a:graphic>
            <a:graphicData uri="http://schemas.openxmlformats.org/presentationml/2006/ole">
              <p:oleObj spid="_x0000_s56326" name="Equation" r:id="rId8" imgW="584200" imgH="228600" progId="">
                <p:embed/>
              </p:oleObj>
            </a:graphicData>
          </a:graphic>
        </p:graphicFrame>
        <p:sp>
          <p:nvSpPr>
            <p:cNvPr id="71701" name="PSText"/>
            <p:cNvSpPr txBox="1">
              <a:spLocks noChangeArrowheads="1"/>
            </p:cNvSpPr>
            <p:nvPr/>
          </p:nvSpPr>
          <p:spPr bwMode="auto">
            <a:xfrm>
              <a:off x="960" y="2400"/>
              <a:ext cx="400" cy="240"/>
            </a:xfrm>
            <a:prstGeom prst="rect">
              <a:avLst/>
            </a:prstGeom>
            <a:noFill/>
            <a:ln w="9525">
              <a:noFill/>
              <a:miter lim="800000"/>
              <a:headEnd/>
              <a:tailEnd/>
            </a:ln>
            <a:effectLst/>
          </p:spPr>
          <p:txBody>
            <a:bodyPr/>
            <a:lstStyle/>
            <a:p>
              <a:r>
                <a:rPr lang="en-US" sz="2400"/>
                <a:t>3.</a:t>
              </a:r>
            </a:p>
          </p:txBody>
        </p:sp>
        <p:sp>
          <p:nvSpPr>
            <p:cNvPr id="71702" name="PSArrow"/>
            <p:cNvSpPr>
              <a:spLocks noChangeArrowheads="1"/>
            </p:cNvSpPr>
            <p:nvPr/>
          </p:nvSpPr>
          <p:spPr bwMode="auto">
            <a:xfrm>
              <a:off x="840"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5257800"/>
            <a:ext cx="2051050" cy="1016000"/>
            <a:chOff x="168" y="3072"/>
            <a:chExt cx="1292" cy="640"/>
          </a:xfrm>
        </p:grpSpPr>
        <p:graphicFrame>
          <p:nvGraphicFramePr>
            <p:cNvPr id="71691" name="PSPic"/>
            <p:cNvGraphicFramePr>
              <a:graphicFrameLocks noChangeAspect="1"/>
            </p:cNvGraphicFramePr>
            <p:nvPr/>
          </p:nvGraphicFramePr>
          <p:xfrm>
            <a:off x="288" y="3312"/>
            <a:ext cx="1172" cy="400"/>
          </p:xfrm>
          <a:graphic>
            <a:graphicData uri="http://schemas.openxmlformats.org/presentationml/2006/ole">
              <p:oleObj spid="_x0000_s56325" name="Equation" r:id="rId9" imgW="673100" imgH="228600" progId="">
                <p:embed/>
              </p:oleObj>
            </a:graphicData>
          </a:graphic>
        </p:graphicFrame>
        <p:sp>
          <p:nvSpPr>
            <p:cNvPr id="71704" name="PSText"/>
            <p:cNvSpPr txBox="1">
              <a:spLocks noChangeArrowheads="1"/>
            </p:cNvSpPr>
            <p:nvPr/>
          </p:nvSpPr>
          <p:spPr bwMode="auto">
            <a:xfrm>
              <a:off x="288" y="3072"/>
              <a:ext cx="400" cy="240"/>
            </a:xfrm>
            <a:prstGeom prst="rect">
              <a:avLst/>
            </a:prstGeom>
            <a:noFill/>
            <a:ln w="9525">
              <a:noFill/>
              <a:miter lim="800000"/>
              <a:headEnd/>
              <a:tailEnd/>
            </a:ln>
            <a:effectLst/>
          </p:spPr>
          <p:txBody>
            <a:bodyPr/>
            <a:lstStyle/>
            <a:p>
              <a:r>
                <a:rPr lang="en-US" sz="2400"/>
                <a:t>4.</a:t>
              </a:r>
            </a:p>
          </p:txBody>
        </p:sp>
        <p:sp>
          <p:nvSpPr>
            <p:cNvPr id="71705" name="PSArrow"/>
            <p:cNvSpPr>
              <a:spLocks noChangeArrowheads="1"/>
            </p:cNvSpPr>
            <p:nvPr/>
          </p:nvSpPr>
          <p:spPr bwMode="auto">
            <a:xfrm>
              <a:off x="16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273675"/>
            <a:ext cx="1714500" cy="971550"/>
            <a:chOff x="1752" y="3082"/>
            <a:chExt cx="1080" cy="612"/>
          </a:xfrm>
        </p:grpSpPr>
        <p:graphicFrame>
          <p:nvGraphicFramePr>
            <p:cNvPr id="71693" name="PSPic"/>
            <p:cNvGraphicFramePr>
              <a:graphicFrameLocks noChangeAspect="1"/>
            </p:cNvGraphicFramePr>
            <p:nvPr/>
          </p:nvGraphicFramePr>
          <p:xfrm>
            <a:off x="1872" y="3322"/>
            <a:ext cx="960" cy="372"/>
          </p:xfrm>
          <a:graphic>
            <a:graphicData uri="http://schemas.openxmlformats.org/presentationml/2006/ole">
              <p:oleObj spid="_x0000_s56324" name="Equation" r:id="rId10" imgW="545626" imgH="215713" progId="">
                <p:embed/>
              </p:oleObj>
            </a:graphicData>
          </a:graphic>
        </p:graphicFrame>
        <p:sp>
          <p:nvSpPr>
            <p:cNvPr id="71707" name="PSText"/>
            <p:cNvSpPr txBox="1">
              <a:spLocks noChangeArrowheads="1"/>
            </p:cNvSpPr>
            <p:nvPr/>
          </p:nvSpPr>
          <p:spPr bwMode="auto">
            <a:xfrm>
              <a:off x="1872" y="3082"/>
              <a:ext cx="400" cy="240"/>
            </a:xfrm>
            <a:prstGeom prst="rect">
              <a:avLst/>
            </a:prstGeom>
            <a:noFill/>
            <a:ln w="9525">
              <a:noFill/>
              <a:miter lim="800000"/>
              <a:headEnd/>
              <a:tailEnd/>
            </a:ln>
            <a:effectLst/>
          </p:spPr>
          <p:txBody>
            <a:bodyPr/>
            <a:lstStyle/>
            <a:p>
              <a:r>
                <a:rPr lang="en-US" sz="2400"/>
                <a:t>5.</a:t>
              </a:r>
            </a:p>
          </p:txBody>
        </p:sp>
        <p:sp>
          <p:nvSpPr>
            <p:cNvPr id="71708" name="PSArrow"/>
            <p:cNvSpPr>
              <a:spLocks noChangeArrowheads="1"/>
            </p:cNvSpPr>
            <p:nvPr/>
          </p:nvSpPr>
          <p:spPr bwMode="auto">
            <a:xfrm>
              <a:off x="1752"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711" name="Rectangle 31"/>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10" name="Object 30"/>
          <p:cNvGraphicFramePr>
            <a:graphicFrameLocks noChangeAspect="1"/>
          </p:cNvGraphicFramePr>
          <p:nvPr/>
        </p:nvGraphicFramePr>
        <p:xfrm>
          <a:off x="533400" y="1295400"/>
          <a:ext cx="2743200" cy="768350"/>
        </p:xfrm>
        <a:graphic>
          <a:graphicData uri="http://schemas.openxmlformats.org/presentationml/2006/ole">
            <p:oleObj spid="_x0000_s56323" name="Equation" r:id="rId11" imgW="8128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684"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228600"/>
            <a:ext cx="8534400" cy="1220788"/>
          </a:xfrm>
        </p:spPr>
        <p:txBody>
          <a:bodyPr>
            <a:spAutoFit/>
          </a:bodyPr>
          <a:lstStyle/>
          <a:p>
            <a:r>
              <a:rPr lang="en-US" sz="2800"/>
              <a:t>Evaluate the function                         by a Taylor polynomial of degree 4 centered at </a:t>
            </a:r>
            <a:r>
              <a:rPr lang="en-US" sz="2800" i="1"/>
              <a:t>a</a:t>
            </a:r>
            <a:r>
              <a:rPr lang="en-US" sz="2800"/>
              <a:t> = 0, and </a:t>
            </a:r>
            <a:r>
              <a:rPr lang="en-US" sz="2800" i="1"/>
              <a:t>x</a:t>
            </a:r>
            <a:r>
              <a:rPr lang="en-US" sz="2800"/>
              <a:t> = 2.</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563202"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2133600"/>
            <a:ext cx="4114800" cy="2916238"/>
          </a:xfrm>
        </p:spPr>
        <p:txBody>
          <a:bodyPr>
            <a:spAutoFit/>
          </a:bodyPr>
          <a:lstStyle/>
          <a:p>
            <a:pPr marL="609600" indent="-609600">
              <a:buFontTx/>
              <a:buAutoNum type="arabicPeriod"/>
            </a:pPr>
            <a:r>
              <a:rPr lang="en-US"/>
              <a:t>0.67</a:t>
            </a:r>
          </a:p>
          <a:p>
            <a:pPr marL="609600" indent="-609600">
              <a:buFontTx/>
              <a:buAutoNum type="arabicPeriod"/>
            </a:pPr>
            <a:r>
              <a:rPr lang="en-US"/>
              <a:t>-0.33</a:t>
            </a:r>
          </a:p>
          <a:p>
            <a:pPr marL="609600" indent="-609600">
              <a:buFontTx/>
              <a:buAutoNum type="arabicPeriod"/>
            </a:pPr>
            <a:r>
              <a:rPr lang="en-US"/>
              <a:t>-1.33</a:t>
            </a:r>
          </a:p>
          <a:p>
            <a:pPr marL="609600" indent="-609600">
              <a:buFontTx/>
              <a:buAutoNum type="arabicPeriod"/>
            </a:pPr>
            <a:r>
              <a:rPr lang="en-US"/>
              <a:t>0.28</a:t>
            </a:r>
          </a:p>
          <a:p>
            <a:pPr marL="609600" indent="-609600">
              <a:buFontTx/>
              <a:buAutoNum type="arabicPeriod"/>
            </a:pPr>
            <a:r>
              <a:rPr lang="en-US"/>
              <a:t>-0.44</a:t>
            </a:r>
          </a:p>
        </p:txBody>
      </p:sp>
      <p:sp>
        <p:nvSpPr>
          <p:cNvPr id="819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3886200" y="395288"/>
          <a:ext cx="2362200" cy="671512"/>
        </p:xfrm>
        <a:graphic>
          <a:graphicData uri="http://schemas.openxmlformats.org/presentationml/2006/ole">
            <p:oleObj spid="_x0000_s563203" name="Equation" r:id="rId6" imgW="6731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44450"/>
            <a:ext cx="8229600" cy="1281113"/>
          </a:xfrm>
        </p:spPr>
        <p:txBody>
          <a:bodyPr>
            <a:spAutoFit/>
          </a:bodyPr>
          <a:lstStyle/>
          <a:p>
            <a:r>
              <a:rPr lang="en-US" sz="3200"/>
              <a:t>Given the series:</a:t>
            </a:r>
            <a:r>
              <a:rPr lang="en-US" sz="2800"/>
              <a:t/>
            </a:r>
            <a:br>
              <a:rPr lang="en-US" sz="2800"/>
            </a:br>
            <a:r>
              <a:rPr lang="en-US" sz="2800"/>
              <a:t>                         and  </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564226"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457200" y="2057400"/>
            <a:ext cx="4114800" cy="4400550"/>
          </a:xfrm>
        </p:spPr>
        <p:txBody>
          <a:bodyPr>
            <a:spAutoFit/>
          </a:bodyPr>
          <a:lstStyle/>
          <a:p>
            <a:pPr marL="609600" indent="-609600">
              <a:buFontTx/>
              <a:buAutoNum type="arabicPeriod"/>
            </a:pPr>
            <a:r>
              <a:rPr lang="en-US" sz="2400"/>
              <a:t>Both series are convergent.</a:t>
            </a:r>
          </a:p>
          <a:p>
            <a:pPr marL="609600" indent="-609600">
              <a:buFontTx/>
              <a:buAutoNum type="arabicPeriod"/>
            </a:pPr>
            <a:r>
              <a:rPr lang="en-US" sz="2400"/>
              <a:t>Both series are divergent.</a:t>
            </a:r>
          </a:p>
          <a:p>
            <a:pPr marL="609600" indent="-609600">
              <a:buFontTx/>
              <a:buAutoNum type="arabicPeriod"/>
            </a:pPr>
            <a:r>
              <a:rPr lang="en-US" sz="2400"/>
              <a:t>Series </a:t>
            </a:r>
            <a:r>
              <a:rPr lang="en-US" sz="2400" i="1"/>
              <a:t>A</a:t>
            </a:r>
            <a:r>
              <a:rPr lang="en-US" sz="2400"/>
              <a:t> diverges by the Integral Test.</a:t>
            </a:r>
          </a:p>
          <a:p>
            <a:pPr marL="609600" indent="-609600">
              <a:buFontTx/>
              <a:buAutoNum type="arabicPeriod"/>
            </a:pPr>
            <a:r>
              <a:rPr lang="en-US" sz="2400"/>
              <a:t>Series </a:t>
            </a:r>
            <a:r>
              <a:rPr lang="en-US" sz="2400" i="1"/>
              <a:t>B</a:t>
            </a:r>
            <a:r>
              <a:rPr lang="en-US" sz="2400"/>
              <a:t> and </a:t>
            </a:r>
            <a:r>
              <a:rPr lang="en-US" sz="2400" i="1"/>
              <a:t>A</a:t>
            </a:r>
            <a:r>
              <a:rPr lang="en-US" sz="2400"/>
              <a:t> converges by the Limit Comparison Test.</a:t>
            </a:r>
          </a:p>
          <a:p>
            <a:pPr marL="609600" indent="-609600">
              <a:buFontTx/>
              <a:buAutoNum type="arabicPeriod"/>
            </a:pPr>
            <a:r>
              <a:rPr lang="en-US" sz="2400"/>
              <a:t>Series </a:t>
            </a:r>
            <a:r>
              <a:rPr lang="en-US" sz="2400" i="1"/>
              <a:t>B</a:t>
            </a:r>
            <a:r>
              <a:rPr lang="en-US" sz="2400"/>
              <a:t> diverges by the Integral Test.</a:t>
            </a:r>
          </a:p>
        </p:txBody>
      </p:sp>
      <p:sp>
        <p:nvSpPr>
          <p:cNvPr id="922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609600" y="685800"/>
          <a:ext cx="2133600" cy="1101725"/>
        </p:xfrm>
        <a:graphic>
          <a:graphicData uri="http://schemas.openxmlformats.org/presentationml/2006/ole">
            <p:oleObj spid="_x0000_s564227" name="Equation" r:id="rId6" imgW="850900" imgH="444500" progId="">
              <p:embed/>
            </p:oleObj>
          </a:graphicData>
        </a:graphic>
      </p:graphicFrame>
      <p:sp>
        <p:nvSpPr>
          <p:cNvPr id="9224"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3733800" y="658813"/>
          <a:ext cx="2133600" cy="1093787"/>
        </p:xfrm>
        <a:graphic>
          <a:graphicData uri="http://schemas.openxmlformats.org/presentationml/2006/ole">
            <p:oleObj spid="_x0000_s564228" name="Equation" r:id="rId7" imgW="86322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182563"/>
            <a:ext cx="8229600" cy="1341437"/>
          </a:xfrm>
        </p:spPr>
        <p:txBody>
          <a:bodyPr>
            <a:spAutoFit/>
          </a:bodyPr>
          <a:lstStyle/>
          <a:p>
            <a:r>
              <a:rPr lang="en-US" sz="3200"/>
              <a:t>Test the series for convergence or divergence.</a:t>
            </a:r>
          </a:p>
        </p:txBody>
      </p:sp>
      <p:graphicFrame>
        <p:nvGraphicFramePr>
          <p:cNvPr id="10243" name="TPChart"/>
          <p:cNvGraphicFramePr>
            <a:graphicFrameLocks noChangeAspect="1"/>
          </p:cNvGraphicFramePr>
          <p:nvPr/>
        </p:nvGraphicFramePr>
        <p:xfrm>
          <a:off x="4724400" y="1714500"/>
          <a:ext cx="4419600" cy="5143500"/>
        </p:xfrm>
        <a:graphic>
          <a:graphicData uri="http://schemas.openxmlformats.org/presentationml/2006/ole">
            <p:oleObj spid="_x0000_s565250"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381000" y="3429000"/>
            <a:ext cx="4724400" cy="1031875"/>
          </a:xfrm>
        </p:spPr>
        <p:txBody>
          <a:bodyPr>
            <a:spAutoFit/>
          </a:bodyPr>
          <a:lstStyle/>
          <a:p>
            <a:pPr marL="609600" indent="-609600">
              <a:buFontTx/>
              <a:buAutoNum type="arabicPeriod"/>
            </a:pPr>
            <a:r>
              <a:rPr lang="en-US" sz="2800"/>
              <a:t>the series is divergent</a:t>
            </a:r>
          </a:p>
          <a:p>
            <a:pPr marL="609600" indent="-609600">
              <a:buFontTx/>
              <a:buAutoNum type="arabicPeriod"/>
            </a:pPr>
            <a:r>
              <a:rPr lang="en-US" sz="2800"/>
              <a:t>the series is convergent</a:t>
            </a:r>
          </a:p>
        </p:txBody>
      </p:sp>
      <p:sp>
        <p:nvSpPr>
          <p:cNvPr id="10246"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381000" y="1919288"/>
          <a:ext cx="4876800" cy="900112"/>
        </p:xfrm>
        <a:graphic>
          <a:graphicData uri="http://schemas.openxmlformats.org/presentationml/2006/ole">
            <p:oleObj spid="_x0000_s565251" name="Equation" r:id="rId6" imgW="1777229" imgH="33005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152400"/>
            <a:ext cx="8229600" cy="1828800"/>
          </a:xfrm>
        </p:spPr>
        <p:txBody>
          <a:bodyPr>
            <a:spAutoFit/>
          </a:bodyPr>
          <a:lstStyle/>
          <a:p>
            <a:r>
              <a:rPr lang="en-US" sz="3200"/>
              <a:t>Use the power series for                       to estimate           correct to four decimal places.</a:t>
            </a:r>
          </a:p>
        </p:txBody>
      </p:sp>
      <p:graphicFrame>
        <p:nvGraphicFramePr>
          <p:cNvPr id="11267" name="TPChart"/>
          <p:cNvGraphicFramePr>
            <a:graphicFrameLocks noChangeAspect="1"/>
          </p:cNvGraphicFramePr>
          <p:nvPr/>
        </p:nvGraphicFramePr>
        <p:xfrm>
          <a:off x="4572000" y="1714500"/>
          <a:ext cx="4572000" cy="5143500"/>
        </p:xfrm>
        <a:graphic>
          <a:graphicData uri="http://schemas.openxmlformats.org/presentationml/2006/ole">
            <p:oleObj spid="_x0000_s566274"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1.7156</a:t>
            </a:r>
          </a:p>
          <a:p>
            <a:pPr marL="609600" indent="-609600">
              <a:buFontTx/>
              <a:buAutoNum type="arabicPeriod"/>
            </a:pPr>
            <a:r>
              <a:rPr lang="en-US"/>
              <a:t>1.7189</a:t>
            </a:r>
          </a:p>
          <a:p>
            <a:pPr marL="609600" indent="-609600">
              <a:buFontTx/>
              <a:buAutoNum type="arabicPeriod"/>
            </a:pPr>
            <a:r>
              <a:rPr lang="en-US"/>
              <a:t>1.7195</a:t>
            </a:r>
          </a:p>
          <a:p>
            <a:pPr marL="609600" indent="-609600">
              <a:buFontTx/>
              <a:buAutoNum type="arabicPeriod"/>
            </a:pPr>
            <a:r>
              <a:rPr lang="en-US"/>
              <a:t>1.7200</a:t>
            </a:r>
          </a:p>
          <a:p>
            <a:pPr marL="609600" indent="-609600">
              <a:buFontTx/>
              <a:buAutoNum type="arabicPeriod"/>
            </a:pPr>
            <a:r>
              <a:rPr lang="en-US"/>
              <a:t>1.7190</a:t>
            </a:r>
          </a:p>
        </p:txBody>
      </p:sp>
      <p:sp>
        <p:nvSpPr>
          <p:cNvPr id="11270"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5029200" y="304800"/>
          <a:ext cx="2362200" cy="708025"/>
        </p:xfrm>
        <a:graphic>
          <a:graphicData uri="http://schemas.openxmlformats.org/presentationml/2006/ole">
            <p:oleObj spid="_x0000_s566275" name="Equation" r:id="rId6" imgW="762000" imgH="228600" progId="">
              <p:embed/>
            </p:oleObj>
          </a:graphicData>
        </a:graphic>
      </p:graphicFrame>
      <p:sp>
        <p:nvSpPr>
          <p:cNvPr id="1127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1" name="Object 7"/>
          <p:cNvGraphicFramePr>
            <a:graphicFrameLocks noChangeAspect="1"/>
          </p:cNvGraphicFramePr>
          <p:nvPr/>
        </p:nvGraphicFramePr>
        <p:xfrm>
          <a:off x="2133600" y="914400"/>
          <a:ext cx="1143000" cy="666750"/>
        </p:xfrm>
        <a:graphic>
          <a:graphicData uri="http://schemas.openxmlformats.org/presentationml/2006/ole">
            <p:oleObj spid="_x0000_s566276" name="Equation" r:id="rId7" imgW="368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6200"/>
            <a:ext cx="8229600" cy="1828800"/>
          </a:xfrm>
        </p:spPr>
        <p:txBody>
          <a:bodyPr>
            <a:spAutoFit/>
          </a:bodyPr>
          <a:lstStyle/>
          <a:p>
            <a:r>
              <a:rPr lang="en-US" sz="3200"/>
              <a:t>How many terms of the series do we need to add in order to find the sum to the indicated accuracy?</a:t>
            </a:r>
          </a:p>
        </p:txBody>
      </p:sp>
      <p:graphicFrame>
        <p:nvGraphicFramePr>
          <p:cNvPr id="12291" name="TPChart"/>
          <p:cNvGraphicFramePr>
            <a:graphicFrameLocks noChangeAspect="1"/>
          </p:cNvGraphicFramePr>
          <p:nvPr/>
        </p:nvGraphicFramePr>
        <p:xfrm>
          <a:off x="4673600" y="1828800"/>
          <a:ext cx="4470400" cy="5029200"/>
        </p:xfrm>
        <a:graphic>
          <a:graphicData uri="http://schemas.openxmlformats.org/presentationml/2006/ole">
            <p:oleObj spid="_x0000_s567298"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457200" y="3200400"/>
            <a:ext cx="4114800" cy="2916238"/>
          </a:xfrm>
        </p:spPr>
        <p:txBody>
          <a:bodyPr>
            <a:spAutoFit/>
          </a:bodyPr>
          <a:lstStyle/>
          <a:p>
            <a:pPr marL="609600" indent="-609600">
              <a:buFontTx/>
              <a:buAutoNum type="arabicPeriod"/>
            </a:pPr>
            <a:r>
              <a:rPr lang="pt-BR"/>
              <a:t> </a:t>
            </a:r>
            <a:r>
              <a:rPr lang="pt-BR" i="1"/>
              <a:t>n</a:t>
            </a:r>
            <a:r>
              <a:rPr lang="pt-BR"/>
              <a:t> = 12</a:t>
            </a:r>
          </a:p>
          <a:p>
            <a:pPr marL="609600" indent="-609600">
              <a:buFontTx/>
              <a:buAutoNum type="arabicPeriod"/>
            </a:pPr>
            <a:r>
              <a:rPr lang="pt-BR"/>
              <a:t> </a:t>
            </a:r>
            <a:r>
              <a:rPr lang="pt-BR" i="1"/>
              <a:t>n</a:t>
            </a:r>
            <a:r>
              <a:rPr lang="pt-BR"/>
              <a:t> = 5</a:t>
            </a:r>
          </a:p>
          <a:p>
            <a:pPr marL="609600" indent="-609600">
              <a:buFontTx/>
              <a:buAutoNum type="arabicPeriod"/>
            </a:pPr>
            <a:r>
              <a:rPr lang="pt-BR"/>
              <a:t> </a:t>
            </a:r>
            <a:r>
              <a:rPr lang="pt-BR" i="1"/>
              <a:t>n</a:t>
            </a:r>
            <a:r>
              <a:rPr lang="pt-BR"/>
              <a:t> = 13</a:t>
            </a:r>
          </a:p>
          <a:p>
            <a:pPr marL="609600" indent="-609600">
              <a:buFontTx/>
              <a:buAutoNum type="arabicPeriod"/>
            </a:pPr>
            <a:r>
              <a:rPr lang="pt-BR"/>
              <a:t> </a:t>
            </a:r>
            <a:r>
              <a:rPr lang="pt-BR" i="1"/>
              <a:t>n</a:t>
            </a:r>
            <a:r>
              <a:rPr lang="pt-BR"/>
              <a:t> = 6</a:t>
            </a:r>
          </a:p>
          <a:p>
            <a:pPr marL="609600" indent="-609600">
              <a:buFontTx/>
              <a:buAutoNum type="arabicPeriod"/>
            </a:pPr>
            <a:r>
              <a:rPr lang="pt-BR"/>
              <a:t> </a:t>
            </a:r>
            <a:r>
              <a:rPr lang="pt-BR" i="1"/>
              <a:t>n</a:t>
            </a:r>
            <a:r>
              <a:rPr lang="pt-BR"/>
              <a:t> = 8</a:t>
            </a:r>
            <a:endParaRPr lang="en-US"/>
          </a:p>
        </p:txBody>
      </p:sp>
      <p:sp>
        <p:nvSpPr>
          <p:cNvPr id="12294"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457200" y="1905000"/>
          <a:ext cx="1671638" cy="1050925"/>
        </p:xfrm>
        <a:graphic>
          <a:graphicData uri="http://schemas.openxmlformats.org/presentationml/2006/ole">
            <p:oleObj spid="_x0000_s567299" name="Equation" r:id="rId6" imgW="698500" imgH="444500" progId="">
              <p:embed/>
            </p:oleObj>
          </a:graphicData>
        </a:graphic>
      </p:graphicFrame>
      <p:sp>
        <p:nvSpPr>
          <p:cNvPr id="1229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5" name="Object 7"/>
          <p:cNvGraphicFramePr>
            <a:graphicFrameLocks noChangeAspect="1"/>
          </p:cNvGraphicFramePr>
          <p:nvPr/>
        </p:nvGraphicFramePr>
        <p:xfrm>
          <a:off x="2324100" y="1981200"/>
          <a:ext cx="2628900" cy="506413"/>
        </p:xfrm>
        <a:graphic>
          <a:graphicData uri="http://schemas.openxmlformats.org/presentationml/2006/ole">
            <p:oleObj spid="_x0000_s567300" name="Equation" r:id="rId7" imgW="1104900" imgH="215900" progId="">
              <p:embed/>
            </p:oleObj>
          </a:graphicData>
        </a:graphic>
      </p:graphicFrame>
      <p:sp>
        <p:nvSpPr>
          <p:cNvPr id="12297" name="Text Box 9"/>
          <p:cNvSpPr txBox="1">
            <a:spLocks noChangeArrowheads="1"/>
          </p:cNvSpPr>
          <p:nvPr/>
        </p:nvSpPr>
        <p:spPr bwMode="auto">
          <a:xfrm>
            <a:off x="2057400" y="2209800"/>
            <a:ext cx="381000" cy="457200"/>
          </a:xfrm>
          <a:prstGeom prst="rect">
            <a:avLst/>
          </a:prstGeom>
          <a:noFill/>
          <a:ln w="9525">
            <a:noFill/>
            <a:miter lim="800000"/>
            <a:headEnd/>
            <a:tailEnd/>
          </a:ln>
          <a:effectLst/>
        </p:spPr>
        <p:txBody>
          <a:bodyPr>
            <a:spAutoFit/>
          </a:bodyPr>
          <a:lstStyle/>
          <a:p>
            <a:pPr>
              <a:spcBef>
                <a:spcPct val="50000"/>
              </a:spcBef>
            </a:pPr>
            <a:r>
              <a:rPr lang="en-US" sz="2400"/>
              <a: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114300"/>
            <a:ext cx="8229600" cy="1465263"/>
          </a:xfrm>
        </p:spPr>
        <p:txBody>
          <a:bodyPr>
            <a:spAutoFit/>
          </a:bodyPr>
          <a:lstStyle/>
          <a:p>
            <a:r>
              <a:rPr lang="en-US" sz="3600"/>
              <a:t>Which of the given series are absolutely convergent?</a:t>
            </a:r>
          </a:p>
        </p:txBody>
      </p:sp>
      <p:graphicFrame>
        <p:nvGraphicFramePr>
          <p:cNvPr id="13315" name="TPChart"/>
          <p:cNvGraphicFramePr>
            <a:graphicFrameLocks noChangeAspect="1"/>
          </p:cNvGraphicFramePr>
          <p:nvPr/>
        </p:nvGraphicFramePr>
        <p:xfrm>
          <a:off x="4508500" y="1651000"/>
          <a:ext cx="4572000" cy="5143500"/>
        </p:xfrm>
        <a:graphic>
          <a:graphicData uri="http://schemas.openxmlformats.org/presentationml/2006/ole">
            <p:oleObj spid="_x0000_s568322"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387600"/>
            <a:ext cx="4114800" cy="2260600"/>
          </a:xfrm>
        </p:spPr>
        <p:txBody>
          <a:bodyPr>
            <a:spAutoFit/>
          </a:bodyPr>
          <a:lstStyle/>
          <a:p>
            <a:pPr marL="609600" indent="-609600">
              <a:spcAft>
                <a:spcPct val="225000"/>
              </a:spcAft>
              <a:buFontTx/>
              <a:buAutoNum type="arabicPeriod"/>
            </a:pPr>
            <a:r>
              <a:rPr lang="en-US"/>
              <a:t>x</a:t>
            </a:r>
          </a:p>
          <a:p>
            <a:pPr marL="609600" indent="-609600">
              <a:spcAft>
                <a:spcPct val="225000"/>
              </a:spcAft>
              <a:buFontTx/>
              <a:buAutoNum type="arabicPeriod"/>
            </a:pPr>
            <a:r>
              <a:rPr lang="en-US"/>
              <a:t>x</a:t>
            </a:r>
          </a:p>
        </p:txBody>
      </p:sp>
      <p:sp>
        <p:nvSpPr>
          <p:cNvPr id="13318"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7" name="Object 5"/>
          <p:cNvGraphicFramePr>
            <a:graphicFrameLocks noChangeAspect="1"/>
          </p:cNvGraphicFramePr>
          <p:nvPr/>
        </p:nvGraphicFramePr>
        <p:xfrm>
          <a:off x="990600" y="2057400"/>
          <a:ext cx="1890713" cy="1370013"/>
        </p:xfrm>
        <a:graphic>
          <a:graphicData uri="http://schemas.openxmlformats.org/presentationml/2006/ole">
            <p:oleObj spid="_x0000_s568323" name="Equation" r:id="rId6" imgW="609600" imgH="444500" progId="">
              <p:embed/>
            </p:oleObj>
          </a:graphicData>
        </a:graphic>
      </p:graphicFrame>
      <p:sp>
        <p:nvSpPr>
          <p:cNvPr id="13320" name="Rectangle 8"/>
          <p:cNvSpPr>
            <a:spLocks noChangeArrowheads="1"/>
          </p:cNvSpPr>
          <p:nvPr/>
        </p:nvSpPr>
        <p:spPr bwMode="auto">
          <a:xfrm>
            <a:off x="0" y="31543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9" name="Object 7"/>
          <p:cNvGraphicFramePr>
            <a:graphicFrameLocks noChangeAspect="1"/>
          </p:cNvGraphicFramePr>
          <p:nvPr/>
        </p:nvGraphicFramePr>
        <p:xfrm>
          <a:off x="990600" y="3505200"/>
          <a:ext cx="2057400" cy="1703388"/>
        </p:xfrm>
        <a:graphic>
          <a:graphicData uri="http://schemas.openxmlformats.org/presentationml/2006/ole">
            <p:oleObj spid="_x0000_s568324" name="Equation" r:id="rId7" imgW="659827" imgH="54562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76200"/>
            <a:ext cx="8229600" cy="1828800"/>
          </a:xfrm>
        </p:spPr>
        <p:txBody>
          <a:bodyPr>
            <a:spAutoFit/>
          </a:bodyPr>
          <a:lstStyle/>
          <a:p>
            <a:r>
              <a:rPr lang="en-US" sz="3200"/>
              <a:t>Determine whether the series is absolutely convergent, conditionally convergent, or divergent. </a:t>
            </a:r>
          </a:p>
        </p:txBody>
      </p:sp>
      <p:graphicFrame>
        <p:nvGraphicFramePr>
          <p:cNvPr id="14339" name="TPChart"/>
          <p:cNvGraphicFramePr>
            <a:graphicFrameLocks noChangeAspect="1"/>
          </p:cNvGraphicFramePr>
          <p:nvPr/>
        </p:nvGraphicFramePr>
        <p:xfrm>
          <a:off x="4572000" y="1714500"/>
          <a:ext cx="4572000" cy="5143500"/>
        </p:xfrm>
        <a:graphic>
          <a:graphicData uri="http://schemas.openxmlformats.org/presentationml/2006/ole">
            <p:oleObj spid="_x0000_s569346"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381000" y="3789363"/>
            <a:ext cx="4724400" cy="1544637"/>
          </a:xfrm>
        </p:spPr>
        <p:txBody>
          <a:bodyPr>
            <a:spAutoFit/>
          </a:bodyPr>
          <a:lstStyle/>
          <a:p>
            <a:pPr marL="609600" indent="-609600">
              <a:buFontTx/>
              <a:buAutoNum type="arabicPeriod"/>
            </a:pPr>
            <a:r>
              <a:rPr lang="en-US" sz="2800"/>
              <a:t>divergent</a:t>
            </a:r>
          </a:p>
          <a:p>
            <a:pPr marL="609600" indent="-609600">
              <a:buFontTx/>
              <a:buAutoNum type="arabicPeriod"/>
            </a:pPr>
            <a:r>
              <a:rPr lang="en-US" sz="2800"/>
              <a:t>absolutely convergent</a:t>
            </a:r>
          </a:p>
          <a:p>
            <a:pPr marL="609600" indent="-609600">
              <a:buFontTx/>
              <a:buAutoNum type="arabicPeriod"/>
            </a:pPr>
            <a:r>
              <a:rPr lang="en-US" sz="2800"/>
              <a:t>conditionally convergent</a:t>
            </a:r>
          </a:p>
        </p:txBody>
      </p:sp>
      <p:sp>
        <p:nvSpPr>
          <p:cNvPr id="1434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533400" y="2125663"/>
          <a:ext cx="2971800" cy="1303337"/>
        </p:xfrm>
        <a:graphic>
          <a:graphicData uri="http://schemas.openxmlformats.org/presentationml/2006/ole">
            <p:oleObj spid="_x0000_s569347" name="Equation" r:id="rId6" imgW="100286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114300"/>
            <a:ext cx="8229600" cy="1465263"/>
          </a:xfrm>
        </p:spPr>
        <p:txBody>
          <a:bodyPr>
            <a:spAutoFit/>
          </a:bodyPr>
          <a:lstStyle/>
          <a:p>
            <a:r>
              <a:rPr lang="en-US" sz="3600"/>
              <a:t>Test the series for convergence or divergence.</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570370"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3729038"/>
            <a:ext cx="4114800" cy="2138362"/>
          </a:xfrm>
        </p:spPr>
        <p:txBody>
          <a:bodyPr>
            <a:spAutoFit/>
          </a:bodyPr>
          <a:lstStyle/>
          <a:p>
            <a:pPr marL="609600" indent="-609600">
              <a:buFontTx/>
              <a:buAutoNum type="arabicPeriod"/>
            </a:pPr>
            <a:r>
              <a:rPr lang="en-US"/>
              <a:t>The series is convergent</a:t>
            </a:r>
          </a:p>
          <a:p>
            <a:pPr marL="609600" indent="-609600">
              <a:buFontTx/>
              <a:buAutoNum type="arabicPeriod"/>
            </a:pPr>
            <a:r>
              <a:rPr lang="en-US"/>
              <a:t>The series is divergent</a:t>
            </a:r>
          </a:p>
        </p:txBody>
      </p:sp>
      <p:sp>
        <p:nvSpPr>
          <p:cNvPr id="15366"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609600" y="1828800"/>
          <a:ext cx="2286000" cy="1393825"/>
        </p:xfrm>
        <a:graphic>
          <a:graphicData uri="http://schemas.openxmlformats.org/presentationml/2006/ole">
            <p:oleObj spid="_x0000_s570371" name="Equation" r:id="rId6" imgW="7239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114300"/>
            <a:ext cx="8229600" cy="1465263"/>
          </a:xfrm>
        </p:spPr>
        <p:txBody>
          <a:bodyPr>
            <a:spAutoFit/>
          </a:bodyPr>
          <a:lstStyle/>
          <a:p>
            <a:r>
              <a:rPr lang="en-US" sz="3600"/>
              <a:t>Test the series for convergence or divergence. </a:t>
            </a:r>
          </a:p>
        </p:txBody>
      </p:sp>
      <p:graphicFrame>
        <p:nvGraphicFramePr>
          <p:cNvPr id="16387" name="TPChart"/>
          <p:cNvGraphicFramePr>
            <a:graphicFrameLocks noChangeAspect="1"/>
          </p:cNvGraphicFramePr>
          <p:nvPr/>
        </p:nvGraphicFramePr>
        <p:xfrm>
          <a:off x="4508500" y="1651000"/>
          <a:ext cx="4572000" cy="5143500"/>
        </p:xfrm>
        <a:graphic>
          <a:graphicData uri="http://schemas.openxmlformats.org/presentationml/2006/ole">
            <p:oleObj spid="_x0000_s571394"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3729038"/>
            <a:ext cx="4114800" cy="2138362"/>
          </a:xfrm>
        </p:spPr>
        <p:txBody>
          <a:bodyPr>
            <a:spAutoFit/>
          </a:bodyPr>
          <a:lstStyle/>
          <a:p>
            <a:pPr marL="609600" indent="-609600">
              <a:buFontTx/>
              <a:buAutoNum type="arabicPeriod"/>
            </a:pPr>
            <a:r>
              <a:rPr lang="en-US"/>
              <a:t>The series is divergent</a:t>
            </a:r>
          </a:p>
          <a:p>
            <a:pPr marL="609600" indent="-609600">
              <a:buFontTx/>
              <a:buAutoNum type="arabicPeriod"/>
            </a:pPr>
            <a:r>
              <a:rPr lang="en-US"/>
              <a:t>The series is convergent</a:t>
            </a:r>
          </a:p>
        </p:txBody>
      </p:sp>
      <p:sp>
        <p:nvSpPr>
          <p:cNvPr id="16390"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609600" y="1828800"/>
          <a:ext cx="2438400" cy="1371600"/>
        </p:xfrm>
        <a:graphic>
          <a:graphicData uri="http://schemas.openxmlformats.org/presentationml/2006/ole">
            <p:oleObj spid="_x0000_s571395" name="Equation" r:id="rId6" imgW="7874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1465263"/>
          </a:xfrm>
        </p:spPr>
        <p:txBody>
          <a:bodyPr>
            <a:spAutoFit/>
          </a:bodyPr>
          <a:lstStyle/>
          <a:p>
            <a:r>
              <a:rPr lang="en-US" sz="3600"/>
              <a:t>Find the interval of convergence of the series.</a:t>
            </a:r>
          </a:p>
        </p:txBody>
      </p:sp>
      <p:graphicFrame>
        <p:nvGraphicFramePr>
          <p:cNvPr id="17411" name="TPChart"/>
          <p:cNvGraphicFramePr>
            <a:graphicFrameLocks noChangeAspect="1"/>
          </p:cNvGraphicFramePr>
          <p:nvPr/>
        </p:nvGraphicFramePr>
        <p:xfrm>
          <a:off x="4508500" y="1651000"/>
          <a:ext cx="4572000" cy="5143500"/>
        </p:xfrm>
        <a:graphic>
          <a:graphicData uri="http://schemas.openxmlformats.org/presentationml/2006/ole">
            <p:oleObj spid="_x0000_s572418"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3048000"/>
            <a:ext cx="4114800" cy="3403600"/>
          </a:xfrm>
        </p:spPr>
        <p:txBody>
          <a:bodyPr>
            <a:spAutoFit/>
          </a:bodyPr>
          <a:lstStyle/>
          <a:p>
            <a:pPr marL="609600" indent="-609600">
              <a:buFontTx/>
              <a:buAutoNum type="arabicPeriod"/>
            </a:pPr>
            <a:r>
              <a:rPr lang="en-US"/>
              <a:t>[-1, 1) </a:t>
            </a:r>
          </a:p>
          <a:p>
            <a:pPr marL="609600" indent="-609600">
              <a:buFontTx/>
              <a:buAutoNum type="arabicPeriod"/>
            </a:pPr>
            <a:r>
              <a:rPr lang="en-US"/>
              <a:t>[-1, 1] </a:t>
            </a:r>
          </a:p>
          <a:p>
            <a:pPr marL="609600" indent="-609600">
              <a:buFontTx/>
              <a:buAutoNum type="arabicPeriod"/>
            </a:pPr>
            <a:r>
              <a:rPr lang="en-US"/>
              <a:t>(-1, 1] </a:t>
            </a:r>
          </a:p>
          <a:p>
            <a:pPr marL="609600" indent="-609600">
              <a:buFontTx/>
              <a:buAutoNum type="arabicPeriod"/>
            </a:pPr>
            <a:r>
              <a:rPr lang="en-US"/>
              <a:t>(-1, 1) </a:t>
            </a:r>
          </a:p>
          <a:p>
            <a:pPr marL="609600" indent="-609600">
              <a:buFontTx/>
              <a:buAutoNum type="arabicPeriod"/>
            </a:pPr>
            <a:r>
              <a:rPr lang="en-US"/>
              <a:t>diverges everywhere</a:t>
            </a:r>
          </a:p>
        </p:txBody>
      </p:sp>
      <p:sp>
        <p:nvSpPr>
          <p:cNvPr id="17414"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609600" y="1600200"/>
          <a:ext cx="2057400" cy="1227138"/>
        </p:xfrm>
        <a:graphic>
          <a:graphicData uri="http://schemas.openxmlformats.org/presentationml/2006/ole">
            <p:oleObj spid="_x0000_s572419" name="Equation" r:id="rId6" imgW="7366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PQuestion"/>
          <p:cNvSpPr>
            <a:spLocks noGrp="1" noChangeArrowheads="1"/>
          </p:cNvSpPr>
          <p:nvPr>
            <p:ph type="title"/>
          </p:nvPr>
        </p:nvSpPr>
        <p:spPr>
          <a:xfrm>
            <a:off x="457200" y="274638"/>
            <a:ext cx="8229600" cy="1401762"/>
          </a:xfrm>
        </p:spPr>
        <p:txBody>
          <a:bodyPr/>
          <a:lstStyle/>
          <a:p>
            <a:r>
              <a:rPr lang="en-US" sz="2600"/>
              <a:t>A rectangle has perimeter 24 m. </a:t>
            </a:r>
            <a:br>
              <a:rPr lang="en-US" sz="2600"/>
            </a:br>
            <a:r>
              <a:rPr lang="en-US" sz="2600"/>
              <a:t>Express the area of the rectangle as a function         of the length     of one of its sides. </a:t>
            </a:r>
          </a:p>
        </p:txBody>
      </p:sp>
      <p:graphicFrame>
        <p:nvGraphicFramePr>
          <p:cNvPr id="72708" name="TPChart"/>
          <p:cNvGraphicFramePr>
            <a:graphicFrameLocks noChangeAspect="1"/>
          </p:cNvGraphicFramePr>
          <p:nvPr/>
        </p:nvGraphicFramePr>
        <p:xfrm>
          <a:off x="4508500" y="1651000"/>
          <a:ext cx="4572000" cy="5143500"/>
        </p:xfrm>
        <a:graphic>
          <a:graphicData uri="http://schemas.openxmlformats.org/presentationml/2006/ole">
            <p:oleObj spid="_x0000_s57346" name="Chart" r:id="rId5" imgW="4571989" imgH="5143584" progId="MSGraph.Chart.8">
              <p:embed followColorScheme="full"/>
            </p:oleObj>
          </a:graphicData>
        </a:graphic>
      </p:graphicFrame>
      <p:sp>
        <p:nvSpPr>
          <p:cNvPr id="72710"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09" name="Object 5"/>
          <p:cNvGraphicFramePr>
            <a:graphicFrameLocks noChangeAspect="1"/>
          </p:cNvGraphicFramePr>
          <p:nvPr/>
        </p:nvGraphicFramePr>
        <p:xfrm>
          <a:off x="7315200" y="793750"/>
          <a:ext cx="914400" cy="654050"/>
        </p:xfrm>
        <a:graphic>
          <a:graphicData uri="http://schemas.openxmlformats.org/presentationml/2006/ole">
            <p:oleObj spid="_x0000_s57347" name="Equation" r:id="rId6" imgW="266700" imgH="190500" progId="">
              <p:embed/>
            </p:oleObj>
          </a:graphicData>
        </a:graphic>
      </p:graphicFrame>
      <p:graphicFrame>
        <p:nvGraphicFramePr>
          <p:cNvPr id="72711" name="Object 7"/>
          <p:cNvGraphicFramePr>
            <a:graphicFrameLocks noChangeAspect="1"/>
          </p:cNvGraphicFramePr>
          <p:nvPr/>
        </p:nvGraphicFramePr>
        <p:xfrm>
          <a:off x="2057400" y="1219200"/>
          <a:ext cx="292100" cy="533400"/>
        </p:xfrm>
        <a:graphic>
          <a:graphicData uri="http://schemas.openxmlformats.org/presentationml/2006/ole">
            <p:oleObj spid="_x0000_s57348" name="Equation" r:id="rId7" imgW="88707" imgH="164742" progId="">
              <p:embed/>
            </p:oleObj>
          </a:graphicData>
        </a:graphic>
      </p:graphicFrame>
      <p:sp>
        <p:nvSpPr>
          <p:cNvPr id="72707" name="TPAnswers"/>
          <p:cNvSpPr>
            <a:spLocks noGrp="1" noChangeArrowheads="1"/>
          </p:cNvSpPr>
          <p:nvPr>
            <p:ph type="body" idx="1"/>
            <p:custDataLst>
              <p:tags r:id="rId3"/>
            </p:custDataLst>
          </p:nvPr>
        </p:nvSpPr>
        <p:spPr>
          <a:xfrm>
            <a:off x="457200" y="2027238"/>
            <a:ext cx="1752600" cy="4525962"/>
          </a:xfrm>
        </p:spPr>
        <p:txBody>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72713"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2" name="Object 8"/>
          <p:cNvGraphicFramePr>
            <a:graphicFrameLocks noChangeAspect="1"/>
          </p:cNvGraphicFramePr>
          <p:nvPr/>
        </p:nvGraphicFramePr>
        <p:xfrm>
          <a:off x="990600" y="1905000"/>
          <a:ext cx="2667000" cy="744538"/>
        </p:xfrm>
        <a:graphic>
          <a:graphicData uri="http://schemas.openxmlformats.org/presentationml/2006/ole">
            <p:oleObj spid="_x0000_s57349" name="Equation" r:id="rId8" imgW="762331" imgH="215994" progId="">
              <p:embed/>
            </p:oleObj>
          </a:graphicData>
        </a:graphic>
      </p:graphicFrame>
      <p:sp>
        <p:nvSpPr>
          <p:cNvPr id="72715" name="Rectangle 1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4" name="Object 10"/>
          <p:cNvGraphicFramePr>
            <a:graphicFrameLocks noChangeAspect="1"/>
          </p:cNvGraphicFramePr>
          <p:nvPr/>
        </p:nvGraphicFramePr>
        <p:xfrm>
          <a:off x="990600" y="2895600"/>
          <a:ext cx="2722563" cy="744538"/>
        </p:xfrm>
        <a:graphic>
          <a:graphicData uri="http://schemas.openxmlformats.org/presentationml/2006/ole">
            <p:oleObj spid="_x0000_s57350" name="Equation" r:id="rId9" imgW="774364" imgH="215806" progId="">
              <p:embed/>
            </p:oleObj>
          </a:graphicData>
        </a:graphic>
      </p:graphicFrame>
      <p:sp>
        <p:nvSpPr>
          <p:cNvPr id="72717"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6" name="Object 12"/>
          <p:cNvGraphicFramePr>
            <a:graphicFrameLocks noChangeAspect="1"/>
          </p:cNvGraphicFramePr>
          <p:nvPr/>
        </p:nvGraphicFramePr>
        <p:xfrm>
          <a:off x="990600" y="3810000"/>
          <a:ext cx="2722563" cy="744538"/>
        </p:xfrm>
        <a:graphic>
          <a:graphicData uri="http://schemas.openxmlformats.org/presentationml/2006/ole">
            <p:oleObj spid="_x0000_s57351" name="Equation" r:id="rId10" imgW="774364" imgH="215806" progId="">
              <p:embed/>
            </p:oleObj>
          </a:graphicData>
        </a:graphic>
      </p:graphicFrame>
      <p:sp>
        <p:nvSpPr>
          <p:cNvPr id="72719" name="Rectangle 1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18" name="Object 14"/>
          <p:cNvGraphicFramePr>
            <a:graphicFrameLocks noChangeAspect="1"/>
          </p:cNvGraphicFramePr>
          <p:nvPr/>
        </p:nvGraphicFramePr>
        <p:xfrm>
          <a:off x="990600" y="4800600"/>
          <a:ext cx="2322513" cy="666750"/>
        </p:xfrm>
        <a:graphic>
          <a:graphicData uri="http://schemas.openxmlformats.org/presentationml/2006/ole">
            <p:oleObj spid="_x0000_s57352" name="Equation" r:id="rId11" imgW="660113" imgH="190417" progId="">
              <p:embed/>
            </p:oleObj>
          </a:graphicData>
        </a:graphic>
      </p:graphicFrame>
      <p:sp>
        <p:nvSpPr>
          <p:cNvPr id="72721" name="Rectangle 1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720" name="Object 16"/>
          <p:cNvGraphicFramePr>
            <a:graphicFrameLocks noChangeAspect="1"/>
          </p:cNvGraphicFramePr>
          <p:nvPr/>
        </p:nvGraphicFramePr>
        <p:xfrm>
          <a:off x="990600" y="5715000"/>
          <a:ext cx="2667000" cy="744538"/>
        </p:xfrm>
        <a:graphic>
          <a:graphicData uri="http://schemas.openxmlformats.org/presentationml/2006/ole">
            <p:oleObj spid="_x0000_s57353" name="Equation" r:id="rId12" imgW="762331"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2708"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76200"/>
            <a:ext cx="8229600" cy="1433513"/>
          </a:xfrm>
        </p:spPr>
        <p:txBody>
          <a:bodyPr>
            <a:spAutoFit/>
          </a:bodyPr>
          <a:lstStyle/>
          <a:p>
            <a:pPr>
              <a:lnSpc>
                <a:spcPct val="125000"/>
              </a:lnSpc>
            </a:pPr>
            <a:r>
              <a:rPr lang="en-US" sz="2800"/>
              <a:t>Suppose that the radius of convergence of the power series                 is 16.</a:t>
            </a:r>
          </a:p>
        </p:txBody>
      </p:sp>
      <p:graphicFrame>
        <p:nvGraphicFramePr>
          <p:cNvPr id="18435" name="TPChart"/>
          <p:cNvGraphicFramePr>
            <a:graphicFrameLocks noChangeAspect="1"/>
          </p:cNvGraphicFramePr>
          <p:nvPr/>
        </p:nvGraphicFramePr>
        <p:xfrm>
          <a:off x="4940300" y="2133600"/>
          <a:ext cx="4198938" cy="4724400"/>
        </p:xfrm>
        <a:graphic>
          <a:graphicData uri="http://schemas.openxmlformats.org/presentationml/2006/ole">
            <p:oleObj spid="_x0000_s573442" name="Chart" r:id="rId5" imgW="4571989" imgH="5143584" progId="MSGraph.Chart.8">
              <p:embed followColorScheme="full"/>
            </p:oleObj>
          </a:graphicData>
        </a:graphic>
      </p:graphicFrame>
      <p:sp>
        <p:nvSpPr>
          <p:cNvPr id="1843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2667000" y="706438"/>
          <a:ext cx="1447800" cy="1198562"/>
        </p:xfrm>
        <a:graphic>
          <a:graphicData uri="http://schemas.openxmlformats.org/presentationml/2006/ole">
            <p:oleObj spid="_x0000_s573443" name="Equation" r:id="rId6" imgW="533632" imgH="444693" progId="">
              <p:embed/>
            </p:oleObj>
          </a:graphicData>
        </a:graphic>
      </p:graphicFrame>
      <p:sp>
        <p:nvSpPr>
          <p:cNvPr id="18439" name="Text Box 7"/>
          <p:cNvSpPr txBox="1">
            <a:spLocks noChangeArrowheads="1"/>
          </p:cNvSpPr>
          <p:nvPr/>
        </p:nvSpPr>
        <p:spPr bwMode="auto">
          <a:xfrm>
            <a:off x="304800" y="1828800"/>
            <a:ext cx="4953000" cy="1692275"/>
          </a:xfrm>
          <a:prstGeom prst="rect">
            <a:avLst/>
          </a:prstGeom>
          <a:noFill/>
          <a:ln w="9525">
            <a:noFill/>
            <a:miter lim="800000"/>
            <a:headEnd/>
            <a:tailEnd/>
          </a:ln>
          <a:effectLst/>
        </p:spPr>
        <p:txBody>
          <a:bodyPr>
            <a:spAutoFit/>
          </a:bodyPr>
          <a:lstStyle/>
          <a:p>
            <a:pPr>
              <a:lnSpc>
                <a:spcPct val="125000"/>
              </a:lnSpc>
              <a:spcBef>
                <a:spcPct val="50000"/>
              </a:spcBef>
            </a:pPr>
            <a:r>
              <a:rPr lang="en-US" sz="2800">
                <a:solidFill>
                  <a:schemeClr val="tx2"/>
                </a:solidFill>
              </a:rPr>
              <a:t>What is the radius of convergence of the power series                  ?</a:t>
            </a:r>
          </a:p>
        </p:txBody>
      </p:sp>
      <p:sp>
        <p:nvSpPr>
          <p:cNvPr id="18441" name="Rectangle 9"/>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0" name="Object 8"/>
          <p:cNvGraphicFramePr>
            <a:graphicFrameLocks noChangeAspect="1"/>
          </p:cNvGraphicFramePr>
          <p:nvPr/>
        </p:nvGraphicFramePr>
        <p:xfrm>
          <a:off x="1524000" y="2743200"/>
          <a:ext cx="1600200" cy="1201738"/>
        </p:xfrm>
        <a:graphic>
          <a:graphicData uri="http://schemas.openxmlformats.org/presentationml/2006/ole">
            <p:oleObj spid="_x0000_s573444" name="Equation" r:id="rId7" imgW="584200" imgH="444500" progId="">
              <p:embed/>
            </p:oleObj>
          </a:graphicData>
        </a:graphic>
      </p:graphicFrame>
      <p:sp>
        <p:nvSpPr>
          <p:cNvPr id="18436" name="TPAnswers"/>
          <p:cNvSpPr>
            <a:spLocks noGrp="1" noChangeArrowheads="1"/>
          </p:cNvSpPr>
          <p:nvPr>
            <p:ph type="body" idx="1"/>
            <p:custDataLst>
              <p:tags r:id="rId3"/>
            </p:custDataLst>
          </p:nvPr>
        </p:nvSpPr>
        <p:spPr>
          <a:xfrm>
            <a:off x="457200" y="4059238"/>
            <a:ext cx="4114800" cy="2570162"/>
          </a:xfrm>
        </p:spPr>
        <p:txBody>
          <a:bodyPr>
            <a:spAutoFit/>
          </a:bodyPr>
          <a:lstStyle/>
          <a:p>
            <a:pPr marL="609600" indent="-609600">
              <a:buFontTx/>
              <a:buAutoNum type="arabicPeriod"/>
            </a:pPr>
            <a:r>
              <a:rPr lang="en-US" sz="2800"/>
              <a:t>256</a:t>
            </a:r>
          </a:p>
          <a:p>
            <a:pPr marL="609600" indent="-609600">
              <a:buFontTx/>
              <a:buAutoNum type="arabicPeriod"/>
            </a:pPr>
            <a:r>
              <a:rPr lang="en-US" sz="2800"/>
              <a:t>4</a:t>
            </a:r>
          </a:p>
          <a:p>
            <a:pPr marL="609600" indent="-609600">
              <a:buFontTx/>
              <a:buAutoNum type="arabicPeriod"/>
            </a:pPr>
            <a:r>
              <a:rPr lang="en-US" sz="2800"/>
              <a:t>1</a:t>
            </a:r>
          </a:p>
          <a:p>
            <a:pPr marL="609600" indent="-609600">
              <a:buFontTx/>
              <a:buAutoNum type="arabicPeriod"/>
            </a:pPr>
            <a:r>
              <a:rPr lang="en-US" sz="2800"/>
              <a:t>16</a:t>
            </a:r>
          </a:p>
          <a:p>
            <a:pPr marL="609600" indent="-609600">
              <a:buFontTx/>
              <a:buAutoNum type="arabicPeriod"/>
            </a:pPr>
            <a:r>
              <a:rPr lang="en-US" sz="2800"/>
              <a:t>252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76200"/>
            <a:ext cx="8229600" cy="1341438"/>
          </a:xfrm>
        </p:spPr>
        <p:txBody>
          <a:bodyPr>
            <a:spAutoFit/>
          </a:bodyPr>
          <a:lstStyle/>
          <a:p>
            <a:r>
              <a:rPr lang="en-US" sz="3200"/>
              <a:t>Evaluate the indefinite integral as a power series.</a:t>
            </a:r>
          </a:p>
        </p:txBody>
      </p:sp>
      <p:graphicFrame>
        <p:nvGraphicFramePr>
          <p:cNvPr id="19459" name="TPChart"/>
          <p:cNvGraphicFramePr>
            <a:graphicFrameLocks noChangeAspect="1"/>
          </p:cNvGraphicFramePr>
          <p:nvPr/>
        </p:nvGraphicFramePr>
        <p:xfrm>
          <a:off x="4572000" y="1714500"/>
          <a:ext cx="4572000" cy="5143500"/>
        </p:xfrm>
        <a:graphic>
          <a:graphicData uri="http://schemas.openxmlformats.org/presentationml/2006/ole">
            <p:oleObj spid="_x0000_s574466"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1828800"/>
            <a:ext cx="4114800" cy="4668838"/>
          </a:xfrm>
        </p:spPr>
        <p:txBody>
          <a:bodyPr>
            <a:spAutoFit/>
          </a:bodyPr>
          <a:lstStyle/>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p:txBody>
      </p:sp>
      <p:sp>
        <p:nvSpPr>
          <p:cNvPr id="19462"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1905000" y="762000"/>
          <a:ext cx="2057400" cy="904875"/>
        </p:xfrm>
        <a:graphic>
          <a:graphicData uri="http://schemas.openxmlformats.org/presentationml/2006/ole">
            <p:oleObj spid="_x0000_s574467" name="Equation" r:id="rId6" imgW="812800" imgH="355600" progId="">
              <p:embed/>
            </p:oleObj>
          </a:graphicData>
        </a:graphic>
      </p:graphicFrame>
      <p:sp>
        <p:nvSpPr>
          <p:cNvPr id="19464"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3" name="Object 7"/>
          <p:cNvGraphicFramePr>
            <a:graphicFrameLocks noChangeAspect="1"/>
          </p:cNvGraphicFramePr>
          <p:nvPr/>
        </p:nvGraphicFramePr>
        <p:xfrm>
          <a:off x="914400" y="1752600"/>
          <a:ext cx="2436813" cy="820738"/>
        </p:xfrm>
        <a:graphic>
          <a:graphicData uri="http://schemas.openxmlformats.org/presentationml/2006/ole">
            <p:oleObj spid="_x0000_s574468" name="Equation" r:id="rId7" imgW="1308100" imgH="444500" progId="">
              <p:embed/>
            </p:oleObj>
          </a:graphicData>
        </a:graphic>
      </p:graphicFrame>
      <p:sp>
        <p:nvSpPr>
          <p:cNvPr id="19466"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5" name="Object 9"/>
          <p:cNvGraphicFramePr>
            <a:graphicFrameLocks noChangeAspect="1"/>
          </p:cNvGraphicFramePr>
          <p:nvPr/>
        </p:nvGraphicFramePr>
        <p:xfrm>
          <a:off x="914400" y="2743200"/>
          <a:ext cx="1982788" cy="820738"/>
        </p:xfrm>
        <a:graphic>
          <a:graphicData uri="http://schemas.openxmlformats.org/presentationml/2006/ole">
            <p:oleObj spid="_x0000_s574469" name="Equation" r:id="rId8" imgW="1066800" imgH="444500" progId="">
              <p:embed/>
            </p:oleObj>
          </a:graphicData>
        </a:graphic>
      </p:graphicFrame>
      <p:sp>
        <p:nvSpPr>
          <p:cNvPr id="19468"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7" name="Object 11"/>
          <p:cNvGraphicFramePr>
            <a:graphicFrameLocks noChangeAspect="1"/>
          </p:cNvGraphicFramePr>
          <p:nvPr/>
        </p:nvGraphicFramePr>
        <p:xfrm>
          <a:off x="914400" y="3733800"/>
          <a:ext cx="2436813" cy="820738"/>
        </p:xfrm>
        <a:graphic>
          <a:graphicData uri="http://schemas.openxmlformats.org/presentationml/2006/ole">
            <p:oleObj spid="_x0000_s574470" name="Equation" r:id="rId9" imgW="1308100" imgH="444500" progId="">
              <p:embed/>
            </p:oleObj>
          </a:graphicData>
        </a:graphic>
      </p:graphicFrame>
      <p:sp>
        <p:nvSpPr>
          <p:cNvPr id="19470"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9" name="Object 13"/>
          <p:cNvGraphicFramePr>
            <a:graphicFrameLocks noChangeAspect="1"/>
          </p:cNvGraphicFramePr>
          <p:nvPr/>
        </p:nvGraphicFramePr>
        <p:xfrm>
          <a:off x="914400" y="4818063"/>
          <a:ext cx="2011363" cy="820737"/>
        </p:xfrm>
        <a:graphic>
          <a:graphicData uri="http://schemas.openxmlformats.org/presentationml/2006/ole">
            <p:oleObj spid="_x0000_s574471" name="Equation" r:id="rId10" imgW="1079500" imgH="444500" progId="">
              <p:embed/>
            </p:oleObj>
          </a:graphicData>
        </a:graphic>
      </p:graphicFrame>
      <p:sp>
        <p:nvSpPr>
          <p:cNvPr id="19472"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71" name="Object 15"/>
          <p:cNvGraphicFramePr>
            <a:graphicFrameLocks noChangeAspect="1"/>
          </p:cNvGraphicFramePr>
          <p:nvPr/>
        </p:nvGraphicFramePr>
        <p:xfrm>
          <a:off x="914400" y="5808663"/>
          <a:ext cx="1981200" cy="820737"/>
        </p:xfrm>
        <a:graphic>
          <a:graphicData uri="http://schemas.openxmlformats.org/presentationml/2006/ole">
            <p:oleObj spid="_x0000_s574472" name="Equation" r:id="rId11" imgW="10668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44450"/>
            <a:ext cx="8229600" cy="1465263"/>
          </a:xfrm>
        </p:spPr>
        <p:txBody>
          <a:bodyPr>
            <a:spAutoFit/>
          </a:bodyPr>
          <a:lstStyle/>
          <a:p>
            <a:r>
              <a:rPr lang="en-US" sz="3600"/>
              <a:t>Use a power series to approximate the definite integral.</a:t>
            </a:r>
          </a:p>
        </p:txBody>
      </p:sp>
      <p:graphicFrame>
        <p:nvGraphicFramePr>
          <p:cNvPr id="20483" name="TPChart"/>
          <p:cNvGraphicFramePr>
            <a:graphicFrameLocks noChangeAspect="1"/>
          </p:cNvGraphicFramePr>
          <p:nvPr/>
        </p:nvGraphicFramePr>
        <p:xfrm>
          <a:off x="4508500" y="1651000"/>
          <a:ext cx="4572000" cy="5143500"/>
        </p:xfrm>
        <a:graphic>
          <a:graphicData uri="http://schemas.openxmlformats.org/presentationml/2006/ole">
            <p:oleObj spid="_x0000_s575490"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3332163"/>
            <a:ext cx="4114800" cy="2916237"/>
          </a:xfrm>
        </p:spPr>
        <p:txBody>
          <a:bodyPr>
            <a:spAutoFit/>
          </a:bodyPr>
          <a:lstStyle/>
          <a:p>
            <a:pPr marL="609600" indent="-609600">
              <a:buFontTx/>
              <a:buAutoNum type="arabicPeriod"/>
            </a:pPr>
            <a:r>
              <a:rPr lang="en-US"/>
              <a:t>0.4</a:t>
            </a:r>
          </a:p>
          <a:p>
            <a:pPr marL="609600" indent="-609600">
              <a:buFontTx/>
              <a:buAutoNum type="arabicPeriod"/>
            </a:pPr>
            <a:r>
              <a:rPr lang="en-US"/>
              <a:t>0.000029</a:t>
            </a:r>
          </a:p>
          <a:p>
            <a:pPr marL="609600" indent="-609600">
              <a:buFontTx/>
              <a:buAutoNum type="arabicPeriod"/>
            </a:pPr>
            <a:r>
              <a:rPr lang="en-US"/>
              <a:t>1.400262</a:t>
            </a:r>
          </a:p>
          <a:p>
            <a:pPr marL="609600" indent="-609600">
              <a:buFontTx/>
              <a:buAutoNum type="arabicPeriod"/>
            </a:pPr>
            <a:r>
              <a:rPr lang="en-US"/>
              <a:t>1.399738</a:t>
            </a:r>
          </a:p>
          <a:p>
            <a:pPr marL="609600" indent="-609600">
              <a:buFontTx/>
              <a:buAutoNum type="arabicPeriod"/>
            </a:pPr>
            <a:r>
              <a:rPr lang="en-US"/>
              <a:t>1.004262</a:t>
            </a:r>
          </a:p>
        </p:txBody>
      </p:sp>
      <p:sp>
        <p:nvSpPr>
          <p:cNvPr id="20486"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609600" y="1646238"/>
          <a:ext cx="3048000" cy="1401762"/>
        </p:xfrm>
        <a:graphic>
          <a:graphicData uri="http://schemas.openxmlformats.org/presentationml/2006/ole">
            <p:oleObj spid="_x0000_s575491" name="Equation" r:id="rId6" imgW="10287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0"/>
            <a:ext cx="8229600" cy="1341438"/>
          </a:xfrm>
        </p:spPr>
        <p:txBody>
          <a:bodyPr>
            <a:spAutoFit/>
          </a:bodyPr>
          <a:lstStyle/>
          <a:p>
            <a:r>
              <a:rPr lang="en-US" sz="3200"/>
              <a:t>Find the Maclaurin series for </a:t>
            </a:r>
            <a:r>
              <a:rPr lang="en-US" sz="3200" i="1">
                <a:cs typeface="Arial" charset="0"/>
              </a:rPr>
              <a:t>ƒ</a:t>
            </a:r>
            <a:r>
              <a:rPr lang="en-US" sz="3200"/>
              <a:t>(</a:t>
            </a:r>
            <a:r>
              <a:rPr lang="en-US" sz="3200" i="1"/>
              <a:t>x</a:t>
            </a:r>
            <a:r>
              <a:rPr lang="en-US" sz="3200"/>
              <a:t>) using the definition of the Maclaurin series. </a:t>
            </a:r>
          </a:p>
        </p:txBody>
      </p:sp>
      <p:graphicFrame>
        <p:nvGraphicFramePr>
          <p:cNvPr id="21507" name="TPChart"/>
          <p:cNvGraphicFramePr>
            <a:graphicFrameLocks noChangeAspect="1"/>
          </p:cNvGraphicFramePr>
          <p:nvPr/>
        </p:nvGraphicFramePr>
        <p:xfrm>
          <a:off x="4572000" y="1714500"/>
          <a:ext cx="4572000" cy="5143500"/>
        </p:xfrm>
        <a:graphic>
          <a:graphicData uri="http://schemas.openxmlformats.org/presentationml/2006/ole">
            <p:oleObj spid="_x0000_s576514"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2112963"/>
            <a:ext cx="20574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2151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457200" y="1295400"/>
          <a:ext cx="3200400" cy="682625"/>
        </p:xfrm>
        <a:graphic>
          <a:graphicData uri="http://schemas.openxmlformats.org/presentationml/2006/ole">
            <p:oleObj spid="_x0000_s576515" name="Equation" r:id="rId6" imgW="889000" imgH="190500" progId="">
              <p:embed/>
            </p:oleObj>
          </a:graphicData>
        </a:graphic>
      </p:graphicFrame>
      <p:sp>
        <p:nvSpPr>
          <p:cNvPr id="21512" name="Rectangle 8"/>
          <p:cNvSpPr>
            <a:spLocks noChangeArrowheads="1"/>
          </p:cNvSpPr>
          <p:nvPr/>
        </p:nvSpPr>
        <p:spPr bwMode="auto">
          <a:xfrm>
            <a:off x="0" y="321627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1" name="Object 7"/>
          <p:cNvGraphicFramePr>
            <a:graphicFrameLocks noChangeAspect="1"/>
          </p:cNvGraphicFramePr>
          <p:nvPr/>
        </p:nvGraphicFramePr>
        <p:xfrm>
          <a:off x="990600" y="1981200"/>
          <a:ext cx="2138363" cy="833438"/>
        </p:xfrm>
        <a:graphic>
          <a:graphicData uri="http://schemas.openxmlformats.org/presentationml/2006/ole">
            <p:oleObj spid="_x0000_s576516" name="Equation" r:id="rId7" imgW="1054100" imgH="444500" progId="">
              <p:embed/>
            </p:oleObj>
          </a:graphicData>
        </a:graphic>
      </p:graphicFrame>
      <p:sp>
        <p:nvSpPr>
          <p:cNvPr id="21514" name="Rectangle 10"/>
          <p:cNvSpPr>
            <a:spLocks noChangeArrowheads="1"/>
          </p:cNvSpPr>
          <p:nvPr/>
        </p:nvSpPr>
        <p:spPr bwMode="auto">
          <a:xfrm>
            <a:off x="0" y="321627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3" name="Object 9"/>
          <p:cNvGraphicFramePr>
            <a:graphicFrameLocks noChangeAspect="1"/>
          </p:cNvGraphicFramePr>
          <p:nvPr/>
        </p:nvGraphicFramePr>
        <p:xfrm>
          <a:off x="974725" y="2971800"/>
          <a:ext cx="2124075" cy="833438"/>
        </p:xfrm>
        <a:graphic>
          <a:graphicData uri="http://schemas.openxmlformats.org/presentationml/2006/ole">
            <p:oleObj spid="_x0000_s576517" name="Equation" r:id="rId8" imgW="1054100" imgH="444500" progId="">
              <p:embed/>
            </p:oleObj>
          </a:graphicData>
        </a:graphic>
      </p:graphicFrame>
      <p:sp>
        <p:nvSpPr>
          <p:cNvPr id="21516"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5" name="Object 11"/>
          <p:cNvGraphicFramePr>
            <a:graphicFrameLocks noChangeAspect="1"/>
          </p:cNvGraphicFramePr>
          <p:nvPr/>
        </p:nvGraphicFramePr>
        <p:xfrm>
          <a:off x="968375" y="3962400"/>
          <a:ext cx="1976438" cy="862013"/>
        </p:xfrm>
        <a:graphic>
          <a:graphicData uri="http://schemas.openxmlformats.org/presentationml/2006/ole">
            <p:oleObj spid="_x0000_s576518" name="Equation" r:id="rId9" imgW="952500" imgH="444500" progId="">
              <p:embed/>
            </p:oleObj>
          </a:graphicData>
        </a:graphic>
      </p:graphicFrame>
      <p:sp>
        <p:nvSpPr>
          <p:cNvPr id="21518" name="Rectangle 14"/>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7" name="Object 13"/>
          <p:cNvGraphicFramePr>
            <a:graphicFrameLocks noChangeAspect="1"/>
          </p:cNvGraphicFramePr>
          <p:nvPr/>
        </p:nvGraphicFramePr>
        <p:xfrm>
          <a:off x="990600" y="4953000"/>
          <a:ext cx="2286000" cy="819150"/>
        </p:xfrm>
        <a:graphic>
          <a:graphicData uri="http://schemas.openxmlformats.org/presentationml/2006/ole">
            <p:oleObj spid="_x0000_s576519" name="Equation" r:id="rId10" imgW="1143000" imgH="444500" progId="">
              <p:embed/>
            </p:oleObj>
          </a:graphicData>
        </a:graphic>
      </p:graphicFrame>
      <p:sp>
        <p:nvSpPr>
          <p:cNvPr id="21520" name="Rectangle 1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9" name="Object 15"/>
          <p:cNvGraphicFramePr>
            <a:graphicFrameLocks noChangeAspect="1"/>
          </p:cNvGraphicFramePr>
          <p:nvPr/>
        </p:nvGraphicFramePr>
        <p:xfrm>
          <a:off x="990600" y="5964238"/>
          <a:ext cx="1976438" cy="817562"/>
        </p:xfrm>
        <a:graphic>
          <a:graphicData uri="http://schemas.openxmlformats.org/presentationml/2006/ole">
            <p:oleObj spid="_x0000_s576520" name="Equation" r:id="rId11" imgW="100286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76200"/>
            <a:ext cx="8229600" cy="1341438"/>
          </a:xfrm>
        </p:spPr>
        <p:txBody>
          <a:bodyPr>
            <a:spAutoFit/>
          </a:bodyPr>
          <a:lstStyle/>
          <a:p>
            <a:r>
              <a:rPr lang="en-US" sz="3200"/>
              <a:t>Find the value of the limit of the sequence defined by                                      . </a:t>
            </a:r>
          </a:p>
        </p:txBody>
      </p:sp>
      <p:graphicFrame>
        <p:nvGraphicFramePr>
          <p:cNvPr id="22531" name="TPChart"/>
          <p:cNvGraphicFramePr>
            <a:graphicFrameLocks noChangeAspect="1"/>
          </p:cNvGraphicFramePr>
          <p:nvPr/>
        </p:nvGraphicFramePr>
        <p:xfrm>
          <a:off x="4572000" y="1714500"/>
          <a:ext cx="4572000" cy="5143500"/>
        </p:xfrm>
        <a:graphic>
          <a:graphicData uri="http://schemas.openxmlformats.org/presentationml/2006/ole">
            <p:oleObj spid="_x0000_s577538" name="Chart" r:id="rId5" imgW="4571989" imgH="5143584" progId="MSGraph.Chart.8">
              <p:embed followColorScheme="full"/>
            </p:oleObj>
          </a:graphicData>
        </a:graphic>
      </p:graphicFrame>
      <p:sp>
        <p:nvSpPr>
          <p:cNvPr id="22532" name="TPAnswers" hidden="1"/>
          <p:cNvSpPr>
            <a:spLocks noGrp="1" noChangeArrowheads="1"/>
          </p:cNvSpPr>
          <p:nvPr>
            <p:ph type="body" idx="1"/>
            <p:custDataLst>
              <p:tags r:id="rId3"/>
            </p:custDataLst>
          </p:nvPr>
        </p:nvSpPr>
        <p:spPr>
          <a:xfrm>
            <a:off x="457200" y="68976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95300" y="2057400"/>
            <a:ext cx="1452563" cy="1425575"/>
            <a:chOff x="312" y="1296"/>
            <a:chExt cx="915" cy="898"/>
          </a:xfrm>
        </p:grpSpPr>
        <p:graphicFrame>
          <p:nvGraphicFramePr>
            <p:cNvPr id="22535" name="PSPic"/>
            <p:cNvGraphicFramePr>
              <a:graphicFrameLocks noChangeAspect="1"/>
            </p:cNvGraphicFramePr>
            <p:nvPr/>
          </p:nvGraphicFramePr>
          <p:xfrm>
            <a:off x="432" y="1536"/>
            <a:ext cx="795" cy="658"/>
          </p:xfrm>
          <a:graphic>
            <a:graphicData uri="http://schemas.openxmlformats.org/presentationml/2006/ole">
              <p:oleObj spid="_x0000_s577544" name="Equation" r:id="rId6" imgW="444500" imgH="368300" progId="">
                <p:embed/>
              </p:oleObj>
            </a:graphicData>
          </a:graphic>
        </p:graphicFrame>
        <p:sp>
          <p:nvSpPr>
            <p:cNvPr id="22545" name="PSText"/>
            <p:cNvSpPr txBox="1">
              <a:spLocks noChangeArrowheads="1"/>
            </p:cNvSpPr>
            <p:nvPr/>
          </p:nvSpPr>
          <p:spPr bwMode="auto">
            <a:xfrm>
              <a:off x="432" y="1296"/>
              <a:ext cx="400" cy="240"/>
            </a:xfrm>
            <a:prstGeom prst="rect">
              <a:avLst/>
            </a:prstGeom>
            <a:noFill/>
            <a:ln w="9525">
              <a:noFill/>
              <a:miter lim="800000"/>
              <a:headEnd/>
              <a:tailEnd/>
            </a:ln>
            <a:effectLst/>
          </p:spPr>
          <p:txBody>
            <a:bodyPr/>
            <a:lstStyle/>
            <a:p>
              <a:r>
                <a:rPr lang="en-US" sz="2400"/>
                <a:t>1.</a:t>
              </a:r>
            </a:p>
          </p:txBody>
        </p:sp>
        <p:sp>
          <p:nvSpPr>
            <p:cNvPr id="22546" name="PSArrow"/>
            <p:cNvSpPr>
              <a:spLocks noChangeArrowheads="1"/>
            </p:cNvSpPr>
            <p:nvPr/>
          </p:nvSpPr>
          <p:spPr bwMode="auto">
            <a:xfrm>
              <a:off x="31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057400"/>
            <a:ext cx="1452563" cy="1425575"/>
            <a:chOff x="1800" y="1296"/>
            <a:chExt cx="915" cy="898"/>
          </a:xfrm>
        </p:grpSpPr>
        <p:graphicFrame>
          <p:nvGraphicFramePr>
            <p:cNvPr id="22537" name="PSPic"/>
            <p:cNvGraphicFramePr>
              <a:graphicFrameLocks noChangeAspect="1"/>
            </p:cNvGraphicFramePr>
            <p:nvPr/>
          </p:nvGraphicFramePr>
          <p:xfrm>
            <a:off x="1920" y="1536"/>
            <a:ext cx="795" cy="658"/>
          </p:xfrm>
          <a:graphic>
            <a:graphicData uri="http://schemas.openxmlformats.org/presentationml/2006/ole">
              <p:oleObj spid="_x0000_s577543" name="Equation" r:id="rId7" imgW="444500" imgH="368300" progId="">
                <p:embed/>
              </p:oleObj>
            </a:graphicData>
          </a:graphic>
        </p:graphicFrame>
        <p:sp>
          <p:nvSpPr>
            <p:cNvPr id="22548" name="PSText"/>
            <p:cNvSpPr txBox="1">
              <a:spLocks noChangeArrowheads="1"/>
            </p:cNvSpPr>
            <p:nvPr/>
          </p:nvSpPr>
          <p:spPr bwMode="auto">
            <a:xfrm>
              <a:off x="1920" y="1296"/>
              <a:ext cx="400" cy="240"/>
            </a:xfrm>
            <a:prstGeom prst="rect">
              <a:avLst/>
            </a:prstGeom>
            <a:noFill/>
            <a:ln w="9525">
              <a:noFill/>
              <a:miter lim="800000"/>
              <a:headEnd/>
              <a:tailEnd/>
            </a:ln>
            <a:effectLst/>
          </p:spPr>
          <p:txBody>
            <a:bodyPr/>
            <a:lstStyle/>
            <a:p>
              <a:r>
                <a:rPr lang="en-US" sz="2400"/>
                <a:t>2.</a:t>
              </a:r>
            </a:p>
          </p:txBody>
        </p:sp>
        <p:sp>
          <p:nvSpPr>
            <p:cNvPr id="22549" name="PSArrow"/>
            <p:cNvSpPr>
              <a:spLocks noChangeArrowheads="1"/>
            </p:cNvSpPr>
            <p:nvPr/>
          </p:nvSpPr>
          <p:spPr bwMode="auto">
            <a:xfrm>
              <a:off x="180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65300" y="3713163"/>
            <a:ext cx="825500" cy="1316037"/>
            <a:chOff x="1032" y="2194"/>
            <a:chExt cx="520" cy="829"/>
          </a:xfrm>
        </p:grpSpPr>
        <p:graphicFrame>
          <p:nvGraphicFramePr>
            <p:cNvPr id="22539" name="PSPic"/>
            <p:cNvGraphicFramePr>
              <a:graphicFrameLocks noChangeAspect="1"/>
            </p:cNvGraphicFramePr>
            <p:nvPr/>
          </p:nvGraphicFramePr>
          <p:xfrm>
            <a:off x="1152" y="2434"/>
            <a:ext cx="246" cy="589"/>
          </p:xfrm>
          <a:graphic>
            <a:graphicData uri="http://schemas.openxmlformats.org/presentationml/2006/ole">
              <p:oleObj spid="_x0000_s577542" name="Equation" r:id="rId8" imgW="139700" imgH="330200" progId="">
                <p:embed/>
              </p:oleObj>
            </a:graphicData>
          </a:graphic>
        </p:graphicFrame>
        <p:sp>
          <p:nvSpPr>
            <p:cNvPr id="22551" name="PSText"/>
            <p:cNvSpPr txBox="1">
              <a:spLocks noChangeArrowheads="1"/>
            </p:cNvSpPr>
            <p:nvPr/>
          </p:nvSpPr>
          <p:spPr bwMode="auto">
            <a:xfrm>
              <a:off x="1152" y="2194"/>
              <a:ext cx="400" cy="240"/>
            </a:xfrm>
            <a:prstGeom prst="rect">
              <a:avLst/>
            </a:prstGeom>
            <a:noFill/>
            <a:ln w="9525">
              <a:noFill/>
              <a:miter lim="800000"/>
              <a:headEnd/>
              <a:tailEnd/>
            </a:ln>
            <a:effectLst/>
          </p:spPr>
          <p:txBody>
            <a:bodyPr/>
            <a:lstStyle/>
            <a:p>
              <a:r>
                <a:rPr lang="en-US" sz="2400"/>
                <a:t>3.</a:t>
              </a:r>
            </a:p>
          </p:txBody>
        </p:sp>
        <p:sp>
          <p:nvSpPr>
            <p:cNvPr id="22552" name="PSArrow"/>
            <p:cNvSpPr>
              <a:spLocks noChangeArrowheads="1"/>
            </p:cNvSpPr>
            <p:nvPr/>
          </p:nvSpPr>
          <p:spPr bwMode="auto">
            <a:xfrm>
              <a:off x="1032" y="235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008563"/>
            <a:ext cx="825500" cy="1316037"/>
            <a:chOff x="408" y="3106"/>
            <a:chExt cx="520" cy="829"/>
          </a:xfrm>
        </p:grpSpPr>
        <p:graphicFrame>
          <p:nvGraphicFramePr>
            <p:cNvPr id="22541" name="PSPic"/>
            <p:cNvGraphicFramePr>
              <a:graphicFrameLocks noChangeAspect="1"/>
            </p:cNvGraphicFramePr>
            <p:nvPr/>
          </p:nvGraphicFramePr>
          <p:xfrm>
            <a:off x="528" y="3346"/>
            <a:ext cx="372" cy="589"/>
          </p:xfrm>
          <a:graphic>
            <a:graphicData uri="http://schemas.openxmlformats.org/presentationml/2006/ole">
              <p:oleObj spid="_x0000_s577541" name="Equation" r:id="rId9" imgW="203112" imgH="330057" progId="">
                <p:embed/>
              </p:oleObj>
            </a:graphicData>
          </a:graphic>
        </p:graphicFrame>
        <p:sp>
          <p:nvSpPr>
            <p:cNvPr id="22554" name="PSText"/>
            <p:cNvSpPr txBox="1">
              <a:spLocks noChangeArrowheads="1"/>
            </p:cNvSpPr>
            <p:nvPr/>
          </p:nvSpPr>
          <p:spPr bwMode="auto">
            <a:xfrm>
              <a:off x="528" y="3106"/>
              <a:ext cx="400" cy="240"/>
            </a:xfrm>
            <a:prstGeom prst="rect">
              <a:avLst/>
            </a:prstGeom>
            <a:noFill/>
            <a:ln w="9525">
              <a:noFill/>
              <a:miter lim="800000"/>
              <a:headEnd/>
              <a:tailEnd/>
            </a:ln>
            <a:effectLst/>
          </p:spPr>
          <p:txBody>
            <a:bodyPr/>
            <a:lstStyle/>
            <a:p>
              <a:r>
                <a:rPr lang="en-US" sz="2400"/>
                <a:t>4.</a:t>
              </a:r>
            </a:p>
          </p:txBody>
        </p:sp>
        <p:sp>
          <p:nvSpPr>
            <p:cNvPr id="22555" name="PSArrow"/>
            <p:cNvSpPr>
              <a:spLocks noChangeArrowheads="1"/>
            </p:cNvSpPr>
            <p:nvPr/>
          </p:nvSpPr>
          <p:spPr bwMode="auto">
            <a:xfrm>
              <a:off x="408" y="32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006975"/>
            <a:ext cx="825500" cy="1317625"/>
            <a:chOff x="1896" y="3058"/>
            <a:chExt cx="520" cy="830"/>
          </a:xfrm>
        </p:grpSpPr>
        <p:graphicFrame>
          <p:nvGraphicFramePr>
            <p:cNvPr id="22543" name="PSPic"/>
            <p:cNvGraphicFramePr>
              <a:graphicFrameLocks noChangeAspect="1"/>
            </p:cNvGraphicFramePr>
            <p:nvPr/>
          </p:nvGraphicFramePr>
          <p:xfrm>
            <a:off x="2016" y="3298"/>
            <a:ext cx="246" cy="590"/>
          </p:xfrm>
          <a:graphic>
            <a:graphicData uri="http://schemas.openxmlformats.org/presentationml/2006/ole">
              <p:oleObj spid="_x0000_s577540" name="Equation" r:id="rId10" imgW="139700" imgH="330200" progId="">
                <p:embed/>
              </p:oleObj>
            </a:graphicData>
          </a:graphic>
        </p:graphicFrame>
        <p:sp>
          <p:nvSpPr>
            <p:cNvPr id="22557" name="PSText"/>
            <p:cNvSpPr txBox="1">
              <a:spLocks noChangeArrowheads="1"/>
            </p:cNvSpPr>
            <p:nvPr/>
          </p:nvSpPr>
          <p:spPr bwMode="auto">
            <a:xfrm>
              <a:off x="2016" y="3058"/>
              <a:ext cx="400" cy="240"/>
            </a:xfrm>
            <a:prstGeom prst="rect">
              <a:avLst/>
            </a:prstGeom>
            <a:noFill/>
            <a:ln w="9525">
              <a:noFill/>
              <a:miter lim="800000"/>
              <a:headEnd/>
              <a:tailEnd/>
            </a:ln>
            <a:effectLst/>
          </p:spPr>
          <p:txBody>
            <a:bodyPr/>
            <a:lstStyle/>
            <a:p>
              <a:r>
                <a:rPr lang="en-US" sz="2400"/>
                <a:t>5.</a:t>
              </a:r>
            </a:p>
          </p:txBody>
        </p:sp>
        <p:sp>
          <p:nvSpPr>
            <p:cNvPr id="22558" name="PSArrow"/>
            <p:cNvSpPr>
              <a:spLocks noChangeArrowheads="1"/>
            </p:cNvSpPr>
            <p:nvPr/>
          </p:nvSpPr>
          <p:spPr bwMode="auto">
            <a:xfrm>
              <a:off x="1896" y="321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2561" name="Rectangle 33"/>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60" name="Object 32"/>
          <p:cNvGraphicFramePr>
            <a:graphicFrameLocks noChangeAspect="1"/>
          </p:cNvGraphicFramePr>
          <p:nvPr/>
        </p:nvGraphicFramePr>
        <p:xfrm>
          <a:off x="2514600" y="838200"/>
          <a:ext cx="4191000" cy="760413"/>
        </p:xfrm>
        <a:graphic>
          <a:graphicData uri="http://schemas.openxmlformats.org/presentationml/2006/ole">
            <p:oleObj spid="_x0000_s577539" name="Equation" r:id="rId11" imgW="13462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76200"/>
            <a:ext cx="8229600" cy="1465263"/>
          </a:xfrm>
        </p:spPr>
        <p:txBody>
          <a:bodyPr>
            <a:spAutoFit/>
          </a:bodyPr>
          <a:lstStyle/>
          <a:p>
            <a:r>
              <a:rPr lang="en-US" sz="3600"/>
              <a:t>Find the value of the limit of the sequence defined by                             . </a:t>
            </a:r>
          </a:p>
        </p:txBody>
      </p:sp>
      <p:graphicFrame>
        <p:nvGraphicFramePr>
          <p:cNvPr id="24579" name="TPChart"/>
          <p:cNvGraphicFramePr>
            <a:graphicFrameLocks noChangeAspect="1"/>
          </p:cNvGraphicFramePr>
          <p:nvPr/>
        </p:nvGraphicFramePr>
        <p:xfrm>
          <a:off x="4673600" y="1828800"/>
          <a:ext cx="4470400" cy="5029200"/>
        </p:xfrm>
        <a:graphic>
          <a:graphicData uri="http://schemas.openxmlformats.org/presentationml/2006/ole">
            <p:oleObj spid="_x0000_s578562" name="Chart" r:id="rId5" imgW="4571989" imgH="5143584" progId="MSGraph.Chart.8">
              <p:embed followColorScheme="full"/>
            </p:oleObj>
          </a:graphicData>
        </a:graphic>
      </p:graphicFrame>
      <p:sp>
        <p:nvSpPr>
          <p:cNvPr id="24580"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95300" y="1905000"/>
            <a:ext cx="1393825" cy="1468438"/>
            <a:chOff x="312" y="1440"/>
            <a:chExt cx="878" cy="925"/>
          </a:xfrm>
        </p:grpSpPr>
        <p:graphicFrame>
          <p:nvGraphicFramePr>
            <p:cNvPr id="24581" name="PSPic"/>
            <p:cNvGraphicFramePr>
              <a:graphicFrameLocks noChangeAspect="1"/>
            </p:cNvGraphicFramePr>
            <p:nvPr/>
          </p:nvGraphicFramePr>
          <p:xfrm>
            <a:off x="432" y="1680"/>
            <a:ext cx="758" cy="685"/>
          </p:xfrm>
          <a:graphic>
            <a:graphicData uri="http://schemas.openxmlformats.org/presentationml/2006/ole">
              <p:oleObj spid="_x0000_s578568" name="Equation" r:id="rId6" imgW="406048" imgH="367981" progId="">
                <p:embed/>
              </p:oleObj>
            </a:graphicData>
          </a:graphic>
        </p:graphicFrame>
        <p:sp>
          <p:nvSpPr>
            <p:cNvPr id="24591" name="PSText"/>
            <p:cNvSpPr txBox="1">
              <a:spLocks noChangeArrowheads="1"/>
            </p:cNvSpPr>
            <p:nvPr/>
          </p:nvSpPr>
          <p:spPr bwMode="auto">
            <a:xfrm>
              <a:off x="432" y="1440"/>
              <a:ext cx="400" cy="240"/>
            </a:xfrm>
            <a:prstGeom prst="rect">
              <a:avLst/>
            </a:prstGeom>
            <a:noFill/>
            <a:ln w="9525">
              <a:noFill/>
              <a:miter lim="800000"/>
              <a:headEnd/>
              <a:tailEnd/>
            </a:ln>
            <a:effectLst/>
          </p:spPr>
          <p:txBody>
            <a:bodyPr/>
            <a:lstStyle/>
            <a:p>
              <a:r>
                <a:rPr lang="en-US" sz="2400"/>
                <a:t>1.</a:t>
              </a:r>
            </a:p>
          </p:txBody>
        </p:sp>
        <p:sp>
          <p:nvSpPr>
            <p:cNvPr id="24592" name="PSArrow"/>
            <p:cNvSpPr>
              <a:spLocks noChangeArrowheads="1"/>
            </p:cNvSpPr>
            <p:nvPr/>
          </p:nvSpPr>
          <p:spPr bwMode="auto">
            <a:xfrm>
              <a:off x="31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1905000"/>
            <a:ext cx="1393825" cy="1468438"/>
            <a:chOff x="1704" y="1440"/>
            <a:chExt cx="878" cy="925"/>
          </a:xfrm>
        </p:grpSpPr>
        <p:graphicFrame>
          <p:nvGraphicFramePr>
            <p:cNvPr id="24583" name="PSPic"/>
            <p:cNvGraphicFramePr>
              <a:graphicFrameLocks noChangeAspect="1"/>
            </p:cNvGraphicFramePr>
            <p:nvPr/>
          </p:nvGraphicFramePr>
          <p:xfrm>
            <a:off x="1824" y="1680"/>
            <a:ext cx="758" cy="685"/>
          </p:xfrm>
          <a:graphic>
            <a:graphicData uri="http://schemas.openxmlformats.org/presentationml/2006/ole">
              <p:oleObj spid="_x0000_s578567" name="Equation" r:id="rId7" imgW="406048" imgH="367981" progId="">
                <p:embed/>
              </p:oleObj>
            </a:graphicData>
          </a:graphic>
        </p:graphicFrame>
        <p:sp>
          <p:nvSpPr>
            <p:cNvPr id="24594" name="PSText"/>
            <p:cNvSpPr txBox="1">
              <a:spLocks noChangeArrowheads="1"/>
            </p:cNvSpPr>
            <p:nvPr/>
          </p:nvSpPr>
          <p:spPr bwMode="auto">
            <a:xfrm>
              <a:off x="1824" y="1440"/>
              <a:ext cx="400" cy="240"/>
            </a:xfrm>
            <a:prstGeom prst="rect">
              <a:avLst/>
            </a:prstGeom>
            <a:noFill/>
            <a:ln w="9525">
              <a:noFill/>
              <a:miter lim="800000"/>
              <a:headEnd/>
              <a:tailEnd/>
            </a:ln>
            <a:effectLst/>
          </p:spPr>
          <p:txBody>
            <a:bodyPr/>
            <a:lstStyle/>
            <a:p>
              <a:r>
                <a:rPr lang="en-US" sz="2400"/>
                <a:t>2.</a:t>
              </a:r>
            </a:p>
          </p:txBody>
        </p:sp>
        <p:sp>
          <p:nvSpPr>
            <p:cNvPr id="24595" name="PSArrow"/>
            <p:cNvSpPr>
              <a:spLocks noChangeArrowheads="1"/>
            </p:cNvSpPr>
            <p:nvPr/>
          </p:nvSpPr>
          <p:spPr bwMode="auto">
            <a:xfrm>
              <a:off x="1704"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635375"/>
            <a:ext cx="1554163" cy="1470025"/>
            <a:chOff x="888" y="2208"/>
            <a:chExt cx="979" cy="926"/>
          </a:xfrm>
        </p:grpSpPr>
        <p:graphicFrame>
          <p:nvGraphicFramePr>
            <p:cNvPr id="24585" name="PSPic"/>
            <p:cNvGraphicFramePr>
              <a:graphicFrameLocks noChangeAspect="1"/>
            </p:cNvGraphicFramePr>
            <p:nvPr/>
          </p:nvGraphicFramePr>
          <p:xfrm>
            <a:off x="1008" y="2448"/>
            <a:ext cx="859" cy="686"/>
          </p:xfrm>
          <a:graphic>
            <a:graphicData uri="http://schemas.openxmlformats.org/presentationml/2006/ole">
              <p:oleObj spid="_x0000_s578566" name="Equation" r:id="rId8" imgW="457200" imgH="368300" progId="">
                <p:embed/>
              </p:oleObj>
            </a:graphicData>
          </a:graphic>
        </p:graphicFrame>
        <p:sp>
          <p:nvSpPr>
            <p:cNvPr id="24597"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24598"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235575"/>
            <a:ext cx="1554163" cy="1470025"/>
            <a:chOff x="360" y="3120"/>
            <a:chExt cx="979" cy="926"/>
          </a:xfrm>
        </p:grpSpPr>
        <p:graphicFrame>
          <p:nvGraphicFramePr>
            <p:cNvPr id="24587" name="PSPic"/>
            <p:cNvGraphicFramePr>
              <a:graphicFrameLocks noChangeAspect="1"/>
            </p:cNvGraphicFramePr>
            <p:nvPr/>
          </p:nvGraphicFramePr>
          <p:xfrm>
            <a:off x="480" y="3360"/>
            <a:ext cx="859" cy="686"/>
          </p:xfrm>
          <a:graphic>
            <a:graphicData uri="http://schemas.openxmlformats.org/presentationml/2006/ole">
              <p:oleObj spid="_x0000_s578565" name="Equation" r:id="rId9" imgW="457200" imgH="368300" progId="">
                <p:embed/>
              </p:oleObj>
            </a:graphicData>
          </a:graphic>
        </p:graphicFrame>
        <p:sp>
          <p:nvSpPr>
            <p:cNvPr id="24600"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24601"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311775"/>
            <a:ext cx="1485900" cy="1016000"/>
            <a:chOff x="1704" y="3168"/>
            <a:chExt cx="936" cy="640"/>
          </a:xfrm>
        </p:grpSpPr>
        <p:graphicFrame>
          <p:nvGraphicFramePr>
            <p:cNvPr id="24589" name="PSPic"/>
            <p:cNvGraphicFramePr>
              <a:graphicFrameLocks noChangeAspect="1"/>
            </p:cNvGraphicFramePr>
            <p:nvPr/>
          </p:nvGraphicFramePr>
          <p:xfrm>
            <a:off x="1824" y="3408"/>
            <a:ext cx="816" cy="400"/>
          </p:xfrm>
          <a:graphic>
            <a:graphicData uri="http://schemas.openxmlformats.org/presentationml/2006/ole">
              <p:oleObj spid="_x0000_s578564" name="Equation" r:id="rId10" imgW="431800" imgH="215900" progId="">
                <p:embed/>
              </p:oleObj>
            </a:graphicData>
          </a:graphic>
        </p:graphicFrame>
        <p:sp>
          <p:nvSpPr>
            <p:cNvPr id="24603" name="PSText"/>
            <p:cNvSpPr txBox="1">
              <a:spLocks noChangeArrowheads="1"/>
            </p:cNvSpPr>
            <p:nvPr/>
          </p:nvSpPr>
          <p:spPr bwMode="auto">
            <a:xfrm>
              <a:off x="1824" y="3168"/>
              <a:ext cx="400" cy="240"/>
            </a:xfrm>
            <a:prstGeom prst="rect">
              <a:avLst/>
            </a:prstGeom>
            <a:noFill/>
            <a:ln w="9525">
              <a:noFill/>
              <a:miter lim="800000"/>
              <a:headEnd/>
              <a:tailEnd/>
            </a:ln>
            <a:effectLst/>
          </p:spPr>
          <p:txBody>
            <a:bodyPr/>
            <a:lstStyle/>
            <a:p>
              <a:r>
                <a:rPr lang="en-US" sz="2400"/>
                <a:t>5.</a:t>
              </a:r>
            </a:p>
          </p:txBody>
        </p:sp>
        <p:sp>
          <p:nvSpPr>
            <p:cNvPr id="24604" name="PSArrow"/>
            <p:cNvSpPr>
              <a:spLocks noChangeArrowheads="1"/>
            </p:cNvSpPr>
            <p:nvPr/>
          </p:nvSpPr>
          <p:spPr bwMode="auto">
            <a:xfrm>
              <a:off x="170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4607" name="Rectangle 31"/>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606" name="Object 30"/>
          <p:cNvGraphicFramePr>
            <a:graphicFrameLocks noChangeAspect="1"/>
          </p:cNvGraphicFramePr>
          <p:nvPr/>
        </p:nvGraphicFramePr>
        <p:xfrm>
          <a:off x="4876800" y="685800"/>
          <a:ext cx="3505200" cy="1141413"/>
        </p:xfrm>
        <a:graphic>
          <a:graphicData uri="http://schemas.openxmlformats.org/presentationml/2006/ole">
            <p:oleObj spid="_x0000_s578563" name="Equation" r:id="rId11" imgW="11176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455613"/>
            <a:ext cx="8229600" cy="915987"/>
          </a:xfrm>
        </p:spPr>
        <p:txBody>
          <a:bodyPr>
            <a:spAutoFit/>
          </a:bodyPr>
          <a:lstStyle/>
          <a:p>
            <a:r>
              <a:rPr lang="en-US" sz="3600"/>
              <a:t>Find the value of </a:t>
            </a:r>
            <a:r>
              <a:rPr lang="en-US" sz="3600" i="1"/>
              <a:t>c</a:t>
            </a:r>
            <a:r>
              <a:rPr lang="en-US" sz="3600"/>
              <a:t>.</a:t>
            </a:r>
          </a:p>
        </p:txBody>
      </p:sp>
      <p:graphicFrame>
        <p:nvGraphicFramePr>
          <p:cNvPr id="25603" name="TPChart"/>
          <p:cNvGraphicFramePr>
            <a:graphicFrameLocks noChangeAspect="1"/>
          </p:cNvGraphicFramePr>
          <p:nvPr/>
        </p:nvGraphicFramePr>
        <p:xfrm>
          <a:off x="4572000" y="1714500"/>
          <a:ext cx="4572000" cy="5143500"/>
        </p:xfrm>
        <a:graphic>
          <a:graphicData uri="http://schemas.openxmlformats.org/presentationml/2006/ole">
            <p:oleObj spid="_x0000_s579586" name="Chart" r:id="rId5" imgW="4571989" imgH="5143584" progId="MSGraph.Chart.8">
              <p:embed followColorScheme="full"/>
            </p:oleObj>
          </a:graphicData>
        </a:graphic>
      </p:graphicFrame>
      <p:sp>
        <p:nvSpPr>
          <p:cNvPr id="25604"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647700" y="2209800"/>
            <a:ext cx="825500" cy="823913"/>
            <a:chOff x="408" y="1392"/>
            <a:chExt cx="520" cy="519"/>
          </a:xfrm>
        </p:grpSpPr>
        <p:graphicFrame>
          <p:nvGraphicFramePr>
            <p:cNvPr id="25605" name="PSPic"/>
            <p:cNvGraphicFramePr>
              <a:graphicFrameLocks noChangeAspect="1"/>
            </p:cNvGraphicFramePr>
            <p:nvPr/>
          </p:nvGraphicFramePr>
          <p:xfrm>
            <a:off x="528" y="1632"/>
            <a:ext cx="209" cy="279"/>
          </p:xfrm>
          <a:graphic>
            <a:graphicData uri="http://schemas.openxmlformats.org/presentationml/2006/ole">
              <p:oleObj spid="_x0000_s579592" name="Equation" r:id="rId6" imgW="114350" imgH="152466" progId="">
                <p:embed/>
              </p:oleObj>
            </a:graphicData>
          </a:graphic>
        </p:graphicFrame>
        <p:sp>
          <p:nvSpPr>
            <p:cNvPr id="25615" name="PSText"/>
            <p:cNvSpPr txBox="1">
              <a:spLocks noChangeArrowheads="1"/>
            </p:cNvSpPr>
            <p:nvPr/>
          </p:nvSpPr>
          <p:spPr bwMode="auto">
            <a:xfrm>
              <a:off x="528" y="1392"/>
              <a:ext cx="400" cy="240"/>
            </a:xfrm>
            <a:prstGeom prst="rect">
              <a:avLst/>
            </a:prstGeom>
            <a:noFill/>
            <a:ln w="9525">
              <a:noFill/>
              <a:miter lim="800000"/>
              <a:headEnd/>
              <a:tailEnd/>
            </a:ln>
            <a:effectLst/>
          </p:spPr>
          <p:txBody>
            <a:bodyPr/>
            <a:lstStyle/>
            <a:p>
              <a:r>
                <a:rPr lang="en-US" sz="2400"/>
                <a:t>1.</a:t>
              </a:r>
            </a:p>
          </p:txBody>
        </p:sp>
        <p:sp>
          <p:nvSpPr>
            <p:cNvPr id="25616" name="PSArrow"/>
            <p:cNvSpPr>
              <a:spLocks noChangeArrowheads="1"/>
            </p:cNvSpPr>
            <p:nvPr/>
          </p:nvSpPr>
          <p:spPr bwMode="auto">
            <a:xfrm>
              <a:off x="40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057400"/>
            <a:ext cx="1585913" cy="1444625"/>
            <a:chOff x="1704" y="1296"/>
            <a:chExt cx="999" cy="910"/>
          </a:xfrm>
        </p:grpSpPr>
        <p:graphicFrame>
          <p:nvGraphicFramePr>
            <p:cNvPr id="25607" name="PSPic"/>
            <p:cNvGraphicFramePr>
              <a:graphicFrameLocks noChangeAspect="1"/>
            </p:cNvGraphicFramePr>
            <p:nvPr/>
          </p:nvGraphicFramePr>
          <p:xfrm>
            <a:off x="1824" y="1536"/>
            <a:ext cx="879" cy="670"/>
          </p:xfrm>
          <a:graphic>
            <a:graphicData uri="http://schemas.openxmlformats.org/presentationml/2006/ole">
              <p:oleObj spid="_x0000_s579591" name="Equation" r:id="rId7" imgW="482600" imgH="368300" progId="">
                <p:embed/>
              </p:oleObj>
            </a:graphicData>
          </a:graphic>
        </p:graphicFrame>
        <p:sp>
          <p:nvSpPr>
            <p:cNvPr id="25618" name="PSText"/>
            <p:cNvSpPr txBox="1">
              <a:spLocks noChangeArrowheads="1"/>
            </p:cNvSpPr>
            <p:nvPr/>
          </p:nvSpPr>
          <p:spPr bwMode="auto">
            <a:xfrm>
              <a:off x="1824" y="1296"/>
              <a:ext cx="400" cy="240"/>
            </a:xfrm>
            <a:prstGeom prst="rect">
              <a:avLst/>
            </a:prstGeom>
            <a:noFill/>
            <a:ln w="9525">
              <a:noFill/>
              <a:miter lim="800000"/>
              <a:headEnd/>
              <a:tailEnd/>
            </a:ln>
            <a:effectLst/>
          </p:spPr>
          <p:txBody>
            <a:bodyPr/>
            <a:lstStyle/>
            <a:p>
              <a:r>
                <a:rPr lang="en-US" sz="2400"/>
                <a:t>2.</a:t>
              </a:r>
            </a:p>
          </p:txBody>
        </p:sp>
        <p:sp>
          <p:nvSpPr>
            <p:cNvPr id="25619" name="PSArrow"/>
            <p:cNvSpPr>
              <a:spLocks noChangeArrowheads="1"/>
            </p:cNvSpPr>
            <p:nvPr/>
          </p:nvSpPr>
          <p:spPr bwMode="auto">
            <a:xfrm>
              <a:off x="170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19200" y="3429000"/>
            <a:ext cx="1900238" cy="1444625"/>
            <a:chOff x="840" y="2160"/>
            <a:chExt cx="1197" cy="910"/>
          </a:xfrm>
        </p:grpSpPr>
        <p:graphicFrame>
          <p:nvGraphicFramePr>
            <p:cNvPr id="25609" name="PSPic"/>
            <p:cNvGraphicFramePr>
              <a:graphicFrameLocks noChangeAspect="1"/>
            </p:cNvGraphicFramePr>
            <p:nvPr/>
          </p:nvGraphicFramePr>
          <p:xfrm>
            <a:off x="960" y="2400"/>
            <a:ext cx="1077" cy="670"/>
          </p:xfrm>
          <a:graphic>
            <a:graphicData uri="http://schemas.openxmlformats.org/presentationml/2006/ole">
              <p:oleObj spid="_x0000_s579590" name="Equation" r:id="rId8" imgW="584200" imgH="368300" progId="">
                <p:embed/>
              </p:oleObj>
            </a:graphicData>
          </a:graphic>
        </p:graphicFrame>
        <p:sp>
          <p:nvSpPr>
            <p:cNvPr id="25621" name="PSText"/>
            <p:cNvSpPr txBox="1">
              <a:spLocks noChangeArrowheads="1"/>
            </p:cNvSpPr>
            <p:nvPr/>
          </p:nvSpPr>
          <p:spPr bwMode="auto">
            <a:xfrm>
              <a:off x="960" y="2160"/>
              <a:ext cx="400" cy="240"/>
            </a:xfrm>
            <a:prstGeom prst="rect">
              <a:avLst/>
            </a:prstGeom>
            <a:noFill/>
            <a:ln w="9525">
              <a:noFill/>
              <a:miter lim="800000"/>
              <a:headEnd/>
              <a:tailEnd/>
            </a:ln>
            <a:effectLst/>
          </p:spPr>
          <p:txBody>
            <a:bodyPr/>
            <a:lstStyle/>
            <a:p>
              <a:r>
                <a:rPr lang="en-US" sz="2400"/>
                <a:t>3.</a:t>
              </a:r>
            </a:p>
          </p:txBody>
        </p:sp>
        <p:sp>
          <p:nvSpPr>
            <p:cNvPr id="25622" name="PSArrow"/>
            <p:cNvSpPr>
              <a:spLocks noChangeArrowheads="1"/>
            </p:cNvSpPr>
            <p:nvPr/>
          </p:nvSpPr>
          <p:spPr bwMode="auto">
            <a:xfrm>
              <a:off x="840"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108575"/>
            <a:ext cx="1697038" cy="1444625"/>
            <a:chOff x="370" y="3082"/>
            <a:chExt cx="1069" cy="910"/>
          </a:xfrm>
        </p:grpSpPr>
        <p:graphicFrame>
          <p:nvGraphicFramePr>
            <p:cNvPr id="25611" name="PSPic"/>
            <p:cNvGraphicFramePr>
              <a:graphicFrameLocks noChangeAspect="1"/>
            </p:cNvGraphicFramePr>
            <p:nvPr/>
          </p:nvGraphicFramePr>
          <p:xfrm>
            <a:off x="490" y="3322"/>
            <a:ext cx="949" cy="670"/>
          </p:xfrm>
          <a:graphic>
            <a:graphicData uri="http://schemas.openxmlformats.org/presentationml/2006/ole">
              <p:oleObj spid="_x0000_s579589" name="Equation" r:id="rId9" imgW="520700" imgH="368300" progId="">
                <p:embed/>
              </p:oleObj>
            </a:graphicData>
          </a:graphic>
        </p:graphicFrame>
        <p:sp>
          <p:nvSpPr>
            <p:cNvPr id="25624" name="PSText"/>
            <p:cNvSpPr txBox="1">
              <a:spLocks noChangeArrowheads="1"/>
            </p:cNvSpPr>
            <p:nvPr/>
          </p:nvSpPr>
          <p:spPr bwMode="auto">
            <a:xfrm>
              <a:off x="490" y="3082"/>
              <a:ext cx="400" cy="240"/>
            </a:xfrm>
            <a:prstGeom prst="rect">
              <a:avLst/>
            </a:prstGeom>
            <a:noFill/>
            <a:ln w="9525">
              <a:noFill/>
              <a:miter lim="800000"/>
              <a:headEnd/>
              <a:tailEnd/>
            </a:ln>
            <a:effectLst/>
          </p:spPr>
          <p:txBody>
            <a:bodyPr/>
            <a:lstStyle/>
            <a:p>
              <a:r>
                <a:rPr lang="en-US" sz="2400"/>
                <a:t>4.</a:t>
              </a:r>
            </a:p>
          </p:txBody>
        </p:sp>
        <p:sp>
          <p:nvSpPr>
            <p:cNvPr id="25625" name="PSArrow"/>
            <p:cNvSpPr>
              <a:spLocks noChangeArrowheads="1"/>
            </p:cNvSpPr>
            <p:nvPr/>
          </p:nvSpPr>
          <p:spPr bwMode="auto">
            <a:xfrm>
              <a:off x="370"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108575"/>
            <a:ext cx="1409700" cy="1444625"/>
            <a:chOff x="1752" y="3082"/>
            <a:chExt cx="888" cy="910"/>
          </a:xfrm>
        </p:grpSpPr>
        <p:graphicFrame>
          <p:nvGraphicFramePr>
            <p:cNvPr id="25613" name="PSPic"/>
            <p:cNvGraphicFramePr>
              <a:graphicFrameLocks noChangeAspect="1"/>
            </p:cNvGraphicFramePr>
            <p:nvPr/>
          </p:nvGraphicFramePr>
          <p:xfrm>
            <a:off x="1872" y="3322"/>
            <a:ext cx="768" cy="670"/>
          </p:xfrm>
          <a:graphic>
            <a:graphicData uri="http://schemas.openxmlformats.org/presentationml/2006/ole">
              <p:oleObj spid="_x0000_s579588" name="Equation" r:id="rId10" imgW="419100" imgH="368300" progId="">
                <p:embed/>
              </p:oleObj>
            </a:graphicData>
          </a:graphic>
        </p:graphicFrame>
        <p:sp>
          <p:nvSpPr>
            <p:cNvPr id="25627" name="PSText"/>
            <p:cNvSpPr txBox="1">
              <a:spLocks noChangeArrowheads="1"/>
            </p:cNvSpPr>
            <p:nvPr/>
          </p:nvSpPr>
          <p:spPr bwMode="auto">
            <a:xfrm>
              <a:off x="1872" y="3082"/>
              <a:ext cx="400" cy="240"/>
            </a:xfrm>
            <a:prstGeom prst="rect">
              <a:avLst/>
            </a:prstGeom>
            <a:noFill/>
            <a:ln w="9525">
              <a:noFill/>
              <a:miter lim="800000"/>
              <a:headEnd/>
              <a:tailEnd/>
            </a:ln>
            <a:effectLst/>
          </p:spPr>
          <p:txBody>
            <a:bodyPr/>
            <a:lstStyle/>
            <a:p>
              <a:r>
                <a:rPr lang="en-US" sz="2400"/>
                <a:t>5.</a:t>
              </a:r>
            </a:p>
          </p:txBody>
        </p:sp>
        <p:sp>
          <p:nvSpPr>
            <p:cNvPr id="25628" name="PSArrow"/>
            <p:cNvSpPr>
              <a:spLocks noChangeArrowheads="1"/>
            </p:cNvSpPr>
            <p:nvPr/>
          </p:nvSpPr>
          <p:spPr bwMode="auto">
            <a:xfrm>
              <a:off x="1752" y="324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5631" name="Rectangle 31"/>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30" name="Object 30"/>
          <p:cNvGraphicFramePr>
            <a:graphicFrameLocks noChangeAspect="1"/>
          </p:cNvGraphicFramePr>
          <p:nvPr/>
        </p:nvGraphicFramePr>
        <p:xfrm>
          <a:off x="4572000" y="304800"/>
          <a:ext cx="2667000" cy="1320800"/>
        </p:xfrm>
        <a:graphic>
          <a:graphicData uri="http://schemas.openxmlformats.org/presentationml/2006/ole">
            <p:oleObj spid="_x0000_s579587" name="Equation" r:id="rId11" imgW="8890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1588"/>
            <a:ext cx="8229600" cy="2589212"/>
          </a:xfrm>
        </p:spPr>
        <p:txBody>
          <a:bodyPr>
            <a:spAutoFit/>
          </a:bodyPr>
          <a:lstStyle/>
          <a:p>
            <a:pPr>
              <a:lnSpc>
                <a:spcPct val="130000"/>
              </a:lnSpc>
            </a:pPr>
            <a:r>
              <a:rPr lang="en-US" sz="2800"/>
              <a:t>Given the two series                                           and                     determine whether each series is convergent or divergent and choose the correct statement.</a:t>
            </a:r>
          </a:p>
        </p:txBody>
      </p:sp>
      <p:graphicFrame>
        <p:nvGraphicFramePr>
          <p:cNvPr id="26627" name="TPChart"/>
          <p:cNvGraphicFramePr>
            <a:graphicFrameLocks noChangeAspect="1"/>
          </p:cNvGraphicFramePr>
          <p:nvPr/>
        </p:nvGraphicFramePr>
        <p:xfrm>
          <a:off x="4800600" y="2057400"/>
          <a:ext cx="4267200" cy="4800600"/>
        </p:xfrm>
        <a:graphic>
          <a:graphicData uri="http://schemas.openxmlformats.org/presentationml/2006/ole">
            <p:oleObj spid="_x0000_s580610"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2863850"/>
            <a:ext cx="4114800" cy="3232150"/>
          </a:xfrm>
        </p:spPr>
        <p:txBody>
          <a:bodyPr>
            <a:spAutoFit/>
          </a:bodyPr>
          <a:lstStyle/>
          <a:p>
            <a:pPr marL="609600" indent="-609600">
              <a:buFontTx/>
              <a:buAutoNum type="arabicPeriod"/>
            </a:pPr>
            <a:r>
              <a:rPr lang="en-US" sz="2400"/>
              <a:t>Both series are divergent.</a:t>
            </a:r>
          </a:p>
          <a:p>
            <a:pPr marL="609600" indent="-609600">
              <a:buFontTx/>
              <a:buAutoNum type="arabicPeriod"/>
            </a:pPr>
            <a:r>
              <a:rPr lang="en-US" sz="2400"/>
              <a:t>Series </a:t>
            </a:r>
            <a:r>
              <a:rPr lang="en-US" sz="2400" i="1"/>
              <a:t>A</a:t>
            </a:r>
            <a:r>
              <a:rPr lang="en-US" sz="2400"/>
              <a:t> is convergent, series </a:t>
            </a:r>
            <a:r>
              <a:rPr lang="en-US" sz="2400" i="1"/>
              <a:t>B</a:t>
            </a:r>
            <a:r>
              <a:rPr lang="en-US" sz="2400"/>
              <a:t> is divergent.</a:t>
            </a:r>
          </a:p>
          <a:p>
            <a:pPr marL="609600" indent="-609600">
              <a:buFontTx/>
              <a:buAutoNum type="arabicPeriod"/>
            </a:pPr>
            <a:r>
              <a:rPr lang="en-US" sz="2400"/>
              <a:t>Both series are convergent.</a:t>
            </a:r>
          </a:p>
          <a:p>
            <a:pPr marL="609600" indent="-609600">
              <a:buFontTx/>
              <a:buAutoNum type="arabicPeriod"/>
            </a:pPr>
            <a:r>
              <a:rPr lang="en-US" sz="2400"/>
              <a:t>Series </a:t>
            </a:r>
            <a:r>
              <a:rPr lang="en-US" sz="2400" i="1"/>
              <a:t>A</a:t>
            </a:r>
            <a:r>
              <a:rPr lang="en-US" sz="2400"/>
              <a:t> is divergent, series </a:t>
            </a:r>
            <a:r>
              <a:rPr lang="en-US" sz="2400" i="1"/>
              <a:t>B</a:t>
            </a:r>
            <a:r>
              <a:rPr lang="en-US" sz="2400"/>
              <a:t> is convergent.</a:t>
            </a:r>
          </a:p>
        </p:txBody>
      </p:sp>
      <p:sp>
        <p:nvSpPr>
          <p:cNvPr id="26630"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3886200" y="265113"/>
          <a:ext cx="3246438" cy="725487"/>
        </p:xfrm>
        <a:graphic>
          <a:graphicData uri="http://schemas.openxmlformats.org/presentationml/2006/ole">
            <p:oleObj spid="_x0000_s580611" name="Equation" r:id="rId6" imgW="1459866" imgH="330057" progId="">
              <p:embed/>
            </p:oleObj>
          </a:graphicData>
        </a:graphic>
      </p:graphicFrame>
      <p:sp>
        <p:nvSpPr>
          <p:cNvPr id="26632"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1" name="Object 7"/>
          <p:cNvGraphicFramePr>
            <a:graphicFrameLocks noChangeAspect="1"/>
          </p:cNvGraphicFramePr>
          <p:nvPr/>
        </p:nvGraphicFramePr>
        <p:xfrm>
          <a:off x="1295400" y="698500"/>
          <a:ext cx="1905000" cy="977900"/>
        </p:xfrm>
        <a:graphic>
          <a:graphicData uri="http://schemas.openxmlformats.org/presentationml/2006/ole">
            <p:oleObj spid="_x0000_s580612" name="Equation" r:id="rId7" imgW="86322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441325"/>
            <a:ext cx="8229600" cy="854075"/>
          </a:xfrm>
        </p:spPr>
        <p:txBody>
          <a:bodyPr>
            <a:spAutoFit/>
          </a:bodyPr>
          <a:lstStyle/>
          <a:p>
            <a:r>
              <a:rPr lang="en-US" sz="3200"/>
              <a:t>Find the partial sum of the series                .</a:t>
            </a:r>
          </a:p>
        </p:txBody>
      </p:sp>
      <p:graphicFrame>
        <p:nvGraphicFramePr>
          <p:cNvPr id="27651" name="TPChart"/>
          <p:cNvGraphicFramePr>
            <a:graphicFrameLocks noChangeAspect="1"/>
          </p:cNvGraphicFramePr>
          <p:nvPr/>
        </p:nvGraphicFramePr>
        <p:xfrm>
          <a:off x="4572000" y="1714500"/>
          <a:ext cx="4572000" cy="5143500"/>
        </p:xfrm>
        <a:graphic>
          <a:graphicData uri="http://schemas.openxmlformats.org/presentationml/2006/ole">
            <p:oleObj spid="_x0000_s581634" name="Chart" r:id="rId5" imgW="4571989" imgH="5143584" progId="MSGraph.Chart.8">
              <p:embed followColorScheme="full"/>
            </p:oleObj>
          </a:graphicData>
        </a:graphic>
      </p:graphicFrame>
      <p:sp>
        <p:nvSpPr>
          <p:cNvPr id="2765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27652" name="TPAnswers"/>
          <p:cNvSpPr>
            <a:spLocks noGrp="1" noChangeArrowheads="1"/>
          </p:cNvSpPr>
          <p:nvPr>
            <p:ph type="body" idx="1"/>
            <p:custDataLst>
              <p:tags r:id="rId3"/>
            </p:custDataLst>
          </p:nvPr>
        </p:nvSpPr>
        <p:spPr>
          <a:xfrm>
            <a:off x="457200" y="2057400"/>
            <a:ext cx="4114800" cy="2916238"/>
          </a:xfrm>
        </p:spPr>
        <p:txBody>
          <a:bodyPr>
            <a:spAutoFit/>
          </a:bodyPr>
          <a:lstStyle/>
          <a:p>
            <a:pPr marL="609600" indent="-609600">
              <a:buFontTx/>
              <a:buAutoNum type="arabicPeriod"/>
            </a:pPr>
            <a:r>
              <a:rPr lang="en-US"/>
              <a:t> </a:t>
            </a:r>
            <a:r>
              <a:rPr lang="en-US" i="1"/>
              <a:t>S</a:t>
            </a:r>
            <a:r>
              <a:rPr lang="en-US" baseline="-25000"/>
              <a:t>7</a:t>
            </a:r>
            <a:r>
              <a:rPr lang="en-US"/>
              <a:t> = 0.46301</a:t>
            </a:r>
          </a:p>
          <a:p>
            <a:pPr marL="609600" indent="-609600">
              <a:buFontTx/>
              <a:buAutoNum type="arabicPeriod"/>
            </a:pPr>
            <a:r>
              <a:rPr lang="en-US"/>
              <a:t> </a:t>
            </a:r>
            <a:r>
              <a:rPr lang="en-US" i="1"/>
              <a:t>S</a:t>
            </a:r>
            <a:r>
              <a:rPr lang="en-US" baseline="-25000"/>
              <a:t>7</a:t>
            </a:r>
            <a:r>
              <a:rPr lang="en-US"/>
              <a:t> = 0.47999</a:t>
            </a:r>
          </a:p>
          <a:p>
            <a:pPr marL="609600" indent="-609600">
              <a:buFontTx/>
              <a:buAutoNum type="arabicPeriod"/>
            </a:pPr>
            <a:r>
              <a:rPr lang="en-US"/>
              <a:t> </a:t>
            </a:r>
            <a:r>
              <a:rPr lang="en-US" i="1"/>
              <a:t>S</a:t>
            </a:r>
            <a:r>
              <a:rPr lang="en-US" baseline="-25000"/>
              <a:t>7</a:t>
            </a:r>
            <a:r>
              <a:rPr lang="en-US"/>
              <a:t> = 2.276</a:t>
            </a:r>
          </a:p>
          <a:p>
            <a:pPr marL="609600" indent="-609600">
              <a:buFontTx/>
              <a:buAutoNum type="arabicPeriod"/>
            </a:pPr>
            <a:r>
              <a:rPr lang="en-US"/>
              <a:t> </a:t>
            </a:r>
            <a:r>
              <a:rPr lang="en-US" i="1"/>
              <a:t>S</a:t>
            </a:r>
            <a:r>
              <a:rPr lang="en-US" baseline="-25000"/>
              <a:t>7</a:t>
            </a:r>
            <a:r>
              <a:rPr lang="en-US"/>
              <a:t> = 0.466</a:t>
            </a:r>
          </a:p>
          <a:p>
            <a:pPr marL="609600" indent="-609600">
              <a:buFontTx/>
              <a:buAutoNum type="arabicPeriod"/>
            </a:pPr>
            <a:r>
              <a:rPr lang="en-US"/>
              <a:t> </a:t>
            </a:r>
            <a:r>
              <a:rPr lang="en-US" i="1"/>
              <a:t>S</a:t>
            </a:r>
            <a:r>
              <a:rPr lang="en-US" baseline="-25000"/>
              <a:t>7</a:t>
            </a:r>
            <a:r>
              <a:rPr lang="en-US"/>
              <a:t> = 0.566</a:t>
            </a:r>
          </a:p>
        </p:txBody>
      </p:sp>
      <p:sp>
        <p:nvSpPr>
          <p:cNvPr id="27656"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5" name="Object 7"/>
          <p:cNvGraphicFramePr>
            <a:graphicFrameLocks noChangeAspect="1"/>
          </p:cNvGraphicFramePr>
          <p:nvPr/>
        </p:nvGraphicFramePr>
        <p:xfrm>
          <a:off x="6553200" y="304800"/>
          <a:ext cx="1676400" cy="1171575"/>
        </p:xfrm>
        <a:graphic>
          <a:graphicData uri="http://schemas.openxmlformats.org/presentationml/2006/ole">
            <p:oleObj spid="_x0000_s581635" name="Equation" r:id="rId6" imgW="63472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485775"/>
            <a:ext cx="8229600" cy="1647825"/>
          </a:xfrm>
        </p:spPr>
        <p:txBody>
          <a:bodyPr>
            <a:spAutoFit/>
          </a:bodyPr>
          <a:lstStyle/>
          <a:p>
            <a:r>
              <a:rPr lang="en-US" sz="2800"/>
              <a:t>Given the series:                       and   </a:t>
            </a:r>
            <a:br>
              <a:rPr lang="en-US" sz="2800"/>
            </a:br>
            <a:r>
              <a:rPr lang="en-US" sz="2800"/>
              <a:t>Determine whether each series is convergent or divergent. </a:t>
            </a:r>
          </a:p>
        </p:txBody>
      </p:sp>
      <p:graphicFrame>
        <p:nvGraphicFramePr>
          <p:cNvPr id="28675" name="TPChart"/>
          <p:cNvGraphicFramePr>
            <a:graphicFrameLocks noChangeAspect="1"/>
          </p:cNvGraphicFramePr>
          <p:nvPr/>
        </p:nvGraphicFramePr>
        <p:xfrm>
          <a:off x="4572000" y="1714500"/>
          <a:ext cx="4572000" cy="5143500"/>
        </p:xfrm>
        <a:graphic>
          <a:graphicData uri="http://schemas.openxmlformats.org/presentationml/2006/ole">
            <p:oleObj spid="_x0000_s582658"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2438400"/>
            <a:ext cx="4114800" cy="3765550"/>
          </a:xfrm>
        </p:spPr>
        <p:txBody>
          <a:bodyPr>
            <a:spAutoFit/>
          </a:bodyPr>
          <a:lstStyle/>
          <a:p>
            <a:pPr marL="609600" indent="-609600">
              <a:buFontTx/>
              <a:buAutoNum type="arabicPeriod"/>
            </a:pPr>
            <a:r>
              <a:rPr lang="en-US" sz="2800"/>
              <a:t> </a:t>
            </a:r>
            <a:r>
              <a:rPr lang="en-US" sz="2800" i="1"/>
              <a:t>A</a:t>
            </a:r>
            <a:r>
              <a:rPr lang="en-US" sz="2800"/>
              <a:t> is convergent, </a:t>
            </a:r>
            <a:r>
              <a:rPr lang="en-US" sz="2800" i="1"/>
              <a:t>B</a:t>
            </a:r>
            <a:r>
              <a:rPr lang="en-US" sz="2800"/>
              <a:t> is divergent.</a:t>
            </a:r>
          </a:p>
          <a:p>
            <a:pPr marL="609600" indent="-609600">
              <a:buFontTx/>
              <a:buAutoNum type="arabicPeriod"/>
            </a:pPr>
            <a:r>
              <a:rPr lang="en-US" sz="2800"/>
              <a:t> </a:t>
            </a:r>
            <a:r>
              <a:rPr lang="en-US" sz="2800" i="1"/>
              <a:t>A</a:t>
            </a:r>
            <a:r>
              <a:rPr lang="en-US" sz="2800"/>
              <a:t> is divergent, </a:t>
            </a:r>
            <a:r>
              <a:rPr lang="en-US" sz="2800" i="1"/>
              <a:t>B</a:t>
            </a:r>
            <a:r>
              <a:rPr lang="en-US" sz="2800"/>
              <a:t> is convergent.</a:t>
            </a:r>
          </a:p>
          <a:p>
            <a:pPr marL="609600" indent="-609600">
              <a:buFontTx/>
              <a:buAutoNum type="arabicPeriod"/>
            </a:pPr>
            <a:r>
              <a:rPr lang="en-US" sz="2800"/>
              <a:t>Both series are convergent.</a:t>
            </a:r>
          </a:p>
          <a:p>
            <a:pPr marL="609600" indent="-609600">
              <a:buFontTx/>
              <a:buAutoNum type="arabicPeriod"/>
            </a:pPr>
            <a:r>
              <a:rPr lang="en-US" sz="2800"/>
              <a:t>Both series are divergent.</a:t>
            </a:r>
          </a:p>
        </p:txBody>
      </p:sp>
      <p:sp>
        <p:nvSpPr>
          <p:cNvPr id="28678"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7" name="Object 5"/>
          <p:cNvGraphicFramePr>
            <a:graphicFrameLocks noChangeAspect="1"/>
          </p:cNvGraphicFramePr>
          <p:nvPr/>
        </p:nvGraphicFramePr>
        <p:xfrm>
          <a:off x="3260725" y="271463"/>
          <a:ext cx="2159000" cy="1023937"/>
        </p:xfrm>
        <a:graphic>
          <a:graphicData uri="http://schemas.openxmlformats.org/presentationml/2006/ole">
            <p:oleObj spid="_x0000_s582659" name="Equation" r:id="rId6" imgW="927100" imgH="444500" progId="">
              <p:embed/>
            </p:oleObj>
          </a:graphicData>
        </a:graphic>
      </p:graphicFrame>
      <p:sp>
        <p:nvSpPr>
          <p:cNvPr id="28680"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9" name="Object 7"/>
          <p:cNvGraphicFramePr>
            <a:graphicFrameLocks noChangeAspect="1"/>
          </p:cNvGraphicFramePr>
          <p:nvPr/>
        </p:nvGraphicFramePr>
        <p:xfrm>
          <a:off x="6172200" y="271463"/>
          <a:ext cx="2438400" cy="1023937"/>
        </p:xfrm>
        <a:graphic>
          <a:graphicData uri="http://schemas.openxmlformats.org/presentationml/2006/ole">
            <p:oleObj spid="_x0000_s582660" name="Equation" r:id="rId7" imgW="10541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PQuestion"/>
          <p:cNvSpPr>
            <a:spLocks noGrp="1" noChangeArrowheads="1"/>
          </p:cNvSpPr>
          <p:nvPr>
            <p:ph type="title"/>
          </p:nvPr>
        </p:nvSpPr>
        <p:spPr>
          <a:xfrm>
            <a:off x="457200" y="76200"/>
            <a:ext cx="8229600" cy="1477963"/>
          </a:xfrm>
        </p:spPr>
        <p:txBody>
          <a:bodyPr/>
          <a:lstStyle/>
          <a:p>
            <a:r>
              <a:rPr lang="en-US" sz="3600"/>
              <a:t>In the function </a:t>
            </a:r>
            <a:r>
              <a:rPr lang="en-US" sz="3600">
                <a:cs typeface="Arial" charset="0"/>
              </a:rPr>
              <a:t>ƒ(x) = 7x + </a:t>
            </a:r>
            <a:r>
              <a:rPr lang="en-US" sz="3600" i="1">
                <a:cs typeface="Arial" charset="0"/>
              </a:rPr>
              <a:t>d</a:t>
            </a:r>
            <a:r>
              <a:rPr lang="en-US" sz="3600">
                <a:cs typeface="Arial" charset="0"/>
              </a:rPr>
              <a:t>, w</a:t>
            </a:r>
            <a:r>
              <a:rPr lang="en-US" sz="3600"/>
              <a:t>hat must be the coefficient </a:t>
            </a:r>
            <a:r>
              <a:rPr lang="en-US" sz="3600" i="1"/>
              <a:t>d</a:t>
            </a:r>
            <a:r>
              <a:rPr lang="en-US" sz="3600"/>
              <a:t>, if </a:t>
            </a:r>
            <a:r>
              <a:rPr lang="en-US" sz="3600">
                <a:cs typeface="Arial" charset="0"/>
              </a:rPr>
              <a:t>ƒ(1) = 1?</a:t>
            </a:r>
            <a:r>
              <a:rPr lang="en-US" sz="3600"/>
              <a:t> </a:t>
            </a:r>
          </a:p>
        </p:txBody>
      </p:sp>
      <p:graphicFrame>
        <p:nvGraphicFramePr>
          <p:cNvPr id="73732" name="TPChart"/>
          <p:cNvGraphicFramePr>
            <a:graphicFrameLocks noChangeAspect="1"/>
          </p:cNvGraphicFramePr>
          <p:nvPr/>
        </p:nvGraphicFramePr>
        <p:xfrm>
          <a:off x="4508500" y="1714500"/>
          <a:ext cx="4572000" cy="5143500"/>
        </p:xfrm>
        <a:graphic>
          <a:graphicData uri="http://schemas.openxmlformats.org/presentationml/2006/ole">
            <p:oleObj spid="_x0000_s58370" name="Chart" r:id="rId5" imgW="4571989" imgH="5143584" progId="MSGraph.Chart.8">
              <p:embed followColorScheme="full"/>
            </p:oleObj>
          </a:graphicData>
        </a:graphic>
      </p:graphicFrame>
      <p:sp>
        <p:nvSpPr>
          <p:cNvPr id="73731" name="TPAnswers"/>
          <p:cNvSpPr>
            <a:spLocks noGrp="1" noChangeArrowheads="1"/>
          </p:cNvSpPr>
          <p:nvPr>
            <p:ph type="body" idx="1"/>
            <p:custDataLst>
              <p:tags r:id="rId3"/>
            </p:custDataLst>
          </p:nvPr>
        </p:nvSpPr>
        <p:spPr>
          <a:xfrm>
            <a:off x="457200" y="2133600"/>
            <a:ext cx="4114800" cy="3382963"/>
          </a:xfrm>
        </p:spPr>
        <p:txBody>
          <a:bodyPr/>
          <a:lstStyle/>
          <a:p>
            <a:pPr marL="609600" indent="-609600">
              <a:buFontTx/>
              <a:buAutoNum type="arabicPeriod"/>
            </a:pPr>
            <a:r>
              <a:rPr lang="en-US"/>
              <a:t> </a:t>
            </a:r>
            <a:r>
              <a:rPr lang="en-US" i="1"/>
              <a:t>d</a:t>
            </a:r>
            <a:r>
              <a:rPr lang="en-US"/>
              <a:t> = -6</a:t>
            </a:r>
          </a:p>
          <a:p>
            <a:pPr marL="609600" indent="-609600">
              <a:buFontTx/>
              <a:buAutoNum type="arabicPeriod"/>
            </a:pPr>
            <a:r>
              <a:rPr lang="en-US"/>
              <a:t> </a:t>
            </a:r>
            <a:r>
              <a:rPr lang="en-US" i="1"/>
              <a:t>d</a:t>
            </a:r>
            <a:r>
              <a:rPr lang="en-US"/>
              <a:t> = 8</a:t>
            </a:r>
          </a:p>
          <a:p>
            <a:pPr marL="609600" indent="-609600">
              <a:buFontTx/>
              <a:buAutoNum type="arabicPeriod"/>
            </a:pPr>
            <a:r>
              <a:rPr lang="en-US"/>
              <a:t> </a:t>
            </a:r>
            <a:r>
              <a:rPr lang="en-US" i="1"/>
              <a:t>d</a:t>
            </a:r>
            <a:r>
              <a:rPr lang="en-US"/>
              <a:t> = 6</a:t>
            </a:r>
          </a:p>
          <a:p>
            <a:pPr marL="609600" indent="-609600">
              <a:buFontTx/>
              <a:buAutoNum type="arabicPeriod"/>
            </a:pPr>
            <a:r>
              <a:rPr lang="en-US"/>
              <a:t> </a:t>
            </a:r>
            <a:r>
              <a:rPr lang="en-US" i="1"/>
              <a:t>d</a:t>
            </a:r>
            <a:r>
              <a:rPr lang="en-US"/>
              <a:t> = -8</a:t>
            </a:r>
          </a:p>
          <a:p>
            <a:pPr marL="609600" indent="-609600">
              <a:buFontTx/>
              <a:buAutoNum type="arabicPeriod"/>
            </a:pPr>
            <a:r>
              <a:rPr lang="en-US"/>
              <a:t> </a:t>
            </a:r>
            <a:r>
              <a:rPr lang="en-US" i="1"/>
              <a:t>d</a:t>
            </a:r>
            <a:r>
              <a:rPr lang="en-US"/>
              <a:t> = 1</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3732"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120650"/>
            <a:ext cx="8229600" cy="1465263"/>
          </a:xfrm>
        </p:spPr>
        <p:txBody>
          <a:bodyPr>
            <a:spAutoFit/>
          </a:bodyPr>
          <a:lstStyle/>
          <a:p>
            <a:r>
              <a:rPr lang="en-US" sz="3600"/>
              <a:t>Find the interval of convergence of the series. </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583682"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2632075"/>
            <a:ext cx="4114800" cy="3082925"/>
          </a:xfrm>
        </p:spPr>
        <p:txBody>
          <a:bodyPr>
            <a:spAutoFit/>
          </a:bodyPr>
          <a:lstStyle/>
          <a:p>
            <a:pPr marL="609600" indent="-609600">
              <a:buFontTx/>
              <a:buAutoNum type="arabicPeriod"/>
            </a:pPr>
            <a:r>
              <a:rPr lang="en-US" sz="2800"/>
              <a:t>(-8, 8]</a:t>
            </a:r>
          </a:p>
          <a:p>
            <a:pPr marL="609600" indent="-609600">
              <a:buFontTx/>
              <a:buAutoNum type="arabicPeriod"/>
            </a:pPr>
            <a:r>
              <a:rPr lang="en-US" sz="2800"/>
              <a:t>(-1,1)</a:t>
            </a:r>
          </a:p>
          <a:p>
            <a:pPr marL="609600" indent="-609600">
              <a:buFontTx/>
              <a:buAutoNum type="arabicPeriod"/>
            </a:pPr>
            <a:r>
              <a:rPr lang="en-US" sz="2800"/>
              <a:t>[-1, 1]</a:t>
            </a:r>
          </a:p>
          <a:p>
            <a:pPr marL="609600" indent="-609600">
              <a:buFontTx/>
              <a:buAutoNum type="arabicPeriod"/>
            </a:pPr>
            <a:r>
              <a:rPr lang="en-US" sz="2800"/>
              <a:t>[-8, 8]</a:t>
            </a:r>
          </a:p>
          <a:p>
            <a:pPr marL="609600" indent="-609600">
              <a:buFontTx/>
              <a:buAutoNum type="arabicPeriod"/>
            </a:pPr>
            <a:r>
              <a:rPr lang="en-US" sz="2800"/>
              <a:t>[-8, 8)</a:t>
            </a:r>
          </a:p>
          <a:p>
            <a:pPr marL="609600" indent="-609600">
              <a:buFontTx/>
              <a:buAutoNum type="arabicPeriod"/>
            </a:pPr>
            <a:r>
              <a:rPr lang="en-US" sz="2800"/>
              <a:t>diverges everywhere</a:t>
            </a:r>
          </a:p>
        </p:txBody>
      </p:sp>
      <p:sp>
        <p:nvSpPr>
          <p:cNvPr id="2970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2133600" y="914400"/>
          <a:ext cx="1600200" cy="1381125"/>
        </p:xfrm>
        <a:graphic>
          <a:graphicData uri="http://schemas.openxmlformats.org/presentationml/2006/ole">
            <p:oleObj spid="_x0000_s583683" name="Equation" r:id="rId6" imgW="5080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114300"/>
            <a:ext cx="8229600" cy="1465263"/>
          </a:xfrm>
        </p:spPr>
        <p:txBody>
          <a:bodyPr>
            <a:spAutoFit/>
          </a:bodyPr>
          <a:lstStyle/>
          <a:p>
            <a:r>
              <a:rPr lang="en-US" sz="3600"/>
              <a:t>Find the radius of convergence of the series. </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584706" name="Chart" r:id="rId5" imgW="4571989" imgH="5143584" progId="MSGraph.Chart.8">
              <p:embed followColorScheme="full"/>
            </p:oleObj>
          </a:graphicData>
        </a:graphic>
      </p:graphicFrame>
      <p:sp>
        <p:nvSpPr>
          <p:cNvPr id="30726"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2133600" y="914400"/>
          <a:ext cx="1752600" cy="1352550"/>
        </p:xfrm>
        <a:graphic>
          <a:graphicData uri="http://schemas.openxmlformats.org/presentationml/2006/ole">
            <p:oleObj spid="_x0000_s584707" name="Equation" r:id="rId6" imgW="571748" imgH="444693" progId="">
              <p:embed/>
            </p:oleObj>
          </a:graphicData>
        </a:graphic>
      </p:graphicFrame>
      <p:sp>
        <p:nvSpPr>
          <p:cNvPr id="30724"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pt-BR"/>
              <a:t>R = </a:t>
            </a:r>
            <a:r>
              <a:rPr lang="pt-BR">
                <a:cs typeface="Arial" charset="0"/>
              </a:rPr>
              <a:t>∞</a:t>
            </a:r>
          </a:p>
          <a:p>
            <a:pPr marL="609600" indent="-609600">
              <a:buFontTx/>
              <a:buAutoNum type="arabicPeriod"/>
            </a:pPr>
            <a:r>
              <a:rPr lang="pt-BR"/>
              <a:t>R = 0</a:t>
            </a:r>
          </a:p>
          <a:p>
            <a:pPr marL="609600" indent="-609600">
              <a:buFontTx/>
              <a:buAutoNum type="arabicPeriod"/>
            </a:pPr>
            <a:r>
              <a:rPr lang="pt-BR"/>
              <a:t>R = </a:t>
            </a:r>
            <a:r>
              <a:rPr lang="pt-BR">
                <a:cs typeface="Arial" charset="0"/>
              </a:rPr>
              <a:t>⅓</a:t>
            </a:r>
          </a:p>
          <a:p>
            <a:pPr marL="609600" indent="-609600">
              <a:buFontTx/>
              <a:buAutoNum type="arabicPeriod"/>
            </a:pPr>
            <a:r>
              <a:rPr lang="pt-BR"/>
              <a:t>R = 1</a:t>
            </a:r>
          </a:p>
          <a:p>
            <a:pPr marL="609600" indent="-609600">
              <a:buFontTx/>
              <a:buAutoNum type="arabicPeriod"/>
            </a:pPr>
            <a:r>
              <a:rPr lang="pt-BR"/>
              <a:t>R = 3</a:t>
            </a:r>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76200"/>
            <a:ext cx="8229600" cy="1465263"/>
          </a:xfrm>
        </p:spPr>
        <p:txBody>
          <a:bodyPr>
            <a:spAutoFit/>
          </a:bodyPr>
          <a:lstStyle/>
          <a:p>
            <a:r>
              <a:rPr lang="en-US" sz="3600"/>
              <a:t>Find the interval of convergence of the series. </a:t>
            </a:r>
          </a:p>
        </p:txBody>
      </p:sp>
      <p:graphicFrame>
        <p:nvGraphicFramePr>
          <p:cNvPr id="31747" name="TPChart"/>
          <p:cNvGraphicFramePr>
            <a:graphicFrameLocks noChangeAspect="1"/>
          </p:cNvGraphicFramePr>
          <p:nvPr/>
        </p:nvGraphicFramePr>
        <p:xfrm>
          <a:off x="4572000" y="1714500"/>
          <a:ext cx="4572000" cy="5143500"/>
        </p:xfrm>
        <a:graphic>
          <a:graphicData uri="http://schemas.openxmlformats.org/presentationml/2006/ole">
            <p:oleObj spid="_x0000_s585730"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3089275"/>
            <a:ext cx="4114800" cy="3082925"/>
          </a:xfrm>
        </p:spPr>
        <p:txBody>
          <a:bodyPr>
            <a:spAutoFit/>
          </a:bodyPr>
          <a:lstStyle/>
          <a:p>
            <a:pPr marL="609600" indent="-609600">
              <a:buFontTx/>
              <a:buAutoNum type="arabicPeriod"/>
            </a:pPr>
            <a:r>
              <a:rPr lang="en-US" sz="2800"/>
              <a:t>(2, 14]</a:t>
            </a:r>
          </a:p>
          <a:p>
            <a:pPr marL="609600" indent="-609600">
              <a:buFontTx/>
              <a:buAutoNum type="arabicPeriod"/>
            </a:pPr>
            <a:r>
              <a:rPr lang="en-US" sz="2800"/>
              <a:t>(-14, -2)</a:t>
            </a:r>
          </a:p>
          <a:p>
            <a:pPr marL="609600" indent="-609600">
              <a:buFontTx/>
              <a:buAutoNum type="arabicPeriod"/>
            </a:pPr>
            <a:r>
              <a:rPr lang="en-US" sz="2800"/>
              <a:t>[-1,1]</a:t>
            </a:r>
          </a:p>
          <a:p>
            <a:pPr marL="609600" indent="-609600">
              <a:buFontTx/>
              <a:buAutoNum type="arabicPeriod"/>
            </a:pPr>
            <a:r>
              <a:rPr lang="en-US" sz="2800"/>
              <a:t>(-8, 6]</a:t>
            </a:r>
          </a:p>
          <a:p>
            <a:pPr marL="609600" indent="-609600">
              <a:buFontTx/>
              <a:buAutoNum type="arabicPeriod"/>
            </a:pPr>
            <a:r>
              <a:rPr lang="en-US" sz="2800"/>
              <a:t>[-14, -2)</a:t>
            </a:r>
          </a:p>
          <a:p>
            <a:pPr marL="609600" indent="-609600">
              <a:buFontTx/>
              <a:buAutoNum type="arabicPeriod"/>
            </a:pPr>
            <a:r>
              <a:rPr lang="en-US" sz="2800"/>
              <a:t>diverges everywhere</a:t>
            </a:r>
          </a:p>
        </p:txBody>
      </p:sp>
      <p:sp>
        <p:nvSpPr>
          <p:cNvPr id="31750"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49" name="Object 5"/>
          <p:cNvGraphicFramePr>
            <a:graphicFrameLocks noChangeAspect="1"/>
          </p:cNvGraphicFramePr>
          <p:nvPr/>
        </p:nvGraphicFramePr>
        <p:xfrm>
          <a:off x="533400" y="1525588"/>
          <a:ext cx="3124200" cy="1370012"/>
        </p:xfrm>
        <a:graphic>
          <a:graphicData uri="http://schemas.openxmlformats.org/presentationml/2006/ole">
            <p:oleObj spid="_x0000_s585731" name="Equation" r:id="rId6" imgW="100286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76200"/>
            <a:ext cx="8229600" cy="915988"/>
          </a:xfrm>
        </p:spPr>
        <p:txBody>
          <a:bodyPr>
            <a:spAutoFit/>
          </a:bodyPr>
          <a:lstStyle/>
          <a:p>
            <a:r>
              <a:rPr lang="en-US" sz="3600"/>
              <a:t>Find a power series representation for </a:t>
            </a:r>
          </a:p>
        </p:txBody>
      </p:sp>
      <p:graphicFrame>
        <p:nvGraphicFramePr>
          <p:cNvPr id="32771" name="TPChart"/>
          <p:cNvGraphicFramePr>
            <a:graphicFrameLocks noChangeAspect="1"/>
          </p:cNvGraphicFramePr>
          <p:nvPr/>
        </p:nvGraphicFramePr>
        <p:xfrm>
          <a:off x="4572000" y="1714500"/>
          <a:ext cx="4572000" cy="5143500"/>
        </p:xfrm>
        <a:graphic>
          <a:graphicData uri="http://schemas.openxmlformats.org/presentationml/2006/ole">
            <p:oleObj spid="_x0000_s586754" name="Chart" r:id="rId5" imgW="4571989" imgH="5143584" progId="MSGraph.Chart.8">
              <p:embed followColorScheme="full"/>
            </p:oleObj>
          </a:graphicData>
        </a:graphic>
      </p:graphicFrame>
      <p:sp>
        <p:nvSpPr>
          <p:cNvPr id="32772" name="TPAnswers" hidden="1"/>
          <p:cNvSpPr>
            <a:spLocks noGrp="1" noChangeArrowheads="1"/>
          </p:cNvSpPr>
          <p:nvPr>
            <p:ph type="body" idx="1"/>
            <p:custDataLst>
              <p:tags r:id="rId3"/>
            </p:custDataLst>
          </p:nvPr>
        </p:nvSpPr>
        <p:spPr>
          <a:xfrm>
            <a:off x="457200" y="68976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647700" y="2057400"/>
            <a:ext cx="1312863" cy="1247775"/>
            <a:chOff x="408" y="1296"/>
            <a:chExt cx="827" cy="786"/>
          </a:xfrm>
        </p:grpSpPr>
        <p:graphicFrame>
          <p:nvGraphicFramePr>
            <p:cNvPr id="32773" name="PSPic"/>
            <p:cNvGraphicFramePr>
              <a:graphicFrameLocks noChangeAspect="1"/>
            </p:cNvGraphicFramePr>
            <p:nvPr/>
          </p:nvGraphicFramePr>
          <p:xfrm>
            <a:off x="528" y="1536"/>
            <a:ext cx="707" cy="546"/>
          </p:xfrm>
          <a:graphic>
            <a:graphicData uri="http://schemas.openxmlformats.org/presentationml/2006/ole">
              <p:oleObj spid="_x0000_s586760" name="Equation" r:id="rId6" imgW="571748" imgH="444693" progId="">
                <p:embed/>
              </p:oleObj>
            </a:graphicData>
          </a:graphic>
        </p:graphicFrame>
        <p:sp>
          <p:nvSpPr>
            <p:cNvPr id="32783" name="PSText"/>
            <p:cNvSpPr txBox="1">
              <a:spLocks noChangeArrowheads="1"/>
            </p:cNvSpPr>
            <p:nvPr/>
          </p:nvSpPr>
          <p:spPr bwMode="auto">
            <a:xfrm>
              <a:off x="528" y="1296"/>
              <a:ext cx="400" cy="240"/>
            </a:xfrm>
            <a:prstGeom prst="rect">
              <a:avLst/>
            </a:prstGeom>
            <a:noFill/>
            <a:ln w="9525">
              <a:noFill/>
              <a:miter lim="800000"/>
              <a:headEnd/>
              <a:tailEnd/>
            </a:ln>
            <a:effectLst/>
          </p:spPr>
          <p:txBody>
            <a:bodyPr/>
            <a:lstStyle/>
            <a:p>
              <a:r>
                <a:rPr lang="en-US" sz="2400"/>
                <a:t>1.</a:t>
              </a:r>
            </a:p>
          </p:txBody>
        </p:sp>
        <p:sp>
          <p:nvSpPr>
            <p:cNvPr id="32784" name="PSArrow"/>
            <p:cNvSpPr>
              <a:spLocks noChangeArrowheads="1"/>
            </p:cNvSpPr>
            <p:nvPr/>
          </p:nvSpPr>
          <p:spPr bwMode="auto">
            <a:xfrm>
              <a:off x="408"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057400"/>
            <a:ext cx="1270000" cy="1247775"/>
            <a:chOff x="1752" y="1296"/>
            <a:chExt cx="800" cy="786"/>
          </a:xfrm>
        </p:grpSpPr>
        <p:graphicFrame>
          <p:nvGraphicFramePr>
            <p:cNvPr id="32775" name="PSPic"/>
            <p:cNvGraphicFramePr>
              <a:graphicFrameLocks noChangeAspect="1"/>
            </p:cNvGraphicFramePr>
            <p:nvPr/>
          </p:nvGraphicFramePr>
          <p:xfrm>
            <a:off x="1872" y="1536"/>
            <a:ext cx="680" cy="546"/>
          </p:xfrm>
          <a:graphic>
            <a:graphicData uri="http://schemas.openxmlformats.org/presentationml/2006/ole">
              <p:oleObj spid="_x0000_s586759" name="Equation" r:id="rId7" imgW="545863" imgH="444307" progId="">
                <p:embed/>
              </p:oleObj>
            </a:graphicData>
          </a:graphic>
        </p:graphicFrame>
        <p:sp>
          <p:nvSpPr>
            <p:cNvPr id="32786" name="PSText"/>
            <p:cNvSpPr txBox="1">
              <a:spLocks noChangeArrowheads="1"/>
            </p:cNvSpPr>
            <p:nvPr/>
          </p:nvSpPr>
          <p:spPr bwMode="auto">
            <a:xfrm>
              <a:off x="1872" y="1296"/>
              <a:ext cx="400" cy="240"/>
            </a:xfrm>
            <a:prstGeom prst="rect">
              <a:avLst/>
            </a:prstGeom>
            <a:noFill/>
            <a:ln w="9525">
              <a:noFill/>
              <a:miter lim="800000"/>
              <a:headEnd/>
              <a:tailEnd/>
            </a:ln>
            <a:effectLst/>
          </p:spPr>
          <p:txBody>
            <a:bodyPr/>
            <a:lstStyle/>
            <a:p>
              <a:r>
                <a:rPr lang="en-US" sz="2400"/>
                <a:t>2.</a:t>
              </a:r>
            </a:p>
          </p:txBody>
        </p:sp>
        <p:sp>
          <p:nvSpPr>
            <p:cNvPr id="32787" name="PSArrow"/>
            <p:cNvSpPr>
              <a:spLocks noChangeArrowheads="1"/>
            </p:cNvSpPr>
            <p:nvPr/>
          </p:nvSpPr>
          <p:spPr bwMode="auto">
            <a:xfrm>
              <a:off x="175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505200"/>
            <a:ext cx="1868488" cy="1247775"/>
            <a:chOff x="888" y="2208"/>
            <a:chExt cx="1177" cy="786"/>
          </a:xfrm>
        </p:grpSpPr>
        <p:graphicFrame>
          <p:nvGraphicFramePr>
            <p:cNvPr id="32777" name="PSPic"/>
            <p:cNvGraphicFramePr>
              <a:graphicFrameLocks noChangeAspect="1"/>
            </p:cNvGraphicFramePr>
            <p:nvPr/>
          </p:nvGraphicFramePr>
          <p:xfrm>
            <a:off x="1008" y="2448"/>
            <a:ext cx="1057" cy="546"/>
          </p:xfrm>
          <a:graphic>
            <a:graphicData uri="http://schemas.openxmlformats.org/presentationml/2006/ole">
              <p:oleObj spid="_x0000_s586758" name="Equation" r:id="rId8" imgW="850900" imgH="444500" progId="">
                <p:embed/>
              </p:oleObj>
            </a:graphicData>
          </a:graphic>
        </p:graphicFrame>
        <p:sp>
          <p:nvSpPr>
            <p:cNvPr id="32789"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32790"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4924425"/>
            <a:ext cx="1985963" cy="1247775"/>
            <a:chOff x="168" y="3034"/>
            <a:chExt cx="1251" cy="786"/>
          </a:xfrm>
        </p:grpSpPr>
        <p:graphicFrame>
          <p:nvGraphicFramePr>
            <p:cNvPr id="32779" name="PSPic"/>
            <p:cNvGraphicFramePr>
              <a:graphicFrameLocks noChangeAspect="1"/>
            </p:cNvGraphicFramePr>
            <p:nvPr/>
          </p:nvGraphicFramePr>
          <p:xfrm>
            <a:off x="288" y="3274"/>
            <a:ext cx="1131" cy="546"/>
          </p:xfrm>
          <a:graphic>
            <a:graphicData uri="http://schemas.openxmlformats.org/presentationml/2006/ole">
              <p:oleObj spid="_x0000_s586757" name="Equation" r:id="rId9" imgW="914400" imgH="444500" progId="">
                <p:embed/>
              </p:oleObj>
            </a:graphicData>
          </a:graphic>
        </p:graphicFrame>
        <p:sp>
          <p:nvSpPr>
            <p:cNvPr id="32792" name="PSText"/>
            <p:cNvSpPr txBox="1">
              <a:spLocks noChangeArrowheads="1"/>
            </p:cNvSpPr>
            <p:nvPr/>
          </p:nvSpPr>
          <p:spPr bwMode="auto">
            <a:xfrm>
              <a:off x="288" y="3034"/>
              <a:ext cx="400" cy="240"/>
            </a:xfrm>
            <a:prstGeom prst="rect">
              <a:avLst/>
            </a:prstGeom>
            <a:noFill/>
            <a:ln w="9525">
              <a:noFill/>
              <a:miter lim="800000"/>
              <a:headEnd/>
              <a:tailEnd/>
            </a:ln>
            <a:effectLst/>
          </p:spPr>
          <p:txBody>
            <a:bodyPr/>
            <a:lstStyle/>
            <a:p>
              <a:r>
                <a:rPr lang="en-US" sz="2400"/>
                <a:t>4.</a:t>
              </a:r>
            </a:p>
          </p:txBody>
        </p:sp>
        <p:sp>
          <p:nvSpPr>
            <p:cNvPr id="32793" name="PSArrow"/>
            <p:cNvSpPr>
              <a:spLocks noChangeArrowheads="1"/>
            </p:cNvSpPr>
            <p:nvPr/>
          </p:nvSpPr>
          <p:spPr bwMode="auto">
            <a:xfrm>
              <a:off x="168" y="319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908550"/>
            <a:ext cx="1866900" cy="1247775"/>
            <a:chOff x="1704" y="3024"/>
            <a:chExt cx="1176" cy="786"/>
          </a:xfrm>
        </p:grpSpPr>
        <p:graphicFrame>
          <p:nvGraphicFramePr>
            <p:cNvPr id="32781" name="PSPic"/>
            <p:cNvGraphicFramePr>
              <a:graphicFrameLocks noChangeAspect="1"/>
            </p:cNvGraphicFramePr>
            <p:nvPr/>
          </p:nvGraphicFramePr>
          <p:xfrm>
            <a:off x="1824" y="3264"/>
            <a:ext cx="1056" cy="546"/>
          </p:xfrm>
          <a:graphic>
            <a:graphicData uri="http://schemas.openxmlformats.org/presentationml/2006/ole">
              <p:oleObj spid="_x0000_s586756" name="Equation" r:id="rId10" imgW="850900" imgH="444500" progId="">
                <p:embed/>
              </p:oleObj>
            </a:graphicData>
          </a:graphic>
        </p:graphicFrame>
        <p:sp>
          <p:nvSpPr>
            <p:cNvPr id="32795" name="PSText"/>
            <p:cNvSpPr txBox="1">
              <a:spLocks noChangeArrowheads="1"/>
            </p:cNvSpPr>
            <p:nvPr/>
          </p:nvSpPr>
          <p:spPr bwMode="auto">
            <a:xfrm>
              <a:off x="1824" y="3024"/>
              <a:ext cx="400" cy="240"/>
            </a:xfrm>
            <a:prstGeom prst="rect">
              <a:avLst/>
            </a:prstGeom>
            <a:noFill/>
            <a:ln w="9525">
              <a:noFill/>
              <a:miter lim="800000"/>
              <a:headEnd/>
              <a:tailEnd/>
            </a:ln>
            <a:effectLst/>
          </p:spPr>
          <p:txBody>
            <a:bodyPr/>
            <a:lstStyle/>
            <a:p>
              <a:r>
                <a:rPr lang="en-US" sz="2400"/>
                <a:t>5.</a:t>
              </a:r>
            </a:p>
          </p:txBody>
        </p:sp>
        <p:sp>
          <p:nvSpPr>
            <p:cNvPr id="32796" name="PSArrow"/>
            <p:cNvSpPr>
              <a:spLocks noChangeArrowheads="1"/>
            </p:cNvSpPr>
            <p:nvPr/>
          </p:nvSpPr>
          <p:spPr bwMode="auto">
            <a:xfrm>
              <a:off x="1704"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2799" name="Rectangle 3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98" name="Object 30"/>
          <p:cNvGraphicFramePr>
            <a:graphicFrameLocks noChangeAspect="1"/>
          </p:cNvGraphicFramePr>
          <p:nvPr/>
        </p:nvGraphicFramePr>
        <p:xfrm>
          <a:off x="533400" y="1066800"/>
          <a:ext cx="3505200" cy="781050"/>
        </p:xfrm>
        <a:graphic>
          <a:graphicData uri="http://schemas.openxmlformats.org/presentationml/2006/ole">
            <p:oleObj spid="_x0000_s586755" name="Equation" r:id="rId11" imgW="8509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0"/>
            <a:ext cx="8229600" cy="1341438"/>
          </a:xfrm>
        </p:spPr>
        <p:txBody>
          <a:bodyPr>
            <a:spAutoFit/>
          </a:bodyPr>
          <a:lstStyle/>
          <a:p>
            <a:r>
              <a:rPr lang="en-US" sz="3200"/>
              <a:t>Find a power series representation for the function.</a:t>
            </a:r>
          </a:p>
        </p:txBody>
      </p:sp>
      <p:graphicFrame>
        <p:nvGraphicFramePr>
          <p:cNvPr id="33795" name="TPChart"/>
          <p:cNvGraphicFramePr>
            <a:graphicFrameLocks noChangeAspect="1"/>
          </p:cNvGraphicFramePr>
          <p:nvPr/>
        </p:nvGraphicFramePr>
        <p:xfrm>
          <a:off x="4572000" y="1714500"/>
          <a:ext cx="4572000" cy="5143500"/>
        </p:xfrm>
        <a:graphic>
          <a:graphicData uri="http://schemas.openxmlformats.org/presentationml/2006/ole">
            <p:oleObj spid="_x0000_s587778" name="Chart" r:id="rId5" imgW="4571989" imgH="5143584" progId="MSGraph.Chart.8">
              <p:embed followColorScheme="full"/>
            </p:oleObj>
          </a:graphicData>
        </a:graphic>
      </p:graphicFrame>
      <p:sp>
        <p:nvSpPr>
          <p:cNvPr id="33796" name="TPAnswers" hidden="1"/>
          <p:cNvSpPr>
            <a:spLocks noGrp="1" noChangeArrowheads="1"/>
          </p:cNvSpPr>
          <p:nvPr>
            <p:ph type="body" idx="1"/>
            <p:custDataLst>
              <p:tags r:id="rId3"/>
            </p:custDataLst>
          </p:nvPr>
        </p:nvSpPr>
        <p:spPr>
          <a:xfrm>
            <a:off x="457200" y="6931025"/>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grpSp>
        <p:nvGrpSpPr>
          <p:cNvPr id="2" name="Picture Choice 1"/>
          <p:cNvGrpSpPr>
            <a:grpSpLocks/>
          </p:cNvGrpSpPr>
          <p:nvPr/>
        </p:nvGrpSpPr>
        <p:grpSpPr bwMode="auto">
          <a:xfrm>
            <a:off x="419100" y="2438400"/>
            <a:ext cx="1619250" cy="1279525"/>
            <a:chOff x="264" y="1536"/>
            <a:chExt cx="1020" cy="806"/>
          </a:xfrm>
        </p:grpSpPr>
        <p:graphicFrame>
          <p:nvGraphicFramePr>
            <p:cNvPr id="33797" name="PSPic"/>
            <p:cNvGraphicFramePr>
              <a:graphicFrameLocks noChangeAspect="1"/>
            </p:cNvGraphicFramePr>
            <p:nvPr/>
          </p:nvGraphicFramePr>
          <p:xfrm>
            <a:off x="384" y="1776"/>
            <a:ext cx="900" cy="566"/>
          </p:xfrm>
          <a:graphic>
            <a:graphicData uri="http://schemas.openxmlformats.org/presentationml/2006/ole">
              <p:oleObj spid="_x0000_s587784" name="Equation" r:id="rId6" imgW="698500" imgH="444500" progId="">
                <p:embed/>
              </p:oleObj>
            </a:graphicData>
          </a:graphic>
        </p:graphicFrame>
        <p:sp>
          <p:nvSpPr>
            <p:cNvPr id="33807" name="PSText"/>
            <p:cNvSpPr txBox="1">
              <a:spLocks noChangeArrowheads="1"/>
            </p:cNvSpPr>
            <p:nvPr/>
          </p:nvSpPr>
          <p:spPr bwMode="auto">
            <a:xfrm>
              <a:off x="384" y="1536"/>
              <a:ext cx="400" cy="240"/>
            </a:xfrm>
            <a:prstGeom prst="rect">
              <a:avLst/>
            </a:prstGeom>
            <a:noFill/>
            <a:ln w="9525">
              <a:noFill/>
              <a:miter lim="800000"/>
              <a:headEnd/>
              <a:tailEnd/>
            </a:ln>
            <a:effectLst/>
          </p:spPr>
          <p:txBody>
            <a:bodyPr/>
            <a:lstStyle/>
            <a:p>
              <a:r>
                <a:rPr lang="en-US" sz="2400"/>
                <a:t>1.</a:t>
              </a:r>
            </a:p>
          </p:txBody>
        </p:sp>
        <p:sp>
          <p:nvSpPr>
            <p:cNvPr id="33808" name="PSArrow"/>
            <p:cNvSpPr>
              <a:spLocks noChangeArrowheads="1"/>
            </p:cNvSpPr>
            <p:nvPr/>
          </p:nvSpPr>
          <p:spPr bwMode="auto">
            <a:xfrm>
              <a:off x="26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2438400"/>
            <a:ext cx="1431925" cy="1279525"/>
            <a:chOff x="1608" y="1536"/>
            <a:chExt cx="902" cy="806"/>
          </a:xfrm>
        </p:grpSpPr>
        <p:graphicFrame>
          <p:nvGraphicFramePr>
            <p:cNvPr id="33799" name="PSPic"/>
            <p:cNvGraphicFramePr>
              <a:graphicFrameLocks noChangeAspect="1"/>
            </p:cNvGraphicFramePr>
            <p:nvPr/>
          </p:nvGraphicFramePr>
          <p:xfrm>
            <a:off x="1728" y="1776"/>
            <a:ext cx="782" cy="566"/>
          </p:xfrm>
          <a:graphic>
            <a:graphicData uri="http://schemas.openxmlformats.org/presentationml/2006/ole">
              <p:oleObj spid="_x0000_s587783" name="Equation" r:id="rId7" imgW="609600" imgH="444500" progId="">
                <p:embed/>
              </p:oleObj>
            </a:graphicData>
          </a:graphic>
        </p:graphicFrame>
        <p:sp>
          <p:nvSpPr>
            <p:cNvPr id="33810" name="PSText"/>
            <p:cNvSpPr txBox="1">
              <a:spLocks noChangeArrowheads="1"/>
            </p:cNvSpPr>
            <p:nvPr/>
          </p:nvSpPr>
          <p:spPr bwMode="auto">
            <a:xfrm>
              <a:off x="1728" y="1536"/>
              <a:ext cx="400" cy="240"/>
            </a:xfrm>
            <a:prstGeom prst="rect">
              <a:avLst/>
            </a:prstGeom>
            <a:noFill/>
            <a:ln w="9525">
              <a:noFill/>
              <a:miter lim="800000"/>
              <a:headEnd/>
              <a:tailEnd/>
            </a:ln>
            <a:effectLst/>
          </p:spPr>
          <p:txBody>
            <a:bodyPr/>
            <a:lstStyle/>
            <a:p>
              <a:r>
                <a:rPr lang="en-US" sz="2400"/>
                <a:t>2.</a:t>
              </a:r>
            </a:p>
          </p:txBody>
        </p:sp>
        <p:sp>
          <p:nvSpPr>
            <p:cNvPr id="33811" name="PSArrow"/>
            <p:cNvSpPr>
              <a:spLocks noChangeArrowheads="1"/>
            </p:cNvSpPr>
            <p:nvPr/>
          </p:nvSpPr>
          <p:spPr bwMode="auto">
            <a:xfrm>
              <a:off x="1608"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749675"/>
            <a:ext cx="1665288" cy="1279525"/>
            <a:chOff x="792" y="2304"/>
            <a:chExt cx="1049" cy="806"/>
          </a:xfrm>
        </p:grpSpPr>
        <p:graphicFrame>
          <p:nvGraphicFramePr>
            <p:cNvPr id="33801" name="PSPic"/>
            <p:cNvGraphicFramePr>
              <a:graphicFrameLocks noChangeAspect="1"/>
            </p:cNvGraphicFramePr>
            <p:nvPr/>
          </p:nvGraphicFramePr>
          <p:xfrm>
            <a:off x="912" y="2544"/>
            <a:ext cx="929" cy="566"/>
          </p:xfrm>
          <a:graphic>
            <a:graphicData uri="http://schemas.openxmlformats.org/presentationml/2006/ole">
              <p:oleObj spid="_x0000_s587782" name="Equation" r:id="rId8" imgW="723900" imgH="444500" progId="">
                <p:embed/>
              </p:oleObj>
            </a:graphicData>
          </a:graphic>
        </p:graphicFrame>
        <p:sp>
          <p:nvSpPr>
            <p:cNvPr id="33813" name="PSText"/>
            <p:cNvSpPr txBox="1">
              <a:spLocks noChangeArrowheads="1"/>
            </p:cNvSpPr>
            <p:nvPr/>
          </p:nvSpPr>
          <p:spPr bwMode="auto">
            <a:xfrm>
              <a:off x="912" y="2304"/>
              <a:ext cx="400" cy="240"/>
            </a:xfrm>
            <a:prstGeom prst="rect">
              <a:avLst/>
            </a:prstGeom>
            <a:noFill/>
            <a:ln w="9525">
              <a:noFill/>
              <a:miter lim="800000"/>
              <a:headEnd/>
              <a:tailEnd/>
            </a:ln>
            <a:effectLst/>
          </p:spPr>
          <p:txBody>
            <a:bodyPr/>
            <a:lstStyle/>
            <a:p>
              <a:r>
                <a:rPr lang="en-US" sz="2400"/>
                <a:t>3.</a:t>
              </a:r>
            </a:p>
          </p:txBody>
        </p:sp>
        <p:sp>
          <p:nvSpPr>
            <p:cNvPr id="33814" name="PSArrow"/>
            <p:cNvSpPr>
              <a:spLocks noChangeArrowheads="1"/>
            </p:cNvSpPr>
            <p:nvPr/>
          </p:nvSpPr>
          <p:spPr bwMode="auto">
            <a:xfrm>
              <a:off x="79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029200"/>
            <a:ext cx="2085975" cy="1279525"/>
            <a:chOff x="264" y="3168"/>
            <a:chExt cx="1314" cy="806"/>
          </a:xfrm>
        </p:grpSpPr>
        <p:graphicFrame>
          <p:nvGraphicFramePr>
            <p:cNvPr id="33803" name="PSPic"/>
            <p:cNvGraphicFramePr>
              <a:graphicFrameLocks noChangeAspect="1"/>
            </p:cNvGraphicFramePr>
            <p:nvPr/>
          </p:nvGraphicFramePr>
          <p:xfrm>
            <a:off x="384" y="3408"/>
            <a:ext cx="1194" cy="566"/>
          </p:xfrm>
          <a:graphic>
            <a:graphicData uri="http://schemas.openxmlformats.org/presentationml/2006/ole">
              <p:oleObj spid="_x0000_s587781" name="Equation" r:id="rId9" imgW="927100" imgH="444500" progId="">
                <p:embed/>
              </p:oleObj>
            </a:graphicData>
          </a:graphic>
        </p:graphicFrame>
        <p:sp>
          <p:nvSpPr>
            <p:cNvPr id="33816" name="PSText"/>
            <p:cNvSpPr txBox="1">
              <a:spLocks noChangeArrowheads="1"/>
            </p:cNvSpPr>
            <p:nvPr/>
          </p:nvSpPr>
          <p:spPr bwMode="auto">
            <a:xfrm>
              <a:off x="384" y="3168"/>
              <a:ext cx="400" cy="240"/>
            </a:xfrm>
            <a:prstGeom prst="rect">
              <a:avLst/>
            </a:prstGeom>
            <a:noFill/>
            <a:ln w="9525">
              <a:noFill/>
              <a:miter lim="800000"/>
              <a:headEnd/>
              <a:tailEnd/>
            </a:ln>
            <a:effectLst/>
          </p:spPr>
          <p:txBody>
            <a:bodyPr/>
            <a:lstStyle/>
            <a:p>
              <a:r>
                <a:rPr lang="en-US" sz="2400"/>
                <a:t>4.</a:t>
              </a:r>
            </a:p>
          </p:txBody>
        </p:sp>
        <p:sp>
          <p:nvSpPr>
            <p:cNvPr id="33817" name="PSArrow"/>
            <p:cNvSpPr>
              <a:spLocks noChangeArrowheads="1"/>
            </p:cNvSpPr>
            <p:nvPr/>
          </p:nvSpPr>
          <p:spPr bwMode="auto">
            <a:xfrm>
              <a:off x="2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029200"/>
            <a:ext cx="1943100" cy="1279525"/>
            <a:chOff x="1608" y="3168"/>
            <a:chExt cx="1224" cy="806"/>
          </a:xfrm>
        </p:grpSpPr>
        <p:graphicFrame>
          <p:nvGraphicFramePr>
            <p:cNvPr id="33805" name="PSPic"/>
            <p:cNvGraphicFramePr>
              <a:graphicFrameLocks noChangeAspect="1"/>
            </p:cNvGraphicFramePr>
            <p:nvPr/>
          </p:nvGraphicFramePr>
          <p:xfrm>
            <a:off x="1728" y="3408"/>
            <a:ext cx="1104" cy="566"/>
          </p:xfrm>
          <a:graphic>
            <a:graphicData uri="http://schemas.openxmlformats.org/presentationml/2006/ole">
              <p:oleObj spid="_x0000_s587780" name="Equation" r:id="rId10" imgW="863225" imgH="444307" progId="">
                <p:embed/>
              </p:oleObj>
            </a:graphicData>
          </a:graphic>
        </p:graphicFrame>
        <p:sp>
          <p:nvSpPr>
            <p:cNvPr id="33819" name="PSText"/>
            <p:cNvSpPr txBox="1">
              <a:spLocks noChangeArrowheads="1"/>
            </p:cNvSpPr>
            <p:nvPr/>
          </p:nvSpPr>
          <p:spPr bwMode="auto">
            <a:xfrm>
              <a:off x="1728" y="3168"/>
              <a:ext cx="400" cy="240"/>
            </a:xfrm>
            <a:prstGeom prst="rect">
              <a:avLst/>
            </a:prstGeom>
            <a:noFill/>
            <a:ln w="9525">
              <a:noFill/>
              <a:miter lim="800000"/>
              <a:headEnd/>
              <a:tailEnd/>
            </a:ln>
            <a:effectLst/>
          </p:spPr>
          <p:txBody>
            <a:bodyPr/>
            <a:lstStyle/>
            <a:p>
              <a:r>
                <a:rPr lang="en-US" sz="2400"/>
                <a:t>5.</a:t>
              </a:r>
            </a:p>
          </p:txBody>
        </p:sp>
        <p:sp>
          <p:nvSpPr>
            <p:cNvPr id="33820" name="PSArrow"/>
            <p:cNvSpPr>
              <a:spLocks noChangeArrowheads="1"/>
            </p:cNvSpPr>
            <p:nvPr/>
          </p:nvSpPr>
          <p:spPr bwMode="auto">
            <a:xfrm>
              <a:off x="160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3823" name="Rectangle 3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22" name="Object 30"/>
          <p:cNvGraphicFramePr>
            <a:graphicFrameLocks noChangeAspect="1"/>
          </p:cNvGraphicFramePr>
          <p:nvPr/>
        </p:nvGraphicFramePr>
        <p:xfrm>
          <a:off x="990600" y="1143000"/>
          <a:ext cx="2514600" cy="1065213"/>
        </p:xfrm>
        <a:graphic>
          <a:graphicData uri="http://schemas.openxmlformats.org/presentationml/2006/ole">
            <p:oleObj spid="_x0000_s587779" name="Equation" r:id="rId11" imgW="940208" imgH="39387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106363"/>
            <a:ext cx="8229600" cy="1341437"/>
          </a:xfrm>
        </p:spPr>
        <p:txBody>
          <a:bodyPr>
            <a:spAutoFit/>
          </a:bodyPr>
          <a:lstStyle/>
          <a:p>
            <a:r>
              <a:rPr lang="en-US" sz="3200"/>
              <a:t>Use series to approximate the definite integral to within the indicated accuracy.</a:t>
            </a:r>
          </a:p>
        </p:txBody>
      </p:sp>
      <p:graphicFrame>
        <p:nvGraphicFramePr>
          <p:cNvPr id="34819" name="TPChart"/>
          <p:cNvGraphicFramePr>
            <a:graphicFrameLocks noChangeAspect="1"/>
          </p:cNvGraphicFramePr>
          <p:nvPr/>
        </p:nvGraphicFramePr>
        <p:xfrm>
          <a:off x="4572000" y="1714500"/>
          <a:ext cx="4572000" cy="5143500"/>
        </p:xfrm>
        <a:graphic>
          <a:graphicData uri="http://schemas.openxmlformats.org/presentationml/2006/ole">
            <p:oleObj spid="_x0000_s588802"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3179763"/>
            <a:ext cx="4114800" cy="2916237"/>
          </a:xfrm>
        </p:spPr>
        <p:txBody>
          <a:bodyPr>
            <a:spAutoFit/>
          </a:bodyPr>
          <a:lstStyle/>
          <a:p>
            <a:pPr marL="609600" indent="-609600">
              <a:buFontTx/>
              <a:buAutoNum type="arabicPeriod"/>
            </a:pPr>
            <a:r>
              <a:rPr lang="en-US"/>
              <a:t>0.1249</a:t>
            </a:r>
          </a:p>
          <a:p>
            <a:pPr marL="609600" indent="-609600">
              <a:buFontTx/>
              <a:buAutoNum type="arabicPeriod"/>
            </a:pPr>
            <a:r>
              <a:rPr lang="en-US"/>
              <a:t>0.0125</a:t>
            </a:r>
          </a:p>
          <a:p>
            <a:pPr marL="609600" indent="-609600">
              <a:buFontTx/>
              <a:buAutoNum type="arabicPeriod"/>
            </a:pPr>
            <a:r>
              <a:rPr lang="en-US"/>
              <a:t>0.1449</a:t>
            </a:r>
          </a:p>
          <a:p>
            <a:pPr marL="609600" indent="-609600">
              <a:buFontTx/>
              <a:buAutoNum type="arabicPeriod"/>
            </a:pPr>
            <a:r>
              <a:rPr lang="en-US"/>
              <a:t>0.0625</a:t>
            </a:r>
          </a:p>
          <a:p>
            <a:pPr marL="609600" indent="-609600">
              <a:buFontTx/>
              <a:buAutoNum type="arabicPeriod"/>
            </a:pPr>
            <a:r>
              <a:rPr lang="en-US"/>
              <a:t>0.0825</a:t>
            </a:r>
          </a:p>
        </p:txBody>
      </p:sp>
      <p:sp>
        <p:nvSpPr>
          <p:cNvPr id="34822"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500063" y="1690688"/>
          <a:ext cx="4300537" cy="1149350"/>
        </p:xfrm>
        <a:graphic>
          <a:graphicData uri="http://schemas.openxmlformats.org/presentationml/2006/ole">
            <p:oleObj spid="_x0000_s588803" name="Equation" r:id="rId6" imgW="1815840" imgH="482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76200"/>
            <a:ext cx="8229600" cy="1341438"/>
          </a:xfrm>
        </p:spPr>
        <p:txBody>
          <a:bodyPr>
            <a:spAutoFit/>
          </a:bodyPr>
          <a:lstStyle/>
          <a:p>
            <a:r>
              <a:rPr lang="en-US" sz="3200"/>
              <a:t>Use series to evaluate the limit correct to three decimal places.</a:t>
            </a:r>
          </a:p>
        </p:txBody>
      </p:sp>
      <p:graphicFrame>
        <p:nvGraphicFramePr>
          <p:cNvPr id="35843" name="TPChart"/>
          <p:cNvGraphicFramePr>
            <a:graphicFrameLocks noChangeAspect="1"/>
          </p:cNvGraphicFramePr>
          <p:nvPr/>
        </p:nvGraphicFramePr>
        <p:xfrm>
          <a:off x="4508500" y="1651000"/>
          <a:ext cx="4572000" cy="5143500"/>
        </p:xfrm>
        <a:graphic>
          <a:graphicData uri="http://schemas.openxmlformats.org/presentationml/2006/ole">
            <p:oleObj spid="_x0000_s589826"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114.133</a:t>
            </a:r>
          </a:p>
          <a:p>
            <a:pPr marL="609600" indent="-609600">
              <a:buFontTx/>
              <a:buAutoNum type="arabicPeriod"/>
            </a:pPr>
            <a:r>
              <a:rPr lang="en-US"/>
              <a:t>114.333</a:t>
            </a:r>
          </a:p>
          <a:p>
            <a:pPr marL="609600" indent="-609600">
              <a:buFontTx/>
              <a:buAutoNum type="arabicPeriod"/>
            </a:pPr>
            <a:r>
              <a:rPr lang="en-US"/>
              <a:t>34.3233</a:t>
            </a:r>
          </a:p>
          <a:p>
            <a:pPr marL="609600" indent="-609600">
              <a:buFontTx/>
              <a:buAutoNum type="arabicPeriod"/>
            </a:pPr>
            <a:r>
              <a:rPr lang="en-US"/>
              <a:t>115.933</a:t>
            </a:r>
          </a:p>
          <a:p>
            <a:pPr marL="609600" indent="-609600">
              <a:buFontTx/>
              <a:buAutoNum type="arabicPeriod"/>
            </a:pPr>
            <a:r>
              <a:rPr lang="en-US"/>
              <a:t>118.933</a:t>
            </a:r>
          </a:p>
        </p:txBody>
      </p:sp>
      <p:sp>
        <p:nvSpPr>
          <p:cNvPr id="3584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533400" y="1600200"/>
          <a:ext cx="3048000" cy="1219200"/>
        </p:xfrm>
        <a:graphic>
          <a:graphicData uri="http://schemas.openxmlformats.org/presentationml/2006/ole">
            <p:oleObj spid="_x0000_s589827" name="Equation" r:id="rId6" imgW="9525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90488"/>
            <a:ext cx="8229600" cy="1738312"/>
          </a:xfrm>
        </p:spPr>
        <p:txBody>
          <a:bodyPr>
            <a:spAutoFit/>
          </a:bodyPr>
          <a:lstStyle/>
          <a:p>
            <a:r>
              <a:rPr lang="en-US" sz="3000"/>
              <a:t>Use the binomial series to expand the function as a power series. Find the radius of convergence.</a:t>
            </a:r>
          </a:p>
        </p:txBody>
      </p:sp>
      <p:graphicFrame>
        <p:nvGraphicFramePr>
          <p:cNvPr id="36867" name="TPChart"/>
          <p:cNvGraphicFramePr>
            <a:graphicFrameLocks noChangeAspect="1"/>
          </p:cNvGraphicFramePr>
          <p:nvPr/>
        </p:nvGraphicFramePr>
        <p:xfrm>
          <a:off x="4508500" y="1651000"/>
          <a:ext cx="4572000" cy="5143500"/>
        </p:xfrm>
        <a:graphic>
          <a:graphicData uri="http://schemas.openxmlformats.org/presentationml/2006/ole">
            <p:oleObj spid="_x0000_s590850"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 </a:t>
            </a:r>
            <a:r>
              <a:rPr lang="en-US" i="1"/>
              <a:t>x</a:t>
            </a:r>
            <a:r>
              <a:rPr lang="en-US"/>
              <a:t> | &lt; 8</a:t>
            </a:r>
          </a:p>
          <a:p>
            <a:pPr marL="609600" indent="-609600">
              <a:buFontTx/>
              <a:buAutoNum type="arabicPeriod"/>
            </a:pPr>
            <a:r>
              <a:rPr lang="en-US"/>
              <a:t>| </a:t>
            </a:r>
            <a:r>
              <a:rPr lang="en-US" i="1"/>
              <a:t>x</a:t>
            </a:r>
            <a:r>
              <a:rPr lang="en-US"/>
              <a:t> | &lt; 10</a:t>
            </a:r>
          </a:p>
          <a:p>
            <a:pPr marL="609600" indent="-609600">
              <a:buFontTx/>
              <a:buAutoNum type="arabicPeriod"/>
            </a:pPr>
            <a:r>
              <a:rPr lang="en-US"/>
              <a:t>| </a:t>
            </a:r>
            <a:r>
              <a:rPr lang="en-US" i="1"/>
              <a:t>x</a:t>
            </a:r>
            <a:r>
              <a:rPr lang="en-US"/>
              <a:t> | &lt; 1</a:t>
            </a:r>
          </a:p>
          <a:p>
            <a:pPr marL="609600" indent="-609600">
              <a:buFontTx/>
              <a:buAutoNum type="arabicPeriod"/>
            </a:pPr>
            <a:r>
              <a:rPr lang="en-US"/>
              <a:t>| </a:t>
            </a:r>
            <a:r>
              <a:rPr lang="en-US" i="1"/>
              <a:t>x</a:t>
            </a:r>
            <a:r>
              <a:rPr lang="en-US"/>
              <a:t> | &lt; 0.1</a:t>
            </a:r>
          </a:p>
          <a:p>
            <a:pPr marL="609600" indent="-609600">
              <a:buFontTx/>
              <a:buAutoNum type="arabicPeriod"/>
            </a:pPr>
            <a:r>
              <a:rPr lang="en-US"/>
              <a:t>| </a:t>
            </a:r>
            <a:r>
              <a:rPr lang="en-US" i="1"/>
              <a:t>x</a:t>
            </a:r>
            <a:r>
              <a:rPr lang="en-US"/>
              <a:t> | &lt; 1.8</a:t>
            </a:r>
          </a:p>
        </p:txBody>
      </p:sp>
      <p:sp>
        <p:nvSpPr>
          <p:cNvPr id="36870"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990600" y="2028825"/>
          <a:ext cx="1371600" cy="1095375"/>
        </p:xfrm>
        <a:graphic>
          <a:graphicData uri="http://schemas.openxmlformats.org/presentationml/2006/ole">
            <p:oleObj spid="_x0000_s590851" name="Equation" r:id="rId6" imgW="4572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90488"/>
            <a:ext cx="8229600" cy="1738312"/>
          </a:xfrm>
        </p:spPr>
        <p:txBody>
          <a:bodyPr>
            <a:spAutoFit/>
          </a:bodyPr>
          <a:lstStyle/>
          <a:p>
            <a:r>
              <a:rPr lang="en-US" sz="3000"/>
              <a:t>Use the binomial series to expand the function as a power series. Find the radius of convergence.</a:t>
            </a:r>
          </a:p>
        </p:txBody>
      </p:sp>
      <p:graphicFrame>
        <p:nvGraphicFramePr>
          <p:cNvPr id="37891" name="TPChart"/>
          <p:cNvGraphicFramePr>
            <a:graphicFrameLocks noChangeAspect="1"/>
          </p:cNvGraphicFramePr>
          <p:nvPr/>
        </p:nvGraphicFramePr>
        <p:xfrm>
          <a:off x="4508500" y="1651000"/>
          <a:ext cx="4572000" cy="5143500"/>
        </p:xfrm>
        <a:graphic>
          <a:graphicData uri="http://schemas.openxmlformats.org/presentationml/2006/ole">
            <p:oleObj spid="_x0000_s591874"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3332163"/>
            <a:ext cx="4114800" cy="2916237"/>
          </a:xfrm>
        </p:spPr>
        <p:txBody>
          <a:bodyPr>
            <a:spAutoFit/>
          </a:bodyPr>
          <a:lstStyle/>
          <a:p>
            <a:pPr marL="609600" indent="-609600">
              <a:buFontTx/>
              <a:buAutoNum type="arabicPeriod"/>
            </a:pPr>
            <a:r>
              <a:rPr lang="en-US"/>
              <a:t>| </a:t>
            </a:r>
            <a:r>
              <a:rPr lang="en-US" i="1"/>
              <a:t>x</a:t>
            </a:r>
            <a:r>
              <a:rPr lang="en-US"/>
              <a:t> | &lt; 8</a:t>
            </a:r>
          </a:p>
          <a:p>
            <a:pPr marL="609600" indent="-609600">
              <a:buFontTx/>
              <a:buAutoNum type="arabicPeriod"/>
            </a:pPr>
            <a:r>
              <a:rPr lang="en-US"/>
              <a:t>| </a:t>
            </a:r>
            <a:r>
              <a:rPr lang="en-US" i="1"/>
              <a:t>x</a:t>
            </a:r>
            <a:r>
              <a:rPr lang="en-US"/>
              <a:t> | &lt; 1</a:t>
            </a:r>
          </a:p>
          <a:p>
            <a:pPr marL="609600" indent="-609600">
              <a:buFontTx/>
              <a:buAutoNum type="arabicPeriod"/>
            </a:pPr>
            <a:r>
              <a:rPr lang="en-US"/>
              <a:t>| </a:t>
            </a:r>
            <a:r>
              <a:rPr lang="en-US" i="1"/>
              <a:t>x</a:t>
            </a:r>
            <a:r>
              <a:rPr lang="en-US"/>
              <a:t> | &lt; 4</a:t>
            </a:r>
          </a:p>
          <a:p>
            <a:pPr marL="609600" indent="-609600">
              <a:buFontTx/>
              <a:buAutoNum type="arabicPeriod"/>
            </a:pPr>
            <a:r>
              <a:rPr lang="en-US"/>
              <a:t>| </a:t>
            </a:r>
            <a:r>
              <a:rPr lang="en-US" i="1"/>
              <a:t>x</a:t>
            </a:r>
            <a:r>
              <a:rPr lang="en-US"/>
              <a:t> | &lt; 10</a:t>
            </a:r>
          </a:p>
          <a:p>
            <a:pPr marL="609600" indent="-609600">
              <a:buFontTx/>
              <a:buAutoNum type="arabicPeriod"/>
            </a:pPr>
            <a:r>
              <a:rPr lang="en-US"/>
              <a:t>| </a:t>
            </a:r>
            <a:r>
              <a:rPr lang="en-US" i="1"/>
              <a:t>x</a:t>
            </a:r>
            <a:r>
              <a:rPr lang="en-US"/>
              <a:t> | &lt; 1.8</a:t>
            </a:r>
          </a:p>
        </p:txBody>
      </p:sp>
      <p:sp>
        <p:nvSpPr>
          <p:cNvPr id="3789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990600" y="1933575"/>
          <a:ext cx="1600200" cy="1190625"/>
        </p:xfrm>
        <a:graphic>
          <a:graphicData uri="http://schemas.openxmlformats.org/presentationml/2006/ole">
            <p:oleObj spid="_x0000_s591875" name="Equation" r:id="rId6" imgW="533632" imgH="39387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76200"/>
            <a:ext cx="8229600" cy="1341438"/>
          </a:xfrm>
        </p:spPr>
        <p:txBody>
          <a:bodyPr>
            <a:spAutoFit/>
          </a:bodyPr>
          <a:lstStyle/>
          <a:p>
            <a:r>
              <a:rPr lang="en-US" sz="3200"/>
              <a:t>Find the Taylor polynomial </a:t>
            </a:r>
            <a:r>
              <a:rPr lang="en-US" sz="3200" i="1"/>
              <a:t>T</a:t>
            </a:r>
            <a:r>
              <a:rPr lang="en-US" sz="3200" baseline="-25000"/>
              <a:t>3</a:t>
            </a:r>
            <a:r>
              <a:rPr lang="en-US" sz="3200"/>
              <a:t> for the function </a:t>
            </a:r>
            <a:r>
              <a:rPr lang="en-US" sz="3200">
                <a:cs typeface="Arial" charset="0"/>
              </a:rPr>
              <a:t>ƒ</a:t>
            </a:r>
            <a:r>
              <a:rPr lang="en-US" sz="3200"/>
              <a:t> at the number </a:t>
            </a:r>
            <a:r>
              <a:rPr lang="en-US" sz="3200" i="1"/>
              <a:t>a</a:t>
            </a:r>
            <a:r>
              <a:rPr lang="en-US" sz="3200"/>
              <a:t> = 1.</a:t>
            </a:r>
          </a:p>
        </p:txBody>
      </p:sp>
      <p:graphicFrame>
        <p:nvGraphicFramePr>
          <p:cNvPr id="38915" name="TPChart"/>
          <p:cNvGraphicFramePr>
            <a:graphicFrameLocks noChangeAspect="1"/>
          </p:cNvGraphicFramePr>
          <p:nvPr/>
        </p:nvGraphicFramePr>
        <p:xfrm>
          <a:off x="4572000" y="1714500"/>
          <a:ext cx="4572000" cy="5143500"/>
        </p:xfrm>
        <a:graphic>
          <a:graphicData uri="http://schemas.openxmlformats.org/presentationml/2006/ole">
            <p:oleObj spid="_x0000_s592898"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381000" y="2362200"/>
            <a:ext cx="4114800" cy="4024313"/>
          </a:xfrm>
        </p:spPr>
        <p:txBody>
          <a:bodyPr>
            <a:spAutoFit/>
          </a:bodyPr>
          <a:lstStyle/>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p:txBody>
      </p:sp>
      <p:sp>
        <p:nvSpPr>
          <p:cNvPr id="3891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7" name="Object 5"/>
          <p:cNvGraphicFramePr>
            <a:graphicFrameLocks noChangeAspect="1"/>
          </p:cNvGraphicFramePr>
          <p:nvPr/>
        </p:nvGraphicFramePr>
        <p:xfrm>
          <a:off x="533400" y="1371600"/>
          <a:ext cx="2286000" cy="714375"/>
        </p:xfrm>
        <a:graphic>
          <a:graphicData uri="http://schemas.openxmlformats.org/presentationml/2006/ole">
            <p:oleObj spid="_x0000_s592899" name="Equation" r:id="rId6" imgW="609336" imgH="190417" progId="">
              <p:embed/>
            </p:oleObj>
          </a:graphicData>
        </a:graphic>
      </p:graphicFrame>
      <p:sp>
        <p:nvSpPr>
          <p:cNvPr id="3892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9" name="Object 7"/>
          <p:cNvGraphicFramePr>
            <a:graphicFrameLocks noChangeAspect="1"/>
          </p:cNvGraphicFramePr>
          <p:nvPr/>
        </p:nvGraphicFramePr>
        <p:xfrm>
          <a:off x="914400" y="2209800"/>
          <a:ext cx="3371850" cy="715963"/>
        </p:xfrm>
        <a:graphic>
          <a:graphicData uri="http://schemas.openxmlformats.org/presentationml/2006/ole">
            <p:oleObj spid="_x0000_s592900" name="Equation" r:id="rId7" imgW="1536700" imgH="330200" progId="">
              <p:embed/>
            </p:oleObj>
          </a:graphicData>
        </a:graphic>
      </p:graphicFrame>
      <p:sp>
        <p:nvSpPr>
          <p:cNvPr id="3892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1" name="Object 9"/>
          <p:cNvGraphicFramePr>
            <a:graphicFrameLocks noChangeAspect="1"/>
          </p:cNvGraphicFramePr>
          <p:nvPr/>
        </p:nvGraphicFramePr>
        <p:xfrm>
          <a:off x="914400" y="3124200"/>
          <a:ext cx="3371850" cy="715963"/>
        </p:xfrm>
        <a:graphic>
          <a:graphicData uri="http://schemas.openxmlformats.org/presentationml/2006/ole">
            <p:oleObj spid="_x0000_s592901" name="Equation" r:id="rId8" imgW="1536700" imgH="330200" progId="">
              <p:embed/>
            </p:oleObj>
          </a:graphicData>
        </a:graphic>
      </p:graphicFrame>
      <p:sp>
        <p:nvSpPr>
          <p:cNvPr id="3892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3" name="Object 11"/>
          <p:cNvGraphicFramePr>
            <a:graphicFrameLocks noChangeAspect="1"/>
          </p:cNvGraphicFramePr>
          <p:nvPr/>
        </p:nvGraphicFramePr>
        <p:xfrm>
          <a:off x="914400" y="4038600"/>
          <a:ext cx="3384550" cy="715963"/>
        </p:xfrm>
        <a:graphic>
          <a:graphicData uri="http://schemas.openxmlformats.org/presentationml/2006/ole">
            <p:oleObj spid="_x0000_s592902" name="Equation" r:id="rId9" imgW="1548728" imgH="330057" progId="">
              <p:embed/>
            </p:oleObj>
          </a:graphicData>
        </a:graphic>
      </p:graphicFrame>
      <p:sp>
        <p:nvSpPr>
          <p:cNvPr id="3892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5" name="Object 13"/>
          <p:cNvGraphicFramePr>
            <a:graphicFrameLocks noChangeAspect="1"/>
          </p:cNvGraphicFramePr>
          <p:nvPr/>
        </p:nvGraphicFramePr>
        <p:xfrm>
          <a:off x="914400" y="4930775"/>
          <a:ext cx="3384550" cy="715963"/>
        </p:xfrm>
        <a:graphic>
          <a:graphicData uri="http://schemas.openxmlformats.org/presentationml/2006/ole">
            <p:oleObj spid="_x0000_s592903" name="Equation" r:id="rId10" imgW="1548728" imgH="330057" progId="">
              <p:embed/>
            </p:oleObj>
          </a:graphicData>
        </a:graphic>
      </p:graphicFrame>
      <p:sp>
        <p:nvSpPr>
          <p:cNvPr id="38928"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7" name="Object 15"/>
          <p:cNvGraphicFramePr>
            <a:graphicFrameLocks noChangeAspect="1"/>
          </p:cNvGraphicFramePr>
          <p:nvPr/>
        </p:nvGraphicFramePr>
        <p:xfrm>
          <a:off x="974725" y="5837238"/>
          <a:ext cx="3368675" cy="715962"/>
        </p:xfrm>
        <a:graphic>
          <a:graphicData uri="http://schemas.openxmlformats.org/presentationml/2006/ole">
            <p:oleObj spid="_x0000_s592904" name="Equation" r:id="rId11" imgW="15367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PQuestion"/>
          <p:cNvSpPr>
            <a:spLocks noGrp="1" noChangeArrowheads="1"/>
          </p:cNvSpPr>
          <p:nvPr>
            <p:ph type="title"/>
          </p:nvPr>
        </p:nvSpPr>
        <p:spPr>
          <a:xfrm>
            <a:off x="228600" y="0"/>
            <a:ext cx="8686800" cy="2133600"/>
          </a:xfrm>
        </p:spPr>
        <p:txBody>
          <a:bodyPr/>
          <a:lstStyle/>
          <a:p>
            <a:r>
              <a:rPr lang="en-US" sz="2400"/>
              <a:t>Biologists have noticed that the chirping rate of crickets of certain species is related to temperature, and the relationship appears to be very nearly linear. A cricket produces 113 chirps per minute at 70°F and 173 chirps at 80°F per minute. Find the rate of chirping, if the temperature is 100°F. </a:t>
            </a:r>
          </a:p>
        </p:txBody>
      </p:sp>
      <p:graphicFrame>
        <p:nvGraphicFramePr>
          <p:cNvPr id="74756" name="TPChart"/>
          <p:cNvGraphicFramePr>
            <a:graphicFrameLocks noChangeAspect="1"/>
          </p:cNvGraphicFramePr>
          <p:nvPr/>
        </p:nvGraphicFramePr>
        <p:xfrm>
          <a:off x="4876800" y="2209800"/>
          <a:ext cx="4132263" cy="4648200"/>
        </p:xfrm>
        <a:graphic>
          <a:graphicData uri="http://schemas.openxmlformats.org/presentationml/2006/ole">
            <p:oleObj spid="_x0000_s59394" name="Chart" r:id="rId5" imgW="4571989" imgH="5143584" progId="MSGraph.Chart.8">
              <p:embed followColorScheme="full"/>
            </p:oleObj>
          </a:graphicData>
        </a:graphic>
      </p:graphicFrame>
      <p:sp>
        <p:nvSpPr>
          <p:cNvPr id="74755" name="TPAnswers"/>
          <p:cNvSpPr>
            <a:spLocks noGrp="1" noChangeArrowheads="1"/>
          </p:cNvSpPr>
          <p:nvPr>
            <p:ph type="body" idx="1"/>
            <p:custDataLst>
              <p:tags r:id="rId3"/>
            </p:custDataLst>
          </p:nvPr>
        </p:nvSpPr>
        <p:spPr>
          <a:xfrm>
            <a:off x="457200" y="2484438"/>
            <a:ext cx="4114800" cy="3154362"/>
          </a:xfrm>
        </p:spPr>
        <p:txBody>
          <a:bodyPr/>
          <a:lstStyle/>
          <a:p>
            <a:pPr marL="609600" indent="-609600">
              <a:buFontTx/>
              <a:buAutoNum type="arabicPeriod"/>
            </a:pPr>
            <a:r>
              <a:rPr lang="en-US"/>
              <a:t>907</a:t>
            </a:r>
          </a:p>
          <a:p>
            <a:pPr marL="609600" indent="-609600">
              <a:buFontTx/>
              <a:buAutoNum type="arabicPeriod"/>
            </a:pPr>
            <a:r>
              <a:rPr lang="en-US"/>
              <a:t>-7</a:t>
            </a:r>
          </a:p>
          <a:p>
            <a:pPr marL="609600" indent="-609600">
              <a:buFontTx/>
              <a:buAutoNum type="arabicPeriod"/>
            </a:pPr>
            <a:r>
              <a:rPr lang="en-US"/>
              <a:t>293</a:t>
            </a:r>
          </a:p>
          <a:p>
            <a:pPr marL="609600" indent="-609600">
              <a:buFontTx/>
              <a:buAutoNum type="arabicPeriod"/>
            </a:pPr>
            <a:r>
              <a:rPr lang="en-US"/>
              <a:t>173</a:t>
            </a:r>
          </a:p>
          <a:p>
            <a:pPr marL="609600" indent="-609600">
              <a:buFontTx/>
              <a:buAutoNum type="arabicPeriod"/>
            </a:pPr>
            <a:r>
              <a:rPr lang="en-US"/>
              <a:t>55</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4756" grpId="0"/>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49213"/>
            <a:ext cx="8229600" cy="1341437"/>
          </a:xfrm>
        </p:spPr>
        <p:txBody>
          <a:bodyPr>
            <a:spAutoFit/>
          </a:bodyPr>
          <a:lstStyle/>
          <a:p>
            <a:r>
              <a:rPr lang="en-US" sz="3200"/>
              <a:t>Find the Taylor polynomial </a:t>
            </a:r>
            <a:r>
              <a:rPr lang="en-US" sz="3200" i="1"/>
              <a:t>T</a:t>
            </a:r>
            <a:r>
              <a:rPr lang="en-US" sz="3200" baseline="-25000"/>
              <a:t>3</a:t>
            </a:r>
            <a:r>
              <a:rPr lang="en-US" sz="3200"/>
              <a:t> for the function </a:t>
            </a:r>
            <a:r>
              <a:rPr lang="en-US" sz="3200">
                <a:cs typeface="Arial" charset="0"/>
              </a:rPr>
              <a:t>ƒ(</a:t>
            </a:r>
            <a:r>
              <a:rPr lang="en-US" sz="3200" i="1">
                <a:cs typeface="Arial" charset="0"/>
              </a:rPr>
              <a:t>x</a:t>
            </a:r>
            <a:r>
              <a:rPr lang="en-US" sz="3200">
                <a:cs typeface="Arial" charset="0"/>
              </a:rPr>
              <a:t>)</a:t>
            </a:r>
            <a:r>
              <a:rPr lang="en-US" sz="3200"/>
              <a:t> at the number </a:t>
            </a:r>
            <a:r>
              <a:rPr lang="en-US" sz="3200" i="1"/>
              <a:t>a</a:t>
            </a:r>
            <a:r>
              <a:rPr lang="en-US" sz="3200"/>
              <a:t> = 9.</a:t>
            </a:r>
          </a:p>
        </p:txBody>
      </p:sp>
      <p:graphicFrame>
        <p:nvGraphicFramePr>
          <p:cNvPr id="39939" name="TPChart"/>
          <p:cNvGraphicFramePr>
            <a:graphicFrameLocks noChangeAspect="1"/>
          </p:cNvGraphicFramePr>
          <p:nvPr/>
        </p:nvGraphicFramePr>
        <p:xfrm>
          <a:off x="5394325" y="2133600"/>
          <a:ext cx="3749675" cy="4724400"/>
        </p:xfrm>
        <a:graphic>
          <a:graphicData uri="http://schemas.openxmlformats.org/presentationml/2006/ole">
            <p:oleObj spid="_x0000_s593922"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228600" y="2152650"/>
            <a:ext cx="4114800" cy="4400550"/>
          </a:xfrm>
        </p:spPr>
        <p:txBody>
          <a:bodyPr>
            <a:spAutoFit/>
          </a:bodyPr>
          <a:lstStyle/>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p:txBody>
      </p:sp>
      <p:sp>
        <p:nvSpPr>
          <p:cNvPr id="3994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533400" y="1371600"/>
          <a:ext cx="2514600" cy="715963"/>
        </p:xfrm>
        <a:graphic>
          <a:graphicData uri="http://schemas.openxmlformats.org/presentationml/2006/ole">
            <p:oleObj spid="_x0000_s593923" name="Equation" r:id="rId6" imgW="673100" imgH="190500" progId="">
              <p:embed/>
            </p:oleObj>
          </a:graphicData>
        </a:graphic>
      </p:graphicFrame>
      <p:sp>
        <p:nvSpPr>
          <p:cNvPr id="3994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3" name="Object 7"/>
          <p:cNvGraphicFramePr>
            <a:graphicFrameLocks noChangeAspect="1"/>
          </p:cNvGraphicFramePr>
          <p:nvPr/>
        </p:nvGraphicFramePr>
        <p:xfrm>
          <a:off x="609600" y="2133600"/>
          <a:ext cx="4797425" cy="555625"/>
        </p:xfrm>
        <a:graphic>
          <a:graphicData uri="http://schemas.openxmlformats.org/presentationml/2006/ole">
            <p:oleObj spid="_x0000_s593924" name="Equation" r:id="rId7" imgW="2819400" imgH="330200" progId="">
              <p:embed/>
            </p:oleObj>
          </a:graphicData>
        </a:graphic>
      </p:graphicFrame>
      <p:sp>
        <p:nvSpPr>
          <p:cNvPr id="39946"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5" name="Object 9"/>
          <p:cNvGraphicFramePr>
            <a:graphicFrameLocks noChangeAspect="1"/>
          </p:cNvGraphicFramePr>
          <p:nvPr/>
        </p:nvGraphicFramePr>
        <p:xfrm>
          <a:off x="609600" y="3101975"/>
          <a:ext cx="4797425" cy="555625"/>
        </p:xfrm>
        <a:graphic>
          <a:graphicData uri="http://schemas.openxmlformats.org/presentationml/2006/ole">
            <p:oleObj spid="_x0000_s593925" name="Equation" r:id="rId8" imgW="2819400" imgH="330200" progId="">
              <p:embed/>
            </p:oleObj>
          </a:graphicData>
        </a:graphic>
      </p:graphicFrame>
      <p:sp>
        <p:nvSpPr>
          <p:cNvPr id="39948"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7" name="Object 11"/>
          <p:cNvGraphicFramePr>
            <a:graphicFrameLocks noChangeAspect="1"/>
          </p:cNvGraphicFramePr>
          <p:nvPr/>
        </p:nvGraphicFramePr>
        <p:xfrm>
          <a:off x="609600" y="4092575"/>
          <a:ext cx="4797425" cy="555625"/>
        </p:xfrm>
        <a:graphic>
          <a:graphicData uri="http://schemas.openxmlformats.org/presentationml/2006/ole">
            <p:oleObj spid="_x0000_s593926" name="Equation" r:id="rId9" imgW="2819400" imgH="330200" progId="">
              <p:embed/>
            </p:oleObj>
          </a:graphicData>
        </a:graphic>
      </p:graphicFrame>
      <p:sp>
        <p:nvSpPr>
          <p:cNvPr id="39950"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9" name="Object 13"/>
          <p:cNvGraphicFramePr>
            <a:graphicFrameLocks noChangeAspect="1"/>
          </p:cNvGraphicFramePr>
          <p:nvPr/>
        </p:nvGraphicFramePr>
        <p:xfrm>
          <a:off x="609600" y="5083175"/>
          <a:ext cx="4824413" cy="555625"/>
        </p:xfrm>
        <a:graphic>
          <a:graphicData uri="http://schemas.openxmlformats.org/presentationml/2006/ole">
            <p:oleObj spid="_x0000_s593927" name="Equation" r:id="rId10" imgW="2830871" imgH="330057" progId="">
              <p:embed/>
            </p:oleObj>
          </a:graphicData>
        </a:graphic>
      </p:graphicFrame>
      <p:sp>
        <p:nvSpPr>
          <p:cNvPr id="39952"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51" name="Object 15"/>
          <p:cNvGraphicFramePr>
            <a:graphicFrameLocks noChangeAspect="1"/>
          </p:cNvGraphicFramePr>
          <p:nvPr/>
        </p:nvGraphicFramePr>
        <p:xfrm>
          <a:off x="609600" y="6073775"/>
          <a:ext cx="4800600" cy="555625"/>
        </p:xfrm>
        <a:graphic>
          <a:graphicData uri="http://schemas.openxmlformats.org/presentationml/2006/ole">
            <p:oleObj spid="_x0000_s593928" name="Equation" r:id="rId11" imgW="28194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76200"/>
            <a:ext cx="8229600" cy="1647825"/>
          </a:xfrm>
        </p:spPr>
        <p:txBody>
          <a:bodyPr>
            <a:spAutoFit/>
          </a:bodyPr>
          <a:lstStyle/>
          <a:p>
            <a:r>
              <a:rPr lang="en-US" sz="2800"/>
              <a:t>Use Taylor's Inequality to estimate the accuracy |R</a:t>
            </a:r>
            <a:r>
              <a:rPr lang="en-US" sz="2800" baseline="-25000"/>
              <a:t>2</a:t>
            </a:r>
            <a:r>
              <a:rPr lang="en-US" sz="2800"/>
              <a:t>| of the approximation </a:t>
            </a:r>
            <a:r>
              <a:rPr lang="en-US" sz="2800">
                <a:cs typeface="Arial" charset="0"/>
              </a:rPr>
              <a:t>ƒ(</a:t>
            </a:r>
            <a:r>
              <a:rPr lang="en-US" sz="2800" i="1">
                <a:cs typeface="Arial" charset="0"/>
              </a:rPr>
              <a:t>x</a:t>
            </a:r>
            <a:r>
              <a:rPr lang="en-US" sz="2800">
                <a:cs typeface="Arial" charset="0"/>
              </a:rPr>
              <a:t>)</a:t>
            </a:r>
            <a:r>
              <a:rPr lang="en-US" sz="2800"/>
              <a:t> at the number </a:t>
            </a:r>
            <a:r>
              <a:rPr lang="en-US" sz="2800" i="1"/>
              <a:t>a</a:t>
            </a:r>
            <a:r>
              <a:rPr lang="en-US" sz="2800"/>
              <a:t> = 1, when                             .</a:t>
            </a:r>
          </a:p>
        </p:txBody>
      </p:sp>
      <p:graphicFrame>
        <p:nvGraphicFramePr>
          <p:cNvPr id="40963" name="TPChart"/>
          <p:cNvGraphicFramePr>
            <a:graphicFrameLocks noChangeAspect="1"/>
          </p:cNvGraphicFramePr>
          <p:nvPr/>
        </p:nvGraphicFramePr>
        <p:xfrm>
          <a:off x="4673600" y="1828800"/>
          <a:ext cx="4470400" cy="5029200"/>
        </p:xfrm>
        <a:graphic>
          <a:graphicData uri="http://schemas.openxmlformats.org/presentationml/2006/ole">
            <p:oleObj spid="_x0000_s594946"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1.0407</a:t>
            </a:r>
          </a:p>
          <a:p>
            <a:pPr marL="609600" indent="-609600">
              <a:buFontTx/>
              <a:buAutoNum type="arabicPeriod"/>
            </a:pPr>
            <a:r>
              <a:rPr lang="en-US"/>
              <a:t>0.5407</a:t>
            </a:r>
          </a:p>
          <a:p>
            <a:pPr marL="609600" indent="-609600">
              <a:buFontTx/>
              <a:buAutoNum type="arabicPeriod"/>
            </a:pPr>
            <a:r>
              <a:rPr lang="en-US"/>
              <a:t>1.5407</a:t>
            </a:r>
          </a:p>
          <a:p>
            <a:pPr marL="609600" indent="-609600">
              <a:buFontTx/>
              <a:buAutoNum type="arabicPeriod"/>
            </a:pPr>
            <a:r>
              <a:rPr lang="en-US"/>
              <a:t>1.7407</a:t>
            </a:r>
          </a:p>
          <a:p>
            <a:pPr marL="609600" indent="-609600">
              <a:buFontTx/>
              <a:buAutoNum type="arabicPeriod"/>
            </a:pPr>
            <a:r>
              <a:rPr lang="en-US"/>
              <a:t>1.8407</a:t>
            </a:r>
          </a:p>
        </p:txBody>
      </p:sp>
      <p:sp>
        <p:nvSpPr>
          <p:cNvPr id="4096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5" name="Object 5"/>
          <p:cNvGraphicFramePr>
            <a:graphicFrameLocks noChangeAspect="1"/>
          </p:cNvGraphicFramePr>
          <p:nvPr/>
        </p:nvGraphicFramePr>
        <p:xfrm>
          <a:off x="1524000" y="1219200"/>
          <a:ext cx="2743200" cy="531813"/>
        </p:xfrm>
        <a:graphic>
          <a:graphicData uri="http://schemas.openxmlformats.org/presentationml/2006/ole">
            <p:oleObj spid="_x0000_s594947" name="Equation" r:id="rId6" imgW="787400" imgH="152400" progId="">
              <p:embed/>
            </p:oleObj>
          </a:graphicData>
        </a:graphic>
      </p:graphicFrame>
      <p:sp>
        <p:nvSpPr>
          <p:cNvPr id="40968"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7" name="Object 7"/>
          <p:cNvGraphicFramePr>
            <a:graphicFrameLocks noChangeAspect="1"/>
          </p:cNvGraphicFramePr>
          <p:nvPr/>
        </p:nvGraphicFramePr>
        <p:xfrm>
          <a:off x="609600" y="1935163"/>
          <a:ext cx="1905000" cy="1112837"/>
        </p:xfrm>
        <a:graphic>
          <a:graphicData uri="http://schemas.openxmlformats.org/presentationml/2006/ole">
            <p:oleObj spid="_x0000_s594948" name="Equation" r:id="rId7" imgW="584454" imgH="34304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14300"/>
            <a:ext cx="8229600" cy="1465263"/>
          </a:xfrm>
        </p:spPr>
        <p:txBody>
          <a:bodyPr>
            <a:spAutoFit/>
          </a:bodyPr>
          <a:lstStyle/>
          <a:p>
            <a:r>
              <a:rPr lang="en-US" sz="3600"/>
              <a:t>Estimate             correct to five decimal places.</a:t>
            </a:r>
          </a:p>
        </p:txBody>
      </p:sp>
      <p:graphicFrame>
        <p:nvGraphicFramePr>
          <p:cNvPr id="41987" name="TPChart"/>
          <p:cNvGraphicFramePr>
            <a:graphicFrameLocks noChangeAspect="1"/>
          </p:cNvGraphicFramePr>
          <p:nvPr/>
        </p:nvGraphicFramePr>
        <p:xfrm>
          <a:off x="4508500" y="1651000"/>
          <a:ext cx="4572000" cy="5143500"/>
        </p:xfrm>
        <a:graphic>
          <a:graphicData uri="http://schemas.openxmlformats.org/presentationml/2006/ole">
            <p:oleObj spid="_x0000_s595970"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1.07358</a:t>
            </a:r>
          </a:p>
          <a:p>
            <a:pPr marL="609600" indent="-609600">
              <a:buFontTx/>
              <a:buAutoNum type="arabicPeriod"/>
            </a:pPr>
            <a:r>
              <a:rPr lang="en-US"/>
              <a:t>1.57358</a:t>
            </a:r>
          </a:p>
          <a:p>
            <a:pPr marL="609600" indent="-609600">
              <a:buFontTx/>
              <a:buAutoNum type="arabicPeriod"/>
            </a:pPr>
            <a:r>
              <a:rPr lang="en-US"/>
              <a:t>0.57358</a:t>
            </a:r>
          </a:p>
          <a:p>
            <a:pPr marL="609600" indent="-609600">
              <a:buFontTx/>
              <a:buAutoNum type="arabicPeriod"/>
            </a:pPr>
            <a:r>
              <a:rPr lang="en-US"/>
              <a:t>1.77358</a:t>
            </a:r>
          </a:p>
          <a:p>
            <a:pPr marL="609600" indent="-609600">
              <a:buFontTx/>
              <a:buAutoNum type="arabicPeriod"/>
            </a:pPr>
            <a:r>
              <a:rPr lang="en-US"/>
              <a:t>2.57358</a:t>
            </a:r>
          </a:p>
        </p:txBody>
      </p:sp>
      <p:sp>
        <p:nvSpPr>
          <p:cNvPr id="4199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2362200" y="304800"/>
          <a:ext cx="1676400" cy="779463"/>
        </p:xfrm>
        <a:graphic>
          <a:graphicData uri="http://schemas.openxmlformats.org/presentationml/2006/ole">
            <p:oleObj spid="_x0000_s595971" name="Equation" r:id="rId6" imgW="457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58738"/>
            <a:ext cx="8229600" cy="1465262"/>
          </a:xfrm>
        </p:spPr>
        <p:txBody>
          <a:bodyPr>
            <a:spAutoFit/>
          </a:bodyPr>
          <a:lstStyle/>
          <a:p>
            <a:r>
              <a:rPr lang="en-US" sz="3600"/>
              <a:t>Determine whether the sequence converges or diverges.</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596994"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457200" y="3729038"/>
            <a:ext cx="4114800" cy="1300162"/>
          </a:xfrm>
        </p:spPr>
        <p:txBody>
          <a:bodyPr>
            <a:spAutoFit/>
          </a:bodyPr>
          <a:lstStyle/>
          <a:p>
            <a:pPr marL="609600" indent="-609600">
              <a:buFontTx/>
              <a:buAutoNum type="arabicPeriod"/>
            </a:pPr>
            <a:r>
              <a:rPr lang="en-US" sz="3600"/>
              <a:t>converges</a:t>
            </a:r>
          </a:p>
          <a:p>
            <a:pPr marL="609600" indent="-609600">
              <a:buFontTx/>
              <a:buAutoNum type="arabicPeriod"/>
            </a:pPr>
            <a:r>
              <a:rPr lang="en-US" sz="3600"/>
              <a:t>diverges</a:t>
            </a:r>
          </a:p>
        </p:txBody>
      </p:sp>
      <p:sp>
        <p:nvSpPr>
          <p:cNvPr id="4301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609600" y="1882775"/>
          <a:ext cx="2819400" cy="1546225"/>
        </p:xfrm>
        <a:graphic>
          <a:graphicData uri="http://schemas.openxmlformats.org/presentationml/2006/ole">
            <p:oleObj spid="_x0000_s596995" name="Equation" r:id="rId6" imgW="7239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228600" y="76200"/>
            <a:ext cx="8686800" cy="1890713"/>
          </a:xfrm>
        </p:spPr>
        <p:txBody>
          <a:bodyPr>
            <a:spAutoFit/>
          </a:bodyPr>
          <a:lstStyle/>
          <a:p>
            <a:r>
              <a:rPr lang="en-US" sz="2000"/>
              <a:t>When money is spent on goods and services, those that receive the money also spend some of it. The people receiving some of the twice-spent money will spend some of that, and so on. Economists call this chain reaction the multiplier effect. In a hypothetical isolated community, the local government begins the process by spending </a:t>
            </a:r>
            <a:r>
              <a:rPr lang="en-US" sz="2000" i="1"/>
              <a:t>D</a:t>
            </a:r>
            <a:r>
              <a:rPr lang="en-US" sz="2000"/>
              <a:t> dollars.</a:t>
            </a:r>
          </a:p>
        </p:txBody>
      </p:sp>
      <p:graphicFrame>
        <p:nvGraphicFramePr>
          <p:cNvPr id="44035" name="TPChart"/>
          <p:cNvGraphicFramePr>
            <a:graphicFrameLocks noChangeAspect="1"/>
          </p:cNvGraphicFramePr>
          <p:nvPr/>
        </p:nvGraphicFramePr>
        <p:xfrm>
          <a:off x="5000625" y="2197100"/>
          <a:ext cx="4143375" cy="4660900"/>
        </p:xfrm>
        <a:graphic>
          <a:graphicData uri="http://schemas.openxmlformats.org/presentationml/2006/ole">
            <p:oleObj spid="_x0000_s598018"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304800" y="4848225"/>
            <a:ext cx="4114800" cy="1857375"/>
          </a:xfrm>
        </p:spPr>
        <p:txBody>
          <a:bodyPr>
            <a:spAutoFit/>
          </a:bodyPr>
          <a:lstStyle/>
          <a:p>
            <a:pPr marL="609600" indent="-609600">
              <a:buFontTx/>
              <a:buAutoNum type="arabicPeriod"/>
            </a:pPr>
            <a:r>
              <a:rPr lang="en-US" sz="2000"/>
              <a:t>6</a:t>
            </a:r>
          </a:p>
          <a:p>
            <a:pPr marL="609600" indent="-609600">
              <a:buFontTx/>
              <a:buAutoNum type="arabicPeriod"/>
            </a:pPr>
            <a:r>
              <a:rPr lang="en-US" sz="2000"/>
              <a:t>4</a:t>
            </a:r>
          </a:p>
          <a:p>
            <a:pPr marL="609600" indent="-609600">
              <a:buFontTx/>
              <a:buAutoNum type="arabicPeriod"/>
            </a:pPr>
            <a:r>
              <a:rPr lang="en-US" sz="2000"/>
              <a:t>5</a:t>
            </a:r>
          </a:p>
          <a:p>
            <a:pPr marL="609600" indent="-609600">
              <a:buFontTx/>
              <a:buAutoNum type="arabicPeriod"/>
            </a:pPr>
            <a:r>
              <a:rPr lang="en-US" sz="2000"/>
              <a:t>7</a:t>
            </a:r>
          </a:p>
          <a:p>
            <a:pPr marL="609600" indent="-609600">
              <a:buFontTx/>
              <a:buAutoNum type="arabicPeriod"/>
            </a:pPr>
            <a:r>
              <a:rPr lang="en-US" sz="2000"/>
              <a:t>3</a:t>
            </a:r>
          </a:p>
        </p:txBody>
      </p:sp>
      <p:sp>
        <p:nvSpPr>
          <p:cNvPr id="44037" name="Text Box 5"/>
          <p:cNvSpPr txBox="1">
            <a:spLocks noChangeArrowheads="1"/>
          </p:cNvSpPr>
          <p:nvPr/>
        </p:nvSpPr>
        <p:spPr bwMode="auto">
          <a:xfrm>
            <a:off x="228600" y="1905000"/>
            <a:ext cx="5105400" cy="2835275"/>
          </a:xfrm>
          <a:prstGeom prst="rect">
            <a:avLst/>
          </a:prstGeom>
          <a:noFill/>
          <a:ln w="9525">
            <a:noFill/>
            <a:miter lim="800000"/>
            <a:headEnd/>
            <a:tailEnd/>
          </a:ln>
          <a:effectLst/>
        </p:spPr>
        <p:txBody>
          <a:bodyPr>
            <a:spAutoFit/>
          </a:bodyPr>
          <a:lstStyle/>
          <a:p>
            <a:pPr>
              <a:spcBef>
                <a:spcPct val="50000"/>
              </a:spcBef>
            </a:pPr>
            <a:r>
              <a:rPr lang="en-US" sz="2000">
                <a:solidFill>
                  <a:schemeClr val="tx2"/>
                </a:solidFill>
              </a:rPr>
              <a:t>Suppose that each recipient of spent money spends 100</a:t>
            </a:r>
            <a:r>
              <a:rPr lang="en-US" sz="2000" i="1">
                <a:solidFill>
                  <a:schemeClr val="tx2"/>
                </a:solidFill>
              </a:rPr>
              <a:t>c</a:t>
            </a:r>
            <a:r>
              <a:rPr lang="en-US" sz="2000">
                <a:solidFill>
                  <a:schemeClr val="tx2"/>
                </a:solidFill>
              </a:rPr>
              <a:t>% and saves </a:t>
            </a:r>
            <a:r>
              <a:rPr lang="en-US">
                <a:solidFill>
                  <a:schemeClr val="tx2"/>
                </a:solidFill>
              </a:rPr>
              <a:t>100</a:t>
            </a:r>
            <a:r>
              <a:rPr lang="en-US" i="1">
                <a:solidFill>
                  <a:schemeClr val="tx2"/>
                </a:solidFill>
              </a:rPr>
              <a:t>s</a:t>
            </a:r>
            <a:r>
              <a:rPr lang="en-US">
                <a:solidFill>
                  <a:schemeClr val="tx2"/>
                </a:solidFill>
              </a:rPr>
              <a:t>%</a:t>
            </a:r>
            <a:r>
              <a:rPr lang="en-US" sz="2000">
                <a:solidFill>
                  <a:schemeClr val="tx2"/>
                </a:solidFill>
              </a:rPr>
              <a:t> of the money that he or she receives. The values </a:t>
            </a:r>
            <a:r>
              <a:rPr lang="en-US" sz="2000" i="1">
                <a:solidFill>
                  <a:schemeClr val="tx2"/>
                </a:solidFill>
              </a:rPr>
              <a:t>c</a:t>
            </a:r>
            <a:r>
              <a:rPr lang="en-US" sz="2000">
                <a:solidFill>
                  <a:schemeClr val="tx2"/>
                </a:solidFill>
              </a:rPr>
              <a:t> and </a:t>
            </a:r>
            <a:r>
              <a:rPr lang="en-US" sz="2000" i="1">
                <a:solidFill>
                  <a:schemeClr val="tx2"/>
                </a:solidFill>
              </a:rPr>
              <a:t>s</a:t>
            </a:r>
            <a:r>
              <a:rPr lang="en-US" sz="2000">
                <a:solidFill>
                  <a:schemeClr val="tx2"/>
                </a:solidFill>
              </a:rPr>
              <a:t> are called the marginal propensity to consume and the marginal propensity to save and, of course, </a:t>
            </a:r>
            <a:r>
              <a:rPr lang="en-US" sz="2000" i="1">
                <a:solidFill>
                  <a:schemeClr val="tx2"/>
                </a:solidFill>
              </a:rPr>
              <a:t>c</a:t>
            </a:r>
            <a:r>
              <a:rPr lang="en-US" sz="2000">
                <a:solidFill>
                  <a:schemeClr val="tx2"/>
                </a:solidFill>
              </a:rPr>
              <a:t> + </a:t>
            </a:r>
            <a:r>
              <a:rPr lang="en-US" sz="2000" i="1">
                <a:solidFill>
                  <a:schemeClr val="tx2"/>
                </a:solidFill>
              </a:rPr>
              <a:t>s</a:t>
            </a:r>
            <a:r>
              <a:rPr lang="en-US" sz="2000">
                <a:solidFill>
                  <a:schemeClr val="tx2"/>
                </a:solidFill>
              </a:rPr>
              <a:t> = 1.   The number </a:t>
            </a:r>
            <a:r>
              <a:rPr lang="en-US" sz="2000" i="1">
                <a:solidFill>
                  <a:schemeClr val="tx2"/>
                </a:solidFill>
              </a:rPr>
              <a:t>k</a:t>
            </a:r>
            <a:r>
              <a:rPr lang="en-US" sz="2000">
                <a:solidFill>
                  <a:schemeClr val="tx2"/>
                </a:solidFill>
              </a:rPr>
              <a:t> = 1/</a:t>
            </a:r>
            <a:r>
              <a:rPr lang="en-US" sz="2000" i="1">
                <a:solidFill>
                  <a:schemeClr val="tx2"/>
                </a:solidFill>
              </a:rPr>
              <a:t>s</a:t>
            </a:r>
            <a:r>
              <a:rPr lang="en-US" sz="2000">
                <a:solidFill>
                  <a:schemeClr val="tx2"/>
                </a:solidFill>
              </a:rPr>
              <a:t> is called the multiplier. What is the multiplier if the marginal propensity to consume is 80%?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114300"/>
            <a:ext cx="8229600" cy="1465263"/>
          </a:xfrm>
        </p:spPr>
        <p:txBody>
          <a:bodyPr>
            <a:spAutoFit/>
          </a:bodyPr>
          <a:lstStyle/>
          <a:p>
            <a:r>
              <a:rPr lang="en-US" sz="3600"/>
              <a:t>Determine whether the series converges or diverges.</a:t>
            </a:r>
          </a:p>
        </p:txBody>
      </p:sp>
      <p:graphicFrame>
        <p:nvGraphicFramePr>
          <p:cNvPr id="45059" name="TPChart"/>
          <p:cNvGraphicFramePr>
            <a:graphicFrameLocks noChangeAspect="1"/>
          </p:cNvGraphicFramePr>
          <p:nvPr/>
        </p:nvGraphicFramePr>
        <p:xfrm>
          <a:off x="4508500" y="1651000"/>
          <a:ext cx="4572000" cy="5143500"/>
        </p:xfrm>
        <a:graphic>
          <a:graphicData uri="http://schemas.openxmlformats.org/presentationml/2006/ole">
            <p:oleObj spid="_x0000_s599042"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3967163"/>
            <a:ext cx="4114800" cy="1747837"/>
          </a:xfrm>
        </p:spPr>
        <p:txBody>
          <a:bodyPr>
            <a:spAutoFit/>
          </a:bodyPr>
          <a:lstStyle/>
          <a:p>
            <a:pPr marL="609600" indent="-609600">
              <a:buFontTx/>
              <a:buAutoNum type="arabicPeriod"/>
            </a:pPr>
            <a:r>
              <a:rPr lang="en-US"/>
              <a:t>neither</a:t>
            </a:r>
          </a:p>
          <a:p>
            <a:pPr marL="609600" indent="-609600">
              <a:buFontTx/>
              <a:buAutoNum type="arabicPeriod"/>
            </a:pPr>
            <a:r>
              <a:rPr lang="en-US"/>
              <a:t>converges</a:t>
            </a:r>
          </a:p>
          <a:p>
            <a:pPr marL="609600" indent="-609600">
              <a:buFontTx/>
              <a:buAutoNum type="arabicPeriod"/>
            </a:pPr>
            <a:r>
              <a:rPr lang="en-US"/>
              <a:t>diverges</a:t>
            </a:r>
          </a:p>
        </p:txBody>
      </p:sp>
      <p:sp>
        <p:nvSpPr>
          <p:cNvPr id="4506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1" name="Object 5"/>
          <p:cNvGraphicFramePr>
            <a:graphicFrameLocks noChangeAspect="1"/>
          </p:cNvGraphicFramePr>
          <p:nvPr/>
        </p:nvGraphicFramePr>
        <p:xfrm>
          <a:off x="609600" y="1927225"/>
          <a:ext cx="2590800" cy="1501775"/>
        </p:xfrm>
        <a:graphic>
          <a:graphicData uri="http://schemas.openxmlformats.org/presentationml/2006/ole">
            <p:oleObj spid="_x0000_s599043" name="Equation" r:id="rId6" imgW="7620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0"/>
            <a:ext cx="8229600" cy="1647825"/>
          </a:xfrm>
        </p:spPr>
        <p:txBody>
          <a:bodyPr>
            <a:spAutoFit/>
          </a:bodyPr>
          <a:lstStyle/>
          <a:p>
            <a:r>
              <a:rPr lang="en-US" sz="2800"/>
              <a:t>Use multiplication or division of power series to find the first three nonzero terms in the Maclaurin series for the function.</a:t>
            </a:r>
          </a:p>
        </p:txBody>
      </p:sp>
      <p:graphicFrame>
        <p:nvGraphicFramePr>
          <p:cNvPr id="46083" name="TPChart"/>
          <p:cNvGraphicFramePr>
            <a:graphicFrameLocks noChangeAspect="1"/>
          </p:cNvGraphicFramePr>
          <p:nvPr/>
        </p:nvGraphicFramePr>
        <p:xfrm>
          <a:off x="4572000" y="1714500"/>
          <a:ext cx="4572000" cy="5143500"/>
        </p:xfrm>
        <a:graphic>
          <a:graphicData uri="http://schemas.openxmlformats.org/presentationml/2006/ole">
            <p:oleObj spid="_x0000_s600066"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2636838"/>
            <a:ext cx="2057400" cy="3763962"/>
          </a:xfrm>
        </p:spPr>
        <p:txBody>
          <a:bodyPr>
            <a:spAutoFit/>
          </a:bodyPr>
          <a:lstStyle/>
          <a:p>
            <a:pPr marL="609600" indent="-609600">
              <a:spcAft>
                <a:spcPct val="70000"/>
              </a:spcAft>
              <a:buFontTx/>
              <a:buAutoNum type="arabicPeriod"/>
            </a:pPr>
            <a:r>
              <a:rPr lang="en-US" sz="2800"/>
              <a:t>x</a:t>
            </a:r>
          </a:p>
          <a:p>
            <a:pPr marL="609600" indent="-609600">
              <a:spcAft>
                <a:spcPct val="70000"/>
              </a:spcAft>
              <a:buFontTx/>
              <a:buAutoNum type="arabicPeriod"/>
            </a:pPr>
            <a:r>
              <a:rPr lang="en-US" sz="2800"/>
              <a:t>x</a:t>
            </a:r>
          </a:p>
          <a:p>
            <a:pPr marL="609600" indent="-609600">
              <a:spcAft>
                <a:spcPct val="70000"/>
              </a:spcAft>
              <a:buFontTx/>
              <a:buAutoNum type="arabicPeriod"/>
            </a:pPr>
            <a:r>
              <a:rPr lang="en-US" sz="2800"/>
              <a:t>x</a:t>
            </a:r>
          </a:p>
          <a:p>
            <a:pPr marL="609600" indent="-609600">
              <a:spcAft>
                <a:spcPct val="70000"/>
              </a:spcAft>
              <a:buFontTx/>
              <a:buAutoNum type="arabicPeriod"/>
            </a:pPr>
            <a:r>
              <a:rPr lang="en-US" sz="2800"/>
              <a:t>x</a:t>
            </a:r>
          </a:p>
          <a:p>
            <a:pPr marL="609600" indent="-609600">
              <a:spcAft>
                <a:spcPct val="70000"/>
              </a:spcAft>
              <a:buFontTx/>
              <a:buAutoNum type="arabicPeriod"/>
            </a:pPr>
            <a:r>
              <a:rPr lang="en-US" sz="2800"/>
              <a:t>x</a:t>
            </a:r>
          </a:p>
        </p:txBody>
      </p:sp>
      <p:sp>
        <p:nvSpPr>
          <p:cNvPr id="46087" name="Rectangle 7"/>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6" name="Object 6"/>
          <p:cNvGraphicFramePr>
            <a:graphicFrameLocks noChangeAspect="1"/>
          </p:cNvGraphicFramePr>
          <p:nvPr/>
        </p:nvGraphicFramePr>
        <p:xfrm>
          <a:off x="533400" y="1497013"/>
          <a:ext cx="3505200" cy="865187"/>
        </p:xfrm>
        <a:graphic>
          <a:graphicData uri="http://schemas.openxmlformats.org/presentationml/2006/ole">
            <p:oleObj spid="_x0000_s600067" name="Equation" r:id="rId6" imgW="990600" imgH="241300" progId="">
              <p:embed/>
            </p:oleObj>
          </a:graphicData>
        </a:graphic>
      </p:graphicFrame>
      <p:sp>
        <p:nvSpPr>
          <p:cNvPr id="4608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8" name="Object 8"/>
          <p:cNvGraphicFramePr>
            <a:graphicFrameLocks noChangeAspect="1"/>
          </p:cNvGraphicFramePr>
          <p:nvPr/>
        </p:nvGraphicFramePr>
        <p:xfrm>
          <a:off x="990600" y="2528888"/>
          <a:ext cx="3025775" cy="595312"/>
        </p:xfrm>
        <a:graphic>
          <a:graphicData uri="http://schemas.openxmlformats.org/presentationml/2006/ole">
            <p:oleObj spid="_x0000_s600068" name="Equation" r:id="rId7" imgW="965200" imgH="190500" progId="">
              <p:embed/>
            </p:oleObj>
          </a:graphicData>
        </a:graphic>
      </p:graphicFrame>
      <p:sp>
        <p:nvSpPr>
          <p:cNvPr id="46091" name="Rectangle 1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0" name="Object 10"/>
          <p:cNvGraphicFramePr>
            <a:graphicFrameLocks noChangeAspect="1"/>
          </p:cNvGraphicFramePr>
          <p:nvPr/>
        </p:nvGraphicFramePr>
        <p:xfrm>
          <a:off x="990600" y="3367088"/>
          <a:ext cx="2857500" cy="595312"/>
        </p:xfrm>
        <a:graphic>
          <a:graphicData uri="http://schemas.openxmlformats.org/presentationml/2006/ole">
            <p:oleObj spid="_x0000_s600069" name="Equation" r:id="rId8" imgW="914400" imgH="190500" progId="">
              <p:embed/>
            </p:oleObj>
          </a:graphicData>
        </a:graphic>
      </p:graphicFrame>
      <p:sp>
        <p:nvSpPr>
          <p:cNvPr id="46093" name="Rectangle 13"/>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2" name="Object 12"/>
          <p:cNvGraphicFramePr>
            <a:graphicFrameLocks noChangeAspect="1"/>
          </p:cNvGraphicFramePr>
          <p:nvPr/>
        </p:nvGraphicFramePr>
        <p:xfrm>
          <a:off x="990600" y="4152900"/>
          <a:ext cx="2857500" cy="595313"/>
        </p:xfrm>
        <a:graphic>
          <a:graphicData uri="http://schemas.openxmlformats.org/presentationml/2006/ole">
            <p:oleObj spid="_x0000_s600070" name="Equation" r:id="rId9" imgW="914400" imgH="190500" progId="">
              <p:embed/>
            </p:oleObj>
          </a:graphicData>
        </a:graphic>
      </p:graphicFrame>
      <p:sp>
        <p:nvSpPr>
          <p:cNvPr id="46095" name="Rectangle 1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4" name="Object 14"/>
          <p:cNvGraphicFramePr>
            <a:graphicFrameLocks noChangeAspect="1"/>
          </p:cNvGraphicFramePr>
          <p:nvPr/>
        </p:nvGraphicFramePr>
        <p:xfrm>
          <a:off x="990600" y="4991100"/>
          <a:ext cx="2668588" cy="595313"/>
        </p:xfrm>
        <a:graphic>
          <a:graphicData uri="http://schemas.openxmlformats.org/presentationml/2006/ole">
            <p:oleObj spid="_x0000_s600071" name="Equation" r:id="rId10" imgW="850900" imgH="190500" progId="">
              <p:embed/>
            </p:oleObj>
          </a:graphicData>
        </a:graphic>
      </p:graphicFrame>
      <p:sp>
        <p:nvSpPr>
          <p:cNvPr id="46097" name="Rectangle 1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6" name="Object 16"/>
          <p:cNvGraphicFramePr>
            <a:graphicFrameLocks noChangeAspect="1"/>
          </p:cNvGraphicFramePr>
          <p:nvPr/>
        </p:nvGraphicFramePr>
        <p:xfrm>
          <a:off x="936625" y="5829300"/>
          <a:ext cx="3025775" cy="595313"/>
        </p:xfrm>
        <a:graphic>
          <a:graphicData uri="http://schemas.openxmlformats.org/presentationml/2006/ole">
            <p:oleObj spid="_x0000_s600072" name="Equation" r:id="rId11" imgW="965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76200"/>
            <a:ext cx="8229600" cy="1462088"/>
          </a:xfrm>
        </p:spPr>
        <p:txBody>
          <a:bodyPr>
            <a:spAutoFit/>
          </a:bodyPr>
          <a:lstStyle/>
          <a:p>
            <a:r>
              <a:rPr lang="en-US" sz="2400"/>
              <a:t>The following table contains the evaluation of the Taylor polynomial centered at </a:t>
            </a:r>
            <a:r>
              <a:rPr lang="en-US" sz="2400" i="1"/>
              <a:t>a</a:t>
            </a:r>
            <a:r>
              <a:rPr lang="en-US" sz="2400"/>
              <a:t> = 1 for                  .   What is the degree of this polynomial? </a:t>
            </a:r>
          </a:p>
        </p:txBody>
      </p:sp>
      <p:graphicFrame>
        <p:nvGraphicFramePr>
          <p:cNvPr id="47107" name="TPChart"/>
          <p:cNvGraphicFramePr>
            <a:graphicFrameLocks noChangeAspect="1"/>
          </p:cNvGraphicFramePr>
          <p:nvPr/>
        </p:nvGraphicFramePr>
        <p:xfrm>
          <a:off x="4508500" y="1651000"/>
          <a:ext cx="4572000" cy="5143500"/>
        </p:xfrm>
        <a:graphic>
          <a:graphicData uri="http://schemas.openxmlformats.org/presentationml/2006/ole">
            <p:oleObj spid="_x0000_s601090"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4343400"/>
            <a:ext cx="1752600" cy="2209800"/>
          </a:xfrm>
        </p:spPr>
        <p:txBody>
          <a:bodyPr>
            <a:spAutoFit/>
          </a:bodyPr>
          <a:lstStyle/>
          <a:p>
            <a:pPr marL="609600" indent="-609600">
              <a:buFontTx/>
              <a:buAutoNum type="arabicPeriod"/>
            </a:pPr>
            <a:r>
              <a:rPr lang="en-US" sz="2400"/>
              <a:t>3</a:t>
            </a:r>
          </a:p>
          <a:p>
            <a:pPr marL="609600" indent="-609600">
              <a:buFontTx/>
              <a:buAutoNum type="arabicPeriod"/>
            </a:pPr>
            <a:r>
              <a:rPr lang="en-US" sz="2400"/>
              <a:t>2</a:t>
            </a:r>
          </a:p>
          <a:p>
            <a:pPr marL="609600" indent="-609600">
              <a:buFontTx/>
              <a:buAutoNum type="arabicPeriod"/>
            </a:pPr>
            <a:r>
              <a:rPr lang="en-US" sz="2400"/>
              <a:t>1</a:t>
            </a:r>
          </a:p>
          <a:p>
            <a:pPr marL="609600" indent="-609600">
              <a:buFontTx/>
              <a:buAutoNum type="arabicPeriod"/>
            </a:pPr>
            <a:r>
              <a:rPr lang="en-US" sz="2400"/>
              <a:t>5</a:t>
            </a:r>
          </a:p>
          <a:p>
            <a:pPr marL="609600" indent="-609600">
              <a:buFontTx/>
              <a:buAutoNum type="arabicPeriod"/>
            </a:pPr>
            <a:r>
              <a:rPr lang="en-US" sz="2400"/>
              <a:t>4</a:t>
            </a:r>
          </a:p>
        </p:txBody>
      </p:sp>
      <p:sp>
        <p:nvSpPr>
          <p:cNvPr id="4711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09" name="Object 5"/>
          <p:cNvGraphicFramePr>
            <a:graphicFrameLocks noChangeAspect="1"/>
          </p:cNvGraphicFramePr>
          <p:nvPr/>
        </p:nvGraphicFramePr>
        <p:xfrm>
          <a:off x="4800600" y="762000"/>
          <a:ext cx="1524000" cy="476250"/>
        </p:xfrm>
        <a:graphic>
          <a:graphicData uri="http://schemas.openxmlformats.org/presentationml/2006/ole">
            <p:oleObj spid="_x0000_s601091" name="Equation" r:id="rId6" imgW="609336" imgH="190417" progId="">
              <p:embed/>
            </p:oleObj>
          </a:graphicData>
        </a:graphic>
      </p:graphicFrame>
      <p:sp>
        <p:nvSpPr>
          <p:cNvPr id="47111" name="Rectangle 7"/>
          <p:cNvSpPr>
            <a:spLocks noChangeArrowheads="1"/>
          </p:cNvSpPr>
          <p:nvPr/>
        </p:nvSpPr>
        <p:spPr bwMode="auto">
          <a:xfrm>
            <a:off x="0" y="20907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95" name="Group 91"/>
          <p:cNvGraphicFramePr>
            <a:graphicFrameLocks noGrp="1"/>
          </p:cNvGraphicFramePr>
          <p:nvPr/>
        </p:nvGraphicFramePr>
        <p:xfrm>
          <a:off x="533400" y="1743075"/>
          <a:ext cx="3505200" cy="2377440"/>
        </p:xfrm>
        <a:graphic>
          <a:graphicData uri="http://schemas.openxmlformats.org/drawingml/2006/table">
            <a:tbl>
              <a:tblPr/>
              <a:tblGrid>
                <a:gridCol w="1681163"/>
                <a:gridCol w="1824037"/>
              </a:tblGrid>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smtClean="0">
                          <a:ln>
                            <a:noFill/>
                          </a:ln>
                          <a:solidFill>
                            <a:schemeClr val="tx1"/>
                          </a:solidFill>
                          <a:effectLst/>
                          <a:latin typeface="Arial" charset="0"/>
                          <a:ea typeface="Times New Roman" pitchFamily="18" charset="0"/>
                          <a:cs typeface="Arial" charset="0"/>
                        </a:rPr>
                        <a:t>x</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smtClean="0">
                          <a:ln>
                            <a:noFill/>
                          </a:ln>
                          <a:solidFill>
                            <a:schemeClr val="tx1"/>
                          </a:solidFill>
                          <a:effectLst/>
                          <a:latin typeface="Arial" charset="0"/>
                          <a:ea typeface="Times New Roman" pitchFamily="18" charset="0"/>
                          <a:cs typeface="Arial" charset="0"/>
                        </a:rPr>
                        <a:t>T(x)</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0.5</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1.88</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0.7</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1.42</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1.7</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0.45</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2.8</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-3.39</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3</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ea typeface="Times New Roman" pitchFamily="18" charset="0"/>
                          <a:cs typeface="Arial" charset="0"/>
                        </a:rPr>
                        <a:t>-5.00</a:t>
                      </a:r>
                      <a:endParaRPr kumimoji="0" lang="en-US" sz="3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47187" name="Rectangle 83"/>
          <p:cNvSpPr>
            <a:spLocks noChangeArrowheads="1"/>
          </p:cNvSpPr>
          <p:nvPr/>
        </p:nvSpPr>
        <p:spPr bwMode="auto">
          <a:xfrm>
            <a:off x="0" y="47672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104775"/>
            <a:ext cx="8229600" cy="1647825"/>
          </a:xfrm>
        </p:spPr>
        <p:txBody>
          <a:bodyPr>
            <a:spAutoFit/>
          </a:bodyPr>
          <a:lstStyle/>
          <a:p>
            <a:r>
              <a:rPr lang="en-US" sz="2800"/>
              <a:t>If $600 is invested at 4% interest, compounded annually, then after </a:t>
            </a:r>
            <a:r>
              <a:rPr lang="en-US" sz="2800" i="1"/>
              <a:t>n</a:t>
            </a:r>
            <a:r>
              <a:rPr lang="en-US" sz="2800"/>
              <a:t> years the investment is worth</a:t>
            </a:r>
            <a:br>
              <a:rPr lang="en-US" sz="2800"/>
            </a:br>
            <a:r>
              <a:rPr lang="en-US" sz="2800"/>
              <a:t>                               dollars. </a:t>
            </a:r>
          </a:p>
        </p:txBody>
      </p:sp>
      <p:graphicFrame>
        <p:nvGraphicFramePr>
          <p:cNvPr id="48131" name="TPChart"/>
          <p:cNvGraphicFramePr>
            <a:graphicFrameLocks noChangeAspect="1"/>
          </p:cNvGraphicFramePr>
          <p:nvPr/>
        </p:nvGraphicFramePr>
        <p:xfrm>
          <a:off x="4876800" y="2057400"/>
          <a:ext cx="4267200" cy="4800600"/>
        </p:xfrm>
        <a:graphic>
          <a:graphicData uri="http://schemas.openxmlformats.org/presentationml/2006/ole">
            <p:oleObj spid="_x0000_s602114"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3352800"/>
            <a:ext cx="4114800" cy="2916238"/>
          </a:xfrm>
        </p:spPr>
        <p:txBody>
          <a:bodyPr>
            <a:spAutoFit/>
          </a:bodyPr>
          <a:lstStyle/>
          <a:p>
            <a:pPr marL="609600" indent="-609600">
              <a:buFontTx/>
              <a:buAutoNum type="arabicPeriod"/>
            </a:pPr>
            <a:r>
              <a:rPr lang="en-US"/>
              <a:t>$789.56</a:t>
            </a:r>
          </a:p>
          <a:p>
            <a:pPr marL="609600" indent="-609600">
              <a:buFontTx/>
              <a:buAutoNum type="arabicPeriod"/>
            </a:pPr>
            <a:r>
              <a:rPr lang="en-US"/>
              <a:t>$430.21</a:t>
            </a:r>
          </a:p>
          <a:p>
            <a:pPr marL="609600" indent="-609600">
              <a:buFontTx/>
              <a:buAutoNum type="arabicPeriod"/>
            </a:pPr>
            <a:r>
              <a:rPr lang="en-US"/>
              <a:t>$1,321.06</a:t>
            </a:r>
          </a:p>
          <a:p>
            <a:pPr marL="609600" indent="-609600">
              <a:buFontTx/>
              <a:buAutoNum type="arabicPeriod"/>
            </a:pPr>
            <a:r>
              <a:rPr lang="en-US"/>
              <a:t>$1,230.81</a:t>
            </a:r>
          </a:p>
          <a:p>
            <a:pPr marL="609600" indent="-609600">
              <a:buFontTx/>
              <a:buAutoNum type="arabicPeriod"/>
            </a:pPr>
            <a:r>
              <a:rPr lang="en-US"/>
              <a:t>$1,860.81</a:t>
            </a:r>
          </a:p>
        </p:txBody>
      </p:sp>
      <p:sp>
        <p:nvSpPr>
          <p:cNvPr id="48133" name="Rectangle 5"/>
          <p:cNvSpPr>
            <a:spLocks noChangeArrowheads="1"/>
          </p:cNvSpPr>
          <p:nvPr/>
        </p:nvSpPr>
        <p:spPr bwMode="auto">
          <a:xfrm>
            <a:off x="457200" y="2057400"/>
            <a:ext cx="4572000" cy="946150"/>
          </a:xfrm>
          <a:prstGeom prst="rect">
            <a:avLst/>
          </a:prstGeom>
          <a:noFill/>
          <a:ln w="9525">
            <a:noFill/>
            <a:miter lim="800000"/>
            <a:headEnd/>
            <a:tailEnd/>
          </a:ln>
          <a:effectLst/>
        </p:spPr>
        <p:txBody>
          <a:bodyPr>
            <a:spAutoFit/>
          </a:bodyPr>
          <a:lstStyle/>
          <a:p>
            <a:r>
              <a:rPr lang="en-US" sz="2800">
                <a:solidFill>
                  <a:schemeClr val="tx2"/>
                </a:solidFill>
              </a:rPr>
              <a:t>Find the size of investment after 7 years.</a:t>
            </a:r>
          </a:p>
        </p:txBody>
      </p:sp>
      <p:sp>
        <p:nvSpPr>
          <p:cNvPr id="48135"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4" name="Object 6"/>
          <p:cNvGraphicFramePr>
            <a:graphicFrameLocks noChangeAspect="1"/>
          </p:cNvGraphicFramePr>
          <p:nvPr/>
        </p:nvGraphicFramePr>
        <p:xfrm>
          <a:off x="533400" y="1143000"/>
          <a:ext cx="2971800" cy="754063"/>
        </p:xfrm>
        <a:graphic>
          <a:graphicData uri="http://schemas.openxmlformats.org/presentationml/2006/ole">
            <p:oleObj spid="_x0000_s602115" name="Equation" r:id="rId6" imgW="838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76200"/>
            <a:ext cx="8229600" cy="1341438"/>
          </a:xfrm>
        </p:spPr>
        <p:txBody>
          <a:bodyPr>
            <a:spAutoFit/>
          </a:bodyPr>
          <a:lstStyle/>
          <a:p>
            <a:r>
              <a:rPr lang="en-US" sz="3200"/>
              <a:t>Find the value of the limit of the sequence defined by                                . </a:t>
            </a:r>
          </a:p>
        </p:txBody>
      </p:sp>
      <p:graphicFrame>
        <p:nvGraphicFramePr>
          <p:cNvPr id="49155" name="TPChart"/>
          <p:cNvGraphicFramePr>
            <a:graphicFrameLocks noChangeAspect="1"/>
          </p:cNvGraphicFramePr>
          <p:nvPr/>
        </p:nvGraphicFramePr>
        <p:xfrm>
          <a:off x="4741863" y="1905000"/>
          <a:ext cx="4402137" cy="4953000"/>
        </p:xfrm>
        <a:graphic>
          <a:graphicData uri="http://schemas.openxmlformats.org/presentationml/2006/ole">
            <p:oleObj spid="_x0000_s603138" name="Chart" r:id="rId5" imgW="4571989" imgH="5143584" progId="MSGraph.Chart.8">
              <p:embed followColorScheme="full"/>
            </p:oleObj>
          </a:graphicData>
        </a:graphic>
      </p:graphicFrame>
      <p:sp>
        <p:nvSpPr>
          <p:cNvPr id="49156" name="TPAnswers" hidden="1"/>
          <p:cNvSpPr>
            <a:spLocks noGrp="1" noChangeArrowheads="1"/>
          </p:cNvSpPr>
          <p:nvPr>
            <p:ph type="body" idx="1"/>
            <p:custDataLst>
              <p:tags r:id="rId3"/>
            </p:custDataLst>
          </p:nvPr>
        </p:nvSpPr>
        <p:spPr>
          <a:xfrm>
            <a:off x="457200" y="69342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571500" y="2209800"/>
            <a:ext cx="1355725" cy="1311275"/>
            <a:chOff x="360" y="1392"/>
            <a:chExt cx="854" cy="826"/>
          </a:xfrm>
        </p:grpSpPr>
        <p:graphicFrame>
          <p:nvGraphicFramePr>
            <p:cNvPr id="49157" name="PSPic"/>
            <p:cNvGraphicFramePr>
              <a:graphicFrameLocks noChangeAspect="1"/>
            </p:cNvGraphicFramePr>
            <p:nvPr/>
          </p:nvGraphicFramePr>
          <p:xfrm>
            <a:off x="480" y="1632"/>
            <a:ext cx="734" cy="586"/>
          </p:xfrm>
          <a:graphic>
            <a:graphicData uri="http://schemas.openxmlformats.org/presentationml/2006/ole">
              <p:oleObj spid="_x0000_s603144" name="Equation" r:id="rId6" imgW="457200" imgH="368300" progId="">
                <p:embed/>
              </p:oleObj>
            </a:graphicData>
          </a:graphic>
        </p:graphicFrame>
        <p:sp>
          <p:nvSpPr>
            <p:cNvPr id="49167" name="PSText"/>
            <p:cNvSpPr txBox="1">
              <a:spLocks noChangeArrowheads="1"/>
            </p:cNvSpPr>
            <p:nvPr/>
          </p:nvSpPr>
          <p:spPr bwMode="auto">
            <a:xfrm>
              <a:off x="480" y="1392"/>
              <a:ext cx="400" cy="240"/>
            </a:xfrm>
            <a:prstGeom prst="rect">
              <a:avLst/>
            </a:prstGeom>
            <a:noFill/>
            <a:ln w="9525">
              <a:noFill/>
              <a:miter lim="800000"/>
              <a:headEnd/>
              <a:tailEnd/>
            </a:ln>
            <a:effectLst/>
          </p:spPr>
          <p:txBody>
            <a:bodyPr/>
            <a:lstStyle/>
            <a:p>
              <a:r>
                <a:rPr lang="en-US" sz="2400"/>
                <a:t>1.</a:t>
              </a:r>
            </a:p>
          </p:txBody>
        </p:sp>
        <p:sp>
          <p:nvSpPr>
            <p:cNvPr id="49168" name="PSArrow"/>
            <p:cNvSpPr>
              <a:spLocks noChangeArrowheads="1"/>
            </p:cNvSpPr>
            <p:nvPr/>
          </p:nvSpPr>
          <p:spPr bwMode="auto">
            <a:xfrm>
              <a:off x="36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209800"/>
            <a:ext cx="1355725" cy="1311275"/>
            <a:chOff x="1848" y="1392"/>
            <a:chExt cx="854" cy="826"/>
          </a:xfrm>
        </p:grpSpPr>
        <p:graphicFrame>
          <p:nvGraphicFramePr>
            <p:cNvPr id="49159" name="PSPic"/>
            <p:cNvGraphicFramePr>
              <a:graphicFrameLocks noChangeAspect="1"/>
            </p:cNvGraphicFramePr>
            <p:nvPr/>
          </p:nvGraphicFramePr>
          <p:xfrm>
            <a:off x="1968" y="1632"/>
            <a:ext cx="734" cy="586"/>
          </p:xfrm>
          <a:graphic>
            <a:graphicData uri="http://schemas.openxmlformats.org/presentationml/2006/ole">
              <p:oleObj spid="_x0000_s603143" name="Equation" r:id="rId7" imgW="457200" imgH="368300" progId="">
                <p:embed/>
              </p:oleObj>
            </a:graphicData>
          </a:graphic>
        </p:graphicFrame>
        <p:sp>
          <p:nvSpPr>
            <p:cNvPr id="49170" name="PSText"/>
            <p:cNvSpPr txBox="1">
              <a:spLocks noChangeArrowheads="1"/>
            </p:cNvSpPr>
            <p:nvPr/>
          </p:nvSpPr>
          <p:spPr bwMode="auto">
            <a:xfrm>
              <a:off x="1968" y="1392"/>
              <a:ext cx="400" cy="240"/>
            </a:xfrm>
            <a:prstGeom prst="rect">
              <a:avLst/>
            </a:prstGeom>
            <a:noFill/>
            <a:ln w="9525">
              <a:noFill/>
              <a:miter lim="800000"/>
              <a:headEnd/>
              <a:tailEnd/>
            </a:ln>
            <a:effectLst/>
          </p:spPr>
          <p:txBody>
            <a:bodyPr/>
            <a:lstStyle/>
            <a:p>
              <a:r>
                <a:rPr lang="en-US" sz="2400"/>
                <a:t>2.</a:t>
              </a:r>
            </a:p>
          </p:txBody>
        </p:sp>
        <p:sp>
          <p:nvSpPr>
            <p:cNvPr id="49171" name="PSArrow"/>
            <p:cNvSpPr>
              <a:spLocks noChangeArrowheads="1"/>
            </p:cNvSpPr>
            <p:nvPr/>
          </p:nvSpPr>
          <p:spPr bwMode="auto">
            <a:xfrm>
              <a:off x="184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3581400"/>
            <a:ext cx="1217613" cy="1311275"/>
            <a:chOff x="1032" y="2256"/>
            <a:chExt cx="767" cy="826"/>
          </a:xfrm>
        </p:grpSpPr>
        <p:graphicFrame>
          <p:nvGraphicFramePr>
            <p:cNvPr id="49161" name="PSPic"/>
            <p:cNvGraphicFramePr>
              <a:graphicFrameLocks noChangeAspect="1"/>
            </p:cNvGraphicFramePr>
            <p:nvPr/>
          </p:nvGraphicFramePr>
          <p:xfrm>
            <a:off x="1152" y="2496"/>
            <a:ext cx="647" cy="586"/>
          </p:xfrm>
          <a:graphic>
            <a:graphicData uri="http://schemas.openxmlformats.org/presentationml/2006/ole">
              <p:oleObj spid="_x0000_s603142" name="Equation" r:id="rId8" imgW="406048" imgH="367981" progId="">
                <p:embed/>
              </p:oleObj>
            </a:graphicData>
          </a:graphic>
        </p:graphicFrame>
        <p:sp>
          <p:nvSpPr>
            <p:cNvPr id="49173" name="PSText"/>
            <p:cNvSpPr txBox="1">
              <a:spLocks noChangeArrowheads="1"/>
            </p:cNvSpPr>
            <p:nvPr/>
          </p:nvSpPr>
          <p:spPr bwMode="auto">
            <a:xfrm>
              <a:off x="1152" y="2256"/>
              <a:ext cx="400" cy="240"/>
            </a:xfrm>
            <a:prstGeom prst="rect">
              <a:avLst/>
            </a:prstGeom>
            <a:noFill/>
            <a:ln w="9525">
              <a:noFill/>
              <a:miter lim="800000"/>
              <a:headEnd/>
              <a:tailEnd/>
            </a:ln>
            <a:effectLst/>
          </p:spPr>
          <p:txBody>
            <a:bodyPr/>
            <a:lstStyle/>
            <a:p>
              <a:r>
                <a:rPr lang="en-US" sz="2400"/>
                <a:t>3.</a:t>
              </a:r>
            </a:p>
          </p:txBody>
        </p:sp>
        <p:sp>
          <p:nvSpPr>
            <p:cNvPr id="49174" name="PSArrow"/>
            <p:cNvSpPr>
              <a:spLocks noChangeArrowheads="1"/>
            </p:cNvSpPr>
            <p:nvPr/>
          </p:nvSpPr>
          <p:spPr bwMode="auto">
            <a:xfrm>
              <a:off x="1032"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800600"/>
            <a:ext cx="1217613" cy="1311275"/>
            <a:chOff x="408" y="3024"/>
            <a:chExt cx="767" cy="826"/>
          </a:xfrm>
        </p:grpSpPr>
        <p:graphicFrame>
          <p:nvGraphicFramePr>
            <p:cNvPr id="49163" name="PSPic"/>
            <p:cNvGraphicFramePr>
              <a:graphicFrameLocks noChangeAspect="1"/>
            </p:cNvGraphicFramePr>
            <p:nvPr/>
          </p:nvGraphicFramePr>
          <p:xfrm>
            <a:off x="528" y="3264"/>
            <a:ext cx="647" cy="586"/>
          </p:xfrm>
          <a:graphic>
            <a:graphicData uri="http://schemas.openxmlformats.org/presentationml/2006/ole">
              <p:oleObj spid="_x0000_s603141" name="Equation" r:id="rId9" imgW="406048" imgH="367981" progId="">
                <p:embed/>
              </p:oleObj>
            </a:graphicData>
          </a:graphic>
        </p:graphicFrame>
        <p:sp>
          <p:nvSpPr>
            <p:cNvPr id="49176" name="PSText"/>
            <p:cNvSpPr txBox="1">
              <a:spLocks noChangeArrowheads="1"/>
            </p:cNvSpPr>
            <p:nvPr/>
          </p:nvSpPr>
          <p:spPr bwMode="auto">
            <a:xfrm>
              <a:off x="528" y="3024"/>
              <a:ext cx="400" cy="240"/>
            </a:xfrm>
            <a:prstGeom prst="rect">
              <a:avLst/>
            </a:prstGeom>
            <a:noFill/>
            <a:ln w="9525">
              <a:noFill/>
              <a:miter lim="800000"/>
              <a:headEnd/>
              <a:tailEnd/>
            </a:ln>
            <a:effectLst/>
          </p:spPr>
          <p:txBody>
            <a:bodyPr/>
            <a:lstStyle/>
            <a:p>
              <a:r>
                <a:rPr lang="en-US" sz="2400"/>
                <a:t>4.</a:t>
              </a:r>
            </a:p>
          </p:txBody>
        </p:sp>
        <p:sp>
          <p:nvSpPr>
            <p:cNvPr id="49177" name="PSArrow"/>
            <p:cNvSpPr>
              <a:spLocks noChangeArrowheads="1"/>
            </p:cNvSpPr>
            <p:nvPr/>
          </p:nvSpPr>
          <p:spPr bwMode="auto">
            <a:xfrm>
              <a:off x="40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4800600"/>
            <a:ext cx="1257300" cy="1311275"/>
            <a:chOff x="1896" y="3024"/>
            <a:chExt cx="792" cy="826"/>
          </a:xfrm>
        </p:grpSpPr>
        <p:graphicFrame>
          <p:nvGraphicFramePr>
            <p:cNvPr id="49165" name="PSPic"/>
            <p:cNvGraphicFramePr>
              <a:graphicFrameLocks noChangeAspect="1"/>
            </p:cNvGraphicFramePr>
            <p:nvPr/>
          </p:nvGraphicFramePr>
          <p:xfrm>
            <a:off x="2016" y="3264"/>
            <a:ext cx="672" cy="586"/>
          </p:xfrm>
          <a:graphic>
            <a:graphicData uri="http://schemas.openxmlformats.org/presentationml/2006/ole">
              <p:oleObj spid="_x0000_s603140" name="Equation" r:id="rId10" imgW="419100" imgH="368300" progId="">
                <p:embed/>
              </p:oleObj>
            </a:graphicData>
          </a:graphic>
        </p:graphicFrame>
        <p:sp>
          <p:nvSpPr>
            <p:cNvPr id="49179" name="PSText"/>
            <p:cNvSpPr txBox="1">
              <a:spLocks noChangeArrowheads="1"/>
            </p:cNvSpPr>
            <p:nvPr/>
          </p:nvSpPr>
          <p:spPr bwMode="auto">
            <a:xfrm>
              <a:off x="2016" y="3024"/>
              <a:ext cx="400" cy="240"/>
            </a:xfrm>
            <a:prstGeom prst="rect">
              <a:avLst/>
            </a:prstGeom>
            <a:noFill/>
            <a:ln w="9525">
              <a:noFill/>
              <a:miter lim="800000"/>
              <a:headEnd/>
              <a:tailEnd/>
            </a:ln>
            <a:effectLst/>
          </p:spPr>
          <p:txBody>
            <a:bodyPr/>
            <a:lstStyle/>
            <a:p>
              <a:r>
                <a:rPr lang="en-US" sz="2400"/>
                <a:t>5.</a:t>
              </a:r>
            </a:p>
          </p:txBody>
        </p:sp>
        <p:sp>
          <p:nvSpPr>
            <p:cNvPr id="49180" name="PSArrow"/>
            <p:cNvSpPr>
              <a:spLocks noChangeArrowheads="1"/>
            </p:cNvSpPr>
            <p:nvPr/>
          </p:nvSpPr>
          <p:spPr bwMode="auto">
            <a:xfrm>
              <a:off x="189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9183" name="Rectangle 31"/>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82" name="Object 30"/>
          <p:cNvGraphicFramePr>
            <a:graphicFrameLocks noChangeAspect="1"/>
          </p:cNvGraphicFramePr>
          <p:nvPr/>
        </p:nvGraphicFramePr>
        <p:xfrm>
          <a:off x="2514600" y="762000"/>
          <a:ext cx="3276600" cy="1082675"/>
        </p:xfrm>
        <a:graphic>
          <a:graphicData uri="http://schemas.openxmlformats.org/presentationml/2006/ole">
            <p:oleObj spid="_x0000_s603139" name="Equation" r:id="rId11" imgW="11049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PQuestion"/>
          <p:cNvSpPr>
            <a:spLocks noGrp="1" noChangeArrowheads="1"/>
          </p:cNvSpPr>
          <p:nvPr>
            <p:ph type="title"/>
          </p:nvPr>
        </p:nvSpPr>
        <p:spPr>
          <a:xfrm>
            <a:off x="457200" y="198438"/>
            <a:ext cx="8229600" cy="1554162"/>
          </a:xfrm>
        </p:spPr>
        <p:txBody>
          <a:bodyPr/>
          <a:lstStyle/>
          <a:p>
            <a:r>
              <a:rPr lang="en-US" sz="2800"/>
              <a:t>An isotope of sodium, </a:t>
            </a:r>
            <a:r>
              <a:rPr lang="en-US" sz="2800" baseline="50000"/>
              <a:t>24</a:t>
            </a:r>
            <a:r>
              <a:rPr lang="en-US" sz="2800"/>
              <a:t>Na, has a half-life of 15 hours. A sample of this isotope has mass 1 g. Find the amount remaining after 60 hours. </a:t>
            </a:r>
          </a:p>
        </p:txBody>
      </p:sp>
      <p:graphicFrame>
        <p:nvGraphicFramePr>
          <p:cNvPr id="75780" name="TPChart"/>
          <p:cNvGraphicFramePr>
            <a:graphicFrameLocks noChangeAspect="1"/>
          </p:cNvGraphicFramePr>
          <p:nvPr/>
        </p:nvGraphicFramePr>
        <p:xfrm>
          <a:off x="4813300" y="1981200"/>
          <a:ext cx="4335463" cy="4876800"/>
        </p:xfrm>
        <a:graphic>
          <a:graphicData uri="http://schemas.openxmlformats.org/presentationml/2006/ole">
            <p:oleObj spid="_x0000_s60418" name="Chart" r:id="rId5" imgW="4571989" imgH="5143584" progId="MSGraph.Chart.8">
              <p:embed followColorScheme="full"/>
            </p:oleObj>
          </a:graphicData>
        </a:graphic>
      </p:graphicFrame>
      <p:sp>
        <p:nvSpPr>
          <p:cNvPr id="75779" name="TPAnswers"/>
          <p:cNvSpPr>
            <a:spLocks noGrp="1" noChangeArrowheads="1"/>
          </p:cNvSpPr>
          <p:nvPr>
            <p:ph type="body" idx="1"/>
            <p:custDataLst>
              <p:tags r:id="rId3"/>
            </p:custDataLst>
          </p:nvPr>
        </p:nvSpPr>
        <p:spPr>
          <a:xfrm>
            <a:off x="457200" y="2408238"/>
            <a:ext cx="4114800" cy="3230562"/>
          </a:xfrm>
        </p:spPr>
        <p:txBody>
          <a:bodyPr/>
          <a:lstStyle/>
          <a:p>
            <a:pPr marL="609600" indent="-609600">
              <a:buFontTx/>
              <a:buAutoNum type="arabicPeriod"/>
            </a:pPr>
            <a:r>
              <a:rPr lang="en-US"/>
              <a:t>0.015625 g</a:t>
            </a:r>
          </a:p>
          <a:p>
            <a:pPr marL="609600" indent="-609600">
              <a:buFontTx/>
              <a:buAutoNum type="arabicPeriod"/>
            </a:pPr>
            <a:r>
              <a:rPr lang="en-US"/>
              <a:t>0.0625 g</a:t>
            </a:r>
          </a:p>
          <a:p>
            <a:pPr marL="609600" indent="-609600">
              <a:buFontTx/>
              <a:buAutoNum type="arabicPeriod"/>
            </a:pPr>
            <a:r>
              <a:rPr lang="en-US"/>
              <a:t>0.0385 g</a:t>
            </a:r>
          </a:p>
          <a:p>
            <a:pPr marL="609600" indent="-609600">
              <a:buFontTx/>
              <a:buAutoNum type="arabicPeriod"/>
            </a:pPr>
            <a:r>
              <a:rPr lang="en-US"/>
              <a:t>0.0001 g</a:t>
            </a:r>
          </a:p>
          <a:p>
            <a:pPr marL="609600" indent="-609600">
              <a:buFontTx/>
              <a:buAutoNum type="arabicPeriod"/>
            </a:pPr>
            <a:r>
              <a:rPr lang="en-US"/>
              <a:t>0.0051 g</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5780" grpId="0"/>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419100"/>
            <a:ext cx="8229600" cy="854075"/>
          </a:xfrm>
        </p:spPr>
        <p:txBody>
          <a:bodyPr>
            <a:spAutoFit/>
          </a:bodyPr>
          <a:lstStyle/>
          <a:p>
            <a:r>
              <a:rPr lang="en-US" sz="3200"/>
              <a:t>Let                        and                       . </a:t>
            </a:r>
          </a:p>
        </p:txBody>
      </p:sp>
      <p:graphicFrame>
        <p:nvGraphicFramePr>
          <p:cNvPr id="50179" name="TPChart"/>
          <p:cNvGraphicFramePr>
            <a:graphicFrameLocks noChangeAspect="1"/>
          </p:cNvGraphicFramePr>
          <p:nvPr/>
        </p:nvGraphicFramePr>
        <p:xfrm>
          <a:off x="4508500" y="1651000"/>
          <a:ext cx="4572000" cy="5143500"/>
        </p:xfrm>
        <a:graphic>
          <a:graphicData uri="http://schemas.openxmlformats.org/presentationml/2006/ole">
            <p:oleObj spid="_x0000_s604162"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3048000"/>
            <a:ext cx="4114800" cy="2916238"/>
          </a:xfrm>
        </p:spPr>
        <p:txBody>
          <a:bodyPr>
            <a:spAutoFit/>
          </a:bodyPr>
          <a:lstStyle/>
          <a:p>
            <a:pPr marL="609600" indent="-609600">
              <a:buFontTx/>
              <a:buAutoNum type="arabicPeriod"/>
            </a:pPr>
            <a:r>
              <a:rPr lang="en-US"/>
              <a:t> </a:t>
            </a:r>
            <a:r>
              <a:rPr lang="en-US" i="1"/>
              <a:t>A</a:t>
            </a:r>
            <a:r>
              <a:rPr lang="en-US"/>
              <a:t> </a:t>
            </a:r>
            <a:r>
              <a:rPr lang="en-US">
                <a:cs typeface="Arial" charset="0"/>
              </a:rPr>
              <a:t>≥</a:t>
            </a:r>
            <a:r>
              <a:rPr lang="en-US"/>
              <a:t> </a:t>
            </a:r>
            <a:r>
              <a:rPr lang="en-US" i="1"/>
              <a:t>B</a:t>
            </a:r>
          </a:p>
          <a:p>
            <a:pPr marL="609600" indent="-609600">
              <a:buFontTx/>
              <a:buAutoNum type="arabicPeriod"/>
            </a:pPr>
            <a:r>
              <a:rPr lang="en-US"/>
              <a:t> </a:t>
            </a:r>
            <a:r>
              <a:rPr lang="en-US" i="1"/>
              <a:t>A</a:t>
            </a:r>
            <a:r>
              <a:rPr lang="en-US"/>
              <a:t> </a:t>
            </a:r>
            <a:r>
              <a:rPr lang="en-US">
                <a:cs typeface="Arial" charset="0"/>
              </a:rPr>
              <a:t>≤</a:t>
            </a:r>
            <a:r>
              <a:rPr lang="en-US"/>
              <a:t> </a:t>
            </a:r>
            <a:r>
              <a:rPr lang="en-US" i="1"/>
              <a:t>B</a:t>
            </a:r>
            <a:endParaRPr lang="en-US"/>
          </a:p>
          <a:p>
            <a:pPr marL="609600" indent="-609600">
              <a:buFontTx/>
              <a:buAutoNum type="arabicPeriod"/>
            </a:pPr>
            <a:r>
              <a:rPr lang="en-US"/>
              <a:t> </a:t>
            </a:r>
            <a:r>
              <a:rPr lang="en-US" i="1"/>
              <a:t>A</a:t>
            </a:r>
            <a:r>
              <a:rPr lang="en-US"/>
              <a:t> &lt; </a:t>
            </a:r>
            <a:r>
              <a:rPr lang="en-US" i="1"/>
              <a:t>B</a:t>
            </a:r>
            <a:endParaRPr lang="en-US"/>
          </a:p>
          <a:p>
            <a:pPr marL="609600" indent="-609600">
              <a:buFontTx/>
              <a:buAutoNum type="arabicPeriod"/>
            </a:pPr>
            <a:r>
              <a:rPr lang="en-US"/>
              <a:t> </a:t>
            </a:r>
            <a:r>
              <a:rPr lang="en-US" i="1"/>
              <a:t>A</a:t>
            </a:r>
            <a:r>
              <a:rPr lang="en-US"/>
              <a:t> &gt; </a:t>
            </a:r>
            <a:r>
              <a:rPr lang="en-US" i="1"/>
              <a:t>B</a:t>
            </a:r>
            <a:endParaRPr lang="en-US"/>
          </a:p>
          <a:p>
            <a:pPr marL="609600" indent="-609600">
              <a:buFontTx/>
              <a:buAutoNum type="arabicPeriod"/>
            </a:pPr>
            <a:r>
              <a:rPr lang="en-US"/>
              <a:t> </a:t>
            </a:r>
            <a:r>
              <a:rPr lang="en-US" i="1"/>
              <a:t>A</a:t>
            </a:r>
            <a:r>
              <a:rPr lang="en-US"/>
              <a:t> = </a:t>
            </a:r>
            <a:r>
              <a:rPr lang="en-US" i="1"/>
              <a:t>B</a:t>
            </a:r>
          </a:p>
        </p:txBody>
      </p:sp>
      <p:sp>
        <p:nvSpPr>
          <p:cNvPr id="5018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1" name="Object 5"/>
          <p:cNvGraphicFramePr>
            <a:graphicFrameLocks noChangeAspect="1"/>
          </p:cNvGraphicFramePr>
          <p:nvPr/>
        </p:nvGraphicFramePr>
        <p:xfrm>
          <a:off x="1219200" y="304800"/>
          <a:ext cx="2286000" cy="1323975"/>
        </p:xfrm>
        <a:graphic>
          <a:graphicData uri="http://schemas.openxmlformats.org/presentationml/2006/ole">
            <p:oleObj spid="_x0000_s604163" name="Equation" r:id="rId6" imgW="762000" imgH="444500" progId="">
              <p:embed/>
            </p:oleObj>
          </a:graphicData>
        </a:graphic>
      </p:graphicFrame>
      <p:sp>
        <p:nvSpPr>
          <p:cNvPr id="50184" name="Rectangle 8"/>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3" name="Object 7"/>
          <p:cNvGraphicFramePr>
            <a:graphicFrameLocks noChangeAspect="1"/>
          </p:cNvGraphicFramePr>
          <p:nvPr/>
        </p:nvGraphicFramePr>
        <p:xfrm>
          <a:off x="4495800" y="304800"/>
          <a:ext cx="2514600" cy="1419225"/>
        </p:xfrm>
        <a:graphic>
          <a:graphicData uri="http://schemas.openxmlformats.org/presentationml/2006/ole">
            <p:oleObj spid="_x0000_s604164" name="Equation" r:id="rId7" imgW="838200" imgH="469900" progId="">
              <p:embed/>
            </p:oleObj>
          </a:graphicData>
        </a:graphic>
      </p:graphicFrame>
      <p:sp>
        <p:nvSpPr>
          <p:cNvPr id="50185" name="Rectangle 9"/>
          <p:cNvSpPr>
            <a:spLocks noChangeArrowheads="1"/>
          </p:cNvSpPr>
          <p:nvPr/>
        </p:nvSpPr>
        <p:spPr bwMode="auto">
          <a:xfrm>
            <a:off x="527050" y="2133600"/>
            <a:ext cx="3587750" cy="579438"/>
          </a:xfrm>
          <a:prstGeom prst="rect">
            <a:avLst/>
          </a:prstGeom>
          <a:noFill/>
          <a:ln w="9525">
            <a:noFill/>
            <a:miter lim="800000"/>
            <a:headEnd/>
            <a:tailEnd/>
          </a:ln>
          <a:effectLst/>
        </p:spPr>
        <p:txBody>
          <a:bodyPr>
            <a:spAutoFit/>
          </a:bodyPr>
          <a:lstStyle/>
          <a:p>
            <a:r>
              <a:rPr lang="en-US" sz="3200">
                <a:solidFill>
                  <a:schemeClr val="tx2"/>
                </a:solidFill>
              </a:rPr>
              <a:t>Compare </a:t>
            </a:r>
            <a:r>
              <a:rPr lang="en-US" sz="3200" i="1">
                <a:solidFill>
                  <a:schemeClr val="tx2"/>
                </a:solidFill>
              </a:rPr>
              <a:t>A</a:t>
            </a:r>
            <a:r>
              <a:rPr lang="en-US" sz="3200">
                <a:solidFill>
                  <a:schemeClr val="tx2"/>
                </a:solidFill>
              </a:rPr>
              <a:t> and </a:t>
            </a:r>
            <a:r>
              <a:rPr lang="en-US" sz="3200" i="1">
                <a:solidFill>
                  <a:schemeClr val="tx2"/>
                </a:solidFill>
              </a:rPr>
              <a:t>B</a:t>
            </a:r>
            <a:r>
              <a:rPr lang="en-US" sz="3200">
                <a:solidFill>
                  <a:schemeClr val="tx2"/>
                </a:solidFill>
              </a:rPr>
              <a: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71438"/>
            <a:ext cx="8229600" cy="2671762"/>
          </a:xfrm>
        </p:spPr>
        <p:txBody>
          <a:bodyPr>
            <a:spAutoFit/>
          </a:bodyPr>
          <a:lstStyle/>
          <a:p>
            <a:pPr>
              <a:lnSpc>
                <a:spcPct val="135000"/>
              </a:lnSpc>
            </a:pPr>
            <a:r>
              <a:rPr lang="en-US" sz="2800"/>
              <a:t>Given the two series                            </a:t>
            </a:r>
            <a:br>
              <a:rPr lang="en-US" sz="2800"/>
            </a:br>
            <a:r>
              <a:rPr lang="en-US" sz="2800"/>
              <a:t>and                   determine whether each series is convergent or divergent and choose the correct statement. </a:t>
            </a:r>
          </a:p>
        </p:txBody>
      </p:sp>
      <p:graphicFrame>
        <p:nvGraphicFramePr>
          <p:cNvPr id="51203" name="TPChart"/>
          <p:cNvGraphicFramePr>
            <a:graphicFrameLocks noChangeAspect="1"/>
          </p:cNvGraphicFramePr>
          <p:nvPr/>
        </p:nvGraphicFramePr>
        <p:xfrm>
          <a:off x="4808538" y="2133600"/>
          <a:ext cx="4200525" cy="4724400"/>
        </p:xfrm>
        <a:graphic>
          <a:graphicData uri="http://schemas.openxmlformats.org/presentationml/2006/ole">
            <p:oleObj spid="_x0000_s605186"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2940050"/>
            <a:ext cx="4114800" cy="3232150"/>
          </a:xfrm>
        </p:spPr>
        <p:txBody>
          <a:bodyPr>
            <a:spAutoFit/>
          </a:bodyPr>
          <a:lstStyle/>
          <a:p>
            <a:pPr marL="609600" indent="-609600">
              <a:buFontTx/>
              <a:buAutoNum type="arabicPeriod"/>
            </a:pPr>
            <a:r>
              <a:rPr lang="en-US" sz="2400"/>
              <a:t>Series </a:t>
            </a:r>
            <a:r>
              <a:rPr lang="en-US" sz="2400" i="1"/>
              <a:t>A</a:t>
            </a:r>
            <a:r>
              <a:rPr lang="en-US" sz="2400"/>
              <a:t> is divergent, series </a:t>
            </a:r>
            <a:r>
              <a:rPr lang="en-US" sz="2400" i="1"/>
              <a:t>B</a:t>
            </a:r>
            <a:r>
              <a:rPr lang="en-US" sz="2400"/>
              <a:t> is convergent.</a:t>
            </a:r>
          </a:p>
          <a:p>
            <a:pPr marL="609600" indent="-609600">
              <a:buFontTx/>
              <a:buAutoNum type="arabicPeriod"/>
            </a:pPr>
            <a:r>
              <a:rPr lang="en-US" sz="2400"/>
              <a:t>Both series are convergent.</a:t>
            </a:r>
          </a:p>
          <a:p>
            <a:pPr marL="609600" indent="-609600">
              <a:buFontTx/>
              <a:buAutoNum type="arabicPeriod"/>
            </a:pPr>
            <a:r>
              <a:rPr lang="en-US" sz="2400"/>
              <a:t>Series </a:t>
            </a:r>
            <a:r>
              <a:rPr lang="en-US" sz="2400" i="1"/>
              <a:t>A</a:t>
            </a:r>
            <a:r>
              <a:rPr lang="en-US" sz="2400"/>
              <a:t> is convergent, series </a:t>
            </a:r>
            <a:r>
              <a:rPr lang="en-US" sz="2400" i="1"/>
              <a:t>B</a:t>
            </a:r>
            <a:r>
              <a:rPr lang="en-US" sz="2400"/>
              <a:t> is divergent.</a:t>
            </a:r>
          </a:p>
          <a:p>
            <a:pPr marL="609600" indent="-609600">
              <a:buFontTx/>
              <a:buAutoNum type="arabicPeriod"/>
            </a:pPr>
            <a:r>
              <a:rPr lang="en-US" sz="2400"/>
              <a:t>Both series are divergent.</a:t>
            </a:r>
          </a:p>
        </p:txBody>
      </p:sp>
      <p:sp>
        <p:nvSpPr>
          <p:cNvPr id="51206"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5" name="Object 5"/>
          <p:cNvGraphicFramePr>
            <a:graphicFrameLocks noChangeAspect="1"/>
          </p:cNvGraphicFramePr>
          <p:nvPr/>
        </p:nvGraphicFramePr>
        <p:xfrm>
          <a:off x="3962400" y="300038"/>
          <a:ext cx="3962400" cy="766762"/>
        </p:xfrm>
        <a:graphic>
          <a:graphicData uri="http://schemas.openxmlformats.org/presentationml/2006/ole">
            <p:oleObj spid="_x0000_s605187" name="Equation" r:id="rId6" imgW="1688367" imgH="330057" progId="">
              <p:embed/>
            </p:oleObj>
          </a:graphicData>
        </a:graphic>
      </p:graphicFrame>
      <p:sp>
        <p:nvSpPr>
          <p:cNvPr id="51208"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7" name="Object 7"/>
          <p:cNvGraphicFramePr>
            <a:graphicFrameLocks noChangeAspect="1"/>
          </p:cNvGraphicFramePr>
          <p:nvPr/>
        </p:nvGraphicFramePr>
        <p:xfrm>
          <a:off x="1219200" y="815975"/>
          <a:ext cx="1828800" cy="938213"/>
        </p:xfrm>
        <a:graphic>
          <a:graphicData uri="http://schemas.openxmlformats.org/presentationml/2006/ole">
            <p:oleObj spid="_x0000_s605188" name="Equation" r:id="rId7" imgW="86322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114300"/>
            <a:ext cx="8229600" cy="1465263"/>
          </a:xfrm>
        </p:spPr>
        <p:txBody>
          <a:bodyPr>
            <a:spAutoFit/>
          </a:bodyPr>
          <a:lstStyle/>
          <a:p>
            <a:r>
              <a:rPr lang="en-US" sz="3600"/>
              <a:t>Which of the given series is (are) convergent? </a:t>
            </a:r>
          </a:p>
        </p:txBody>
      </p:sp>
      <p:graphicFrame>
        <p:nvGraphicFramePr>
          <p:cNvPr id="52227" name="TPChart"/>
          <p:cNvGraphicFramePr>
            <a:graphicFrameLocks noChangeAspect="1"/>
          </p:cNvGraphicFramePr>
          <p:nvPr/>
        </p:nvGraphicFramePr>
        <p:xfrm>
          <a:off x="4508500" y="1651000"/>
          <a:ext cx="4572000" cy="5143500"/>
        </p:xfrm>
        <a:graphic>
          <a:graphicData uri="http://schemas.openxmlformats.org/presentationml/2006/ole">
            <p:oleObj spid="_x0000_s606210"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2187575"/>
            <a:ext cx="4114800" cy="2308225"/>
          </a:xfrm>
        </p:spPr>
        <p:txBody>
          <a:bodyPr>
            <a:spAutoFit/>
          </a:bodyPr>
          <a:lstStyle/>
          <a:p>
            <a:pPr marL="609600" indent="-609600">
              <a:spcAft>
                <a:spcPct val="235000"/>
              </a:spcAft>
              <a:buFontTx/>
              <a:buAutoNum type="arabicPeriod"/>
            </a:pPr>
            <a:r>
              <a:rPr lang="en-US"/>
              <a:t>x</a:t>
            </a:r>
          </a:p>
          <a:p>
            <a:pPr marL="609600" indent="-609600">
              <a:spcAft>
                <a:spcPct val="235000"/>
              </a:spcAft>
              <a:buFontTx/>
              <a:buAutoNum type="arabicPeriod"/>
            </a:pPr>
            <a:r>
              <a:rPr lang="en-US"/>
              <a:t>x</a:t>
            </a:r>
          </a:p>
        </p:txBody>
      </p:sp>
      <p:sp>
        <p:nvSpPr>
          <p:cNvPr id="52230"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29" name="Object 5"/>
          <p:cNvGraphicFramePr>
            <a:graphicFrameLocks noChangeAspect="1"/>
          </p:cNvGraphicFramePr>
          <p:nvPr/>
        </p:nvGraphicFramePr>
        <p:xfrm>
          <a:off x="990600" y="2057400"/>
          <a:ext cx="3716338" cy="938213"/>
        </p:xfrm>
        <a:graphic>
          <a:graphicData uri="http://schemas.openxmlformats.org/presentationml/2006/ole">
            <p:oleObj spid="_x0000_s606211" name="Equation" r:id="rId6" imgW="1295400" imgH="330200" progId="">
              <p:embed/>
            </p:oleObj>
          </a:graphicData>
        </a:graphic>
      </p:graphicFrame>
      <p:sp>
        <p:nvSpPr>
          <p:cNvPr id="52232"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1" name="Object 7"/>
          <p:cNvGraphicFramePr>
            <a:graphicFrameLocks noChangeAspect="1"/>
          </p:cNvGraphicFramePr>
          <p:nvPr/>
        </p:nvGraphicFramePr>
        <p:xfrm>
          <a:off x="974725" y="3787775"/>
          <a:ext cx="3978275" cy="938213"/>
        </p:xfrm>
        <a:graphic>
          <a:graphicData uri="http://schemas.openxmlformats.org/presentationml/2006/ole">
            <p:oleObj spid="_x0000_s606212" name="Equation" r:id="rId7" imgW="13843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114300"/>
            <a:ext cx="8229600" cy="1465263"/>
          </a:xfrm>
        </p:spPr>
        <p:txBody>
          <a:bodyPr>
            <a:spAutoFit/>
          </a:bodyPr>
          <a:lstStyle/>
          <a:p>
            <a:r>
              <a:rPr lang="en-US" sz="3600"/>
              <a:t>Test the series for convergence or divergence. </a:t>
            </a:r>
          </a:p>
        </p:txBody>
      </p:sp>
      <p:graphicFrame>
        <p:nvGraphicFramePr>
          <p:cNvPr id="53251" name="TPChart"/>
          <p:cNvGraphicFramePr>
            <a:graphicFrameLocks noChangeAspect="1"/>
          </p:cNvGraphicFramePr>
          <p:nvPr/>
        </p:nvGraphicFramePr>
        <p:xfrm>
          <a:off x="4808538" y="1981200"/>
          <a:ext cx="4335462" cy="4876800"/>
        </p:xfrm>
        <a:graphic>
          <a:graphicData uri="http://schemas.openxmlformats.org/presentationml/2006/ole">
            <p:oleObj spid="_x0000_s607234"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3505200"/>
            <a:ext cx="4114800" cy="2138363"/>
          </a:xfrm>
        </p:spPr>
        <p:txBody>
          <a:bodyPr>
            <a:spAutoFit/>
          </a:bodyPr>
          <a:lstStyle/>
          <a:p>
            <a:pPr marL="609600" indent="-609600">
              <a:buFontTx/>
              <a:buAutoNum type="arabicPeriod"/>
            </a:pPr>
            <a:r>
              <a:rPr lang="en-US"/>
              <a:t>the series is divergent</a:t>
            </a:r>
          </a:p>
          <a:p>
            <a:pPr marL="609600" indent="-609600">
              <a:buFontTx/>
              <a:buAutoNum type="arabicPeriod"/>
            </a:pPr>
            <a:r>
              <a:rPr lang="en-US"/>
              <a:t>the series is convergent</a:t>
            </a:r>
          </a:p>
        </p:txBody>
      </p:sp>
      <p:sp>
        <p:nvSpPr>
          <p:cNvPr id="5325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3" name="Object 5"/>
          <p:cNvGraphicFramePr>
            <a:graphicFrameLocks noChangeAspect="1"/>
          </p:cNvGraphicFramePr>
          <p:nvPr/>
        </p:nvGraphicFramePr>
        <p:xfrm>
          <a:off x="304800" y="1974850"/>
          <a:ext cx="5181600" cy="925513"/>
        </p:xfrm>
        <a:graphic>
          <a:graphicData uri="http://schemas.openxmlformats.org/presentationml/2006/ole">
            <p:oleObj spid="_x0000_s607235" name="Equation" r:id="rId6" imgW="18288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211138"/>
            <a:ext cx="8229600" cy="1465262"/>
          </a:xfrm>
        </p:spPr>
        <p:txBody>
          <a:bodyPr>
            <a:spAutoFit/>
          </a:bodyPr>
          <a:lstStyle/>
          <a:p>
            <a:r>
              <a:rPr lang="en-US" sz="3600"/>
              <a:t>Estimate                correct to five decimal places.</a:t>
            </a:r>
          </a:p>
        </p:txBody>
      </p:sp>
      <p:graphicFrame>
        <p:nvGraphicFramePr>
          <p:cNvPr id="54275" name="TPChart"/>
          <p:cNvGraphicFramePr>
            <a:graphicFrameLocks noChangeAspect="1"/>
          </p:cNvGraphicFramePr>
          <p:nvPr/>
        </p:nvGraphicFramePr>
        <p:xfrm>
          <a:off x="4508500" y="1651000"/>
          <a:ext cx="4572000" cy="5143500"/>
        </p:xfrm>
        <a:graphic>
          <a:graphicData uri="http://schemas.openxmlformats.org/presentationml/2006/ole">
            <p:oleObj spid="_x0000_s608258"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457200" y="2112963"/>
            <a:ext cx="4114800" cy="2916237"/>
          </a:xfrm>
        </p:spPr>
        <p:txBody>
          <a:bodyPr>
            <a:spAutoFit/>
          </a:bodyPr>
          <a:lstStyle/>
          <a:p>
            <a:pPr marL="609600" indent="-609600">
              <a:buFontTx/>
              <a:buAutoNum type="arabicPeriod"/>
            </a:pPr>
            <a:r>
              <a:rPr lang="en-US"/>
              <a:t>1.54464</a:t>
            </a:r>
          </a:p>
          <a:p>
            <a:pPr marL="609600" indent="-609600">
              <a:buFontTx/>
              <a:buAutoNum type="arabicPeriod"/>
            </a:pPr>
            <a:r>
              <a:rPr lang="en-US"/>
              <a:t>1.04464</a:t>
            </a:r>
          </a:p>
          <a:p>
            <a:pPr marL="609600" indent="-609600">
              <a:buFontTx/>
              <a:buAutoNum type="arabicPeriod"/>
            </a:pPr>
            <a:r>
              <a:rPr lang="en-US"/>
              <a:t>0.54464</a:t>
            </a:r>
          </a:p>
          <a:p>
            <a:pPr marL="609600" indent="-609600">
              <a:buFontTx/>
              <a:buAutoNum type="arabicPeriod"/>
            </a:pPr>
            <a:r>
              <a:rPr lang="en-US"/>
              <a:t>2.04464</a:t>
            </a:r>
          </a:p>
          <a:p>
            <a:pPr marL="609600" indent="-609600">
              <a:buFontTx/>
              <a:buAutoNum type="arabicPeriod"/>
            </a:pPr>
            <a:r>
              <a:rPr lang="en-US"/>
              <a:t>3.54464</a:t>
            </a:r>
          </a:p>
        </p:txBody>
      </p:sp>
      <p:sp>
        <p:nvSpPr>
          <p:cNvPr id="5427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7" name="Object 5"/>
          <p:cNvGraphicFramePr>
            <a:graphicFrameLocks noChangeAspect="1"/>
          </p:cNvGraphicFramePr>
          <p:nvPr/>
        </p:nvGraphicFramePr>
        <p:xfrm>
          <a:off x="2362200" y="296863"/>
          <a:ext cx="1981200" cy="922337"/>
        </p:xfrm>
        <a:graphic>
          <a:graphicData uri="http://schemas.openxmlformats.org/presentationml/2006/ole">
            <p:oleObj spid="_x0000_s608259" name="Equation" r:id="rId6" imgW="457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114300"/>
            <a:ext cx="8229600" cy="1465263"/>
          </a:xfrm>
        </p:spPr>
        <p:txBody>
          <a:bodyPr>
            <a:spAutoFit/>
          </a:bodyPr>
          <a:lstStyle/>
          <a:p>
            <a:r>
              <a:rPr lang="en-US" sz="3600"/>
              <a:t>For which positive integers </a:t>
            </a:r>
            <a:r>
              <a:rPr lang="en-US" sz="3600" i="1"/>
              <a:t>k</a:t>
            </a:r>
            <a:r>
              <a:rPr lang="en-US" sz="3600"/>
              <a:t> is the series                convergent?</a:t>
            </a:r>
          </a:p>
        </p:txBody>
      </p:sp>
      <p:graphicFrame>
        <p:nvGraphicFramePr>
          <p:cNvPr id="55299" name="TPChart"/>
          <p:cNvGraphicFramePr>
            <a:graphicFrameLocks noChangeAspect="1"/>
          </p:cNvGraphicFramePr>
          <p:nvPr/>
        </p:nvGraphicFramePr>
        <p:xfrm>
          <a:off x="4508500" y="1651000"/>
          <a:ext cx="4572000" cy="5143500"/>
        </p:xfrm>
        <a:graphic>
          <a:graphicData uri="http://schemas.openxmlformats.org/presentationml/2006/ole">
            <p:oleObj spid="_x0000_s609282" name="Chart" r:id="rId5" imgW="4571989" imgH="5143584" progId="MSGraph.Chart.8">
              <p:embed followColorScheme="full"/>
            </p:oleObj>
          </a:graphicData>
        </a:graphic>
      </p:graphicFrame>
      <p:sp>
        <p:nvSpPr>
          <p:cNvPr id="55300" name="TPAnswers"/>
          <p:cNvSpPr>
            <a:spLocks noGrp="1" noChangeArrowheads="1"/>
          </p:cNvSpPr>
          <p:nvPr>
            <p:ph type="body" idx="1"/>
            <p:custDataLst>
              <p:tags r:id="rId3"/>
            </p:custDataLst>
          </p:nvPr>
        </p:nvSpPr>
        <p:spPr>
          <a:xfrm>
            <a:off x="457200" y="2722563"/>
            <a:ext cx="4114800" cy="2916237"/>
          </a:xfrm>
        </p:spPr>
        <p:txBody>
          <a:bodyPr>
            <a:spAutoFit/>
          </a:bodyPr>
          <a:lstStyle/>
          <a:p>
            <a:pPr marL="609600" indent="-609600">
              <a:buFontTx/>
              <a:buAutoNum type="arabicPeriod"/>
            </a:pPr>
            <a:r>
              <a:rPr lang="en-US"/>
              <a:t> </a:t>
            </a:r>
            <a:r>
              <a:rPr lang="en-US" i="1"/>
              <a:t>k </a:t>
            </a:r>
            <a:r>
              <a:rPr lang="en-US" i="1">
                <a:cs typeface="Arial" charset="0"/>
              </a:rPr>
              <a:t>≥ </a:t>
            </a:r>
            <a:r>
              <a:rPr lang="en-US">
                <a:cs typeface="Arial" charset="0"/>
              </a:rPr>
              <a:t>1</a:t>
            </a:r>
          </a:p>
          <a:p>
            <a:pPr marL="609600" indent="-609600">
              <a:buFontTx/>
              <a:buAutoNum type="arabicPeriod"/>
            </a:pPr>
            <a:r>
              <a:rPr lang="en-US"/>
              <a:t> </a:t>
            </a:r>
            <a:r>
              <a:rPr lang="en-US" i="1"/>
              <a:t>k </a:t>
            </a:r>
            <a:r>
              <a:rPr lang="en-US" i="1">
                <a:cs typeface="Arial" charset="0"/>
              </a:rPr>
              <a:t>≤ </a:t>
            </a:r>
            <a:r>
              <a:rPr lang="en-US">
                <a:cs typeface="Arial" charset="0"/>
              </a:rPr>
              <a:t>0</a:t>
            </a:r>
          </a:p>
          <a:p>
            <a:pPr marL="609600" indent="-609600">
              <a:buFontTx/>
              <a:buAutoNum type="arabicPeriod"/>
            </a:pPr>
            <a:r>
              <a:rPr lang="en-US"/>
              <a:t> </a:t>
            </a:r>
            <a:r>
              <a:rPr lang="en-US" i="1"/>
              <a:t>k </a:t>
            </a:r>
            <a:r>
              <a:rPr lang="en-US" i="1">
                <a:cs typeface="Arial" charset="0"/>
              </a:rPr>
              <a:t>≥ 0</a:t>
            </a:r>
            <a:endParaRPr lang="en-US"/>
          </a:p>
          <a:p>
            <a:pPr marL="609600" indent="-609600">
              <a:buFontTx/>
              <a:buAutoNum type="arabicPeriod"/>
            </a:pPr>
            <a:r>
              <a:rPr lang="en-US"/>
              <a:t> </a:t>
            </a:r>
            <a:r>
              <a:rPr lang="en-US" i="1"/>
              <a:t>k </a:t>
            </a:r>
            <a:r>
              <a:rPr lang="en-US" i="1">
                <a:cs typeface="Arial" charset="0"/>
              </a:rPr>
              <a:t>≥ 6</a:t>
            </a:r>
            <a:endParaRPr lang="en-US"/>
          </a:p>
          <a:p>
            <a:pPr marL="609600" indent="-609600">
              <a:buFontTx/>
              <a:buAutoNum type="arabicPeriod"/>
            </a:pPr>
            <a:r>
              <a:rPr lang="en-US"/>
              <a:t> </a:t>
            </a:r>
            <a:r>
              <a:rPr lang="en-US" i="1"/>
              <a:t>k </a:t>
            </a:r>
            <a:r>
              <a:rPr lang="en-US" i="1">
                <a:cs typeface="Arial" charset="0"/>
              </a:rPr>
              <a:t>≤ -6</a:t>
            </a:r>
          </a:p>
        </p:txBody>
      </p:sp>
      <p:sp>
        <p:nvSpPr>
          <p:cNvPr id="5530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1905000" y="838200"/>
          <a:ext cx="1828800" cy="1412875"/>
        </p:xfrm>
        <a:graphic>
          <a:graphicData uri="http://schemas.openxmlformats.org/presentationml/2006/ole">
            <p:oleObj spid="_x0000_s609283" name="Equation" r:id="rId6" imgW="571748" imgH="44469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106363"/>
            <a:ext cx="8229600" cy="1341437"/>
          </a:xfrm>
        </p:spPr>
        <p:txBody>
          <a:bodyPr>
            <a:spAutoFit/>
          </a:bodyPr>
          <a:lstStyle/>
          <a:p>
            <a:r>
              <a:rPr lang="en-US" sz="3200"/>
              <a:t>Use the Integral Test to determine whether the series is convergent or divergent.</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610306"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3195638"/>
            <a:ext cx="4114800" cy="2138362"/>
          </a:xfrm>
        </p:spPr>
        <p:txBody>
          <a:bodyPr>
            <a:spAutoFit/>
          </a:bodyPr>
          <a:lstStyle/>
          <a:p>
            <a:pPr marL="609600" indent="-609600">
              <a:buFontTx/>
              <a:buAutoNum type="arabicPeriod"/>
            </a:pPr>
            <a:r>
              <a:rPr lang="en-US"/>
              <a:t>the series is divergent</a:t>
            </a:r>
          </a:p>
          <a:p>
            <a:pPr marL="609600" indent="-609600">
              <a:buFontTx/>
              <a:buAutoNum type="arabicPeriod"/>
            </a:pPr>
            <a:r>
              <a:rPr lang="en-US"/>
              <a:t>the series is convergent</a:t>
            </a:r>
          </a:p>
        </p:txBody>
      </p:sp>
      <p:sp>
        <p:nvSpPr>
          <p:cNvPr id="56326"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609600" y="1482725"/>
          <a:ext cx="2057400" cy="1489075"/>
        </p:xfrm>
        <a:graphic>
          <a:graphicData uri="http://schemas.openxmlformats.org/presentationml/2006/ole">
            <p:oleObj spid="_x0000_s610307" name="Equation" r:id="rId6" imgW="6096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77788"/>
            <a:ext cx="8229600" cy="1827212"/>
          </a:xfrm>
        </p:spPr>
        <p:txBody>
          <a:bodyPr>
            <a:spAutoFit/>
          </a:bodyPr>
          <a:lstStyle/>
          <a:p>
            <a:r>
              <a:rPr lang="en-US" sz="2400"/>
              <a:t>A car is moving with speed 16 m/s and acceleration 6m/s</a:t>
            </a:r>
            <a:r>
              <a:rPr lang="en-US" sz="2400" baseline="30000"/>
              <a:t>2</a:t>
            </a:r>
            <a:r>
              <a:rPr lang="en-US" sz="2400"/>
              <a:t> at a given instant. Using a second-degree Taylor polynomial, estimate how far the car moves in the next second.</a:t>
            </a:r>
          </a:p>
        </p:txBody>
      </p:sp>
      <p:graphicFrame>
        <p:nvGraphicFramePr>
          <p:cNvPr id="58371" name="TPChart"/>
          <p:cNvGraphicFramePr>
            <a:graphicFrameLocks noChangeAspect="1"/>
          </p:cNvGraphicFramePr>
          <p:nvPr/>
        </p:nvGraphicFramePr>
        <p:xfrm>
          <a:off x="4508500" y="1651000"/>
          <a:ext cx="4572000" cy="5143500"/>
        </p:xfrm>
        <a:graphic>
          <a:graphicData uri="http://schemas.openxmlformats.org/presentationml/2006/ole">
            <p:oleObj spid="_x0000_s611330"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19.5 m</a:t>
            </a:r>
          </a:p>
          <a:p>
            <a:pPr marL="609600" indent="-609600">
              <a:buFontTx/>
              <a:buAutoNum type="arabicPeriod"/>
            </a:pPr>
            <a:r>
              <a:rPr lang="en-US"/>
              <a:t>19 m</a:t>
            </a:r>
          </a:p>
          <a:p>
            <a:pPr marL="609600" indent="-609600">
              <a:buFontTx/>
              <a:buAutoNum type="arabicPeriod"/>
            </a:pPr>
            <a:r>
              <a:rPr lang="en-US"/>
              <a:t>20 m</a:t>
            </a:r>
          </a:p>
          <a:p>
            <a:pPr marL="609600" indent="-609600">
              <a:buFontTx/>
              <a:buAutoNum type="arabicPeriod"/>
            </a:pPr>
            <a:r>
              <a:rPr lang="en-US"/>
              <a:t>25.5 m</a:t>
            </a:r>
          </a:p>
          <a:p>
            <a:pPr marL="609600" indent="-609600">
              <a:buFontTx/>
              <a:buAutoNum type="arabicPeriod"/>
            </a:pPr>
            <a:r>
              <a:rPr lang="en-US"/>
              <a:t>30 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49213"/>
            <a:ext cx="8229600" cy="1341437"/>
          </a:xfrm>
        </p:spPr>
        <p:txBody>
          <a:bodyPr>
            <a:spAutoFit/>
          </a:bodyPr>
          <a:lstStyle/>
          <a:p>
            <a:r>
              <a:rPr lang="en-US" sz="3200"/>
              <a:t>Find the Taylor polynomial </a:t>
            </a:r>
            <a:r>
              <a:rPr lang="en-US" sz="3200" i="1"/>
              <a:t>T</a:t>
            </a:r>
            <a:r>
              <a:rPr lang="en-US" sz="3200" baseline="-25000"/>
              <a:t>3</a:t>
            </a:r>
            <a:r>
              <a:rPr lang="en-US" sz="3200"/>
              <a:t> for the function </a:t>
            </a:r>
            <a:r>
              <a:rPr lang="en-US" sz="3200" i="1">
                <a:cs typeface="Arial" charset="0"/>
              </a:rPr>
              <a:t>ƒ</a:t>
            </a:r>
            <a:r>
              <a:rPr lang="en-US" sz="3200"/>
              <a:t> at the number </a:t>
            </a:r>
            <a:r>
              <a:rPr lang="en-US" sz="3200" i="1"/>
              <a:t>a</a:t>
            </a:r>
            <a:r>
              <a:rPr lang="en-US" sz="3200"/>
              <a:t> = 1. </a:t>
            </a:r>
          </a:p>
        </p:txBody>
      </p:sp>
      <p:graphicFrame>
        <p:nvGraphicFramePr>
          <p:cNvPr id="59395" name="TPChart"/>
          <p:cNvGraphicFramePr>
            <a:graphicFrameLocks noChangeAspect="1"/>
          </p:cNvGraphicFramePr>
          <p:nvPr/>
        </p:nvGraphicFramePr>
        <p:xfrm>
          <a:off x="4508500" y="1651000"/>
          <a:ext cx="4572000" cy="5143500"/>
        </p:xfrm>
        <a:graphic>
          <a:graphicData uri="http://schemas.openxmlformats.org/presentationml/2006/ole">
            <p:oleObj spid="_x0000_s612354" name="Chart" r:id="rId5" imgW="4571989" imgH="5143584" progId="MSGraph.Chart.8">
              <p:embed followColorScheme="full"/>
            </p:oleObj>
          </a:graphicData>
        </a:graphic>
      </p:graphicFrame>
      <p:sp>
        <p:nvSpPr>
          <p:cNvPr id="59396" name="TPAnswers"/>
          <p:cNvSpPr>
            <a:spLocks noGrp="1" noChangeArrowheads="1"/>
          </p:cNvSpPr>
          <p:nvPr>
            <p:ph type="body" idx="1"/>
            <p:custDataLst>
              <p:tags r:id="rId3"/>
            </p:custDataLst>
          </p:nvPr>
        </p:nvSpPr>
        <p:spPr>
          <a:xfrm>
            <a:off x="381000" y="2209800"/>
            <a:ext cx="20574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939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7" name="Object 5"/>
          <p:cNvGraphicFramePr>
            <a:graphicFrameLocks noChangeAspect="1"/>
          </p:cNvGraphicFramePr>
          <p:nvPr/>
        </p:nvGraphicFramePr>
        <p:xfrm>
          <a:off x="533400" y="1371600"/>
          <a:ext cx="2209800" cy="690563"/>
        </p:xfrm>
        <a:graphic>
          <a:graphicData uri="http://schemas.openxmlformats.org/presentationml/2006/ole">
            <p:oleObj spid="_x0000_s612355" name="Equation" r:id="rId6" imgW="609336" imgH="190417" progId="">
              <p:embed/>
            </p:oleObj>
          </a:graphicData>
        </a:graphic>
      </p:graphicFrame>
      <p:sp>
        <p:nvSpPr>
          <p:cNvPr id="5940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9" name="Object 7"/>
          <p:cNvGraphicFramePr>
            <a:graphicFrameLocks noChangeAspect="1"/>
          </p:cNvGraphicFramePr>
          <p:nvPr/>
        </p:nvGraphicFramePr>
        <p:xfrm>
          <a:off x="914400" y="2182813"/>
          <a:ext cx="3352800" cy="712787"/>
        </p:xfrm>
        <a:graphic>
          <a:graphicData uri="http://schemas.openxmlformats.org/presentationml/2006/ole">
            <p:oleObj spid="_x0000_s612356" name="Equation" r:id="rId7" imgW="1536700" imgH="330200" progId="">
              <p:embed/>
            </p:oleObj>
          </a:graphicData>
        </a:graphic>
      </p:graphicFrame>
      <p:sp>
        <p:nvSpPr>
          <p:cNvPr id="5940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01" name="Object 9"/>
          <p:cNvGraphicFramePr>
            <a:graphicFrameLocks noChangeAspect="1"/>
          </p:cNvGraphicFramePr>
          <p:nvPr/>
        </p:nvGraphicFramePr>
        <p:xfrm>
          <a:off x="914400" y="3097213"/>
          <a:ext cx="3352800" cy="712787"/>
        </p:xfrm>
        <a:graphic>
          <a:graphicData uri="http://schemas.openxmlformats.org/presentationml/2006/ole">
            <p:oleObj spid="_x0000_s612357" name="Equation" r:id="rId8" imgW="1536700" imgH="330200" progId="">
              <p:embed/>
            </p:oleObj>
          </a:graphicData>
        </a:graphic>
      </p:graphicFrame>
      <p:sp>
        <p:nvSpPr>
          <p:cNvPr id="5940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03" name="Object 11"/>
          <p:cNvGraphicFramePr>
            <a:graphicFrameLocks noChangeAspect="1"/>
          </p:cNvGraphicFramePr>
          <p:nvPr/>
        </p:nvGraphicFramePr>
        <p:xfrm>
          <a:off x="914400" y="4038600"/>
          <a:ext cx="3367088" cy="712788"/>
        </p:xfrm>
        <a:graphic>
          <a:graphicData uri="http://schemas.openxmlformats.org/presentationml/2006/ole">
            <p:oleObj spid="_x0000_s612358" name="Equation" r:id="rId9" imgW="1548728" imgH="330057" progId="">
              <p:embed/>
            </p:oleObj>
          </a:graphicData>
        </a:graphic>
      </p:graphicFrame>
      <p:sp>
        <p:nvSpPr>
          <p:cNvPr id="5940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07" name="Object 15"/>
          <p:cNvGraphicFramePr>
            <a:graphicFrameLocks noChangeAspect="1"/>
          </p:cNvGraphicFramePr>
          <p:nvPr/>
        </p:nvGraphicFramePr>
        <p:xfrm>
          <a:off x="914400" y="5992813"/>
          <a:ext cx="3352800" cy="712787"/>
        </p:xfrm>
        <a:graphic>
          <a:graphicData uri="http://schemas.openxmlformats.org/presentationml/2006/ole">
            <p:oleObj spid="_x0000_s612359" name="Equation" r:id="rId10" imgW="1536700" imgH="330200" progId="">
              <p:embed/>
            </p:oleObj>
          </a:graphicData>
        </a:graphic>
      </p:graphicFrame>
      <p:sp>
        <p:nvSpPr>
          <p:cNvPr id="59410" name="Rectangle 1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09" name="Object 17"/>
          <p:cNvGraphicFramePr>
            <a:graphicFrameLocks noChangeAspect="1"/>
          </p:cNvGraphicFramePr>
          <p:nvPr/>
        </p:nvGraphicFramePr>
        <p:xfrm>
          <a:off x="914400" y="4938713"/>
          <a:ext cx="3733800" cy="852487"/>
        </p:xfrm>
        <a:graphic>
          <a:graphicData uri="http://schemas.openxmlformats.org/presentationml/2006/ole">
            <p:oleObj spid="_x0000_s612360" name="Equation" r:id="rId11" imgW="1497950" imgH="342751"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106363"/>
            <a:ext cx="8229600" cy="1341437"/>
          </a:xfrm>
        </p:spPr>
        <p:txBody>
          <a:bodyPr>
            <a:spAutoFit/>
          </a:bodyPr>
          <a:lstStyle/>
          <a:p>
            <a:r>
              <a:rPr lang="en-US" sz="3200"/>
              <a:t>Approximate the sum to the indicated accuracy.                     (five decimal places)</a:t>
            </a:r>
          </a:p>
        </p:txBody>
      </p:sp>
      <p:graphicFrame>
        <p:nvGraphicFramePr>
          <p:cNvPr id="60419" name="TPChart"/>
          <p:cNvGraphicFramePr>
            <a:graphicFrameLocks noChangeAspect="1"/>
          </p:cNvGraphicFramePr>
          <p:nvPr/>
        </p:nvGraphicFramePr>
        <p:xfrm>
          <a:off x="4508500" y="1651000"/>
          <a:ext cx="4572000" cy="5143500"/>
        </p:xfrm>
        <a:graphic>
          <a:graphicData uri="http://schemas.openxmlformats.org/presentationml/2006/ole">
            <p:oleObj spid="_x0000_s613378" name="Chart" r:id="rId5" imgW="4571989" imgH="5143584" progId="MSGraph.Chart.8">
              <p:embed followColorScheme="full"/>
            </p:oleObj>
          </a:graphicData>
        </a:graphic>
      </p:graphicFrame>
      <p:sp>
        <p:nvSpPr>
          <p:cNvPr id="60420" name="TPAnswers"/>
          <p:cNvSpPr>
            <a:spLocks noGrp="1" noChangeArrowheads="1"/>
          </p:cNvSpPr>
          <p:nvPr>
            <p:ph type="body" idx="1"/>
            <p:custDataLst>
              <p:tags r:id="rId3"/>
            </p:custDataLst>
          </p:nvPr>
        </p:nvSpPr>
        <p:spPr>
          <a:xfrm>
            <a:off x="457200" y="2798763"/>
            <a:ext cx="4114800" cy="2916237"/>
          </a:xfrm>
        </p:spPr>
        <p:txBody>
          <a:bodyPr>
            <a:spAutoFit/>
          </a:bodyPr>
          <a:lstStyle/>
          <a:p>
            <a:pPr marL="609600" indent="-609600">
              <a:buFontTx/>
              <a:buAutoNum type="arabicPeriod"/>
            </a:pPr>
            <a:r>
              <a:rPr lang="en-US"/>
              <a:t>0.99219</a:t>
            </a:r>
          </a:p>
          <a:p>
            <a:pPr marL="609600" indent="-609600">
              <a:buFontTx/>
              <a:buAutoNum type="arabicPeriod"/>
            </a:pPr>
            <a:r>
              <a:rPr lang="en-US"/>
              <a:t>0.99249</a:t>
            </a:r>
          </a:p>
          <a:p>
            <a:pPr marL="609600" indent="-609600">
              <a:buFontTx/>
              <a:buAutoNum type="arabicPeriod"/>
            </a:pPr>
            <a:r>
              <a:rPr lang="en-US"/>
              <a:t>0.97269</a:t>
            </a:r>
          </a:p>
          <a:p>
            <a:pPr marL="609600" indent="-609600">
              <a:buFontTx/>
              <a:buAutoNum type="arabicPeriod"/>
            </a:pPr>
            <a:r>
              <a:rPr lang="en-US"/>
              <a:t>0.99259</a:t>
            </a:r>
          </a:p>
          <a:p>
            <a:pPr marL="609600" indent="-609600">
              <a:buFontTx/>
              <a:buAutoNum type="arabicPeriod"/>
            </a:pPr>
            <a:r>
              <a:rPr lang="en-US"/>
              <a:t>0.98259</a:t>
            </a:r>
          </a:p>
        </p:txBody>
      </p:sp>
      <p:sp>
        <p:nvSpPr>
          <p:cNvPr id="60422"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1" name="Object 5"/>
          <p:cNvGraphicFramePr>
            <a:graphicFrameLocks noChangeAspect="1"/>
          </p:cNvGraphicFramePr>
          <p:nvPr/>
        </p:nvGraphicFramePr>
        <p:xfrm>
          <a:off x="2514600" y="838200"/>
          <a:ext cx="1905000" cy="1225550"/>
        </p:xfrm>
        <a:graphic>
          <a:graphicData uri="http://schemas.openxmlformats.org/presentationml/2006/ole">
            <p:oleObj spid="_x0000_s613379" name="Equation" r:id="rId6" imgW="6858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274638"/>
            <a:ext cx="8229600" cy="1554162"/>
          </a:xfrm>
        </p:spPr>
        <p:txBody>
          <a:bodyPr/>
          <a:lstStyle/>
          <a:p>
            <a:pPr>
              <a:lnSpc>
                <a:spcPct val="125000"/>
              </a:lnSpc>
            </a:pPr>
            <a:r>
              <a:rPr lang="en-US" sz="2400"/>
              <a:t>Suppose that the graph of     is given. Describe how the graph of the function                               can be obtained from the graph of      .  </a:t>
            </a:r>
          </a:p>
        </p:txBody>
      </p:sp>
      <p:graphicFrame>
        <p:nvGraphicFramePr>
          <p:cNvPr id="8195" name="TPChart"/>
          <p:cNvGraphicFramePr>
            <a:graphicFrameLocks noChangeAspect="1"/>
          </p:cNvGraphicFramePr>
          <p:nvPr/>
        </p:nvGraphicFramePr>
        <p:xfrm>
          <a:off x="4572000" y="1714500"/>
          <a:ext cx="4572000" cy="5143500"/>
        </p:xfrm>
        <a:graphic>
          <a:graphicData uri="http://schemas.openxmlformats.org/presentationml/2006/ole">
            <p:oleObj spid="_x0000_s6146" name="Chart" r:id="rId5" imgW="4571989" imgH="5143584" progId="MSGraph.Chart.8">
              <p:embed followColorScheme="full"/>
            </p:oleObj>
          </a:graphicData>
        </a:graphic>
      </p:graphicFrame>
      <p:sp>
        <p:nvSpPr>
          <p:cNvPr id="819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2895600" y="1447800"/>
          <a:ext cx="382588" cy="533400"/>
        </p:xfrm>
        <a:graphic>
          <a:graphicData uri="http://schemas.openxmlformats.org/presentationml/2006/ole">
            <p:oleObj spid="_x0000_s6147" name="Equation" r:id="rId6" imgW="139639" imgH="190417" progId="">
              <p:embed/>
            </p:oleObj>
          </a:graphicData>
        </a:graphic>
      </p:graphicFrame>
      <p:graphicFrame>
        <p:nvGraphicFramePr>
          <p:cNvPr id="8199" name="Object 7"/>
          <p:cNvGraphicFramePr>
            <a:graphicFrameLocks noChangeAspect="1"/>
          </p:cNvGraphicFramePr>
          <p:nvPr/>
        </p:nvGraphicFramePr>
        <p:xfrm>
          <a:off x="4114800" y="457200"/>
          <a:ext cx="382588" cy="533400"/>
        </p:xfrm>
        <a:graphic>
          <a:graphicData uri="http://schemas.openxmlformats.org/presentationml/2006/ole">
            <p:oleObj spid="_x0000_s6148" name="Equation" r:id="rId7" imgW="139639" imgH="190417" progId="">
              <p:embed/>
            </p:oleObj>
          </a:graphicData>
        </a:graphic>
      </p:graphicFrame>
      <p:graphicFrame>
        <p:nvGraphicFramePr>
          <p:cNvPr id="8200" name="Object 8"/>
          <p:cNvGraphicFramePr>
            <a:graphicFrameLocks noChangeAspect="1"/>
          </p:cNvGraphicFramePr>
          <p:nvPr/>
        </p:nvGraphicFramePr>
        <p:xfrm>
          <a:off x="3429000" y="990600"/>
          <a:ext cx="2438400" cy="554038"/>
        </p:xfrm>
        <a:graphic>
          <a:graphicData uri="http://schemas.openxmlformats.org/presentationml/2006/ole">
            <p:oleObj spid="_x0000_s6149" name="Equation" r:id="rId8" imgW="838200" imgH="190500" progId="">
              <p:embed/>
            </p:oleObj>
          </a:graphicData>
        </a:graphic>
      </p:graphicFrame>
      <p:sp>
        <p:nvSpPr>
          <p:cNvPr id="8196" name="TPAnswers"/>
          <p:cNvSpPr>
            <a:spLocks noGrp="1" noChangeArrowheads="1"/>
          </p:cNvSpPr>
          <p:nvPr>
            <p:ph type="body" idx="1"/>
            <p:custDataLst>
              <p:tags r:id="rId3"/>
            </p:custDataLst>
          </p:nvPr>
        </p:nvSpPr>
        <p:spPr>
          <a:xfrm>
            <a:off x="457200" y="2209800"/>
            <a:ext cx="4114800" cy="4191000"/>
          </a:xfrm>
        </p:spPr>
        <p:txBody>
          <a:bodyPr/>
          <a:lstStyle/>
          <a:p>
            <a:pPr marL="609600" indent="-609600">
              <a:buFontTx/>
              <a:buAutoNum type="arabicPeriod"/>
            </a:pPr>
            <a:r>
              <a:rPr lang="en-US" sz="2300"/>
              <a:t>Shift the graph 3 units to the right and 3 units down.</a:t>
            </a:r>
          </a:p>
          <a:p>
            <a:pPr marL="609600" indent="-609600">
              <a:buFontTx/>
              <a:buAutoNum type="arabicPeriod"/>
            </a:pPr>
            <a:r>
              <a:rPr lang="en-US" sz="2300"/>
              <a:t>Shift the graph 3 units to the left and 3 units down.</a:t>
            </a:r>
          </a:p>
          <a:p>
            <a:pPr marL="609600" indent="-609600">
              <a:buFontTx/>
              <a:buAutoNum type="arabicPeriod"/>
            </a:pPr>
            <a:r>
              <a:rPr lang="en-US" sz="2300"/>
              <a:t>Shift the graph 3 units to the right and 3 units up.</a:t>
            </a:r>
          </a:p>
          <a:p>
            <a:pPr marL="609600" indent="-609600">
              <a:buFontTx/>
              <a:buAutoNum type="arabicPeriod"/>
            </a:pPr>
            <a:r>
              <a:rPr lang="en-US" sz="2300"/>
              <a:t>Shift the graph 3 units to the left and 3 units up.</a:t>
            </a:r>
          </a:p>
          <a:p>
            <a:pPr marL="609600" indent="-609600">
              <a:buFontTx/>
              <a:buAutoNum type="arabicPeriod"/>
            </a:pPr>
            <a:r>
              <a:rPr lang="en-US" sz="2300"/>
              <a:t>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PQuestion"/>
          <p:cNvSpPr>
            <a:spLocks noGrp="1" noChangeArrowheads="1"/>
          </p:cNvSpPr>
          <p:nvPr>
            <p:ph type="title"/>
          </p:nvPr>
        </p:nvSpPr>
        <p:spPr>
          <a:xfrm>
            <a:off x="457200" y="76200"/>
            <a:ext cx="8229600" cy="1782763"/>
          </a:xfrm>
        </p:spPr>
        <p:txBody>
          <a:bodyPr/>
          <a:lstStyle/>
          <a:p>
            <a:pPr>
              <a:lnSpc>
                <a:spcPct val="150000"/>
              </a:lnSpc>
            </a:pPr>
            <a:r>
              <a:rPr lang="en-US" sz="3600"/>
              <a:t>What is        given that                         and                      ?  </a:t>
            </a:r>
          </a:p>
        </p:txBody>
      </p:sp>
      <p:graphicFrame>
        <p:nvGraphicFramePr>
          <p:cNvPr id="76803" name="TPChart"/>
          <p:cNvGraphicFramePr>
            <a:graphicFrameLocks noChangeAspect="1"/>
          </p:cNvGraphicFramePr>
          <p:nvPr/>
        </p:nvGraphicFramePr>
        <p:xfrm>
          <a:off x="4508500" y="1651000"/>
          <a:ext cx="4572000" cy="5143500"/>
        </p:xfrm>
        <a:graphic>
          <a:graphicData uri="http://schemas.openxmlformats.org/presentationml/2006/ole">
            <p:oleObj spid="_x0000_s61442" name="Chart" r:id="rId5" imgW="4571989" imgH="5143584" progId="MSGraph.Chart.8">
              <p:embed followColorScheme="full"/>
            </p:oleObj>
          </a:graphicData>
        </a:graphic>
      </p:graphicFrame>
      <p:sp>
        <p:nvSpPr>
          <p:cNvPr id="76804" name="TPAnswers"/>
          <p:cNvSpPr>
            <a:spLocks noGrp="1" noChangeArrowheads="1"/>
          </p:cNvSpPr>
          <p:nvPr>
            <p:ph type="body" idx="1"/>
            <p:custDataLst>
              <p:tags r:id="rId3"/>
            </p:custDataLst>
          </p:nvPr>
        </p:nvSpPr>
        <p:spPr>
          <a:xfrm>
            <a:off x="457200" y="2438400"/>
            <a:ext cx="4114800" cy="2516188"/>
          </a:xfrm>
        </p:spPr>
        <p:txBody>
          <a:bodyPr/>
          <a:lstStyle/>
          <a:p>
            <a:pPr marL="609600" indent="-609600">
              <a:buFontTx/>
              <a:buAutoNum type="arabicPeriod"/>
            </a:pPr>
            <a:r>
              <a:rPr lang="en-US" sz="4000"/>
              <a:t> </a:t>
            </a:r>
            <a:r>
              <a:rPr lang="en-US" sz="4000" i="1"/>
              <a:t>g</a:t>
            </a:r>
            <a:r>
              <a:rPr lang="en-US" sz="4000"/>
              <a:t>(</a:t>
            </a:r>
            <a:r>
              <a:rPr lang="en-US" sz="4000" i="1"/>
              <a:t>x</a:t>
            </a:r>
            <a:r>
              <a:rPr lang="en-US" sz="4000"/>
              <a:t>)</a:t>
            </a:r>
          </a:p>
          <a:p>
            <a:pPr marL="609600" indent="-609600">
              <a:buFontTx/>
              <a:buAutoNum type="arabicPeriod"/>
            </a:pPr>
            <a:r>
              <a:rPr lang="en-US" sz="4000"/>
              <a:t> </a:t>
            </a:r>
            <a:r>
              <a:rPr lang="en-US" sz="4000" i="1"/>
              <a:t>h</a:t>
            </a:r>
            <a:r>
              <a:rPr lang="en-US" sz="4000"/>
              <a:t>(</a:t>
            </a:r>
            <a:r>
              <a:rPr lang="en-US" sz="4000" i="1"/>
              <a:t>x</a:t>
            </a:r>
            <a:r>
              <a:rPr lang="en-US" sz="4000"/>
              <a:t>)</a:t>
            </a:r>
          </a:p>
          <a:p>
            <a:pPr marL="609600" indent="-609600">
              <a:buFontTx/>
              <a:buAutoNum type="arabicPeriod"/>
            </a:pPr>
            <a:r>
              <a:rPr lang="en-US" sz="4000"/>
              <a:t> </a:t>
            </a:r>
            <a:r>
              <a:rPr lang="en-US" sz="4000">
                <a:cs typeface="Arial" charset="0"/>
              </a:rPr>
              <a:t>ƒ(</a:t>
            </a:r>
            <a:r>
              <a:rPr lang="en-US" sz="4000" i="1">
                <a:cs typeface="Arial" charset="0"/>
              </a:rPr>
              <a:t>x</a:t>
            </a:r>
            <a:r>
              <a:rPr lang="en-US" sz="4000">
                <a:cs typeface="Arial" charset="0"/>
              </a:rPr>
              <a:t>)</a:t>
            </a:r>
          </a:p>
        </p:txBody>
      </p:sp>
      <p:pic>
        <p:nvPicPr>
          <p:cNvPr id="76806" name="Picture 6"/>
          <p:cNvPicPr>
            <a:picLocks noChangeAspect="1" noChangeArrowheads="1"/>
          </p:cNvPicPr>
          <p:nvPr/>
        </p:nvPicPr>
        <p:blipFill>
          <a:blip r:embed="rId6"/>
          <a:srcRect/>
          <a:stretch>
            <a:fillRect/>
          </a:stretch>
        </p:blipFill>
        <p:spPr bwMode="auto">
          <a:xfrm>
            <a:off x="5334000" y="425450"/>
            <a:ext cx="2438400" cy="641350"/>
          </a:xfrm>
          <a:prstGeom prst="rect">
            <a:avLst/>
          </a:prstGeom>
          <a:noFill/>
          <a:ln w="9525">
            <a:noFill/>
            <a:miter lim="800000"/>
            <a:headEnd/>
            <a:tailEnd/>
          </a:ln>
        </p:spPr>
      </p:pic>
      <p:sp>
        <p:nvSpPr>
          <p:cNvPr id="76809"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08" name="Object 8"/>
          <p:cNvGraphicFramePr>
            <a:graphicFrameLocks noChangeAspect="1"/>
          </p:cNvGraphicFramePr>
          <p:nvPr/>
        </p:nvGraphicFramePr>
        <p:xfrm>
          <a:off x="2133600" y="338138"/>
          <a:ext cx="914400" cy="795337"/>
        </p:xfrm>
        <a:graphic>
          <a:graphicData uri="http://schemas.openxmlformats.org/presentationml/2006/ole">
            <p:oleObj spid="_x0000_s61443" name="Equation" r:id="rId7" imgW="241300" imgH="215900" progId="">
              <p:embed/>
            </p:oleObj>
          </a:graphicData>
        </a:graphic>
      </p:graphicFrame>
      <p:sp>
        <p:nvSpPr>
          <p:cNvPr id="76811" name="Rectangle 11"/>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6810" name="Object 10"/>
          <p:cNvGraphicFramePr>
            <a:graphicFrameLocks noChangeAspect="1"/>
          </p:cNvGraphicFramePr>
          <p:nvPr/>
        </p:nvGraphicFramePr>
        <p:xfrm>
          <a:off x="1371600" y="1216025"/>
          <a:ext cx="2743200" cy="765175"/>
        </p:xfrm>
        <a:graphic>
          <a:graphicData uri="http://schemas.openxmlformats.org/presentationml/2006/ole">
            <p:oleObj spid="_x0000_s61444" name="Equation" r:id="rId8" imgW="902092" imgH="25411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6803"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76200"/>
            <a:ext cx="8229600" cy="1828800"/>
          </a:xfrm>
        </p:spPr>
        <p:txBody>
          <a:bodyPr>
            <a:spAutoFit/>
          </a:bodyPr>
          <a:lstStyle/>
          <a:p>
            <a:r>
              <a:rPr lang="en-US" sz="3200"/>
              <a:t>Determine whether the series is absolutely convergent, conditionally convergent, or divergent.</a:t>
            </a:r>
          </a:p>
        </p:txBody>
      </p:sp>
      <p:graphicFrame>
        <p:nvGraphicFramePr>
          <p:cNvPr id="62467" name="TPChart"/>
          <p:cNvGraphicFramePr>
            <a:graphicFrameLocks noChangeAspect="1"/>
          </p:cNvGraphicFramePr>
          <p:nvPr/>
        </p:nvGraphicFramePr>
        <p:xfrm>
          <a:off x="4508500" y="1651000"/>
          <a:ext cx="4572000" cy="5143500"/>
        </p:xfrm>
        <a:graphic>
          <a:graphicData uri="http://schemas.openxmlformats.org/presentationml/2006/ole">
            <p:oleObj spid="_x0000_s614402"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3602038"/>
            <a:ext cx="4114800" cy="2722562"/>
          </a:xfrm>
        </p:spPr>
        <p:txBody>
          <a:bodyPr>
            <a:spAutoFit/>
          </a:bodyPr>
          <a:lstStyle/>
          <a:p>
            <a:pPr marL="609600" indent="-609600">
              <a:buFontTx/>
              <a:buAutoNum type="arabicPeriod"/>
            </a:pPr>
            <a:r>
              <a:rPr lang="en-US"/>
              <a:t>divergent</a:t>
            </a:r>
          </a:p>
          <a:p>
            <a:pPr marL="609600" indent="-609600">
              <a:buFontTx/>
              <a:buAutoNum type="arabicPeriod"/>
            </a:pPr>
            <a:r>
              <a:rPr lang="en-US"/>
              <a:t>absolutely convergent</a:t>
            </a:r>
          </a:p>
          <a:p>
            <a:pPr marL="609600" indent="-609600">
              <a:buFontTx/>
              <a:buAutoNum type="arabicPeriod"/>
            </a:pPr>
            <a:r>
              <a:rPr lang="en-US"/>
              <a:t>conditionally convergent</a:t>
            </a:r>
          </a:p>
        </p:txBody>
      </p:sp>
      <p:sp>
        <p:nvSpPr>
          <p:cNvPr id="62470"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69" name="Object 5"/>
          <p:cNvGraphicFramePr>
            <a:graphicFrameLocks noChangeAspect="1"/>
          </p:cNvGraphicFramePr>
          <p:nvPr/>
        </p:nvGraphicFramePr>
        <p:xfrm>
          <a:off x="609600" y="1930400"/>
          <a:ext cx="2209800" cy="1422400"/>
        </p:xfrm>
        <a:graphic>
          <a:graphicData uri="http://schemas.openxmlformats.org/presentationml/2006/ole">
            <p:oleObj spid="_x0000_s614403" name="Equation" r:id="rId6" imgW="685800" imgH="444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73025"/>
            <a:ext cx="8229600" cy="1828800"/>
          </a:xfrm>
        </p:spPr>
        <p:txBody>
          <a:bodyPr>
            <a:spAutoFit/>
          </a:bodyPr>
          <a:lstStyle/>
          <a:p>
            <a:r>
              <a:rPr lang="en-US" sz="3200"/>
              <a:t>Determine whether the series is absolutely convergent, conditionally convergent, or divergent.</a:t>
            </a:r>
          </a:p>
        </p:txBody>
      </p:sp>
      <p:graphicFrame>
        <p:nvGraphicFramePr>
          <p:cNvPr id="63491" name="TPChart"/>
          <p:cNvGraphicFramePr>
            <a:graphicFrameLocks noChangeAspect="1"/>
          </p:cNvGraphicFramePr>
          <p:nvPr/>
        </p:nvGraphicFramePr>
        <p:xfrm>
          <a:off x="4508500" y="1651000"/>
          <a:ext cx="4572000" cy="5143500"/>
        </p:xfrm>
        <a:graphic>
          <a:graphicData uri="http://schemas.openxmlformats.org/presentationml/2006/ole">
            <p:oleObj spid="_x0000_s615426"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457200" y="3657600"/>
            <a:ext cx="4114800" cy="2722563"/>
          </a:xfrm>
        </p:spPr>
        <p:txBody>
          <a:bodyPr>
            <a:spAutoFit/>
          </a:bodyPr>
          <a:lstStyle/>
          <a:p>
            <a:pPr marL="609600" indent="-609600">
              <a:buFontTx/>
              <a:buAutoNum type="arabicPeriod"/>
            </a:pPr>
            <a:r>
              <a:rPr lang="en-US"/>
              <a:t>absolutely convergent</a:t>
            </a:r>
          </a:p>
          <a:p>
            <a:pPr marL="609600" indent="-609600">
              <a:buFontTx/>
              <a:buAutoNum type="arabicPeriod"/>
            </a:pPr>
            <a:r>
              <a:rPr lang="en-US"/>
              <a:t>divergent</a:t>
            </a:r>
          </a:p>
          <a:p>
            <a:pPr marL="609600" indent="-609600">
              <a:buFontTx/>
              <a:buAutoNum type="arabicPeriod"/>
            </a:pPr>
            <a:r>
              <a:rPr lang="en-US"/>
              <a:t>conditionally convergent</a:t>
            </a:r>
          </a:p>
        </p:txBody>
      </p:sp>
      <p:sp>
        <p:nvSpPr>
          <p:cNvPr id="63494" name="Rectangle 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3" name="Object 5"/>
          <p:cNvGraphicFramePr>
            <a:graphicFrameLocks noChangeAspect="1"/>
          </p:cNvGraphicFramePr>
          <p:nvPr/>
        </p:nvGraphicFramePr>
        <p:xfrm>
          <a:off x="609600" y="1981200"/>
          <a:ext cx="3200400" cy="1403350"/>
        </p:xfrm>
        <a:graphic>
          <a:graphicData uri="http://schemas.openxmlformats.org/presentationml/2006/ole">
            <p:oleObj spid="_x0000_s615427" name="Equation" r:id="rId6" imgW="1002865" imgH="44430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7788"/>
            <a:ext cx="8229600" cy="1827212"/>
          </a:xfrm>
        </p:spPr>
        <p:txBody>
          <a:bodyPr>
            <a:spAutoFit/>
          </a:bodyPr>
          <a:lstStyle/>
          <a:p>
            <a:r>
              <a:rPr lang="en-US" sz="2400"/>
              <a:t>Suppose you start at the origin, move along the </a:t>
            </a:r>
            <a:r>
              <a:rPr lang="en-US" sz="2400" i="1"/>
              <a:t>x</a:t>
            </a:r>
            <a:r>
              <a:rPr lang="en-US" sz="2400"/>
              <a:t>-axis a distance of 8 units in the positive direction, and then move downward a distance of 1 unit. What are the coordinates of your position?</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616450"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(8, 0, 1)</a:t>
            </a:r>
          </a:p>
          <a:p>
            <a:pPr marL="609600" indent="-609600">
              <a:buFontTx/>
              <a:buAutoNum type="arabicPeriod"/>
            </a:pPr>
            <a:r>
              <a:rPr lang="en-US"/>
              <a:t>(0, 8, 1)</a:t>
            </a:r>
          </a:p>
          <a:p>
            <a:pPr marL="609600" indent="-609600">
              <a:buFontTx/>
              <a:buAutoNum type="arabicPeriod"/>
            </a:pPr>
            <a:r>
              <a:rPr lang="en-US"/>
              <a:t>(8, -1, 0)</a:t>
            </a:r>
          </a:p>
          <a:p>
            <a:pPr marL="609600" indent="-609600">
              <a:buFontTx/>
              <a:buAutoNum type="arabicPeriod"/>
            </a:pPr>
            <a:r>
              <a:rPr lang="en-US"/>
              <a:t>(8, 0, -1)</a:t>
            </a:r>
          </a:p>
          <a:p>
            <a:pPr marL="609600" indent="-609600">
              <a:buFontTx/>
              <a:buAutoNum type="arabicPeriod"/>
            </a:pPr>
            <a:r>
              <a:rPr lang="en-US"/>
              <a:t>(8, 1, 0)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114300"/>
            <a:ext cx="8229600" cy="1465263"/>
          </a:xfrm>
        </p:spPr>
        <p:txBody>
          <a:bodyPr>
            <a:spAutoFit/>
          </a:bodyPr>
          <a:lstStyle/>
          <a:p>
            <a:r>
              <a:rPr lang="en-US" sz="3600"/>
              <a:t>Find the midpoint of the line segment from                     to                .</a:t>
            </a:r>
          </a:p>
        </p:txBody>
      </p:sp>
      <p:graphicFrame>
        <p:nvGraphicFramePr>
          <p:cNvPr id="3075" name="TPChart"/>
          <p:cNvGraphicFramePr>
            <a:graphicFrameLocks noChangeAspect="1"/>
          </p:cNvGraphicFramePr>
          <p:nvPr/>
        </p:nvGraphicFramePr>
        <p:xfrm>
          <a:off x="4508500" y="1651000"/>
          <a:ext cx="4572000" cy="5143500"/>
        </p:xfrm>
        <a:graphic>
          <a:graphicData uri="http://schemas.openxmlformats.org/presentationml/2006/ole">
            <p:oleObj spid="_x0000_s617474"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(-4, 9, 4)</a:t>
            </a:r>
          </a:p>
          <a:p>
            <a:pPr marL="609600" indent="-609600">
              <a:buFontTx/>
              <a:buAutoNum type="arabicPeriod"/>
            </a:pPr>
            <a:r>
              <a:rPr lang="en-US"/>
              <a:t>(6, 0, -1)</a:t>
            </a:r>
          </a:p>
          <a:p>
            <a:pPr marL="609600" indent="-609600">
              <a:buFontTx/>
              <a:buAutoNum type="arabicPeriod"/>
            </a:pPr>
            <a:r>
              <a:rPr lang="en-US"/>
              <a:t>(-6, 0, 1)</a:t>
            </a:r>
          </a:p>
          <a:p>
            <a:pPr marL="609600" indent="-609600">
              <a:buFontTx/>
              <a:buAutoNum type="arabicPeriod"/>
            </a:pPr>
            <a:r>
              <a:rPr lang="en-US"/>
              <a:t>(4, -9, -4)</a:t>
            </a:r>
          </a:p>
          <a:p>
            <a:pPr marL="609600" indent="-609600">
              <a:buFontTx/>
              <a:buAutoNum type="arabicPeriod"/>
            </a:pPr>
            <a:r>
              <a:rPr lang="en-US"/>
              <a:t>(1, 9, -4)</a:t>
            </a:r>
          </a:p>
        </p:txBody>
      </p:sp>
      <p:pic>
        <p:nvPicPr>
          <p:cNvPr id="3077" name="Picture 5"/>
          <p:cNvPicPr>
            <a:picLocks noChangeAspect="1" noChangeArrowheads="1"/>
          </p:cNvPicPr>
          <p:nvPr/>
        </p:nvPicPr>
        <p:blipFill>
          <a:blip r:embed="rId6"/>
          <a:srcRect/>
          <a:stretch>
            <a:fillRect/>
          </a:stretch>
        </p:blipFill>
        <p:spPr bwMode="auto">
          <a:xfrm>
            <a:off x="1524000" y="914400"/>
            <a:ext cx="2638425" cy="687388"/>
          </a:xfrm>
          <a:prstGeom prst="rect">
            <a:avLst/>
          </a:prstGeom>
          <a:noFill/>
          <a:ln w="9525">
            <a:noFill/>
            <a:miter lim="800000"/>
            <a:headEnd/>
            <a:tailEnd/>
          </a:ln>
        </p:spPr>
      </p:pic>
      <p:pic>
        <p:nvPicPr>
          <p:cNvPr id="3078" name="Picture 6"/>
          <p:cNvPicPr>
            <a:picLocks noChangeAspect="1" noChangeArrowheads="1"/>
          </p:cNvPicPr>
          <p:nvPr/>
        </p:nvPicPr>
        <p:blipFill>
          <a:blip r:embed="rId7"/>
          <a:srcRect/>
          <a:stretch>
            <a:fillRect/>
          </a:stretch>
        </p:blipFill>
        <p:spPr bwMode="auto">
          <a:xfrm>
            <a:off x="4495800" y="914400"/>
            <a:ext cx="2095500" cy="687388"/>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150813"/>
            <a:ext cx="8229600" cy="1220787"/>
          </a:xfrm>
        </p:spPr>
        <p:txBody>
          <a:bodyPr>
            <a:spAutoFit/>
          </a:bodyPr>
          <a:lstStyle/>
          <a:p>
            <a:r>
              <a:rPr lang="en-US" sz="2800"/>
              <a:t>Find an equation of the set of all points equidistant from the points                       and                         .</a:t>
            </a:r>
          </a:p>
        </p:txBody>
      </p:sp>
      <p:graphicFrame>
        <p:nvGraphicFramePr>
          <p:cNvPr id="4099" name="TPChart"/>
          <p:cNvGraphicFramePr>
            <a:graphicFrameLocks noChangeAspect="1"/>
          </p:cNvGraphicFramePr>
          <p:nvPr/>
        </p:nvGraphicFramePr>
        <p:xfrm>
          <a:off x="4508500" y="1651000"/>
          <a:ext cx="4572000" cy="5143500"/>
        </p:xfrm>
        <a:graphic>
          <a:graphicData uri="http://schemas.openxmlformats.org/presentationml/2006/ole">
            <p:oleObj spid="_x0000_s618498"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381000" y="1751013"/>
            <a:ext cx="19050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pic>
        <p:nvPicPr>
          <p:cNvPr id="4101" name="Picture 5"/>
          <p:cNvPicPr>
            <a:picLocks noChangeAspect="1" noChangeArrowheads="1"/>
          </p:cNvPicPr>
          <p:nvPr/>
        </p:nvPicPr>
        <p:blipFill>
          <a:blip r:embed="rId6"/>
          <a:srcRect/>
          <a:stretch>
            <a:fillRect/>
          </a:stretch>
        </p:blipFill>
        <p:spPr bwMode="auto">
          <a:xfrm>
            <a:off x="2971800" y="757238"/>
            <a:ext cx="2133600" cy="614362"/>
          </a:xfrm>
          <a:prstGeom prst="rect">
            <a:avLst/>
          </a:prstGeom>
          <a:noFill/>
          <a:ln w="9525">
            <a:noFill/>
            <a:miter lim="800000"/>
            <a:headEnd/>
            <a:tailEnd/>
          </a:ln>
        </p:spPr>
      </p:pic>
      <p:pic>
        <p:nvPicPr>
          <p:cNvPr id="4102" name="Picture 6"/>
          <p:cNvPicPr>
            <a:picLocks noChangeAspect="1" noChangeArrowheads="1"/>
          </p:cNvPicPr>
          <p:nvPr/>
        </p:nvPicPr>
        <p:blipFill>
          <a:blip r:embed="rId7"/>
          <a:srcRect/>
          <a:stretch>
            <a:fillRect/>
          </a:stretch>
        </p:blipFill>
        <p:spPr bwMode="auto">
          <a:xfrm>
            <a:off x="5867400" y="762000"/>
            <a:ext cx="2362200" cy="628650"/>
          </a:xfrm>
          <a:prstGeom prst="rect">
            <a:avLst/>
          </a:prstGeom>
          <a:noFill/>
          <a:ln w="9525">
            <a:noFill/>
            <a:miter lim="800000"/>
            <a:headEnd/>
            <a:tailEnd/>
          </a:ln>
        </p:spPr>
      </p:pic>
      <p:pic>
        <p:nvPicPr>
          <p:cNvPr id="4103" name="Picture 7"/>
          <p:cNvPicPr>
            <a:picLocks noChangeAspect="1" noChangeArrowheads="1"/>
          </p:cNvPicPr>
          <p:nvPr/>
        </p:nvPicPr>
        <p:blipFill>
          <a:blip r:embed="rId8"/>
          <a:srcRect/>
          <a:stretch>
            <a:fillRect/>
          </a:stretch>
        </p:blipFill>
        <p:spPr bwMode="auto">
          <a:xfrm>
            <a:off x="914400" y="1784350"/>
            <a:ext cx="3452813" cy="577850"/>
          </a:xfrm>
          <a:prstGeom prst="rect">
            <a:avLst/>
          </a:prstGeom>
          <a:solidFill>
            <a:schemeClr val="bg1"/>
          </a:solidFill>
          <a:ln w="9525">
            <a:noFill/>
            <a:miter lim="800000"/>
            <a:headEnd/>
            <a:tailEnd/>
          </a:ln>
        </p:spPr>
      </p:pic>
      <p:pic>
        <p:nvPicPr>
          <p:cNvPr id="4105" name="Picture 9"/>
          <p:cNvPicPr>
            <a:picLocks noChangeAspect="1" noChangeArrowheads="1"/>
          </p:cNvPicPr>
          <p:nvPr/>
        </p:nvPicPr>
        <p:blipFill>
          <a:blip r:embed="rId9"/>
          <a:srcRect/>
          <a:stretch>
            <a:fillRect/>
          </a:stretch>
        </p:blipFill>
        <p:spPr bwMode="auto">
          <a:xfrm>
            <a:off x="914400" y="3765550"/>
            <a:ext cx="3475038" cy="577850"/>
          </a:xfrm>
          <a:prstGeom prst="rect">
            <a:avLst/>
          </a:prstGeom>
          <a:solidFill>
            <a:schemeClr val="bg1"/>
          </a:solidFill>
          <a:ln w="9525">
            <a:noFill/>
            <a:miter lim="800000"/>
            <a:headEnd/>
            <a:tailEnd/>
          </a:ln>
        </p:spPr>
      </p:pic>
      <p:pic>
        <p:nvPicPr>
          <p:cNvPr id="4106" name="Picture 10"/>
          <p:cNvPicPr>
            <a:picLocks noChangeAspect="1" noChangeArrowheads="1"/>
          </p:cNvPicPr>
          <p:nvPr/>
        </p:nvPicPr>
        <p:blipFill>
          <a:blip r:embed="rId10"/>
          <a:srcRect/>
          <a:stretch>
            <a:fillRect/>
          </a:stretch>
        </p:blipFill>
        <p:spPr bwMode="auto">
          <a:xfrm>
            <a:off x="914400" y="4800600"/>
            <a:ext cx="3201988" cy="577850"/>
          </a:xfrm>
          <a:prstGeom prst="rect">
            <a:avLst/>
          </a:prstGeom>
          <a:solidFill>
            <a:schemeClr val="bg1"/>
          </a:solidFill>
          <a:ln w="9525">
            <a:noFill/>
            <a:miter lim="800000"/>
            <a:headEnd/>
            <a:tailEnd/>
          </a:ln>
        </p:spPr>
      </p:pic>
      <p:pic>
        <p:nvPicPr>
          <p:cNvPr id="4107" name="Picture 11"/>
          <p:cNvPicPr>
            <a:picLocks noChangeAspect="1" noChangeArrowheads="1"/>
          </p:cNvPicPr>
          <p:nvPr/>
        </p:nvPicPr>
        <p:blipFill>
          <a:blip r:embed="rId11"/>
          <a:srcRect/>
          <a:stretch>
            <a:fillRect/>
          </a:stretch>
        </p:blipFill>
        <p:spPr bwMode="auto">
          <a:xfrm>
            <a:off x="914400" y="5822950"/>
            <a:ext cx="3200400" cy="577850"/>
          </a:xfrm>
          <a:prstGeom prst="rect">
            <a:avLst/>
          </a:prstGeom>
          <a:solidFill>
            <a:schemeClr val="bg1"/>
          </a:solidFill>
          <a:ln w="9525">
            <a:noFill/>
            <a:miter lim="800000"/>
            <a:headEnd/>
            <a:tailEnd/>
          </a:ln>
        </p:spPr>
      </p:pic>
      <p:graphicFrame>
        <p:nvGraphicFramePr>
          <p:cNvPr id="4108" name="Object 12"/>
          <p:cNvGraphicFramePr>
            <a:graphicFrameLocks noChangeAspect="1"/>
          </p:cNvGraphicFramePr>
          <p:nvPr/>
        </p:nvGraphicFramePr>
        <p:xfrm>
          <a:off x="914400" y="2808288"/>
          <a:ext cx="2514600" cy="620712"/>
        </p:xfrm>
        <a:graphic>
          <a:graphicData uri="http://schemas.openxmlformats.org/presentationml/2006/ole">
            <p:oleObj spid="_x0000_s618499" name="Equation" r:id="rId12" imgW="710891"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PAnswers"/>
          <p:cNvSpPr>
            <a:spLocks noGrp="1" noChangeArrowheads="1"/>
          </p:cNvSpPr>
          <p:nvPr>
            <p:ph type="body" idx="1"/>
            <p:custDataLst>
              <p:tags r:id="rId3"/>
            </p:custDataLst>
          </p:nvPr>
        </p:nvSpPr>
        <p:spPr>
          <a:xfrm>
            <a:off x="457200" y="1905000"/>
            <a:ext cx="35052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none of these </a:t>
            </a:r>
          </a:p>
        </p:txBody>
      </p:sp>
      <p:sp>
        <p:nvSpPr>
          <p:cNvPr id="5122" name="TPQuestion"/>
          <p:cNvSpPr>
            <a:spLocks noGrp="1" noChangeArrowheads="1"/>
          </p:cNvSpPr>
          <p:nvPr>
            <p:ph type="title"/>
          </p:nvPr>
        </p:nvSpPr>
        <p:spPr>
          <a:xfrm>
            <a:off x="457200" y="76200"/>
            <a:ext cx="8229600" cy="854075"/>
          </a:xfrm>
        </p:spPr>
        <p:txBody>
          <a:bodyPr>
            <a:spAutoFit/>
          </a:bodyPr>
          <a:lstStyle/>
          <a:p>
            <a:r>
              <a:rPr lang="en-US" sz="3200"/>
              <a:t>Find the center and radius of the sphere.</a:t>
            </a:r>
          </a:p>
        </p:txBody>
      </p:sp>
      <p:graphicFrame>
        <p:nvGraphicFramePr>
          <p:cNvPr id="5123" name="TPChart"/>
          <p:cNvGraphicFramePr>
            <a:graphicFrameLocks noChangeAspect="1"/>
          </p:cNvGraphicFramePr>
          <p:nvPr/>
        </p:nvGraphicFramePr>
        <p:xfrm>
          <a:off x="4673600" y="1828800"/>
          <a:ext cx="4470400" cy="5029200"/>
        </p:xfrm>
        <a:graphic>
          <a:graphicData uri="http://schemas.openxmlformats.org/presentationml/2006/ole">
            <p:oleObj spid="_x0000_s619522" name="Chart" r:id="rId5" imgW="4571989" imgH="5143584" progId="MSGraph.Chart.8">
              <p:embed followColorScheme="full"/>
            </p:oleObj>
          </a:graphicData>
        </a:graphic>
      </p:graphicFrame>
      <p:sp>
        <p:nvSpPr>
          <p:cNvPr id="5126"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533400" y="914400"/>
          <a:ext cx="6629400" cy="757238"/>
        </p:xfrm>
        <a:graphic>
          <a:graphicData uri="http://schemas.openxmlformats.org/presentationml/2006/ole">
            <p:oleObj spid="_x0000_s619523" name="Equation" r:id="rId6" imgW="1803400" imgH="203200" progId="">
              <p:embed/>
            </p:oleObj>
          </a:graphicData>
        </a:graphic>
      </p:graphicFrame>
      <p:sp>
        <p:nvSpPr>
          <p:cNvPr id="512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7" name="Object 7"/>
          <p:cNvGraphicFramePr>
            <a:graphicFrameLocks noChangeAspect="1"/>
          </p:cNvGraphicFramePr>
          <p:nvPr/>
        </p:nvGraphicFramePr>
        <p:xfrm>
          <a:off x="990600" y="1903413"/>
          <a:ext cx="3149600" cy="687387"/>
        </p:xfrm>
        <a:graphic>
          <a:graphicData uri="http://schemas.openxmlformats.org/presentationml/2006/ole">
            <p:oleObj spid="_x0000_s619524" name="Equation" r:id="rId7" imgW="977476" imgH="215806" progId="">
              <p:embed/>
            </p:oleObj>
          </a:graphicData>
        </a:graphic>
      </p:graphicFrame>
      <p:sp>
        <p:nvSpPr>
          <p:cNvPr id="5130" name="Rectangle 1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9" name="Object 9"/>
          <p:cNvGraphicFramePr>
            <a:graphicFrameLocks noChangeAspect="1"/>
          </p:cNvGraphicFramePr>
          <p:nvPr/>
        </p:nvGraphicFramePr>
        <p:xfrm>
          <a:off x="990600" y="2819400"/>
          <a:ext cx="3762375" cy="738188"/>
        </p:xfrm>
        <a:graphic>
          <a:graphicData uri="http://schemas.openxmlformats.org/presentationml/2006/ole">
            <p:oleObj spid="_x0000_s619525" name="Equation" r:id="rId8" imgW="1168400" imgH="228600" progId="">
              <p:embed/>
            </p:oleObj>
          </a:graphicData>
        </a:graphic>
      </p:graphicFrame>
      <p:sp>
        <p:nvSpPr>
          <p:cNvPr id="5132" name="Rectangle 1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
        <p:nvSpPr>
          <p:cNvPr id="5134" name="Rectangle 14"/>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3" name="Object 13"/>
          <p:cNvGraphicFramePr>
            <a:graphicFrameLocks noChangeAspect="1"/>
          </p:cNvGraphicFramePr>
          <p:nvPr/>
        </p:nvGraphicFramePr>
        <p:xfrm>
          <a:off x="966788" y="3833813"/>
          <a:ext cx="3148012" cy="738187"/>
        </p:xfrm>
        <a:graphic>
          <a:graphicData uri="http://schemas.openxmlformats.org/presentationml/2006/ole">
            <p:oleObj spid="_x0000_s619526" name="Equation" r:id="rId9" imgW="977900" imgH="228600" progId="">
              <p:embed/>
            </p:oleObj>
          </a:graphicData>
        </a:graphic>
      </p:graphicFrame>
      <p:graphicFrame>
        <p:nvGraphicFramePr>
          <p:cNvPr id="5135" name="Object 15"/>
          <p:cNvGraphicFramePr>
            <a:graphicFrameLocks noChangeAspect="1"/>
          </p:cNvGraphicFramePr>
          <p:nvPr/>
        </p:nvGraphicFramePr>
        <p:xfrm>
          <a:off x="990600" y="4892675"/>
          <a:ext cx="3200400" cy="687388"/>
        </p:xfrm>
        <a:graphic>
          <a:graphicData uri="http://schemas.openxmlformats.org/presentationml/2006/ole">
            <p:oleObj spid="_x0000_s619527" name="Equation" r:id="rId10" imgW="990170"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49213"/>
            <a:ext cx="8229600" cy="1341437"/>
          </a:xfrm>
        </p:spPr>
        <p:txBody>
          <a:bodyPr>
            <a:spAutoFit/>
          </a:bodyPr>
          <a:lstStyle/>
          <a:p>
            <a:r>
              <a:rPr lang="en-US" sz="3200"/>
              <a:t>Find the values of </a:t>
            </a:r>
            <a:r>
              <a:rPr lang="en-US" sz="3200" i="1"/>
              <a:t>x</a:t>
            </a:r>
            <a:r>
              <a:rPr lang="en-US" sz="3200"/>
              <a:t> such that the vectors</a:t>
            </a:r>
            <a:br>
              <a:rPr lang="en-US" sz="3200"/>
            </a:br>
            <a:r>
              <a:rPr lang="en-US" sz="3200"/>
              <a:t>                  and                  are orthogonal.</a:t>
            </a:r>
          </a:p>
        </p:txBody>
      </p:sp>
      <p:graphicFrame>
        <p:nvGraphicFramePr>
          <p:cNvPr id="6147" name="TPChart"/>
          <p:cNvGraphicFramePr>
            <a:graphicFrameLocks noChangeAspect="1"/>
          </p:cNvGraphicFramePr>
          <p:nvPr/>
        </p:nvGraphicFramePr>
        <p:xfrm>
          <a:off x="4508500" y="1651000"/>
          <a:ext cx="4572000" cy="5143500"/>
        </p:xfrm>
        <a:graphic>
          <a:graphicData uri="http://schemas.openxmlformats.org/presentationml/2006/ole">
            <p:oleObj spid="_x0000_s620546"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1828800"/>
            <a:ext cx="20574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615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609600" y="838200"/>
          <a:ext cx="1905000" cy="760413"/>
        </p:xfrm>
        <a:graphic>
          <a:graphicData uri="http://schemas.openxmlformats.org/presentationml/2006/ole">
            <p:oleObj spid="_x0000_s620547" name="Equation" r:id="rId6" imgW="532937" imgH="215713" progId="">
              <p:embed/>
            </p:oleObj>
          </a:graphicData>
        </a:graphic>
      </p:graphicFrame>
      <p:sp>
        <p:nvSpPr>
          <p:cNvPr id="615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1" name="Object 7"/>
          <p:cNvGraphicFramePr>
            <a:graphicFrameLocks noChangeAspect="1"/>
          </p:cNvGraphicFramePr>
          <p:nvPr/>
        </p:nvGraphicFramePr>
        <p:xfrm>
          <a:off x="3429000" y="846138"/>
          <a:ext cx="1676400" cy="754062"/>
        </p:xfrm>
        <a:graphic>
          <a:graphicData uri="http://schemas.openxmlformats.org/presentationml/2006/ole">
            <p:oleObj spid="_x0000_s620548" name="Equation" r:id="rId7" imgW="469696" imgH="215806" progId="">
              <p:embed/>
            </p:oleObj>
          </a:graphicData>
        </a:graphic>
      </p:graphicFrame>
      <p:sp>
        <p:nvSpPr>
          <p:cNvPr id="6154"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3" name="Object 9"/>
          <p:cNvGraphicFramePr>
            <a:graphicFrameLocks noChangeAspect="1"/>
          </p:cNvGraphicFramePr>
          <p:nvPr/>
        </p:nvGraphicFramePr>
        <p:xfrm>
          <a:off x="990600" y="1828800"/>
          <a:ext cx="2955925" cy="663575"/>
        </p:xfrm>
        <a:graphic>
          <a:graphicData uri="http://schemas.openxmlformats.org/presentationml/2006/ole">
            <p:oleObj spid="_x0000_s620549" name="Equation" r:id="rId8" imgW="774028" imgH="177646" progId="">
              <p:embed/>
            </p:oleObj>
          </a:graphicData>
        </a:graphic>
      </p:graphicFrame>
      <p:sp>
        <p:nvSpPr>
          <p:cNvPr id="6156"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5" name="Object 11"/>
          <p:cNvGraphicFramePr>
            <a:graphicFrameLocks noChangeAspect="1"/>
          </p:cNvGraphicFramePr>
          <p:nvPr/>
        </p:nvGraphicFramePr>
        <p:xfrm>
          <a:off x="990600" y="2819400"/>
          <a:ext cx="2895600" cy="663575"/>
        </p:xfrm>
        <a:graphic>
          <a:graphicData uri="http://schemas.openxmlformats.org/presentationml/2006/ole">
            <p:oleObj spid="_x0000_s620550" name="Equation" r:id="rId9" imgW="761669" imgH="177723" progId="">
              <p:embed/>
            </p:oleObj>
          </a:graphicData>
        </a:graphic>
      </p:graphicFrame>
      <p:sp>
        <p:nvSpPr>
          <p:cNvPr id="6158" name="Rectangle 14"/>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7" name="Object 13"/>
          <p:cNvGraphicFramePr>
            <a:graphicFrameLocks noChangeAspect="1"/>
          </p:cNvGraphicFramePr>
          <p:nvPr/>
        </p:nvGraphicFramePr>
        <p:xfrm>
          <a:off x="1066800" y="3810000"/>
          <a:ext cx="2667000" cy="663575"/>
        </p:xfrm>
        <a:graphic>
          <a:graphicData uri="http://schemas.openxmlformats.org/presentationml/2006/ole">
            <p:oleObj spid="_x0000_s620551" name="Equation" r:id="rId10" imgW="698197" imgH="177723" progId="">
              <p:embed/>
            </p:oleObj>
          </a:graphicData>
        </a:graphic>
      </p:graphicFrame>
      <p:sp>
        <p:nvSpPr>
          <p:cNvPr id="6160" name="Rectangle 1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9" name="Object 15"/>
          <p:cNvGraphicFramePr>
            <a:graphicFrameLocks noChangeAspect="1"/>
          </p:cNvGraphicFramePr>
          <p:nvPr/>
        </p:nvGraphicFramePr>
        <p:xfrm>
          <a:off x="1066800" y="4854575"/>
          <a:ext cx="2546350" cy="663575"/>
        </p:xfrm>
        <a:graphic>
          <a:graphicData uri="http://schemas.openxmlformats.org/presentationml/2006/ole">
            <p:oleObj spid="_x0000_s620552" name="Equation" r:id="rId11" imgW="672516" imgH="177646" progId="">
              <p:embed/>
            </p:oleObj>
          </a:graphicData>
        </a:graphic>
      </p:graphicFrame>
      <p:sp>
        <p:nvSpPr>
          <p:cNvPr id="6162" name="Rectangle 1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61" name="Object 17"/>
          <p:cNvGraphicFramePr>
            <a:graphicFrameLocks noChangeAspect="1"/>
          </p:cNvGraphicFramePr>
          <p:nvPr/>
        </p:nvGraphicFramePr>
        <p:xfrm>
          <a:off x="990600" y="5867400"/>
          <a:ext cx="2667000" cy="663575"/>
        </p:xfrm>
        <a:graphic>
          <a:graphicData uri="http://schemas.openxmlformats.org/presentationml/2006/ole">
            <p:oleObj spid="_x0000_s620553" name="Equation" r:id="rId12" imgW="698197"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76200"/>
            <a:ext cx="8229600" cy="1465263"/>
          </a:xfrm>
        </p:spPr>
        <p:txBody>
          <a:bodyPr>
            <a:spAutoFit/>
          </a:bodyPr>
          <a:lstStyle/>
          <a:p>
            <a:r>
              <a:rPr lang="en-US" sz="3600"/>
              <a:t>Find </a:t>
            </a:r>
            <a:r>
              <a:rPr lang="en-US" sz="3600" b="1"/>
              <a:t>a • b</a:t>
            </a:r>
            <a:r>
              <a:rPr lang="en-US" sz="3600"/>
              <a:t>, if |</a:t>
            </a:r>
            <a:r>
              <a:rPr lang="en-US" sz="3600" b="1"/>
              <a:t>a</a:t>
            </a:r>
            <a:r>
              <a:rPr lang="en-US" sz="3600"/>
              <a:t>| = 26, |</a:t>
            </a:r>
            <a:r>
              <a:rPr lang="en-US" sz="3600" b="1"/>
              <a:t>b</a:t>
            </a:r>
            <a:r>
              <a:rPr lang="en-US" sz="3600"/>
              <a:t>| = 17, and the angle between </a:t>
            </a:r>
            <a:r>
              <a:rPr lang="en-US" sz="3600" b="1"/>
              <a:t>a</a:t>
            </a:r>
            <a:r>
              <a:rPr lang="en-US" sz="3600"/>
              <a:t> and </a:t>
            </a:r>
            <a:r>
              <a:rPr lang="en-US" sz="3600" b="1"/>
              <a:t>b</a:t>
            </a:r>
            <a:r>
              <a:rPr lang="en-US" sz="3600"/>
              <a:t> is     .</a:t>
            </a:r>
          </a:p>
        </p:txBody>
      </p:sp>
      <p:graphicFrame>
        <p:nvGraphicFramePr>
          <p:cNvPr id="7171" name="TPChart"/>
          <p:cNvGraphicFramePr>
            <a:graphicFrameLocks noChangeAspect="1"/>
          </p:cNvGraphicFramePr>
          <p:nvPr/>
        </p:nvGraphicFramePr>
        <p:xfrm>
          <a:off x="4572000" y="1714500"/>
          <a:ext cx="4572000" cy="5143500"/>
        </p:xfrm>
        <a:graphic>
          <a:graphicData uri="http://schemas.openxmlformats.org/presentationml/2006/ole">
            <p:oleObj spid="_x0000_s621570"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457200" y="1979613"/>
            <a:ext cx="41148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221</a:t>
            </a:r>
          </a:p>
          <a:p>
            <a:pPr marL="609600" indent="-609600">
              <a:spcAft>
                <a:spcPct val="85000"/>
              </a:spcAft>
              <a:buFontTx/>
              <a:buAutoNum type="arabicPeriod"/>
            </a:pPr>
            <a:r>
              <a:rPr lang="en-US"/>
              <a:t>884</a:t>
            </a:r>
          </a:p>
          <a:p>
            <a:pPr marL="609600" indent="-609600">
              <a:spcAft>
                <a:spcPct val="85000"/>
              </a:spcAft>
              <a:buFontTx/>
              <a:buAutoNum type="arabicPeriod"/>
            </a:pPr>
            <a:r>
              <a:rPr lang="en-US"/>
              <a:t>x</a:t>
            </a:r>
          </a:p>
        </p:txBody>
      </p:sp>
      <p:pic>
        <p:nvPicPr>
          <p:cNvPr id="7173" name="Picture 5"/>
          <p:cNvPicPr>
            <a:picLocks noChangeAspect="1" noChangeArrowheads="1"/>
          </p:cNvPicPr>
          <p:nvPr/>
        </p:nvPicPr>
        <p:blipFill>
          <a:blip r:embed="rId6"/>
          <a:srcRect/>
          <a:stretch>
            <a:fillRect/>
          </a:stretch>
        </p:blipFill>
        <p:spPr bwMode="auto">
          <a:xfrm>
            <a:off x="5715000" y="762000"/>
            <a:ext cx="609600" cy="990600"/>
          </a:xfrm>
          <a:prstGeom prst="rect">
            <a:avLst/>
          </a:prstGeom>
          <a:noFill/>
          <a:ln w="9525">
            <a:noFill/>
            <a:miter lim="800000"/>
            <a:headEnd/>
            <a:tailEnd/>
          </a:ln>
        </p:spPr>
      </p:pic>
      <p:pic>
        <p:nvPicPr>
          <p:cNvPr id="7174" name="Picture 6"/>
          <p:cNvPicPr>
            <a:picLocks noChangeAspect="1" noChangeArrowheads="1"/>
          </p:cNvPicPr>
          <p:nvPr/>
        </p:nvPicPr>
        <p:blipFill>
          <a:blip r:embed="rId7"/>
          <a:srcRect/>
          <a:stretch>
            <a:fillRect/>
          </a:stretch>
        </p:blipFill>
        <p:spPr bwMode="auto">
          <a:xfrm>
            <a:off x="1066800" y="1600200"/>
            <a:ext cx="869950" cy="1169988"/>
          </a:xfrm>
          <a:prstGeom prst="rect">
            <a:avLst/>
          </a:prstGeom>
          <a:solidFill>
            <a:schemeClr val="bg1"/>
          </a:solidFill>
          <a:ln w="9525">
            <a:noFill/>
            <a:miter lim="800000"/>
            <a:headEnd/>
            <a:tailEnd/>
          </a:ln>
        </p:spPr>
      </p:pic>
      <p:pic>
        <p:nvPicPr>
          <p:cNvPr id="7175" name="Picture 7"/>
          <p:cNvPicPr>
            <a:picLocks noChangeAspect="1" noChangeArrowheads="1"/>
          </p:cNvPicPr>
          <p:nvPr/>
        </p:nvPicPr>
        <p:blipFill>
          <a:blip r:embed="rId8"/>
          <a:srcRect/>
          <a:stretch>
            <a:fillRect/>
          </a:stretch>
        </p:blipFill>
        <p:spPr bwMode="auto">
          <a:xfrm>
            <a:off x="1066800" y="2895600"/>
            <a:ext cx="1243013" cy="693738"/>
          </a:xfrm>
          <a:prstGeom prst="rect">
            <a:avLst/>
          </a:prstGeom>
          <a:solidFill>
            <a:schemeClr val="bg1"/>
          </a:solidFill>
          <a:ln w="9525">
            <a:noFill/>
            <a:miter lim="800000"/>
            <a:headEnd/>
            <a:tailEnd/>
          </a:ln>
        </p:spPr>
      </p:pic>
      <p:pic>
        <p:nvPicPr>
          <p:cNvPr id="7176" name="Picture 8"/>
          <p:cNvPicPr>
            <a:picLocks noChangeAspect="1" noChangeArrowheads="1"/>
          </p:cNvPicPr>
          <p:nvPr/>
        </p:nvPicPr>
        <p:blipFill>
          <a:blip r:embed="rId9"/>
          <a:srcRect/>
          <a:stretch>
            <a:fillRect/>
          </a:stretch>
        </p:blipFill>
        <p:spPr bwMode="auto">
          <a:xfrm>
            <a:off x="1066800" y="5867400"/>
            <a:ext cx="1295400" cy="693738"/>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77788"/>
            <a:ext cx="8229600" cy="1827212"/>
          </a:xfrm>
        </p:spPr>
        <p:txBody>
          <a:bodyPr>
            <a:spAutoFit/>
          </a:bodyPr>
          <a:lstStyle/>
          <a:p>
            <a:r>
              <a:rPr lang="en-US" sz="2400"/>
              <a:t>Two forces </a:t>
            </a:r>
            <a:r>
              <a:rPr lang="en-US" sz="2400" i="1"/>
              <a:t>F</a:t>
            </a:r>
            <a:r>
              <a:rPr lang="en-US" sz="2400" baseline="-25000"/>
              <a:t>1</a:t>
            </a:r>
            <a:r>
              <a:rPr lang="en-US" sz="2400"/>
              <a:t> and </a:t>
            </a:r>
            <a:r>
              <a:rPr lang="en-US" sz="2400" i="1"/>
              <a:t>F</a:t>
            </a:r>
            <a:r>
              <a:rPr lang="en-US" sz="2400" baseline="-25000"/>
              <a:t>2</a:t>
            </a:r>
            <a:r>
              <a:rPr lang="en-US" sz="2400"/>
              <a:t> with magnitudes 8 lb and 12 lb act on an object at a point </a:t>
            </a:r>
            <a:r>
              <a:rPr lang="en-US" sz="2400" i="1"/>
              <a:t>P</a:t>
            </a:r>
            <a:r>
              <a:rPr lang="en-US" sz="2400"/>
              <a:t> as shown in the figure. Find the magnitude of the resultant force </a:t>
            </a:r>
            <a:r>
              <a:rPr lang="en-US" sz="2400" i="1"/>
              <a:t>F</a:t>
            </a:r>
            <a:r>
              <a:rPr lang="en-US" sz="2400"/>
              <a:t> acting at </a:t>
            </a:r>
            <a:r>
              <a:rPr lang="en-US" sz="2400" i="1"/>
              <a:t>P</a:t>
            </a:r>
            <a:r>
              <a:rPr lang="en-US" sz="2400"/>
              <a:t>. Round the result to the nearest tenth. </a:t>
            </a:r>
          </a:p>
        </p:txBody>
      </p:sp>
      <p:graphicFrame>
        <p:nvGraphicFramePr>
          <p:cNvPr id="8195" name="TPChart"/>
          <p:cNvGraphicFramePr>
            <a:graphicFrameLocks noChangeAspect="1"/>
          </p:cNvGraphicFramePr>
          <p:nvPr/>
        </p:nvGraphicFramePr>
        <p:xfrm>
          <a:off x="4808538" y="1981200"/>
          <a:ext cx="4335462" cy="4876800"/>
        </p:xfrm>
        <a:graphic>
          <a:graphicData uri="http://schemas.openxmlformats.org/presentationml/2006/ole">
            <p:oleObj spid="_x0000_s622594"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4419600"/>
            <a:ext cx="4114800" cy="2209800"/>
          </a:xfrm>
        </p:spPr>
        <p:txBody>
          <a:bodyPr>
            <a:spAutoFit/>
          </a:bodyPr>
          <a:lstStyle/>
          <a:p>
            <a:pPr marL="609600" indent="-609600">
              <a:buFontTx/>
              <a:buAutoNum type="arabicPeriod"/>
            </a:pPr>
            <a:r>
              <a:rPr lang="en-US" sz="2400"/>
              <a:t>13.6 lb</a:t>
            </a:r>
          </a:p>
          <a:p>
            <a:pPr marL="609600" indent="-609600">
              <a:buFontTx/>
              <a:buAutoNum type="arabicPeriod"/>
            </a:pPr>
            <a:r>
              <a:rPr lang="en-US" sz="2400"/>
              <a:t>12.6 lb</a:t>
            </a:r>
          </a:p>
          <a:p>
            <a:pPr marL="609600" indent="-609600">
              <a:buFontTx/>
              <a:buAutoNum type="arabicPeriod"/>
            </a:pPr>
            <a:r>
              <a:rPr lang="en-US" sz="2400"/>
              <a:t>11.5 lb</a:t>
            </a:r>
          </a:p>
          <a:p>
            <a:pPr marL="609600" indent="-609600">
              <a:buFontTx/>
              <a:buAutoNum type="arabicPeriod"/>
            </a:pPr>
            <a:r>
              <a:rPr lang="en-US" sz="2400"/>
              <a:t>10.6 lb</a:t>
            </a:r>
          </a:p>
          <a:p>
            <a:pPr marL="609600" indent="-609600">
              <a:buFontTx/>
              <a:buAutoNum type="arabicPeriod"/>
            </a:pPr>
            <a:r>
              <a:rPr lang="en-US" sz="2400"/>
              <a:t>14.6 lb</a:t>
            </a:r>
          </a:p>
        </p:txBody>
      </p:sp>
      <p:pic>
        <p:nvPicPr>
          <p:cNvPr id="8197" name="Picture 5"/>
          <p:cNvPicPr>
            <a:picLocks noChangeAspect="1" noChangeArrowheads="1"/>
          </p:cNvPicPr>
          <p:nvPr/>
        </p:nvPicPr>
        <p:blipFill>
          <a:blip r:embed="rId6"/>
          <a:srcRect/>
          <a:stretch>
            <a:fillRect/>
          </a:stretch>
        </p:blipFill>
        <p:spPr bwMode="auto">
          <a:xfrm>
            <a:off x="533400" y="1905000"/>
            <a:ext cx="4572000" cy="249555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6200"/>
            <a:ext cx="8229600" cy="1465263"/>
          </a:xfrm>
        </p:spPr>
        <p:txBody>
          <a:bodyPr>
            <a:spAutoFit/>
          </a:bodyPr>
          <a:lstStyle/>
          <a:p>
            <a:r>
              <a:rPr lang="en-US" sz="3600"/>
              <a:t>Find the angle between the vectors, if  </a:t>
            </a:r>
            <a:r>
              <a:rPr lang="en-US" sz="3600" b="1"/>
              <a:t>a</a:t>
            </a:r>
            <a:r>
              <a:rPr lang="en-US" sz="3600"/>
              <a:t> =         and </a:t>
            </a:r>
            <a:r>
              <a:rPr lang="en-US" sz="3600" b="1"/>
              <a:t>b</a:t>
            </a:r>
            <a:r>
              <a:rPr lang="en-US" sz="3600"/>
              <a:t> =        .</a:t>
            </a:r>
          </a:p>
        </p:txBody>
      </p:sp>
      <p:graphicFrame>
        <p:nvGraphicFramePr>
          <p:cNvPr id="9219" name="TPChart"/>
          <p:cNvGraphicFramePr>
            <a:graphicFrameLocks noChangeAspect="1"/>
          </p:cNvGraphicFramePr>
          <p:nvPr/>
        </p:nvGraphicFramePr>
        <p:xfrm>
          <a:off x="4508500" y="1651000"/>
          <a:ext cx="4572000" cy="5143500"/>
        </p:xfrm>
        <a:graphic>
          <a:graphicData uri="http://schemas.openxmlformats.org/presentationml/2006/ole">
            <p:oleObj spid="_x0000_s623618" name="Chart" r:id="rId5" imgW="4571989" imgH="5143584" progId="MSGraph.Chart.8">
              <p:embed followColorScheme="full"/>
            </p:oleObj>
          </a:graphicData>
        </a:graphic>
      </p:graphicFrame>
      <p:sp>
        <p:nvSpPr>
          <p:cNvPr id="9220" name="TPAnswers" hidden="1"/>
          <p:cNvSpPr>
            <a:spLocks noGrp="1" noChangeArrowheads="1"/>
          </p:cNvSpPr>
          <p:nvPr>
            <p:ph type="body" idx="1"/>
            <p:custDataLst>
              <p:tags r:id="rId3"/>
            </p:custDataLst>
          </p:nvPr>
        </p:nvSpPr>
        <p:spPr>
          <a:xfrm>
            <a:off x="457200" y="691515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571500" y="2057400"/>
            <a:ext cx="825500" cy="1447800"/>
            <a:chOff x="360" y="1296"/>
            <a:chExt cx="520" cy="912"/>
          </a:xfrm>
        </p:grpSpPr>
        <p:pic>
          <p:nvPicPr>
            <p:cNvPr id="9221" name="PSPic"/>
            <p:cNvPicPr>
              <a:picLocks noChangeAspect="1" noChangeArrowheads="1"/>
            </p:cNvPicPr>
            <p:nvPr/>
          </p:nvPicPr>
          <p:blipFill>
            <a:blip r:embed="rId6"/>
            <a:srcRect/>
            <a:stretch>
              <a:fillRect/>
            </a:stretch>
          </p:blipFill>
          <p:spPr bwMode="auto">
            <a:xfrm>
              <a:off x="480" y="1536"/>
              <a:ext cx="313" cy="672"/>
            </a:xfrm>
            <a:prstGeom prst="rect">
              <a:avLst/>
            </a:prstGeom>
            <a:noFill/>
            <a:ln w="9525">
              <a:noFill/>
              <a:miter lim="800000"/>
              <a:headEnd/>
              <a:tailEnd/>
            </a:ln>
          </p:spPr>
        </p:pic>
        <p:sp>
          <p:nvSpPr>
            <p:cNvPr id="9226" name="PSText"/>
            <p:cNvSpPr txBox="1">
              <a:spLocks noChangeArrowheads="1"/>
            </p:cNvSpPr>
            <p:nvPr/>
          </p:nvSpPr>
          <p:spPr bwMode="auto">
            <a:xfrm>
              <a:off x="480" y="1296"/>
              <a:ext cx="400" cy="240"/>
            </a:xfrm>
            <a:prstGeom prst="rect">
              <a:avLst/>
            </a:prstGeom>
            <a:noFill/>
            <a:ln w="9525">
              <a:noFill/>
              <a:miter lim="800000"/>
              <a:headEnd/>
              <a:tailEnd/>
            </a:ln>
            <a:effectLst/>
          </p:spPr>
          <p:txBody>
            <a:bodyPr/>
            <a:lstStyle/>
            <a:p>
              <a:r>
                <a:rPr lang="en-US" sz="2400"/>
                <a:t>1.</a:t>
              </a:r>
            </a:p>
          </p:txBody>
        </p:sp>
        <p:sp>
          <p:nvSpPr>
            <p:cNvPr id="9227" name="PSArrow"/>
            <p:cNvSpPr>
              <a:spLocks noChangeArrowheads="1"/>
            </p:cNvSpPr>
            <p:nvPr/>
          </p:nvSpPr>
          <p:spPr bwMode="auto">
            <a:xfrm>
              <a:off x="36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057400"/>
            <a:ext cx="825500" cy="1447800"/>
            <a:chOff x="1752" y="1296"/>
            <a:chExt cx="520" cy="912"/>
          </a:xfrm>
        </p:grpSpPr>
        <p:pic>
          <p:nvPicPr>
            <p:cNvPr id="9222" name="PSPic"/>
            <p:cNvPicPr>
              <a:picLocks noChangeAspect="1" noChangeArrowheads="1"/>
            </p:cNvPicPr>
            <p:nvPr/>
          </p:nvPicPr>
          <p:blipFill>
            <a:blip r:embed="rId7"/>
            <a:srcRect/>
            <a:stretch>
              <a:fillRect/>
            </a:stretch>
          </p:blipFill>
          <p:spPr bwMode="auto">
            <a:xfrm>
              <a:off x="1872" y="1536"/>
              <a:ext cx="313" cy="672"/>
            </a:xfrm>
            <a:prstGeom prst="rect">
              <a:avLst/>
            </a:prstGeom>
            <a:noFill/>
            <a:ln w="9525">
              <a:noFill/>
              <a:miter lim="800000"/>
              <a:headEnd/>
              <a:tailEnd/>
            </a:ln>
          </p:spPr>
        </p:pic>
        <p:sp>
          <p:nvSpPr>
            <p:cNvPr id="9229" name="PSText"/>
            <p:cNvSpPr txBox="1">
              <a:spLocks noChangeArrowheads="1"/>
            </p:cNvSpPr>
            <p:nvPr/>
          </p:nvSpPr>
          <p:spPr bwMode="auto">
            <a:xfrm>
              <a:off x="1872" y="1296"/>
              <a:ext cx="400" cy="240"/>
            </a:xfrm>
            <a:prstGeom prst="rect">
              <a:avLst/>
            </a:prstGeom>
            <a:noFill/>
            <a:ln w="9525">
              <a:noFill/>
              <a:miter lim="800000"/>
              <a:headEnd/>
              <a:tailEnd/>
            </a:ln>
            <a:effectLst/>
          </p:spPr>
          <p:txBody>
            <a:bodyPr/>
            <a:lstStyle/>
            <a:p>
              <a:r>
                <a:rPr lang="en-US" sz="2400"/>
                <a:t>2.</a:t>
              </a:r>
            </a:p>
          </p:txBody>
        </p:sp>
        <p:sp>
          <p:nvSpPr>
            <p:cNvPr id="9230" name="PSArrow"/>
            <p:cNvSpPr>
              <a:spLocks noChangeArrowheads="1"/>
            </p:cNvSpPr>
            <p:nvPr/>
          </p:nvSpPr>
          <p:spPr bwMode="auto">
            <a:xfrm>
              <a:off x="175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505200"/>
            <a:ext cx="825500" cy="1447800"/>
            <a:chOff x="984" y="2208"/>
            <a:chExt cx="520" cy="912"/>
          </a:xfrm>
        </p:grpSpPr>
        <p:pic>
          <p:nvPicPr>
            <p:cNvPr id="9223" name="PSPic"/>
            <p:cNvPicPr>
              <a:picLocks noChangeAspect="1" noChangeArrowheads="1"/>
            </p:cNvPicPr>
            <p:nvPr/>
          </p:nvPicPr>
          <p:blipFill>
            <a:blip r:embed="rId8"/>
            <a:srcRect/>
            <a:stretch>
              <a:fillRect/>
            </a:stretch>
          </p:blipFill>
          <p:spPr bwMode="auto">
            <a:xfrm>
              <a:off x="1104" y="2448"/>
              <a:ext cx="313" cy="672"/>
            </a:xfrm>
            <a:prstGeom prst="rect">
              <a:avLst/>
            </a:prstGeom>
            <a:noFill/>
            <a:ln w="9525">
              <a:noFill/>
              <a:miter lim="800000"/>
              <a:headEnd/>
              <a:tailEnd/>
            </a:ln>
          </p:spPr>
        </p:pic>
        <p:sp>
          <p:nvSpPr>
            <p:cNvPr id="9232" name="PSText"/>
            <p:cNvSpPr txBox="1">
              <a:spLocks noChangeArrowheads="1"/>
            </p:cNvSpPr>
            <p:nvPr/>
          </p:nvSpPr>
          <p:spPr bwMode="auto">
            <a:xfrm>
              <a:off x="1104" y="2208"/>
              <a:ext cx="400" cy="240"/>
            </a:xfrm>
            <a:prstGeom prst="rect">
              <a:avLst/>
            </a:prstGeom>
            <a:noFill/>
            <a:ln w="9525">
              <a:noFill/>
              <a:miter lim="800000"/>
              <a:headEnd/>
              <a:tailEnd/>
            </a:ln>
            <a:effectLst/>
          </p:spPr>
          <p:txBody>
            <a:bodyPr/>
            <a:lstStyle/>
            <a:p>
              <a:r>
                <a:rPr lang="en-US" sz="2400"/>
                <a:t>3.</a:t>
              </a:r>
            </a:p>
          </p:txBody>
        </p:sp>
        <p:sp>
          <p:nvSpPr>
            <p:cNvPr id="9233" name="PSArrow"/>
            <p:cNvSpPr>
              <a:spLocks noChangeArrowheads="1"/>
            </p:cNvSpPr>
            <p:nvPr/>
          </p:nvSpPr>
          <p:spPr bwMode="auto">
            <a:xfrm>
              <a:off x="984"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4953000"/>
            <a:ext cx="825500" cy="1447800"/>
            <a:chOff x="456" y="3120"/>
            <a:chExt cx="520" cy="912"/>
          </a:xfrm>
        </p:grpSpPr>
        <p:pic>
          <p:nvPicPr>
            <p:cNvPr id="9224" name="PSPic"/>
            <p:cNvPicPr>
              <a:picLocks noChangeAspect="1" noChangeArrowheads="1"/>
            </p:cNvPicPr>
            <p:nvPr/>
          </p:nvPicPr>
          <p:blipFill>
            <a:blip r:embed="rId9"/>
            <a:srcRect/>
            <a:stretch>
              <a:fillRect/>
            </a:stretch>
          </p:blipFill>
          <p:spPr bwMode="auto">
            <a:xfrm>
              <a:off x="576" y="3360"/>
              <a:ext cx="313" cy="672"/>
            </a:xfrm>
            <a:prstGeom prst="rect">
              <a:avLst/>
            </a:prstGeom>
            <a:noFill/>
            <a:ln w="9525">
              <a:noFill/>
              <a:miter lim="800000"/>
              <a:headEnd/>
              <a:tailEnd/>
            </a:ln>
          </p:spPr>
        </p:pic>
        <p:sp>
          <p:nvSpPr>
            <p:cNvPr id="9235" name="PSText"/>
            <p:cNvSpPr txBox="1">
              <a:spLocks noChangeArrowheads="1"/>
            </p:cNvSpPr>
            <p:nvPr/>
          </p:nvSpPr>
          <p:spPr bwMode="auto">
            <a:xfrm>
              <a:off x="576" y="3120"/>
              <a:ext cx="400" cy="240"/>
            </a:xfrm>
            <a:prstGeom prst="rect">
              <a:avLst/>
            </a:prstGeom>
            <a:noFill/>
            <a:ln w="9525">
              <a:noFill/>
              <a:miter lim="800000"/>
              <a:headEnd/>
              <a:tailEnd/>
            </a:ln>
            <a:effectLst/>
          </p:spPr>
          <p:txBody>
            <a:bodyPr/>
            <a:lstStyle/>
            <a:p>
              <a:r>
                <a:rPr lang="en-US" sz="2400"/>
                <a:t>4.</a:t>
              </a:r>
            </a:p>
          </p:txBody>
        </p:sp>
        <p:sp>
          <p:nvSpPr>
            <p:cNvPr id="9236" name="PSArrow"/>
            <p:cNvSpPr>
              <a:spLocks noChangeArrowheads="1"/>
            </p:cNvSpPr>
            <p:nvPr/>
          </p:nvSpPr>
          <p:spPr bwMode="auto">
            <a:xfrm>
              <a:off x="45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4953000"/>
            <a:ext cx="885825" cy="1447800"/>
            <a:chOff x="1752" y="3120"/>
            <a:chExt cx="558" cy="912"/>
          </a:xfrm>
        </p:grpSpPr>
        <p:pic>
          <p:nvPicPr>
            <p:cNvPr id="9225" name="PSPic"/>
            <p:cNvPicPr>
              <a:picLocks noChangeAspect="1" noChangeArrowheads="1"/>
            </p:cNvPicPr>
            <p:nvPr/>
          </p:nvPicPr>
          <p:blipFill>
            <a:blip r:embed="rId10"/>
            <a:srcRect/>
            <a:stretch>
              <a:fillRect/>
            </a:stretch>
          </p:blipFill>
          <p:spPr bwMode="auto">
            <a:xfrm>
              <a:off x="1872" y="3360"/>
              <a:ext cx="438" cy="672"/>
            </a:xfrm>
            <a:prstGeom prst="rect">
              <a:avLst/>
            </a:prstGeom>
            <a:noFill/>
            <a:ln w="9525">
              <a:noFill/>
              <a:miter lim="800000"/>
              <a:headEnd/>
              <a:tailEnd/>
            </a:ln>
          </p:spPr>
        </p:pic>
        <p:sp>
          <p:nvSpPr>
            <p:cNvPr id="9238" name="PSText"/>
            <p:cNvSpPr txBox="1">
              <a:spLocks noChangeArrowheads="1"/>
            </p:cNvSpPr>
            <p:nvPr/>
          </p:nvSpPr>
          <p:spPr bwMode="auto">
            <a:xfrm>
              <a:off x="1872" y="3120"/>
              <a:ext cx="400" cy="240"/>
            </a:xfrm>
            <a:prstGeom prst="rect">
              <a:avLst/>
            </a:prstGeom>
            <a:noFill/>
            <a:ln w="9525">
              <a:noFill/>
              <a:miter lim="800000"/>
              <a:headEnd/>
              <a:tailEnd/>
            </a:ln>
            <a:effectLst/>
          </p:spPr>
          <p:txBody>
            <a:bodyPr/>
            <a:lstStyle/>
            <a:p>
              <a:r>
                <a:rPr lang="en-US" sz="2400"/>
                <a:t>5.</a:t>
              </a:r>
            </a:p>
          </p:txBody>
        </p:sp>
        <p:sp>
          <p:nvSpPr>
            <p:cNvPr id="9239" name="PSArrow"/>
            <p:cNvSpPr>
              <a:spLocks noChangeArrowheads="1"/>
            </p:cNvSpPr>
            <p:nvPr/>
          </p:nvSpPr>
          <p:spPr bwMode="auto">
            <a:xfrm>
              <a:off x="175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9241" name="Picture 25"/>
          <p:cNvPicPr>
            <a:picLocks noChangeAspect="1" noChangeArrowheads="1"/>
          </p:cNvPicPr>
          <p:nvPr/>
        </p:nvPicPr>
        <p:blipFill>
          <a:blip r:embed="rId11"/>
          <a:srcRect/>
          <a:stretch>
            <a:fillRect/>
          </a:stretch>
        </p:blipFill>
        <p:spPr bwMode="auto">
          <a:xfrm>
            <a:off x="1295400" y="914400"/>
            <a:ext cx="1066800" cy="779463"/>
          </a:xfrm>
          <a:prstGeom prst="rect">
            <a:avLst/>
          </a:prstGeom>
          <a:noFill/>
          <a:ln w="9525">
            <a:noFill/>
            <a:miter lim="800000"/>
            <a:headEnd/>
            <a:tailEnd/>
          </a:ln>
        </p:spPr>
      </p:pic>
      <p:pic>
        <p:nvPicPr>
          <p:cNvPr id="9242" name="Picture 26"/>
          <p:cNvPicPr>
            <a:picLocks noChangeAspect="1" noChangeArrowheads="1"/>
          </p:cNvPicPr>
          <p:nvPr/>
        </p:nvPicPr>
        <p:blipFill>
          <a:blip r:embed="rId12"/>
          <a:srcRect/>
          <a:stretch>
            <a:fillRect/>
          </a:stretch>
        </p:blipFill>
        <p:spPr bwMode="auto">
          <a:xfrm>
            <a:off x="3962400" y="914400"/>
            <a:ext cx="1066800" cy="77946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PAnswers"/>
          <p:cNvSpPr>
            <a:spLocks noGrp="1" noChangeArrowheads="1"/>
          </p:cNvSpPr>
          <p:nvPr>
            <p:ph type="body" idx="1"/>
            <p:custDataLst>
              <p:tags r:id="rId3"/>
            </p:custDataLst>
          </p:nvPr>
        </p:nvSpPr>
        <p:spPr>
          <a:xfrm>
            <a:off x="457200" y="2819400"/>
            <a:ext cx="4114800" cy="3886200"/>
          </a:xfrm>
        </p:spPr>
        <p:txBody>
          <a:bodyPr/>
          <a:lstStyle/>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a:p>
            <a:pPr marL="609600" indent="-609600">
              <a:spcAft>
                <a:spcPct val="65000"/>
              </a:spcAft>
              <a:buFontTx/>
              <a:buAutoNum type="arabicPeriod"/>
            </a:pPr>
            <a:r>
              <a:rPr lang="en-US" sz="2800"/>
              <a:t>             seconds</a:t>
            </a:r>
          </a:p>
        </p:txBody>
      </p:sp>
      <p:sp>
        <p:nvSpPr>
          <p:cNvPr id="77827" name="TPQuestion"/>
          <p:cNvSpPr>
            <a:spLocks noGrp="1" noChangeArrowheads="1"/>
          </p:cNvSpPr>
          <p:nvPr>
            <p:ph type="title"/>
          </p:nvPr>
        </p:nvSpPr>
        <p:spPr>
          <a:xfrm>
            <a:off x="228600" y="58738"/>
            <a:ext cx="8686800" cy="2514600"/>
          </a:xfrm>
        </p:spPr>
        <p:txBody>
          <a:bodyPr/>
          <a:lstStyle/>
          <a:p>
            <a:pPr>
              <a:lnSpc>
                <a:spcPct val="115000"/>
              </a:lnSpc>
            </a:pPr>
            <a:r>
              <a:rPr lang="en-US" sz="2300"/>
              <a:t>When a camera flash goes off, the batteries immediately begin to recharge the flash's capacitor, which stores electric charge given by                                              </a:t>
            </a:r>
            <a:br>
              <a:rPr lang="en-US" sz="2300"/>
            </a:br>
            <a:r>
              <a:rPr lang="en-US" sz="2300"/>
              <a:t>(The maximum charge capacity is       and </a:t>
            </a:r>
            <a:r>
              <a:rPr lang="en-US" sz="2300" i="1"/>
              <a:t>t</a:t>
            </a:r>
            <a:r>
              <a:rPr lang="en-US" sz="2300"/>
              <a:t> is measured in seconds.) How long does it take to recharge the capacitor to 70% of capacity if            ? </a:t>
            </a:r>
          </a:p>
        </p:txBody>
      </p:sp>
      <p:graphicFrame>
        <p:nvGraphicFramePr>
          <p:cNvPr id="77828" name="TPChart"/>
          <p:cNvGraphicFramePr>
            <a:graphicFrameLocks noChangeAspect="1"/>
          </p:cNvGraphicFramePr>
          <p:nvPr/>
        </p:nvGraphicFramePr>
        <p:xfrm>
          <a:off x="5016500" y="2438400"/>
          <a:ext cx="3929063" cy="4419600"/>
        </p:xfrm>
        <a:graphic>
          <a:graphicData uri="http://schemas.openxmlformats.org/presentationml/2006/ole">
            <p:oleObj spid="_x0000_s62466" name="Chart" r:id="rId5" imgW="4571989" imgH="5143584" progId="MSGraph.Chart.8">
              <p:embed followColorScheme="full"/>
            </p:oleObj>
          </a:graphicData>
        </a:graphic>
      </p:graphicFrame>
      <p:sp>
        <p:nvSpPr>
          <p:cNvPr id="77829"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7830" name="Object 6"/>
          <p:cNvGraphicFramePr>
            <a:graphicFrameLocks noChangeAspect="1"/>
          </p:cNvGraphicFramePr>
          <p:nvPr/>
        </p:nvGraphicFramePr>
        <p:xfrm>
          <a:off x="762000" y="1017588"/>
          <a:ext cx="2743200" cy="534987"/>
        </p:xfrm>
        <a:graphic>
          <a:graphicData uri="http://schemas.openxmlformats.org/presentationml/2006/ole">
            <p:oleObj spid="_x0000_s62467" name="Equation" r:id="rId6" imgW="1091726" imgH="215806" progId="">
              <p:embed/>
            </p:oleObj>
          </a:graphicData>
        </a:graphic>
      </p:graphicFrame>
      <p:sp>
        <p:nvSpPr>
          <p:cNvPr id="77831"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7832" name="Object 8"/>
          <p:cNvGraphicFramePr>
            <a:graphicFrameLocks noChangeAspect="1"/>
          </p:cNvGraphicFramePr>
          <p:nvPr/>
        </p:nvGraphicFramePr>
        <p:xfrm>
          <a:off x="4724400" y="1371600"/>
          <a:ext cx="488950" cy="533400"/>
        </p:xfrm>
        <a:graphic>
          <a:graphicData uri="http://schemas.openxmlformats.org/presentationml/2006/ole">
            <p:oleObj spid="_x0000_s62468" name="Equation" r:id="rId7" imgW="177415" imgH="190087" progId="">
              <p:embed/>
            </p:oleObj>
          </a:graphicData>
        </a:graphic>
      </p:graphicFrame>
      <p:sp>
        <p:nvSpPr>
          <p:cNvPr id="77833"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77841" name="Rectangle 1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7840" name="Object 16"/>
          <p:cNvGraphicFramePr>
            <a:graphicFrameLocks noChangeAspect="1"/>
          </p:cNvGraphicFramePr>
          <p:nvPr/>
        </p:nvGraphicFramePr>
        <p:xfrm>
          <a:off x="1981200" y="2286000"/>
          <a:ext cx="914400" cy="457200"/>
        </p:xfrm>
        <a:graphic>
          <a:graphicData uri="http://schemas.openxmlformats.org/presentationml/2006/ole">
            <p:oleObj spid="_x0000_s62469" name="Equation" r:id="rId8" imgW="304800" imgH="152400" progId="">
              <p:embed/>
            </p:oleObj>
          </a:graphicData>
        </a:graphic>
      </p:graphicFrame>
      <p:graphicFrame>
        <p:nvGraphicFramePr>
          <p:cNvPr id="77842" name="Object 18"/>
          <p:cNvGraphicFramePr>
            <a:graphicFrameLocks noChangeAspect="1"/>
          </p:cNvGraphicFramePr>
          <p:nvPr/>
        </p:nvGraphicFramePr>
        <p:xfrm>
          <a:off x="1162050" y="2819400"/>
          <a:ext cx="895350" cy="412750"/>
        </p:xfrm>
        <a:graphic>
          <a:graphicData uri="http://schemas.openxmlformats.org/presentationml/2006/ole">
            <p:oleObj spid="_x0000_s62470" name="Equation" r:id="rId9" imgW="368460" imgH="165172" progId="">
              <p:embed/>
            </p:oleObj>
          </a:graphicData>
        </a:graphic>
      </p:graphicFrame>
      <p:graphicFrame>
        <p:nvGraphicFramePr>
          <p:cNvPr id="77844" name="Object 20"/>
          <p:cNvGraphicFramePr>
            <a:graphicFrameLocks noChangeAspect="1"/>
          </p:cNvGraphicFramePr>
          <p:nvPr/>
        </p:nvGraphicFramePr>
        <p:xfrm>
          <a:off x="1038225" y="3352800"/>
          <a:ext cx="1400175" cy="895350"/>
        </p:xfrm>
        <a:graphic>
          <a:graphicData uri="http://schemas.openxmlformats.org/presentationml/2006/ole">
            <p:oleObj spid="_x0000_s62471" name="Equation" r:id="rId10" imgW="571500" imgH="368300" progId="">
              <p:embed/>
            </p:oleObj>
          </a:graphicData>
        </a:graphic>
      </p:graphicFrame>
      <p:graphicFrame>
        <p:nvGraphicFramePr>
          <p:cNvPr id="77846" name="Object 22"/>
          <p:cNvGraphicFramePr>
            <a:graphicFrameLocks noChangeAspect="1"/>
          </p:cNvGraphicFramePr>
          <p:nvPr/>
        </p:nvGraphicFramePr>
        <p:xfrm>
          <a:off x="914400" y="4267200"/>
          <a:ext cx="1400175" cy="895350"/>
        </p:xfrm>
        <a:graphic>
          <a:graphicData uri="http://schemas.openxmlformats.org/presentationml/2006/ole">
            <p:oleObj spid="_x0000_s62472" name="Equation" r:id="rId11" imgW="571500" imgH="368300" progId="">
              <p:embed/>
            </p:oleObj>
          </a:graphicData>
        </a:graphic>
      </p:graphicFrame>
      <p:graphicFrame>
        <p:nvGraphicFramePr>
          <p:cNvPr id="77848" name="Object 24"/>
          <p:cNvGraphicFramePr>
            <a:graphicFrameLocks noChangeAspect="1"/>
          </p:cNvGraphicFramePr>
          <p:nvPr/>
        </p:nvGraphicFramePr>
        <p:xfrm>
          <a:off x="1066800" y="5257800"/>
          <a:ext cx="1066800" cy="412750"/>
        </p:xfrm>
        <a:graphic>
          <a:graphicData uri="http://schemas.openxmlformats.org/presentationml/2006/ole">
            <p:oleObj spid="_x0000_s62473" name="Equation" r:id="rId12" imgW="431800" imgH="165100" progId="">
              <p:embed/>
            </p:oleObj>
          </a:graphicData>
        </a:graphic>
      </p:graphicFrame>
      <p:graphicFrame>
        <p:nvGraphicFramePr>
          <p:cNvPr id="77850" name="Object 26"/>
          <p:cNvGraphicFramePr>
            <a:graphicFrameLocks noChangeAspect="1"/>
          </p:cNvGraphicFramePr>
          <p:nvPr/>
        </p:nvGraphicFramePr>
        <p:xfrm>
          <a:off x="1066800" y="6019800"/>
          <a:ext cx="1066800" cy="412750"/>
        </p:xfrm>
        <a:graphic>
          <a:graphicData uri="http://schemas.openxmlformats.org/presentationml/2006/ole">
            <p:oleObj spid="_x0000_s62474" name="Equation" r:id="rId13" imgW="431800" imgH="165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7828"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58738"/>
            <a:ext cx="8229600" cy="1465262"/>
          </a:xfrm>
        </p:spPr>
        <p:txBody>
          <a:bodyPr>
            <a:spAutoFit/>
          </a:bodyPr>
          <a:lstStyle/>
          <a:p>
            <a:r>
              <a:rPr lang="en-US" sz="3600"/>
              <a:t>Find a unit vector that is orthogonal to both 9</a:t>
            </a:r>
            <a:r>
              <a:rPr lang="en-US" sz="3600" b="1"/>
              <a:t>i</a:t>
            </a:r>
            <a:r>
              <a:rPr lang="en-US" sz="3600"/>
              <a:t> + 9</a:t>
            </a:r>
            <a:r>
              <a:rPr lang="en-US" sz="3600" b="1"/>
              <a:t>j</a:t>
            </a:r>
            <a:r>
              <a:rPr lang="en-US" sz="3600"/>
              <a:t> and 9</a:t>
            </a:r>
            <a:r>
              <a:rPr lang="en-US" sz="3600" b="1"/>
              <a:t>i</a:t>
            </a:r>
            <a:r>
              <a:rPr lang="en-US" sz="3600"/>
              <a:t> + 9</a:t>
            </a:r>
            <a:r>
              <a:rPr lang="en-US" sz="3600" b="1"/>
              <a:t>k</a:t>
            </a:r>
            <a:r>
              <a:rPr lang="en-US" sz="3600"/>
              <a:t>.</a:t>
            </a:r>
          </a:p>
        </p:txBody>
      </p:sp>
      <p:graphicFrame>
        <p:nvGraphicFramePr>
          <p:cNvPr id="10243" name="TPChart"/>
          <p:cNvGraphicFramePr>
            <a:graphicFrameLocks noChangeAspect="1"/>
          </p:cNvGraphicFramePr>
          <p:nvPr/>
        </p:nvGraphicFramePr>
        <p:xfrm>
          <a:off x="4572000" y="1714500"/>
          <a:ext cx="4572000" cy="5143500"/>
        </p:xfrm>
        <a:graphic>
          <a:graphicData uri="http://schemas.openxmlformats.org/presentationml/2006/ole">
            <p:oleObj spid="_x0000_s624642" name="Chart" r:id="rId5" imgW="4571989" imgH="5143584" progId="MSGraph.Chart.8">
              <p:embed followColorScheme="full"/>
            </p:oleObj>
          </a:graphicData>
        </a:graphic>
      </p:graphicFrame>
      <p:sp>
        <p:nvSpPr>
          <p:cNvPr id="10244" name="TPAnswers" hidden="1"/>
          <p:cNvSpPr>
            <a:spLocks noGrp="1" noChangeArrowheads="1"/>
          </p:cNvSpPr>
          <p:nvPr>
            <p:ph type="body" idx="1"/>
            <p:custDataLst>
              <p:tags r:id="rId3"/>
            </p:custDataLst>
          </p:nvPr>
        </p:nvSpPr>
        <p:spPr>
          <a:xfrm>
            <a:off x="457200" y="71183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19100" y="1806575"/>
            <a:ext cx="1470025" cy="1143000"/>
            <a:chOff x="264" y="1138"/>
            <a:chExt cx="926" cy="720"/>
          </a:xfrm>
        </p:grpSpPr>
        <p:pic>
          <p:nvPicPr>
            <p:cNvPr id="10245" name="PSPic"/>
            <p:cNvPicPr>
              <a:picLocks noChangeAspect="1" noChangeArrowheads="1"/>
            </p:cNvPicPr>
            <p:nvPr/>
          </p:nvPicPr>
          <p:blipFill>
            <a:blip r:embed="rId6"/>
            <a:srcRect/>
            <a:stretch>
              <a:fillRect/>
            </a:stretch>
          </p:blipFill>
          <p:spPr bwMode="auto">
            <a:xfrm>
              <a:off x="384" y="1378"/>
              <a:ext cx="806" cy="480"/>
            </a:xfrm>
            <a:prstGeom prst="rect">
              <a:avLst/>
            </a:prstGeom>
            <a:noFill/>
            <a:ln w="9525">
              <a:noFill/>
              <a:miter lim="800000"/>
              <a:headEnd/>
              <a:tailEnd/>
            </a:ln>
          </p:spPr>
        </p:pic>
        <p:sp>
          <p:nvSpPr>
            <p:cNvPr id="10250" name="PSText"/>
            <p:cNvSpPr txBox="1">
              <a:spLocks noChangeArrowheads="1"/>
            </p:cNvSpPr>
            <p:nvPr/>
          </p:nvSpPr>
          <p:spPr bwMode="auto">
            <a:xfrm>
              <a:off x="384" y="1138"/>
              <a:ext cx="400" cy="240"/>
            </a:xfrm>
            <a:prstGeom prst="rect">
              <a:avLst/>
            </a:prstGeom>
            <a:noFill/>
            <a:ln w="9525">
              <a:noFill/>
              <a:miter lim="800000"/>
              <a:headEnd/>
              <a:tailEnd/>
            </a:ln>
            <a:effectLst/>
          </p:spPr>
          <p:txBody>
            <a:bodyPr/>
            <a:lstStyle/>
            <a:p>
              <a:r>
                <a:rPr lang="en-US" sz="2400"/>
                <a:t>1.</a:t>
              </a:r>
            </a:p>
          </p:txBody>
        </p:sp>
        <p:sp>
          <p:nvSpPr>
            <p:cNvPr id="10251" name="PSArrow"/>
            <p:cNvSpPr>
              <a:spLocks noChangeArrowheads="1"/>
            </p:cNvSpPr>
            <p:nvPr/>
          </p:nvSpPr>
          <p:spPr bwMode="auto">
            <a:xfrm>
              <a:off x="264" y="129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828800"/>
            <a:ext cx="2106613" cy="1231900"/>
            <a:chOff x="1656" y="1152"/>
            <a:chExt cx="1327" cy="776"/>
          </a:xfrm>
        </p:grpSpPr>
        <p:pic>
          <p:nvPicPr>
            <p:cNvPr id="10246" name="PSPic"/>
            <p:cNvPicPr>
              <a:picLocks noChangeAspect="1" noChangeArrowheads="1"/>
            </p:cNvPicPr>
            <p:nvPr/>
          </p:nvPicPr>
          <p:blipFill>
            <a:blip r:embed="rId7"/>
            <a:srcRect/>
            <a:stretch>
              <a:fillRect/>
            </a:stretch>
          </p:blipFill>
          <p:spPr bwMode="auto">
            <a:xfrm>
              <a:off x="1776" y="1392"/>
              <a:ext cx="1207" cy="536"/>
            </a:xfrm>
            <a:prstGeom prst="rect">
              <a:avLst/>
            </a:prstGeom>
            <a:noFill/>
            <a:ln w="9525">
              <a:noFill/>
              <a:miter lim="800000"/>
              <a:headEnd/>
              <a:tailEnd/>
            </a:ln>
          </p:spPr>
        </p:pic>
        <p:sp>
          <p:nvSpPr>
            <p:cNvPr id="10253" name="PSText"/>
            <p:cNvSpPr txBox="1">
              <a:spLocks noChangeArrowheads="1"/>
            </p:cNvSpPr>
            <p:nvPr/>
          </p:nvSpPr>
          <p:spPr bwMode="auto">
            <a:xfrm>
              <a:off x="1776" y="1152"/>
              <a:ext cx="400" cy="240"/>
            </a:xfrm>
            <a:prstGeom prst="rect">
              <a:avLst/>
            </a:prstGeom>
            <a:noFill/>
            <a:ln w="9525">
              <a:noFill/>
              <a:miter lim="800000"/>
              <a:headEnd/>
              <a:tailEnd/>
            </a:ln>
            <a:effectLst/>
          </p:spPr>
          <p:txBody>
            <a:bodyPr/>
            <a:lstStyle/>
            <a:p>
              <a:r>
                <a:rPr lang="en-US" sz="2400"/>
                <a:t>2.</a:t>
              </a:r>
            </a:p>
          </p:txBody>
        </p:sp>
        <p:sp>
          <p:nvSpPr>
            <p:cNvPr id="10254" name="PSArrow"/>
            <p:cNvSpPr>
              <a:spLocks noChangeArrowheads="1"/>
            </p:cNvSpPr>
            <p:nvPr/>
          </p:nvSpPr>
          <p:spPr bwMode="auto">
            <a:xfrm>
              <a:off x="1656"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352800"/>
            <a:ext cx="1485900" cy="1143000"/>
            <a:chOff x="888" y="2112"/>
            <a:chExt cx="936" cy="720"/>
          </a:xfrm>
        </p:grpSpPr>
        <p:pic>
          <p:nvPicPr>
            <p:cNvPr id="10247" name="PSPic"/>
            <p:cNvPicPr>
              <a:picLocks noChangeAspect="1" noChangeArrowheads="1"/>
            </p:cNvPicPr>
            <p:nvPr/>
          </p:nvPicPr>
          <p:blipFill>
            <a:blip r:embed="rId8"/>
            <a:srcRect/>
            <a:stretch>
              <a:fillRect/>
            </a:stretch>
          </p:blipFill>
          <p:spPr bwMode="auto">
            <a:xfrm>
              <a:off x="1008" y="2352"/>
              <a:ext cx="816" cy="480"/>
            </a:xfrm>
            <a:prstGeom prst="rect">
              <a:avLst/>
            </a:prstGeom>
            <a:noFill/>
            <a:ln w="9525">
              <a:noFill/>
              <a:miter lim="800000"/>
              <a:headEnd/>
              <a:tailEnd/>
            </a:ln>
          </p:spPr>
        </p:pic>
        <p:sp>
          <p:nvSpPr>
            <p:cNvPr id="10256" name="PSText"/>
            <p:cNvSpPr txBox="1">
              <a:spLocks noChangeArrowheads="1"/>
            </p:cNvSpPr>
            <p:nvPr/>
          </p:nvSpPr>
          <p:spPr bwMode="auto">
            <a:xfrm>
              <a:off x="1008" y="2112"/>
              <a:ext cx="400" cy="240"/>
            </a:xfrm>
            <a:prstGeom prst="rect">
              <a:avLst/>
            </a:prstGeom>
            <a:noFill/>
            <a:ln w="9525">
              <a:noFill/>
              <a:miter lim="800000"/>
              <a:headEnd/>
              <a:tailEnd/>
            </a:ln>
            <a:effectLst/>
          </p:spPr>
          <p:txBody>
            <a:bodyPr/>
            <a:lstStyle/>
            <a:p>
              <a:r>
                <a:rPr lang="en-US" sz="2400"/>
                <a:t>3.</a:t>
              </a:r>
            </a:p>
          </p:txBody>
        </p:sp>
        <p:sp>
          <p:nvSpPr>
            <p:cNvPr id="10257" name="PSArrow"/>
            <p:cNvSpPr>
              <a:spLocks noChangeArrowheads="1"/>
            </p:cNvSpPr>
            <p:nvPr/>
          </p:nvSpPr>
          <p:spPr bwMode="auto">
            <a:xfrm>
              <a:off x="888"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029200"/>
            <a:ext cx="1485900" cy="1143000"/>
            <a:chOff x="312" y="3168"/>
            <a:chExt cx="936" cy="720"/>
          </a:xfrm>
        </p:grpSpPr>
        <p:pic>
          <p:nvPicPr>
            <p:cNvPr id="10248" name="PSPic"/>
            <p:cNvPicPr>
              <a:picLocks noChangeAspect="1" noChangeArrowheads="1"/>
            </p:cNvPicPr>
            <p:nvPr/>
          </p:nvPicPr>
          <p:blipFill>
            <a:blip r:embed="rId9"/>
            <a:srcRect/>
            <a:stretch>
              <a:fillRect/>
            </a:stretch>
          </p:blipFill>
          <p:spPr bwMode="auto">
            <a:xfrm>
              <a:off x="432" y="3408"/>
              <a:ext cx="816" cy="480"/>
            </a:xfrm>
            <a:prstGeom prst="rect">
              <a:avLst/>
            </a:prstGeom>
            <a:noFill/>
            <a:ln w="9525">
              <a:noFill/>
              <a:miter lim="800000"/>
              <a:headEnd/>
              <a:tailEnd/>
            </a:ln>
          </p:spPr>
        </p:pic>
        <p:sp>
          <p:nvSpPr>
            <p:cNvPr id="10259" name="PSText"/>
            <p:cNvSpPr txBox="1">
              <a:spLocks noChangeArrowheads="1"/>
            </p:cNvSpPr>
            <p:nvPr/>
          </p:nvSpPr>
          <p:spPr bwMode="auto">
            <a:xfrm>
              <a:off x="432" y="3168"/>
              <a:ext cx="400" cy="240"/>
            </a:xfrm>
            <a:prstGeom prst="rect">
              <a:avLst/>
            </a:prstGeom>
            <a:noFill/>
            <a:ln w="9525">
              <a:noFill/>
              <a:miter lim="800000"/>
              <a:headEnd/>
              <a:tailEnd/>
            </a:ln>
            <a:effectLst/>
          </p:spPr>
          <p:txBody>
            <a:bodyPr/>
            <a:lstStyle/>
            <a:p>
              <a:r>
                <a:rPr lang="en-US" sz="2400"/>
                <a:t>4.</a:t>
              </a:r>
            </a:p>
          </p:txBody>
        </p:sp>
        <p:sp>
          <p:nvSpPr>
            <p:cNvPr id="10260" name="PSArrow"/>
            <p:cNvSpPr>
              <a:spLocks noChangeArrowheads="1"/>
            </p:cNvSpPr>
            <p:nvPr/>
          </p:nvSpPr>
          <p:spPr bwMode="auto">
            <a:xfrm>
              <a:off x="312"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105400"/>
            <a:ext cx="1485900" cy="1143000"/>
            <a:chOff x="1704" y="3216"/>
            <a:chExt cx="936" cy="720"/>
          </a:xfrm>
        </p:grpSpPr>
        <p:pic>
          <p:nvPicPr>
            <p:cNvPr id="10249" name="PSPic"/>
            <p:cNvPicPr>
              <a:picLocks noChangeAspect="1" noChangeArrowheads="1"/>
            </p:cNvPicPr>
            <p:nvPr/>
          </p:nvPicPr>
          <p:blipFill>
            <a:blip r:embed="rId10"/>
            <a:srcRect/>
            <a:stretch>
              <a:fillRect/>
            </a:stretch>
          </p:blipFill>
          <p:spPr bwMode="auto">
            <a:xfrm>
              <a:off x="1824" y="3456"/>
              <a:ext cx="816" cy="480"/>
            </a:xfrm>
            <a:prstGeom prst="rect">
              <a:avLst/>
            </a:prstGeom>
            <a:noFill/>
            <a:ln w="9525">
              <a:noFill/>
              <a:miter lim="800000"/>
              <a:headEnd/>
              <a:tailEnd/>
            </a:ln>
          </p:spPr>
        </p:pic>
        <p:sp>
          <p:nvSpPr>
            <p:cNvPr id="10262" name="PSText"/>
            <p:cNvSpPr txBox="1">
              <a:spLocks noChangeArrowheads="1"/>
            </p:cNvSpPr>
            <p:nvPr/>
          </p:nvSpPr>
          <p:spPr bwMode="auto">
            <a:xfrm>
              <a:off x="1824" y="3216"/>
              <a:ext cx="400" cy="240"/>
            </a:xfrm>
            <a:prstGeom prst="rect">
              <a:avLst/>
            </a:prstGeom>
            <a:noFill/>
            <a:ln w="9525">
              <a:noFill/>
              <a:miter lim="800000"/>
              <a:headEnd/>
              <a:tailEnd/>
            </a:ln>
            <a:effectLst/>
          </p:spPr>
          <p:txBody>
            <a:bodyPr/>
            <a:lstStyle/>
            <a:p>
              <a:r>
                <a:rPr lang="en-US" sz="2400"/>
                <a:t>5.</a:t>
              </a:r>
            </a:p>
          </p:txBody>
        </p:sp>
        <p:sp>
          <p:nvSpPr>
            <p:cNvPr id="10263" name="PSArrow"/>
            <p:cNvSpPr>
              <a:spLocks noChangeArrowheads="1"/>
            </p:cNvSpPr>
            <p:nvPr/>
          </p:nvSpPr>
          <p:spPr bwMode="auto">
            <a:xfrm>
              <a:off x="170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976313"/>
          </a:xfrm>
        </p:spPr>
        <p:txBody>
          <a:bodyPr>
            <a:spAutoFit/>
          </a:bodyPr>
          <a:lstStyle/>
          <a:p>
            <a:r>
              <a:rPr lang="en-US" sz="4000"/>
              <a:t>Find the cross product          . </a:t>
            </a:r>
          </a:p>
        </p:txBody>
      </p:sp>
      <p:graphicFrame>
        <p:nvGraphicFramePr>
          <p:cNvPr id="11267" name="TPChart"/>
          <p:cNvGraphicFramePr>
            <a:graphicFrameLocks noChangeAspect="1"/>
          </p:cNvGraphicFramePr>
          <p:nvPr/>
        </p:nvGraphicFramePr>
        <p:xfrm>
          <a:off x="4741863" y="1905000"/>
          <a:ext cx="4402137" cy="4953000"/>
        </p:xfrm>
        <a:graphic>
          <a:graphicData uri="http://schemas.openxmlformats.org/presentationml/2006/ole">
            <p:oleObj spid="_x0000_s625666"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2055813"/>
            <a:ext cx="2057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pic>
        <p:nvPicPr>
          <p:cNvPr id="11269" name="Picture 5"/>
          <p:cNvPicPr>
            <a:picLocks noChangeAspect="1" noChangeArrowheads="1"/>
          </p:cNvPicPr>
          <p:nvPr/>
        </p:nvPicPr>
        <p:blipFill>
          <a:blip r:embed="rId6"/>
          <a:srcRect/>
          <a:stretch>
            <a:fillRect/>
          </a:stretch>
        </p:blipFill>
        <p:spPr bwMode="auto">
          <a:xfrm>
            <a:off x="5715000" y="381000"/>
            <a:ext cx="1295400" cy="682625"/>
          </a:xfrm>
          <a:prstGeom prst="rect">
            <a:avLst/>
          </a:prstGeom>
          <a:noFill/>
          <a:ln w="9525">
            <a:noFill/>
            <a:miter lim="800000"/>
            <a:headEnd/>
            <a:tailEnd/>
          </a:ln>
        </p:spPr>
      </p:pic>
      <p:pic>
        <p:nvPicPr>
          <p:cNvPr id="11270" name="Picture 6"/>
          <p:cNvPicPr>
            <a:picLocks noChangeAspect="1" noChangeArrowheads="1"/>
          </p:cNvPicPr>
          <p:nvPr/>
        </p:nvPicPr>
        <p:blipFill>
          <a:blip r:embed="rId7"/>
          <a:srcRect/>
          <a:stretch>
            <a:fillRect/>
          </a:stretch>
        </p:blipFill>
        <p:spPr bwMode="auto">
          <a:xfrm>
            <a:off x="533400" y="990600"/>
            <a:ext cx="2116138" cy="842963"/>
          </a:xfrm>
          <a:prstGeom prst="rect">
            <a:avLst/>
          </a:prstGeom>
          <a:noFill/>
          <a:ln w="9525">
            <a:noFill/>
            <a:miter lim="800000"/>
            <a:headEnd/>
            <a:tailEnd/>
          </a:ln>
        </p:spPr>
      </p:pic>
      <p:pic>
        <p:nvPicPr>
          <p:cNvPr id="11271" name="Picture 7"/>
          <p:cNvPicPr>
            <a:picLocks noChangeAspect="1" noChangeArrowheads="1"/>
          </p:cNvPicPr>
          <p:nvPr/>
        </p:nvPicPr>
        <p:blipFill>
          <a:blip r:embed="rId8"/>
          <a:srcRect/>
          <a:stretch>
            <a:fillRect/>
          </a:stretch>
        </p:blipFill>
        <p:spPr bwMode="auto">
          <a:xfrm>
            <a:off x="2895600" y="990600"/>
            <a:ext cx="2819400" cy="842963"/>
          </a:xfrm>
          <a:prstGeom prst="rect">
            <a:avLst/>
          </a:prstGeom>
          <a:noFill/>
          <a:ln w="9525">
            <a:noFill/>
            <a:miter lim="800000"/>
            <a:headEnd/>
            <a:tailEnd/>
          </a:ln>
        </p:spPr>
      </p:pic>
      <p:pic>
        <p:nvPicPr>
          <p:cNvPr id="11272" name="Picture 8"/>
          <p:cNvPicPr>
            <a:picLocks noChangeAspect="1" noChangeArrowheads="1"/>
          </p:cNvPicPr>
          <p:nvPr/>
        </p:nvPicPr>
        <p:blipFill>
          <a:blip r:embed="rId9"/>
          <a:srcRect/>
          <a:stretch>
            <a:fillRect/>
          </a:stretch>
        </p:blipFill>
        <p:spPr bwMode="auto">
          <a:xfrm>
            <a:off x="1066800" y="2057400"/>
            <a:ext cx="3000375" cy="725488"/>
          </a:xfrm>
          <a:prstGeom prst="rect">
            <a:avLst/>
          </a:prstGeom>
          <a:solidFill>
            <a:schemeClr val="bg1"/>
          </a:solidFill>
          <a:ln w="9525">
            <a:noFill/>
            <a:miter lim="800000"/>
            <a:headEnd/>
            <a:tailEnd/>
          </a:ln>
        </p:spPr>
      </p:pic>
      <p:pic>
        <p:nvPicPr>
          <p:cNvPr id="11273" name="Picture 9"/>
          <p:cNvPicPr>
            <a:picLocks noChangeAspect="1" noChangeArrowheads="1"/>
          </p:cNvPicPr>
          <p:nvPr/>
        </p:nvPicPr>
        <p:blipFill>
          <a:blip r:embed="rId10"/>
          <a:srcRect/>
          <a:stretch>
            <a:fillRect/>
          </a:stretch>
        </p:blipFill>
        <p:spPr bwMode="auto">
          <a:xfrm>
            <a:off x="1066800" y="2933700"/>
            <a:ext cx="2895600" cy="725488"/>
          </a:xfrm>
          <a:prstGeom prst="rect">
            <a:avLst/>
          </a:prstGeom>
          <a:solidFill>
            <a:schemeClr val="bg1"/>
          </a:solidFill>
          <a:ln w="9525">
            <a:noFill/>
            <a:miter lim="800000"/>
            <a:headEnd/>
            <a:tailEnd/>
          </a:ln>
        </p:spPr>
      </p:pic>
      <p:pic>
        <p:nvPicPr>
          <p:cNvPr id="11274" name="Picture 10"/>
          <p:cNvPicPr>
            <a:picLocks noChangeAspect="1" noChangeArrowheads="1"/>
          </p:cNvPicPr>
          <p:nvPr/>
        </p:nvPicPr>
        <p:blipFill>
          <a:blip r:embed="rId11"/>
          <a:srcRect/>
          <a:stretch>
            <a:fillRect/>
          </a:stretch>
        </p:blipFill>
        <p:spPr bwMode="auto">
          <a:xfrm>
            <a:off x="1066800" y="3886200"/>
            <a:ext cx="2955925" cy="723900"/>
          </a:xfrm>
          <a:prstGeom prst="rect">
            <a:avLst/>
          </a:prstGeom>
          <a:solidFill>
            <a:schemeClr val="bg1"/>
          </a:solidFill>
          <a:ln w="9525">
            <a:noFill/>
            <a:miter lim="800000"/>
            <a:headEnd/>
            <a:tailEnd/>
          </a:ln>
        </p:spPr>
      </p:pic>
      <p:pic>
        <p:nvPicPr>
          <p:cNvPr id="11275" name="Picture 11"/>
          <p:cNvPicPr>
            <a:picLocks noChangeAspect="1" noChangeArrowheads="1"/>
          </p:cNvPicPr>
          <p:nvPr/>
        </p:nvPicPr>
        <p:blipFill>
          <a:blip r:embed="rId12"/>
          <a:srcRect/>
          <a:stretch>
            <a:fillRect/>
          </a:stretch>
        </p:blipFill>
        <p:spPr bwMode="auto">
          <a:xfrm>
            <a:off x="1050925" y="4838700"/>
            <a:ext cx="3352800" cy="725488"/>
          </a:xfrm>
          <a:prstGeom prst="rect">
            <a:avLst/>
          </a:prstGeom>
          <a:solidFill>
            <a:schemeClr val="bg1"/>
          </a:solidFill>
          <a:ln w="9525">
            <a:noFill/>
            <a:miter lim="800000"/>
            <a:headEnd/>
            <a:tailEnd/>
          </a:ln>
        </p:spPr>
      </p:pic>
      <p:pic>
        <p:nvPicPr>
          <p:cNvPr id="11276" name="Picture 12"/>
          <p:cNvPicPr>
            <a:picLocks noChangeAspect="1" noChangeArrowheads="1"/>
          </p:cNvPicPr>
          <p:nvPr/>
        </p:nvPicPr>
        <p:blipFill>
          <a:blip r:embed="rId13"/>
          <a:srcRect/>
          <a:stretch>
            <a:fillRect/>
          </a:stretch>
        </p:blipFill>
        <p:spPr bwMode="auto">
          <a:xfrm>
            <a:off x="990600" y="5829300"/>
            <a:ext cx="3352800" cy="725488"/>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58738"/>
            <a:ext cx="8229600" cy="2074862"/>
          </a:xfrm>
        </p:spPr>
        <p:txBody>
          <a:bodyPr>
            <a:spAutoFit/>
          </a:bodyPr>
          <a:lstStyle/>
          <a:p>
            <a:r>
              <a:rPr lang="en-US" sz="2800"/>
              <a:t>Let </a:t>
            </a:r>
            <a:r>
              <a:rPr lang="en-US" sz="2800" b="1"/>
              <a:t>v</a:t>
            </a:r>
            <a:r>
              <a:rPr lang="en-US" sz="2800"/>
              <a:t> = 7 </a:t>
            </a:r>
            <a:r>
              <a:rPr lang="en-US" sz="2800" b="1"/>
              <a:t>j </a:t>
            </a:r>
            <a:r>
              <a:rPr lang="en-US" sz="2800"/>
              <a:t>and let </a:t>
            </a:r>
            <a:r>
              <a:rPr lang="en-US" sz="2800" b="1"/>
              <a:t>u</a:t>
            </a:r>
            <a:r>
              <a:rPr lang="en-US" sz="2800"/>
              <a:t> be a vector with length 5 that starts at the origin and rotates in the </a:t>
            </a:r>
            <a:r>
              <a:rPr lang="en-US" sz="2800" i="1"/>
              <a:t>xy</a:t>
            </a:r>
            <a:r>
              <a:rPr lang="en-US" sz="2800"/>
              <a:t>-plane. Find the maximum value of the length of the vector  </a:t>
            </a:r>
            <a:br>
              <a:rPr lang="en-US" sz="2800"/>
            </a:br>
            <a:r>
              <a:rPr lang="en-US" sz="2800"/>
              <a:t>            .</a:t>
            </a:r>
          </a:p>
        </p:txBody>
      </p:sp>
      <p:graphicFrame>
        <p:nvGraphicFramePr>
          <p:cNvPr id="12291" name="TPChart"/>
          <p:cNvGraphicFramePr>
            <a:graphicFrameLocks noChangeAspect="1"/>
          </p:cNvGraphicFramePr>
          <p:nvPr/>
        </p:nvGraphicFramePr>
        <p:xfrm>
          <a:off x="4673600" y="1828800"/>
          <a:ext cx="4470400" cy="5029200"/>
        </p:xfrm>
        <a:graphic>
          <a:graphicData uri="http://schemas.openxmlformats.org/presentationml/2006/ole">
            <p:oleObj spid="_x0000_s626690"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457200" y="2286000"/>
            <a:ext cx="21336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pic>
        <p:nvPicPr>
          <p:cNvPr id="12293" name="Picture 5"/>
          <p:cNvPicPr>
            <a:picLocks noChangeAspect="1" noChangeArrowheads="1"/>
          </p:cNvPicPr>
          <p:nvPr/>
        </p:nvPicPr>
        <p:blipFill>
          <a:blip r:embed="rId6"/>
          <a:srcRect/>
          <a:stretch>
            <a:fillRect/>
          </a:stretch>
        </p:blipFill>
        <p:spPr bwMode="auto">
          <a:xfrm>
            <a:off x="533400" y="1600200"/>
            <a:ext cx="1219200" cy="609600"/>
          </a:xfrm>
          <a:prstGeom prst="rect">
            <a:avLst/>
          </a:prstGeom>
          <a:noFill/>
          <a:ln w="9525">
            <a:noFill/>
            <a:miter lim="800000"/>
            <a:headEnd/>
            <a:tailEnd/>
          </a:ln>
        </p:spPr>
      </p:pic>
      <p:pic>
        <p:nvPicPr>
          <p:cNvPr id="12294" name="Picture 6"/>
          <p:cNvPicPr>
            <a:picLocks noChangeAspect="1" noChangeArrowheads="1"/>
          </p:cNvPicPr>
          <p:nvPr/>
        </p:nvPicPr>
        <p:blipFill>
          <a:blip r:embed="rId7"/>
          <a:srcRect/>
          <a:stretch>
            <a:fillRect/>
          </a:stretch>
        </p:blipFill>
        <p:spPr bwMode="auto">
          <a:xfrm>
            <a:off x="990600" y="2209800"/>
            <a:ext cx="2286000" cy="671513"/>
          </a:xfrm>
          <a:prstGeom prst="rect">
            <a:avLst/>
          </a:prstGeom>
          <a:solidFill>
            <a:schemeClr val="bg1"/>
          </a:solidFill>
          <a:ln w="9525">
            <a:noFill/>
            <a:miter lim="800000"/>
            <a:headEnd/>
            <a:tailEnd/>
          </a:ln>
        </p:spPr>
      </p:pic>
      <p:pic>
        <p:nvPicPr>
          <p:cNvPr id="12295" name="Picture 7"/>
          <p:cNvPicPr>
            <a:picLocks noChangeAspect="1" noChangeArrowheads="1"/>
          </p:cNvPicPr>
          <p:nvPr/>
        </p:nvPicPr>
        <p:blipFill>
          <a:blip r:embed="rId8"/>
          <a:srcRect/>
          <a:stretch>
            <a:fillRect/>
          </a:stretch>
        </p:blipFill>
        <p:spPr bwMode="auto">
          <a:xfrm>
            <a:off x="990600" y="3216275"/>
            <a:ext cx="2476500" cy="671513"/>
          </a:xfrm>
          <a:prstGeom prst="rect">
            <a:avLst/>
          </a:prstGeom>
          <a:solidFill>
            <a:schemeClr val="bg1"/>
          </a:solidFill>
          <a:ln w="9525">
            <a:noFill/>
            <a:miter lim="800000"/>
            <a:headEnd/>
            <a:tailEnd/>
          </a:ln>
        </p:spPr>
      </p:pic>
      <p:pic>
        <p:nvPicPr>
          <p:cNvPr id="12296" name="Picture 8"/>
          <p:cNvPicPr>
            <a:picLocks noChangeAspect="1" noChangeArrowheads="1"/>
          </p:cNvPicPr>
          <p:nvPr/>
        </p:nvPicPr>
        <p:blipFill>
          <a:blip r:embed="rId9"/>
          <a:srcRect/>
          <a:stretch>
            <a:fillRect/>
          </a:stretch>
        </p:blipFill>
        <p:spPr bwMode="auto">
          <a:xfrm>
            <a:off x="990600" y="4206875"/>
            <a:ext cx="2286000" cy="671513"/>
          </a:xfrm>
          <a:prstGeom prst="rect">
            <a:avLst/>
          </a:prstGeom>
          <a:solidFill>
            <a:schemeClr val="bg1"/>
          </a:solidFill>
          <a:ln w="9525">
            <a:noFill/>
            <a:miter lim="800000"/>
            <a:headEnd/>
            <a:tailEnd/>
          </a:ln>
        </p:spPr>
      </p:pic>
      <p:pic>
        <p:nvPicPr>
          <p:cNvPr id="12297" name="Picture 9"/>
          <p:cNvPicPr>
            <a:picLocks noChangeAspect="1" noChangeArrowheads="1"/>
          </p:cNvPicPr>
          <p:nvPr/>
        </p:nvPicPr>
        <p:blipFill>
          <a:blip r:embed="rId10"/>
          <a:srcRect/>
          <a:stretch>
            <a:fillRect/>
          </a:stretch>
        </p:blipFill>
        <p:spPr bwMode="auto">
          <a:xfrm>
            <a:off x="990600" y="5105400"/>
            <a:ext cx="2044700" cy="671513"/>
          </a:xfrm>
          <a:prstGeom prst="rect">
            <a:avLst/>
          </a:prstGeom>
          <a:solidFill>
            <a:schemeClr val="bg1"/>
          </a:solidFill>
          <a:ln w="9525">
            <a:noFill/>
            <a:miter lim="800000"/>
            <a:headEnd/>
            <a:tailEnd/>
          </a:ln>
        </p:spPr>
      </p:pic>
      <p:pic>
        <p:nvPicPr>
          <p:cNvPr id="12298" name="Picture 10"/>
          <p:cNvPicPr>
            <a:picLocks noChangeAspect="1" noChangeArrowheads="1"/>
          </p:cNvPicPr>
          <p:nvPr/>
        </p:nvPicPr>
        <p:blipFill>
          <a:blip r:embed="rId11"/>
          <a:srcRect/>
          <a:stretch>
            <a:fillRect/>
          </a:stretch>
        </p:blipFill>
        <p:spPr bwMode="auto">
          <a:xfrm>
            <a:off x="990600" y="6096000"/>
            <a:ext cx="2286000" cy="671513"/>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134938"/>
            <a:ext cx="8229600" cy="1465262"/>
          </a:xfrm>
        </p:spPr>
        <p:txBody>
          <a:bodyPr>
            <a:spAutoFit/>
          </a:bodyPr>
          <a:lstStyle/>
          <a:p>
            <a:r>
              <a:rPr lang="en-US" sz="3600"/>
              <a:t>Find the distance between the planes.</a:t>
            </a:r>
            <a:br>
              <a:rPr lang="en-US" sz="3600"/>
            </a:br>
            <a:r>
              <a:rPr lang="en-US" sz="3600"/>
              <a:t>                         ,</a:t>
            </a:r>
          </a:p>
        </p:txBody>
      </p:sp>
      <p:graphicFrame>
        <p:nvGraphicFramePr>
          <p:cNvPr id="13315" name="TPChart"/>
          <p:cNvGraphicFramePr>
            <a:graphicFrameLocks noChangeAspect="1"/>
          </p:cNvGraphicFramePr>
          <p:nvPr/>
        </p:nvGraphicFramePr>
        <p:xfrm>
          <a:off x="4572000" y="1714500"/>
          <a:ext cx="4572000" cy="5143500"/>
        </p:xfrm>
        <a:graphic>
          <a:graphicData uri="http://schemas.openxmlformats.org/presentationml/2006/ole">
            <p:oleObj spid="_x0000_s627714"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457200" y="70421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647700" y="2209800"/>
            <a:ext cx="825500" cy="1457325"/>
            <a:chOff x="408" y="1392"/>
            <a:chExt cx="520" cy="918"/>
          </a:xfrm>
        </p:grpSpPr>
        <p:graphicFrame>
          <p:nvGraphicFramePr>
            <p:cNvPr id="13317" name="PSPic"/>
            <p:cNvGraphicFramePr>
              <a:graphicFrameLocks noChangeAspect="1"/>
            </p:cNvGraphicFramePr>
            <p:nvPr/>
          </p:nvGraphicFramePr>
          <p:xfrm>
            <a:off x="528" y="1632"/>
            <a:ext cx="258" cy="678"/>
          </p:xfrm>
          <a:graphic>
            <a:graphicData uri="http://schemas.openxmlformats.org/presentationml/2006/ole">
              <p:oleObj spid="_x0000_s627721" name="Equation" r:id="rId6" imgW="139639" imgH="355446" progId="">
                <p:embed/>
              </p:oleObj>
            </a:graphicData>
          </a:graphic>
        </p:graphicFrame>
        <p:sp>
          <p:nvSpPr>
            <p:cNvPr id="13327" name="PSText"/>
            <p:cNvSpPr txBox="1">
              <a:spLocks noChangeArrowheads="1"/>
            </p:cNvSpPr>
            <p:nvPr/>
          </p:nvSpPr>
          <p:spPr bwMode="auto">
            <a:xfrm>
              <a:off x="528" y="1392"/>
              <a:ext cx="400" cy="240"/>
            </a:xfrm>
            <a:prstGeom prst="rect">
              <a:avLst/>
            </a:prstGeom>
            <a:noFill/>
            <a:ln w="9525">
              <a:noFill/>
              <a:miter lim="800000"/>
              <a:headEnd/>
              <a:tailEnd/>
            </a:ln>
            <a:effectLst/>
          </p:spPr>
          <p:txBody>
            <a:bodyPr/>
            <a:lstStyle/>
            <a:p>
              <a:r>
                <a:rPr lang="en-US" sz="2400"/>
                <a:t>1.</a:t>
              </a:r>
            </a:p>
          </p:txBody>
        </p:sp>
        <p:sp>
          <p:nvSpPr>
            <p:cNvPr id="13328" name="PSArrow"/>
            <p:cNvSpPr>
              <a:spLocks noChangeArrowheads="1"/>
            </p:cNvSpPr>
            <p:nvPr/>
          </p:nvSpPr>
          <p:spPr bwMode="auto">
            <a:xfrm>
              <a:off x="40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209800"/>
            <a:ext cx="1057275" cy="1524000"/>
            <a:chOff x="1800" y="1392"/>
            <a:chExt cx="666" cy="960"/>
          </a:xfrm>
        </p:grpSpPr>
        <p:graphicFrame>
          <p:nvGraphicFramePr>
            <p:cNvPr id="13319" name="PSPic"/>
            <p:cNvGraphicFramePr>
              <a:graphicFrameLocks noChangeAspect="1"/>
            </p:cNvGraphicFramePr>
            <p:nvPr/>
          </p:nvGraphicFramePr>
          <p:xfrm>
            <a:off x="1920" y="1632"/>
            <a:ext cx="546" cy="720"/>
          </p:xfrm>
          <a:graphic>
            <a:graphicData uri="http://schemas.openxmlformats.org/presentationml/2006/ole">
              <p:oleObj spid="_x0000_s627720" name="Equation" r:id="rId7" imgW="291973" imgH="380835" progId="">
                <p:embed/>
              </p:oleObj>
            </a:graphicData>
          </a:graphic>
        </p:graphicFrame>
        <p:sp>
          <p:nvSpPr>
            <p:cNvPr id="13330" name="PSText"/>
            <p:cNvSpPr txBox="1">
              <a:spLocks noChangeArrowheads="1"/>
            </p:cNvSpPr>
            <p:nvPr/>
          </p:nvSpPr>
          <p:spPr bwMode="auto">
            <a:xfrm>
              <a:off x="1920" y="1392"/>
              <a:ext cx="400" cy="240"/>
            </a:xfrm>
            <a:prstGeom prst="rect">
              <a:avLst/>
            </a:prstGeom>
            <a:noFill/>
            <a:ln w="9525">
              <a:noFill/>
              <a:miter lim="800000"/>
              <a:headEnd/>
              <a:tailEnd/>
            </a:ln>
            <a:effectLst/>
          </p:spPr>
          <p:txBody>
            <a:bodyPr/>
            <a:lstStyle/>
            <a:p>
              <a:r>
                <a:rPr lang="en-US" sz="2400"/>
                <a:t>2.</a:t>
              </a:r>
            </a:p>
          </p:txBody>
        </p:sp>
        <p:sp>
          <p:nvSpPr>
            <p:cNvPr id="13331" name="PSArrow"/>
            <p:cNvSpPr>
              <a:spLocks noChangeArrowheads="1"/>
            </p:cNvSpPr>
            <p:nvPr/>
          </p:nvSpPr>
          <p:spPr bwMode="auto">
            <a:xfrm>
              <a:off x="180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3505200"/>
            <a:ext cx="825500" cy="1457325"/>
            <a:chOff x="1080" y="2208"/>
            <a:chExt cx="520" cy="918"/>
          </a:xfrm>
        </p:grpSpPr>
        <p:graphicFrame>
          <p:nvGraphicFramePr>
            <p:cNvPr id="13321" name="PSPic"/>
            <p:cNvGraphicFramePr>
              <a:graphicFrameLocks noChangeAspect="1"/>
            </p:cNvGraphicFramePr>
            <p:nvPr/>
          </p:nvGraphicFramePr>
          <p:xfrm>
            <a:off x="1200" y="2448"/>
            <a:ext cx="258" cy="678"/>
          </p:xfrm>
          <a:graphic>
            <a:graphicData uri="http://schemas.openxmlformats.org/presentationml/2006/ole">
              <p:oleObj spid="_x0000_s627719" name="Equation" r:id="rId8" imgW="139639" imgH="355446" progId="">
                <p:embed/>
              </p:oleObj>
            </a:graphicData>
          </a:graphic>
        </p:graphicFrame>
        <p:sp>
          <p:nvSpPr>
            <p:cNvPr id="13333" name="PSText"/>
            <p:cNvSpPr txBox="1">
              <a:spLocks noChangeArrowheads="1"/>
            </p:cNvSpPr>
            <p:nvPr/>
          </p:nvSpPr>
          <p:spPr bwMode="auto">
            <a:xfrm>
              <a:off x="1200" y="2208"/>
              <a:ext cx="400" cy="240"/>
            </a:xfrm>
            <a:prstGeom prst="rect">
              <a:avLst/>
            </a:prstGeom>
            <a:noFill/>
            <a:ln w="9525">
              <a:noFill/>
              <a:miter lim="800000"/>
              <a:headEnd/>
              <a:tailEnd/>
            </a:ln>
            <a:effectLst/>
          </p:spPr>
          <p:txBody>
            <a:bodyPr/>
            <a:lstStyle/>
            <a:p>
              <a:r>
                <a:rPr lang="en-US" sz="2400"/>
                <a:t>3.</a:t>
              </a:r>
            </a:p>
          </p:txBody>
        </p:sp>
        <p:sp>
          <p:nvSpPr>
            <p:cNvPr id="13334" name="PSArrow"/>
            <p:cNvSpPr>
              <a:spLocks noChangeArrowheads="1"/>
            </p:cNvSpPr>
            <p:nvPr/>
          </p:nvSpPr>
          <p:spPr bwMode="auto">
            <a:xfrm>
              <a:off x="1080"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105400"/>
            <a:ext cx="990600" cy="1000125"/>
            <a:chOff x="408" y="3216"/>
            <a:chExt cx="624" cy="630"/>
          </a:xfrm>
        </p:grpSpPr>
        <p:graphicFrame>
          <p:nvGraphicFramePr>
            <p:cNvPr id="13323" name="PSPic"/>
            <p:cNvGraphicFramePr>
              <a:graphicFrameLocks noChangeAspect="1"/>
            </p:cNvGraphicFramePr>
            <p:nvPr/>
          </p:nvGraphicFramePr>
          <p:xfrm>
            <a:off x="528" y="3456"/>
            <a:ext cx="504" cy="390"/>
          </p:xfrm>
          <a:graphic>
            <a:graphicData uri="http://schemas.openxmlformats.org/presentationml/2006/ole">
              <p:oleObj spid="_x0000_s627718" name="Equation" r:id="rId9" imgW="266469" imgH="203024" progId="">
                <p:embed/>
              </p:oleObj>
            </a:graphicData>
          </a:graphic>
        </p:graphicFrame>
        <p:sp>
          <p:nvSpPr>
            <p:cNvPr id="13336" name="PSText"/>
            <p:cNvSpPr txBox="1">
              <a:spLocks noChangeArrowheads="1"/>
            </p:cNvSpPr>
            <p:nvPr/>
          </p:nvSpPr>
          <p:spPr bwMode="auto">
            <a:xfrm>
              <a:off x="528" y="3216"/>
              <a:ext cx="400" cy="240"/>
            </a:xfrm>
            <a:prstGeom prst="rect">
              <a:avLst/>
            </a:prstGeom>
            <a:noFill/>
            <a:ln w="9525">
              <a:noFill/>
              <a:miter lim="800000"/>
              <a:headEnd/>
              <a:tailEnd/>
            </a:ln>
            <a:effectLst/>
          </p:spPr>
          <p:txBody>
            <a:bodyPr/>
            <a:lstStyle/>
            <a:p>
              <a:r>
                <a:rPr lang="en-US" sz="2400"/>
                <a:t>4.</a:t>
              </a:r>
            </a:p>
          </p:txBody>
        </p:sp>
        <p:sp>
          <p:nvSpPr>
            <p:cNvPr id="13337" name="PSArrow"/>
            <p:cNvSpPr>
              <a:spLocks noChangeArrowheads="1"/>
            </p:cNvSpPr>
            <p:nvPr/>
          </p:nvSpPr>
          <p:spPr bwMode="auto">
            <a:xfrm>
              <a:off x="40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4953000"/>
            <a:ext cx="1266825" cy="1524000"/>
            <a:chOff x="1752" y="3120"/>
            <a:chExt cx="798" cy="960"/>
          </a:xfrm>
        </p:grpSpPr>
        <p:graphicFrame>
          <p:nvGraphicFramePr>
            <p:cNvPr id="13325" name="PSPic"/>
            <p:cNvGraphicFramePr>
              <a:graphicFrameLocks noChangeAspect="1"/>
            </p:cNvGraphicFramePr>
            <p:nvPr/>
          </p:nvGraphicFramePr>
          <p:xfrm>
            <a:off x="1872" y="3360"/>
            <a:ext cx="678" cy="720"/>
          </p:xfrm>
          <a:graphic>
            <a:graphicData uri="http://schemas.openxmlformats.org/presentationml/2006/ole">
              <p:oleObj spid="_x0000_s627717" name="Equation" r:id="rId10" imgW="355446" imgH="380835" progId="">
                <p:embed/>
              </p:oleObj>
            </a:graphicData>
          </a:graphic>
        </p:graphicFrame>
        <p:sp>
          <p:nvSpPr>
            <p:cNvPr id="13339" name="PSText"/>
            <p:cNvSpPr txBox="1">
              <a:spLocks noChangeArrowheads="1"/>
            </p:cNvSpPr>
            <p:nvPr/>
          </p:nvSpPr>
          <p:spPr bwMode="auto">
            <a:xfrm>
              <a:off x="1872" y="3120"/>
              <a:ext cx="400" cy="240"/>
            </a:xfrm>
            <a:prstGeom prst="rect">
              <a:avLst/>
            </a:prstGeom>
            <a:noFill/>
            <a:ln w="9525">
              <a:noFill/>
              <a:miter lim="800000"/>
              <a:headEnd/>
              <a:tailEnd/>
            </a:ln>
            <a:effectLst/>
          </p:spPr>
          <p:txBody>
            <a:bodyPr/>
            <a:lstStyle/>
            <a:p>
              <a:r>
                <a:rPr lang="en-US" sz="2400"/>
                <a:t>5.</a:t>
              </a:r>
            </a:p>
          </p:txBody>
        </p:sp>
        <p:sp>
          <p:nvSpPr>
            <p:cNvPr id="13340" name="PSArrow"/>
            <p:cNvSpPr>
              <a:spLocks noChangeArrowheads="1"/>
            </p:cNvSpPr>
            <p:nvPr/>
          </p:nvSpPr>
          <p:spPr bwMode="auto">
            <a:xfrm>
              <a:off x="175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3343" name="Rectangle 31"/>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2" name="Object 30"/>
          <p:cNvGraphicFramePr>
            <a:graphicFrameLocks noChangeAspect="1"/>
          </p:cNvGraphicFramePr>
          <p:nvPr/>
        </p:nvGraphicFramePr>
        <p:xfrm>
          <a:off x="609600" y="1143000"/>
          <a:ext cx="3054350" cy="560388"/>
        </p:xfrm>
        <a:graphic>
          <a:graphicData uri="http://schemas.openxmlformats.org/presentationml/2006/ole">
            <p:oleObj spid="_x0000_s627715" name="Equation" r:id="rId11" imgW="952087" imgH="177723" progId="">
              <p:embed/>
            </p:oleObj>
          </a:graphicData>
        </a:graphic>
      </p:graphicFrame>
      <p:sp>
        <p:nvSpPr>
          <p:cNvPr id="13345" name="Rectangle 33"/>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4" name="Object 32"/>
          <p:cNvGraphicFramePr>
            <a:graphicFrameLocks noChangeAspect="1"/>
          </p:cNvGraphicFramePr>
          <p:nvPr/>
        </p:nvGraphicFramePr>
        <p:xfrm>
          <a:off x="3962400" y="1143000"/>
          <a:ext cx="3124200" cy="558800"/>
        </p:xfrm>
        <a:graphic>
          <a:graphicData uri="http://schemas.openxmlformats.org/presentationml/2006/ole">
            <p:oleObj spid="_x0000_s627716" name="Equation" r:id="rId12" imgW="977476"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350838"/>
            <a:ext cx="8229600" cy="884237"/>
          </a:xfrm>
        </p:spPr>
        <p:txBody>
          <a:bodyPr>
            <a:spAutoFit/>
          </a:bodyPr>
          <a:lstStyle/>
          <a:p>
            <a:r>
              <a:rPr lang="en-US" sz="3400"/>
              <a:t>Identify the planes that are perpendicular.</a:t>
            </a:r>
          </a:p>
        </p:txBody>
      </p:sp>
      <p:graphicFrame>
        <p:nvGraphicFramePr>
          <p:cNvPr id="14339" name="TPChart"/>
          <p:cNvGraphicFramePr>
            <a:graphicFrameLocks noChangeAspect="1"/>
          </p:cNvGraphicFramePr>
          <p:nvPr/>
        </p:nvGraphicFramePr>
        <p:xfrm>
          <a:off x="4953000" y="1714500"/>
          <a:ext cx="4191000" cy="5143500"/>
        </p:xfrm>
        <a:graphic>
          <a:graphicData uri="http://schemas.openxmlformats.org/presentationml/2006/ole">
            <p:oleObj spid="_x0000_s628738"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228600" y="1447800"/>
            <a:ext cx="2057400" cy="5135563"/>
          </a:xfrm>
        </p:spPr>
        <p:txBody>
          <a:bodyPr>
            <a:spAutoFit/>
          </a:bodyPr>
          <a:lstStyle/>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p:txBody>
      </p:sp>
      <p:pic>
        <p:nvPicPr>
          <p:cNvPr id="14341" name="Picture 5"/>
          <p:cNvPicPr>
            <a:picLocks noChangeAspect="1" noChangeArrowheads="1"/>
          </p:cNvPicPr>
          <p:nvPr/>
        </p:nvPicPr>
        <p:blipFill>
          <a:blip r:embed="rId6"/>
          <a:srcRect/>
          <a:stretch>
            <a:fillRect/>
          </a:stretch>
        </p:blipFill>
        <p:spPr bwMode="auto">
          <a:xfrm>
            <a:off x="762000" y="1371600"/>
            <a:ext cx="4343400" cy="515938"/>
          </a:xfrm>
          <a:prstGeom prst="rect">
            <a:avLst/>
          </a:prstGeom>
          <a:solidFill>
            <a:schemeClr val="bg1"/>
          </a:solidFill>
          <a:ln w="9525">
            <a:noFill/>
            <a:miter lim="800000"/>
            <a:headEnd/>
            <a:tailEnd/>
          </a:ln>
        </p:spPr>
      </p:pic>
      <p:sp>
        <p:nvSpPr>
          <p:cNvPr id="14343"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2" name="Object 6"/>
          <p:cNvGraphicFramePr>
            <a:graphicFrameLocks noChangeAspect="1"/>
          </p:cNvGraphicFramePr>
          <p:nvPr/>
        </p:nvGraphicFramePr>
        <p:xfrm>
          <a:off x="762000" y="2590800"/>
          <a:ext cx="4211638" cy="515938"/>
        </p:xfrm>
        <a:graphic>
          <a:graphicData uri="http://schemas.openxmlformats.org/presentationml/2006/ole">
            <p:oleObj spid="_x0000_s628739" name="Equation" r:id="rId7" imgW="1739900" imgH="215900" progId="">
              <p:embed/>
            </p:oleObj>
          </a:graphicData>
        </a:graphic>
      </p:graphicFrame>
      <p:sp>
        <p:nvSpPr>
          <p:cNvPr id="14345"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4" name="Object 8"/>
          <p:cNvGraphicFramePr>
            <a:graphicFrameLocks noChangeAspect="1"/>
          </p:cNvGraphicFramePr>
          <p:nvPr/>
        </p:nvGraphicFramePr>
        <p:xfrm>
          <a:off x="762000" y="3733800"/>
          <a:ext cx="3419475" cy="515938"/>
        </p:xfrm>
        <a:graphic>
          <a:graphicData uri="http://schemas.openxmlformats.org/presentationml/2006/ole">
            <p:oleObj spid="_x0000_s628740" name="Equation" r:id="rId8" imgW="1409700" imgH="215900" progId="">
              <p:embed/>
            </p:oleObj>
          </a:graphicData>
        </a:graphic>
      </p:graphicFrame>
      <p:sp>
        <p:nvSpPr>
          <p:cNvPr id="14347" name="Rectangle 1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4349"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4351"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0" name="Object 14"/>
          <p:cNvGraphicFramePr>
            <a:graphicFrameLocks noChangeAspect="1"/>
          </p:cNvGraphicFramePr>
          <p:nvPr/>
        </p:nvGraphicFramePr>
        <p:xfrm>
          <a:off x="762000" y="4876800"/>
          <a:ext cx="3717925" cy="576263"/>
        </p:xfrm>
        <a:graphic>
          <a:graphicData uri="http://schemas.openxmlformats.org/presentationml/2006/ole">
            <p:oleObj spid="_x0000_s628741" name="Equation" r:id="rId9" imgW="1371600" imgH="215900" progId="">
              <p:embed/>
            </p:oleObj>
          </a:graphicData>
        </a:graphic>
      </p:graphicFrame>
      <p:sp>
        <p:nvSpPr>
          <p:cNvPr id="14353" name="Rectangle 1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4" name="Object 18"/>
          <p:cNvGraphicFramePr>
            <a:graphicFrameLocks noChangeAspect="1"/>
          </p:cNvGraphicFramePr>
          <p:nvPr/>
        </p:nvGraphicFramePr>
        <p:xfrm>
          <a:off x="762000" y="6019800"/>
          <a:ext cx="3733800" cy="533400"/>
        </p:xfrm>
        <a:graphic>
          <a:graphicData uri="http://schemas.openxmlformats.org/presentationml/2006/ole">
            <p:oleObj spid="_x0000_s628742" name="Equation" r:id="rId10" imgW="16002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152400"/>
            <a:ext cx="8229600" cy="1036638"/>
          </a:xfrm>
        </p:spPr>
        <p:txBody>
          <a:bodyPr>
            <a:spAutoFit/>
          </a:bodyPr>
          <a:lstStyle/>
          <a:p>
            <a:r>
              <a:rPr lang="en-US"/>
              <a:t>Identify the surface. </a:t>
            </a:r>
          </a:p>
        </p:txBody>
      </p:sp>
      <p:graphicFrame>
        <p:nvGraphicFramePr>
          <p:cNvPr id="15363" name="TPChart"/>
          <p:cNvGraphicFramePr>
            <a:graphicFrameLocks noChangeAspect="1"/>
          </p:cNvGraphicFramePr>
          <p:nvPr/>
        </p:nvGraphicFramePr>
        <p:xfrm>
          <a:off x="4572000" y="1714500"/>
          <a:ext cx="4572000" cy="5143500"/>
        </p:xfrm>
        <a:graphic>
          <a:graphicData uri="http://schemas.openxmlformats.org/presentationml/2006/ole">
            <p:oleObj spid="_x0000_s629762"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2425700"/>
            <a:ext cx="4114800" cy="3594100"/>
          </a:xfrm>
        </p:spPr>
        <p:txBody>
          <a:bodyPr>
            <a:spAutoFit/>
          </a:bodyPr>
          <a:lstStyle/>
          <a:p>
            <a:pPr marL="609600" indent="-609600">
              <a:buFontTx/>
              <a:buAutoNum type="arabicPeriod"/>
            </a:pPr>
            <a:r>
              <a:rPr lang="en-US" sz="2800"/>
              <a:t>The surface is a hyperboloid of one sheet with axis the </a:t>
            </a:r>
            <a:r>
              <a:rPr lang="en-US" sz="2800" i="1"/>
              <a:t>y</a:t>
            </a:r>
            <a:r>
              <a:rPr lang="en-US" sz="2800"/>
              <a:t>-axis.</a:t>
            </a:r>
          </a:p>
          <a:p>
            <a:pPr marL="609600" indent="-609600">
              <a:buFontTx/>
              <a:buAutoNum type="arabicPeriod"/>
            </a:pPr>
            <a:r>
              <a:rPr lang="en-US" sz="2800"/>
              <a:t>The surface is a hyperboloid of two sheets with axis the </a:t>
            </a:r>
            <a:r>
              <a:rPr lang="en-US" sz="2800" i="1"/>
              <a:t>x</a:t>
            </a:r>
            <a:r>
              <a:rPr lang="en-US" sz="2800"/>
              <a:t>-axis.</a:t>
            </a:r>
          </a:p>
        </p:txBody>
      </p:sp>
      <p:sp>
        <p:nvSpPr>
          <p:cNvPr id="1536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533400" y="1360488"/>
          <a:ext cx="4648200" cy="773112"/>
        </p:xfrm>
        <a:graphic>
          <a:graphicData uri="http://schemas.openxmlformats.org/presentationml/2006/ole">
            <p:oleObj spid="_x0000_s629763" name="Equation" r:id="rId6" imgW="12827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114300"/>
            <a:ext cx="8229600" cy="1465263"/>
          </a:xfrm>
        </p:spPr>
        <p:txBody>
          <a:bodyPr>
            <a:spAutoFit/>
          </a:bodyPr>
          <a:lstStyle/>
          <a:p>
            <a:r>
              <a:rPr lang="en-US" sz="3600"/>
              <a:t>Find the equation of a hyperbolic paraboloid. </a:t>
            </a:r>
          </a:p>
        </p:txBody>
      </p:sp>
      <p:graphicFrame>
        <p:nvGraphicFramePr>
          <p:cNvPr id="16387" name="TPChart"/>
          <p:cNvGraphicFramePr>
            <a:graphicFrameLocks noChangeAspect="1"/>
          </p:cNvGraphicFramePr>
          <p:nvPr/>
        </p:nvGraphicFramePr>
        <p:xfrm>
          <a:off x="4876800" y="1714500"/>
          <a:ext cx="4267200" cy="5143500"/>
        </p:xfrm>
        <a:graphic>
          <a:graphicData uri="http://schemas.openxmlformats.org/presentationml/2006/ole">
            <p:oleObj spid="_x0000_s630786"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457200" y="69897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160338" y="1820863"/>
            <a:ext cx="2125662" cy="1379537"/>
            <a:chOff x="24" y="1104"/>
            <a:chExt cx="1339" cy="869"/>
          </a:xfrm>
        </p:grpSpPr>
        <p:graphicFrame>
          <p:nvGraphicFramePr>
            <p:cNvPr id="16389" name="PSPic"/>
            <p:cNvGraphicFramePr>
              <a:graphicFrameLocks noChangeAspect="1"/>
            </p:cNvGraphicFramePr>
            <p:nvPr/>
          </p:nvGraphicFramePr>
          <p:xfrm>
            <a:off x="144" y="1344"/>
            <a:ext cx="1219" cy="629"/>
          </p:xfrm>
          <a:graphic>
            <a:graphicData uri="http://schemas.openxmlformats.org/presentationml/2006/ole">
              <p:oleObj spid="_x0000_s630791" name="Equation" r:id="rId6" imgW="711200" imgH="368300" progId="">
                <p:embed/>
              </p:oleObj>
            </a:graphicData>
          </a:graphic>
        </p:graphicFrame>
        <p:sp>
          <p:nvSpPr>
            <p:cNvPr id="16399" name="PSText"/>
            <p:cNvSpPr txBox="1">
              <a:spLocks noChangeArrowheads="1"/>
            </p:cNvSpPr>
            <p:nvPr/>
          </p:nvSpPr>
          <p:spPr bwMode="auto">
            <a:xfrm>
              <a:off x="144" y="1104"/>
              <a:ext cx="400" cy="240"/>
            </a:xfrm>
            <a:prstGeom prst="rect">
              <a:avLst/>
            </a:prstGeom>
            <a:noFill/>
            <a:ln w="9525">
              <a:noFill/>
              <a:miter lim="800000"/>
              <a:headEnd/>
              <a:tailEnd/>
            </a:ln>
            <a:effectLst/>
          </p:spPr>
          <p:txBody>
            <a:bodyPr/>
            <a:lstStyle/>
            <a:p>
              <a:r>
                <a:rPr lang="en-US" sz="2400"/>
                <a:t>1.</a:t>
              </a:r>
            </a:p>
          </p:txBody>
        </p:sp>
        <p:sp>
          <p:nvSpPr>
            <p:cNvPr id="16400" name="PSArrow"/>
            <p:cNvSpPr>
              <a:spLocks noChangeArrowheads="1"/>
            </p:cNvSpPr>
            <p:nvPr/>
          </p:nvSpPr>
          <p:spPr bwMode="auto">
            <a:xfrm>
              <a:off x="24"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22538" y="1828800"/>
            <a:ext cx="2735262" cy="1379538"/>
            <a:chOff x="1292" y="1152"/>
            <a:chExt cx="1723" cy="869"/>
          </a:xfrm>
        </p:grpSpPr>
        <p:graphicFrame>
          <p:nvGraphicFramePr>
            <p:cNvPr id="16391" name="PSPic"/>
            <p:cNvGraphicFramePr>
              <a:graphicFrameLocks noChangeAspect="1"/>
            </p:cNvGraphicFramePr>
            <p:nvPr/>
          </p:nvGraphicFramePr>
          <p:xfrm>
            <a:off x="1412" y="1392"/>
            <a:ext cx="1603" cy="629"/>
          </p:xfrm>
          <a:graphic>
            <a:graphicData uri="http://schemas.openxmlformats.org/presentationml/2006/ole">
              <p:oleObj spid="_x0000_s630790" name="Equation" r:id="rId7" imgW="927100" imgH="368300" progId="">
                <p:embed/>
              </p:oleObj>
            </a:graphicData>
          </a:graphic>
        </p:graphicFrame>
        <p:sp>
          <p:nvSpPr>
            <p:cNvPr id="16402" name="PSText"/>
            <p:cNvSpPr txBox="1">
              <a:spLocks noChangeArrowheads="1"/>
            </p:cNvSpPr>
            <p:nvPr/>
          </p:nvSpPr>
          <p:spPr bwMode="auto">
            <a:xfrm>
              <a:off x="1412" y="1152"/>
              <a:ext cx="400" cy="240"/>
            </a:xfrm>
            <a:prstGeom prst="rect">
              <a:avLst/>
            </a:prstGeom>
            <a:noFill/>
            <a:ln w="9525">
              <a:noFill/>
              <a:miter lim="800000"/>
              <a:headEnd/>
              <a:tailEnd/>
            </a:ln>
            <a:effectLst/>
          </p:spPr>
          <p:txBody>
            <a:bodyPr/>
            <a:lstStyle/>
            <a:p>
              <a:r>
                <a:rPr lang="en-US" sz="2400"/>
                <a:t>2.</a:t>
              </a:r>
            </a:p>
          </p:txBody>
        </p:sp>
        <p:sp>
          <p:nvSpPr>
            <p:cNvPr id="16403" name="PSArrow"/>
            <p:cNvSpPr>
              <a:spLocks noChangeArrowheads="1"/>
            </p:cNvSpPr>
            <p:nvPr/>
          </p:nvSpPr>
          <p:spPr bwMode="auto">
            <a:xfrm>
              <a:off x="1292" y="13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898525" y="3429000"/>
            <a:ext cx="2317750" cy="1379538"/>
            <a:chOff x="566" y="2160"/>
            <a:chExt cx="1460" cy="869"/>
          </a:xfrm>
        </p:grpSpPr>
        <p:graphicFrame>
          <p:nvGraphicFramePr>
            <p:cNvPr id="16393" name="PSPic"/>
            <p:cNvGraphicFramePr>
              <a:graphicFrameLocks noChangeAspect="1"/>
            </p:cNvGraphicFramePr>
            <p:nvPr/>
          </p:nvGraphicFramePr>
          <p:xfrm>
            <a:off x="686" y="2400"/>
            <a:ext cx="1340" cy="629"/>
          </p:xfrm>
          <a:graphic>
            <a:graphicData uri="http://schemas.openxmlformats.org/presentationml/2006/ole">
              <p:oleObj spid="_x0000_s630789" name="Equation" r:id="rId8" imgW="774364" imgH="368140" progId="">
                <p:embed/>
              </p:oleObj>
            </a:graphicData>
          </a:graphic>
        </p:graphicFrame>
        <p:sp>
          <p:nvSpPr>
            <p:cNvPr id="16405" name="PSText"/>
            <p:cNvSpPr txBox="1">
              <a:spLocks noChangeArrowheads="1"/>
            </p:cNvSpPr>
            <p:nvPr/>
          </p:nvSpPr>
          <p:spPr bwMode="auto">
            <a:xfrm>
              <a:off x="686" y="2160"/>
              <a:ext cx="400" cy="240"/>
            </a:xfrm>
            <a:prstGeom prst="rect">
              <a:avLst/>
            </a:prstGeom>
            <a:noFill/>
            <a:ln w="9525">
              <a:noFill/>
              <a:miter lim="800000"/>
              <a:headEnd/>
              <a:tailEnd/>
            </a:ln>
            <a:effectLst/>
          </p:spPr>
          <p:txBody>
            <a:bodyPr/>
            <a:lstStyle/>
            <a:p>
              <a:r>
                <a:rPr lang="en-US" sz="2400"/>
                <a:t>3.</a:t>
              </a:r>
            </a:p>
          </p:txBody>
        </p:sp>
        <p:sp>
          <p:nvSpPr>
            <p:cNvPr id="16406" name="PSArrow"/>
            <p:cNvSpPr>
              <a:spLocks noChangeArrowheads="1"/>
            </p:cNvSpPr>
            <p:nvPr/>
          </p:nvSpPr>
          <p:spPr bwMode="auto">
            <a:xfrm>
              <a:off x="566"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190500" y="4945063"/>
            <a:ext cx="2125663" cy="1379537"/>
            <a:chOff x="120" y="3024"/>
            <a:chExt cx="1339" cy="869"/>
          </a:xfrm>
        </p:grpSpPr>
        <p:graphicFrame>
          <p:nvGraphicFramePr>
            <p:cNvPr id="16395" name="PSPic"/>
            <p:cNvGraphicFramePr>
              <a:graphicFrameLocks noChangeAspect="1"/>
            </p:cNvGraphicFramePr>
            <p:nvPr/>
          </p:nvGraphicFramePr>
          <p:xfrm>
            <a:off x="240" y="3264"/>
            <a:ext cx="1219" cy="629"/>
          </p:xfrm>
          <a:graphic>
            <a:graphicData uri="http://schemas.openxmlformats.org/presentationml/2006/ole">
              <p:oleObj spid="_x0000_s630788" name="Equation" r:id="rId9" imgW="711200" imgH="368300" progId="">
                <p:embed/>
              </p:oleObj>
            </a:graphicData>
          </a:graphic>
        </p:graphicFrame>
        <p:sp>
          <p:nvSpPr>
            <p:cNvPr id="16408" name="PSText"/>
            <p:cNvSpPr txBox="1">
              <a:spLocks noChangeArrowheads="1"/>
            </p:cNvSpPr>
            <p:nvPr/>
          </p:nvSpPr>
          <p:spPr bwMode="auto">
            <a:xfrm>
              <a:off x="240" y="3024"/>
              <a:ext cx="400" cy="240"/>
            </a:xfrm>
            <a:prstGeom prst="rect">
              <a:avLst/>
            </a:prstGeom>
            <a:noFill/>
            <a:ln w="9525">
              <a:noFill/>
              <a:miter lim="800000"/>
              <a:headEnd/>
              <a:tailEnd/>
            </a:ln>
            <a:effectLst/>
          </p:spPr>
          <p:txBody>
            <a:bodyPr/>
            <a:lstStyle/>
            <a:p>
              <a:r>
                <a:rPr lang="en-US" sz="2400"/>
                <a:t>4.</a:t>
              </a:r>
            </a:p>
          </p:txBody>
        </p:sp>
        <p:sp>
          <p:nvSpPr>
            <p:cNvPr id="16409" name="PSArrow"/>
            <p:cNvSpPr>
              <a:spLocks noChangeArrowheads="1"/>
            </p:cNvSpPr>
            <p:nvPr/>
          </p:nvSpPr>
          <p:spPr bwMode="auto">
            <a:xfrm>
              <a:off x="12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25750" y="5021263"/>
            <a:ext cx="1898650" cy="1274762"/>
            <a:chOff x="1540" y="3072"/>
            <a:chExt cx="1196" cy="803"/>
          </a:xfrm>
        </p:grpSpPr>
        <p:graphicFrame>
          <p:nvGraphicFramePr>
            <p:cNvPr id="16397" name="PSPic"/>
            <p:cNvGraphicFramePr>
              <a:graphicFrameLocks noChangeAspect="1"/>
            </p:cNvGraphicFramePr>
            <p:nvPr/>
          </p:nvGraphicFramePr>
          <p:xfrm>
            <a:off x="1660" y="3312"/>
            <a:ext cx="1076" cy="563"/>
          </p:xfrm>
          <a:graphic>
            <a:graphicData uri="http://schemas.openxmlformats.org/presentationml/2006/ole">
              <p:oleObj spid="_x0000_s630787" name="Equation" r:id="rId10" imgW="622300" imgH="330200" progId="">
                <p:embed/>
              </p:oleObj>
            </a:graphicData>
          </a:graphic>
        </p:graphicFrame>
        <p:sp>
          <p:nvSpPr>
            <p:cNvPr id="16411" name="PSText"/>
            <p:cNvSpPr txBox="1">
              <a:spLocks noChangeArrowheads="1"/>
            </p:cNvSpPr>
            <p:nvPr/>
          </p:nvSpPr>
          <p:spPr bwMode="auto">
            <a:xfrm>
              <a:off x="1660" y="3072"/>
              <a:ext cx="400" cy="240"/>
            </a:xfrm>
            <a:prstGeom prst="rect">
              <a:avLst/>
            </a:prstGeom>
            <a:noFill/>
            <a:ln w="9525">
              <a:noFill/>
              <a:miter lim="800000"/>
              <a:headEnd/>
              <a:tailEnd/>
            </a:ln>
            <a:effectLst/>
          </p:spPr>
          <p:txBody>
            <a:bodyPr/>
            <a:lstStyle/>
            <a:p>
              <a:r>
                <a:rPr lang="en-US" sz="2400"/>
                <a:t>5.</a:t>
              </a:r>
            </a:p>
          </p:txBody>
        </p:sp>
        <p:sp>
          <p:nvSpPr>
            <p:cNvPr id="16412" name="PSArrow"/>
            <p:cNvSpPr>
              <a:spLocks noChangeArrowheads="1"/>
            </p:cNvSpPr>
            <p:nvPr/>
          </p:nvSpPr>
          <p:spPr bwMode="auto">
            <a:xfrm>
              <a:off x="154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114300"/>
            <a:ext cx="8229600" cy="1465263"/>
          </a:xfrm>
        </p:spPr>
        <p:txBody>
          <a:bodyPr>
            <a:spAutoFit/>
          </a:bodyPr>
          <a:lstStyle/>
          <a:p>
            <a:r>
              <a:rPr lang="en-US" sz="3600"/>
              <a:t>Find             correct to three decimal places where                                         . </a:t>
            </a:r>
          </a:p>
        </p:txBody>
      </p:sp>
      <p:graphicFrame>
        <p:nvGraphicFramePr>
          <p:cNvPr id="17411" name="TPChart"/>
          <p:cNvGraphicFramePr>
            <a:graphicFrameLocks noChangeAspect="1"/>
          </p:cNvGraphicFramePr>
          <p:nvPr/>
        </p:nvGraphicFramePr>
        <p:xfrm>
          <a:off x="4508500" y="1651000"/>
          <a:ext cx="4572000" cy="5143500"/>
        </p:xfrm>
        <a:graphic>
          <a:graphicData uri="http://schemas.openxmlformats.org/presentationml/2006/ole">
            <p:oleObj spid="_x0000_s631810"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189163"/>
            <a:ext cx="4114800" cy="2916237"/>
          </a:xfrm>
        </p:spPr>
        <p:txBody>
          <a:bodyPr>
            <a:spAutoFit/>
          </a:bodyPr>
          <a:lstStyle/>
          <a:p>
            <a:pPr marL="609600" indent="-609600">
              <a:buFontTx/>
              <a:buAutoNum type="arabicPeriod"/>
            </a:pPr>
            <a:r>
              <a:rPr lang="en-US"/>
              <a:t>26.897</a:t>
            </a:r>
          </a:p>
          <a:p>
            <a:pPr marL="609600" indent="-609600">
              <a:buFontTx/>
              <a:buAutoNum type="arabicPeriod"/>
            </a:pPr>
            <a:r>
              <a:rPr lang="en-US"/>
              <a:t>31.897</a:t>
            </a:r>
          </a:p>
          <a:p>
            <a:pPr marL="609600" indent="-609600">
              <a:buFontTx/>
              <a:buAutoNum type="arabicPeriod"/>
            </a:pPr>
            <a:r>
              <a:rPr lang="en-US"/>
              <a:t>2.989</a:t>
            </a:r>
          </a:p>
          <a:p>
            <a:pPr marL="609600" indent="-609600">
              <a:buFontTx/>
              <a:buAutoNum type="arabicPeriod"/>
            </a:pPr>
            <a:r>
              <a:rPr lang="en-US"/>
              <a:t>2.353</a:t>
            </a:r>
          </a:p>
          <a:p>
            <a:pPr marL="609600" indent="-609600">
              <a:buFontTx/>
              <a:buAutoNum type="arabicPeriod"/>
            </a:pPr>
            <a:r>
              <a:rPr lang="en-US"/>
              <a:t>8.966</a:t>
            </a:r>
          </a:p>
        </p:txBody>
      </p:sp>
      <p:sp>
        <p:nvSpPr>
          <p:cNvPr id="1741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1600200" y="381000"/>
          <a:ext cx="1371600" cy="685800"/>
        </p:xfrm>
        <a:graphic>
          <a:graphicData uri="http://schemas.openxmlformats.org/presentationml/2006/ole">
            <p:oleObj spid="_x0000_s631811" name="Equation" r:id="rId6" imgW="380835" imgH="190417" progId="">
              <p:embed/>
            </p:oleObj>
          </a:graphicData>
        </a:graphic>
      </p:graphicFrame>
      <p:sp>
        <p:nvSpPr>
          <p:cNvPr id="1741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5" name="Object 7"/>
          <p:cNvGraphicFramePr>
            <a:graphicFrameLocks noChangeAspect="1"/>
          </p:cNvGraphicFramePr>
          <p:nvPr/>
        </p:nvGraphicFramePr>
        <p:xfrm>
          <a:off x="3429000" y="914400"/>
          <a:ext cx="4953000" cy="709613"/>
        </p:xfrm>
        <a:graphic>
          <a:graphicData uri="http://schemas.openxmlformats.org/presentationml/2006/ole">
            <p:oleObj spid="_x0000_s631812" name="Equation" r:id="rId7" imgW="1485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166688"/>
            <a:ext cx="8229600" cy="976312"/>
          </a:xfrm>
        </p:spPr>
        <p:txBody>
          <a:bodyPr>
            <a:spAutoFit/>
          </a:bodyPr>
          <a:lstStyle/>
          <a:p>
            <a:r>
              <a:rPr lang="en-US" sz="4000"/>
              <a:t>Classify the surface.</a:t>
            </a:r>
          </a:p>
        </p:txBody>
      </p:sp>
      <p:graphicFrame>
        <p:nvGraphicFramePr>
          <p:cNvPr id="18435" name="TPChart"/>
          <p:cNvGraphicFramePr>
            <a:graphicFrameLocks noChangeAspect="1"/>
          </p:cNvGraphicFramePr>
          <p:nvPr/>
        </p:nvGraphicFramePr>
        <p:xfrm>
          <a:off x="4508500" y="1651000"/>
          <a:ext cx="4572000" cy="5143500"/>
        </p:xfrm>
        <a:graphic>
          <a:graphicData uri="http://schemas.openxmlformats.org/presentationml/2006/ole">
            <p:oleObj spid="_x0000_s632834"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2359025"/>
            <a:ext cx="4114800" cy="3889375"/>
          </a:xfrm>
        </p:spPr>
        <p:txBody>
          <a:bodyPr>
            <a:spAutoFit/>
          </a:bodyPr>
          <a:lstStyle/>
          <a:p>
            <a:pPr marL="609600" indent="-609600">
              <a:buFontTx/>
              <a:buAutoNum type="arabicPeriod"/>
            </a:pPr>
            <a:r>
              <a:rPr lang="en-US" sz="2400"/>
              <a:t>A cone with axis parallel to the z-axis and vertex (0, 3, 3).</a:t>
            </a:r>
          </a:p>
          <a:p>
            <a:pPr marL="609600" indent="-609600">
              <a:buFontTx/>
              <a:buAutoNum type="arabicPeriod"/>
            </a:pPr>
            <a:r>
              <a:rPr lang="en-US" sz="2400"/>
              <a:t>A circular paraboloid with vertex (0, 3, 1) and axis the </a:t>
            </a:r>
            <a:r>
              <a:rPr lang="en-US" sz="2400" i="1"/>
              <a:t>z</a:t>
            </a:r>
            <a:r>
              <a:rPr lang="en-US" sz="2400"/>
              <a:t>-axis.</a:t>
            </a:r>
          </a:p>
          <a:p>
            <a:pPr marL="609600" indent="-609600">
              <a:buFontTx/>
              <a:buAutoNum type="arabicPeriod"/>
            </a:pPr>
            <a:r>
              <a:rPr lang="en-US" sz="2400"/>
              <a:t>A hyperboloid of one sheet with center (-5, 3, -1) and axis parallel to the </a:t>
            </a:r>
            <a:r>
              <a:rPr lang="en-US" sz="2400" i="1"/>
              <a:t>z</a:t>
            </a:r>
            <a:r>
              <a:rPr lang="en-US" sz="2400"/>
              <a:t>-axis.</a:t>
            </a:r>
          </a:p>
        </p:txBody>
      </p:sp>
      <p:sp>
        <p:nvSpPr>
          <p:cNvPr id="1843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533400" y="1203325"/>
          <a:ext cx="4953000" cy="701675"/>
        </p:xfrm>
        <a:graphic>
          <a:graphicData uri="http://schemas.openxmlformats.org/presentationml/2006/ole">
            <p:oleObj spid="_x0000_s632835" name="Equation" r:id="rId6" imgW="1498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58738"/>
            <a:ext cx="8229600" cy="1465262"/>
          </a:xfrm>
        </p:spPr>
        <p:txBody>
          <a:bodyPr>
            <a:spAutoFit/>
          </a:bodyPr>
          <a:lstStyle/>
          <a:p>
            <a:r>
              <a:rPr lang="en-US" sz="3600"/>
              <a:t>Change from rectangular to cylindrical coordinates.    ( 9, - 9, 2 )</a:t>
            </a:r>
          </a:p>
        </p:txBody>
      </p:sp>
      <p:graphicFrame>
        <p:nvGraphicFramePr>
          <p:cNvPr id="19459" name="TPChart"/>
          <p:cNvGraphicFramePr>
            <a:graphicFrameLocks noChangeAspect="1"/>
          </p:cNvGraphicFramePr>
          <p:nvPr/>
        </p:nvGraphicFramePr>
        <p:xfrm>
          <a:off x="5029200" y="1714500"/>
          <a:ext cx="4114800" cy="5143500"/>
        </p:xfrm>
        <a:graphic>
          <a:graphicData uri="http://schemas.openxmlformats.org/presentationml/2006/ole">
            <p:oleObj spid="_x0000_s633858" name="Chart" r:id="rId5" imgW="4571989" imgH="5143584" progId="MSGraph.Chart.8">
              <p:embed followColorScheme="full"/>
            </p:oleObj>
          </a:graphicData>
        </a:graphic>
      </p:graphicFrame>
      <p:sp>
        <p:nvSpPr>
          <p:cNvPr id="19460" name="TPAnswers" hidden="1"/>
          <p:cNvSpPr>
            <a:spLocks noGrp="1" noChangeArrowheads="1"/>
          </p:cNvSpPr>
          <p:nvPr>
            <p:ph type="body" idx="1"/>
            <p:custDataLst>
              <p:tags r:id="rId3"/>
            </p:custDataLst>
          </p:nvPr>
        </p:nvSpPr>
        <p:spPr>
          <a:xfrm>
            <a:off x="457200" y="70104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19088" y="1905000"/>
            <a:ext cx="2300287" cy="1300163"/>
            <a:chOff x="-27" y="1248"/>
            <a:chExt cx="1449" cy="819"/>
          </a:xfrm>
        </p:grpSpPr>
        <p:graphicFrame>
          <p:nvGraphicFramePr>
            <p:cNvPr id="19461" name="PSPic"/>
            <p:cNvGraphicFramePr>
              <a:graphicFrameLocks noChangeAspect="1"/>
            </p:cNvGraphicFramePr>
            <p:nvPr/>
          </p:nvGraphicFramePr>
          <p:xfrm>
            <a:off x="93" y="1488"/>
            <a:ext cx="1329" cy="579"/>
          </p:xfrm>
          <a:graphic>
            <a:graphicData uri="http://schemas.openxmlformats.org/presentationml/2006/ole">
              <p:oleObj spid="_x0000_s633863" name="Equation" r:id="rId6" imgW="838200" imgH="368300" progId="">
                <p:embed/>
              </p:oleObj>
            </a:graphicData>
          </a:graphic>
        </p:graphicFrame>
        <p:sp>
          <p:nvSpPr>
            <p:cNvPr id="19471" name="PSText"/>
            <p:cNvSpPr txBox="1">
              <a:spLocks noChangeArrowheads="1"/>
            </p:cNvSpPr>
            <p:nvPr/>
          </p:nvSpPr>
          <p:spPr bwMode="auto">
            <a:xfrm>
              <a:off x="93" y="1248"/>
              <a:ext cx="400" cy="240"/>
            </a:xfrm>
            <a:prstGeom prst="rect">
              <a:avLst/>
            </a:prstGeom>
            <a:noFill/>
            <a:ln w="9525">
              <a:noFill/>
              <a:miter lim="800000"/>
              <a:headEnd/>
              <a:tailEnd/>
            </a:ln>
            <a:effectLst/>
          </p:spPr>
          <p:txBody>
            <a:bodyPr/>
            <a:lstStyle/>
            <a:p>
              <a:r>
                <a:rPr lang="en-US" sz="2400"/>
                <a:t>1.</a:t>
              </a:r>
            </a:p>
          </p:txBody>
        </p:sp>
        <p:sp>
          <p:nvSpPr>
            <p:cNvPr id="19472" name="PSArrow"/>
            <p:cNvSpPr>
              <a:spLocks noChangeArrowheads="1"/>
            </p:cNvSpPr>
            <p:nvPr/>
          </p:nvSpPr>
          <p:spPr bwMode="auto">
            <a:xfrm>
              <a:off x="-27"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63850" y="1905000"/>
            <a:ext cx="2147888" cy="1300163"/>
            <a:chOff x="1576" y="1248"/>
            <a:chExt cx="1353" cy="819"/>
          </a:xfrm>
        </p:grpSpPr>
        <p:graphicFrame>
          <p:nvGraphicFramePr>
            <p:cNvPr id="19463" name="PSPic"/>
            <p:cNvGraphicFramePr>
              <a:graphicFrameLocks noChangeAspect="1"/>
            </p:cNvGraphicFramePr>
            <p:nvPr/>
          </p:nvGraphicFramePr>
          <p:xfrm>
            <a:off x="1696" y="1488"/>
            <a:ext cx="1233" cy="579"/>
          </p:xfrm>
          <a:graphic>
            <a:graphicData uri="http://schemas.openxmlformats.org/presentationml/2006/ole">
              <p:oleObj spid="_x0000_s633862" name="Equation" r:id="rId7" imgW="774364" imgH="368140" progId="">
                <p:embed/>
              </p:oleObj>
            </a:graphicData>
          </a:graphic>
        </p:graphicFrame>
        <p:sp>
          <p:nvSpPr>
            <p:cNvPr id="19474" name="PSText"/>
            <p:cNvSpPr txBox="1">
              <a:spLocks noChangeArrowheads="1"/>
            </p:cNvSpPr>
            <p:nvPr/>
          </p:nvSpPr>
          <p:spPr bwMode="auto">
            <a:xfrm>
              <a:off x="1696" y="1248"/>
              <a:ext cx="400" cy="240"/>
            </a:xfrm>
            <a:prstGeom prst="rect">
              <a:avLst/>
            </a:prstGeom>
            <a:noFill/>
            <a:ln w="9525">
              <a:noFill/>
              <a:miter lim="800000"/>
              <a:headEnd/>
              <a:tailEnd/>
            </a:ln>
            <a:effectLst/>
          </p:spPr>
          <p:txBody>
            <a:bodyPr/>
            <a:lstStyle/>
            <a:p>
              <a:r>
                <a:rPr lang="en-US" sz="2400"/>
                <a:t>2.</a:t>
              </a:r>
            </a:p>
          </p:txBody>
        </p:sp>
        <p:sp>
          <p:nvSpPr>
            <p:cNvPr id="19475" name="PSArrow"/>
            <p:cNvSpPr>
              <a:spLocks noChangeArrowheads="1"/>
            </p:cNvSpPr>
            <p:nvPr/>
          </p:nvSpPr>
          <p:spPr bwMode="auto">
            <a:xfrm>
              <a:off x="1576"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5275" y="3616325"/>
            <a:ext cx="1778000" cy="955675"/>
            <a:chOff x="758" y="2208"/>
            <a:chExt cx="1120" cy="602"/>
          </a:xfrm>
        </p:grpSpPr>
        <p:graphicFrame>
          <p:nvGraphicFramePr>
            <p:cNvPr id="19465" name="PSPic"/>
            <p:cNvGraphicFramePr>
              <a:graphicFrameLocks noChangeAspect="1"/>
            </p:cNvGraphicFramePr>
            <p:nvPr/>
          </p:nvGraphicFramePr>
          <p:xfrm>
            <a:off x="878" y="2448"/>
            <a:ext cx="1000" cy="362"/>
          </p:xfrm>
          <a:graphic>
            <a:graphicData uri="http://schemas.openxmlformats.org/presentationml/2006/ole">
              <p:oleObj spid="_x0000_s633861" name="Equation" r:id="rId8" imgW="634449" imgH="228402" progId="">
                <p:embed/>
              </p:oleObj>
            </a:graphicData>
          </a:graphic>
        </p:graphicFrame>
        <p:sp>
          <p:nvSpPr>
            <p:cNvPr id="19477" name="PSText"/>
            <p:cNvSpPr txBox="1">
              <a:spLocks noChangeArrowheads="1"/>
            </p:cNvSpPr>
            <p:nvPr/>
          </p:nvSpPr>
          <p:spPr bwMode="auto">
            <a:xfrm>
              <a:off x="878" y="2208"/>
              <a:ext cx="400" cy="240"/>
            </a:xfrm>
            <a:prstGeom prst="rect">
              <a:avLst/>
            </a:prstGeom>
            <a:noFill/>
            <a:ln w="9525">
              <a:noFill/>
              <a:miter lim="800000"/>
              <a:headEnd/>
              <a:tailEnd/>
            </a:ln>
            <a:effectLst/>
          </p:spPr>
          <p:txBody>
            <a:bodyPr/>
            <a:lstStyle/>
            <a:p>
              <a:r>
                <a:rPr lang="en-US" sz="2400"/>
                <a:t>3.</a:t>
              </a:r>
            </a:p>
          </p:txBody>
        </p:sp>
        <p:sp>
          <p:nvSpPr>
            <p:cNvPr id="19478" name="PSArrow"/>
            <p:cNvSpPr>
              <a:spLocks noChangeArrowheads="1"/>
            </p:cNvSpPr>
            <p:nvPr/>
          </p:nvSpPr>
          <p:spPr bwMode="auto">
            <a:xfrm>
              <a:off x="75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52450" y="4872038"/>
            <a:ext cx="1878013" cy="1300162"/>
            <a:chOff x="120" y="3024"/>
            <a:chExt cx="1183" cy="819"/>
          </a:xfrm>
        </p:grpSpPr>
        <p:graphicFrame>
          <p:nvGraphicFramePr>
            <p:cNvPr id="19467" name="PSPic"/>
            <p:cNvGraphicFramePr>
              <a:graphicFrameLocks noChangeAspect="1"/>
            </p:cNvGraphicFramePr>
            <p:nvPr/>
          </p:nvGraphicFramePr>
          <p:xfrm>
            <a:off x="240" y="3264"/>
            <a:ext cx="1063" cy="579"/>
          </p:xfrm>
          <a:graphic>
            <a:graphicData uri="http://schemas.openxmlformats.org/presentationml/2006/ole">
              <p:oleObj spid="_x0000_s633860" name="Equation" r:id="rId9" imgW="673100" imgH="368300" progId="">
                <p:embed/>
              </p:oleObj>
            </a:graphicData>
          </a:graphic>
        </p:graphicFrame>
        <p:sp>
          <p:nvSpPr>
            <p:cNvPr id="19480" name="PSText"/>
            <p:cNvSpPr txBox="1">
              <a:spLocks noChangeArrowheads="1"/>
            </p:cNvSpPr>
            <p:nvPr/>
          </p:nvSpPr>
          <p:spPr bwMode="auto">
            <a:xfrm>
              <a:off x="240" y="3024"/>
              <a:ext cx="400" cy="240"/>
            </a:xfrm>
            <a:prstGeom prst="rect">
              <a:avLst/>
            </a:prstGeom>
            <a:noFill/>
            <a:ln w="9525">
              <a:noFill/>
              <a:miter lim="800000"/>
              <a:headEnd/>
              <a:tailEnd/>
            </a:ln>
            <a:effectLst/>
          </p:spPr>
          <p:txBody>
            <a:bodyPr/>
            <a:lstStyle/>
            <a:p>
              <a:r>
                <a:rPr lang="en-US" sz="2400"/>
                <a:t>4.</a:t>
              </a:r>
            </a:p>
          </p:txBody>
        </p:sp>
        <p:sp>
          <p:nvSpPr>
            <p:cNvPr id="19481" name="PSArrow"/>
            <p:cNvSpPr>
              <a:spLocks noChangeArrowheads="1"/>
            </p:cNvSpPr>
            <p:nvPr/>
          </p:nvSpPr>
          <p:spPr bwMode="auto">
            <a:xfrm>
              <a:off x="12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24163" y="4872038"/>
            <a:ext cx="2357437" cy="1300162"/>
            <a:chOff x="1551" y="3024"/>
            <a:chExt cx="1485" cy="819"/>
          </a:xfrm>
        </p:grpSpPr>
        <p:graphicFrame>
          <p:nvGraphicFramePr>
            <p:cNvPr id="19469" name="PSPic"/>
            <p:cNvGraphicFramePr>
              <a:graphicFrameLocks noChangeAspect="1"/>
            </p:cNvGraphicFramePr>
            <p:nvPr/>
          </p:nvGraphicFramePr>
          <p:xfrm>
            <a:off x="1671" y="3264"/>
            <a:ext cx="1365" cy="579"/>
          </p:xfrm>
          <a:graphic>
            <a:graphicData uri="http://schemas.openxmlformats.org/presentationml/2006/ole">
              <p:oleObj spid="_x0000_s633859" name="Equation" r:id="rId10" imgW="863225" imgH="368140" progId="">
                <p:embed/>
              </p:oleObj>
            </a:graphicData>
          </a:graphic>
        </p:graphicFrame>
        <p:sp>
          <p:nvSpPr>
            <p:cNvPr id="19483" name="PSText"/>
            <p:cNvSpPr txBox="1">
              <a:spLocks noChangeArrowheads="1"/>
            </p:cNvSpPr>
            <p:nvPr/>
          </p:nvSpPr>
          <p:spPr bwMode="auto">
            <a:xfrm>
              <a:off x="1671" y="3024"/>
              <a:ext cx="400" cy="240"/>
            </a:xfrm>
            <a:prstGeom prst="rect">
              <a:avLst/>
            </a:prstGeom>
            <a:noFill/>
            <a:ln w="9525">
              <a:noFill/>
              <a:miter lim="800000"/>
              <a:headEnd/>
              <a:tailEnd/>
            </a:ln>
            <a:effectLst/>
          </p:spPr>
          <p:txBody>
            <a:bodyPr/>
            <a:lstStyle/>
            <a:p>
              <a:r>
                <a:rPr lang="en-US" sz="2400"/>
                <a:t>5.</a:t>
              </a:r>
            </a:p>
          </p:txBody>
        </p:sp>
        <p:sp>
          <p:nvSpPr>
            <p:cNvPr id="19484" name="PSArrow"/>
            <p:cNvSpPr>
              <a:spLocks noChangeArrowheads="1"/>
            </p:cNvSpPr>
            <p:nvPr/>
          </p:nvSpPr>
          <p:spPr bwMode="auto">
            <a:xfrm>
              <a:off x="1551"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14288"/>
            <a:ext cx="8229600" cy="2500312"/>
          </a:xfrm>
        </p:spPr>
        <p:txBody>
          <a:bodyPr>
            <a:spAutoFit/>
          </a:bodyPr>
          <a:lstStyle/>
          <a:p>
            <a:r>
              <a:rPr lang="en-US" sz="2000"/>
              <a:t>A cardiac monitor is used to measure the heart rate of a patient after surgery. It compiles the number of heartbeats after </a:t>
            </a:r>
            <a:r>
              <a:rPr lang="en-US" sz="2000" i="1"/>
              <a:t>t</a:t>
            </a:r>
            <a:r>
              <a:rPr lang="en-US" sz="2000"/>
              <a:t> minutes. When the data in the table are graphed, the slope of the tangent line represents the heart rate in beats per minute. The monitor estimates this value by calculating the slope of a secant line. Use the data to estimate the patient's heart rate after 42 minutes using the secant line between the points with </a:t>
            </a:r>
            <a:r>
              <a:rPr lang="en-US" sz="2000" i="1"/>
              <a:t>t</a:t>
            </a:r>
            <a:r>
              <a:rPr lang="en-US" sz="2000"/>
              <a:t> = 38 and </a:t>
            </a:r>
            <a:r>
              <a:rPr lang="en-US" sz="2000" i="1"/>
              <a:t>t</a:t>
            </a:r>
            <a:r>
              <a:rPr lang="en-US" sz="2000"/>
              <a:t> = 42.</a:t>
            </a:r>
          </a:p>
        </p:txBody>
      </p:sp>
      <p:graphicFrame>
        <p:nvGraphicFramePr>
          <p:cNvPr id="2051" name="TPChart"/>
          <p:cNvGraphicFramePr>
            <a:graphicFrameLocks noChangeAspect="1"/>
          </p:cNvGraphicFramePr>
          <p:nvPr/>
        </p:nvGraphicFramePr>
        <p:xfrm>
          <a:off x="4945063" y="2133600"/>
          <a:ext cx="4198937" cy="4724400"/>
        </p:xfrm>
        <a:graphic>
          <a:graphicData uri="http://schemas.openxmlformats.org/presentationml/2006/ole">
            <p:oleObj spid="_x0000_s63490"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4057650"/>
            <a:ext cx="4114800" cy="2647950"/>
          </a:xfrm>
        </p:spPr>
        <p:txBody>
          <a:bodyPr>
            <a:spAutoFit/>
          </a:bodyPr>
          <a:lstStyle/>
          <a:p>
            <a:pPr marL="609600" indent="-609600">
              <a:buFontTx/>
              <a:buAutoNum type="arabicPeriod"/>
            </a:pPr>
            <a:r>
              <a:rPr lang="en-US" sz="2400"/>
              <a:t>-89</a:t>
            </a:r>
          </a:p>
          <a:p>
            <a:pPr marL="609600" indent="-609600">
              <a:buFontTx/>
              <a:buAutoNum type="arabicPeriod"/>
            </a:pPr>
            <a:r>
              <a:rPr lang="en-US" sz="2400"/>
              <a:t>180</a:t>
            </a:r>
          </a:p>
          <a:p>
            <a:pPr marL="609600" indent="-609600">
              <a:buFontTx/>
              <a:buAutoNum type="arabicPeriod"/>
            </a:pPr>
            <a:r>
              <a:rPr lang="en-US" sz="2400"/>
              <a:t>90</a:t>
            </a:r>
          </a:p>
          <a:p>
            <a:pPr marL="609600" indent="-609600">
              <a:buFontTx/>
              <a:buAutoNum type="arabicPeriod"/>
            </a:pPr>
            <a:r>
              <a:rPr lang="en-US" sz="2400"/>
              <a:t>100</a:t>
            </a:r>
          </a:p>
          <a:p>
            <a:pPr marL="609600" indent="-609600">
              <a:buFontTx/>
              <a:buAutoNum type="arabicPeriod"/>
            </a:pPr>
            <a:r>
              <a:rPr lang="en-US" sz="2400"/>
              <a:t>89</a:t>
            </a:r>
          </a:p>
          <a:p>
            <a:pPr marL="609600" indent="-609600">
              <a:buFontTx/>
              <a:buAutoNum type="arabicPeriod"/>
            </a:pPr>
            <a:r>
              <a:rPr lang="en-US" sz="2400"/>
              <a:t>95</a:t>
            </a:r>
          </a:p>
        </p:txBody>
      </p:sp>
      <p:sp>
        <p:nvSpPr>
          <p:cNvPr id="2053" name="Rectangle 5"/>
          <p:cNvSpPr>
            <a:spLocks noChangeArrowheads="1"/>
          </p:cNvSpPr>
          <p:nvPr/>
        </p:nvSpPr>
        <p:spPr bwMode="auto">
          <a:xfrm>
            <a:off x="0" y="298767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32" name="Group 84"/>
          <p:cNvGraphicFramePr>
            <a:graphicFrameLocks noGrp="1"/>
          </p:cNvGraphicFramePr>
          <p:nvPr/>
        </p:nvGraphicFramePr>
        <p:xfrm>
          <a:off x="381000" y="2727325"/>
          <a:ext cx="4572000" cy="1158240"/>
        </p:xfrm>
        <a:graphic>
          <a:graphicData uri="http://schemas.openxmlformats.org/drawingml/2006/table">
            <a:tbl>
              <a:tblPr/>
              <a:tblGrid>
                <a:gridCol w="762000"/>
                <a:gridCol w="762000"/>
                <a:gridCol w="762000"/>
                <a:gridCol w="762000"/>
                <a:gridCol w="762000"/>
                <a:gridCol w="762000"/>
              </a:tblGrid>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1" u="none" strike="noStrike" cap="none" normalizeH="0" baseline="0" smtClean="0">
                          <a:ln>
                            <a:noFill/>
                          </a:ln>
                          <a:solidFill>
                            <a:schemeClr val="tx1"/>
                          </a:solidFill>
                          <a:effectLst/>
                          <a:latin typeface="Arial" charset="0"/>
                          <a:ea typeface="Times New Roman" pitchFamily="18" charset="0"/>
                          <a:cs typeface="Arial" charset="0"/>
                        </a:rPr>
                        <a:t>t</a:t>
                      </a: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 (min)</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36</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38</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42</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44</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Heartbeats</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2,570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2,640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2,840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3,000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3,070</a:t>
                      </a:r>
                      <a:endParaRPr kumimoji="0" lang="en-US" sz="28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129" name="Rectangle 81"/>
          <p:cNvSpPr>
            <a:spLocks noChangeArrowheads="1"/>
          </p:cNvSpPr>
          <p:nvPr/>
        </p:nvSpPr>
        <p:spPr bwMode="auto">
          <a:xfrm>
            <a:off x="0" y="3625850"/>
            <a:ext cx="219075" cy="244475"/>
          </a:xfrm>
          <a:prstGeom prst="rect">
            <a:avLst/>
          </a:prstGeom>
          <a:noFill/>
          <a:ln w="9525">
            <a:noFill/>
            <a:miter lim="800000"/>
            <a:headEnd/>
            <a:tailEnd/>
          </a:ln>
          <a:effectLst/>
        </p:spPr>
        <p:txBody>
          <a:bodyPr wrap="none" anchor="ctr">
            <a:spAutoFit/>
          </a:bodyPr>
          <a:lstStyle/>
          <a:p>
            <a:r>
              <a:rPr lang="en-US" sz="1000">
                <a:cs typeface="Times New Roman" pitchFamily="18" charset="0"/>
              </a:rPr>
              <a:t> </a:t>
            </a:r>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60325"/>
            <a:ext cx="8229600" cy="1465263"/>
          </a:xfrm>
        </p:spPr>
        <p:txBody>
          <a:bodyPr>
            <a:spAutoFit/>
          </a:bodyPr>
          <a:lstStyle/>
          <a:p>
            <a:r>
              <a:rPr lang="en-US" sz="3600"/>
              <a:t>Change from spherical to cylindrical coordinates.    ( 8, 0, 0 ) </a:t>
            </a:r>
          </a:p>
        </p:txBody>
      </p:sp>
      <p:graphicFrame>
        <p:nvGraphicFramePr>
          <p:cNvPr id="20483" name="TPChart"/>
          <p:cNvGraphicFramePr>
            <a:graphicFrameLocks noChangeAspect="1"/>
          </p:cNvGraphicFramePr>
          <p:nvPr/>
        </p:nvGraphicFramePr>
        <p:xfrm>
          <a:off x="4508500" y="1651000"/>
          <a:ext cx="4572000" cy="5143500"/>
        </p:xfrm>
        <a:graphic>
          <a:graphicData uri="http://schemas.openxmlformats.org/presentationml/2006/ole">
            <p:oleObj spid="_x0000_s634882"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( 0, 0, - 8 )</a:t>
            </a:r>
          </a:p>
          <a:p>
            <a:pPr marL="609600" indent="-609600">
              <a:buFontTx/>
              <a:buAutoNum type="arabicPeriod"/>
            </a:pPr>
            <a:r>
              <a:rPr lang="en-US"/>
              <a:t>( 8, 0, 8 )</a:t>
            </a:r>
          </a:p>
          <a:p>
            <a:pPr marL="609600" indent="-609600">
              <a:buFontTx/>
              <a:buAutoNum type="arabicPeriod"/>
            </a:pPr>
            <a:r>
              <a:rPr lang="en-US"/>
              <a:t>( - 8, 0, - 8 )</a:t>
            </a:r>
          </a:p>
          <a:p>
            <a:pPr marL="609600" indent="-609600">
              <a:buFontTx/>
              <a:buAutoNum type="arabicPeriod"/>
            </a:pPr>
            <a:r>
              <a:rPr lang="en-US"/>
              <a:t>( 0, 0, 8 )</a:t>
            </a:r>
          </a:p>
          <a:p>
            <a:pPr marL="609600" indent="-609600">
              <a:buFontTx/>
              <a:buAutoNum type="arabicPeriod"/>
            </a:pPr>
            <a:r>
              <a:rPr lang="en-US"/>
              <a:t>( 8, 0, 0 )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14300"/>
            <a:ext cx="8229600" cy="1465263"/>
          </a:xfrm>
        </p:spPr>
        <p:txBody>
          <a:bodyPr>
            <a:spAutoFit/>
          </a:bodyPr>
          <a:lstStyle/>
          <a:p>
            <a:r>
              <a:rPr lang="en-US" sz="3600"/>
              <a:t>Write the equation in cylindrical coordinates: </a:t>
            </a:r>
          </a:p>
        </p:txBody>
      </p:sp>
      <p:graphicFrame>
        <p:nvGraphicFramePr>
          <p:cNvPr id="21507" name="TPChart"/>
          <p:cNvGraphicFramePr>
            <a:graphicFrameLocks noChangeAspect="1"/>
          </p:cNvGraphicFramePr>
          <p:nvPr/>
        </p:nvGraphicFramePr>
        <p:xfrm>
          <a:off x="4508500" y="1651000"/>
          <a:ext cx="4572000" cy="5143500"/>
        </p:xfrm>
        <a:graphic>
          <a:graphicData uri="http://schemas.openxmlformats.org/presentationml/2006/ole">
            <p:oleObj spid="_x0000_s635906"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2438400"/>
            <a:ext cx="1219200" cy="4186238"/>
          </a:xfrm>
        </p:spPr>
        <p:txBody>
          <a:bodyPr>
            <a:spAutoFit/>
          </a:bodyPr>
          <a:lstStyle/>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p:txBody>
      </p:sp>
      <p:graphicFrame>
        <p:nvGraphicFramePr>
          <p:cNvPr id="21509" name="Object 5"/>
          <p:cNvGraphicFramePr>
            <a:graphicFrameLocks noChangeAspect="1"/>
          </p:cNvGraphicFramePr>
          <p:nvPr/>
        </p:nvGraphicFramePr>
        <p:xfrm>
          <a:off x="533400" y="1600200"/>
          <a:ext cx="3810000" cy="771525"/>
        </p:xfrm>
        <a:graphic>
          <a:graphicData uri="http://schemas.openxmlformats.org/presentationml/2006/ole">
            <p:oleObj spid="_x0000_s635907" name="Equation" r:id="rId6" imgW="1054100" imgH="215900" progId="">
              <p:embed/>
            </p:oleObj>
          </a:graphicData>
        </a:graphic>
      </p:graphicFrame>
      <p:graphicFrame>
        <p:nvGraphicFramePr>
          <p:cNvPr id="21511" name="Object 7"/>
          <p:cNvGraphicFramePr>
            <a:graphicFrameLocks noChangeAspect="1"/>
          </p:cNvGraphicFramePr>
          <p:nvPr/>
        </p:nvGraphicFramePr>
        <p:xfrm>
          <a:off x="1066800" y="2506663"/>
          <a:ext cx="1809750" cy="465137"/>
        </p:xfrm>
        <a:graphic>
          <a:graphicData uri="http://schemas.openxmlformats.org/presentationml/2006/ole">
            <p:oleObj spid="_x0000_s635908" name="Equation" r:id="rId7" imgW="596900" imgH="152400" progId="">
              <p:embed/>
            </p:oleObj>
          </a:graphicData>
        </a:graphic>
      </p:graphicFrame>
      <p:graphicFrame>
        <p:nvGraphicFramePr>
          <p:cNvPr id="21513" name="Object 9"/>
          <p:cNvGraphicFramePr>
            <a:graphicFrameLocks noChangeAspect="1"/>
          </p:cNvGraphicFramePr>
          <p:nvPr/>
        </p:nvGraphicFramePr>
        <p:xfrm>
          <a:off x="1028700" y="3305175"/>
          <a:ext cx="2206625" cy="581025"/>
        </p:xfrm>
        <a:graphic>
          <a:graphicData uri="http://schemas.openxmlformats.org/presentationml/2006/ole">
            <p:oleObj spid="_x0000_s635909" name="Equation" r:id="rId8" imgW="723900" imgH="190500" progId="">
              <p:embed/>
            </p:oleObj>
          </a:graphicData>
        </a:graphic>
      </p:graphicFrame>
      <p:graphicFrame>
        <p:nvGraphicFramePr>
          <p:cNvPr id="21515" name="Object 11"/>
          <p:cNvGraphicFramePr>
            <a:graphicFrameLocks noChangeAspect="1"/>
          </p:cNvGraphicFramePr>
          <p:nvPr/>
        </p:nvGraphicFramePr>
        <p:xfrm>
          <a:off x="990600" y="4219575"/>
          <a:ext cx="2206625" cy="581025"/>
        </p:xfrm>
        <a:graphic>
          <a:graphicData uri="http://schemas.openxmlformats.org/presentationml/2006/ole">
            <p:oleObj spid="_x0000_s635910" name="Equation" r:id="rId9" imgW="723900" imgH="190500" progId="">
              <p:embed/>
            </p:oleObj>
          </a:graphicData>
        </a:graphic>
      </p:graphicFrame>
      <p:graphicFrame>
        <p:nvGraphicFramePr>
          <p:cNvPr id="21517" name="Object 13"/>
          <p:cNvGraphicFramePr>
            <a:graphicFrameLocks noChangeAspect="1"/>
          </p:cNvGraphicFramePr>
          <p:nvPr/>
        </p:nvGraphicFramePr>
        <p:xfrm>
          <a:off x="990600" y="5133975"/>
          <a:ext cx="2206625" cy="581025"/>
        </p:xfrm>
        <a:graphic>
          <a:graphicData uri="http://schemas.openxmlformats.org/presentationml/2006/ole">
            <p:oleObj spid="_x0000_s635911" name="Equation" r:id="rId10" imgW="723900" imgH="190500" progId="">
              <p:embed/>
            </p:oleObj>
          </a:graphicData>
        </a:graphic>
      </p:graphicFrame>
      <p:graphicFrame>
        <p:nvGraphicFramePr>
          <p:cNvPr id="21519" name="Object 15"/>
          <p:cNvGraphicFramePr>
            <a:graphicFrameLocks noChangeAspect="1"/>
          </p:cNvGraphicFramePr>
          <p:nvPr/>
        </p:nvGraphicFramePr>
        <p:xfrm>
          <a:off x="990600" y="5981700"/>
          <a:ext cx="2438400" cy="581025"/>
        </p:xfrm>
        <a:graphic>
          <a:graphicData uri="http://schemas.openxmlformats.org/presentationml/2006/ole">
            <p:oleObj spid="_x0000_s635912" name="Equation" r:id="rId11" imgW="8001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114300"/>
            <a:ext cx="8229600" cy="1465263"/>
          </a:xfrm>
        </p:spPr>
        <p:txBody>
          <a:bodyPr>
            <a:spAutoFit/>
          </a:bodyPr>
          <a:lstStyle/>
          <a:p>
            <a:r>
              <a:rPr lang="en-US" sz="3600"/>
              <a:t>Find the distance from (-10, 2, -8) to the </a:t>
            </a:r>
            <a:r>
              <a:rPr lang="en-US" sz="3600" i="1"/>
              <a:t>xy</a:t>
            </a:r>
            <a:r>
              <a:rPr lang="en-US" sz="3600"/>
              <a:t>-plane.</a:t>
            </a:r>
          </a:p>
        </p:txBody>
      </p:sp>
      <p:graphicFrame>
        <p:nvGraphicFramePr>
          <p:cNvPr id="22531" name="TPChart"/>
          <p:cNvGraphicFramePr>
            <a:graphicFrameLocks noChangeAspect="1"/>
          </p:cNvGraphicFramePr>
          <p:nvPr/>
        </p:nvGraphicFramePr>
        <p:xfrm>
          <a:off x="4508500" y="1651000"/>
          <a:ext cx="4572000" cy="5143500"/>
        </p:xfrm>
        <a:graphic>
          <a:graphicData uri="http://schemas.openxmlformats.org/presentationml/2006/ole">
            <p:oleObj spid="_x0000_s636930"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10</a:t>
            </a:r>
          </a:p>
          <a:p>
            <a:pPr marL="609600" indent="-609600">
              <a:buFontTx/>
              <a:buAutoNum type="arabicPeriod"/>
            </a:pPr>
            <a:r>
              <a:rPr lang="en-US"/>
              <a:t>8</a:t>
            </a:r>
          </a:p>
          <a:p>
            <a:pPr marL="609600" indent="-609600">
              <a:buFontTx/>
              <a:buAutoNum type="arabicPeriod"/>
            </a:pPr>
            <a:r>
              <a:rPr lang="en-US"/>
              <a:t>2</a:t>
            </a:r>
          </a:p>
          <a:p>
            <a:pPr marL="609600" indent="-609600">
              <a:buFontTx/>
              <a:buAutoNum type="arabicPeriod"/>
            </a:pPr>
            <a:r>
              <a:rPr lang="en-US"/>
              <a:t>16</a:t>
            </a:r>
          </a:p>
          <a:p>
            <a:pPr marL="609600" indent="-609600">
              <a:buFontTx/>
              <a:buAutoNum type="arabicPeriod"/>
            </a:pPr>
            <a:r>
              <a:rPr lang="en-US"/>
              <a:t>4</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49213"/>
            <a:ext cx="8229600" cy="1341437"/>
          </a:xfrm>
        </p:spPr>
        <p:txBody>
          <a:bodyPr>
            <a:spAutoFit/>
          </a:bodyPr>
          <a:lstStyle/>
          <a:p>
            <a:r>
              <a:rPr lang="en-US" sz="3200"/>
              <a:t>Find an equation of the sphere with center (8, -4, 8) that touches the </a:t>
            </a:r>
            <a:r>
              <a:rPr lang="en-US" sz="3200" i="1"/>
              <a:t>xy</a:t>
            </a:r>
            <a:r>
              <a:rPr lang="en-US" sz="3200"/>
              <a:t>-plane.</a:t>
            </a:r>
          </a:p>
        </p:txBody>
      </p:sp>
      <p:graphicFrame>
        <p:nvGraphicFramePr>
          <p:cNvPr id="23555" name="TPChart"/>
          <p:cNvGraphicFramePr>
            <a:graphicFrameLocks noChangeAspect="1"/>
          </p:cNvGraphicFramePr>
          <p:nvPr/>
        </p:nvGraphicFramePr>
        <p:xfrm>
          <a:off x="4876800" y="1714500"/>
          <a:ext cx="4267200" cy="5143500"/>
        </p:xfrm>
        <a:graphic>
          <a:graphicData uri="http://schemas.openxmlformats.org/presentationml/2006/ole">
            <p:oleObj spid="_x0000_s637954"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228600" y="1828800"/>
            <a:ext cx="22860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2355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685800" y="1876425"/>
          <a:ext cx="4313238" cy="485775"/>
        </p:xfrm>
        <a:graphic>
          <a:graphicData uri="http://schemas.openxmlformats.org/presentationml/2006/ole">
            <p:oleObj spid="_x0000_s637955" name="Equation" r:id="rId6" imgW="1892300" imgH="215900" progId="">
              <p:embed/>
            </p:oleObj>
          </a:graphicData>
        </a:graphic>
      </p:graphicFrame>
      <p:sp>
        <p:nvSpPr>
          <p:cNvPr id="2356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9" name="Object 7"/>
          <p:cNvGraphicFramePr>
            <a:graphicFrameLocks noChangeAspect="1"/>
          </p:cNvGraphicFramePr>
          <p:nvPr/>
        </p:nvGraphicFramePr>
        <p:xfrm>
          <a:off x="701675" y="2867025"/>
          <a:ext cx="3965575" cy="485775"/>
        </p:xfrm>
        <a:graphic>
          <a:graphicData uri="http://schemas.openxmlformats.org/presentationml/2006/ole">
            <p:oleObj spid="_x0000_s637956" name="Equation" r:id="rId7" imgW="1739900" imgH="215900" progId="">
              <p:embed/>
            </p:oleObj>
          </a:graphicData>
        </a:graphic>
      </p:graphicFrame>
      <p:sp>
        <p:nvSpPr>
          <p:cNvPr id="2356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1" name="Object 9"/>
          <p:cNvGraphicFramePr>
            <a:graphicFrameLocks noChangeAspect="1"/>
          </p:cNvGraphicFramePr>
          <p:nvPr/>
        </p:nvGraphicFramePr>
        <p:xfrm>
          <a:off x="701675" y="3857625"/>
          <a:ext cx="3792538" cy="485775"/>
        </p:xfrm>
        <a:graphic>
          <a:graphicData uri="http://schemas.openxmlformats.org/presentationml/2006/ole">
            <p:oleObj spid="_x0000_s637957" name="Equation" r:id="rId8" imgW="1663700" imgH="215900" progId="">
              <p:embed/>
            </p:oleObj>
          </a:graphicData>
        </a:graphic>
      </p:graphicFrame>
      <p:sp>
        <p:nvSpPr>
          <p:cNvPr id="2356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3" name="Object 11"/>
          <p:cNvGraphicFramePr>
            <a:graphicFrameLocks noChangeAspect="1"/>
          </p:cNvGraphicFramePr>
          <p:nvPr/>
        </p:nvGraphicFramePr>
        <p:xfrm>
          <a:off x="685800" y="4876800"/>
          <a:ext cx="3965575" cy="485775"/>
        </p:xfrm>
        <a:graphic>
          <a:graphicData uri="http://schemas.openxmlformats.org/presentationml/2006/ole">
            <p:oleObj spid="_x0000_s637958" name="Equation" r:id="rId9" imgW="1739900" imgH="215900" progId="">
              <p:embed/>
            </p:oleObj>
          </a:graphicData>
        </a:graphic>
      </p:graphicFrame>
      <p:sp>
        <p:nvSpPr>
          <p:cNvPr id="2356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5" name="Object 13"/>
          <p:cNvGraphicFramePr>
            <a:graphicFrameLocks noChangeAspect="1"/>
          </p:cNvGraphicFramePr>
          <p:nvPr/>
        </p:nvGraphicFramePr>
        <p:xfrm>
          <a:off x="685800" y="5838825"/>
          <a:ext cx="3962400" cy="485775"/>
        </p:xfrm>
        <a:graphic>
          <a:graphicData uri="http://schemas.openxmlformats.org/presentationml/2006/ole">
            <p:oleObj spid="_x0000_s637959" name="Equation" r:id="rId10" imgW="1739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104775"/>
            <a:ext cx="8229600" cy="1647825"/>
          </a:xfrm>
        </p:spPr>
        <p:txBody>
          <a:bodyPr>
            <a:spAutoFit/>
          </a:bodyPr>
          <a:lstStyle/>
          <a:p>
            <a:r>
              <a:rPr lang="en-US" sz="2800"/>
              <a:t>Write an equation that represents all points on and inside a circular cylinder of radius 6 with the </a:t>
            </a:r>
            <a:r>
              <a:rPr lang="en-US" sz="2800" i="1"/>
              <a:t>y</a:t>
            </a:r>
            <a:r>
              <a:rPr lang="en-US" sz="2800"/>
              <a:t>-axis as its axis. </a:t>
            </a:r>
          </a:p>
        </p:txBody>
      </p:sp>
      <p:graphicFrame>
        <p:nvGraphicFramePr>
          <p:cNvPr id="24579" name="TPChart"/>
          <p:cNvGraphicFramePr>
            <a:graphicFrameLocks noChangeAspect="1"/>
          </p:cNvGraphicFramePr>
          <p:nvPr/>
        </p:nvGraphicFramePr>
        <p:xfrm>
          <a:off x="4508500" y="1651000"/>
          <a:ext cx="4572000" cy="5143500"/>
        </p:xfrm>
        <a:graphic>
          <a:graphicData uri="http://schemas.openxmlformats.org/presentationml/2006/ole">
            <p:oleObj spid="_x0000_s638978"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457200" y="2055813"/>
            <a:ext cx="2209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458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1066800" y="1981200"/>
          <a:ext cx="2255838" cy="700088"/>
        </p:xfrm>
        <a:graphic>
          <a:graphicData uri="http://schemas.openxmlformats.org/presentationml/2006/ole">
            <p:oleObj spid="_x0000_s638979" name="Equation" r:id="rId6" imgW="685800" imgH="215900" progId="">
              <p:embed/>
            </p:oleObj>
          </a:graphicData>
        </a:graphic>
      </p:graphicFrame>
      <p:sp>
        <p:nvSpPr>
          <p:cNvPr id="24584"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3" name="Object 7"/>
          <p:cNvGraphicFramePr>
            <a:graphicFrameLocks noChangeAspect="1"/>
          </p:cNvGraphicFramePr>
          <p:nvPr/>
        </p:nvGraphicFramePr>
        <p:xfrm>
          <a:off x="1073150" y="2971800"/>
          <a:ext cx="2203450" cy="625475"/>
        </p:xfrm>
        <a:graphic>
          <a:graphicData uri="http://schemas.openxmlformats.org/presentationml/2006/ole">
            <p:oleObj spid="_x0000_s638980" name="Equation" r:id="rId7" imgW="673100" imgH="190500" progId="">
              <p:embed/>
            </p:oleObj>
          </a:graphicData>
        </a:graphic>
      </p:graphicFrame>
      <p:sp>
        <p:nvSpPr>
          <p:cNvPr id="24586"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5" name="Object 9"/>
          <p:cNvGraphicFramePr>
            <a:graphicFrameLocks noChangeAspect="1"/>
          </p:cNvGraphicFramePr>
          <p:nvPr/>
        </p:nvGraphicFramePr>
        <p:xfrm>
          <a:off x="1073150" y="3886200"/>
          <a:ext cx="2203450" cy="625475"/>
        </p:xfrm>
        <a:graphic>
          <a:graphicData uri="http://schemas.openxmlformats.org/presentationml/2006/ole">
            <p:oleObj spid="_x0000_s638981" name="Equation" r:id="rId8" imgW="673100" imgH="190500" progId="">
              <p:embed/>
            </p:oleObj>
          </a:graphicData>
        </a:graphic>
      </p:graphicFrame>
      <p:sp>
        <p:nvSpPr>
          <p:cNvPr id="2458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7" name="Object 11"/>
          <p:cNvGraphicFramePr>
            <a:graphicFrameLocks noChangeAspect="1"/>
          </p:cNvGraphicFramePr>
          <p:nvPr/>
        </p:nvGraphicFramePr>
        <p:xfrm>
          <a:off x="1096963" y="4876800"/>
          <a:ext cx="2255837" cy="700088"/>
        </p:xfrm>
        <a:graphic>
          <a:graphicData uri="http://schemas.openxmlformats.org/presentationml/2006/ole">
            <p:oleObj spid="_x0000_s638982" name="Equation" r:id="rId9" imgW="685800" imgH="215900" progId="">
              <p:embed/>
            </p:oleObj>
          </a:graphicData>
        </a:graphic>
      </p:graphicFrame>
      <p:sp>
        <p:nvSpPr>
          <p:cNvPr id="2459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9" name="Object 13"/>
          <p:cNvGraphicFramePr>
            <a:graphicFrameLocks noChangeAspect="1"/>
          </p:cNvGraphicFramePr>
          <p:nvPr/>
        </p:nvGraphicFramePr>
        <p:xfrm>
          <a:off x="1066800" y="5791200"/>
          <a:ext cx="2057400" cy="700088"/>
        </p:xfrm>
        <a:graphic>
          <a:graphicData uri="http://schemas.openxmlformats.org/presentationml/2006/ole">
            <p:oleObj spid="_x0000_s638983" name="Equation" r:id="rId10" imgW="622570"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152400"/>
            <a:ext cx="8229600" cy="915988"/>
          </a:xfrm>
        </p:spPr>
        <p:txBody>
          <a:bodyPr>
            <a:spAutoFit/>
          </a:bodyPr>
          <a:lstStyle/>
          <a:p>
            <a:r>
              <a:rPr lang="en-US" sz="3600"/>
              <a:t>Find the sum of the given vectors.</a:t>
            </a:r>
          </a:p>
        </p:txBody>
      </p:sp>
      <p:graphicFrame>
        <p:nvGraphicFramePr>
          <p:cNvPr id="25603" name="TPChart"/>
          <p:cNvGraphicFramePr>
            <a:graphicFrameLocks noChangeAspect="1"/>
          </p:cNvGraphicFramePr>
          <p:nvPr/>
        </p:nvGraphicFramePr>
        <p:xfrm>
          <a:off x="4508500" y="1651000"/>
          <a:ext cx="4572000" cy="5143500"/>
        </p:xfrm>
        <a:graphic>
          <a:graphicData uri="http://schemas.openxmlformats.org/presentationml/2006/ole">
            <p:oleObj spid="_x0000_s640002"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457200" y="2055813"/>
            <a:ext cx="19050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560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533400" y="1096963"/>
          <a:ext cx="3124200" cy="655637"/>
        </p:xfrm>
        <a:graphic>
          <a:graphicData uri="http://schemas.openxmlformats.org/presentationml/2006/ole">
            <p:oleObj spid="_x0000_s640003" name="Equation" r:id="rId6" imgW="1015559" imgH="215806" progId="">
              <p:embed/>
            </p:oleObj>
          </a:graphicData>
        </a:graphic>
      </p:graphicFrame>
      <p:sp>
        <p:nvSpPr>
          <p:cNvPr id="2560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7" name="Object 7"/>
          <p:cNvGraphicFramePr>
            <a:graphicFrameLocks noChangeAspect="1"/>
          </p:cNvGraphicFramePr>
          <p:nvPr/>
        </p:nvGraphicFramePr>
        <p:xfrm>
          <a:off x="1066800" y="1981200"/>
          <a:ext cx="1470025" cy="787400"/>
        </p:xfrm>
        <a:graphic>
          <a:graphicData uri="http://schemas.openxmlformats.org/presentationml/2006/ole">
            <p:oleObj spid="_x0000_s640004" name="Equation" r:id="rId7" imgW="393359" imgH="215713" progId="">
              <p:embed/>
            </p:oleObj>
          </a:graphicData>
        </a:graphic>
      </p:graphicFrame>
      <p:sp>
        <p:nvSpPr>
          <p:cNvPr id="2561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9" name="Object 9"/>
          <p:cNvGraphicFramePr>
            <a:graphicFrameLocks noChangeAspect="1"/>
          </p:cNvGraphicFramePr>
          <p:nvPr/>
        </p:nvGraphicFramePr>
        <p:xfrm>
          <a:off x="1066800" y="2895600"/>
          <a:ext cx="2057400" cy="787400"/>
        </p:xfrm>
        <a:graphic>
          <a:graphicData uri="http://schemas.openxmlformats.org/presentationml/2006/ole">
            <p:oleObj spid="_x0000_s640005" name="Equation" r:id="rId8" imgW="558558" imgH="215806" progId="">
              <p:embed/>
            </p:oleObj>
          </a:graphicData>
        </a:graphic>
      </p:graphicFrame>
      <p:sp>
        <p:nvSpPr>
          <p:cNvPr id="2561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1" name="Object 11"/>
          <p:cNvGraphicFramePr>
            <a:graphicFrameLocks noChangeAspect="1"/>
          </p:cNvGraphicFramePr>
          <p:nvPr/>
        </p:nvGraphicFramePr>
        <p:xfrm>
          <a:off x="1044575" y="3886200"/>
          <a:ext cx="2057400" cy="787400"/>
        </p:xfrm>
        <a:graphic>
          <a:graphicData uri="http://schemas.openxmlformats.org/presentationml/2006/ole">
            <p:oleObj spid="_x0000_s640006" name="Equation" r:id="rId9" imgW="558558" imgH="215806" progId="">
              <p:embed/>
            </p:oleObj>
          </a:graphicData>
        </a:graphic>
      </p:graphicFrame>
      <p:sp>
        <p:nvSpPr>
          <p:cNvPr id="25614"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3" name="Object 13"/>
          <p:cNvGraphicFramePr>
            <a:graphicFrameLocks noChangeAspect="1"/>
          </p:cNvGraphicFramePr>
          <p:nvPr/>
        </p:nvGraphicFramePr>
        <p:xfrm>
          <a:off x="1050925" y="4800600"/>
          <a:ext cx="1470025" cy="787400"/>
        </p:xfrm>
        <a:graphic>
          <a:graphicData uri="http://schemas.openxmlformats.org/presentationml/2006/ole">
            <p:oleObj spid="_x0000_s640007" name="Equation" r:id="rId10" imgW="393359" imgH="215713" progId="">
              <p:embed/>
            </p:oleObj>
          </a:graphicData>
        </a:graphic>
      </p:graphicFrame>
      <p:sp>
        <p:nvSpPr>
          <p:cNvPr id="25616"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5" name="Object 15"/>
          <p:cNvGraphicFramePr>
            <a:graphicFrameLocks noChangeAspect="1"/>
          </p:cNvGraphicFramePr>
          <p:nvPr/>
        </p:nvGraphicFramePr>
        <p:xfrm>
          <a:off x="1066800" y="5791200"/>
          <a:ext cx="2057400" cy="787400"/>
        </p:xfrm>
        <a:graphic>
          <a:graphicData uri="http://schemas.openxmlformats.org/presentationml/2006/ole">
            <p:oleObj spid="_x0000_s640008" name="Equation" r:id="rId11" imgW="558558"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76200"/>
            <a:ext cx="8229600" cy="1341438"/>
          </a:xfrm>
        </p:spPr>
        <p:txBody>
          <a:bodyPr>
            <a:spAutoFit/>
          </a:bodyPr>
          <a:lstStyle/>
          <a:p>
            <a:r>
              <a:rPr lang="en-US" sz="3200"/>
              <a:t>Find the values of </a:t>
            </a:r>
            <a:r>
              <a:rPr lang="en-US" sz="3200" i="1"/>
              <a:t>x</a:t>
            </a:r>
            <a:r>
              <a:rPr lang="en-US" sz="3200"/>
              <a:t> such that the vectors</a:t>
            </a:r>
            <a:br>
              <a:rPr lang="en-US" sz="3200"/>
            </a:br>
            <a:r>
              <a:rPr lang="en-US" sz="3200"/>
              <a:t>             and                 are orthogonal.</a:t>
            </a:r>
          </a:p>
        </p:txBody>
      </p:sp>
      <p:graphicFrame>
        <p:nvGraphicFramePr>
          <p:cNvPr id="26627" name="TPChart"/>
          <p:cNvGraphicFramePr>
            <a:graphicFrameLocks noChangeAspect="1"/>
          </p:cNvGraphicFramePr>
          <p:nvPr/>
        </p:nvGraphicFramePr>
        <p:xfrm>
          <a:off x="4508500" y="1651000"/>
          <a:ext cx="4572000" cy="5143500"/>
        </p:xfrm>
        <a:graphic>
          <a:graphicData uri="http://schemas.openxmlformats.org/presentationml/2006/ole">
            <p:oleObj spid="_x0000_s641026"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1905000"/>
            <a:ext cx="16002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663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533400" y="838200"/>
          <a:ext cx="1447800" cy="650875"/>
        </p:xfrm>
        <a:graphic>
          <a:graphicData uri="http://schemas.openxmlformats.org/presentationml/2006/ole">
            <p:oleObj spid="_x0000_s641027" name="Equation" r:id="rId6" imgW="469696" imgH="215806" progId="">
              <p:embed/>
            </p:oleObj>
          </a:graphicData>
        </a:graphic>
      </p:graphicFrame>
      <p:sp>
        <p:nvSpPr>
          <p:cNvPr id="2663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1" name="Object 7"/>
          <p:cNvGraphicFramePr>
            <a:graphicFrameLocks noChangeAspect="1"/>
          </p:cNvGraphicFramePr>
          <p:nvPr/>
        </p:nvGraphicFramePr>
        <p:xfrm>
          <a:off x="2743200" y="815975"/>
          <a:ext cx="1828800" cy="708025"/>
        </p:xfrm>
        <a:graphic>
          <a:graphicData uri="http://schemas.openxmlformats.org/presentationml/2006/ole">
            <p:oleObj spid="_x0000_s641028" name="Equation" r:id="rId7" imgW="545626" imgH="215713" progId="">
              <p:embed/>
            </p:oleObj>
          </a:graphicData>
        </a:graphic>
      </p:graphicFrame>
      <p:sp>
        <p:nvSpPr>
          <p:cNvPr id="26634"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3" name="Object 9"/>
          <p:cNvGraphicFramePr>
            <a:graphicFrameLocks noChangeAspect="1"/>
          </p:cNvGraphicFramePr>
          <p:nvPr/>
        </p:nvGraphicFramePr>
        <p:xfrm>
          <a:off x="990600" y="1905000"/>
          <a:ext cx="2590800" cy="638175"/>
        </p:xfrm>
        <a:graphic>
          <a:graphicData uri="http://schemas.openxmlformats.org/presentationml/2006/ole">
            <p:oleObj spid="_x0000_s641029" name="Equation" r:id="rId8" imgW="710891" imgH="177723" progId="">
              <p:embed/>
            </p:oleObj>
          </a:graphicData>
        </a:graphic>
      </p:graphicFrame>
      <p:sp>
        <p:nvSpPr>
          <p:cNvPr id="26636"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5" name="Object 11"/>
          <p:cNvGraphicFramePr>
            <a:graphicFrameLocks noChangeAspect="1"/>
          </p:cNvGraphicFramePr>
          <p:nvPr/>
        </p:nvGraphicFramePr>
        <p:xfrm>
          <a:off x="990600" y="2895600"/>
          <a:ext cx="2846388" cy="638175"/>
        </p:xfrm>
        <a:graphic>
          <a:graphicData uri="http://schemas.openxmlformats.org/presentationml/2006/ole">
            <p:oleObj spid="_x0000_s641030" name="Equation" r:id="rId9" imgW="774028" imgH="177646" progId="">
              <p:embed/>
            </p:oleObj>
          </a:graphicData>
        </a:graphic>
      </p:graphicFrame>
      <p:sp>
        <p:nvSpPr>
          <p:cNvPr id="26638" name="Rectangle 14"/>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7" name="Object 13"/>
          <p:cNvGraphicFramePr>
            <a:graphicFrameLocks noChangeAspect="1"/>
          </p:cNvGraphicFramePr>
          <p:nvPr/>
        </p:nvGraphicFramePr>
        <p:xfrm>
          <a:off x="990600" y="3810000"/>
          <a:ext cx="2590800" cy="638175"/>
        </p:xfrm>
        <a:graphic>
          <a:graphicData uri="http://schemas.openxmlformats.org/presentationml/2006/ole">
            <p:oleObj spid="_x0000_s641031" name="Equation" r:id="rId10" imgW="710891" imgH="177723" progId="">
              <p:embed/>
            </p:oleObj>
          </a:graphicData>
        </a:graphic>
      </p:graphicFrame>
      <p:sp>
        <p:nvSpPr>
          <p:cNvPr id="26640" name="Rectangle 1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9" name="Object 15"/>
          <p:cNvGraphicFramePr>
            <a:graphicFrameLocks noChangeAspect="1"/>
          </p:cNvGraphicFramePr>
          <p:nvPr/>
        </p:nvGraphicFramePr>
        <p:xfrm>
          <a:off x="990600" y="4724400"/>
          <a:ext cx="2590800" cy="638175"/>
        </p:xfrm>
        <a:graphic>
          <a:graphicData uri="http://schemas.openxmlformats.org/presentationml/2006/ole">
            <p:oleObj spid="_x0000_s641032" name="Equation" r:id="rId11" imgW="710891" imgH="177723" progId="">
              <p:embed/>
            </p:oleObj>
          </a:graphicData>
        </a:graphic>
      </p:graphicFrame>
      <p:sp>
        <p:nvSpPr>
          <p:cNvPr id="26642" name="Rectangle 1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41" name="Object 17"/>
          <p:cNvGraphicFramePr>
            <a:graphicFrameLocks noChangeAspect="1"/>
          </p:cNvGraphicFramePr>
          <p:nvPr/>
        </p:nvGraphicFramePr>
        <p:xfrm>
          <a:off x="990600" y="5715000"/>
          <a:ext cx="2590800" cy="638175"/>
        </p:xfrm>
        <a:graphic>
          <a:graphicData uri="http://schemas.openxmlformats.org/presentationml/2006/ole">
            <p:oleObj spid="_x0000_s641033" name="Equation" r:id="rId12" imgW="710891"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53975"/>
            <a:ext cx="8229600" cy="1585913"/>
          </a:xfrm>
        </p:spPr>
        <p:txBody>
          <a:bodyPr>
            <a:spAutoFit/>
          </a:bodyPr>
          <a:lstStyle/>
          <a:p>
            <a:r>
              <a:rPr lang="en-US" sz="4000"/>
              <a:t>Find 7</a:t>
            </a:r>
            <a:r>
              <a:rPr lang="en-US" sz="4000" b="1"/>
              <a:t>a</a:t>
            </a:r>
            <a:r>
              <a:rPr lang="en-US" sz="4000"/>
              <a:t> + 8</a:t>
            </a:r>
            <a:r>
              <a:rPr lang="en-US" sz="4000" b="1"/>
              <a:t>b</a:t>
            </a:r>
            <a:r>
              <a:rPr lang="en-US" sz="4000"/>
              <a:t>.</a:t>
            </a:r>
            <a:br>
              <a:rPr lang="en-US" sz="4000"/>
            </a:br>
            <a:r>
              <a:rPr lang="en-US" sz="4000" b="1"/>
              <a:t>a</a:t>
            </a:r>
            <a:r>
              <a:rPr lang="en-US" sz="4000"/>
              <a:t> = 8</a:t>
            </a:r>
            <a:r>
              <a:rPr lang="en-US" sz="4000" b="1"/>
              <a:t>i</a:t>
            </a:r>
            <a:r>
              <a:rPr lang="en-US" sz="4000"/>
              <a:t> - 7</a:t>
            </a:r>
            <a:r>
              <a:rPr lang="en-US" sz="4000" b="1"/>
              <a:t>k</a:t>
            </a:r>
            <a:r>
              <a:rPr lang="en-US" sz="4000"/>
              <a:t>, </a:t>
            </a:r>
            <a:r>
              <a:rPr lang="en-US" sz="4000" b="1"/>
              <a:t>b</a:t>
            </a:r>
            <a:r>
              <a:rPr lang="en-US" sz="4000"/>
              <a:t> = 7</a:t>
            </a:r>
            <a:r>
              <a:rPr lang="en-US" sz="4000" b="1"/>
              <a:t>i</a:t>
            </a:r>
            <a:r>
              <a:rPr lang="en-US" sz="4000"/>
              <a:t> -10</a:t>
            </a:r>
            <a:r>
              <a:rPr lang="en-US" sz="4000" b="1"/>
              <a:t>j</a:t>
            </a:r>
            <a:r>
              <a:rPr lang="en-US" sz="4000"/>
              <a:t> + 5</a:t>
            </a:r>
            <a:r>
              <a:rPr lang="en-US" sz="4000" b="1"/>
              <a:t>k</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642050"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114</a:t>
            </a:r>
            <a:r>
              <a:rPr lang="en-US" b="1"/>
              <a:t>i</a:t>
            </a:r>
            <a:r>
              <a:rPr lang="en-US"/>
              <a:t> + 80</a:t>
            </a:r>
            <a:r>
              <a:rPr lang="en-US" b="1"/>
              <a:t>j</a:t>
            </a:r>
            <a:r>
              <a:rPr lang="en-US"/>
              <a:t> -7</a:t>
            </a:r>
            <a:r>
              <a:rPr lang="en-US" b="1"/>
              <a:t>k</a:t>
            </a:r>
          </a:p>
          <a:p>
            <a:pPr marL="609600" indent="-609600">
              <a:buFontTx/>
              <a:buAutoNum type="arabicPeriod"/>
            </a:pPr>
            <a:r>
              <a:rPr lang="en-US"/>
              <a:t>113</a:t>
            </a:r>
            <a:r>
              <a:rPr lang="en-US" b="1"/>
              <a:t>i</a:t>
            </a:r>
            <a:r>
              <a:rPr lang="en-US"/>
              <a:t> - 80</a:t>
            </a:r>
            <a:r>
              <a:rPr lang="en-US" b="1"/>
              <a:t>j</a:t>
            </a:r>
            <a:r>
              <a:rPr lang="en-US"/>
              <a:t> -7</a:t>
            </a:r>
            <a:r>
              <a:rPr lang="en-US" b="1"/>
              <a:t>k</a:t>
            </a:r>
            <a:endParaRPr lang="en-US"/>
          </a:p>
          <a:p>
            <a:pPr marL="609600" indent="-609600">
              <a:buFontTx/>
              <a:buAutoNum type="arabicPeriod"/>
            </a:pPr>
            <a:r>
              <a:rPr lang="en-US"/>
              <a:t>113</a:t>
            </a:r>
            <a:r>
              <a:rPr lang="en-US" b="1"/>
              <a:t>i</a:t>
            </a:r>
            <a:r>
              <a:rPr lang="en-US"/>
              <a:t> - 79</a:t>
            </a:r>
            <a:r>
              <a:rPr lang="en-US" b="1"/>
              <a:t>j</a:t>
            </a:r>
            <a:r>
              <a:rPr lang="en-US"/>
              <a:t> - 8</a:t>
            </a:r>
            <a:r>
              <a:rPr lang="en-US" b="1"/>
              <a:t>k</a:t>
            </a:r>
            <a:endParaRPr lang="en-US"/>
          </a:p>
          <a:p>
            <a:pPr marL="609600" indent="-609600">
              <a:buFontTx/>
              <a:buAutoNum type="arabicPeriod"/>
            </a:pPr>
            <a:r>
              <a:rPr lang="en-US"/>
              <a:t>112</a:t>
            </a:r>
            <a:r>
              <a:rPr lang="en-US" b="1"/>
              <a:t>i</a:t>
            </a:r>
            <a:r>
              <a:rPr lang="en-US"/>
              <a:t> + 80</a:t>
            </a:r>
            <a:r>
              <a:rPr lang="en-US" b="1"/>
              <a:t>j</a:t>
            </a:r>
            <a:r>
              <a:rPr lang="en-US"/>
              <a:t> -9</a:t>
            </a:r>
            <a:r>
              <a:rPr lang="en-US" b="1"/>
              <a:t>k</a:t>
            </a:r>
            <a:endParaRPr lang="en-US"/>
          </a:p>
          <a:p>
            <a:pPr marL="609600" indent="-609600">
              <a:buFontTx/>
              <a:buAutoNum type="arabicPeriod"/>
            </a:pPr>
            <a:r>
              <a:rPr lang="en-US"/>
              <a:t>112</a:t>
            </a:r>
            <a:r>
              <a:rPr lang="en-US" b="1"/>
              <a:t>i</a:t>
            </a:r>
            <a:r>
              <a:rPr lang="en-US"/>
              <a:t> - 80</a:t>
            </a:r>
            <a:r>
              <a:rPr lang="en-US" b="1"/>
              <a:t>j</a:t>
            </a:r>
            <a:r>
              <a:rPr lang="en-US"/>
              <a:t> - 9</a:t>
            </a:r>
            <a:r>
              <a:rPr lang="en-US" b="1"/>
              <a:t>k</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p:cNvPicPr>
            <a:picLocks noChangeAspect="1" noChangeArrowheads="1"/>
          </p:cNvPicPr>
          <p:nvPr/>
        </p:nvPicPr>
        <p:blipFill>
          <a:blip r:embed="rId5"/>
          <a:srcRect/>
          <a:stretch>
            <a:fillRect/>
          </a:stretch>
        </p:blipFill>
        <p:spPr bwMode="auto">
          <a:xfrm>
            <a:off x="304800" y="1935163"/>
            <a:ext cx="4572000" cy="2484437"/>
          </a:xfrm>
          <a:prstGeom prst="rect">
            <a:avLst/>
          </a:prstGeom>
          <a:noFill/>
          <a:ln w="9525">
            <a:noFill/>
            <a:miter lim="800000"/>
            <a:headEnd/>
            <a:tailEnd/>
          </a:ln>
        </p:spPr>
      </p:pic>
      <p:sp>
        <p:nvSpPr>
          <p:cNvPr id="28674" name="TPQuestion"/>
          <p:cNvSpPr>
            <a:spLocks noGrp="1" noChangeArrowheads="1"/>
          </p:cNvSpPr>
          <p:nvPr>
            <p:ph type="title"/>
          </p:nvPr>
        </p:nvSpPr>
        <p:spPr>
          <a:xfrm>
            <a:off x="457200" y="0"/>
            <a:ext cx="8229600" cy="2074863"/>
          </a:xfrm>
        </p:spPr>
        <p:txBody>
          <a:bodyPr>
            <a:spAutoFit/>
          </a:bodyPr>
          <a:lstStyle/>
          <a:p>
            <a:r>
              <a:rPr lang="en-US" sz="2800"/>
              <a:t>Two forces </a:t>
            </a:r>
            <a:r>
              <a:rPr lang="en-US" sz="2800" i="1"/>
              <a:t>F</a:t>
            </a:r>
            <a:r>
              <a:rPr lang="en-US" sz="2800" baseline="-25000"/>
              <a:t>1</a:t>
            </a:r>
            <a:r>
              <a:rPr lang="en-US" sz="2800"/>
              <a:t> and </a:t>
            </a:r>
            <a:r>
              <a:rPr lang="en-US" sz="2800" i="1"/>
              <a:t>F</a:t>
            </a:r>
            <a:r>
              <a:rPr lang="en-US" sz="2800" baseline="-25000"/>
              <a:t>2</a:t>
            </a:r>
            <a:r>
              <a:rPr lang="en-US" sz="2800"/>
              <a:t> with magnitudes 10 lb and 6 lb act on an object at a point </a:t>
            </a:r>
            <a:r>
              <a:rPr lang="en-US" sz="2800" i="1"/>
              <a:t>P</a:t>
            </a:r>
            <a:r>
              <a:rPr lang="en-US" sz="2800"/>
              <a:t> as shown in the figure. Find the magnitude of the resultant force </a:t>
            </a:r>
            <a:r>
              <a:rPr lang="en-US" sz="2800" i="1"/>
              <a:t>F</a:t>
            </a:r>
            <a:r>
              <a:rPr lang="en-US" sz="2800"/>
              <a:t> acting at </a:t>
            </a:r>
            <a:r>
              <a:rPr lang="en-US" sz="2800" i="1"/>
              <a:t>P</a:t>
            </a:r>
            <a:r>
              <a:rPr lang="en-US" sz="2800"/>
              <a:t>.</a:t>
            </a:r>
          </a:p>
        </p:txBody>
      </p:sp>
      <p:graphicFrame>
        <p:nvGraphicFramePr>
          <p:cNvPr id="28675" name="TPChart"/>
          <p:cNvGraphicFramePr>
            <a:graphicFrameLocks noChangeAspect="1"/>
          </p:cNvGraphicFramePr>
          <p:nvPr/>
        </p:nvGraphicFramePr>
        <p:xfrm>
          <a:off x="4508500" y="1651000"/>
          <a:ext cx="4572000" cy="5143500"/>
        </p:xfrm>
        <a:graphic>
          <a:graphicData uri="http://schemas.openxmlformats.org/presentationml/2006/ole">
            <p:oleObj spid="_x0000_s643074" name="Chart" r:id="rId6"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4343400"/>
            <a:ext cx="4114800" cy="2209800"/>
          </a:xfrm>
        </p:spPr>
        <p:txBody>
          <a:bodyPr>
            <a:spAutoFit/>
          </a:bodyPr>
          <a:lstStyle/>
          <a:p>
            <a:pPr marL="609600" indent="-609600">
              <a:buFontTx/>
              <a:buAutoNum type="arabicPeriod"/>
            </a:pPr>
            <a:r>
              <a:rPr lang="en-US" sz="2400"/>
              <a:t>9.1 lb</a:t>
            </a:r>
          </a:p>
          <a:p>
            <a:pPr marL="609600" indent="-609600">
              <a:buFontTx/>
              <a:buAutoNum type="arabicPeriod"/>
            </a:pPr>
            <a:r>
              <a:rPr lang="en-US" sz="2400"/>
              <a:t>11.3 lb</a:t>
            </a:r>
          </a:p>
          <a:p>
            <a:pPr marL="609600" indent="-609600">
              <a:buFontTx/>
              <a:buAutoNum type="arabicPeriod"/>
            </a:pPr>
            <a:r>
              <a:rPr lang="en-US" sz="2400"/>
              <a:t>10.2 lb</a:t>
            </a:r>
          </a:p>
          <a:p>
            <a:pPr marL="609600" indent="-609600">
              <a:buFontTx/>
              <a:buAutoNum type="arabicPeriod"/>
            </a:pPr>
            <a:r>
              <a:rPr lang="en-US" sz="2400"/>
              <a:t>12.4 lb</a:t>
            </a:r>
          </a:p>
          <a:p>
            <a:pPr marL="609600" indent="-609600">
              <a:buFontTx/>
              <a:buAutoNum type="arabicPeriod"/>
            </a:pPr>
            <a:r>
              <a:rPr lang="en-US" sz="2400"/>
              <a:t>8.2 lb</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287338"/>
            <a:ext cx="8229600" cy="1465262"/>
          </a:xfrm>
        </p:spPr>
        <p:txBody>
          <a:bodyPr>
            <a:spAutoFit/>
          </a:bodyPr>
          <a:lstStyle/>
          <a:p>
            <a:r>
              <a:rPr lang="en-US" sz="3600"/>
              <a:t>Identify the coordinate system that best describes symmetry about the origin.</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644098"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2352675"/>
            <a:ext cx="4114800" cy="3209925"/>
          </a:xfrm>
        </p:spPr>
        <p:txBody>
          <a:bodyPr>
            <a:spAutoFit/>
          </a:bodyPr>
          <a:lstStyle/>
          <a:p>
            <a:pPr marL="609600" indent="-609600">
              <a:buFontTx/>
              <a:buAutoNum type="arabicPeriod"/>
            </a:pPr>
            <a:r>
              <a:rPr lang="en-US"/>
              <a:t>cylindrical coordinate system</a:t>
            </a:r>
          </a:p>
          <a:p>
            <a:pPr marL="609600" indent="-609600">
              <a:buFontTx/>
              <a:buAutoNum type="arabicPeriod"/>
            </a:pPr>
            <a:r>
              <a:rPr lang="en-US"/>
              <a:t>spherical coordinate system</a:t>
            </a:r>
          </a:p>
          <a:p>
            <a:pPr marL="609600" indent="-609600">
              <a:buFontTx/>
              <a:buAutoNum type="arabicPeriod"/>
            </a:pPr>
            <a:r>
              <a:rPr lang="en-US"/>
              <a:t>rectangular coordinate system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28575"/>
            <a:ext cx="8229600" cy="1647825"/>
          </a:xfrm>
        </p:spPr>
        <p:txBody>
          <a:bodyPr>
            <a:spAutoFit/>
          </a:bodyPr>
          <a:lstStyle/>
          <a:p>
            <a:r>
              <a:rPr lang="en-US" sz="2800"/>
              <a:t>If an arrow is shot upward on the moon with a velocity of 55 m/s, its height in meters after </a:t>
            </a:r>
            <a:r>
              <a:rPr lang="en-US" sz="2800" i="1"/>
              <a:t>t</a:t>
            </a:r>
            <a:r>
              <a:rPr lang="en-US" sz="2800"/>
              <a:t> seconds is given by</a:t>
            </a:r>
          </a:p>
        </p:txBody>
      </p:sp>
      <p:graphicFrame>
        <p:nvGraphicFramePr>
          <p:cNvPr id="63491" name="TPChart"/>
          <p:cNvGraphicFramePr>
            <a:graphicFrameLocks noChangeAspect="1"/>
          </p:cNvGraphicFramePr>
          <p:nvPr/>
        </p:nvGraphicFramePr>
        <p:xfrm>
          <a:off x="4808538" y="1981200"/>
          <a:ext cx="4335462" cy="4876800"/>
        </p:xfrm>
        <a:graphic>
          <a:graphicData uri="http://schemas.openxmlformats.org/presentationml/2006/ole">
            <p:oleObj spid="_x0000_s64514"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54.9194</a:t>
            </a:r>
          </a:p>
          <a:p>
            <a:pPr marL="609600" indent="-609600">
              <a:buFontTx/>
              <a:buAutoNum type="arabicPeriod"/>
            </a:pPr>
            <a:r>
              <a:rPr lang="en-US"/>
              <a:t>55.0284</a:t>
            </a:r>
          </a:p>
          <a:p>
            <a:pPr marL="609600" indent="-609600">
              <a:buFontTx/>
              <a:buAutoNum type="arabicPeriod"/>
            </a:pPr>
            <a:r>
              <a:rPr lang="en-US"/>
              <a:t>54.8174</a:t>
            </a:r>
          </a:p>
          <a:p>
            <a:pPr marL="609600" indent="-609600">
              <a:buFontTx/>
              <a:buAutoNum type="arabicPeriod"/>
            </a:pPr>
            <a:r>
              <a:rPr lang="en-US"/>
              <a:t>54.9184</a:t>
            </a:r>
          </a:p>
          <a:p>
            <a:pPr marL="609600" indent="-609600">
              <a:buFontTx/>
              <a:buAutoNum type="arabicPeriod"/>
            </a:pPr>
            <a:r>
              <a:rPr lang="en-US"/>
              <a:t>54.9084</a:t>
            </a:r>
          </a:p>
        </p:txBody>
      </p:sp>
      <p:sp>
        <p:nvSpPr>
          <p:cNvPr id="63493" name="Rectangle 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4" name="Object 6"/>
          <p:cNvGraphicFramePr>
            <a:graphicFrameLocks noChangeAspect="1"/>
          </p:cNvGraphicFramePr>
          <p:nvPr/>
        </p:nvGraphicFramePr>
        <p:xfrm>
          <a:off x="3810000" y="1143000"/>
          <a:ext cx="3200400" cy="533400"/>
        </p:xfrm>
        <a:graphic>
          <a:graphicData uri="http://schemas.openxmlformats.org/presentationml/2006/ole">
            <p:oleObj spid="_x0000_s64515" name="Equation" r:id="rId6" imgW="876300" imgH="190500" progId="">
              <p:embed/>
            </p:oleObj>
          </a:graphicData>
        </a:graphic>
      </p:graphicFrame>
      <p:sp>
        <p:nvSpPr>
          <p:cNvPr id="63495" name="Text Box 7"/>
          <p:cNvSpPr txBox="1">
            <a:spLocks noChangeArrowheads="1"/>
          </p:cNvSpPr>
          <p:nvPr/>
        </p:nvSpPr>
        <p:spPr bwMode="auto">
          <a:xfrm>
            <a:off x="533400" y="2057400"/>
            <a:ext cx="4267200" cy="946150"/>
          </a:xfrm>
          <a:prstGeom prst="rect">
            <a:avLst/>
          </a:prstGeom>
          <a:noFill/>
          <a:ln w="9525">
            <a:noFill/>
            <a:miter lim="800000"/>
            <a:headEnd/>
            <a:tailEnd/>
          </a:ln>
          <a:effectLst/>
        </p:spPr>
        <p:txBody>
          <a:bodyPr>
            <a:spAutoFit/>
          </a:bodyPr>
          <a:lstStyle/>
          <a:p>
            <a:pPr>
              <a:spcBef>
                <a:spcPct val="50000"/>
              </a:spcBef>
            </a:pPr>
            <a:r>
              <a:rPr lang="en-US" sz="2800">
                <a:solidFill>
                  <a:schemeClr val="tx2"/>
                </a:solidFill>
              </a:rPr>
              <a:t>Find the average velocity over the interval [1, 1.04].</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76200"/>
            <a:ext cx="8229600" cy="1647825"/>
          </a:xfrm>
        </p:spPr>
        <p:txBody>
          <a:bodyPr>
            <a:spAutoFit/>
          </a:bodyPr>
          <a:lstStyle/>
          <a:p>
            <a:r>
              <a:rPr lang="en-US" sz="2800"/>
              <a:t>Find the point at which the line given by the parametric equations below intersects the plane.</a:t>
            </a:r>
            <a:br>
              <a:rPr lang="en-US" sz="2800"/>
            </a:br>
            <a:r>
              <a:rPr lang="en-US" sz="2800"/>
              <a:t>                              ;</a:t>
            </a:r>
          </a:p>
        </p:txBody>
      </p:sp>
      <p:graphicFrame>
        <p:nvGraphicFramePr>
          <p:cNvPr id="30723" name="TPChart"/>
          <p:cNvGraphicFramePr>
            <a:graphicFrameLocks noChangeAspect="1"/>
          </p:cNvGraphicFramePr>
          <p:nvPr/>
        </p:nvGraphicFramePr>
        <p:xfrm>
          <a:off x="4724400" y="1905000"/>
          <a:ext cx="4333875" cy="4876800"/>
        </p:xfrm>
        <a:graphic>
          <a:graphicData uri="http://schemas.openxmlformats.org/presentationml/2006/ole">
            <p:oleObj spid="_x0000_s645122"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2057400"/>
            <a:ext cx="18288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30726"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533400" y="1295400"/>
          <a:ext cx="2941638" cy="506413"/>
        </p:xfrm>
        <a:graphic>
          <a:graphicData uri="http://schemas.openxmlformats.org/presentationml/2006/ole">
            <p:oleObj spid="_x0000_s645123" name="Equation" r:id="rId6" imgW="1015559" imgH="177723" progId="">
              <p:embed/>
            </p:oleObj>
          </a:graphicData>
        </a:graphic>
      </p:graphicFrame>
      <p:sp>
        <p:nvSpPr>
          <p:cNvPr id="30728" name="Rectangle 8"/>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7" name="Object 7"/>
          <p:cNvGraphicFramePr>
            <a:graphicFrameLocks noChangeAspect="1"/>
          </p:cNvGraphicFramePr>
          <p:nvPr/>
        </p:nvGraphicFramePr>
        <p:xfrm>
          <a:off x="3810000" y="1119188"/>
          <a:ext cx="4419600" cy="709612"/>
        </p:xfrm>
        <a:graphic>
          <a:graphicData uri="http://schemas.openxmlformats.org/presentationml/2006/ole">
            <p:oleObj spid="_x0000_s645124" name="Equation" r:id="rId7" imgW="1524000" imgH="241300" progId="">
              <p:embed/>
            </p:oleObj>
          </a:graphicData>
        </a:graphic>
      </p:graphicFrame>
      <p:sp>
        <p:nvSpPr>
          <p:cNvPr id="3073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9" name="Object 9"/>
          <p:cNvGraphicFramePr>
            <a:graphicFrameLocks noChangeAspect="1"/>
          </p:cNvGraphicFramePr>
          <p:nvPr/>
        </p:nvGraphicFramePr>
        <p:xfrm>
          <a:off x="990600" y="2057400"/>
          <a:ext cx="2613025" cy="622300"/>
        </p:xfrm>
        <a:graphic>
          <a:graphicData uri="http://schemas.openxmlformats.org/presentationml/2006/ole">
            <p:oleObj spid="_x0000_s645125" name="Equation" r:id="rId8" imgW="799753" imgH="190417" progId="">
              <p:embed/>
            </p:oleObj>
          </a:graphicData>
        </a:graphic>
      </p:graphicFrame>
      <p:sp>
        <p:nvSpPr>
          <p:cNvPr id="30732"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1" name="Object 11"/>
          <p:cNvGraphicFramePr>
            <a:graphicFrameLocks noChangeAspect="1"/>
          </p:cNvGraphicFramePr>
          <p:nvPr/>
        </p:nvGraphicFramePr>
        <p:xfrm>
          <a:off x="990600" y="2971800"/>
          <a:ext cx="2663825" cy="622300"/>
        </p:xfrm>
        <a:graphic>
          <a:graphicData uri="http://schemas.openxmlformats.org/presentationml/2006/ole">
            <p:oleObj spid="_x0000_s645126" name="Equation" r:id="rId9" imgW="812447" imgH="190417" progId="">
              <p:embed/>
            </p:oleObj>
          </a:graphicData>
        </a:graphic>
      </p:graphicFrame>
      <p:sp>
        <p:nvSpPr>
          <p:cNvPr id="3073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3" name="Object 13"/>
          <p:cNvGraphicFramePr>
            <a:graphicFrameLocks noChangeAspect="1"/>
          </p:cNvGraphicFramePr>
          <p:nvPr/>
        </p:nvGraphicFramePr>
        <p:xfrm>
          <a:off x="990600" y="3962400"/>
          <a:ext cx="2362200" cy="622300"/>
        </p:xfrm>
        <a:graphic>
          <a:graphicData uri="http://schemas.openxmlformats.org/presentationml/2006/ole">
            <p:oleObj spid="_x0000_s645127" name="Equation" r:id="rId10" imgW="723586" imgH="190417" progId="">
              <p:embed/>
            </p:oleObj>
          </a:graphicData>
        </a:graphic>
      </p:graphicFrame>
      <p:sp>
        <p:nvSpPr>
          <p:cNvPr id="30736"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5" name="Object 15"/>
          <p:cNvGraphicFramePr>
            <a:graphicFrameLocks noChangeAspect="1"/>
          </p:cNvGraphicFramePr>
          <p:nvPr/>
        </p:nvGraphicFramePr>
        <p:xfrm>
          <a:off x="990600" y="4940300"/>
          <a:ext cx="2560638" cy="622300"/>
        </p:xfrm>
        <a:graphic>
          <a:graphicData uri="http://schemas.openxmlformats.org/presentationml/2006/ole">
            <p:oleObj spid="_x0000_s645128" name="Equation" r:id="rId11" imgW="787400" imgH="190500" progId="">
              <p:embed/>
            </p:oleObj>
          </a:graphicData>
        </a:graphic>
      </p:graphicFrame>
      <p:sp>
        <p:nvSpPr>
          <p:cNvPr id="30738" name="Rectangle 1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7" name="Object 17"/>
          <p:cNvGraphicFramePr>
            <a:graphicFrameLocks noChangeAspect="1"/>
          </p:cNvGraphicFramePr>
          <p:nvPr/>
        </p:nvGraphicFramePr>
        <p:xfrm>
          <a:off x="990600" y="5867400"/>
          <a:ext cx="2667000" cy="622300"/>
        </p:xfrm>
        <a:graphic>
          <a:graphicData uri="http://schemas.openxmlformats.org/presentationml/2006/ole">
            <p:oleObj spid="_x0000_s645129" name="Equation" r:id="rId12" imgW="812447"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236538"/>
            <a:ext cx="8229600" cy="1220787"/>
          </a:xfrm>
        </p:spPr>
        <p:txBody>
          <a:bodyPr>
            <a:spAutoFit/>
          </a:bodyPr>
          <a:lstStyle/>
          <a:p>
            <a:r>
              <a:rPr lang="en-US" sz="2800"/>
              <a:t>Find the traces of the surface in the planes</a:t>
            </a:r>
            <a:br>
              <a:rPr lang="en-US" sz="2800"/>
            </a:br>
            <a:r>
              <a:rPr lang="en-US" sz="2800" i="1"/>
              <a:t>x = k</a:t>
            </a:r>
            <a:r>
              <a:rPr lang="en-US" sz="2800"/>
              <a:t>,</a:t>
            </a:r>
            <a:r>
              <a:rPr lang="en-US" sz="2800" i="1"/>
              <a:t>  y = k</a:t>
            </a:r>
            <a:r>
              <a:rPr lang="en-US" sz="2800"/>
              <a:t>,</a:t>
            </a:r>
            <a:r>
              <a:rPr lang="en-US" sz="2800" i="1"/>
              <a:t>  z = k</a:t>
            </a:r>
            <a:r>
              <a:rPr lang="en-US" sz="2800"/>
              <a:t>.  </a:t>
            </a:r>
          </a:p>
        </p:txBody>
      </p:sp>
      <p:graphicFrame>
        <p:nvGraphicFramePr>
          <p:cNvPr id="31747" name="TPChart"/>
          <p:cNvGraphicFramePr>
            <a:graphicFrameLocks noChangeAspect="1"/>
          </p:cNvGraphicFramePr>
          <p:nvPr/>
        </p:nvGraphicFramePr>
        <p:xfrm>
          <a:off x="4800600" y="1714500"/>
          <a:ext cx="4343400" cy="5143500"/>
        </p:xfrm>
        <a:graphic>
          <a:graphicData uri="http://schemas.openxmlformats.org/presentationml/2006/ole">
            <p:oleObj spid="_x0000_s646146"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381000" y="1981200"/>
            <a:ext cx="4114800" cy="3697288"/>
          </a:xfrm>
        </p:spPr>
        <p:txBody>
          <a:bodyPr>
            <a:spAutoFit/>
          </a:bodyPr>
          <a:lstStyle/>
          <a:p>
            <a:pPr marL="609600" indent="-609600">
              <a:spcAft>
                <a:spcPct val="200000"/>
              </a:spcAft>
              <a:buFontTx/>
              <a:buAutoNum type="arabicPeriod"/>
            </a:pPr>
            <a:r>
              <a:rPr lang="en-US"/>
              <a:t>x</a:t>
            </a:r>
          </a:p>
          <a:p>
            <a:pPr marL="609600" indent="-609600">
              <a:spcAft>
                <a:spcPct val="200000"/>
              </a:spcAft>
              <a:buFontTx/>
              <a:buAutoNum type="arabicPeriod"/>
            </a:pPr>
            <a:r>
              <a:rPr lang="en-US"/>
              <a:t>x</a:t>
            </a:r>
          </a:p>
          <a:p>
            <a:pPr marL="609600" indent="-609600">
              <a:spcAft>
                <a:spcPct val="200000"/>
              </a:spcAft>
              <a:buFontTx/>
              <a:buAutoNum type="arabicPeriod"/>
            </a:pPr>
            <a:r>
              <a:rPr lang="en-US"/>
              <a:t>x</a:t>
            </a:r>
          </a:p>
        </p:txBody>
      </p:sp>
      <p:sp>
        <p:nvSpPr>
          <p:cNvPr id="31750" name="Rectangle 6"/>
          <p:cNvSpPr>
            <a:spLocks noChangeArrowheads="1"/>
          </p:cNvSpPr>
          <p:nvPr/>
        </p:nvSpPr>
        <p:spPr bwMode="auto">
          <a:xfrm>
            <a:off x="0" y="314007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49" name="Object 5"/>
          <p:cNvGraphicFramePr>
            <a:graphicFrameLocks noChangeAspect="1"/>
          </p:cNvGraphicFramePr>
          <p:nvPr/>
        </p:nvGraphicFramePr>
        <p:xfrm>
          <a:off x="914400" y="1981200"/>
          <a:ext cx="4160838" cy="1358900"/>
        </p:xfrm>
        <a:graphic>
          <a:graphicData uri="http://schemas.openxmlformats.org/presentationml/2006/ole">
            <p:oleObj spid="_x0000_s646147" name="Equation" r:id="rId6" imgW="1905000" imgH="622300" progId="">
              <p:embed/>
            </p:oleObj>
          </a:graphicData>
        </a:graphic>
      </p:graphicFrame>
      <p:sp>
        <p:nvSpPr>
          <p:cNvPr id="31752" name="Rectangle 8"/>
          <p:cNvSpPr>
            <a:spLocks noChangeArrowheads="1"/>
          </p:cNvSpPr>
          <p:nvPr/>
        </p:nvSpPr>
        <p:spPr bwMode="auto">
          <a:xfrm>
            <a:off x="0" y="314007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1" name="Object 7"/>
          <p:cNvGraphicFramePr>
            <a:graphicFrameLocks noChangeAspect="1"/>
          </p:cNvGraphicFramePr>
          <p:nvPr/>
        </p:nvGraphicFramePr>
        <p:xfrm>
          <a:off x="914400" y="3505200"/>
          <a:ext cx="4148138" cy="1358900"/>
        </p:xfrm>
        <a:graphic>
          <a:graphicData uri="http://schemas.openxmlformats.org/presentationml/2006/ole">
            <p:oleObj spid="_x0000_s646148" name="Equation" r:id="rId7" imgW="1905000" imgH="622300" progId="">
              <p:embed/>
            </p:oleObj>
          </a:graphicData>
        </a:graphic>
      </p:graphicFrame>
      <p:sp>
        <p:nvSpPr>
          <p:cNvPr id="31754" name="Rectangle 10"/>
          <p:cNvSpPr>
            <a:spLocks noChangeArrowheads="1"/>
          </p:cNvSpPr>
          <p:nvPr/>
        </p:nvSpPr>
        <p:spPr bwMode="auto">
          <a:xfrm>
            <a:off x="0" y="315912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3" name="Object 9"/>
          <p:cNvGraphicFramePr>
            <a:graphicFrameLocks noChangeAspect="1"/>
          </p:cNvGraphicFramePr>
          <p:nvPr/>
        </p:nvGraphicFramePr>
        <p:xfrm>
          <a:off x="914400" y="5105400"/>
          <a:ext cx="3810000" cy="1271588"/>
        </p:xfrm>
        <a:graphic>
          <a:graphicData uri="http://schemas.openxmlformats.org/presentationml/2006/ole">
            <p:oleObj spid="_x0000_s646149" name="Equation" r:id="rId8" imgW="1739900" imgH="584200" progId="">
              <p:embed/>
            </p:oleObj>
          </a:graphicData>
        </a:graphic>
      </p:graphicFrame>
      <p:sp>
        <p:nvSpPr>
          <p:cNvPr id="3175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5" name="Object 11"/>
          <p:cNvGraphicFramePr>
            <a:graphicFrameLocks noChangeAspect="1"/>
          </p:cNvGraphicFramePr>
          <p:nvPr/>
        </p:nvGraphicFramePr>
        <p:xfrm>
          <a:off x="3810000" y="914400"/>
          <a:ext cx="2971800" cy="720725"/>
        </p:xfrm>
        <a:graphic>
          <a:graphicData uri="http://schemas.openxmlformats.org/presentationml/2006/ole">
            <p:oleObj spid="_x0000_s646150" name="Equation" r:id="rId9" imgW="876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76200"/>
            <a:ext cx="8229600" cy="1828800"/>
          </a:xfrm>
        </p:spPr>
        <p:txBody>
          <a:bodyPr>
            <a:spAutoFit/>
          </a:bodyPr>
          <a:lstStyle/>
          <a:p>
            <a:r>
              <a:rPr lang="en-US" sz="3200"/>
              <a:t>Find the distance between the given parallel planes.     </a:t>
            </a:r>
            <a:br>
              <a:rPr lang="en-US" sz="3200"/>
            </a:br>
            <a:r>
              <a:rPr lang="en-US" sz="3200"/>
              <a:t>                           and  </a:t>
            </a:r>
          </a:p>
        </p:txBody>
      </p:sp>
      <p:graphicFrame>
        <p:nvGraphicFramePr>
          <p:cNvPr id="32771" name="TPChart"/>
          <p:cNvGraphicFramePr>
            <a:graphicFrameLocks noChangeAspect="1"/>
          </p:cNvGraphicFramePr>
          <p:nvPr/>
        </p:nvGraphicFramePr>
        <p:xfrm>
          <a:off x="4876800" y="2057400"/>
          <a:ext cx="4267200" cy="4800600"/>
        </p:xfrm>
        <a:graphic>
          <a:graphicData uri="http://schemas.openxmlformats.org/presentationml/2006/ole">
            <p:oleObj spid="_x0000_s647170"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3.42</a:t>
            </a:r>
          </a:p>
          <a:p>
            <a:pPr marL="609600" indent="-609600">
              <a:buFontTx/>
              <a:buAutoNum type="arabicPeriod"/>
            </a:pPr>
            <a:r>
              <a:rPr lang="en-US"/>
              <a:t>2.13</a:t>
            </a:r>
          </a:p>
          <a:p>
            <a:pPr marL="609600" indent="-609600">
              <a:buFontTx/>
              <a:buAutoNum type="arabicPeriod"/>
            </a:pPr>
            <a:r>
              <a:rPr lang="en-US"/>
              <a:t>2.12</a:t>
            </a:r>
          </a:p>
          <a:p>
            <a:pPr marL="609600" indent="-609600">
              <a:buFontTx/>
              <a:buAutoNum type="arabicPeriod"/>
            </a:pPr>
            <a:r>
              <a:rPr lang="en-US"/>
              <a:t>3.14</a:t>
            </a:r>
          </a:p>
          <a:p>
            <a:pPr marL="609600" indent="-609600">
              <a:buFontTx/>
              <a:buAutoNum type="arabicPeriod"/>
            </a:pPr>
            <a:r>
              <a:rPr lang="en-US"/>
              <a:t>5.12</a:t>
            </a:r>
          </a:p>
        </p:txBody>
      </p:sp>
      <p:sp>
        <p:nvSpPr>
          <p:cNvPr id="32774"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3" name="Object 5"/>
          <p:cNvGraphicFramePr>
            <a:graphicFrameLocks noChangeAspect="1"/>
          </p:cNvGraphicFramePr>
          <p:nvPr/>
        </p:nvGraphicFramePr>
        <p:xfrm>
          <a:off x="457200" y="1395413"/>
          <a:ext cx="3121025" cy="585787"/>
        </p:xfrm>
        <a:graphic>
          <a:graphicData uri="http://schemas.openxmlformats.org/presentationml/2006/ole">
            <p:oleObj spid="_x0000_s647171" name="Equation" r:id="rId6" imgW="926296" imgH="177646" progId="">
              <p:embed/>
            </p:oleObj>
          </a:graphicData>
        </a:graphic>
      </p:graphicFrame>
      <p:sp>
        <p:nvSpPr>
          <p:cNvPr id="32776" name="Rectangle 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5" name="Object 7"/>
          <p:cNvGraphicFramePr>
            <a:graphicFrameLocks noChangeAspect="1"/>
          </p:cNvGraphicFramePr>
          <p:nvPr/>
        </p:nvGraphicFramePr>
        <p:xfrm>
          <a:off x="4267200" y="1395413"/>
          <a:ext cx="3505200" cy="585787"/>
        </p:xfrm>
        <a:graphic>
          <a:graphicData uri="http://schemas.openxmlformats.org/presentationml/2006/ole">
            <p:oleObj spid="_x0000_s647172" name="Equation" r:id="rId7" imgW="1040948"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106363"/>
            <a:ext cx="8229600" cy="1341437"/>
          </a:xfrm>
        </p:spPr>
        <p:txBody>
          <a:bodyPr>
            <a:spAutoFit/>
          </a:bodyPr>
          <a:lstStyle/>
          <a:p>
            <a:r>
              <a:rPr lang="en-US" sz="3200"/>
              <a:t>Reduce the equation to one of the standard forms. </a:t>
            </a:r>
          </a:p>
        </p:txBody>
      </p:sp>
      <p:graphicFrame>
        <p:nvGraphicFramePr>
          <p:cNvPr id="33795" name="TPChart"/>
          <p:cNvGraphicFramePr>
            <a:graphicFrameLocks noChangeAspect="1"/>
          </p:cNvGraphicFramePr>
          <p:nvPr/>
        </p:nvGraphicFramePr>
        <p:xfrm>
          <a:off x="4572000" y="1714500"/>
          <a:ext cx="4572000" cy="5143500"/>
        </p:xfrm>
        <a:graphic>
          <a:graphicData uri="http://schemas.openxmlformats.org/presentationml/2006/ole">
            <p:oleObj spid="_x0000_s648194"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1706563"/>
            <a:ext cx="1828800" cy="4770437"/>
          </a:xfrm>
        </p:spPr>
        <p:txBody>
          <a:bodyPr>
            <a:spAutoFit/>
          </a:bodyPr>
          <a:lstStyle/>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p:txBody>
      </p:sp>
      <p:sp>
        <p:nvSpPr>
          <p:cNvPr id="3379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7" name="Object 5"/>
          <p:cNvGraphicFramePr>
            <a:graphicFrameLocks noChangeAspect="1"/>
          </p:cNvGraphicFramePr>
          <p:nvPr/>
        </p:nvGraphicFramePr>
        <p:xfrm>
          <a:off x="1905000" y="838200"/>
          <a:ext cx="3657600" cy="739775"/>
        </p:xfrm>
        <a:graphic>
          <a:graphicData uri="http://schemas.openxmlformats.org/presentationml/2006/ole">
            <p:oleObj spid="_x0000_s648195" name="Equation" r:id="rId6" imgW="1054100" imgH="215900" progId="">
              <p:embed/>
            </p:oleObj>
          </a:graphicData>
        </a:graphic>
      </p:graphicFrame>
      <p:sp>
        <p:nvSpPr>
          <p:cNvPr id="33800"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9" name="Object 7"/>
          <p:cNvGraphicFramePr>
            <a:graphicFrameLocks noChangeAspect="1"/>
          </p:cNvGraphicFramePr>
          <p:nvPr/>
        </p:nvGraphicFramePr>
        <p:xfrm>
          <a:off x="990600" y="1509713"/>
          <a:ext cx="2228850" cy="928687"/>
        </p:xfrm>
        <a:graphic>
          <a:graphicData uri="http://schemas.openxmlformats.org/presentationml/2006/ole">
            <p:oleObj spid="_x0000_s648196" name="Equation" r:id="rId7" imgW="876300" imgH="368300" progId="">
              <p:embed/>
            </p:oleObj>
          </a:graphicData>
        </a:graphic>
      </p:graphicFrame>
      <p:sp>
        <p:nvSpPr>
          <p:cNvPr id="33802" name="Rectangle 10"/>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1" name="Object 9"/>
          <p:cNvGraphicFramePr>
            <a:graphicFrameLocks noChangeAspect="1"/>
          </p:cNvGraphicFramePr>
          <p:nvPr/>
        </p:nvGraphicFramePr>
        <p:xfrm>
          <a:off x="974725" y="2514600"/>
          <a:ext cx="3335338" cy="1025525"/>
        </p:xfrm>
        <a:graphic>
          <a:graphicData uri="http://schemas.openxmlformats.org/presentationml/2006/ole">
            <p:oleObj spid="_x0000_s648197" name="Equation" r:id="rId8" imgW="1307532" imgH="406224" progId="">
              <p:embed/>
            </p:oleObj>
          </a:graphicData>
        </a:graphic>
      </p:graphicFrame>
      <p:sp>
        <p:nvSpPr>
          <p:cNvPr id="33804"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3" name="Object 11"/>
          <p:cNvGraphicFramePr>
            <a:graphicFrameLocks noChangeAspect="1"/>
          </p:cNvGraphicFramePr>
          <p:nvPr/>
        </p:nvGraphicFramePr>
        <p:xfrm>
          <a:off x="990600" y="3581400"/>
          <a:ext cx="2366963" cy="928688"/>
        </p:xfrm>
        <a:graphic>
          <a:graphicData uri="http://schemas.openxmlformats.org/presentationml/2006/ole">
            <p:oleObj spid="_x0000_s648198" name="Equation" r:id="rId9" imgW="927100" imgH="368300" progId="">
              <p:embed/>
            </p:oleObj>
          </a:graphicData>
        </a:graphic>
      </p:graphicFrame>
      <p:sp>
        <p:nvSpPr>
          <p:cNvPr id="33806"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5" name="Object 13"/>
          <p:cNvGraphicFramePr>
            <a:graphicFrameLocks noChangeAspect="1"/>
          </p:cNvGraphicFramePr>
          <p:nvPr/>
        </p:nvGraphicFramePr>
        <p:xfrm>
          <a:off x="990600" y="4648200"/>
          <a:ext cx="2286000" cy="928688"/>
        </p:xfrm>
        <a:graphic>
          <a:graphicData uri="http://schemas.openxmlformats.org/presentationml/2006/ole">
            <p:oleObj spid="_x0000_s648199" name="Equation" r:id="rId10" imgW="901700" imgH="368300" progId="">
              <p:embed/>
            </p:oleObj>
          </a:graphicData>
        </a:graphic>
      </p:graphicFrame>
      <p:sp>
        <p:nvSpPr>
          <p:cNvPr id="33808"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7" name="Object 15"/>
          <p:cNvGraphicFramePr>
            <a:graphicFrameLocks noChangeAspect="1"/>
          </p:cNvGraphicFramePr>
          <p:nvPr/>
        </p:nvGraphicFramePr>
        <p:xfrm>
          <a:off x="990600" y="5715000"/>
          <a:ext cx="2286000" cy="928688"/>
        </p:xfrm>
        <a:graphic>
          <a:graphicData uri="http://schemas.openxmlformats.org/presentationml/2006/ole">
            <p:oleObj spid="_x0000_s648200" name="Equation" r:id="rId11" imgW="9017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76200"/>
            <a:ext cx="8229600" cy="1341438"/>
          </a:xfrm>
        </p:spPr>
        <p:txBody>
          <a:bodyPr>
            <a:spAutoFit/>
          </a:bodyPr>
          <a:lstStyle/>
          <a:p>
            <a:r>
              <a:rPr lang="en-US" sz="3200"/>
              <a:t>Find an equation for the surface obtained by rotating the parabola           about the </a:t>
            </a:r>
            <a:r>
              <a:rPr lang="en-US" sz="3200" i="1"/>
              <a:t>z</a:t>
            </a:r>
            <a:r>
              <a:rPr lang="en-US" sz="3200"/>
              <a:t>-axis.</a:t>
            </a:r>
          </a:p>
        </p:txBody>
      </p:sp>
      <p:graphicFrame>
        <p:nvGraphicFramePr>
          <p:cNvPr id="34819" name="TPChart"/>
          <p:cNvGraphicFramePr>
            <a:graphicFrameLocks noChangeAspect="1"/>
          </p:cNvGraphicFramePr>
          <p:nvPr/>
        </p:nvGraphicFramePr>
        <p:xfrm>
          <a:off x="4508500" y="1651000"/>
          <a:ext cx="4572000" cy="5143500"/>
        </p:xfrm>
        <a:graphic>
          <a:graphicData uri="http://schemas.openxmlformats.org/presentationml/2006/ole">
            <p:oleObj spid="_x0000_s649218"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1947863"/>
            <a:ext cx="21336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3482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4267200" y="762000"/>
          <a:ext cx="1219200" cy="647700"/>
        </p:xfrm>
        <a:graphic>
          <a:graphicData uri="http://schemas.openxmlformats.org/presentationml/2006/ole">
            <p:oleObj spid="_x0000_s649219" name="Equation" r:id="rId6" imgW="355600" imgH="190500" progId="">
              <p:embed/>
            </p:oleObj>
          </a:graphicData>
        </a:graphic>
      </p:graphicFrame>
      <p:sp>
        <p:nvSpPr>
          <p:cNvPr id="3482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3" name="Object 7"/>
          <p:cNvGraphicFramePr>
            <a:graphicFrameLocks noChangeAspect="1"/>
          </p:cNvGraphicFramePr>
          <p:nvPr/>
        </p:nvGraphicFramePr>
        <p:xfrm>
          <a:off x="990600" y="1828800"/>
          <a:ext cx="2316163" cy="779463"/>
        </p:xfrm>
        <a:graphic>
          <a:graphicData uri="http://schemas.openxmlformats.org/presentationml/2006/ole">
            <p:oleObj spid="_x0000_s649220" name="Equation" r:id="rId7" imgW="634449" imgH="215713" progId="">
              <p:embed/>
            </p:oleObj>
          </a:graphicData>
        </a:graphic>
      </p:graphicFrame>
      <p:sp>
        <p:nvSpPr>
          <p:cNvPr id="3482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5" name="Object 9"/>
          <p:cNvGraphicFramePr>
            <a:graphicFrameLocks noChangeAspect="1"/>
          </p:cNvGraphicFramePr>
          <p:nvPr/>
        </p:nvGraphicFramePr>
        <p:xfrm>
          <a:off x="990600" y="2819400"/>
          <a:ext cx="2316163" cy="779463"/>
        </p:xfrm>
        <a:graphic>
          <a:graphicData uri="http://schemas.openxmlformats.org/presentationml/2006/ole">
            <p:oleObj spid="_x0000_s649221" name="Equation" r:id="rId8" imgW="634449" imgH="215713" progId="">
              <p:embed/>
            </p:oleObj>
          </a:graphicData>
        </a:graphic>
      </p:graphicFrame>
      <p:sp>
        <p:nvSpPr>
          <p:cNvPr id="3482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7" name="Object 11"/>
          <p:cNvGraphicFramePr>
            <a:graphicFrameLocks noChangeAspect="1"/>
          </p:cNvGraphicFramePr>
          <p:nvPr/>
        </p:nvGraphicFramePr>
        <p:xfrm>
          <a:off x="990600" y="3733800"/>
          <a:ext cx="3132138" cy="779463"/>
        </p:xfrm>
        <a:graphic>
          <a:graphicData uri="http://schemas.openxmlformats.org/presentationml/2006/ole">
            <p:oleObj spid="_x0000_s649222" name="Equation" r:id="rId9" imgW="851269" imgH="215994" progId="">
              <p:embed/>
            </p:oleObj>
          </a:graphicData>
        </a:graphic>
      </p:graphicFrame>
      <p:sp>
        <p:nvSpPr>
          <p:cNvPr id="3483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9" name="Object 13"/>
          <p:cNvGraphicFramePr>
            <a:graphicFrameLocks noChangeAspect="1"/>
          </p:cNvGraphicFramePr>
          <p:nvPr/>
        </p:nvGraphicFramePr>
        <p:xfrm>
          <a:off x="990600" y="4648200"/>
          <a:ext cx="2316163" cy="779463"/>
        </p:xfrm>
        <a:graphic>
          <a:graphicData uri="http://schemas.openxmlformats.org/presentationml/2006/ole">
            <p:oleObj spid="_x0000_s649223" name="Equation" r:id="rId10" imgW="634449" imgH="215713" progId="">
              <p:embed/>
            </p:oleObj>
          </a:graphicData>
        </a:graphic>
      </p:graphicFrame>
      <p:sp>
        <p:nvSpPr>
          <p:cNvPr id="3483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31" name="Object 15"/>
          <p:cNvGraphicFramePr>
            <a:graphicFrameLocks noChangeAspect="1"/>
          </p:cNvGraphicFramePr>
          <p:nvPr/>
        </p:nvGraphicFramePr>
        <p:xfrm>
          <a:off x="990600" y="5638800"/>
          <a:ext cx="2514600" cy="779463"/>
        </p:xfrm>
        <a:graphic>
          <a:graphicData uri="http://schemas.openxmlformats.org/presentationml/2006/ole">
            <p:oleObj spid="_x0000_s649224" name="Equation" r:id="rId11" imgW="685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104775"/>
            <a:ext cx="8229600" cy="1647825"/>
          </a:xfrm>
        </p:spPr>
        <p:txBody>
          <a:bodyPr>
            <a:spAutoFit/>
          </a:bodyPr>
          <a:lstStyle/>
          <a:p>
            <a:r>
              <a:rPr lang="en-US" sz="2800"/>
              <a:t>Find an equation for the surface consisting of all points that are equidistant from the point (0, - 3, 0) and the plane </a:t>
            </a:r>
            <a:r>
              <a:rPr lang="en-US" sz="2800" i="1"/>
              <a:t>y</a:t>
            </a:r>
            <a:r>
              <a:rPr lang="en-US" sz="2800"/>
              <a:t> = 3. </a:t>
            </a:r>
          </a:p>
        </p:txBody>
      </p:sp>
      <p:graphicFrame>
        <p:nvGraphicFramePr>
          <p:cNvPr id="35843" name="TPChart"/>
          <p:cNvGraphicFramePr>
            <a:graphicFrameLocks noChangeAspect="1"/>
          </p:cNvGraphicFramePr>
          <p:nvPr/>
        </p:nvGraphicFramePr>
        <p:xfrm>
          <a:off x="4508500" y="1651000"/>
          <a:ext cx="4572000" cy="5143500"/>
        </p:xfrm>
        <a:graphic>
          <a:graphicData uri="http://schemas.openxmlformats.org/presentationml/2006/ole">
            <p:oleObj spid="_x0000_s650242"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457200" y="1981200"/>
            <a:ext cx="1676400" cy="4478338"/>
          </a:xfrm>
        </p:spPr>
        <p:txBody>
          <a:bodyPr>
            <a:spAutoFit/>
          </a:bodyPr>
          <a:lstStyle/>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a:p>
            <a:pPr marL="609600" indent="-609600">
              <a:spcAft>
                <a:spcPct val="80000"/>
              </a:spcAft>
              <a:buFontTx/>
              <a:buAutoNum type="arabicPeriod"/>
            </a:pPr>
            <a:r>
              <a:rPr lang="en-US"/>
              <a:t>x</a:t>
            </a:r>
          </a:p>
        </p:txBody>
      </p:sp>
      <p:sp>
        <p:nvSpPr>
          <p:cNvPr id="3584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990600" y="1939925"/>
          <a:ext cx="2962275" cy="650875"/>
        </p:xfrm>
        <a:graphic>
          <a:graphicData uri="http://schemas.openxmlformats.org/presentationml/2006/ole">
            <p:oleObj spid="_x0000_s650243" name="Equation" r:id="rId6" imgW="965200" imgH="215900" progId="">
              <p:embed/>
            </p:oleObj>
          </a:graphicData>
        </a:graphic>
      </p:graphicFrame>
      <p:sp>
        <p:nvSpPr>
          <p:cNvPr id="3584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7" name="Object 7"/>
          <p:cNvGraphicFramePr>
            <a:graphicFrameLocks noChangeAspect="1"/>
          </p:cNvGraphicFramePr>
          <p:nvPr/>
        </p:nvGraphicFramePr>
        <p:xfrm>
          <a:off x="990600" y="2930525"/>
          <a:ext cx="1933575" cy="650875"/>
        </p:xfrm>
        <a:graphic>
          <a:graphicData uri="http://schemas.openxmlformats.org/presentationml/2006/ole">
            <p:oleObj spid="_x0000_s650244" name="Equation" r:id="rId7" imgW="634449" imgH="215713" progId="">
              <p:embed/>
            </p:oleObj>
          </a:graphicData>
        </a:graphic>
      </p:graphicFrame>
      <p:sp>
        <p:nvSpPr>
          <p:cNvPr id="3585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9" name="Object 9"/>
          <p:cNvGraphicFramePr>
            <a:graphicFrameLocks noChangeAspect="1"/>
          </p:cNvGraphicFramePr>
          <p:nvPr/>
        </p:nvGraphicFramePr>
        <p:xfrm>
          <a:off x="1066800" y="3886200"/>
          <a:ext cx="1933575" cy="650875"/>
        </p:xfrm>
        <a:graphic>
          <a:graphicData uri="http://schemas.openxmlformats.org/presentationml/2006/ole">
            <p:oleObj spid="_x0000_s650245" name="Equation" r:id="rId8" imgW="634449" imgH="215713" progId="">
              <p:embed/>
            </p:oleObj>
          </a:graphicData>
        </a:graphic>
      </p:graphicFrame>
      <p:sp>
        <p:nvSpPr>
          <p:cNvPr id="3585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51" name="Object 11"/>
          <p:cNvGraphicFramePr>
            <a:graphicFrameLocks noChangeAspect="1"/>
          </p:cNvGraphicFramePr>
          <p:nvPr/>
        </p:nvGraphicFramePr>
        <p:xfrm>
          <a:off x="990600" y="4876800"/>
          <a:ext cx="2516188" cy="650875"/>
        </p:xfrm>
        <a:graphic>
          <a:graphicData uri="http://schemas.openxmlformats.org/presentationml/2006/ole">
            <p:oleObj spid="_x0000_s650246" name="Equation" r:id="rId9" imgW="825500" imgH="215900" progId="">
              <p:embed/>
            </p:oleObj>
          </a:graphicData>
        </a:graphic>
      </p:graphicFrame>
      <p:sp>
        <p:nvSpPr>
          <p:cNvPr id="35854"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53" name="Object 13"/>
          <p:cNvGraphicFramePr>
            <a:graphicFrameLocks noChangeAspect="1"/>
          </p:cNvGraphicFramePr>
          <p:nvPr/>
        </p:nvGraphicFramePr>
        <p:xfrm>
          <a:off x="990600" y="5867400"/>
          <a:ext cx="2514600" cy="650875"/>
        </p:xfrm>
        <a:graphic>
          <a:graphicData uri="http://schemas.openxmlformats.org/presentationml/2006/ole">
            <p:oleObj spid="_x0000_s650247" name="Equation" r:id="rId10" imgW="825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28575"/>
            <a:ext cx="8229600" cy="1647825"/>
          </a:xfrm>
        </p:spPr>
        <p:txBody>
          <a:bodyPr>
            <a:spAutoFit/>
          </a:bodyPr>
          <a:lstStyle/>
          <a:p>
            <a:r>
              <a:rPr lang="en-US" sz="2800"/>
              <a:t>Find an equation for the surface consisting of all points </a:t>
            </a:r>
            <a:r>
              <a:rPr lang="en-US" sz="2800" i="1"/>
              <a:t>P</a:t>
            </a:r>
            <a:r>
              <a:rPr lang="en-US" sz="2800"/>
              <a:t> for which the distance from </a:t>
            </a:r>
            <a:r>
              <a:rPr lang="en-US" sz="2800" i="1"/>
              <a:t>P</a:t>
            </a:r>
            <a:r>
              <a:rPr lang="en-US" sz="2800"/>
              <a:t> to the </a:t>
            </a:r>
            <a:r>
              <a:rPr lang="en-US" sz="2800" i="1"/>
              <a:t>x</a:t>
            </a:r>
            <a:r>
              <a:rPr lang="en-US" sz="2800"/>
              <a:t>-axis is three times the distance from </a:t>
            </a:r>
            <a:r>
              <a:rPr lang="en-US" sz="2800" i="1"/>
              <a:t>P</a:t>
            </a:r>
            <a:r>
              <a:rPr lang="en-US" sz="2800"/>
              <a:t> to the </a:t>
            </a:r>
            <a:r>
              <a:rPr lang="en-US" sz="2800" i="1"/>
              <a:t>yz</a:t>
            </a:r>
            <a:r>
              <a:rPr lang="en-US" sz="2800"/>
              <a:t>-plane.</a:t>
            </a:r>
          </a:p>
        </p:txBody>
      </p:sp>
      <p:graphicFrame>
        <p:nvGraphicFramePr>
          <p:cNvPr id="36867" name="TPChart"/>
          <p:cNvGraphicFramePr>
            <a:graphicFrameLocks noChangeAspect="1"/>
          </p:cNvGraphicFramePr>
          <p:nvPr/>
        </p:nvGraphicFramePr>
        <p:xfrm>
          <a:off x="4808538" y="1981200"/>
          <a:ext cx="4335462" cy="4876800"/>
        </p:xfrm>
        <a:graphic>
          <a:graphicData uri="http://schemas.openxmlformats.org/presentationml/2006/ole">
            <p:oleObj spid="_x0000_s651266"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2055813"/>
            <a:ext cx="1066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36869" name="Object 5"/>
          <p:cNvGraphicFramePr>
            <a:graphicFrameLocks noChangeAspect="1"/>
          </p:cNvGraphicFramePr>
          <p:nvPr/>
        </p:nvGraphicFramePr>
        <p:xfrm>
          <a:off x="990600" y="1963738"/>
          <a:ext cx="2844800" cy="703262"/>
        </p:xfrm>
        <a:graphic>
          <a:graphicData uri="http://schemas.openxmlformats.org/presentationml/2006/ole">
            <p:oleObj spid="_x0000_s651267" name="Equation" r:id="rId6" imgW="863225" imgH="215806" progId="">
              <p:embed/>
            </p:oleObj>
          </a:graphicData>
        </a:graphic>
      </p:graphicFrame>
      <p:graphicFrame>
        <p:nvGraphicFramePr>
          <p:cNvPr id="36871" name="Object 7"/>
          <p:cNvGraphicFramePr>
            <a:graphicFrameLocks noChangeAspect="1"/>
          </p:cNvGraphicFramePr>
          <p:nvPr/>
        </p:nvGraphicFramePr>
        <p:xfrm>
          <a:off x="990600" y="2895600"/>
          <a:ext cx="2897188" cy="703263"/>
        </p:xfrm>
        <a:graphic>
          <a:graphicData uri="http://schemas.openxmlformats.org/presentationml/2006/ole">
            <p:oleObj spid="_x0000_s651268" name="Equation" r:id="rId7" imgW="876300" imgH="215900" progId="">
              <p:embed/>
            </p:oleObj>
          </a:graphicData>
        </a:graphic>
      </p:graphicFrame>
      <p:graphicFrame>
        <p:nvGraphicFramePr>
          <p:cNvPr id="36873" name="Object 9"/>
          <p:cNvGraphicFramePr>
            <a:graphicFrameLocks noChangeAspect="1"/>
          </p:cNvGraphicFramePr>
          <p:nvPr/>
        </p:nvGraphicFramePr>
        <p:xfrm>
          <a:off x="990600" y="3886200"/>
          <a:ext cx="2466975" cy="703263"/>
        </p:xfrm>
        <a:graphic>
          <a:graphicData uri="http://schemas.openxmlformats.org/presentationml/2006/ole">
            <p:oleObj spid="_x0000_s651269" name="Equation" r:id="rId8" imgW="749300" imgH="215900" progId="">
              <p:embed/>
            </p:oleObj>
          </a:graphicData>
        </a:graphic>
      </p:graphicFrame>
      <p:graphicFrame>
        <p:nvGraphicFramePr>
          <p:cNvPr id="36875" name="Object 11"/>
          <p:cNvGraphicFramePr>
            <a:graphicFrameLocks noChangeAspect="1"/>
          </p:cNvGraphicFramePr>
          <p:nvPr/>
        </p:nvGraphicFramePr>
        <p:xfrm>
          <a:off x="990600" y="4876800"/>
          <a:ext cx="2644775" cy="703263"/>
        </p:xfrm>
        <a:graphic>
          <a:graphicData uri="http://schemas.openxmlformats.org/presentationml/2006/ole">
            <p:oleObj spid="_x0000_s651270" name="Equation" r:id="rId9" imgW="800447" imgH="215994" progId="">
              <p:embed/>
            </p:oleObj>
          </a:graphicData>
        </a:graphic>
      </p:graphicFrame>
      <p:graphicFrame>
        <p:nvGraphicFramePr>
          <p:cNvPr id="36877" name="Object 13"/>
          <p:cNvGraphicFramePr>
            <a:graphicFrameLocks noChangeAspect="1"/>
          </p:cNvGraphicFramePr>
          <p:nvPr/>
        </p:nvGraphicFramePr>
        <p:xfrm>
          <a:off x="990600" y="5791200"/>
          <a:ext cx="2590800" cy="703263"/>
        </p:xfrm>
        <a:graphic>
          <a:graphicData uri="http://schemas.openxmlformats.org/presentationml/2006/ole">
            <p:oleObj spid="_x0000_s651271" name="Equation" r:id="rId10" imgW="787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647825"/>
          </a:xfrm>
        </p:spPr>
        <p:txBody>
          <a:bodyPr>
            <a:spAutoFit/>
          </a:bodyPr>
          <a:lstStyle/>
          <a:p>
            <a:r>
              <a:rPr lang="en-US" sz="2800"/>
              <a:t>Plot the point whose cylindrical coordinates are  </a:t>
            </a:r>
            <a:br>
              <a:rPr lang="en-US" sz="2800"/>
            </a:br>
            <a:r>
              <a:rPr lang="en-US" sz="2800"/>
              <a:t>                    .  Then find the rectangular coordinates of the point.</a:t>
            </a:r>
          </a:p>
        </p:txBody>
      </p:sp>
      <p:graphicFrame>
        <p:nvGraphicFramePr>
          <p:cNvPr id="37891" name="TPChart"/>
          <p:cNvGraphicFramePr>
            <a:graphicFrameLocks noChangeAspect="1"/>
          </p:cNvGraphicFramePr>
          <p:nvPr/>
        </p:nvGraphicFramePr>
        <p:xfrm>
          <a:off x="4741863" y="1905000"/>
          <a:ext cx="4402137" cy="4953000"/>
        </p:xfrm>
        <a:graphic>
          <a:graphicData uri="http://schemas.openxmlformats.org/presentationml/2006/ole">
            <p:oleObj spid="_x0000_s652290"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( 0, 7, 9 )</a:t>
            </a:r>
          </a:p>
          <a:p>
            <a:pPr marL="609600" indent="-609600">
              <a:buFontTx/>
              <a:buAutoNum type="arabicPeriod"/>
            </a:pPr>
            <a:r>
              <a:rPr lang="en-US"/>
              <a:t>( 7, 0, 7 )</a:t>
            </a:r>
          </a:p>
          <a:p>
            <a:pPr marL="609600" indent="-609600">
              <a:buFontTx/>
              <a:buAutoNum type="arabicPeriod"/>
            </a:pPr>
            <a:r>
              <a:rPr lang="en-US"/>
              <a:t>( 9, 9, 7 )</a:t>
            </a:r>
          </a:p>
          <a:p>
            <a:pPr marL="609600" indent="-609600">
              <a:buFontTx/>
              <a:buAutoNum type="arabicPeriod"/>
            </a:pPr>
            <a:r>
              <a:rPr lang="en-US"/>
              <a:t>( 0, 9, 7 )</a:t>
            </a:r>
          </a:p>
          <a:p>
            <a:pPr marL="609600" indent="-609600">
              <a:buFontTx/>
              <a:buAutoNum type="arabicPeriod"/>
            </a:pPr>
            <a:r>
              <a:rPr lang="en-US"/>
              <a:t>( 0, 0, 7 )</a:t>
            </a:r>
          </a:p>
        </p:txBody>
      </p:sp>
      <p:sp>
        <p:nvSpPr>
          <p:cNvPr id="3789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533400" y="717550"/>
          <a:ext cx="2057400" cy="654050"/>
        </p:xfrm>
        <a:graphic>
          <a:graphicData uri="http://schemas.openxmlformats.org/presentationml/2006/ole">
            <p:oleObj spid="_x0000_s652291" name="Equation" r:id="rId6" imgW="673392"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120650"/>
            <a:ext cx="8229600" cy="1465263"/>
          </a:xfrm>
        </p:spPr>
        <p:txBody>
          <a:bodyPr>
            <a:spAutoFit/>
          </a:bodyPr>
          <a:lstStyle/>
          <a:p>
            <a:r>
              <a:rPr lang="en-US" sz="3600"/>
              <a:t>Change  ( 7, 0, 0 ) from spherical to cylindrical coordinates.</a:t>
            </a:r>
          </a:p>
        </p:txBody>
      </p:sp>
      <p:graphicFrame>
        <p:nvGraphicFramePr>
          <p:cNvPr id="38915" name="TPChart"/>
          <p:cNvGraphicFramePr>
            <a:graphicFrameLocks noChangeAspect="1"/>
          </p:cNvGraphicFramePr>
          <p:nvPr/>
        </p:nvGraphicFramePr>
        <p:xfrm>
          <a:off x="4508500" y="1651000"/>
          <a:ext cx="4572000" cy="5143500"/>
        </p:xfrm>
        <a:graphic>
          <a:graphicData uri="http://schemas.openxmlformats.org/presentationml/2006/ole">
            <p:oleObj spid="_x0000_s653314"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2133600"/>
            <a:ext cx="4114800" cy="2916238"/>
          </a:xfrm>
        </p:spPr>
        <p:txBody>
          <a:bodyPr>
            <a:spAutoFit/>
          </a:bodyPr>
          <a:lstStyle/>
          <a:p>
            <a:pPr marL="609600" indent="-609600">
              <a:buFontTx/>
              <a:buAutoNum type="arabicPeriod"/>
            </a:pPr>
            <a:r>
              <a:rPr lang="en-US"/>
              <a:t>( 0, 0, 7 )</a:t>
            </a:r>
          </a:p>
          <a:p>
            <a:pPr marL="609600" indent="-609600">
              <a:buFontTx/>
              <a:buAutoNum type="arabicPeriod"/>
            </a:pPr>
            <a:r>
              <a:rPr lang="en-US"/>
              <a:t>( 0, 0, - 7 )</a:t>
            </a:r>
          </a:p>
          <a:p>
            <a:pPr marL="609600" indent="-609600">
              <a:buFontTx/>
              <a:buAutoNum type="arabicPeriod"/>
            </a:pPr>
            <a:r>
              <a:rPr lang="en-US"/>
              <a:t>( - 7, 0, - 7 )</a:t>
            </a:r>
          </a:p>
          <a:p>
            <a:pPr marL="609600" indent="-609600">
              <a:buFontTx/>
              <a:buAutoNum type="arabicPeriod"/>
            </a:pPr>
            <a:r>
              <a:rPr lang="en-US"/>
              <a:t>( 7, 0, 7 )</a:t>
            </a:r>
          </a:p>
          <a:p>
            <a:pPr marL="609600" indent="-609600">
              <a:buFontTx/>
              <a:buAutoNum type="arabicPeriod"/>
            </a:pPr>
            <a:r>
              <a:rPr lang="en-US"/>
              <a:t>( 7, 0, 0 )</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PAnswers"/>
          <p:cNvSpPr>
            <a:spLocks noGrp="1" noChangeArrowheads="1"/>
          </p:cNvSpPr>
          <p:nvPr>
            <p:ph type="body" idx="1"/>
            <p:custDataLst>
              <p:tags r:id="rId3"/>
            </p:custDataLst>
          </p:nvPr>
        </p:nvSpPr>
        <p:spPr>
          <a:xfrm>
            <a:off x="457200" y="3835400"/>
            <a:ext cx="3733800" cy="2794000"/>
          </a:xfrm>
        </p:spPr>
        <p:txBody>
          <a:bodyPr>
            <a:spAutoFit/>
          </a:bodyPr>
          <a:lstStyle/>
          <a:p>
            <a:pPr marL="609600" indent="-609600">
              <a:spcAft>
                <a:spcPct val="40000"/>
              </a:spcAft>
              <a:buFontTx/>
              <a:buAutoNum type="arabicPeriod"/>
            </a:pPr>
            <a:r>
              <a:rPr lang="en-US" sz="2400"/>
              <a:t>x</a:t>
            </a:r>
          </a:p>
          <a:p>
            <a:pPr marL="609600" indent="-609600">
              <a:spcAft>
                <a:spcPct val="40000"/>
              </a:spcAft>
              <a:buFontTx/>
              <a:buAutoNum type="arabicPeriod"/>
            </a:pPr>
            <a:r>
              <a:rPr lang="en-US" sz="2400"/>
              <a:t>x</a:t>
            </a:r>
          </a:p>
          <a:p>
            <a:pPr marL="609600" indent="-609600">
              <a:spcAft>
                <a:spcPct val="40000"/>
              </a:spcAft>
              <a:buFontTx/>
              <a:buAutoNum type="arabicPeriod"/>
            </a:pPr>
            <a:r>
              <a:rPr lang="en-US" sz="2400"/>
              <a:t>x</a:t>
            </a:r>
          </a:p>
          <a:p>
            <a:pPr marL="609600" indent="-609600">
              <a:spcAft>
                <a:spcPct val="40000"/>
              </a:spcAft>
              <a:buFontTx/>
              <a:buAutoNum type="arabicPeriod"/>
            </a:pPr>
            <a:r>
              <a:rPr lang="en-US" sz="2400"/>
              <a:t>x</a:t>
            </a:r>
          </a:p>
          <a:p>
            <a:pPr marL="609600" indent="-609600">
              <a:spcAft>
                <a:spcPct val="40000"/>
              </a:spcAft>
              <a:buFontTx/>
              <a:buAutoNum type="arabicPeriod"/>
            </a:pPr>
            <a:r>
              <a:rPr lang="en-US" sz="2400"/>
              <a:t>none of these </a:t>
            </a:r>
          </a:p>
        </p:txBody>
      </p:sp>
      <p:sp>
        <p:nvSpPr>
          <p:cNvPr id="39938" name="TPQuestion"/>
          <p:cNvSpPr>
            <a:spLocks noGrp="1" noChangeArrowheads="1"/>
          </p:cNvSpPr>
          <p:nvPr>
            <p:ph type="title"/>
          </p:nvPr>
        </p:nvSpPr>
        <p:spPr>
          <a:xfrm>
            <a:off x="457200" y="0"/>
            <a:ext cx="8229600" cy="1220788"/>
          </a:xfrm>
        </p:spPr>
        <p:txBody>
          <a:bodyPr>
            <a:spAutoFit/>
          </a:bodyPr>
          <a:lstStyle/>
          <a:p>
            <a:r>
              <a:rPr lang="en-US" sz="2800"/>
              <a:t>The sketch of the solid is given below. Given         , write the inequalities that describe it.</a:t>
            </a:r>
          </a:p>
        </p:txBody>
      </p:sp>
      <p:graphicFrame>
        <p:nvGraphicFramePr>
          <p:cNvPr id="39939" name="TPChart"/>
          <p:cNvGraphicFramePr>
            <a:graphicFrameLocks noChangeAspect="1"/>
          </p:cNvGraphicFramePr>
          <p:nvPr/>
        </p:nvGraphicFramePr>
        <p:xfrm>
          <a:off x="4508500" y="1651000"/>
          <a:ext cx="4572000" cy="5143500"/>
        </p:xfrm>
        <a:graphic>
          <a:graphicData uri="http://schemas.openxmlformats.org/presentationml/2006/ole">
            <p:oleObj spid="_x0000_s654338" name="Chart" r:id="rId5" imgW="4571989" imgH="5143584" progId="MSGraph.Chart.8">
              <p:embed followColorScheme="full"/>
            </p:oleObj>
          </a:graphicData>
        </a:graphic>
      </p:graphicFrame>
      <p:sp>
        <p:nvSpPr>
          <p:cNvPr id="39942"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7620000" y="381000"/>
          <a:ext cx="914400" cy="457200"/>
        </p:xfrm>
        <a:graphic>
          <a:graphicData uri="http://schemas.openxmlformats.org/presentationml/2006/ole">
            <p:oleObj spid="_x0000_s654339" name="Equation" r:id="rId6" imgW="304800" imgH="152400" progId="">
              <p:embed/>
            </p:oleObj>
          </a:graphicData>
        </a:graphic>
      </p:graphicFrame>
      <p:pic>
        <p:nvPicPr>
          <p:cNvPr id="39943" name="Picture 7"/>
          <p:cNvPicPr>
            <a:picLocks noChangeAspect="1" noChangeArrowheads="1"/>
          </p:cNvPicPr>
          <p:nvPr/>
        </p:nvPicPr>
        <p:blipFill>
          <a:blip r:embed="rId7"/>
          <a:srcRect/>
          <a:stretch>
            <a:fillRect/>
          </a:stretch>
        </p:blipFill>
        <p:spPr bwMode="auto">
          <a:xfrm>
            <a:off x="533400" y="1219200"/>
            <a:ext cx="2335213" cy="2590800"/>
          </a:xfrm>
          <a:prstGeom prst="rect">
            <a:avLst/>
          </a:prstGeom>
          <a:noFill/>
          <a:ln w="9525">
            <a:noFill/>
            <a:miter lim="800000"/>
            <a:headEnd/>
            <a:tailEnd/>
          </a:ln>
        </p:spPr>
      </p:pic>
      <p:sp>
        <p:nvSpPr>
          <p:cNvPr id="39945"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4" name="Object 8"/>
          <p:cNvGraphicFramePr>
            <a:graphicFrameLocks noChangeAspect="1"/>
          </p:cNvGraphicFramePr>
          <p:nvPr/>
        </p:nvGraphicFramePr>
        <p:xfrm>
          <a:off x="1066800" y="3670300"/>
          <a:ext cx="2435225" cy="596900"/>
        </p:xfrm>
        <a:graphic>
          <a:graphicData uri="http://schemas.openxmlformats.org/presentationml/2006/ole">
            <p:oleObj spid="_x0000_s654340" name="Equation" r:id="rId8" imgW="774028" imgH="190335" progId="">
              <p:embed/>
            </p:oleObj>
          </a:graphicData>
        </a:graphic>
      </p:graphicFrame>
      <p:sp>
        <p:nvSpPr>
          <p:cNvPr id="39947" name="Rectangle 1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6" name="Object 10"/>
          <p:cNvGraphicFramePr>
            <a:graphicFrameLocks noChangeAspect="1"/>
          </p:cNvGraphicFramePr>
          <p:nvPr/>
        </p:nvGraphicFramePr>
        <p:xfrm>
          <a:off x="1066800" y="4267200"/>
          <a:ext cx="2435225" cy="596900"/>
        </p:xfrm>
        <a:graphic>
          <a:graphicData uri="http://schemas.openxmlformats.org/presentationml/2006/ole">
            <p:oleObj spid="_x0000_s654341" name="Equation" r:id="rId9" imgW="774028" imgH="190335" progId="">
              <p:embed/>
            </p:oleObj>
          </a:graphicData>
        </a:graphic>
      </p:graphicFrame>
      <p:sp>
        <p:nvSpPr>
          <p:cNvPr id="39949" name="Rectangle 13"/>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8" name="Object 12"/>
          <p:cNvGraphicFramePr>
            <a:graphicFrameLocks noChangeAspect="1"/>
          </p:cNvGraphicFramePr>
          <p:nvPr/>
        </p:nvGraphicFramePr>
        <p:xfrm>
          <a:off x="1066800" y="4876800"/>
          <a:ext cx="1719263" cy="596900"/>
        </p:xfrm>
        <a:graphic>
          <a:graphicData uri="http://schemas.openxmlformats.org/presentationml/2006/ole">
            <p:oleObj spid="_x0000_s654342" name="Equation" r:id="rId10" imgW="545626" imgH="190335" progId="">
              <p:embed/>
            </p:oleObj>
          </a:graphicData>
        </a:graphic>
      </p:graphicFrame>
      <p:sp>
        <p:nvSpPr>
          <p:cNvPr id="39951" name="Rectangle 1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50" name="Object 14"/>
          <p:cNvGraphicFramePr>
            <a:graphicFrameLocks noChangeAspect="1"/>
          </p:cNvGraphicFramePr>
          <p:nvPr/>
        </p:nvGraphicFramePr>
        <p:xfrm>
          <a:off x="1066800" y="5486400"/>
          <a:ext cx="2438400" cy="596900"/>
        </p:xfrm>
        <a:graphic>
          <a:graphicData uri="http://schemas.openxmlformats.org/presentationml/2006/ole">
            <p:oleObj spid="_x0000_s654343" name="Equation" r:id="rId11" imgW="774028" imgH="19033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26988"/>
            <a:ext cx="8229600" cy="1954212"/>
          </a:xfrm>
        </p:spPr>
        <p:txBody>
          <a:bodyPr>
            <a:spAutoFit/>
          </a:bodyPr>
          <a:lstStyle/>
          <a:p>
            <a:r>
              <a:rPr lang="en-US" sz="2600"/>
              <a:t>The displacement (in feet) of a certain particle moving in a straight line is given by </a:t>
            </a:r>
            <a:r>
              <a:rPr lang="en-US" sz="2600" i="1"/>
              <a:t>s</a:t>
            </a:r>
            <a:r>
              <a:rPr lang="en-US" sz="2600"/>
              <a:t> = </a:t>
            </a:r>
            <a:r>
              <a:rPr lang="en-US" sz="2600" i="1"/>
              <a:t>t</a:t>
            </a:r>
            <a:r>
              <a:rPr lang="en-US" sz="2600" baseline="50000"/>
              <a:t>3</a:t>
            </a:r>
            <a:r>
              <a:rPr lang="en-US" sz="2600"/>
              <a:t>/8 where </a:t>
            </a:r>
            <a:r>
              <a:rPr lang="en-US" sz="2600" i="1"/>
              <a:t>t</a:t>
            </a:r>
            <a:r>
              <a:rPr lang="en-US" sz="2600"/>
              <a:t> is measured in seconds. Find the average velocity over the interval [1, 1.8]. </a:t>
            </a:r>
          </a:p>
        </p:txBody>
      </p:sp>
      <p:graphicFrame>
        <p:nvGraphicFramePr>
          <p:cNvPr id="4099" name="TPChart"/>
          <p:cNvGraphicFramePr>
            <a:graphicFrameLocks noChangeAspect="1"/>
          </p:cNvGraphicFramePr>
          <p:nvPr/>
        </p:nvGraphicFramePr>
        <p:xfrm>
          <a:off x="4508500" y="1651000"/>
          <a:ext cx="4572000" cy="5143500"/>
        </p:xfrm>
        <a:graphic>
          <a:graphicData uri="http://schemas.openxmlformats.org/presentationml/2006/ole">
            <p:oleObj spid="_x0000_s65538"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2290763"/>
            <a:ext cx="4114800" cy="3500437"/>
          </a:xfrm>
        </p:spPr>
        <p:txBody>
          <a:bodyPr>
            <a:spAutoFit/>
          </a:bodyPr>
          <a:lstStyle/>
          <a:p>
            <a:pPr marL="609600" indent="-609600">
              <a:buFontTx/>
              <a:buAutoNum type="arabicPeriod"/>
            </a:pPr>
            <a:r>
              <a:rPr lang="en-US"/>
              <a:t>0.865</a:t>
            </a:r>
          </a:p>
          <a:p>
            <a:pPr marL="609600" indent="-609600">
              <a:buFontTx/>
              <a:buAutoNum type="arabicPeriod"/>
            </a:pPr>
            <a:r>
              <a:rPr lang="en-US"/>
              <a:t>0.654</a:t>
            </a:r>
          </a:p>
          <a:p>
            <a:pPr marL="609600" indent="-609600">
              <a:buFontTx/>
              <a:buAutoNum type="arabicPeriod"/>
            </a:pPr>
            <a:r>
              <a:rPr lang="en-US"/>
              <a:t>0.765</a:t>
            </a:r>
          </a:p>
          <a:p>
            <a:pPr marL="609600" indent="-609600">
              <a:buFontTx/>
              <a:buAutoNum type="arabicPeriod"/>
            </a:pPr>
            <a:r>
              <a:rPr lang="en-US"/>
              <a:t>0.756</a:t>
            </a:r>
          </a:p>
          <a:p>
            <a:pPr marL="609600" indent="-609600">
              <a:buFontTx/>
              <a:buAutoNum type="arabicPeriod"/>
            </a:pPr>
            <a:r>
              <a:rPr lang="en-US"/>
              <a:t>0.745</a:t>
            </a:r>
          </a:p>
          <a:p>
            <a:pPr marL="609600" indent="-609600">
              <a:buFontTx/>
              <a:buAutoNum type="arabicPeriod"/>
            </a:pPr>
            <a:r>
              <a:rPr lang="en-US"/>
              <a:t>0.755</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304800" y="90488"/>
            <a:ext cx="8458200" cy="1966912"/>
          </a:xfrm>
        </p:spPr>
        <p:txBody>
          <a:bodyPr>
            <a:spAutoFit/>
          </a:bodyPr>
          <a:lstStyle/>
          <a:p>
            <a:pPr>
              <a:lnSpc>
                <a:spcPct val="125000"/>
              </a:lnSpc>
            </a:pPr>
            <a:r>
              <a:rPr lang="en-US" sz="2800"/>
              <a:t>A solid lies above the cone                  and below the sphere                               . Describe the solid in terms of inequalities involving spherical coordinates.</a:t>
            </a:r>
          </a:p>
        </p:txBody>
      </p:sp>
      <p:graphicFrame>
        <p:nvGraphicFramePr>
          <p:cNvPr id="40963" name="TPChart"/>
          <p:cNvGraphicFramePr>
            <a:graphicFrameLocks noChangeAspect="1"/>
          </p:cNvGraphicFramePr>
          <p:nvPr/>
        </p:nvGraphicFramePr>
        <p:xfrm>
          <a:off x="5257800" y="2209800"/>
          <a:ext cx="3886200" cy="4648200"/>
        </p:xfrm>
        <a:graphic>
          <a:graphicData uri="http://schemas.openxmlformats.org/presentationml/2006/ole">
            <p:oleObj spid="_x0000_s655362"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228600" y="2274888"/>
            <a:ext cx="41148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40966"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5" name="Object 5"/>
          <p:cNvGraphicFramePr>
            <a:graphicFrameLocks noChangeAspect="1"/>
          </p:cNvGraphicFramePr>
          <p:nvPr/>
        </p:nvGraphicFramePr>
        <p:xfrm>
          <a:off x="4724400" y="319088"/>
          <a:ext cx="1752600" cy="595312"/>
        </p:xfrm>
        <a:graphic>
          <a:graphicData uri="http://schemas.openxmlformats.org/presentationml/2006/ole">
            <p:oleObj spid="_x0000_s655363" name="Equation" r:id="rId6" imgW="787400" imgH="266700" progId="">
              <p:embed/>
            </p:oleObj>
          </a:graphicData>
        </a:graphic>
      </p:graphicFrame>
      <p:sp>
        <p:nvSpPr>
          <p:cNvPr id="4096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7" name="Object 7"/>
          <p:cNvGraphicFramePr>
            <a:graphicFrameLocks noChangeAspect="1"/>
          </p:cNvGraphicFramePr>
          <p:nvPr/>
        </p:nvGraphicFramePr>
        <p:xfrm>
          <a:off x="1600200" y="849313"/>
          <a:ext cx="2971800" cy="674687"/>
        </p:xfrm>
        <a:graphic>
          <a:graphicData uri="http://schemas.openxmlformats.org/presentationml/2006/ole">
            <p:oleObj spid="_x0000_s655364" name="Equation" r:id="rId7" imgW="940208" imgH="215994" progId="">
              <p:embed/>
            </p:oleObj>
          </a:graphicData>
        </a:graphic>
      </p:graphicFrame>
      <p:sp>
        <p:nvSpPr>
          <p:cNvPr id="4097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9" name="Object 9"/>
          <p:cNvGraphicFramePr>
            <a:graphicFrameLocks noChangeAspect="1"/>
          </p:cNvGraphicFramePr>
          <p:nvPr/>
        </p:nvGraphicFramePr>
        <p:xfrm>
          <a:off x="685800" y="2328863"/>
          <a:ext cx="4779963" cy="414337"/>
        </p:xfrm>
        <a:graphic>
          <a:graphicData uri="http://schemas.openxmlformats.org/presentationml/2006/ole">
            <p:oleObj spid="_x0000_s655365" name="Equation" r:id="rId8" imgW="2451100" imgH="215900" progId="">
              <p:embed/>
            </p:oleObj>
          </a:graphicData>
        </a:graphic>
      </p:graphicFrame>
      <p:sp>
        <p:nvSpPr>
          <p:cNvPr id="4097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1" name="Object 11"/>
          <p:cNvGraphicFramePr>
            <a:graphicFrameLocks noChangeAspect="1"/>
          </p:cNvGraphicFramePr>
          <p:nvPr/>
        </p:nvGraphicFramePr>
        <p:xfrm>
          <a:off x="708025" y="3319463"/>
          <a:ext cx="4557713" cy="414337"/>
        </p:xfrm>
        <a:graphic>
          <a:graphicData uri="http://schemas.openxmlformats.org/presentationml/2006/ole">
            <p:oleObj spid="_x0000_s655366" name="Equation" r:id="rId9" imgW="2336800" imgH="215900" progId="">
              <p:embed/>
            </p:oleObj>
          </a:graphicData>
        </a:graphic>
      </p:graphicFrame>
      <p:sp>
        <p:nvSpPr>
          <p:cNvPr id="40974"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3" name="Object 13"/>
          <p:cNvGraphicFramePr>
            <a:graphicFrameLocks noChangeAspect="1"/>
          </p:cNvGraphicFramePr>
          <p:nvPr/>
        </p:nvGraphicFramePr>
        <p:xfrm>
          <a:off x="685800" y="4233863"/>
          <a:ext cx="4645025" cy="414337"/>
        </p:xfrm>
        <a:graphic>
          <a:graphicData uri="http://schemas.openxmlformats.org/presentationml/2006/ole">
            <p:oleObj spid="_x0000_s655367" name="Equation" r:id="rId10" imgW="2387600" imgH="215900" progId="">
              <p:embed/>
            </p:oleObj>
          </a:graphicData>
        </a:graphic>
      </p:graphicFrame>
      <p:sp>
        <p:nvSpPr>
          <p:cNvPr id="40976"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5" name="Object 15"/>
          <p:cNvGraphicFramePr>
            <a:graphicFrameLocks noChangeAspect="1"/>
          </p:cNvGraphicFramePr>
          <p:nvPr/>
        </p:nvGraphicFramePr>
        <p:xfrm>
          <a:off x="685800" y="5181600"/>
          <a:ext cx="4421188" cy="414338"/>
        </p:xfrm>
        <a:graphic>
          <a:graphicData uri="http://schemas.openxmlformats.org/presentationml/2006/ole">
            <p:oleObj spid="_x0000_s655368" name="Equation" r:id="rId11" imgW="2273300" imgH="215900" progId="">
              <p:embed/>
            </p:oleObj>
          </a:graphicData>
        </a:graphic>
      </p:graphicFrame>
      <p:graphicFrame>
        <p:nvGraphicFramePr>
          <p:cNvPr id="40977" name="Object 17"/>
          <p:cNvGraphicFramePr>
            <a:graphicFrameLocks noChangeAspect="1"/>
          </p:cNvGraphicFramePr>
          <p:nvPr/>
        </p:nvGraphicFramePr>
        <p:xfrm>
          <a:off x="685800" y="6138863"/>
          <a:ext cx="4419600" cy="414337"/>
        </p:xfrm>
        <a:graphic>
          <a:graphicData uri="http://schemas.openxmlformats.org/presentationml/2006/ole">
            <p:oleObj spid="_x0000_s655369" name="Equation" r:id="rId12" imgW="2273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4288"/>
            <a:ext cx="8229600" cy="1738312"/>
          </a:xfrm>
        </p:spPr>
        <p:txBody>
          <a:bodyPr>
            <a:spAutoFit/>
          </a:bodyPr>
          <a:lstStyle/>
          <a:p>
            <a:r>
              <a:rPr lang="en-US" sz="3000"/>
              <a:t>An ellipsoid is created by rotating the ellipse</a:t>
            </a:r>
            <a:br>
              <a:rPr lang="en-US" sz="3000"/>
            </a:br>
            <a:r>
              <a:rPr lang="en-US" sz="3000"/>
              <a:t>                     about the </a:t>
            </a:r>
            <a:r>
              <a:rPr lang="en-US" sz="3000" i="1"/>
              <a:t>x</a:t>
            </a:r>
            <a:r>
              <a:rPr lang="en-US" sz="3000"/>
              <a:t>-axis. Find the equation of the ellipsoid.</a:t>
            </a:r>
          </a:p>
        </p:txBody>
      </p:sp>
      <p:graphicFrame>
        <p:nvGraphicFramePr>
          <p:cNvPr id="41987" name="TPChart"/>
          <p:cNvGraphicFramePr>
            <a:graphicFrameLocks noChangeAspect="1"/>
          </p:cNvGraphicFramePr>
          <p:nvPr/>
        </p:nvGraphicFramePr>
        <p:xfrm>
          <a:off x="4741863" y="1905000"/>
          <a:ext cx="4402137" cy="4953000"/>
        </p:xfrm>
        <a:graphic>
          <a:graphicData uri="http://schemas.openxmlformats.org/presentationml/2006/ole">
            <p:oleObj spid="_x0000_s656386"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2055813"/>
            <a:ext cx="1676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41990"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533400" y="741363"/>
          <a:ext cx="2209800" cy="630237"/>
        </p:xfrm>
        <a:graphic>
          <a:graphicData uri="http://schemas.openxmlformats.org/presentationml/2006/ole">
            <p:oleObj spid="_x0000_s656387" name="Equation" r:id="rId6" imgW="723586" imgH="203112" progId="">
              <p:embed/>
            </p:oleObj>
          </a:graphicData>
        </a:graphic>
      </p:graphicFrame>
      <p:sp>
        <p:nvSpPr>
          <p:cNvPr id="41992" name="Rectangle 8"/>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1" name="Object 7"/>
          <p:cNvGraphicFramePr>
            <a:graphicFrameLocks noChangeAspect="1"/>
          </p:cNvGraphicFramePr>
          <p:nvPr/>
        </p:nvGraphicFramePr>
        <p:xfrm>
          <a:off x="990600" y="2057400"/>
          <a:ext cx="2930525" cy="635000"/>
        </p:xfrm>
        <a:graphic>
          <a:graphicData uri="http://schemas.openxmlformats.org/presentationml/2006/ole">
            <p:oleObj spid="_x0000_s656388" name="Equation" r:id="rId7" imgW="952087" imgH="203112" progId="">
              <p:embed/>
            </p:oleObj>
          </a:graphicData>
        </a:graphic>
      </p:graphicFrame>
      <p:sp>
        <p:nvSpPr>
          <p:cNvPr id="41994" name="Rectangle 10"/>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3" name="Object 9"/>
          <p:cNvGraphicFramePr>
            <a:graphicFrameLocks noChangeAspect="1"/>
          </p:cNvGraphicFramePr>
          <p:nvPr/>
        </p:nvGraphicFramePr>
        <p:xfrm>
          <a:off x="990600" y="2971800"/>
          <a:ext cx="2930525" cy="635000"/>
        </p:xfrm>
        <a:graphic>
          <a:graphicData uri="http://schemas.openxmlformats.org/presentationml/2006/ole">
            <p:oleObj spid="_x0000_s656389" name="Equation" r:id="rId8" imgW="952087" imgH="203112" progId="">
              <p:embed/>
            </p:oleObj>
          </a:graphicData>
        </a:graphic>
      </p:graphicFrame>
      <p:sp>
        <p:nvSpPr>
          <p:cNvPr id="41996" name="Rectangle 12"/>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5" name="Object 11"/>
          <p:cNvGraphicFramePr>
            <a:graphicFrameLocks noChangeAspect="1"/>
          </p:cNvGraphicFramePr>
          <p:nvPr/>
        </p:nvGraphicFramePr>
        <p:xfrm>
          <a:off x="990600" y="3908425"/>
          <a:ext cx="3116263" cy="635000"/>
        </p:xfrm>
        <a:graphic>
          <a:graphicData uri="http://schemas.openxmlformats.org/presentationml/2006/ole">
            <p:oleObj spid="_x0000_s656390" name="Equation" r:id="rId9" imgW="1016000" imgH="203200" progId="">
              <p:embed/>
            </p:oleObj>
          </a:graphicData>
        </a:graphic>
      </p:graphicFrame>
      <p:sp>
        <p:nvSpPr>
          <p:cNvPr id="41998" name="Rectangle 14"/>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7" name="Object 13"/>
          <p:cNvGraphicFramePr>
            <a:graphicFrameLocks noChangeAspect="1"/>
          </p:cNvGraphicFramePr>
          <p:nvPr/>
        </p:nvGraphicFramePr>
        <p:xfrm>
          <a:off x="990600" y="4876800"/>
          <a:ext cx="2930525" cy="635000"/>
        </p:xfrm>
        <a:graphic>
          <a:graphicData uri="http://schemas.openxmlformats.org/presentationml/2006/ole">
            <p:oleObj spid="_x0000_s656391" name="Equation" r:id="rId10" imgW="952087" imgH="203112" progId="">
              <p:embed/>
            </p:oleObj>
          </a:graphicData>
        </a:graphic>
      </p:graphicFrame>
      <p:sp>
        <p:nvSpPr>
          <p:cNvPr id="42000" name="Rectangle 1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9" name="Object 15"/>
          <p:cNvGraphicFramePr>
            <a:graphicFrameLocks noChangeAspect="1"/>
          </p:cNvGraphicFramePr>
          <p:nvPr/>
        </p:nvGraphicFramePr>
        <p:xfrm>
          <a:off x="990600" y="5842000"/>
          <a:ext cx="2743200" cy="635000"/>
        </p:xfrm>
        <a:graphic>
          <a:graphicData uri="http://schemas.openxmlformats.org/presentationml/2006/ole">
            <p:oleObj spid="_x0000_s656392" name="Equation" r:id="rId11" imgW="888614"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61913"/>
            <a:ext cx="8229600" cy="1557337"/>
          </a:xfrm>
        </p:spPr>
        <p:txBody>
          <a:bodyPr>
            <a:spAutoFit/>
          </a:bodyPr>
          <a:lstStyle/>
          <a:p>
            <a:r>
              <a:rPr lang="en-US" sz="2600"/>
              <a:t>Find parametric equations for the line through the point (4, 5, 2) that is parallel to the plane </a:t>
            </a:r>
            <a:r>
              <a:rPr lang="en-US" sz="2600" i="1"/>
              <a:t>x + y + z</a:t>
            </a:r>
            <a:r>
              <a:rPr lang="en-US" sz="2600"/>
              <a:t> = -15 and perpendicular to the line </a:t>
            </a:r>
            <a:r>
              <a:rPr lang="en-US" sz="2600" i="1"/>
              <a:t>x</a:t>
            </a:r>
            <a:r>
              <a:rPr lang="en-US" sz="2600"/>
              <a:t> = 15 + </a:t>
            </a:r>
            <a:r>
              <a:rPr lang="en-US" sz="2600" i="1"/>
              <a:t>t</a:t>
            </a:r>
            <a:r>
              <a:rPr lang="en-US" sz="2600"/>
              <a:t>, </a:t>
            </a:r>
            <a:r>
              <a:rPr lang="en-US" sz="2600" i="1"/>
              <a:t>y</a:t>
            </a:r>
            <a:r>
              <a:rPr lang="en-US" sz="2600"/>
              <a:t> = 12 – </a:t>
            </a:r>
            <a:r>
              <a:rPr lang="en-US" sz="2600" i="1"/>
              <a:t>t</a:t>
            </a:r>
            <a:r>
              <a:rPr lang="en-US" sz="2600"/>
              <a:t>, </a:t>
            </a:r>
            <a:r>
              <a:rPr lang="en-US" sz="2600" i="1"/>
              <a:t>z</a:t>
            </a:r>
            <a:r>
              <a:rPr lang="en-US" sz="2600"/>
              <a:t> = 3</a:t>
            </a:r>
            <a:r>
              <a:rPr lang="en-US" sz="2600" i="1"/>
              <a:t>t</a:t>
            </a:r>
            <a:r>
              <a:rPr lang="en-US" sz="2600"/>
              <a:t>. </a:t>
            </a:r>
          </a:p>
        </p:txBody>
      </p:sp>
      <p:graphicFrame>
        <p:nvGraphicFramePr>
          <p:cNvPr id="43011" name="TPChart"/>
          <p:cNvGraphicFramePr>
            <a:graphicFrameLocks noChangeAspect="1"/>
          </p:cNvGraphicFramePr>
          <p:nvPr/>
        </p:nvGraphicFramePr>
        <p:xfrm>
          <a:off x="5105400" y="1981200"/>
          <a:ext cx="4038600" cy="4876800"/>
        </p:xfrm>
        <a:graphic>
          <a:graphicData uri="http://schemas.openxmlformats.org/presentationml/2006/ole">
            <p:oleObj spid="_x0000_s657410"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228600" y="2024063"/>
            <a:ext cx="21336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4301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685800" y="2020888"/>
          <a:ext cx="4295775" cy="493712"/>
        </p:xfrm>
        <a:graphic>
          <a:graphicData uri="http://schemas.openxmlformats.org/presentationml/2006/ole">
            <p:oleObj spid="_x0000_s657411" name="Equation" r:id="rId6" imgW="1854200" imgH="215900" progId="">
              <p:embed/>
            </p:oleObj>
          </a:graphicData>
        </a:graphic>
      </p:graphicFrame>
      <p:sp>
        <p:nvSpPr>
          <p:cNvPr id="4301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5" name="Object 7"/>
          <p:cNvGraphicFramePr>
            <a:graphicFrameLocks noChangeAspect="1"/>
          </p:cNvGraphicFramePr>
          <p:nvPr/>
        </p:nvGraphicFramePr>
        <p:xfrm>
          <a:off x="762000" y="3011488"/>
          <a:ext cx="4156075" cy="493712"/>
        </p:xfrm>
        <a:graphic>
          <a:graphicData uri="http://schemas.openxmlformats.org/presentationml/2006/ole">
            <p:oleObj spid="_x0000_s657412" name="Equation" r:id="rId7" imgW="1790700" imgH="215900" progId="">
              <p:embed/>
            </p:oleObj>
          </a:graphicData>
        </a:graphic>
      </p:graphicFrame>
      <p:sp>
        <p:nvSpPr>
          <p:cNvPr id="4301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7" name="Object 9"/>
          <p:cNvGraphicFramePr>
            <a:graphicFrameLocks noChangeAspect="1"/>
          </p:cNvGraphicFramePr>
          <p:nvPr/>
        </p:nvGraphicFramePr>
        <p:xfrm>
          <a:off x="762000" y="3925888"/>
          <a:ext cx="4295775" cy="493712"/>
        </p:xfrm>
        <a:graphic>
          <a:graphicData uri="http://schemas.openxmlformats.org/presentationml/2006/ole">
            <p:oleObj spid="_x0000_s657413" name="Equation" r:id="rId8" imgW="1854200" imgH="215900" progId="">
              <p:embed/>
            </p:oleObj>
          </a:graphicData>
        </a:graphic>
      </p:graphicFrame>
      <p:sp>
        <p:nvSpPr>
          <p:cNvPr id="43020"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9" name="Object 11"/>
          <p:cNvGraphicFramePr>
            <a:graphicFrameLocks noChangeAspect="1"/>
          </p:cNvGraphicFramePr>
          <p:nvPr/>
        </p:nvGraphicFramePr>
        <p:xfrm>
          <a:off x="762000" y="4916488"/>
          <a:ext cx="3308350" cy="493712"/>
        </p:xfrm>
        <a:graphic>
          <a:graphicData uri="http://schemas.openxmlformats.org/presentationml/2006/ole">
            <p:oleObj spid="_x0000_s657414" name="Equation" r:id="rId9" imgW="1422400" imgH="215900" progId="">
              <p:embed/>
            </p:oleObj>
          </a:graphicData>
        </a:graphic>
      </p:graphicFrame>
      <p:sp>
        <p:nvSpPr>
          <p:cNvPr id="4302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21" name="Object 13"/>
          <p:cNvGraphicFramePr>
            <a:graphicFrameLocks noChangeAspect="1"/>
          </p:cNvGraphicFramePr>
          <p:nvPr/>
        </p:nvGraphicFramePr>
        <p:xfrm>
          <a:off x="685800" y="5830888"/>
          <a:ext cx="3886200" cy="493712"/>
        </p:xfrm>
        <a:graphic>
          <a:graphicData uri="http://schemas.openxmlformats.org/presentationml/2006/ole">
            <p:oleObj spid="_x0000_s657415" name="Equation" r:id="rId10" imgW="1676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74613"/>
            <a:ext cx="8229600" cy="1220787"/>
          </a:xfrm>
        </p:spPr>
        <p:txBody>
          <a:bodyPr>
            <a:spAutoFit/>
          </a:bodyPr>
          <a:lstStyle/>
          <a:p>
            <a:r>
              <a:rPr lang="en-US" sz="2800"/>
              <a:t>Find an equation for the surface obtained by rotating the parabola              about the </a:t>
            </a:r>
            <a:r>
              <a:rPr lang="en-US" sz="2800" i="1"/>
              <a:t>y</a:t>
            </a:r>
            <a:r>
              <a:rPr lang="en-US" sz="2800"/>
              <a:t>-axis.</a:t>
            </a:r>
          </a:p>
        </p:txBody>
      </p:sp>
      <p:graphicFrame>
        <p:nvGraphicFramePr>
          <p:cNvPr id="45059" name="TPChart"/>
          <p:cNvGraphicFramePr>
            <a:graphicFrameLocks noChangeAspect="1"/>
          </p:cNvGraphicFramePr>
          <p:nvPr/>
        </p:nvGraphicFramePr>
        <p:xfrm>
          <a:off x="4508500" y="1651000"/>
          <a:ext cx="4572000" cy="5143500"/>
        </p:xfrm>
        <a:graphic>
          <a:graphicData uri="http://schemas.openxmlformats.org/presentationml/2006/ole">
            <p:oleObj spid="_x0000_s658434"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1905000"/>
            <a:ext cx="16764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4506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1" name="Object 5"/>
          <p:cNvGraphicFramePr>
            <a:graphicFrameLocks noChangeAspect="1"/>
          </p:cNvGraphicFramePr>
          <p:nvPr/>
        </p:nvGraphicFramePr>
        <p:xfrm>
          <a:off x="3886200" y="693738"/>
          <a:ext cx="1295400" cy="754062"/>
        </p:xfrm>
        <a:graphic>
          <a:graphicData uri="http://schemas.openxmlformats.org/presentationml/2006/ole">
            <p:oleObj spid="_x0000_s658435" name="Equation" r:id="rId6" imgW="368300" imgH="215900" progId="">
              <p:embed/>
            </p:oleObj>
          </a:graphicData>
        </a:graphic>
      </p:graphicFrame>
      <p:sp>
        <p:nvSpPr>
          <p:cNvPr id="4506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3" name="Object 7"/>
          <p:cNvGraphicFramePr>
            <a:graphicFrameLocks noChangeAspect="1"/>
          </p:cNvGraphicFramePr>
          <p:nvPr/>
        </p:nvGraphicFramePr>
        <p:xfrm>
          <a:off x="990600" y="1887538"/>
          <a:ext cx="1862138" cy="627062"/>
        </p:xfrm>
        <a:graphic>
          <a:graphicData uri="http://schemas.openxmlformats.org/presentationml/2006/ole">
            <p:oleObj spid="_x0000_s658436" name="Equation" r:id="rId7" imgW="634449" imgH="215713" progId="">
              <p:embed/>
            </p:oleObj>
          </a:graphicData>
        </a:graphic>
      </p:graphicFrame>
      <p:sp>
        <p:nvSpPr>
          <p:cNvPr id="4506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5" name="Object 9"/>
          <p:cNvGraphicFramePr>
            <a:graphicFrameLocks noChangeAspect="1"/>
          </p:cNvGraphicFramePr>
          <p:nvPr/>
        </p:nvGraphicFramePr>
        <p:xfrm>
          <a:off x="990600" y="2801938"/>
          <a:ext cx="1862138" cy="627062"/>
        </p:xfrm>
        <a:graphic>
          <a:graphicData uri="http://schemas.openxmlformats.org/presentationml/2006/ole">
            <p:oleObj spid="_x0000_s658437" name="Equation" r:id="rId8" imgW="634449" imgH="215713" progId="">
              <p:embed/>
            </p:oleObj>
          </a:graphicData>
        </a:graphic>
      </p:graphicFrame>
      <p:sp>
        <p:nvSpPr>
          <p:cNvPr id="4506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7" name="Object 11"/>
          <p:cNvGraphicFramePr>
            <a:graphicFrameLocks noChangeAspect="1"/>
          </p:cNvGraphicFramePr>
          <p:nvPr/>
        </p:nvGraphicFramePr>
        <p:xfrm>
          <a:off x="990600" y="3733800"/>
          <a:ext cx="1862138" cy="627063"/>
        </p:xfrm>
        <a:graphic>
          <a:graphicData uri="http://schemas.openxmlformats.org/presentationml/2006/ole">
            <p:oleObj spid="_x0000_s658438" name="Equation" r:id="rId9" imgW="634449" imgH="215713" progId="">
              <p:embed/>
            </p:oleObj>
          </a:graphicData>
        </a:graphic>
      </p:graphicFrame>
      <p:sp>
        <p:nvSpPr>
          <p:cNvPr id="4507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9" name="Object 13"/>
          <p:cNvGraphicFramePr>
            <a:graphicFrameLocks noChangeAspect="1"/>
          </p:cNvGraphicFramePr>
          <p:nvPr/>
        </p:nvGraphicFramePr>
        <p:xfrm>
          <a:off x="990600" y="4706938"/>
          <a:ext cx="2517775" cy="627062"/>
        </p:xfrm>
        <a:graphic>
          <a:graphicData uri="http://schemas.openxmlformats.org/presentationml/2006/ole">
            <p:oleObj spid="_x0000_s658439" name="Equation" r:id="rId10" imgW="851269" imgH="215994" progId="">
              <p:embed/>
            </p:oleObj>
          </a:graphicData>
        </a:graphic>
      </p:graphicFrame>
      <p:sp>
        <p:nvSpPr>
          <p:cNvPr id="4507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71" name="Object 15"/>
          <p:cNvGraphicFramePr>
            <a:graphicFrameLocks noChangeAspect="1"/>
          </p:cNvGraphicFramePr>
          <p:nvPr/>
        </p:nvGraphicFramePr>
        <p:xfrm>
          <a:off x="990600" y="5697538"/>
          <a:ext cx="2514600" cy="627062"/>
        </p:xfrm>
        <a:graphic>
          <a:graphicData uri="http://schemas.openxmlformats.org/presentationml/2006/ole">
            <p:oleObj spid="_x0000_s658440" name="Equation" r:id="rId11" imgW="851269"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77788"/>
            <a:ext cx="8229600" cy="1827212"/>
          </a:xfrm>
        </p:spPr>
        <p:txBody>
          <a:bodyPr>
            <a:spAutoFit/>
          </a:bodyPr>
          <a:lstStyle/>
          <a:p>
            <a:r>
              <a:rPr lang="en-US" sz="2400"/>
              <a:t>Suppose you start at the origin, move along the </a:t>
            </a:r>
            <a:r>
              <a:rPr lang="en-US" sz="2400" i="1"/>
              <a:t>x</a:t>
            </a:r>
            <a:r>
              <a:rPr lang="en-US" sz="2400"/>
              <a:t>-axis a distance of 4 units in the positive direction, and then move downward a distance of 8 units. What are the coordinates of your position?</a:t>
            </a:r>
          </a:p>
        </p:txBody>
      </p:sp>
      <p:graphicFrame>
        <p:nvGraphicFramePr>
          <p:cNvPr id="46083" name="TPChart"/>
          <p:cNvGraphicFramePr>
            <a:graphicFrameLocks noChangeAspect="1"/>
          </p:cNvGraphicFramePr>
          <p:nvPr/>
        </p:nvGraphicFramePr>
        <p:xfrm>
          <a:off x="4508500" y="1651000"/>
          <a:ext cx="4572000" cy="5143500"/>
        </p:xfrm>
        <a:graphic>
          <a:graphicData uri="http://schemas.openxmlformats.org/presentationml/2006/ole">
            <p:oleObj spid="_x0000_s659458"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2189163"/>
            <a:ext cx="4114800" cy="2916237"/>
          </a:xfrm>
        </p:spPr>
        <p:txBody>
          <a:bodyPr>
            <a:spAutoFit/>
          </a:bodyPr>
          <a:lstStyle/>
          <a:p>
            <a:pPr marL="609600" indent="-609600">
              <a:buFontTx/>
              <a:buAutoNum type="arabicPeriod"/>
            </a:pPr>
            <a:r>
              <a:rPr lang="en-US"/>
              <a:t>(4, 0, -8)</a:t>
            </a:r>
          </a:p>
          <a:p>
            <a:pPr marL="609600" indent="-609600">
              <a:buFontTx/>
              <a:buAutoNum type="arabicPeriod"/>
            </a:pPr>
            <a:r>
              <a:rPr lang="en-US"/>
              <a:t>(0, 4, 8)</a:t>
            </a:r>
          </a:p>
          <a:p>
            <a:pPr marL="609600" indent="-609600">
              <a:buFontTx/>
              <a:buAutoNum type="arabicPeriod"/>
            </a:pPr>
            <a:r>
              <a:rPr lang="en-US"/>
              <a:t>(4, 8, 0)</a:t>
            </a:r>
          </a:p>
          <a:p>
            <a:pPr marL="609600" indent="-609600">
              <a:buFontTx/>
              <a:buAutoNum type="arabicPeriod"/>
            </a:pPr>
            <a:r>
              <a:rPr lang="en-US"/>
              <a:t>(4, 0, 8)</a:t>
            </a:r>
          </a:p>
          <a:p>
            <a:pPr marL="609600" indent="-609600">
              <a:buFontTx/>
              <a:buAutoNum type="arabicPeriod"/>
            </a:pPr>
            <a:r>
              <a:rPr lang="en-US"/>
              <a:t>(4, -8, 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114300"/>
            <a:ext cx="8229600" cy="1465263"/>
          </a:xfrm>
        </p:spPr>
        <p:txBody>
          <a:bodyPr>
            <a:spAutoFit/>
          </a:bodyPr>
          <a:lstStyle/>
          <a:p>
            <a:r>
              <a:rPr lang="en-US" sz="3600"/>
              <a:t>Find the midpoint of the line segment from                    to                   .</a:t>
            </a:r>
          </a:p>
        </p:txBody>
      </p:sp>
      <p:graphicFrame>
        <p:nvGraphicFramePr>
          <p:cNvPr id="47107" name="TPChart"/>
          <p:cNvGraphicFramePr>
            <a:graphicFrameLocks noChangeAspect="1"/>
          </p:cNvGraphicFramePr>
          <p:nvPr/>
        </p:nvGraphicFramePr>
        <p:xfrm>
          <a:off x="4508500" y="1651000"/>
          <a:ext cx="4572000" cy="5143500"/>
        </p:xfrm>
        <a:graphic>
          <a:graphicData uri="http://schemas.openxmlformats.org/presentationml/2006/ole">
            <p:oleObj spid="_x0000_s660482"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(-5, 0, 5)</a:t>
            </a:r>
          </a:p>
          <a:p>
            <a:pPr marL="609600" indent="-609600">
              <a:buFontTx/>
              <a:buAutoNum type="arabicPeriod"/>
            </a:pPr>
            <a:r>
              <a:rPr lang="en-US"/>
              <a:t>(-3, -10, -2)</a:t>
            </a:r>
          </a:p>
          <a:p>
            <a:pPr marL="609600" indent="-609600">
              <a:buFontTx/>
              <a:buAutoNum type="arabicPeriod"/>
            </a:pPr>
            <a:r>
              <a:rPr lang="en-US"/>
              <a:t>(5, 0, -5)</a:t>
            </a:r>
          </a:p>
          <a:p>
            <a:pPr marL="609600" indent="-609600">
              <a:buFontTx/>
              <a:buAutoNum type="arabicPeriod"/>
            </a:pPr>
            <a:r>
              <a:rPr lang="en-US"/>
              <a:t>(3, 10, 2)</a:t>
            </a:r>
          </a:p>
          <a:p>
            <a:pPr marL="609600" indent="-609600">
              <a:buFontTx/>
              <a:buAutoNum type="arabicPeriod"/>
            </a:pPr>
            <a:r>
              <a:rPr lang="en-US"/>
              <a:t>(-3, 10, 2)</a:t>
            </a:r>
          </a:p>
        </p:txBody>
      </p:sp>
      <p:sp>
        <p:nvSpPr>
          <p:cNvPr id="47111"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0" name="Object 6"/>
          <p:cNvGraphicFramePr>
            <a:graphicFrameLocks noChangeAspect="1"/>
          </p:cNvGraphicFramePr>
          <p:nvPr/>
        </p:nvGraphicFramePr>
        <p:xfrm>
          <a:off x="1524000" y="990600"/>
          <a:ext cx="2343150" cy="603250"/>
        </p:xfrm>
        <a:graphic>
          <a:graphicData uri="http://schemas.openxmlformats.org/presentationml/2006/ole">
            <p:oleObj spid="_x0000_s660483" name="Equation" r:id="rId6" imgW="736600" imgH="190500" progId="">
              <p:embed/>
            </p:oleObj>
          </a:graphicData>
        </a:graphic>
      </p:graphicFrame>
      <p:sp>
        <p:nvSpPr>
          <p:cNvPr id="47113"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2" name="Object 8"/>
          <p:cNvGraphicFramePr>
            <a:graphicFrameLocks noChangeAspect="1"/>
          </p:cNvGraphicFramePr>
          <p:nvPr/>
        </p:nvGraphicFramePr>
        <p:xfrm>
          <a:off x="4419600" y="990600"/>
          <a:ext cx="2362200" cy="603250"/>
        </p:xfrm>
        <a:graphic>
          <a:graphicData uri="http://schemas.openxmlformats.org/presentationml/2006/ole">
            <p:oleObj spid="_x0000_s660484" name="Equation" r:id="rId7" imgW="7493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28575"/>
            <a:ext cx="8229600" cy="1647825"/>
          </a:xfrm>
        </p:spPr>
        <p:txBody>
          <a:bodyPr>
            <a:spAutoFit/>
          </a:bodyPr>
          <a:lstStyle/>
          <a:p>
            <a:r>
              <a:rPr lang="en-US" sz="2800"/>
              <a:t>Write an equation or inequality that represents a plane containing all points with equal </a:t>
            </a:r>
            <a:r>
              <a:rPr lang="en-US" sz="2800" i="1"/>
              <a:t>x</a:t>
            </a:r>
            <a:r>
              <a:rPr lang="en-US" sz="2800"/>
              <a:t> and </a:t>
            </a:r>
            <a:r>
              <a:rPr lang="en-US" sz="2800" i="1"/>
              <a:t>y</a:t>
            </a:r>
            <a:r>
              <a:rPr lang="en-US" sz="2800"/>
              <a:t> coordinates. </a:t>
            </a:r>
          </a:p>
        </p:txBody>
      </p:sp>
      <p:graphicFrame>
        <p:nvGraphicFramePr>
          <p:cNvPr id="48131" name="TPChart"/>
          <p:cNvGraphicFramePr>
            <a:graphicFrameLocks noChangeAspect="1"/>
          </p:cNvGraphicFramePr>
          <p:nvPr/>
        </p:nvGraphicFramePr>
        <p:xfrm>
          <a:off x="4508500" y="1651000"/>
          <a:ext cx="4572000" cy="5143500"/>
        </p:xfrm>
        <a:graphic>
          <a:graphicData uri="http://schemas.openxmlformats.org/presentationml/2006/ole">
            <p:oleObj spid="_x0000_s661506"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 </a:t>
            </a:r>
            <a:r>
              <a:rPr lang="en-US" i="1"/>
              <a:t>y </a:t>
            </a:r>
            <a:r>
              <a:rPr lang="en-US" i="1">
                <a:cs typeface="Arial" charset="0"/>
              </a:rPr>
              <a:t>≠ z</a:t>
            </a:r>
          </a:p>
          <a:p>
            <a:pPr marL="609600" indent="-609600">
              <a:buFontTx/>
              <a:buAutoNum type="arabicPeriod"/>
            </a:pPr>
            <a:r>
              <a:rPr lang="en-US"/>
              <a:t> </a:t>
            </a:r>
            <a:r>
              <a:rPr lang="en-US" i="1"/>
              <a:t>x </a:t>
            </a:r>
            <a:r>
              <a:rPr lang="en-US" i="1">
                <a:cs typeface="Arial" charset="0"/>
              </a:rPr>
              <a:t>≤ </a:t>
            </a:r>
            <a:r>
              <a:rPr lang="en-US" i="1"/>
              <a:t>y</a:t>
            </a:r>
            <a:endParaRPr lang="en-US" i="1">
              <a:cs typeface="Arial" charset="0"/>
            </a:endParaRPr>
          </a:p>
          <a:p>
            <a:pPr marL="609600" indent="-609600">
              <a:buFontTx/>
              <a:buAutoNum type="arabicPeriod"/>
            </a:pPr>
            <a:r>
              <a:rPr lang="en-US"/>
              <a:t> </a:t>
            </a:r>
            <a:r>
              <a:rPr lang="en-US" i="1"/>
              <a:t>x = y</a:t>
            </a:r>
            <a:endParaRPr lang="en-US"/>
          </a:p>
          <a:p>
            <a:pPr marL="609600" indent="-609600">
              <a:buFontTx/>
              <a:buAutoNum type="arabicPeriod"/>
            </a:pPr>
            <a:r>
              <a:rPr lang="en-US"/>
              <a:t> </a:t>
            </a:r>
            <a:r>
              <a:rPr lang="en-US" i="1"/>
              <a:t>x </a:t>
            </a:r>
            <a:r>
              <a:rPr lang="en-US" i="1">
                <a:cs typeface="Arial" charset="0"/>
              </a:rPr>
              <a:t>≥ </a:t>
            </a:r>
            <a:r>
              <a:rPr lang="en-US" i="1"/>
              <a:t>y</a:t>
            </a:r>
            <a:endParaRPr lang="en-US">
              <a:cs typeface="Arial" charset="0"/>
            </a:endParaRPr>
          </a:p>
          <a:p>
            <a:pPr marL="609600" indent="-609600">
              <a:buFontTx/>
              <a:buAutoNum type="arabicPeriod"/>
            </a:pPr>
            <a:r>
              <a:rPr lang="en-US"/>
              <a:t> </a:t>
            </a:r>
            <a:r>
              <a:rPr lang="en-US" i="1"/>
              <a:t>y = </a:t>
            </a:r>
            <a:r>
              <a:rPr lang="en-US" i="1">
                <a:cs typeface="Arial" charset="0"/>
              </a:rPr>
              <a:t>z</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76200"/>
            <a:ext cx="8229600" cy="1341438"/>
          </a:xfrm>
        </p:spPr>
        <p:txBody>
          <a:bodyPr>
            <a:spAutoFit/>
          </a:bodyPr>
          <a:lstStyle/>
          <a:p>
            <a:r>
              <a:rPr lang="en-US" sz="3200"/>
              <a:t>The sketch of the solid is given below. Given </a:t>
            </a:r>
            <a:r>
              <a:rPr lang="en-US" sz="3200" i="1"/>
              <a:t>a</a:t>
            </a:r>
            <a:r>
              <a:rPr lang="en-US" sz="3200"/>
              <a:t> = 2, write the inequalities that describe it.</a:t>
            </a:r>
          </a:p>
        </p:txBody>
      </p:sp>
      <p:graphicFrame>
        <p:nvGraphicFramePr>
          <p:cNvPr id="50179" name="TPChart"/>
          <p:cNvGraphicFramePr>
            <a:graphicFrameLocks noChangeAspect="1"/>
          </p:cNvGraphicFramePr>
          <p:nvPr/>
        </p:nvGraphicFramePr>
        <p:xfrm>
          <a:off x="4508500" y="1651000"/>
          <a:ext cx="4572000" cy="5143500"/>
        </p:xfrm>
        <a:graphic>
          <a:graphicData uri="http://schemas.openxmlformats.org/presentationml/2006/ole">
            <p:oleObj spid="_x0000_s662530"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3841750"/>
            <a:ext cx="4191000" cy="2940050"/>
          </a:xfrm>
          <a:solidFill>
            <a:schemeClr val="bg1"/>
          </a:solidFill>
        </p:spPr>
        <p:txBody>
          <a:bodyPr>
            <a:spAutoFit/>
          </a:bodyPr>
          <a:lstStyle/>
          <a:p>
            <a:pPr marL="609600" indent="-609600">
              <a:spcAft>
                <a:spcPct val="50000"/>
              </a:spcAft>
              <a:buFontTx/>
              <a:buAutoNum type="arabicPeriod"/>
            </a:pPr>
            <a:r>
              <a:rPr lang="en-US" sz="2400"/>
              <a:t>x</a:t>
            </a:r>
          </a:p>
          <a:p>
            <a:pPr marL="609600" indent="-609600">
              <a:spcAft>
                <a:spcPct val="50000"/>
              </a:spcAft>
              <a:buFontTx/>
              <a:buAutoNum type="arabicPeriod"/>
            </a:pPr>
            <a:r>
              <a:rPr lang="en-US" sz="2400"/>
              <a:t>x</a:t>
            </a:r>
          </a:p>
          <a:p>
            <a:pPr marL="609600" indent="-609600">
              <a:spcAft>
                <a:spcPct val="50000"/>
              </a:spcAft>
              <a:buFontTx/>
              <a:buAutoNum type="arabicPeriod"/>
            </a:pPr>
            <a:r>
              <a:rPr lang="en-US" sz="2400"/>
              <a:t>x</a:t>
            </a:r>
          </a:p>
          <a:p>
            <a:pPr marL="609600" indent="-609600">
              <a:spcAft>
                <a:spcPct val="50000"/>
              </a:spcAft>
              <a:buFontTx/>
              <a:buAutoNum type="arabicPeriod"/>
            </a:pPr>
            <a:r>
              <a:rPr lang="en-US" sz="2400"/>
              <a:t>x</a:t>
            </a:r>
          </a:p>
          <a:p>
            <a:pPr marL="609600" indent="-609600">
              <a:spcAft>
                <a:spcPct val="50000"/>
              </a:spcAft>
              <a:buFontTx/>
              <a:buAutoNum type="arabicPeriod"/>
            </a:pPr>
            <a:r>
              <a:rPr lang="en-US" sz="2400"/>
              <a:t>x</a:t>
            </a:r>
          </a:p>
        </p:txBody>
      </p:sp>
      <p:pic>
        <p:nvPicPr>
          <p:cNvPr id="50181" name="Picture 5"/>
          <p:cNvPicPr>
            <a:picLocks noChangeAspect="1" noChangeArrowheads="1"/>
          </p:cNvPicPr>
          <p:nvPr/>
        </p:nvPicPr>
        <p:blipFill>
          <a:blip r:embed="rId6"/>
          <a:srcRect/>
          <a:stretch>
            <a:fillRect/>
          </a:stretch>
        </p:blipFill>
        <p:spPr bwMode="auto">
          <a:xfrm>
            <a:off x="617538" y="1447800"/>
            <a:ext cx="2125662" cy="2362200"/>
          </a:xfrm>
          <a:prstGeom prst="rect">
            <a:avLst/>
          </a:prstGeom>
          <a:noFill/>
          <a:ln w="9525">
            <a:noFill/>
            <a:miter lim="800000"/>
            <a:headEnd/>
            <a:tailEnd/>
          </a:ln>
        </p:spPr>
      </p:pic>
      <p:sp>
        <p:nvSpPr>
          <p:cNvPr id="50183" name="Rectangle 7"/>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2" name="Object 6"/>
          <p:cNvGraphicFramePr>
            <a:graphicFrameLocks noChangeAspect="1"/>
          </p:cNvGraphicFramePr>
          <p:nvPr/>
        </p:nvGraphicFramePr>
        <p:xfrm>
          <a:off x="1066800" y="3810000"/>
          <a:ext cx="2251075" cy="492125"/>
        </p:xfrm>
        <a:graphic>
          <a:graphicData uri="http://schemas.openxmlformats.org/presentationml/2006/ole">
            <p:oleObj spid="_x0000_s662531" name="Equation" r:id="rId7" imgW="786717" imgH="177646" progId="">
              <p:embed/>
            </p:oleObj>
          </a:graphicData>
        </a:graphic>
      </p:graphicFrame>
      <p:sp>
        <p:nvSpPr>
          <p:cNvPr id="50185" name="Rectangle 9"/>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4" name="Object 8"/>
          <p:cNvGraphicFramePr>
            <a:graphicFrameLocks noChangeAspect="1"/>
          </p:cNvGraphicFramePr>
          <p:nvPr/>
        </p:nvGraphicFramePr>
        <p:xfrm>
          <a:off x="1066800" y="4419600"/>
          <a:ext cx="2251075" cy="492125"/>
        </p:xfrm>
        <a:graphic>
          <a:graphicData uri="http://schemas.openxmlformats.org/presentationml/2006/ole">
            <p:oleObj spid="_x0000_s662532" name="Equation" r:id="rId8" imgW="786717" imgH="177646" progId="">
              <p:embed/>
            </p:oleObj>
          </a:graphicData>
        </a:graphic>
      </p:graphicFrame>
      <p:sp>
        <p:nvSpPr>
          <p:cNvPr id="50187" name="Rectangle 11"/>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6" name="Object 10"/>
          <p:cNvGraphicFramePr>
            <a:graphicFrameLocks noChangeAspect="1"/>
          </p:cNvGraphicFramePr>
          <p:nvPr/>
        </p:nvGraphicFramePr>
        <p:xfrm>
          <a:off x="1066800" y="5029200"/>
          <a:ext cx="1593850" cy="492125"/>
        </p:xfrm>
        <a:graphic>
          <a:graphicData uri="http://schemas.openxmlformats.org/presentationml/2006/ole">
            <p:oleObj spid="_x0000_s662533" name="Equation" r:id="rId9" imgW="558315" imgH="177646" progId="">
              <p:embed/>
            </p:oleObj>
          </a:graphicData>
        </a:graphic>
      </p:graphicFrame>
      <p:sp>
        <p:nvSpPr>
          <p:cNvPr id="50189" name="Rectangle 13"/>
          <p:cNvSpPr>
            <a:spLocks noChangeArrowheads="1"/>
          </p:cNvSpPr>
          <p:nvPr/>
        </p:nvSpPr>
        <p:spPr bwMode="auto">
          <a:xfrm>
            <a:off x="0" y="33607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8" name="Object 12"/>
          <p:cNvGraphicFramePr>
            <a:graphicFrameLocks noChangeAspect="1"/>
          </p:cNvGraphicFramePr>
          <p:nvPr/>
        </p:nvGraphicFramePr>
        <p:xfrm>
          <a:off x="1066800" y="5715000"/>
          <a:ext cx="1922463" cy="384175"/>
        </p:xfrm>
        <a:graphic>
          <a:graphicData uri="http://schemas.openxmlformats.org/presentationml/2006/ole">
            <p:oleObj spid="_x0000_s662534" name="Equation" r:id="rId10" imgW="673100" imgH="139700" progId="">
              <p:embed/>
            </p:oleObj>
          </a:graphicData>
        </a:graphic>
      </p:graphicFrame>
      <p:sp>
        <p:nvSpPr>
          <p:cNvPr id="50191" name="Rectangle 15"/>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90" name="Object 14"/>
          <p:cNvGraphicFramePr>
            <a:graphicFrameLocks noChangeAspect="1"/>
          </p:cNvGraphicFramePr>
          <p:nvPr/>
        </p:nvGraphicFramePr>
        <p:xfrm>
          <a:off x="1066800" y="6248400"/>
          <a:ext cx="2251075" cy="492125"/>
        </p:xfrm>
        <a:graphic>
          <a:graphicData uri="http://schemas.openxmlformats.org/presentationml/2006/ole">
            <p:oleObj spid="_x0000_s662535" name="Equation" r:id="rId11" imgW="786717" imgH="1776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76200"/>
            <a:ext cx="8229600" cy="915988"/>
          </a:xfrm>
        </p:spPr>
        <p:txBody>
          <a:bodyPr>
            <a:spAutoFit/>
          </a:bodyPr>
          <a:lstStyle/>
          <a:p>
            <a:r>
              <a:rPr lang="en-US" sz="3600"/>
              <a:t>Find the center of the sphere.</a:t>
            </a:r>
          </a:p>
        </p:txBody>
      </p:sp>
      <p:graphicFrame>
        <p:nvGraphicFramePr>
          <p:cNvPr id="51203" name="TPChart"/>
          <p:cNvGraphicFramePr>
            <a:graphicFrameLocks noChangeAspect="1"/>
          </p:cNvGraphicFramePr>
          <p:nvPr/>
        </p:nvGraphicFramePr>
        <p:xfrm>
          <a:off x="4808538" y="1981200"/>
          <a:ext cx="4335462" cy="4876800"/>
        </p:xfrm>
        <a:graphic>
          <a:graphicData uri="http://schemas.openxmlformats.org/presentationml/2006/ole">
            <p:oleObj spid="_x0000_s663554"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(-2, -5, 5)</a:t>
            </a:r>
          </a:p>
          <a:p>
            <a:pPr marL="609600" indent="-609600">
              <a:buFontTx/>
              <a:buAutoNum type="arabicPeriod"/>
            </a:pPr>
            <a:r>
              <a:rPr lang="en-US"/>
              <a:t>(2, 5, -5)</a:t>
            </a:r>
          </a:p>
          <a:p>
            <a:pPr marL="609600" indent="-609600">
              <a:buFontTx/>
              <a:buAutoNum type="arabicPeriod"/>
            </a:pPr>
            <a:r>
              <a:rPr lang="en-US"/>
              <a:t>(4, 10, -10)</a:t>
            </a:r>
          </a:p>
          <a:p>
            <a:pPr marL="609600" indent="-609600">
              <a:buFontTx/>
              <a:buAutoNum type="arabicPeriod"/>
            </a:pPr>
            <a:r>
              <a:rPr lang="en-US"/>
              <a:t>(2, 5, 5)</a:t>
            </a:r>
          </a:p>
          <a:p>
            <a:pPr marL="609600" indent="-609600">
              <a:buFontTx/>
              <a:buAutoNum type="arabicPeriod"/>
            </a:pPr>
            <a:r>
              <a:rPr lang="en-US"/>
              <a:t>(2, 4, 10)</a:t>
            </a:r>
          </a:p>
        </p:txBody>
      </p:sp>
      <p:sp>
        <p:nvSpPr>
          <p:cNvPr id="5120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5" name="Object 5"/>
          <p:cNvGraphicFramePr>
            <a:graphicFrameLocks noChangeAspect="1"/>
          </p:cNvGraphicFramePr>
          <p:nvPr/>
        </p:nvGraphicFramePr>
        <p:xfrm>
          <a:off x="533400" y="1066800"/>
          <a:ext cx="5791200" cy="788988"/>
        </p:xfrm>
        <a:graphic>
          <a:graphicData uri="http://schemas.openxmlformats.org/presentationml/2006/ole">
            <p:oleObj spid="_x0000_s663555" name="Equation" r:id="rId6" imgW="1562100" imgH="215900" progId="">
              <p:embed/>
            </p:oleObj>
          </a:graphicData>
        </a:graphic>
      </p:graphicFrame>
      <p:sp>
        <p:nvSpPr>
          <p:cNvPr id="51207" name="Rectangle 7"/>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106363"/>
            <a:ext cx="8229600" cy="1341437"/>
          </a:xfrm>
        </p:spPr>
        <p:txBody>
          <a:bodyPr>
            <a:spAutoFit/>
          </a:bodyPr>
          <a:lstStyle/>
          <a:p>
            <a:r>
              <a:rPr lang="en-US" sz="3200"/>
              <a:t>Find an equation of the plane through the points (0, 3, 3), (3, 0, 3) and (3, 3, 0).</a:t>
            </a:r>
          </a:p>
        </p:txBody>
      </p:sp>
      <p:graphicFrame>
        <p:nvGraphicFramePr>
          <p:cNvPr id="52227" name="TPChart"/>
          <p:cNvGraphicFramePr>
            <a:graphicFrameLocks noChangeAspect="1"/>
          </p:cNvGraphicFramePr>
          <p:nvPr/>
        </p:nvGraphicFramePr>
        <p:xfrm>
          <a:off x="4572000" y="1714500"/>
          <a:ext cx="4572000" cy="5143500"/>
        </p:xfrm>
        <a:graphic>
          <a:graphicData uri="http://schemas.openxmlformats.org/presentationml/2006/ole">
            <p:oleObj spid="_x0000_s664578"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1981200"/>
            <a:ext cx="20574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2230"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29" name="Object 5"/>
          <p:cNvGraphicFramePr>
            <a:graphicFrameLocks noChangeAspect="1"/>
          </p:cNvGraphicFramePr>
          <p:nvPr/>
        </p:nvGraphicFramePr>
        <p:xfrm>
          <a:off x="990600" y="1981200"/>
          <a:ext cx="2598738" cy="661988"/>
        </p:xfrm>
        <a:graphic>
          <a:graphicData uri="http://schemas.openxmlformats.org/presentationml/2006/ole">
            <p:oleObj spid="_x0000_s664579" name="Equation" r:id="rId6" imgW="685205" imgH="177646" progId="">
              <p:embed/>
            </p:oleObj>
          </a:graphicData>
        </a:graphic>
      </p:graphicFrame>
      <p:sp>
        <p:nvSpPr>
          <p:cNvPr id="52231" name="Rectangle 7"/>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
        <p:nvSpPr>
          <p:cNvPr id="52233" name="Rectangle 9"/>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2" name="Object 8"/>
          <p:cNvGraphicFramePr>
            <a:graphicFrameLocks noChangeAspect="1"/>
          </p:cNvGraphicFramePr>
          <p:nvPr/>
        </p:nvGraphicFramePr>
        <p:xfrm>
          <a:off x="990600" y="2971800"/>
          <a:ext cx="3175000" cy="660400"/>
        </p:xfrm>
        <a:graphic>
          <a:graphicData uri="http://schemas.openxmlformats.org/presentationml/2006/ole">
            <p:oleObj spid="_x0000_s664580" name="Equation" r:id="rId7" imgW="837473" imgH="177646" progId="">
              <p:embed/>
            </p:oleObj>
          </a:graphicData>
        </a:graphic>
      </p:graphicFrame>
      <p:sp>
        <p:nvSpPr>
          <p:cNvPr id="52234" name="Rectangle 10"/>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
        <p:nvSpPr>
          <p:cNvPr id="52236"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5" name="Object 11"/>
          <p:cNvGraphicFramePr>
            <a:graphicFrameLocks noChangeAspect="1"/>
          </p:cNvGraphicFramePr>
          <p:nvPr/>
        </p:nvGraphicFramePr>
        <p:xfrm>
          <a:off x="990600" y="3886200"/>
          <a:ext cx="2540000" cy="661988"/>
        </p:xfrm>
        <a:graphic>
          <a:graphicData uri="http://schemas.openxmlformats.org/presentationml/2006/ole">
            <p:oleObj spid="_x0000_s664581" name="Equation" r:id="rId8" imgW="672516" imgH="177646" progId="">
              <p:embed/>
            </p:oleObj>
          </a:graphicData>
        </a:graphic>
      </p:graphicFrame>
      <p:sp>
        <p:nvSpPr>
          <p:cNvPr id="52237" name="Rectangle 13"/>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
        <p:nvSpPr>
          <p:cNvPr id="52239" name="Rectangle 15"/>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8" name="Object 14"/>
          <p:cNvGraphicFramePr>
            <a:graphicFrameLocks noChangeAspect="1"/>
          </p:cNvGraphicFramePr>
          <p:nvPr/>
        </p:nvGraphicFramePr>
        <p:xfrm>
          <a:off x="990600" y="4800600"/>
          <a:ext cx="2743200" cy="660400"/>
        </p:xfrm>
        <a:graphic>
          <a:graphicData uri="http://schemas.openxmlformats.org/presentationml/2006/ole">
            <p:oleObj spid="_x0000_s664582" name="Equation" r:id="rId9" imgW="723272" imgH="177646" progId="">
              <p:embed/>
            </p:oleObj>
          </a:graphicData>
        </a:graphic>
      </p:graphicFrame>
      <p:sp>
        <p:nvSpPr>
          <p:cNvPr id="52240" name="Rectangle 16"/>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
        <p:nvSpPr>
          <p:cNvPr id="52242" name="Rectangle 1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41" name="Object 17"/>
          <p:cNvGraphicFramePr>
            <a:graphicFrameLocks noChangeAspect="1"/>
          </p:cNvGraphicFramePr>
          <p:nvPr/>
        </p:nvGraphicFramePr>
        <p:xfrm>
          <a:off x="990600" y="5791200"/>
          <a:ext cx="2514600" cy="660400"/>
        </p:xfrm>
        <a:graphic>
          <a:graphicData uri="http://schemas.openxmlformats.org/presentationml/2006/ole">
            <p:oleObj spid="_x0000_s664583" name="Equation" r:id="rId10" imgW="659827" imgH="177646" progId="">
              <p:embed/>
            </p:oleObj>
          </a:graphicData>
        </a:graphic>
      </p:graphicFrame>
      <p:sp>
        <p:nvSpPr>
          <p:cNvPr id="52243" name="Rectangle 19"/>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76200"/>
            <a:ext cx="8229600" cy="976313"/>
          </a:xfrm>
        </p:spPr>
        <p:txBody>
          <a:bodyPr>
            <a:spAutoFit/>
          </a:bodyPr>
          <a:lstStyle/>
          <a:p>
            <a:r>
              <a:rPr lang="en-US" sz="4000"/>
              <a:t>Find the limit, if it exists.</a:t>
            </a:r>
          </a:p>
        </p:txBody>
      </p:sp>
      <p:graphicFrame>
        <p:nvGraphicFramePr>
          <p:cNvPr id="6147" name="TPChart"/>
          <p:cNvGraphicFramePr>
            <a:graphicFrameLocks noChangeAspect="1"/>
          </p:cNvGraphicFramePr>
          <p:nvPr/>
        </p:nvGraphicFramePr>
        <p:xfrm>
          <a:off x="4508500" y="1651000"/>
          <a:ext cx="4572000" cy="5143500"/>
        </p:xfrm>
        <a:graphic>
          <a:graphicData uri="http://schemas.openxmlformats.org/presentationml/2006/ole">
            <p:oleObj spid="_x0000_s66562" name="Chart" r:id="rId5" imgW="4571989" imgH="5143584" progId="MSGraph.Chart.8">
              <p:embed followColorScheme="full"/>
            </p:oleObj>
          </a:graphicData>
        </a:graphic>
      </p:graphicFrame>
      <p:sp>
        <p:nvSpPr>
          <p:cNvPr id="6150"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533400" y="1143000"/>
          <a:ext cx="2133600" cy="1312863"/>
        </p:xfrm>
        <a:graphic>
          <a:graphicData uri="http://schemas.openxmlformats.org/presentationml/2006/ole">
            <p:oleObj spid="_x0000_s66563" name="Equation" r:id="rId6" imgW="596900" imgH="368300" progId="">
              <p:embed/>
            </p:oleObj>
          </a:graphicData>
        </a:graphic>
      </p:graphicFrame>
      <p:sp>
        <p:nvSpPr>
          <p:cNvPr id="6148" name="TPAnswers"/>
          <p:cNvSpPr>
            <a:spLocks noGrp="1" noChangeArrowheads="1"/>
          </p:cNvSpPr>
          <p:nvPr>
            <p:ph type="body" idx="1"/>
            <p:custDataLst>
              <p:tags r:id="rId3"/>
            </p:custDataLst>
          </p:nvPr>
        </p:nvSpPr>
        <p:spPr>
          <a:xfrm>
            <a:off x="457200" y="2768600"/>
            <a:ext cx="4114800" cy="3403600"/>
          </a:xfrm>
        </p:spPr>
        <p:txBody>
          <a:bodyPr>
            <a:spAutoFit/>
          </a:bodyPr>
          <a:lstStyle/>
          <a:p>
            <a:pPr marL="609600" indent="-609600">
              <a:buFontTx/>
              <a:buAutoNum type="arabicPeriod"/>
            </a:pPr>
            <a:r>
              <a:rPr lang="en-US"/>
              <a:t>5</a:t>
            </a:r>
          </a:p>
          <a:p>
            <a:pPr marL="609600" indent="-609600">
              <a:buFontTx/>
              <a:buAutoNum type="arabicPeriod"/>
            </a:pPr>
            <a:r>
              <a:rPr lang="en-US"/>
              <a:t>-1</a:t>
            </a:r>
          </a:p>
          <a:p>
            <a:pPr marL="609600" indent="-609600">
              <a:buFontTx/>
              <a:buAutoNum type="arabicPeriod"/>
            </a:pPr>
            <a:r>
              <a:rPr lang="en-US"/>
              <a:t>1</a:t>
            </a:r>
          </a:p>
          <a:p>
            <a:pPr marL="609600" indent="-609600">
              <a:buFontTx/>
              <a:buAutoNum type="arabicPeriod"/>
            </a:pPr>
            <a:r>
              <a:rPr lang="en-US"/>
              <a:t>0</a:t>
            </a:r>
          </a:p>
          <a:p>
            <a:pPr marL="609600" indent="-609600">
              <a:buFontTx/>
              <a:buAutoNum type="arabicPeriod"/>
            </a:pPr>
            <a:r>
              <a:rPr lang="en-US"/>
              <a:t>The limit does not exist.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1220788"/>
          </a:xfrm>
        </p:spPr>
        <p:txBody>
          <a:bodyPr>
            <a:spAutoFit/>
          </a:bodyPr>
          <a:lstStyle/>
          <a:p>
            <a:r>
              <a:rPr lang="en-US" sz="2800"/>
              <a:t>Find an equation of the plane with </a:t>
            </a:r>
            <a:r>
              <a:rPr lang="en-US" sz="2800" i="1"/>
              <a:t>x</a:t>
            </a:r>
            <a:r>
              <a:rPr lang="en-US" sz="2800"/>
              <a:t>-intercept = 7, </a:t>
            </a:r>
            <a:r>
              <a:rPr lang="en-US" sz="2800" i="1"/>
              <a:t>y</a:t>
            </a:r>
            <a:r>
              <a:rPr lang="en-US" sz="2800"/>
              <a:t>-intercept = 6 and </a:t>
            </a:r>
            <a:r>
              <a:rPr lang="en-US" sz="2800" i="1"/>
              <a:t>z</a:t>
            </a:r>
            <a:r>
              <a:rPr lang="en-US" sz="2800"/>
              <a:t>-intercept = 3.</a:t>
            </a:r>
          </a:p>
        </p:txBody>
      </p:sp>
      <p:graphicFrame>
        <p:nvGraphicFramePr>
          <p:cNvPr id="53251" name="TPChart"/>
          <p:cNvGraphicFramePr>
            <a:graphicFrameLocks noChangeAspect="1"/>
          </p:cNvGraphicFramePr>
          <p:nvPr/>
        </p:nvGraphicFramePr>
        <p:xfrm>
          <a:off x="4572000" y="1714500"/>
          <a:ext cx="4572000" cy="5143500"/>
        </p:xfrm>
        <a:graphic>
          <a:graphicData uri="http://schemas.openxmlformats.org/presentationml/2006/ole">
            <p:oleObj spid="_x0000_s665602"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1600200"/>
            <a:ext cx="2057400" cy="4668838"/>
          </a:xfrm>
        </p:spPr>
        <p:txBody>
          <a:bodyPr>
            <a:spAutoFit/>
          </a:bodyPr>
          <a:lstStyle/>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p:txBody>
      </p:sp>
      <p:sp>
        <p:nvSpPr>
          <p:cNvPr id="5325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3" name="Object 5"/>
          <p:cNvGraphicFramePr>
            <a:graphicFrameLocks noChangeAspect="1"/>
          </p:cNvGraphicFramePr>
          <p:nvPr/>
        </p:nvGraphicFramePr>
        <p:xfrm>
          <a:off x="1012825" y="1447800"/>
          <a:ext cx="2151063" cy="950913"/>
        </p:xfrm>
        <a:graphic>
          <a:graphicData uri="http://schemas.openxmlformats.org/presentationml/2006/ole">
            <p:oleObj spid="_x0000_s665603" name="Equation" r:id="rId6" imgW="736600" imgH="330200" progId="">
              <p:embed/>
            </p:oleObj>
          </a:graphicData>
        </a:graphic>
      </p:graphicFrame>
      <p:sp>
        <p:nvSpPr>
          <p:cNvPr id="53257" name="Rectangle 9"/>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6" name="Object 8"/>
          <p:cNvGraphicFramePr>
            <a:graphicFrameLocks noChangeAspect="1"/>
          </p:cNvGraphicFramePr>
          <p:nvPr/>
        </p:nvGraphicFramePr>
        <p:xfrm>
          <a:off x="990600" y="2692400"/>
          <a:ext cx="2484438" cy="508000"/>
        </p:xfrm>
        <a:graphic>
          <a:graphicData uri="http://schemas.openxmlformats.org/presentationml/2006/ole">
            <p:oleObj spid="_x0000_s665604" name="Equation" r:id="rId7" imgW="850531" imgH="177723" progId="">
              <p:embed/>
            </p:oleObj>
          </a:graphicData>
        </a:graphic>
      </p:graphicFrame>
      <p:sp>
        <p:nvSpPr>
          <p:cNvPr id="5326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9" name="Object 11"/>
          <p:cNvGraphicFramePr>
            <a:graphicFrameLocks noChangeAspect="1"/>
          </p:cNvGraphicFramePr>
          <p:nvPr/>
        </p:nvGraphicFramePr>
        <p:xfrm>
          <a:off x="990600" y="3505200"/>
          <a:ext cx="2216150" cy="950913"/>
        </p:xfrm>
        <a:graphic>
          <a:graphicData uri="http://schemas.openxmlformats.org/presentationml/2006/ole">
            <p:oleObj spid="_x0000_s665605" name="Equation" r:id="rId8" imgW="762000" imgH="330200" progId="">
              <p:embed/>
            </p:oleObj>
          </a:graphicData>
        </a:graphic>
      </p:graphicFrame>
      <p:sp>
        <p:nvSpPr>
          <p:cNvPr id="53263" name="Rectangle 15"/>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62" name="Object 14"/>
          <p:cNvGraphicFramePr>
            <a:graphicFrameLocks noChangeAspect="1"/>
          </p:cNvGraphicFramePr>
          <p:nvPr/>
        </p:nvGraphicFramePr>
        <p:xfrm>
          <a:off x="1031875" y="4800600"/>
          <a:ext cx="2549525" cy="508000"/>
        </p:xfrm>
        <a:graphic>
          <a:graphicData uri="http://schemas.openxmlformats.org/presentationml/2006/ole">
            <p:oleObj spid="_x0000_s665606" name="Equation" r:id="rId9" imgW="875540" imgH="177646" progId="">
              <p:embed/>
            </p:oleObj>
          </a:graphicData>
        </a:graphic>
      </p:graphicFrame>
      <p:sp>
        <p:nvSpPr>
          <p:cNvPr id="53266" name="Rectangle 1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65" name="Object 17"/>
          <p:cNvGraphicFramePr>
            <a:graphicFrameLocks noChangeAspect="1"/>
          </p:cNvGraphicFramePr>
          <p:nvPr/>
        </p:nvGraphicFramePr>
        <p:xfrm>
          <a:off x="990600" y="5562600"/>
          <a:ext cx="2438400" cy="950913"/>
        </p:xfrm>
        <a:graphic>
          <a:graphicData uri="http://schemas.openxmlformats.org/presentationml/2006/ole">
            <p:oleObj spid="_x0000_s665607" name="Equation" r:id="rId10" imgW="8382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114300"/>
            <a:ext cx="8229600" cy="1465263"/>
          </a:xfrm>
        </p:spPr>
        <p:txBody>
          <a:bodyPr>
            <a:spAutoFit/>
          </a:bodyPr>
          <a:lstStyle/>
          <a:p>
            <a:r>
              <a:rPr lang="en-US" sz="3600"/>
              <a:t>Which of the given lines is parallel to the line                                         ?</a:t>
            </a:r>
          </a:p>
        </p:txBody>
      </p:sp>
      <p:graphicFrame>
        <p:nvGraphicFramePr>
          <p:cNvPr id="54275" name="TPChart"/>
          <p:cNvGraphicFramePr>
            <a:graphicFrameLocks noChangeAspect="1"/>
          </p:cNvGraphicFramePr>
          <p:nvPr/>
        </p:nvGraphicFramePr>
        <p:xfrm>
          <a:off x="5105400" y="1828800"/>
          <a:ext cx="4038600" cy="5029200"/>
        </p:xfrm>
        <a:graphic>
          <a:graphicData uri="http://schemas.openxmlformats.org/presentationml/2006/ole">
            <p:oleObj spid="_x0000_s666626"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152400" y="1947863"/>
            <a:ext cx="2209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427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7" name="Object 5"/>
          <p:cNvGraphicFramePr>
            <a:graphicFrameLocks noChangeAspect="1"/>
          </p:cNvGraphicFramePr>
          <p:nvPr/>
        </p:nvGraphicFramePr>
        <p:xfrm>
          <a:off x="2133600" y="914400"/>
          <a:ext cx="5105400" cy="712788"/>
        </p:xfrm>
        <a:graphic>
          <a:graphicData uri="http://schemas.openxmlformats.org/presentationml/2006/ole">
            <p:oleObj spid="_x0000_s666627" name="Equation" r:id="rId6" imgW="1524000" imgH="215900" progId="">
              <p:embed/>
            </p:oleObj>
          </a:graphicData>
        </a:graphic>
      </p:graphicFrame>
      <p:sp>
        <p:nvSpPr>
          <p:cNvPr id="54279" name="Rectangle 7"/>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4281" name="Rectangle 9"/>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0" name="Object 8"/>
          <p:cNvGraphicFramePr>
            <a:graphicFrameLocks noChangeAspect="1"/>
          </p:cNvGraphicFramePr>
          <p:nvPr/>
        </p:nvGraphicFramePr>
        <p:xfrm>
          <a:off x="685800" y="1906588"/>
          <a:ext cx="4246563" cy="666750"/>
        </p:xfrm>
        <a:graphic>
          <a:graphicData uri="http://schemas.openxmlformats.org/presentationml/2006/ole">
            <p:oleObj spid="_x0000_s666628" name="Equation" r:id="rId7" imgW="1701800" imgH="266700" progId="">
              <p:embed/>
            </p:oleObj>
          </a:graphicData>
        </a:graphic>
      </p:graphicFrame>
      <p:sp>
        <p:nvSpPr>
          <p:cNvPr id="54282" name="Rectangle 10"/>
          <p:cNvSpPr>
            <a:spLocks noChangeArrowheads="1"/>
          </p:cNvSpPr>
          <p:nvPr/>
        </p:nvSpPr>
        <p:spPr bwMode="auto">
          <a:xfrm>
            <a:off x="0" y="3562350"/>
            <a:ext cx="9144000" cy="0"/>
          </a:xfrm>
          <a:prstGeom prst="rect">
            <a:avLst/>
          </a:prstGeom>
          <a:noFill/>
          <a:ln w="9525">
            <a:noFill/>
            <a:miter lim="800000"/>
            <a:headEnd/>
            <a:tailEnd/>
          </a:ln>
          <a:effectLst/>
        </p:spPr>
        <p:txBody>
          <a:bodyPr wrap="none" anchor="ctr">
            <a:spAutoFit/>
          </a:bodyPr>
          <a:lstStyle/>
          <a:p>
            <a:endParaRPr lang="en-US"/>
          </a:p>
        </p:txBody>
      </p:sp>
      <p:sp>
        <p:nvSpPr>
          <p:cNvPr id="54284"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3" name="Object 11"/>
          <p:cNvGraphicFramePr>
            <a:graphicFrameLocks noChangeAspect="1"/>
          </p:cNvGraphicFramePr>
          <p:nvPr/>
        </p:nvGraphicFramePr>
        <p:xfrm>
          <a:off x="685800" y="2973388"/>
          <a:ext cx="2801938" cy="436562"/>
        </p:xfrm>
        <a:graphic>
          <a:graphicData uri="http://schemas.openxmlformats.org/presentationml/2006/ole">
            <p:oleObj spid="_x0000_s666629" name="Equation" r:id="rId8" imgW="1117115" imgH="177723" progId="">
              <p:embed/>
            </p:oleObj>
          </a:graphicData>
        </a:graphic>
      </p:graphicFrame>
      <p:sp>
        <p:nvSpPr>
          <p:cNvPr id="54285" name="Rectangle 13"/>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
        <p:nvSpPr>
          <p:cNvPr id="54287"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6" name="Object 14"/>
          <p:cNvGraphicFramePr>
            <a:graphicFrameLocks noChangeAspect="1"/>
          </p:cNvGraphicFramePr>
          <p:nvPr/>
        </p:nvGraphicFramePr>
        <p:xfrm>
          <a:off x="685800" y="3887788"/>
          <a:ext cx="4246563" cy="531812"/>
        </p:xfrm>
        <a:graphic>
          <a:graphicData uri="http://schemas.openxmlformats.org/presentationml/2006/ole">
            <p:oleObj spid="_x0000_s666630" name="Equation" r:id="rId9" imgW="1701800" imgH="215900" progId="">
              <p:embed/>
            </p:oleObj>
          </a:graphicData>
        </a:graphic>
      </p:graphicFrame>
      <p:sp>
        <p:nvSpPr>
          <p:cNvPr id="54288" name="Rectangle 16"/>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4290"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9" name="Object 17"/>
          <p:cNvGraphicFramePr>
            <a:graphicFrameLocks noChangeAspect="1"/>
          </p:cNvGraphicFramePr>
          <p:nvPr/>
        </p:nvGraphicFramePr>
        <p:xfrm>
          <a:off x="685800" y="4878388"/>
          <a:ext cx="3659188" cy="531812"/>
        </p:xfrm>
        <a:graphic>
          <a:graphicData uri="http://schemas.openxmlformats.org/presentationml/2006/ole">
            <p:oleObj spid="_x0000_s666631" name="Equation" r:id="rId10" imgW="1459866" imgH="215806" progId="">
              <p:embed/>
            </p:oleObj>
          </a:graphicData>
        </a:graphic>
      </p:graphicFrame>
      <p:sp>
        <p:nvSpPr>
          <p:cNvPr id="54291" name="Rectangle 19"/>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4293" name="Rectangle 2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92" name="Object 20"/>
          <p:cNvGraphicFramePr>
            <a:graphicFrameLocks noChangeAspect="1"/>
          </p:cNvGraphicFramePr>
          <p:nvPr/>
        </p:nvGraphicFramePr>
        <p:xfrm>
          <a:off x="685800" y="5792788"/>
          <a:ext cx="4419600" cy="531812"/>
        </p:xfrm>
        <a:graphic>
          <a:graphicData uri="http://schemas.openxmlformats.org/presentationml/2006/ole">
            <p:oleObj spid="_x0000_s666632" name="Equation" r:id="rId11" imgW="1765300" imgH="215900" progId="">
              <p:embed/>
            </p:oleObj>
          </a:graphicData>
        </a:graphic>
      </p:graphicFrame>
      <p:sp>
        <p:nvSpPr>
          <p:cNvPr id="54294" name="Rectangle 22"/>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381000" y="114300"/>
            <a:ext cx="8229600" cy="1465263"/>
          </a:xfrm>
        </p:spPr>
        <p:txBody>
          <a:bodyPr>
            <a:spAutoFit/>
          </a:bodyPr>
          <a:lstStyle/>
          <a:p>
            <a:r>
              <a:rPr lang="en-US" sz="3600"/>
              <a:t>Find the distance between the point   (9, 9, 5) and the plane</a:t>
            </a:r>
          </a:p>
        </p:txBody>
      </p:sp>
      <p:graphicFrame>
        <p:nvGraphicFramePr>
          <p:cNvPr id="55299" name="TPChart"/>
          <p:cNvGraphicFramePr>
            <a:graphicFrameLocks noChangeAspect="1"/>
          </p:cNvGraphicFramePr>
          <p:nvPr/>
        </p:nvGraphicFramePr>
        <p:xfrm>
          <a:off x="4508500" y="1714500"/>
          <a:ext cx="4572000" cy="5143500"/>
        </p:xfrm>
        <a:graphic>
          <a:graphicData uri="http://schemas.openxmlformats.org/presentationml/2006/ole">
            <p:oleObj spid="_x0000_s667650" name="Chart" r:id="rId5" imgW="4571989" imgH="5143584" progId="MSGraph.Chart.8">
              <p:embed followColorScheme="full"/>
            </p:oleObj>
          </a:graphicData>
        </a:graphic>
      </p:graphicFrame>
      <p:sp>
        <p:nvSpPr>
          <p:cNvPr id="55300"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0.99</a:t>
            </a:r>
          </a:p>
          <a:p>
            <a:pPr marL="609600" indent="-609600">
              <a:buFontTx/>
              <a:buAutoNum type="arabicPeriod"/>
            </a:pPr>
            <a:r>
              <a:rPr lang="en-US"/>
              <a:t>2.51</a:t>
            </a:r>
          </a:p>
          <a:p>
            <a:pPr marL="609600" indent="-609600">
              <a:buFontTx/>
              <a:buAutoNum type="arabicPeriod"/>
            </a:pPr>
            <a:r>
              <a:rPr lang="en-US"/>
              <a:t>0.08</a:t>
            </a:r>
          </a:p>
          <a:p>
            <a:pPr marL="609600" indent="-609600">
              <a:buFontTx/>
              <a:buAutoNum type="arabicPeriod"/>
            </a:pPr>
            <a:r>
              <a:rPr lang="en-US"/>
              <a:t>1.51</a:t>
            </a:r>
          </a:p>
          <a:p>
            <a:pPr marL="609600" indent="-609600">
              <a:buFontTx/>
              <a:buAutoNum type="arabicPeriod"/>
            </a:pPr>
            <a:r>
              <a:rPr lang="en-US"/>
              <a:t>0.8</a:t>
            </a:r>
          </a:p>
        </p:txBody>
      </p:sp>
      <p:sp>
        <p:nvSpPr>
          <p:cNvPr id="55302"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4953000" y="990600"/>
          <a:ext cx="3810000" cy="671513"/>
        </p:xfrm>
        <a:graphic>
          <a:graphicData uri="http://schemas.openxmlformats.org/presentationml/2006/ole">
            <p:oleObj spid="_x0000_s667651" name="Equation" r:id="rId6" imgW="990170" imgH="177723" progId="">
              <p:embed/>
            </p:oleObj>
          </a:graphicData>
        </a:graphic>
      </p:graphicFrame>
      <p:sp>
        <p:nvSpPr>
          <p:cNvPr id="55303" name="Rectangle 7"/>
          <p:cNvSpPr>
            <a:spLocks noChangeArrowheads="1"/>
          </p:cNvSpPr>
          <p:nvPr/>
        </p:nvSpPr>
        <p:spPr bwMode="auto">
          <a:xfrm>
            <a:off x="0" y="351631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106363"/>
            <a:ext cx="8229600" cy="1341437"/>
          </a:xfrm>
        </p:spPr>
        <p:txBody>
          <a:bodyPr>
            <a:spAutoFit/>
          </a:bodyPr>
          <a:lstStyle/>
          <a:p>
            <a:r>
              <a:rPr lang="en-US" sz="3200"/>
              <a:t>Find an equation for the surface obtained by rotating the parabola </a:t>
            </a:r>
            <a:r>
              <a:rPr lang="en-US" sz="3200" i="1"/>
              <a:t>x</a:t>
            </a:r>
            <a:r>
              <a:rPr lang="en-US" sz="3200"/>
              <a:t> = </a:t>
            </a:r>
            <a:r>
              <a:rPr lang="en-US" sz="3200" i="1"/>
              <a:t>z</a:t>
            </a:r>
            <a:r>
              <a:rPr lang="en-US" sz="3200" baseline="30000"/>
              <a:t>2</a:t>
            </a:r>
            <a:r>
              <a:rPr lang="en-US" sz="3200"/>
              <a:t> about the </a:t>
            </a:r>
            <a:r>
              <a:rPr lang="en-US" sz="3200" i="1"/>
              <a:t>x</a:t>
            </a:r>
            <a:r>
              <a:rPr lang="en-US" sz="3200"/>
              <a:t>-axis.</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668674"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1706563"/>
            <a:ext cx="1981200" cy="4770437"/>
          </a:xfrm>
        </p:spPr>
        <p:txBody>
          <a:bodyPr>
            <a:spAutoFit/>
          </a:bodyPr>
          <a:lstStyle/>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p:txBody>
      </p:sp>
      <p:sp>
        <p:nvSpPr>
          <p:cNvPr id="5632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1066800" y="1676400"/>
          <a:ext cx="2000250" cy="673100"/>
        </p:xfrm>
        <a:graphic>
          <a:graphicData uri="http://schemas.openxmlformats.org/presentationml/2006/ole">
            <p:oleObj spid="_x0000_s668675" name="Equation" r:id="rId6" imgW="634449" imgH="215713" progId="">
              <p:embed/>
            </p:oleObj>
          </a:graphicData>
        </a:graphic>
      </p:graphicFrame>
      <p:sp>
        <p:nvSpPr>
          <p:cNvPr id="56327" name="Rectangle 7"/>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6329"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8" name="Object 8"/>
          <p:cNvGraphicFramePr>
            <a:graphicFrameLocks noChangeAspect="1"/>
          </p:cNvGraphicFramePr>
          <p:nvPr/>
        </p:nvGraphicFramePr>
        <p:xfrm>
          <a:off x="1066800" y="2667000"/>
          <a:ext cx="2000250" cy="673100"/>
        </p:xfrm>
        <a:graphic>
          <a:graphicData uri="http://schemas.openxmlformats.org/presentationml/2006/ole">
            <p:oleObj spid="_x0000_s668676" name="Equation" r:id="rId7" imgW="634449" imgH="215713" progId="">
              <p:embed/>
            </p:oleObj>
          </a:graphicData>
        </a:graphic>
      </p:graphicFrame>
      <p:sp>
        <p:nvSpPr>
          <p:cNvPr id="56330" name="Rectangle 10"/>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633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1" name="Object 11"/>
          <p:cNvGraphicFramePr>
            <a:graphicFrameLocks noChangeAspect="1"/>
          </p:cNvGraphicFramePr>
          <p:nvPr/>
        </p:nvGraphicFramePr>
        <p:xfrm>
          <a:off x="1050925" y="3733800"/>
          <a:ext cx="2703513" cy="673100"/>
        </p:xfrm>
        <a:graphic>
          <a:graphicData uri="http://schemas.openxmlformats.org/presentationml/2006/ole">
            <p:oleObj spid="_x0000_s668677" name="Equation" r:id="rId8" imgW="851269" imgH="215994" progId="">
              <p:embed/>
            </p:oleObj>
          </a:graphicData>
        </a:graphic>
      </p:graphicFrame>
      <p:sp>
        <p:nvSpPr>
          <p:cNvPr id="56335"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4" name="Object 14"/>
          <p:cNvGraphicFramePr>
            <a:graphicFrameLocks noChangeAspect="1"/>
          </p:cNvGraphicFramePr>
          <p:nvPr/>
        </p:nvGraphicFramePr>
        <p:xfrm>
          <a:off x="990600" y="4800600"/>
          <a:ext cx="2000250" cy="673100"/>
        </p:xfrm>
        <a:graphic>
          <a:graphicData uri="http://schemas.openxmlformats.org/presentationml/2006/ole">
            <p:oleObj spid="_x0000_s668678" name="Equation" r:id="rId9" imgW="634449" imgH="215713" progId="">
              <p:embed/>
            </p:oleObj>
          </a:graphicData>
        </a:graphic>
      </p:graphicFrame>
      <p:sp>
        <p:nvSpPr>
          <p:cNvPr id="56336" name="Rectangle 16"/>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6338"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7" name="Object 17"/>
          <p:cNvGraphicFramePr>
            <a:graphicFrameLocks noChangeAspect="1"/>
          </p:cNvGraphicFramePr>
          <p:nvPr/>
        </p:nvGraphicFramePr>
        <p:xfrm>
          <a:off x="990600" y="5867400"/>
          <a:ext cx="2362200" cy="673100"/>
        </p:xfrm>
        <a:graphic>
          <a:graphicData uri="http://schemas.openxmlformats.org/presentationml/2006/ole">
            <p:oleObj spid="_x0000_s668679" name="Equation" r:id="rId10" imgW="749300" imgH="215900" progId="">
              <p:embed/>
            </p:oleObj>
          </a:graphicData>
        </a:graphic>
      </p:graphicFrame>
      <p:sp>
        <p:nvSpPr>
          <p:cNvPr id="56339" name="Rectangle 19"/>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28575"/>
            <a:ext cx="8229600" cy="1647825"/>
          </a:xfrm>
        </p:spPr>
        <p:txBody>
          <a:bodyPr>
            <a:spAutoFit/>
          </a:bodyPr>
          <a:lstStyle/>
          <a:p>
            <a:r>
              <a:rPr lang="en-US" sz="2800"/>
              <a:t>Find an equation for the surface consisting of all points </a:t>
            </a:r>
            <a:r>
              <a:rPr lang="en-US" sz="2800" i="1"/>
              <a:t>P</a:t>
            </a:r>
            <a:r>
              <a:rPr lang="en-US" sz="2800"/>
              <a:t> for which the distance from </a:t>
            </a:r>
            <a:r>
              <a:rPr lang="en-US" sz="2800" i="1"/>
              <a:t>P</a:t>
            </a:r>
            <a:r>
              <a:rPr lang="en-US" sz="2800"/>
              <a:t> to the </a:t>
            </a:r>
            <a:r>
              <a:rPr lang="en-US" sz="2800" i="1"/>
              <a:t>x</a:t>
            </a:r>
            <a:r>
              <a:rPr lang="en-US" sz="2800"/>
              <a:t>-axis is three times the distance from </a:t>
            </a:r>
            <a:r>
              <a:rPr lang="en-US" sz="2800" i="1"/>
              <a:t>P</a:t>
            </a:r>
            <a:r>
              <a:rPr lang="en-US" sz="2800"/>
              <a:t> to the </a:t>
            </a:r>
            <a:r>
              <a:rPr lang="en-US" sz="2800" i="1"/>
              <a:t>yz</a:t>
            </a:r>
            <a:r>
              <a:rPr lang="en-US" sz="2800"/>
              <a:t>-plane.</a:t>
            </a:r>
          </a:p>
        </p:txBody>
      </p:sp>
      <p:graphicFrame>
        <p:nvGraphicFramePr>
          <p:cNvPr id="57347" name="TPChart"/>
          <p:cNvGraphicFramePr>
            <a:graphicFrameLocks noChangeAspect="1"/>
          </p:cNvGraphicFramePr>
          <p:nvPr/>
        </p:nvGraphicFramePr>
        <p:xfrm>
          <a:off x="4741863" y="1905000"/>
          <a:ext cx="4402137" cy="4953000"/>
        </p:xfrm>
        <a:graphic>
          <a:graphicData uri="http://schemas.openxmlformats.org/presentationml/2006/ole">
            <p:oleObj spid="_x0000_s669698" name="Chart" r:id="rId5" imgW="4571989" imgH="5143584" progId="MSGraph.Chart.8">
              <p:embed followColorScheme="full"/>
            </p:oleObj>
          </a:graphicData>
        </a:graphic>
      </p:graphicFrame>
      <p:sp>
        <p:nvSpPr>
          <p:cNvPr id="57348" name="TPAnswers"/>
          <p:cNvSpPr>
            <a:spLocks noGrp="1" noChangeArrowheads="1"/>
          </p:cNvSpPr>
          <p:nvPr>
            <p:ph type="body" idx="1"/>
            <p:custDataLst>
              <p:tags r:id="rId3"/>
            </p:custDataLst>
          </p:nvPr>
        </p:nvSpPr>
        <p:spPr>
          <a:xfrm>
            <a:off x="457200" y="2055813"/>
            <a:ext cx="2057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5735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49" name="Object 5"/>
          <p:cNvGraphicFramePr>
            <a:graphicFrameLocks noChangeAspect="1"/>
          </p:cNvGraphicFramePr>
          <p:nvPr/>
        </p:nvGraphicFramePr>
        <p:xfrm>
          <a:off x="1066800" y="2005013"/>
          <a:ext cx="2492375" cy="661987"/>
        </p:xfrm>
        <a:graphic>
          <a:graphicData uri="http://schemas.openxmlformats.org/presentationml/2006/ole">
            <p:oleObj spid="_x0000_s669699" name="Equation" r:id="rId6" imgW="800447" imgH="215994" progId="">
              <p:embed/>
            </p:oleObj>
          </a:graphicData>
        </a:graphic>
      </p:graphicFrame>
      <p:sp>
        <p:nvSpPr>
          <p:cNvPr id="57351" name="Rectangle 7"/>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7353"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2" name="Object 8"/>
          <p:cNvGraphicFramePr>
            <a:graphicFrameLocks noChangeAspect="1"/>
          </p:cNvGraphicFramePr>
          <p:nvPr/>
        </p:nvGraphicFramePr>
        <p:xfrm>
          <a:off x="1066800" y="2971800"/>
          <a:ext cx="2324100" cy="661988"/>
        </p:xfrm>
        <a:graphic>
          <a:graphicData uri="http://schemas.openxmlformats.org/presentationml/2006/ole">
            <p:oleObj spid="_x0000_s669700" name="Equation" r:id="rId7" imgW="749300" imgH="215900" progId="">
              <p:embed/>
            </p:oleObj>
          </a:graphicData>
        </a:graphic>
      </p:graphicFrame>
      <p:sp>
        <p:nvSpPr>
          <p:cNvPr id="57354" name="Rectangle 10"/>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5735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5" name="Object 11"/>
          <p:cNvGraphicFramePr>
            <a:graphicFrameLocks noChangeAspect="1"/>
          </p:cNvGraphicFramePr>
          <p:nvPr/>
        </p:nvGraphicFramePr>
        <p:xfrm>
          <a:off x="1066800" y="3902075"/>
          <a:ext cx="2679700" cy="661988"/>
        </p:xfrm>
        <a:graphic>
          <a:graphicData uri="http://schemas.openxmlformats.org/presentationml/2006/ole">
            <p:oleObj spid="_x0000_s669701" name="Equation" r:id="rId8" imgW="863225" imgH="215806" progId="">
              <p:embed/>
            </p:oleObj>
          </a:graphicData>
        </a:graphic>
      </p:graphicFrame>
      <p:sp>
        <p:nvSpPr>
          <p:cNvPr id="57357" name="Rectangle 13"/>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7359"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58" name="Object 14"/>
          <p:cNvGraphicFramePr>
            <a:graphicFrameLocks noChangeAspect="1"/>
          </p:cNvGraphicFramePr>
          <p:nvPr/>
        </p:nvGraphicFramePr>
        <p:xfrm>
          <a:off x="1066800" y="4876800"/>
          <a:ext cx="2730500" cy="663575"/>
        </p:xfrm>
        <a:graphic>
          <a:graphicData uri="http://schemas.openxmlformats.org/presentationml/2006/ole">
            <p:oleObj spid="_x0000_s669702" name="Equation" r:id="rId9" imgW="876300" imgH="215900" progId="">
              <p:embed/>
            </p:oleObj>
          </a:graphicData>
        </a:graphic>
      </p:graphicFrame>
      <p:sp>
        <p:nvSpPr>
          <p:cNvPr id="57360" name="Rectangle 16"/>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57362"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61" name="Object 17"/>
          <p:cNvGraphicFramePr>
            <a:graphicFrameLocks noChangeAspect="1"/>
          </p:cNvGraphicFramePr>
          <p:nvPr/>
        </p:nvGraphicFramePr>
        <p:xfrm>
          <a:off x="1044575" y="5815013"/>
          <a:ext cx="2917825" cy="661987"/>
        </p:xfrm>
        <a:graphic>
          <a:graphicData uri="http://schemas.openxmlformats.org/presentationml/2006/ole">
            <p:oleObj spid="_x0000_s669703" name="Equation" r:id="rId10" imgW="940208" imgH="215994" progId="">
              <p:embed/>
            </p:oleObj>
          </a:graphicData>
        </a:graphic>
      </p:graphicFrame>
      <p:sp>
        <p:nvSpPr>
          <p:cNvPr id="57363" name="Rectangle 19"/>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122238"/>
            <a:ext cx="8229600" cy="1401762"/>
          </a:xfrm>
        </p:spPr>
        <p:txBody>
          <a:bodyPr/>
          <a:lstStyle/>
          <a:p>
            <a:r>
              <a:rPr lang="en-US" sz="3600"/>
              <a:t>Change from spherical to cylindrical coordinates.  (4, 0, 0) </a:t>
            </a:r>
          </a:p>
        </p:txBody>
      </p:sp>
      <p:graphicFrame>
        <p:nvGraphicFramePr>
          <p:cNvPr id="63492" name="TPChart"/>
          <p:cNvGraphicFramePr>
            <a:graphicFrameLocks noChangeAspect="1"/>
          </p:cNvGraphicFramePr>
          <p:nvPr/>
        </p:nvGraphicFramePr>
        <p:xfrm>
          <a:off x="4508500" y="1651000"/>
          <a:ext cx="4572000" cy="5143500"/>
        </p:xfrm>
        <a:graphic>
          <a:graphicData uri="http://schemas.openxmlformats.org/presentationml/2006/ole">
            <p:oleObj spid="_x0000_s670722" name="Chart" r:id="rId5" imgW="4571989" imgH="5143584" progId="MSGraph.Chart.8">
              <p:embed followColorScheme="full"/>
            </p:oleObj>
          </a:graphicData>
        </a:graphic>
      </p:graphicFrame>
      <p:sp>
        <p:nvSpPr>
          <p:cNvPr id="63491" name="TPAnswers"/>
          <p:cNvSpPr>
            <a:spLocks noGrp="1" noChangeArrowheads="1"/>
          </p:cNvSpPr>
          <p:nvPr>
            <p:ph type="body" idx="1"/>
            <p:custDataLst>
              <p:tags r:id="rId3"/>
            </p:custDataLst>
          </p:nvPr>
        </p:nvSpPr>
        <p:spPr>
          <a:xfrm>
            <a:off x="457200" y="2057400"/>
            <a:ext cx="4114800" cy="3048000"/>
          </a:xfrm>
        </p:spPr>
        <p:txBody>
          <a:bodyPr/>
          <a:lstStyle/>
          <a:p>
            <a:pPr marL="609600" indent="-609600">
              <a:buFontTx/>
              <a:buAutoNum type="arabicPeriod"/>
            </a:pPr>
            <a:r>
              <a:rPr lang="en-US"/>
              <a:t>(- 4, 0, - 4)</a:t>
            </a:r>
          </a:p>
          <a:p>
            <a:pPr marL="609600" indent="-609600">
              <a:buFontTx/>
              <a:buAutoNum type="arabicPeriod"/>
            </a:pPr>
            <a:r>
              <a:rPr lang="en-US"/>
              <a:t>(0, 0, - 4)</a:t>
            </a:r>
          </a:p>
          <a:p>
            <a:pPr marL="609600" indent="-609600">
              <a:buFontTx/>
              <a:buAutoNum type="arabicPeriod"/>
            </a:pPr>
            <a:r>
              <a:rPr lang="en-US"/>
              <a:t>(4, 0, 0)</a:t>
            </a:r>
          </a:p>
          <a:p>
            <a:pPr marL="609600" indent="-609600">
              <a:buFontTx/>
              <a:buAutoNum type="arabicPeriod"/>
            </a:pPr>
            <a:r>
              <a:rPr lang="en-US"/>
              <a:t>(4, 0, 4)</a:t>
            </a:r>
          </a:p>
          <a:p>
            <a:pPr marL="609600" indent="-609600">
              <a:buFontTx/>
              <a:buAutoNum type="arabicPeriod"/>
            </a:pPr>
            <a:r>
              <a:rPr lang="en-US"/>
              <a:t>(0, 0, 4)</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2" grpId="0"/>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114300"/>
            <a:ext cx="8229600" cy="1465263"/>
          </a:xfrm>
        </p:spPr>
        <p:txBody>
          <a:bodyPr>
            <a:spAutoFit/>
          </a:bodyPr>
          <a:lstStyle/>
          <a:p>
            <a:r>
              <a:rPr lang="en-US" sz="3600"/>
              <a:t>Find 5</a:t>
            </a:r>
            <a:r>
              <a:rPr lang="en-US" sz="3600" b="1"/>
              <a:t>a</a:t>
            </a:r>
            <a:r>
              <a:rPr lang="en-US" sz="3600"/>
              <a:t> + 3</a:t>
            </a:r>
            <a:r>
              <a:rPr lang="en-US" sz="3600" b="1"/>
              <a:t>b</a:t>
            </a:r>
            <a:r>
              <a:rPr lang="en-US" sz="3600"/>
              <a:t>.    </a:t>
            </a:r>
            <a:br>
              <a:rPr lang="en-US" sz="3600"/>
            </a:br>
            <a:r>
              <a:rPr lang="en-US" sz="3600" b="1"/>
              <a:t>a</a:t>
            </a:r>
            <a:r>
              <a:rPr lang="en-US" sz="3600"/>
              <a:t> = 6</a:t>
            </a:r>
            <a:r>
              <a:rPr lang="en-US" sz="3600" b="1"/>
              <a:t>i</a:t>
            </a:r>
            <a:r>
              <a:rPr lang="en-US" sz="3600"/>
              <a:t> - 6</a:t>
            </a:r>
            <a:r>
              <a:rPr lang="en-US" sz="3600" b="1"/>
              <a:t>j</a:t>
            </a:r>
            <a:r>
              <a:rPr lang="en-US" sz="3600"/>
              <a:t> + 10</a:t>
            </a:r>
            <a:r>
              <a:rPr lang="en-US" sz="3600" b="1"/>
              <a:t>k</a:t>
            </a:r>
            <a:r>
              <a:rPr lang="en-US" sz="3600"/>
              <a:t> , </a:t>
            </a:r>
            <a:r>
              <a:rPr lang="en-US" sz="3600" b="1"/>
              <a:t>b</a:t>
            </a:r>
            <a:r>
              <a:rPr lang="en-US" sz="3600"/>
              <a:t> = 7</a:t>
            </a:r>
            <a:r>
              <a:rPr lang="en-US" sz="3600" b="1"/>
              <a:t>i</a:t>
            </a:r>
            <a:r>
              <a:rPr lang="en-US" sz="3600"/>
              <a:t> + 3</a:t>
            </a:r>
            <a:r>
              <a:rPr lang="en-US" sz="3600" b="1"/>
              <a:t>j</a:t>
            </a:r>
            <a:r>
              <a:rPr lang="en-US" sz="3600"/>
              <a:t> + 8</a:t>
            </a:r>
            <a:r>
              <a:rPr lang="en-US" sz="3600" b="1"/>
              <a:t>k</a:t>
            </a:r>
          </a:p>
        </p:txBody>
      </p:sp>
      <p:graphicFrame>
        <p:nvGraphicFramePr>
          <p:cNvPr id="59395" name="TPChart"/>
          <p:cNvGraphicFramePr>
            <a:graphicFrameLocks noChangeAspect="1"/>
          </p:cNvGraphicFramePr>
          <p:nvPr/>
        </p:nvGraphicFramePr>
        <p:xfrm>
          <a:off x="4508500" y="1651000"/>
          <a:ext cx="4572000" cy="5143500"/>
        </p:xfrm>
        <a:graphic>
          <a:graphicData uri="http://schemas.openxmlformats.org/presentationml/2006/ole">
            <p:oleObj spid="_x0000_s671746" name="Chart" r:id="rId5" imgW="4571989" imgH="5143584" progId="MSGraph.Chart.8">
              <p:embed followColorScheme="full"/>
            </p:oleObj>
          </a:graphicData>
        </a:graphic>
      </p:graphicFrame>
      <p:sp>
        <p:nvSpPr>
          <p:cNvPr id="5939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52</a:t>
            </a:r>
            <a:r>
              <a:rPr lang="en-US" b="1"/>
              <a:t>i</a:t>
            </a:r>
            <a:r>
              <a:rPr lang="en-US"/>
              <a:t> - 21</a:t>
            </a:r>
            <a:r>
              <a:rPr lang="en-US" b="1"/>
              <a:t>j</a:t>
            </a:r>
            <a:r>
              <a:rPr lang="en-US"/>
              <a:t> + 76</a:t>
            </a:r>
            <a:r>
              <a:rPr lang="en-US" b="1"/>
              <a:t>k</a:t>
            </a:r>
          </a:p>
          <a:p>
            <a:pPr marL="609600" indent="-609600">
              <a:buFontTx/>
              <a:buAutoNum type="arabicPeriod"/>
            </a:pPr>
            <a:r>
              <a:rPr lang="en-US"/>
              <a:t>51</a:t>
            </a:r>
            <a:r>
              <a:rPr lang="en-US" b="1"/>
              <a:t>i</a:t>
            </a:r>
            <a:r>
              <a:rPr lang="en-US"/>
              <a:t> + 21</a:t>
            </a:r>
            <a:r>
              <a:rPr lang="en-US" b="1"/>
              <a:t>j</a:t>
            </a:r>
            <a:r>
              <a:rPr lang="en-US"/>
              <a:t> + 74</a:t>
            </a:r>
            <a:r>
              <a:rPr lang="en-US" b="1"/>
              <a:t>k</a:t>
            </a:r>
            <a:endParaRPr lang="en-US"/>
          </a:p>
          <a:p>
            <a:pPr marL="609600" indent="-609600">
              <a:buFontTx/>
              <a:buAutoNum type="arabicPeriod"/>
            </a:pPr>
            <a:r>
              <a:rPr lang="en-US"/>
              <a:t>53</a:t>
            </a:r>
            <a:r>
              <a:rPr lang="en-US" b="1"/>
              <a:t>i</a:t>
            </a:r>
            <a:r>
              <a:rPr lang="en-US"/>
              <a:t> + 21</a:t>
            </a:r>
            <a:r>
              <a:rPr lang="en-US" b="1"/>
              <a:t>j</a:t>
            </a:r>
            <a:r>
              <a:rPr lang="en-US"/>
              <a:t> + 76</a:t>
            </a:r>
            <a:r>
              <a:rPr lang="en-US" b="1"/>
              <a:t>k</a:t>
            </a:r>
            <a:endParaRPr lang="en-US"/>
          </a:p>
          <a:p>
            <a:pPr marL="609600" indent="-609600">
              <a:buFontTx/>
              <a:buAutoNum type="arabicPeriod"/>
            </a:pPr>
            <a:r>
              <a:rPr lang="en-US"/>
              <a:t>51</a:t>
            </a:r>
            <a:r>
              <a:rPr lang="en-US" b="1"/>
              <a:t>i</a:t>
            </a:r>
            <a:r>
              <a:rPr lang="en-US"/>
              <a:t> - 21</a:t>
            </a:r>
            <a:r>
              <a:rPr lang="en-US" b="1"/>
              <a:t>j</a:t>
            </a:r>
            <a:r>
              <a:rPr lang="en-US"/>
              <a:t> + 74</a:t>
            </a:r>
            <a:r>
              <a:rPr lang="en-US" b="1"/>
              <a:t>k</a:t>
            </a:r>
            <a:endParaRPr lang="en-US"/>
          </a:p>
          <a:p>
            <a:pPr marL="609600" indent="-609600">
              <a:buFontTx/>
              <a:buAutoNum type="arabicPeriod"/>
            </a:pPr>
            <a:r>
              <a:rPr lang="en-US"/>
              <a:t>52</a:t>
            </a:r>
            <a:r>
              <a:rPr lang="en-US" b="1"/>
              <a:t>i</a:t>
            </a:r>
            <a:r>
              <a:rPr lang="en-US"/>
              <a:t> - 20</a:t>
            </a:r>
            <a:r>
              <a:rPr lang="en-US" b="1"/>
              <a:t>j</a:t>
            </a:r>
            <a:r>
              <a:rPr lang="en-US"/>
              <a:t> + 75</a:t>
            </a:r>
            <a:r>
              <a:rPr lang="en-US" b="1"/>
              <a:t>k</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304800"/>
            <a:ext cx="8229600" cy="884238"/>
          </a:xfrm>
        </p:spPr>
        <p:txBody>
          <a:bodyPr>
            <a:spAutoFit/>
          </a:bodyPr>
          <a:lstStyle/>
          <a:p>
            <a:r>
              <a:rPr lang="en-US" sz="3400"/>
              <a:t>Identify the planes that are perpendicular.</a:t>
            </a:r>
          </a:p>
        </p:txBody>
      </p:sp>
      <p:graphicFrame>
        <p:nvGraphicFramePr>
          <p:cNvPr id="60419" name="TPChart"/>
          <p:cNvGraphicFramePr>
            <a:graphicFrameLocks noChangeAspect="1"/>
          </p:cNvGraphicFramePr>
          <p:nvPr/>
        </p:nvGraphicFramePr>
        <p:xfrm>
          <a:off x="4876800" y="1714500"/>
          <a:ext cx="4267200" cy="5143500"/>
        </p:xfrm>
        <a:graphic>
          <a:graphicData uri="http://schemas.openxmlformats.org/presentationml/2006/ole">
            <p:oleObj spid="_x0000_s672770" name="Chart" r:id="rId5" imgW="4571989" imgH="5143584" progId="MSGraph.Chart.8">
              <p:embed followColorScheme="full"/>
            </p:oleObj>
          </a:graphicData>
        </a:graphic>
      </p:graphicFrame>
      <p:sp>
        <p:nvSpPr>
          <p:cNvPr id="60420" name="TPAnswers"/>
          <p:cNvSpPr>
            <a:spLocks noGrp="1" noChangeArrowheads="1"/>
          </p:cNvSpPr>
          <p:nvPr>
            <p:ph type="body" idx="1"/>
            <p:custDataLst>
              <p:tags r:id="rId3"/>
            </p:custDataLst>
          </p:nvPr>
        </p:nvSpPr>
        <p:spPr>
          <a:xfrm>
            <a:off x="304800" y="1601788"/>
            <a:ext cx="3124200" cy="4875212"/>
          </a:xfrm>
        </p:spPr>
        <p:txBody>
          <a:bodyPr>
            <a:spAutoFit/>
          </a:bodyPr>
          <a:lstStyle/>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x</a:t>
            </a:r>
          </a:p>
          <a:p>
            <a:pPr marL="609600" indent="-609600">
              <a:spcAft>
                <a:spcPct val="135000"/>
              </a:spcAft>
              <a:buFontTx/>
              <a:buAutoNum type="arabicPeriod"/>
            </a:pPr>
            <a:r>
              <a:rPr lang="en-US" sz="2800"/>
              <a:t>none of these </a:t>
            </a:r>
          </a:p>
        </p:txBody>
      </p:sp>
      <p:sp>
        <p:nvSpPr>
          <p:cNvPr id="60422"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1" name="Object 5"/>
          <p:cNvGraphicFramePr>
            <a:graphicFrameLocks noChangeAspect="1"/>
          </p:cNvGraphicFramePr>
          <p:nvPr/>
        </p:nvGraphicFramePr>
        <p:xfrm>
          <a:off x="762000" y="1549400"/>
          <a:ext cx="3048000" cy="584200"/>
        </p:xfrm>
        <a:graphic>
          <a:graphicData uri="http://schemas.openxmlformats.org/presentationml/2006/ole">
            <p:oleObj spid="_x0000_s672771" name="Equation" r:id="rId6" imgW="1333500" imgH="215900" progId="">
              <p:embed/>
            </p:oleObj>
          </a:graphicData>
        </a:graphic>
      </p:graphicFrame>
      <p:sp>
        <p:nvSpPr>
          <p:cNvPr id="60425"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4" name="Object 8"/>
          <p:cNvGraphicFramePr>
            <a:graphicFrameLocks noChangeAspect="1"/>
          </p:cNvGraphicFramePr>
          <p:nvPr/>
        </p:nvGraphicFramePr>
        <p:xfrm>
          <a:off x="762000" y="2667000"/>
          <a:ext cx="3733800" cy="584200"/>
        </p:xfrm>
        <a:graphic>
          <a:graphicData uri="http://schemas.openxmlformats.org/presentationml/2006/ole">
            <p:oleObj spid="_x0000_s672772" name="Equation" r:id="rId7" imgW="1663700" imgH="215900" progId="">
              <p:embed/>
            </p:oleObj>
          </a:graphicData>
        </a:graphic>
      </p:graphicFrame>
      <p:sp>
        <p:nvSpPr>
          <p:cNvPr id="60426" name="Rectangle 10"/>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6042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7" name="Object 11"/>
          <p:cNvGraphicFramePr>
            <a:graphicFrameLocks noChangeAspect="1"/>
          </p:cNvGraphicFramePr>
          <p:nvPr/>
        </p:nvGraphicFramePr>
        <p:xfrm>
          <a:off x="762000" y="3733800"/>
          <a:ext cx="4038600" cy="584200"/>
        </p:xfrm>
        <a:graphic>
          <a:graphicData uri="http://schemas.openxmlformats.org/presentationml/2006/ole">
            <p:oleObj spid="_x0000_s672773" name="Equation" r:id="rId8" imgW="1739900" imgH="215900" progId="">
              <p:embed/>
            </p:oleObj>
          </a:graphicData>
        </a:graphic>
      </p:graphicFrame>
      <p:sp>
        <p:nvSpPr>
          <p:cNvPr id="60429" name="Rectangle 13"/>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60431" name="Rectangle 15"/>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30" name="Object 14"/>
          <p:cNvGraphicFramePr>
            <a:graphicFrameLocks noChangeAspect="1"/>
          </p:cNvGraphicFramePr>
          <p:nvPr/>
        </p:nvGraphicFramePr>
        <p:xfrm>
          <a:off x="762000" y="4953000"/>
          <a:ext cx="4267200" cy="479425"/>
        </p:xfrm>
        <a:graphic>
          <a:graphicData uri="http://schemas.openxmlformats.org/presentationml/2006/ole">
            <p:oleObj spid="_x0000_s672774" name="Equation" r:id="rId9" imgW="1942257"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381000" y="109538"/>
            <a:ext cx="8229600" cy="1462087"/>
          </a:xfrm>
        </p:spPr>
        <p:txBody>
          <a:bodyPr>
            <a:spAutoFit/>
          </a:bodyPr>
          <a:lstStyle/>
          <a:p>
            <a:r>
              <a:rPr lang="en-US" sz="2400"/>
              <a:t>Let </a:t>
            </a:r>
            <a:r>
              <a:rPr lang="en-US" sz="2400" i="1"/>
              <a:t>P</a:t>
            </a:r>
            <a:r>
              <a:rPr lang="en-US" sz="2400"/>
              <a:t> be a point not on the line </a:t>
            </a:r>
            <a:r>
              <a:rPr lang="en-US" sz="2400" i="1"/>
              <a:t>L</a:t>
            </a:r>
            <a:r>
              <a:rPr lang="en-US" sz="2400"/>
              <a:t> that passes through the points </a:t>
            </a:r>
            <a:r>
              <a:rPr lang="en-US" sz="2400" i="1"/>
              <a:t>Q</a:t>
            </a:r>
            <a:r>
              <a:rPr lang="en-US" sz="2400"/>
              <a:t> and </a:t>
            </a:r>
            <a:r>
              <a:rPr lang="en-US" sz="2400" i="1"/>
              <a:t>R</a:t>
            </a:r>
            <a:r>
              <a:rPr lang="en-US" sz="2400"/>
              <a:t>. The distance </a:t>
            </a:r>
            <a:r>
              <a:rPr lang="en-US" sz="2400" i="1"/>
              <a:t>d</a:t>
            </a:r>
            <a:r>
              <a:rPr lang="en-US" sz="2400"/>
              <a:t> from the point </a:t>
            </a:r>
            <a:r>
              <a:rPr lang="en-US" sz="2400" i="1"/>
              <a:t>P</a:t>
            </a:r>
            <a:r>
              <a:rPr lang="en-US" sz="2400"/>
              <a:t> to the line </a:t>
            </a:r>
            <a:r>
              <a:rPr lang="en-US" sz="2400" i="1"/>
              <a:t>L</a:t>
            </a:r>
            <a:r>
              <a:rPr lang="en-US" sz="2400"/>
              <a:t> is                    where                                   .</a:t>
            </a:r>
          </a:p>
        </p:txBody>
      </p:sp>
      <p:graphicFrame>
        <p:nvGraphicFramePr>
          <p:cNvPr id="64515" name="TPChart"/>
          <p:cNvGraphicFramePr>
            <a:graphicFrameLocks noChangeAspect="1"/>
          </p:cNvGraphicFramePr>
          <p:nvPr/>
        </p:nvGraphicFramePr>
        <p:xfrm>
          <a:off x="4960938" y="1905000"/>
          <a:ext cx="4183062" cy="4953000"/>
        </p:xfrm>
        <a:graphic>
          <a:graphicData uri="http://schemas.openxmlformats.org/presentationml/2006/ole">
            <p:oleObj spid="_x0000_s673794" name="Chart" r:id="rId5" imgW="4571989" imgH="5143584" progId="MSGraph.Chart.8">
              <p:embed followColorScheme="full"/>
            </p:oleObj>
          </a:graphicData>
        </a:graphic>
      </p:graphicFrame>
      <p:sp>
        <p:nvSpPr>
          <p:cNvPr id="64516" name="TPAnswers"/>
          <p:cNvSpPr>
            <a:spLocks noGrp="1" noChangeArrowheads="1"/>
          </p:cNvSpPr>
          <p:nvPr>
            <p:ph type="body" idx="1"/>
            <p:custDataLst>
              <p:tags r:id="rId3"/>
            </p:custDataLst>
          </p:nvPr>
        </p:nvSpPr>
        <p:spPr>
          <a:xfrm>
            <a:off x="457200" y="3754438"/>
            <a:ext cx="4114800" cy="2570162"/>
          </a:xfrm>
        </p:spPr>
        <p:txBody>
          <a:bodyPr>
            <a:spAutoFit/>
          </a:bodyPr>
          <a:lstStyle/>
          <a:p>
            <a:pPr marL="609600" indent="-609600">
              <a:buFontTx/>
              <a:buAutoNum type="arabicPeriod"/>
            </a:pPr>
            <a:r>
              <a:rPr lang="en-US" sz="2800"/>
              <a:t>19.34</a:t>
            </a:r>
          </a:p>
          <a:p>
            <a:pPr marL="609600" indent="-609600">
              <a:buFontTx/>
              <a:buAutoNum type="arabicPeriod"/>
            </a:pPr>
            <a:r>
              <a:rPr lang="en-US" sz="2800"/>
              <a:t>4.22</a:t>
            </a:r>
          </a:p>
          <a:p>
            <a:pPr marL="609600" indent="-609600">
              <a:buFontTx/>
              <a:buAutoNum type="arabicPeriod"/>
            </a:pPr>
            <a:r>
              <a:rPr lang="en-US" sz="2800"/>
              <a:t>17.81</a:t>
            </a:r>
          </a:p>
          <a:p>
            <a:pPr marL="609600" indent="-609600">
              <a:buFontTx/>
              <a:buAutoNum type="arabicPeriod"/>
            </a:pPr>
            <a:r>
              <a:rPr lang="en-US" sz="2800"/>
              <a:t>4.58</a:t>
            </a:r>
          </a:p>
          <a:p>
            <a:pPr marL="609600" indent="-609600">
              <a:buFontTx/>
              <a:buAutoNum type="arabicPeriod"/>
            </a:pPr>
            <a:r>
              <a:rPr lang="en-US" sz="2800"/>
              <a:t>5.58</a:t>
            </a:r>
          </a:p>
        </p:txBody>
      </p:sp>
      <p:sp>
        <p:nvSpPr>
          <p:cNvPr id="64517" name="Text Box 5"/>
          <p:cNvSpPr txBox="1">
            <a:spLocks noChangeArrowheads="1"/>
          </p:cNvSpPr>
          <p:nvPr/>
        </p:nvSpPr>
        <p:spPr bwMode="auto">
          <a:xfrm>
            <a:off x="381000" y="2073275"/>
            <a:ext cx="4495800" cy="1187450"/>
          </a:xfrm>
          <a:prstGeom prst="rect">
            <a:avLst/>
          </a:prstGeom>
          <a:noFill/>
          <a:ln w="9525">
            <a:noFill/>
            <a:miter lim="800000"/>
            <a:headEnd/>
            <a:tailEnd/>
          </a:ln>
          <a:effectLst/>
        </p:spPr>
        <p:txBody>
          <a:bodyPr>
            <a:spAutoFit/>
          </a:bodyPr>
          <a:lstStyle/>
          <a:p>
            <a:r>
              <a:rPr lang="en-US" sz="2400">
                <a:solidFill>
                  <a:schemeClr val="tx2"/>
                </a:solidFill>
              </a:rPr>
              <a:t>Use this formula to find the distance from the point </a:t>
            </a:r>
          </a:p>
          <a:p>
            <a:r>
              <a:rPr lang="en-US" sz="2400">
                <a:solidFill>
                  <a:schemeClr val="tx2"/>
                </a:solidFill>
              </a:rPr>
              <a:t>(-4, 1, -3) to the line</a:t>
            </a:r>
          </a:p>
        </p:txBody>
      </p:sp>
      <p:sp>
        <p:nvSpPr>
          <p:cNvPr id="6451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19" name="Object 7"/>
          <p:cNvGraphicFramePr>
            <a:graphicFrameLocks noChangeAspect="1"/>
          </p:cNvGraphicFramePr>
          <p:nvPr/>
        </p:nvGraphicFramePr>
        <p:xfrm>
          <a:off x="457200" y="3132138"/>
          <a:ext cx="4419600" cy="601662"/>
        </p:xfrm>
        <a:graphic>
          <a:graphicData uri="http://schemas.openxmlformats.org/presentationml/2006/ole">
            <p:oleObj spid="_x0000_s673795" name="Equation" r:id="rId6" imgW="1562100" imgH="215900" progId="">
              <p:embed/>
            </p:oleObj>
          </a:graphicData>
        </a:graphic>
      </p:graphicFrame>
      <p:sp>
        <p:nvSpPr>
          <p:cNvPr id="64520" name="Rectangle 8"/>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21" name="Object 9"/>
          <p:cNvGraphicFramePr>
            <a:graphicFrameLocks noChangeAspect="1"/>
          </p:cNvGraphicFramePr>
          <p:nvPr/>
        </p:nvGraphicFramePr>
        <p:xfrm>
          <a:off x="1079500" y="1219200"/>
          <a:ext cx="1427163" cy="868363"/>
        </p:xfrm>
        <a:graphic>
          <a:graphicData uri="http://schemas.openxmlformats.org/presentationml/2006/ole">
            <p:oleObj spid="_x0000_s673796" name="Equation" r:id="rId7" imgW="698400" imgH="419040" progId="">
              <p:embed/>
            </p:oleObj>
          </a:graphicData>
        </a:graphic>
      </p:graphicFrame>
      <p:sp>
        <p:nvSpPr>
          <p:cNvPr id="64522" name="Rectangle 10"/>
          <p:cNvSpPr>
            <a:spLocks noChangeArrowheads="1"/>
          </p:cNvSpPr>
          <p:nvPr/>
        </p:nvSpPr>
        <p:spPr bwMode="auto">
          <a:xfrm>
            <a:off x="0" y="3608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23" name="Object 11"/>
          <p:cNvGraphicFramePr>
            <a:graphicFrameLocks noChangeAspect="1"/>
          </p:cNvGraphicFramePr>
          <p:nvPr/>
        </p:nvGraphicFramePr>
        <p:xfrm>
          <a:off x="3567113" y="1027113"/>
          <a:ext cx="2847975" cy="725487"/>
        </p:xfrm>
        <a:graphic>
          <a:graphicData uri="http://schemas.openxmlformats.org/presentationml/2006/ole">
            <p:oleObj spid="_x0000_s673797" name="Equation" r:id="rId8" imgW="1295280" imgH="330120" progId="">
              <p:embed/>
            </p:oleObj>
          </a:graphicData>
        </a:graphic>
      </p:graphicFrame>
      <p:sp>
        <p:nvSpPr>
          <p:cNvPr id="64524" name="Rectangle 12"/>
          <p:cNvSpPr>
            <a:spLocks noChangeArrowheads="1"/>
          </p:cNvSpPr>
          <p:nvPr/>
        </p:nvSpPr>
        <p:spPr bwMode="auto">
          <a:xfrm>
            <a:off x="0" y="358140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152400"/>
            <a:ext cx="8229600" cy="1465263"/>
          </a:xfrm>
        </p:spPr>
        <p:txBody>
          <a:bodyPr>
            <a:spAutoFit/>
          </a:bodyPr>
          <a:lstStyle/>
          <a:p>
            <a:r>
              <a:rPr lang="en-US" sz="3600"/>
              <a:t>Write the equation in spherical coordinates.</a:t>
            </a:r>
          </a:p>
        </p:txBody>
      </p:sp>
      <p:graphicFrame>
        <p:nvGraphicFramePr>
          <p:cNvPr id="62467" name="TPChart"/>
          <p:cNvGraphicFramePr>
            <a:graphicFrameLocks noChangeAspect="1"/>
          </p:cNvGraphicFramePr>
          <p:nvPr/>
        </p:nvGraphicFramePr>
        <p:xfrm>
          <a:off x="4572000" y="1714500"/>
          <a:ext cx="4572000" cy="5143500"/>
        </p:xfrm>
        <a:graphic>
          <a:graphicData uri="http://schemas.openxmlformats.org/presentationml/2006/ole">
            <p:oleObj spid="_x0000_s674818"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1981200"/>
            <a:ext cx="21336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graphicFrame>
        <p:nvGraphicFramePr>
          <p:cNvPr id="62469" name="Object 5"/>
          <p:cNvGraphicFramePr>
            <a:graphicFrameLocks noChangeAspect="1"/>
          </p:cNvGraphicFramePr>
          <p:nvPr/>
        </p:nvGraphicFramePr>
        <p:xfrm>
          <a:off x="5867400" y="838200"/>
          <a:ext cx="2743200" cy="831850"/>
        </p:xfrm>
        <a:graphic>
          <a:graphicData uri="http://schemas.openxmlformats.org/presentationml/2006/ole">
            <p:oleObj spid="_x0000_s674819" name="Equation" r:id="rId6" imgW="698500" imgH="215900" progId="">
              <p:embed/>
            </p:oleObj>
          </a:graphicData>
        </a:graphic>
      </p:graphicFrame>
      <p:sp>
        <p:nvSpPr>
          <p:cNvPr id="62471" name="Rectangle 7"/>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62473"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2" name="Object 8"/>
          <p:cNvGraphicFramePr>
            <a:graphicFrameLocks noChangeAspect="1"/>
          </p:cNvGraphicFramePr>
          <p:nvPr/>
        </p:nvGraphicFramePr>
        <p:xfrm>
          <a:off x="990600" y="1981200"/>
          <a:ext cx="2989263" cy="666750"/>
        </p:xfrm>
        <a:graphic>
          <a:graphicData uri="http://schemas.openxmlformats.org/presentationml/2006/ole">
            <p:oleObj spid="_x0000_s674820" name="Equation" r:id="rId7" imgW="850900" imgH="190500" progId="">
              <p:embed/>
            </p:oleObj>
          </a:graphicData>
        </a:graphic>
      </p:graphicFrame>
      <p:sp>
        <p:nvSpPr>
          <p:cNvPr id="62474" name="Rectangle 10"/>
          <p:cNvSpPr>
            <a:spLocks noChangeArrowheads="1"/>
          </p:cNvSpPr>
          <p:nvPr/>
        </p:nvSpPr>
        <p:spPr bwMode="auto">
          <a:xfrm>
            <a:off x="0" y="3524250"/>
            <a:ext cx="9144000" cy="0"/>
          </a:xfrm>
          <a:prstGeom prst="rect">
            <a:avLst/>
          </a:prstGeom>
          <a:noFill/>
          <a:ln w="9525">
            <a:noFill/>
            <a:miter lim="800000"/>
            <a:headEnd/>
            <a:tailEnd/>
          </a:ln>
          <a:effectLst/>
        </p:spPr>
        <p:txBody>
          <a:bodyPr wrap="none" anchor="ctr">
            <a:spAutoFit/>
          </a:bodyPr>
          <a:lstStyle/>
          <a:p>
            <a:endParaRPr lang="en-US"/>
          </a:p>
        </p:txBody>
      </p:sp>
      <p:sp>
        <p:nvSpPr>
          <p:cNvPr id="62476"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5" name="Object 11"/>
          <p:cNvGraphicFramePr>
            <a:graphicFrameLocks noChangeAspect="1"/>
          </p:cNvGraphicFramePr>
          <p:nvPr/>
        </p:nvGraphicFramePr>
        <p:xfrm>
          <a:off x="990600" y="2914650"/>
          <a:ext cx="2878138" cy="666750"/>
        </p:xfrm>
        <a:graphic>
          <a:graphicData uri="http://schemas.openxmlformats.org/presentationml/2006/ole">
            <p:oleObj spid="_x0000_s674821" name="Equation" r:id="rId8" imgW="825500" imgH="190500" progId="">
              <p:embed/>
            </p:oleObj>
          </a:graphicData>
        </a:graphic>
      </p:graphicFrame>
      <p:sp>
        <p:nvSpPr>
          <p:cNvPr id="62477" name="Rectangle 13"/>
          <p:cNvSpPr>
            <a:spLocks noChangeArrowheads="1"/>
          </p:cNvSpPr>
          <p:nvPr/>
        </p:nvSpPr>
        <p:spPr bwMode="auto">
          <a:xfrm>
            <a:off x="0" y="3524250"/>
            <a:ext cx="9144000" cy="0"/>
          </a:xfrm>
          <a:prstGeom prst="rect">
            <a:avLst/>
          </a:prstGeom>
          <a:noFill/>
          <a:ln w="9525">
            <a:noFill/>
            <a:miter lim="800000"/>
            <a:headEnd/>
            <a:tailEnd/>
          </a:ln>
          <a:effectLst/>
        </p:spPr>
        <p:txBody>
          <a:bodyPr wrap="none" anchor="ctr">
            <a:spAutoFit/>
          </a:bodyPr>
          <a:lstStyle/>
          <a:p>
            <a:endParaRPr lang="en-US"/>
          </a:p>
        </p:txBody>
      </p:sp>
      <p:sp>
        <p:nvSpPr>
          <p:cNvPr id="62479" name="Rectangle 15"/>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78" name="Object 14"/>
          <p:cNvGraphicFramePr>
            <a:graphicFrameLocks noChangeAspect="1"/>
          </p:cNvGraphicFramePr>
          <p:nvPr/>
        </p:nvGraphicFramePr>
        <p:xfrm>
          <a:off x="990600" y="3829050"/>
          <a:ext cx="2933700" cy="666750"/>
        </p:xfrm>
        <a:graphic>
          <a:graphicData uri="http://schemas.openxmlformats.org/presentationml/2006/ole">
            <p:oleObj spid="_x0000_s674822" name="Equation" r:id="rId9" imgW="838200" imgH="190500" progId="">
              <p:embed/>
            </p:oleObj>
          </a:graphicData>
        </a:graphic>
      </p:graphicFrame>
      <p:sp>
        <p:nvSpPr>
          <p:cNvPr id="62480" name="Rectangle 16"/>
          <p:cNvSpPr>
            <a:spLocks noChangeArrowheads="1"/>
          </p:cNvSpPr>
          <p:nvPr/>
        </p:nvSpPr>
        <p:spPr bwMode="auto">
          <a:xfrm>
            <a:off x="0" y="3524250"/>
            <a:ext cx="9144000" cy="0"/>
          </a:xfrm>
          <a:prstGeom prst="rect">
            <a:avLst/>
          </a:prstGeom>
          <a:noFill/>
          <a:ln w="9525">
            <a:noFill/>
            <a:miter lim="800000"/>
            <a:headEnd/>
            <a:tailEnd/>
          </a:ln>
          <a:effectLst/>
        </p:spPr>
        <p:txBody>
          <a:bodyPr wrap="none" anchor="ctr">
            <a:spAutoFit/>
          </a:bodyPr>
          <a:lstStyle/>
          <a:p>
            <a:endParaRPr lang="en-US"/>
          </a:p>
        </p:txBody>
      </p:sp>
      <p:sp>
        <p:nvSpPr>
          <p:cNvPr id="62482" name="Rectangle 1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81" name="Object 17"/>
          <p:cNvGraphicFramePr>
            <a:graphicFrameLocks noChangeAspect="1"/>
          </p:cNvGraphicFramePr>
          <p:nvPr/>
        </p:nvGraphicFramePr>
        <p:xfrm>
          <a:off x="990600" y="4800600"/>
          <a:ext cx="2989263" cy="666750"/>
        </p:xfrm>
        <a:graphic>
          <a:graphicData uri="http://schemas.openxmlformats.org/presentationml/2006/ole">
            <p:oleObj spid="_x0000_s674823" name="Equation" r:id="rId10" imgW="850900" imgH="190500" progId="">
              <p:embed/>
            </p:oleObj>
          </a:graphicData>
        </a:graphic>
      </p:graphicFrame>
      <p:sp>
        <p:nvSpPr>
          <p:cNvPr id="62483" name="Rectangle 19"/>
          <p:cNvSpPr>
            <a:spLocks noChangeArrowheads="1"/>
          </p:cNvSpPr>
          <p:nvPr/>
        </p:nvSpPr>
        <p:spPr bwMode="auto">
          <a:xfrm>
            <a:off x="0" y="3524250"/>
            <a:ext cx="9144000" cy="0"/>
          </a:xfrm>
          <a:prstGeom prst="rect">
            <a:avLst/>
          </a:prstGeom>
          <a:noFill/>
          <a:ln w="9525">
            <a:noFill/>
            <a:miter lim="800000"/>
            <a:headEnd/>
            <a:tailEnd/>
          </a:ln>
          <a:effectLst/>
        </p:spPr>
        <p:txBody>
          <a:bodyPr wrap="none" anchor="ctr">
            <a:spAutoFit/>
          </a:bodyPr>
          <a:lstStyle/>
          <a:p>
            <a:endParaRPr lang="en-US"/>
          </a:p>
        </p:txBody>
      </p:sp>
      <p:sp>
        <p:nvSpPr>
          <p:cNvPr id="62485" name="Rectangle 2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84" name="Object 20"/>
          <p:cNvGraphicFramePr>
            <a:graphicFrameLocks noChangeAspect="1"/>
          </p:cNvGraphicFramePr>
          <p:nvPr/>
        </p:nvGraphicFramePr>
        <p:xfrm>
          <a:off x="990600" y="5715000"/>
          <a:ext cx="3200400" cy="744538"/>
        </p:xfrm>
        <a:graphic>
          <a:graphicData uri="http://schemas.openxmlformats.org/presentationml/2006/ole">
            <p:oleObj spid="_x0000_s674824" name="Equation" r:id="rId11" imgW="914400" imgH="215900" progId="">
              <p:embed/>
            </p:oleObj>
          </a:graphicData>
        </a:graphic>
      </p:graphicFrame>
      <p:sp>
        <p:nvSpPr>
          <p:cNvPr id="62486" name="Rectangle 22"/>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76200"/>
            <a:ext cx="8229600" cy="976313"/>
          </a:xfrm>
        </p:spPr>
        <p:txBody>
          <a:bodyPr>
            <a:spAutoFit/>
          </a:bodyPr>
          <a:lstStyle/>
          <a:p>
            <a:r>
              <a:rPr lang="en-US" sz="4000"/>
              <a:t>Find the limit.</a:t>
            </a:r>
          </a:p>
        </p:txBody>
      </p:sp>
      <p:graphicFrame>
        <p:nvGraphicFramePr>
          <p:cNvPr id="7171" name="TPChart"/>
          <p:cNvGraphicFramePr>
            <a:graphicFrameLocks noChangeAspect="1"/>
          </p:cNvGraphicFramePr>
          <p:nvPr/>
        </p:nvGraphicFramePr>
        <p:xfrm>
          <a:off x="4508500" y="1651000"/>
          <a:ext cx="4572000" cy="5143500"/>
        </p:xfrm>
        <a:graphic>
          <a:graphicData uri="http://schemas.openxmlformats.org/presentationml/2006/ole">
            <p:oleObj spid="_x0000_s67586"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457200" y="2844800"/>
            <a:ext cx="4114800" cy="3403600"/>
          </a:xfrm>
        </p:spPr>
        <p:txBody>
          <a:bodyPr>
            <a:spAutoFit/>
          </a:bodyPr>
          <a:lstStyle/>
          <a:p>
            <a:pPr marL="609600" indent="-609600">
              <a:buFontTx/>
              <a:buAutoNum type="arabicPeriod"/>
            </a:pPr>
            <a:r>
              <a:rPr lang="en-US"/>
              <a:t>-½</a:t>
            </a:r>
          </a:p>
          <a:p>
            <a:pPr marL="609600" indent="-609600">
              <a:buFontTx/>
              <a:buAutoNum type="arabicPeriod"/>
            </a:pPr>
            <a:r>
              <a:rPr lang="en-US"/>
              <a:t>3</a:t>
            </a:r>
          </a:p>
          <a:p>
            <a:pPr marL="609600" indent="-609600">
              <a:buFontTx/>
              <a:buAutoNum type="arabicPeriod"/>
            </a:pPr>
            <a:r>
              <a:rPr lang="en-US"/>
              <a:t>-3</a:t>
            </a:r>
          </a:p>
          <a:p>
            <a:pPr marL="609600" indent="-609600">
              <a:buFontTx/>
              <a:buAutoNum type="arabicPeriod"/>
            </a:pPr>
            <a:r>
              <a:rPr lang="en-US"/>
              <a:t>0</a:t>
            </a:r>
          </a:p>
          <a:p>
            <a:pPr marL="609600" indent="-609600">
              <a:buFontTx/>
              <a:buAutoNum type="arabicPeriod"/>
            </a:pPr>
            <a:r>
              <a:rPr lang="en-US"/>
              <a:t>The limit does not exist.</a:t>
            </a:r>
          </a:p>
        </p:txBody>
      </p:sp>
      <p:sp>
        <p:nvSpPr>
          <p:cNvPr id="717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3" name="Object 5"/>
          <p:cNvGraphicFramePr>
            <a:graphicFrameLocks noChangeAspect="1"/>
          </p:cNvGraphicFramePr>
          <p:nvPr/>
        </p:nvGraphicFramePr>
        <p:xfrm>
          <a:off x="609600" y="1143000"/>
          <a:ext cx="2438400" cy="1409700"/>
        </p:xfrm>
        <a:graphic>
          <a:graphicData uri="http://schemas.openxmlformats.org/presentationml/2006/ole">
            <p:oleObj spid="_x0000_s67587" name="Equation" r:id="rId6" imgW="6858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358775"/>
            <a:ext cx="8229600" cy="976313"/>
          </a:xfrm>
        </p:spPr>
        <p:txBody>
          <a:bodyPr>
            <a:spAutoFit/>
          </a:bodyPr>
          <a:lstStyle/>
          <a:p>
            <a:r>
              <a:rPr lang="en-US" sz="4000"/>
              <a:t>Find the limit.</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688130"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1905000"/>
            <a:ext cx="2209800" cy="4376738"/>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054"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3" name="Object 5"/>
          <p:cNvGraphicFramePr>
            <a:graphicFrameLocks noChangeAspect="1"/>
          </p:cNvGraphicFramePr>
          <p:nvPr/>
        </p:nvGraphicFramePr>
        <p:xfrm>
          <a:off x="3733800" y="660400"/>
          <a:ext cx="4648200" cy="863600"/>
        </p:xfrm>
        <a:graphic>
          <a:graphicData uri="http://schemas.openxmlformats.org/presentationml/2006/ole">
            <p:oleObj spid="_x0000_s688131" name="Equation" r:id="rId6" imgW="1345616" imgH="253890" progId="">
              <p:embed/>
            </p:oleObj>
          </a:graphicData>
        </a:graphic>
      </p:graphicFrame>
      <p:sp>
        <p:nvSpPr>
          <p:cNvPr id="2056" name="Rectangle 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5" name="Object 7"/>
          <p:cNvGraphicFramePr>
            <a:graphicFrameLocks noChangeAspect="1"/>
          </p:cNvGraphicFramePr>
          <p:nvPr/>
        </p:nvGraphicFramePr>
        <p:xfrm>
          <a:off x="990600" y="1905000"/>
          <a:ext cx="1692275" cy="623888"/>
        </p:xfrm>
        <a:graphic>
          <a:graphicData uri="http://schemas.openxmlformats.org/presentationml/2006/ole">
            <p:oleObj spid="_x0000_s688132" name="Equation" r:id="rId7" imgW="469289" imgH="177569" progId="">
              <p:embed/>
            </p:oleObj>
          </a:graphicData>
        </a:graphic>
      </p:graphicFrame>
      <p:sp>
        <p:nvSpPr>
          <p:cNvPr id="2058"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7" name="Object 9"/>
          <p:cNvGraphicFramePr>
            <a:graphicFrameLocks noChangeAspect="1"/>
          </p:cNvGraphicFramePr>
          <p:nvPr/>
        </p:nvGraphicFramePr>
        <p:xfrm>
          <a:off x="990600" y="2857500"/>
          <a:ext cx="3408363" cy="681038"/>
        </p:xfrm>
        <a:graphic>
          <a:graphicData uri="http://schemas.openxmlformats.org/presentationml/2006/ole">
            <p:oleObj spid="_x0000_s688133" name="Equation" r:id="rId8" imgW="952500" imgH="190500" progId="">
              <p:embed/>
            </p:oleObj>
          </a:graphicData>
        </a:graphic>
      </p:graphicFrame>
      <p:sp>
        <p:nvSpPr>
          <p:cNvPr id="2060"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9" name="Object 11"/>
          <p:cNvGraphicFramePr>
            <a:graphicFrameLocks noChangeAspect="1"/>
          </p:cNvGraphicFramePr>
          <p:nvPr/>
        </p:nvGraphicFramePr>
        <p:xfrm>
          <a:off x="990600" y="3771900"/>
          <a:ext cx="2589213" cy="681038"/>
        </p:xfrm>
        <a:graphic>
          <a:graphicData uri="http://schemas.openxmlformats.org/presentationml/2006/ole">
            <p:oleObj spid="_x0000_s688134" name="Equation" r:id="rId9" imgW="723900" imgH="190500" progId="">
              <p:embed/>
            </p:oleObj>
          </a:graphicData>
        </a:graphic>
      </p:graphicFrame>
      <p:sp>
        <p:nvSpPr>
          <p:cNvPr id="2062"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1" name="Object 13"/>
          <p:cNvGraphicFramePr>
            <a:graphicFrameLocks noChangeAspect="1"/>
          </p:cNvGraphicFramePr>
          <p:nvPr/>
        </p:nvGraphicFramePr>
        <p:xfrm>
          <a:off x="990600" y="4724400"/>
          <a:ext cx="1714500" cy="681038"/>
        </p:xfrm>
        <a:graphic>
          <a:graphicData uri="http://schemas.openxmlformats.org/presentationml/2006/ole">
            <p:oleObj spid="_x0000_s688135" name="Equation" r:id="rId10" imgW="482600" imgH="190500" progId="">
              <p:embed/>
            </p:oleObj>
          </a:graphicData>
        </a:graphic>
      </p:graphicFrame>
      <p:sp>
        <p:nvSpPr>
          <p:cNvPr id="2064"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3" name="Object 15"/>
          <p:cNvGraphicFramePr>
            <a:graphicFrameLocks noChangeAspect="1"/>
          </p:cNvGraphicFramePr>
          <p:nvPr/>
        </p:nvGraphicFramePr>
        <p:xfrm>
          <a:off x="990600" y="5643563"/>
          <a:ext cx="1828800" cy="681037"/>
        </p:xfrm>
        <a:graphic>
          <a:graphicData uri="http://schemas.openxmlformats.org/presentationml/2006/ole">
            <p:oleObj spid="_x0000_s688136" name="Equation" r:id="rId11" imgW="5080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915988"/>
          </a:xfrm>
        </p:spPr>
        <p:txBody>
          <a:bodyPr>
            <a:spAutoFit/>
          </a:bodyPr>
          <a:lstStyle/>
          <a:p>
            <a:r>
              <a:rPr lang="en-US" sz="3600"/>
              <a:t>Find the domain of the vector function.</a:t>
            </a:r>
          </a:p>
        </p:txBody>
      </p:sp>
      <p:graphicFrame>
        <p:nvGraphicFramePr>
          <p:cNvPr id="3075" name="TPChart"/>
          <p:cNvGraphicFramePr>
            <a:graphicFrameLocks noChangeAspect="1"/>
          </p:cNvGraphicFramePr>
          <p:nvPr/>
        </p:nvGraphicFramePr>
        <p:xfrm>
          <a:off x="4572000" y="1714500"/>
          <a:ext cx="4572000" cy="5143500"/>
        </p:xfrm>
        <a:graphic>
          <a:graphicData uri="http://schemas.openxmlformats.org/presentationml/2006/ole">
            <p:oleObj spid="_x0000_s689154" name="Chart" r:id="rId5" imgW="4571989" imgH="5143584" progId="MSGraph.Chart.8">
              <p:embed followColorScheme="full"/>
            </p:oleObj>
          </a:graphicData>
        </a:graphic>
      </p:graphicFrame>
      <p:sp>
        <p:nvSpPr>
          <p:cNvPr id="3076" name="TPAnswers" hidden="1"/>
          <p:cNvSpPr>
            <a:spLocks noGrp="1" noChangeArrowheads="1"/>
          </p:cNvSpPr>
          <p:nvPr>
            <p:ph type="body" idx="1"/>
            <p:custDataLst>
              <p:tags r:id="rId3"/>
            </p:custDataLst>
          </p:nvPr>
        </p:nvSpPr>
        <p:spPr>
          <a:xfrm>
            <a:off x="457200" y="6931025"/>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sp>
        <p:nvSpPr>
          <p:cNvPr id="3078"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80"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82"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84"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086"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571500" y="2133600"/>
            <a:ext cx="1639888" cy="881063"/>
            <a:chOff x="360" y="1344"/>
            <a:chExt cx="1033" cy="555"/>
          </a:xfrm>
        </p:grpSpPr>
        <p:graphicFrame>
          <p:nvGraphicFramePr>
            <p:cNvPr id="3077" name="PSPic"/>
            <p:cNvGraphicFramePr>
              <a:graphicFrameLocks noChangeAspect="1"/>
            </p:cNvGraphicFramePr>
            <p:nvPr/>
          </p:nvGraphicFramePr>
          <p:xfrm>
            <a:off x="480" y="1584"/>
            <a:ext cx="913" cy="315"/>
          </p:xfrm>
          <a:graphic>
            <a:graphicData uri="http://schemas.openxmlformats.org/presentationml/2006/ole">
              <p:oleObj spid="_x0000_s689160" name="Equation" r:id="rId6" imgW="444500" imgH="152400" progId="">
                <p:embed/>
              </p:oleObj>
            </a:graphicData>
          </a:graphic>
        </p:graphicFrame>
        <p:sp>
          <p:nvSpPr>
            <p:cNvPr id="3087" name="PSText"/>
            <p:cNvSpPr txBox="1">
              <a:spLocks noChangeArrowheads="1"/>
            </p:cNvSpPr>
            <p:nvPr/>
          </p:nvSpPr>
          <p:spPr bwMode="auto">
            <a:xfrm>
              <a:off x="480" y="1344"/>
              <a:ext cx="400" cy="240"/>
            </a:xfrm>
            <a:prstGeom prst="rect">
              <a:avLst/>
            </a:prstGeom>
            <a:noFill/>
            <a:ln w="9525">
              <a:noFill/>
              <a:miter lim="800000"/>
              <a:headEnd/>
              <a:tailEnd/>
            </a:ln>
            <a:effectLst/>
          </p:spPr>
          <p:txBody>
            <a:bodyPr/>
            <a:lstStyle/>
            <a:p>
              <a:r>
                <a:rPr lang="en-US" sz="2400"/>
                <a:t>1.</a:t>
              </a:r>
            </a:p>
          </p:txBody>
        </p:sp>
        <p:sp>
          <p:nvSpPr>
            <p:cNvPr id="3088" name="PSArrow"/>
            <p:cNvSpPr>
              <a:spLocks noChangeArrowheads="1"/>
            </p:cNvSpPr>
            <p:nvPr/>
          </p:nvSpPr>
          <p:spPr bwMode="auto">
            <a:xfrm>
              <a:off x="360"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133600"/>
            <a:ext cx="1639888" cy="881063"/>
            <a:chOff x="1800" y="1344"/>
            <a:chExt cx="1033" cy="555"/>
          </a:xfrm>
        </p:grpSpPr>
        <p:graphicFrame>
          <p:nvGraphicFramePr>
            <p:cNvPr id="3079" name="PSPic"/>
            <p:cNvGraphicFramePr>
              <a:graphicFrameLocks noChangeAspect="1"/>
            </p:cNvGraphicFramePr>
            <p:nvPr/>
          </p:nvGraphicFramePr>
          <p:xfrm>
            <a:off x="1920" y="1584"/>
            <a:ext cx="913" cy="315"/>
          </p:xfrm>
          <a:graphic>
            <a:graphicData uri="http://schemas.openxmlformats.org/presentationml/2006/ole">
              <p:oleObj spid="_x0000_s689159" name="Equation" r:id="rId7" imgW="444307" imgH="152334" progId="">
                <p:embed/>
              </p:oleObj>
            </a:graphicData>
          </a:graphic>
        </p:graphicFrame>
        <p:sp>
          <p:nvSpPr>
            <p:cNvPr id="3090" name="PSText"/>
            <p:cNvSpPr txBox="1">
              <a:spLocks noChangeArrowheads="1"/>
            </p:cNvSpPr>
            <p:nvPr/>
          </p:nvSpPr>
          <p:spPr bwMode="auto">
            <a:xfrm>
              <a:off x="1920" y="1344"/>
              <a:ext cx="400" cy="240"/>
            </a:xfrm>
            <a:prstGeom prst="rect">
              <a:avLst/>
            </a:prstGeom>
            <a:noFill/>
            <a:ln w="9525">
              <a:noFill/>
              <a:miter lim="800000"/>
              <a:headEnd/>
              <a:tailEnd/>
            </a:ln>
            <a:effectLst/>
          </p:spPr>
          <p:txBody>
            <a:bodyPr/>
            <a:lstStyle/>
            <a:p>
              <a:r>
                <a:rPr lang="en-US" sz="2400"/>
                <a:t>2.</a:t>
              </a:r>
            </a:p>
          </p:txBody>
        </p:sp>
        <p:sp>
          <p:nvSpPr>
            <p:cNvPr id="3091" name="PSArrow"/>
            <p:cNvSpPr>
              <a:spLocks noChangeArrowheads="1"/>
            </p:cNvSpPr>
            <p:nvPr/>
          </p:nvSpPr>
          <p:spPr bwMode="auto">
            <a:xfrm>
              <a:off x="1800"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657600"/>
            <a:ext cx="1119188" cy="881063"/>
            <a:chOff x="984" y="2304"/>
            <a:chExt cx="705" cy="555"/>
          </a:xfrm>
        </p:grpSpPr>
        <p:graphicFrame>
          <p:nvGraphicFramePr>
            <p:cNvPr id="3081" name="PSPic"/>
            <p:cNvGraphicFramePr>
              <a:graphicFrameLocks noChangeAspect="1"/>
            </p:cNvGraphicFramePr>
            <p:nvPr/>
          </p:nvGraphicFramePr>
          <p:xfrm>
            <a:off x="1104" y="2544"/>
            <a:ext cx="585" cy="315"/>
          </p:xfrm>
          <a:graphic>
            <a:graphicData uri="http://schemas.openxmlformats.org/presentationml/2006/ole">
              <p:oleObj spid="_x0000_s689158" name="Equation" r:id="rId8" imgW="279279" imgH="152334" progId="">
                <p:embed/>
              </p:oleObj>
            </a:graphicData>
          </a:graphic>
        </p:graphicFrame>
        <p:sp>
          <p:nvSpPr>
            <p:cNvPr id="3093" name="PSText"/>
            <p:cNvSpPr txBox="1">
              <a:spLocks noChangeArrowheads="1"/>
            </p:cNvSpPr>
            <p:nvPr/>
          </p:nvSpPr>
          <p:spPr bwMode="auto">
            <a:xfrm>
              <a:off x="1104" y="2304"/>
              <a:ext cx="400" cy="240"/>
            </a:xfrm>
            <a:prstGeom prst="rect">
              <a:avLst/>
            </a:prstGeom>
            <a:noFill/>
            <a:ln w="9525">
              <a:noFill/>
              <a:miter lim="800000"/>
              <a:headEnd/>
              <a:tailEnd/>
            </a:ln>
            <a:effectLst/>
          </p:spPr>
          <p:txBody>
            <a:bodyPr/>
            <a:lstStyle/>
            <a:p>
              <a:r>
                <a:rPr lang="en-US" sz="2400"/>
                <a:t>3.</a:t>
              </a:r>
            </a:p>
          </p:txBody>
        </p:sp>
        <p:sp>
          <p:nvSpPr>
            <p:cNvPr id="3094" name="PSArrow"/>
            <p:cNvSpPr>
              <a:spLocks noChangeArrowheads="1"/>
            </p:cNvSpPr>
            <p:nvPr/>
          </p:nvSpPr>
          <p:spPr bwMode="auto">
            <a:xfrm>
              <a:off x="984"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5105400"/>
            <a:ext cx="1119188" cy="881063"/>
            <a:chOff x="456" y="3216"/>
            <a:chExt cx="705" cy="555"/>
          </a:xfrm>
        </p:grpSpPr>
        <p:graphicFrame>
          <p:nvGraphicFramePr>
            <p:cNvPr id="3083" name="PSPic"/>
            <p:cNvGraphicFramePr>
              <a:graphicFrameLocks noChangeAspect="1"/>
            </p:cNvGraphicFramePr>
            <p:nvPr/>
          </p:nvGraphicFramePr>
          <p:xfrm>
            <a:off x="576" y="3456"/>
            <a:ext cx="585" cy="315"/>
          </p:xfrm>
          <a:graphic>
            <a:graphicData uri="http://schemas.openxmlformats.org/presentationml/2006/ole">
              <p:oleObj spid="_x0000_s689157" name="Equation" r:id="rId9" imgW="279279" imgH="152334" progId="">
                <p:embed/>
              </p:oleObj>
            </a:graphicData>
          </a:graphic>
        </p:graphicFrame>
        <p:sp>
          <p:nvSpPr>
            <p:cNvPr id="3096" name="PSText"/>
            <p:cNvSpPr txBox="1">
              <a:spLocks noChangeArrowheads="1"/>
            </p:cNvSpPr>
            <p:nvPr/>
          </p:nvSpPr>
          <p:spPr bwMode="auto">
            <a:xfrm>
              <a:off x="576" y="3216"/>
              <a:ext cx="400" cy="240"/>
            </a:xfrm>
            <a:prstGeom prst="rect">
              <a:avLst/>
            </a:prstGeom>
            <a:noFill/>
            <a:ln w="9525">
              <a:noFill/>
              <a:miter lim="800000"/>
              <a:headEnd/>
              <a:tailEnd/>
            </a:ln>
            <a:effectLst/>
          </p:spPr>
          <p:txBody>
            <a:bodyPr/>
            <a:lstStyle/>
            <a:p>
              <a:r>
                <a:rPr lang="en-US" sz="2400"/>
                <a:t>4.</a:t>
              </a:r>
            </a:p>
          </p:txBody>
        </p:sp>
        <p:sp>
          <p:nvSpPr>
            <p:cNvPr id="3097" name="PSArrow"/>
            <p:cNvSpPr>
              <a:spLocks noChangeArrowheads="1"/>
            </p:cNvSpPr>
            <p:nvPr/>
          </p:nvSpPr>
          <p:spPr bwMode="auto">
            <a:xfrm>
              <a:off x="456"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105400"/>
            <a:ext cx="1638300" cy="881063"/>
            <a:chOff x="1848" y="3216"/>
            <a:chExt cx="1032" cy="555"/>
          </a:xfrm>
        </p:grpSpPr>
        <p:graphicFrame>
          <p:nvGraphicFramePr>
            <p:cNvPr id="3085" name="PSPic"/>
            <p:cNvGraphicFramePr>
              <a:graphicFrameLocks noChangeAspect="1"/>
            </p:cNvGraphicFramePr>
            <p:nvPr/>
          </p:nvGraphicFramePr>
          <p:xfrm>
            <a:off x="1968" y="3456"/>
            <a:ext cx="912" cy="315"/>
          </p:xfrm>
          <a:graphic>
            <a:graphicData uri="http://schemas.openxmlformats.org/presentationml/2006/ole">
              <p:oleObj spid="_x0000_s689156" name="Equation" r:id="rId10" imgW="444307" imgH="152334" progId="">
                <p:embed/>
              </p:oleObj>
            </a:graphicData>
          </a:graphic>
        </p:graphicFrame>
        <p:sp>
          <p:nvSpPr>
            <p:cNvPr id="3099" name="PSText"/>
            <p:cNvSpPr txBox="1">
              <a:spLocks noChangeArrowheads="1"/>
            </p:cNvSpPr>
            <p:nvPr/>
          </p:nvSpPr>
          <p:spPr bwMode="auto">
            <a:xfrm>
              <a:off x="1968" y="3216"/>
              <a:ext cx="400" cy="240"/>
            </a:xfrm>
            <a:prstGeom prst="rect">
              <a:avLst/>
            </a:prstGeom>
            <a:noFill/>
            <a:ln w="9525">
              <a:noFill/>
              <a:miter lim="800000"/>
              <a:headEnd/>
              <a:tailEnd/>
            </a:ln>
            <a:effectLst/>
          </p:spPr>
          <p:txBody>
            <a:bodyPr/>
            <a:lstStyle/>
            <a:p>
              <a:r>
                <a:rPr lang="en-US" sz="2400"/>
                <a:t>5.</a:t>
              </a:r>
            </a:p>
          </p:txBody>
        </p:sp>
        <p:sp>
          <p:nvSpPr>
            <p:cNvPr id="3100" name="PSArrow"/>
            <p:cNvSpPr>
              <a:spLocks noChangeArrowheads="1"/>
            </p:cNvSpPr>
            <p:nvPr/>
          </p:nvSpPr>
          <p:spPr bwMode="auto">
            <a:xfrm>
              <a:off x="184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103" name="Rectangle 31"/>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02" name="Object 30"/>
          <p:cNvGraphicFramePr>
            <a:graphicFrameLocks noChangeAspect="1"/>
          </p:cNvGraphicFramePr>
          <p:nvPr/>
        </p:nvGraphicFramePr>
        <p:xfrm>
          <a:off x="533400" y="914400"/>
          <a:ext cx="4648200" cy="946150"/>
        </p:xfrm>
        <a:graphic>
          <a:graphicData uri="http://schemas.openxmlformats.org/presentationml/2006/ole">
            <p:oleObj spid="_x0000_s689155" name="Equation" r:id="rId11" imgW="1307880" imgH="266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26988"/>
            <a:ext cx="8229600" cy="2411412"/>
          </a:xfrm>
        </p:spPr>
        <p:txBody>
          <a:bodyPr>
            <a:spAutoFit/>
          </a:bodyPr>
          <a:lstStyle/>
          <a:p>
            <a:pPr>
              <a:lnSpc>
                <a:spcPct val="105000"/>
              </a:lnSpc>
            </a:pPr>
            <a:r>
              <a:rPr lang="en-US" sz="3200"/>
              <a:t>A particle moves with position function</a:t>
            </a:r>
            <a:br>
              <a:rPr lang="en-US" sz="3200"/>
            </a:br>
            <a:r>
              <a:rPr lang="en-US" sz="3200"/>
              <a:t>                                                      .          Find the tangential component of the acceleration vector.</a:t>
            </a:r>
          </a:p>
        </p:txBody>
      </p:sp>
      <p:graphicFrame>
        <p:nvGraphicFramePr>
          <p:cNvPr id="4099" name="TPChart"/>
          <p:cNvGraphicFramePr>
            <a:graphicFrameLocks noChangeAspect="1"/>
          </p:cNvGraphicFramePr>
          <p:nvPr/>
        </p:nvGraphicFramePr>
        <p:xfrm>
          <a:off x="4808538" y="1981200"/>
          <a:ext cx="4335462" cy="4876800"/>
        </p:xfrm>
        <a:graphic>
          <a:graphicData uri="http://schemas.openxmlformats.org/presentationml/2006/ole">
            <p:oleObj spid="_x0000_s690178"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2798763"/>
            <a:ext cx="4114800" cy="2916237"/>
          </a:xfrm>
        </p:spPr>
        <p:txBody>
          <a:bodyPr>
            <a:spAutoFit/>
          </a:bodyPr>
          <a:lstStyle/>
          <a:p>
            <a:pPr marL="609600" indent="-609600">
              <a:buFontTx/>
              <a:buAutoNum type="arabicPeriod"/>
            </a:pPr>
            <a:r>
              <a:rPr lang="da-DK"/>
              <a:t> </a:t>
            </a:r>
            <a:r>
              <a:rPr lang="da-DK" i="1"/>
              <a:t>a</a:t>
            </a:r>
            <a:r>
              <a:rPr lang="da-DK" i="1" baseline="-25000"/>
              <a:t>T</a:t>
            </a:r>
            <a:r>
              <a:rPr lang="da-DK"/>
              <a:t>  =  42 </a:t>
            </a:r>
            <a:r>
              <a:rPr lang="da-DK" i="1"/>
              <a:t>t</a:t>
            </a:r>
            <a:r>
              <a:rPr lang="da-DK"/>
              <a:t> + 2</a:t>
            </a:r>
          </a:p>
          <a:p>
            <a:pPr marL="609600" indent="-609600">
              <a:buFontTx/>
              <a:buAutoNum type="arabicPeriod"/>
            </a:pPr>
            <a:r>
              <a:rPr lang="da-DK"/>
              <a:t> </a:t>
            </a:r>
            <a:r>
              <a:rPr lang="da-DK" i="1"/>
              <a:t>a</a:t>
            </a:r>
            <a:r>
              <a:rPr lang="da-DK" i="1" baseline="-25000"/>
              <a:t>T</a:t>
            </a:r>
            <a:r>
              <a:rPr lang="da-DK"/>
              <a:t>  =  21 </a:t>
            </a:r>
            <a:r>
              <a:rPr lang="da-DK" i="1"/>
              <a:t>t</a:t>
            </a:r>
            <a:endParaRPr lang="da-DK"/>
          </a:p>
          <a:p>
            <a:pPr marL="609600" indent="-609600">
              <a:buFontTx/>
              <a:buAutoNum type="arabicPeriod"/>
            </a:pPr>
            <a:r>
              <a:rPr lang="da-DK"/>
              <a:t> </a:t>
            </a:r>
            <a:r>
              <a:rPr lang="da-DK" i="1"/>
              <a:t>a</a:t>
            </a:r>
            <a:r>
              <a:rPr lang="da-DK" i="1" baseline="-25000"/>
              <a:t>T</a:t>
            </a:r>
            <a:r>
              <a:rPr lang="da-DK"/>
              <a:t>  =  - 42 </a:t>
            </a:r>
            <a:r>
              <a:rPr lang="da-DK" i="1"/>
              <a:t>t</a:t>
            </a:r>
            <a:endParaRPr lang="da-DK"/>
          </a:p>
          <a:p>
            <a:pPr marL="609600" indent="-609600">
              <a:buFontTx/>
              <a:buAutoNum type="arabicPeriod"/>
            </a:pPr>
            <a:r>
              <a:rPr lang="da-DK"/>
              <a:t> </a:t>
            </a:r>
            <a:r>
              <a:rPr lang="da-DK" i="1"/>
              <a:t>a</a:t>
            </a:r>
            <a:r>
              <a:rPr lang="da-DK" i="1" baseline="-25000"/>
              <a:t>T</a:t>
            </a:r>
            <a:r>
              <a:rPr lang="da-DK"/>
              <a:t>  =  42 </a:t>
            </a:r>
            <a:r>
              <a:rPr lang="da-DK" i="1"/>
              <a:t>t</a:t>
            </a:r>
            <a:endParaRPr lang="da-DK"/>
          </a:p>
          <a:p>
            <a:pPr marL="609600" indent="-609600">
              <a:buFontTx/>
              <a:buAutoNum type="arabicPeriod"/>
            </a:pPr>
            <a:r>
              <a:rPr lang="da-DK"/>
              <a:t> </a:t>
            </a:r>
            <a:r>
              <a:rPr lang="da-DK" i="1"/>
              <a:t>a</a:t>
            </a:r>
            <a:r>
              <a:rPr lang="da-DK" i="1" baseline="-25000"/>
              <a:t>T</a:t>
            </a:r>
            <a:r>
              <a:rPr lang="da-DK"/>
              <a:t>  =  242 </a:t>
            </a:r>
            <a:r>
              <a:rPr lang="da-DK" i="1"/>
              <a:t>t</a:t>
            </a:r>
            <a:endParaRPr lang="en-US" i="1"/>
          </a:p>
        </p:txBody>
      </p:sp>
      <p:sp>
        <p:nvSpPr>
          <p:cNvPr id="410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1" name="Object 5"/>
          <p:cNvGraphicFramePr>
            <a:graphicFrameLocks noChangeAspect="1"/>
          </p:cNvGraphicFramePr>
          <p:nvPr/>
        </p:nvGraphicFramePr>
        <p:xfrm>
          <a:off x="533400" y="671513"/>
          <a:ext cx="6019800" cy="852487"/>
        </p:xfrm>
        <a:graphic>
          <a:graphicData uri="http://schemas.openxmlformats.org/presentationml/2006/ole">
            <p:oleObj spid="_x0000_s690179" name="Equation" r:id="rId6" imgW="1498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PQuestion"/>
          <p:cNvSpPr>
            <a:spLocks noGrp="1" noChangeArrowheads="1"/>
          </p:cNvSpPr>
          <p:nvPr>
            <p:ph type="title"/>
          </p:nvPr>
        </p:nvSpPr>
        <p:spPr>
          <a:xfrm>
            <a:off x="457200" y="46038"/>
            <a:ext cx="8382000" cy="1557337"/>
          </a:xfrm>
        </p:spPr>
        <p:txBody>
          <a:bodyPr>
            <a:spAutoFit/>
          </a:bodyPr>
          <a:lstStyle/>
          <a:p>
            <a:r>
              <a:rPr lang="en-US" sz="2600"/>
              <a:t>Find a vector function that represents the curve of intersection of the two surfaces:   The circular cylinder</a:t>
            </a:r>
            <a:br>
              <a:rPr lang="en-US" sz="2600"/>
            </a:br>
            <a:r>
              <a:rPr lang="en-US" sz="2600"/>
              <a:t>                   and the parabolic cylinder          .</a:t>
            </a:r>
          </a:p>
        </p:txBody>
      </p:sp>
      <p:graphicFrame>
        <p:nvGraphicFramePr>
          <p:cNvPr id="65539" name="TPChart"/>
          <p:cNvGraphicFramePr>
            <a:graphicFrameLocks noChangeAspect="1"/>
          </p:cNvGraphicFramePr>
          <p:nvPr/>
        </p:nvGraphicFramePr>
        <p:xfrm>
          <a:off x="4640263" y="1828800"/>
          <a:ext cx="4503737" cy="5067300"/>
        </p:xfrm>
        <a:graphic>
          <a:graphicData uri="http://schemas.openxmlformats.org/presentationml/2006/ole">
            <p:oleObj spid="_x0000_s691202" name="Chart" r:id="rId5" imgW="4571989" imgH="5143584" progId="MSGraph.Chart.8">
              <p:embed followColorScheme="full"/>
            </p:oleObj>
          </a:graphicData>
        </a:graphic>
      </p:graphicFrame>
      <p:sp>
        <p:nvSpPr>
          <p:cNvPr id="65540" name="TPAnswers"/>
          <p:cNvSpPr>
            <a:spLocks noGrp="1" noChangeArrowheads="1"/>
          </p:cNvSpPr>
          <p:nvPr>
            <p:ph type="body" idx="1"/>
            <p:custDataLst>
              <p:tags r:id="rId3"/>
            </p:custDataLst>
          </p:nvPr>
        </p:nvSpPr>
        <p:spPr>
          <a:xfrm>
            <a:off x="228600" y="1981200"/>
            <a:ext cx="20574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65541" name="Rectangle 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42" name="Object 6"/>
          <p:cNvGraphicFramePr>
            <a:graphicFrameLocks noChangeAspect="1"/>
          </p:cNvGraphicFramePr>
          <p:nvPr/>
        </p:nvGraphicFramePr>
        <p:xfrm>
          <a:off x="457200" y="1100138"/>
          <a:ext cx="1752600" cy="576262"/>
        </p:xfrm>
        <a:graphic>
          <a:graphicData uri="http://schemas.openxmlformats.org/presentationml/2006/ole">
            <p:oleObj spid="_x0000_s691203" name="Equation" r:id="rId6" imgW="647700" imgH="215900" progId="">
              <p:embed/>
            </p:oleObj>
          </a:graphicData>
        </a:graphic>
      </p:graphicFrame>
      <p:sp>
        <p:nvSpPr>
          <p:cNvPr id="65543" name="Rectangle 7"/>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44" name="Object 8"/>
          <p:cNvGraphicFramePr>
            <a:graphicFrameLocks noChangeAspect="1"/>
          </p:cNvGraphicFramePr>
          <p:nvPr/>
        </p:nvGraphicFramePr>
        <p:xfrm>
          <a:off x="6096000" y="1066800"/>
          <a:ext cx="1066800" cy="555625"/>
        </p:xfrm>
        <a:graphic>
          <a:graphicData uri="http://schemas.openxmlformats.org/presentationml/2006/ole">
            <p:oleObj spid="_x0000_s691204" name="Equation" r:id="rId7" imgW="368300" imgH="190500" progId="">
              <p:embed/>
            </p:oleObj>
          </a:graphicData>
        </a:graphic>
      </p:graphicFrame>
      <p:sp>
        <p:nvSpPr>
          <p:cNvPr id="65545"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46" name="Object 10"/>
          <p:cNvGraphicFramePr>
            <a:graphicFrameLocks noChangeAspect="1"/>
          </p:cNvGraphicFramePr>
          <p:nvPr/>
        </p:nvGraphicFramePr>
        <p:xfrm>
          <a:off x="685800" y="1981200"/>
          <a:ext cx="4171950" cy="506413"/>
        </p:xfrm>
        <a:graphic>
          <a:graphicData uri="http://schemas.openxmlformats.org/presentationml/2006/ole">
            <p:oleObj spid="_x0000_s691205" name="Equation" r:id="rId8" imgW="1752600" imgH="215900" progId="">
              <p:embed/>
            </p:oleObj>
          </a:graphicData>
        </a:graphic>
      </p:graphicFrame>
      <p:sp>
        <p:nvSpPr>
          <p:cNvPr id="65547" name="Rectangle 1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48" name="Object 12"/>
          <p:cNvGraphicFramePr>
            <a:graphicFrameLocks noChangeAspect="1"/>
          </p:cNvGraphicFramePr>
          <p:nvPr/>
        </p:nvGraphicFramePr>
        <p:xfrm>
          <a:off x="685800" y="2895600"/>
          <a:ext cx="4043363" cy="506413"/>
        </p:xfrm>
        <a:graphic>
          <a:graphicData uri="http://schemas.openxmlformats.org/presentationml/2006/ole">
            <p:oleObj spid="_x0000_s691206" name="Equation" r:id="rId9" imgW="1701800" imgH="215900" progId="">
              <p:embed/>
            </p:oleObj>
          </a:graphicData>
        </a:graphic>
      </p:graphicFrame>
      <p:sp>
        <p:nvSpPr>
          <p:cNvPr id="65549" name="Rectangle 1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50" name="Object 14"/>
          <p:cNvGraphicFramePr>
            <a:graphicFrameLocks noChangeAspect="1"/>
          </p:cNvGraphicFramePr>
          <p:nvPr/>
        </p:nvGraphicFramePr>
        <p:xfrm>
          <a:off x="685800" y="3871913"/>
          <a:ext cx="3984625" cy="496887"/>
        </p:xfrm>
        <a:graphic>
          <a:graphicData uri="http://schemas.openxmlformats.org/presentationml/2006/ole">
            <p:oleObj spid="_x0000_s691207" name="Equation" r:id="rId10" imgW="1803240" imgH="228600" progId="">
              <p:embed/>
            </p:oleObj>
          </a:graphicData>
        </a:graphic>
      </p:graphicFrame>
      <p:sp>
        <p:nvSpPr>
          <p:cNvPr id="65551"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52" name="Object 16"/>
          <p:cNvGraphicFramePr>
            <a:graphicFrameLocks noChangeAspect="1"/>
          </p:cNvGraphicFramePr>
          <p:nvPr/>
        </p:nvGraphicFramePr>
        <p:xfrm>
          <a:off x="685800" y="4800600"/>
          <a:ext cx="4171950" cy="506413"/>
        </p:xfrm>
        <a:graphic>
          <a:graphicData uri="http://schemas.openxmlformats.org/presentationml/2006/ole">
            <p:oleObj spid="_x0000_s691208" name="Equation" r:id="rId11" imgW="1752600" imgH="215900" progId="">
              <p:embed/>
            </p:oleObj>
          </a:graphicData>
        </a:graphic>
      </p:graphicFrame>
      <p:sp>
        <p:nvSpPr>
          <p:cNvPr id="65553" name="Rectangle 1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5554" name="Object 18"/>
          <p:cNvGraphicFramePr>
            <a:graphicFrameLocks noChangeAspect="1"/>
          </p:cNvGraphicFramePr>
          <p:nvPr/>
        </p:nvGraphicFramePr>
        <p:xfrm>
          <a:off x="685800" y="5715000"/>
          <a:ext cx="4114800" cy="506413"/>
        </p:xfrm>
        <a:graphic>
          <a:graphicData uri="http://schemas.openxmlformats.org/presentationml/2006/ole">
            <p:oleObj spid="_x0000_s691209" name="Equation" r:id="rId12" imgW="1727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5539" grpId="0"/>
    </p:bld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1588"/>
            <a:ext cx="8229600" cy="1827212"/>
          </a:xfrm>
        </p:spPr>
        <p:txBody>
          <a:bodyPr>
            <a:spAutoFit/>
          </a:bodyPr>
          <a:lstStyle/>
          <a:p>
            <a:r>
              <a:rPr lang="en-US" sz="2400"/>
              <a:t>A force with magnitude 12 N acts directly upward from the </a:t>
            </a:r>
            <a:r>
              <a:rPr lang="en-US" sz="2400" i="1"/>
              <a:t>xy</a:t>
            </a:r>
            <a:r>
              <a:rPr lang="en-US" sz="2400"/>
              <a:t>-plane on an object with mass 3 kg. The object starts at the origin with initial velocity </a:t>
            </a:r>
            <a:r>
              <a:rPr lang="en-US" sz="2400" b="1" i="1"/>
              <a:t>v</a:t>
            </a:r>
            <a:r>
              <a:rPr lang="en-US" sz="2400"/>
              <a:t> (0) = 3</a:t>
            </a:r>
            <a:r>
              <a:rPr lang="en-US" sz="2400" b="1"/>
              <a:t>i</a:t>
            </a:r>
            <a:r>
              <a:rPr lang="en-US" sz="2400"/>
              <a:t> - 4</a:t>
            </a:r>
            <a:r>
              <a:rPr lang="en-US" sz="2400" b="1"/>
              <a:t>j</a:t>
            </a:r>
            <a:r>
              <a:rPr lang="en-US" sz="2400"/>
              <a:t>. Find its position function. </a:t>
            </a:r>
          </a:p>
        </p:txBody>
      </p:sp>
      <p:graphicFrame>
        <p:nvGraphicFramePr>
          <p:cNvPr id="6147" name="TPChart"/>
          <p:cNvGraphicFramePr>
            <a:graphicFrameLocks noChangeAspect="1"/>
          </p:cNvGraphicFramePr>
          <p:nvPr/>
        </p:nvGraphicFramePr>
        <p:xfrm>
          <a:off x="4572000" y="1714500"/>
          <a:ext cx="4572000" cy="5143500"/>
        </p:xfrm>
        <a:graphic>
          <a:graphicData uri="http://schemas.openxmlformats.org/presentationml/2006/ole">
            <p:oleObj spid="_x0000_s692226"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2055813"/>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615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990600" y="1981200"/>
          <a:ext cx="3316288" cy="638175"/>
        </p:xfrm>
        <a:graphic>
          <a:graphicData uri="http://schemas.openxmlformats.org/presentationml/2006/ole">
            <p:oleObj spid="_x0000_s692227" name="Equation" r:id="rId6" imgW="1104900" imgH="215900" progId="">
              <p:embed/>
            </p:oleObj>
          </a:graphicData>
        </a:graphic>
      </p:graphicFrame>
      <p:sp>
        <p:nvSpPr>
          <p:cNvPr id="615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1" name="Object 7"/>
          <p:cNvGraphicFramePr>
            <a:graphicFrameLocks noChangeAspect="1"/>
          </p:cNvGraphicFramePr>
          <p:nvPr/>
        </p:nvGraphicFramePr>
        <p:xfrm>
          <a:off x="990600" y="2971800"/>
          <a:ext cx="3706813" cy="638175"/>
        </p:xfrm>
        <a:graphic>
          <a:graphicData uri="http://schemas.openxmlformats.org/presentationml/2006/ole">
            <p:oleObj spid="_x0000_s692228" name="Equation" r:id="rId7" imgW="1231366" imgH="215806" progId="">
              <p:embed/>
            </p:oleObj>
          </a:graphicData>
        </a:graphic>
      </p:graphicFrame>
      <p:sp>
        <p:nvSpPr>
          <p:cNvPr id="615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3" name="Object 9"/>
          <p:cNvGraphicFramePr>
            <a:graphicFrameLocks noChangeAspect="1"/>
          </p:cNvGraphicFramePr>
          <p:nvPr/>
        </p:nvGraphicFramePr>
        <p:xfrm>
          <a:off x="952500" y="3886200"/>
          <a:ext cx="3316288" cy="638175"/>
        </p:xfrm>
        <a:graphic>
          <a:graphicData uri="http://schemas.openxmlformats.org/presentationml/2006/ole">
            <p:oleObj spid="_x0000_s692229" name="Equation" r:id="rId8" imgW="1104900" imgH="215900" progId="">
              <p:embed/>
            </p:oleObj>
          </a:graphicData>
        </a:graphic>
      </p:graphicFrame>
      <p:sp>
        <p:nvSpPr>
          <p:cNvPr id="615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5" name="Object 11"/>
          <p:cNvGraphicFramePr>
            <a:graphicFrameLocks noChangeAspect="1"/>
          </p:cNvGraphicFramePr>
          <p:nvPr/>
        </p:nvGraphicFramePr>
        <p:xfrm>
          <a:off x="914400" y="4800600"/>
          <a:ext cx="3135313" cy="638175"/>
        </p:xfrm>
        <a:graphic>
          <a:graphicData uri="http://schemas.openxmlformats.org/presentationml/2006/ole">
            <p:oleObj spid="_x0000_s692230" name="Equation" r:id="rId9" imgW="1041400" imgH="215900" progId="">
              <p:embed/>
            </p:oleObj>
          </a:graphicData>
        </a:graphic>
      </p:graphicFrame>
      <p:sp>
        <p:nvSpPr>
          <p:cNvPr id="615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7" name="Object 13"/>
          <p:cNvGraphicFramePr>
            <a:graphicFrameLocks noChangeAspect="1"/>
          </p:cNvGraphicFramePr>
          <p:nvPr/>
        </p:nvGraphicFramePr>
        <p:xfrm>
          <a:off x="914400" y="5715000"/>
          <a:ext cx="3429000" cy="638175"/>
        </p:xfrm>
        <a:graphic>
          <a:graphicData uri="http://schemas.openxmlformats.org/presentationml/2006/ole">
            <p:oleObj spid="_x0000_s692231" name="Equation" r:id="rId10" imgW="11430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0"/>
            <a:ext cx="8229600" cy="1096963"/>
          </a:xfrm>
        </p:spPr>
        <p:txBody>
          <a:bodyPr>
            <a:spAutoFit/>
          </a:bodyPr>
          <a:lstStyle/>
          <a:p>
            <a:r>
              <a:rPr lang="en-US" sz="2400"/>
              <a:t>The figure shows a curve </a:t>
            </a:r>
            <a:r>
              <a:rPr lang="en-US" sz="2400" i="1"/>
              <a:t>C</a:t>
            </a:r>
            <a:r>
              <a:rPr lang="en-US" sz="2400"/>
              <a:t> given by a vector function        . Choose the correct expression for         .</a:t>
            </a:r>
          </a:p>
        </p:txBody>
      </p:sp>
      <p:graphicFrame>
        <p:nvGraphicFramePr>
          <p:cNvPr id="7171" name="TPChart"/>
          <p:cNvGraphicFramePr>
            <a:graphicFrameLocks noChangeAspect="1"/>
          </p:cNvGraphicFramePr>
          <p:nvPr/>
        </p:nvGraphicFramePr>
        <p:xfrm>
          <a:off x="5105400" y="1905000"/>
          <a:ext cx="4038600" cy="4953000"/>
        </p:xfrm>
        <a:graphic>
          <a:graphicData uri="http://schemas.openxmlformats.org/presentationml/2006/ole">
            <p:oleObj spid="_x0000_s693250"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91515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228600" y="3484563"/>
            <a:ext cx="2246313" cy="1011237"/>
            <a:chOff x="264" y="1954"/>
            <a:chExt cx="1415" cy="637"/>
          </a:xfrm>
        </p:grpSpPr>
        <p:graphicFrame>
          <p:nvGraphicFramePr>
            <p:cNvPr id="7173" name="PSPic"/>
            <p:cNvGraphicFramePr>
              <a:graphicFrameLocks noChangeAspect="1"/>
            </p:cNvGraphicFramePr>
            <p:nvPr/>
          </p:nvGraphicFramePr>
          <p:xfrm>
            <a:off x="384" y="2194"/>
            <a:ext cx="1295" cy="397"/>
          </p:xfrm>
          <a:graphic>
            <a:graphicData uri="http://schemas.openxmlformats.org/presentationml/2006/ole">
              <p:oleObj spid="_x0000_s693257" name="Equation" r:id="rId6" imgW="1066800" imgH="330200" progId="">
                <p:embed/>
              </p:oleObj>
            </a:graphicData>
          </a:graphic>
        </p:graphicFrame>
        <p:sp>
          <p:nvSpPr>
            <p:cNvPr id="7183" name="PSText"/>
            <p:cNvSpPr txBox="1">
              <a:spLocks noChangeArrowheads="1"/>
            </p:cNvSpPr>
            <p:nvPr/>
          </p:nvSpPr>
          <p:spPr bwMode="auto">
            <a:xfrm>
              <a:off x="384" y="1954"/>
              <a:ext cx="400" cy="240"/>
            </a:xfrm>
            <a:prstGeom prst="rect">
              <a:avLst/>
            </a:prstGeom>
            <a:noFill/>
            <a:ln w="9525">
              <a:noFill/>
              <a:miter lim="800000"/>
              <a:headEnd/>
              <a:tailEnd/>
            </a:ln>
            <a:effectLst/>
          </p:spPr>
          <p:txBody>
            <a:bodyPr/>
            <a:lstStyle/>
            <a:p>
              <a:r>
                <a:rPr lang="en-US" sz="2400"/>
                <a:t>1.</a:t>
              </a:r>
            </a:p>
          </p:txBody>
        </p:sp>
        <p:sp>
          <p:nvSpPr>
            <p:cNvPr id="7184" name="PSArrow"/>
            <p:cNvSpPr>
              <a:spLocks noChangeArrowheads="1"/>
            </p:cNvSpPr>
            <p:nvPr/>
          </p:nvSpPr>
          <p:spPr bwMode="auto">
            <a:xfrm>
              <a:off x="264" y="211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3463925"/>
            <a:ext cx="2246313" cy="1011238"/>
            <a:chOff x="1704" y="1954"/>
            <a:chExt cx="1415" cy="637"/>
          </a:xfrm>
        </p:grpSpPr>
        <p:graphicFrame>
          <p:nvGraphicFramePr>
            <p:cNvPr id="7175" name="PSPic"/>
            <p:cNvGraphicFramePr>
              <a:graphicFrameLocks noChangeAspect="1"/>
            </p:cNvGraphicFramePr>
            <p:nvPr/>
          </p:nvGraphicFramePr>
          <p:xfrm>
            <a:off x="1824" y="2194"/>
            <a:ext cx="1295" cy="397"/>
          </p:xfrm>
          <a:graphic>
            <a:graphicData uri="http://schemas.openxmlformats.org/presentationml/2006/ole">
              <p:oleObj spid="_x0000_s693256" name="Equation" r:id="rId7" imgW="1066800" imgH="330200" progId="">
                <p:embed/>
              </p:oleObj>
            </a:graphicData>
          </a:graphic>
        </p:graphicFrame>
        <p:sp>
          <p:nvSpPr>
            <p:cNvPr id="7186" name="PSText"/>
            <p:cNvSpPr txBox="1">
              <a:spLocks noChangeArrowheads="1"/>
            </p:cNvSpPr>
            <p:nvPr/>
          </p:nvSpPr>
          <p:spPr bwMode="auto">
            <a:xfrm>
              <a:off x="1824" y="1954"/>
              <a:ext cx="400" cy="240"/>
            </a:xfrm>
            <a:prstGeom prst="rect">
              <a:avLst/>
            </a:prstGeom>
            <a:noFill/>
            <a:ln w="9525">
              <a:noFill/>
              <a:miter lim="800000"/>
              <a:headEnd/>
              <a:tailEnd/>
            </a:ln>
            <a:effectLst/>
          </p:spPr>
          <p:txBody>
            <a:bodyPr/>
            <a:lstStyle/>
            <a:p>
              <a:r>
                <a:rPr lang="en-US" sz="2400"/>
                <a:t>2.</a:t>
              </a:r>
            </a:p>
          </p:txBody>
        </p:sp>
        <p:sp>
          <p:nvSpPr>
            <p:cNvPr id="7187" name="PSArrow"/>
            <p:cNvSpPr>
              <a:spLocks noChangeArrowheads="1"/>
            </p:cNvSpPr>
            <p:nvPr/>
          </p:nvSpPr>
          <p:spPr bwMode="auto">
            <a:xfrm>
              <a:off x="1704" y="211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4627563"/>
            <a:ext cx="2246313" cy="1011237"/>
            <a:chOff x="936" y="2626"/>
            <a:chExt cx="1415" cy="637"/>
          </a:xfrm>
        </p:grpSpPr>
        <p:graphicFrame>
          <p:nvGraphicFramePr>
            <p:cNvPr id="7177" name="PSPic"/>
            <p:cNvGraphicFramePr>
              <a:graphicFrameLocks noChangeAspect="1"/>
            </p:cNvGraphicFramePr>
            <p:nvPr/>
          </p:nvGraphicFramePr>
          <p:xfrm>
            <a:off x="1056" y="2866"/>
            <a:ext cx="1295" cy="397"/>
          </p:xfrm>
          <a:graphic>
            <a:graphicData uri="http://schemas.openxmlformats.org/presentationml/2006/ole">
              <p:oleObj spid="_x0000_s693255" name="Equation" r:id="rId8" imgW="1066800" imgH="330200" progId="">
                <p:embed/>
              </p:oleObj>
            </a:graphicData>
          </a:graphic>
        </p:graphicFrame>
        <p:sp>
          <p:nvSpPr>
            <p:cNvPr id="7189" name="PSText"/>
            <p:cNvSpPr txBox="1">
              <a:spLocks noChangeArrowheads="1"/>
            </p:cNvSpPr>
            <p:nvPr/>
          </p:nvSpPr>
          <p:spPr bwMode="auto">
            <a:xfrm>
              <a:off x="1056" y="2626"/>
              <a:ext cx="400" cy="240"/>
            </a:xfrm>
            <a:prstGeom prst="rect">
              <a:avLst/>
            </a:prstGeom>
            <a:noFill/>
            <a:ln w="9525">
              <a:noFill/>
              <a:miter lim="800000"/>
              <a:headEnd/>
              <a:tailEnd/>
            </a:ln>
            <a:effectLst/>
          </p:spPr>
          <p:txBody>
            <a:bodyPr/>
            <a:lstStyle/>
            <a:p>
              <a:r>
                <a:rPr lang="en-US" sz="2400"/>
                <a:t>3.</a:t>
              </a:r>
            </a:p>
          </p:txBody>
        </p:sp>
        <p:sp>
          <p:nvSpPr>
            <p:cNvPr id="7190" name="PSArrow"/>
            <p:cNvSpPr>
              <a:spLocks noChangeArrowheads="1"/>
            </p:cNvSpPr>
            <p:nvPr/>
          </p:nvSpPr>
          <p:spPr bwMode="auto">
            <a:xfrm>
              <a:off x="936" y="278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584825"/>
            <a:ext cx="2246313" cy="1011238"/>
            <a:chOff x="312" y="3408"/>
            <a:chExt cx="1415" cy="637"/>
          </a:xfrm>
        </p:grpSpPr>
        <p:graphicFrame>
          <p:nvGraphicFramePr>
            <p:cNvPr id="7179" name="PSPic"/>
            <p:cNvGraphicFramePr>
              <a:graphicFrameLocks noChangeAspect="1"/>
            </p:cNvGraphicFramePr>
            <p:nvPr/>
          </p:nvGraphicFramePr>
          <p:xfrm>
            <a:off x="432" y="3648"/>
            <a:ext cx="1295" cy="397"/>
          </p:xfrm>
          <a:graphic>
            <a:graphicData uri="http://schemas.openxmlformats.org/presentationml/2006/ole">
              <p:oleObj spid="_x0000_s693254" name="Equation" r:id="rId9" imgW="1066800" imgH="330200" progId="">
                <p:embed/>
              </p:oleObj>
            </a:graphicData>
          </a:graphic>
        </p:graphicFrame>
        <p:sp>
          <p:nvSpPr>
            <p:cNvPr id="7192" name="PSText"/>
            <p:cNvSpPr txBox="1">
              <a:spLocks noChangeArrowheads="1"/>
            </p:cNvSpPr>
            <p:nvPr/>
          </p:nvSpPr>
          <p:spPr bwMode="auto">
            <a:xfrm>
              <a:off x="432" y="3408"/>
              <a:ext cx="400" cy="240"/>
            </a:xfrm>
            <a:prstGeom prst="rect">
              <a:avLst/>
            </a:prstGeom>
            <a:noFill/>
            <a:ln w="9525">
              <a:noFill/>
              <a:miter lim="800000"/>
              <a:headEnd/>
              <a:tailEnd/>
            </a:ln>
            <a:effectLst/>
          </p:spPr>
          <p:txBody>
            <a:bodyPr/>
            <a:lstStyle/>
            <a:p>
              <a:r>
                <a:rPr lang="en-US" sz="2400"/>
                <a:t>4.</a:t>
              </a:r>
            </a:p>
          </p:txBody>
        </p:sp>
        <p:sp>
          <p:nvSpPr>
            <p:cNvPr id="7193" name="PSArrow"/>
            <p:cNvSpPr>
              <a:spLocks noChangeArrowheads="1"/>
            </p:cNvSpPr>
            <p:nvPr/>
          </p:nvSpPr>
          <p:spPr bwMode="auto">
            <a:xfrm>
              <a:off x="312" y="35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95600" y="5618163"/>
            <a:ext cx="2247900" cy="1011237"/>
            <a:chOff x="1704" y="3394"/>
            <a:chExt cx="1416" cy="637"/>
          </a:xfrm>
        </p:grpSpPr>
        <p:graphicFrame>
          <p:nvGraphicFramePr>
            <p:cNvPr id="7181" name="PSPic"/>
            <p:cNvGraphicFramePr>
              <a:graphicFrameLocks noChangeAspect="1"/>
            </p:cNvGraphicFramePr>
            <p:nvPr/>
          </p:nvGraphicFramePr>
          <p:xfrm>
            <a:off x="1824" y="3634"/>
            <a:ext cx="1296" cy="397"/>
          </p:xfrm>
          <a:graphic>
            <a:graphicData uri="http://schemas.openxmlformats.org/presentationml/2006/ole">
              <p:oleObj spid="_x0000_s693253" name="Equation" r:id="rId10" imgW="1066800" imgH="330200" progId="">
                <p:embed/>
              </p:oleObj>
            </a:graphicData>
          </a:graphic>
        </p:graphicFrame>
        <p:sp>
          <p:nvSpPr>
            <p:cNvPr id="7195" name="PSText"/>
            <p:cNvSpPr txBox="1">
              <a:spLocks noChangeArrowheads="1"/>
            </p:cNvSpPr>
            <p:nvPr/>
          </p:nvSpPr>
          <p:spPr bwMode="auto">
            <a:xfrm>
              <a:off x="1824" y="3394"/>
              <a:ext cx="400" cy="240"/>
            </a:xfrm>
            <a:prstGeom prst="rect">
              <a:avLst/>
            </a:prstGeom>
            <a:noFill/>
            <a:ln w="9525">
              <a:noFill/>
              <a:miter lim="800000"/>
              <a:headEnd/>
              <a:tailEnd/>
            </a:ln>
            <a:effectLst/>
          </p:spPr>
          <p:txBody>
            <a:bodyPr/>
            <a:lstStyle/>
            <a:p>
              <a:r>
                <a:rPr lang="en-US" sz="2400"/>
                <a:t>5.</a:t>
              </a:r>
            </a:p>
          </p:txBody>
        </p:sp>
        <p:sp>
          <p:nvSpPr>
            <p:cNvPr id="7196" name="PSArrow"/>
            <p:cNvSpPr>
              <a:spLocks noChangeArrowheads="1"/>
            </p:cNvSpPr>
            <p:nvPr/>
          </p:nvSpPr>
          <p:spPr bwMode="auto">
            <a:xfrm>
              <a:off x="1704" y="355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pic>
        <p:nvPicPr>
          <p:cNvPr id="7198" name="Picture 30"/>
          <p:cNvPicPr>
            <a:picLocks noChangeAspect="1" noChangeArrowheads="1"/>
          </p:cNvPicPr>
          <p:nvPr/>
        </p:nvPicPr>
        <p:blipFill>
          <a:blip r:embed="rId11"/>
          <a:srcRect/>
          <a:stretch>
            <a:fillRect/>
          </a:stretch>
        </p:blipFill>
        <p:spPr bwMode="auto">
          <a:xfrm>
            <a:off x="533400" y="1143000"/>
            <a:ext cx="2819400" cy="2406650"/>
          </a:xfrm>
          <a:prstGeom prst="rect">
            <a:avLst/>
          </a:prstGeom>
          <a:noFill/>
          <a:ln w="9525">
            <a:noFill/>
            <a:miter lim="800000"/>
            <a:headEnd/>
            <a:tailEnd/>
          </a:ln>
        </p:spPr>
      </p:pic>
      <p:sp>
        <p:nvSpPr>
          <p:cNvPr id="7200" name="Rectangle 3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99" name="Object 31"/>
          <p:cNvGraphicFramePr>
            <a:graphicFrameLocks noChangeAspect="1"/>
          </p:cNvGraphicFramePr>
          <p:nvPr/>
        </p:nvGraphicFramePr>
        <p:xfrm>
          <a:off x="7848600" y="287338"/>
          <a:ext cx="685800" cy="533400"/>
        </p:xfrm>
        <a:graphic>
          <a:graphicData uri="http://schemas.openxmlformats.org/presentationml/2006/ole">
            <p:oleObj spid="_x0000_s693251" name="Equation" r:id="rId12" imgW="241195" imgH="190417" progId="">
              <p:embed/>
            </p:oleObj>
          </a:graphicData>
        </a:graphic>
      </p:graphicFrame>
      <p:sp>
        <p:nvSpPr>
          <p:cNvPr id="7202" name="Rectangle 3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01" name="Object 33"/>
          <p:cNvGraphicFramePr>
            <a:graphicFrameLocks noChangeAspect="1"/>
          </p:cNvGraphicFramePr>
          <p:nvPr/>
        </p:nvGraphicFramePr>
        <p:xfrm>
          <a:off x="5181600" y="609600"/>
          <a:ext cx="762000" cy="501650"/>
        </p:xfrm>
        <a:graphic>
          <a:graphicData uri="http://schemas.openxmlformats.org/presentationml/2006/ole">
            <p:oleObj spid="_x0000_s693252" name="Equation" r:id="rId13" imgW="291973" imgH="190417"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379413"/>
            <a:ext cx="8229600" cy="915987"/>
          </a:xfrm>
        </p:spPr>
        <p:txBody>
          <a:bodyPr>
            <a:spAutoFit/>
          </a:bodyPr>
          <a:lstStyle/>
          <a:p>
            <a:r>
              <a:rPr lang="en-US" sz="3600"/>
              <a:t>If                        ,    find        . </a:t>
            </a:r>
          </a:p>
        </p:txBody>
      </p:sp>
      <p:graphicFrame>
        <p:nvGraphicFramePr>
          <p:cNvPr id="8195" name="TPChart"/>
          <p:cNvGraphicFramePr>
            <a:graphicFrameLocks noChangeAspect="1"/>
          </p:cNvGraphicFramePr>
          <p:nvPr/>
        </p:nvGraphicFramePr>
        <p:xfrm>
          <a:off x="4800600" y="1828800"/>
          <a:ext cx="4343400" cy="5029200"/>
        </p:xfrm>
        <a:graphic>
          <a:graphicData uri="http://schemas.openxmlformats.org/presentationml/2006/ole">
            <p:oleObj spid="_x0000_s694274" name="Chart" r:id="rId5" imgW="4571989" imgH="5143584" progId="MSGraph.Chart.8">
              <p:embed followColorScheme="full"/>
            </p:oleObj>
          </a:graphicData>
        </a:graphic>
      </p:graphicFrame>
      <p:sp>
        <p:nvSpPr>
          <p:cNvPr id="8196"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19100" y="1981200"/>
            <a:ext cx="2263775" cy="1014413"/>
            <a:chOff x="264" y="1488"/>
            <a:chExt cx="1426" cy="639"/>
          </a:xfrm>
        </p:grpSpPr>
        <p:graphicFrame>
          <p:nvGraphicFramePr>
            <p:cNvPr id="8197" name="PSPic"/>
            <p:cNvGraphicFramePr>
              <a:graphicFrameLocks noChangeAspect="1"/>
            </p:cNvGraphicFramePr>
            <p:nvPr/>
          </p:nvGraphicFramePr>
          <p:xfrm>
            <a:off x="384" y="1728"/>
            <a:ext cx="1306" cy="399"/>
          </p:xfrm>
          <a:graphic>
            <a:graphicData uri="http://schemas.openxmlformats.org/presentationml/2006/ole">
              <p:oleObj spid="_x0000_s694281" name="Equation" r:id="rId6" imgW="799753" imgH="241195" progId="">
                <p:embed/>
              </p:oleObj>
            </a:graphicData>
          </a:graphic>
        </p:graphicFrame>
        <p:sp>
          <p:nvSpPr>
            <p:cNvPr id="8207" name="PSText"/>
            <p:cNvSpPr txBox="1">
              <a:spLocks noChangeArrowheads="1"/>
            </p:cNvSpPr>
            <p:nvPr/>
          </p:nvSpPr>
          <p:spPr bwMode="auto">
            <a:xfrm>
              <a:off x="384" y="1488"/>
              <a:ext cx="400" cy="240"/>
            </a:xfrm>
            <a:prstGeom prst="rect">
              <a:avLst/>
            </a:prstGeom>
            <a:noFill/>
            <a:ln w="9525">
              <a:noFill/>
              <a:miter lim="800000"/>
              <a:headEnd/>
              <a:tailEnd/>
            </a:ln>
            <a:effectLst/>
          </p:spPr>
          <p:txBody>
            <a:bodyPr/>
            <a:lstStyle/>
            <a:p>
              <a:r>
                <a:rPr lang="en-US" sz="2400"/>
                <a:t>1.</a:t>
              </a:r>
            </a:p>
          </p:txBody>
        </p:sp>
        <p:sp>
          <p:nvSpPr>
            <p:cNvPr id="8208" name="PSArrow"/>
            <p:cNvSpPr>
              <a:spLocks noChangeArrowheads="1"/>
            </p:cNvSpPr>
            <p:nvPr/>
          </p:nvSpPr>
          <p:spPr bwMode="auto">
            <a:xfrm>
              <a:off x="26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06700" y="1981200"/>
            <a:ext cx="2222500" cy="1014413"/>
            <a:chOff x="1704" y="1488"/>
            <a:chExt cx="1400" cy="639"/>
          </a:xfrm>
        </p:grpSpPr>
        <p:graphicFrame>
          <p:nvGraphicFramePr>
            <p:cNvPr id="8199" name="PSPic"/>
            <p:cNvGraphicFramePr>
              <a:graphicFrameLocks noChangeAspect="1"/>
            </p:cNvGraphicFramePr>
            <p:nvPr/>
          </p:nvGraphicFramePr>
          <p:xfrm>
            <a:off x="1824" y="1728"/>
            <a:ext cx="1280" cy="399"/>
          </p:xfrm>
          <a:graphic>
            <a:graphicData uri="http://schemas.openxmlformats.org/presentationml/2006/ole">
              <p:oleObj spid="_x0000_s694280" name="Equation" r:id="rId7" imgW="787400" imgH="241300" progId="">
                <p:embed/>
              </p:oleObj>
            </a:graphicData>
          </a:graphic>
        </p:graphicFrame>
        <p:sp>
          <p:nvSpPr>
            <p:cNvPr id="8210" name="PSText"/>
            <p:cNvSpPr txBox="1">
              <a:spLocks noChangeArrowheads="1"/>
            </p:cNvSpPr>
            <p:nvPr/>
          </p:nvSpPr>
          <p:spPr bwMode="auto">
            <a:xfrm>
              <a:off x="1824" y="1488"/>
              <a:ext cx="400" cy="240"/>
            </a:xfrm>
            <a:prstGeom prst="rect">
              <a:avLst/>
            </a:prstGeom>
            <a:noFill/>
            <a:ln w="9525">
              <a:noFill/>
              <a:miter lim="800000"/>
              <a:headEnd/>
              <a:tailEnd/>
            </a:ln>
            <a:effectLst/>
          </p:spPr>
          <p:txBody>
            <a:bodyPr/>
            <a:lstStyle/>
            <a:p>
              <a:r>
                <a:rPr lang="en-US" sz="2400"/>
                <a:t>2.</a:t>
              </a:r>
            </a:p>
          </p:txBody>
        </p:sp>
        <p:sp>
          <p:nvSpPr>
            <p:cNvPr id="8211" name="PSArrow"/>
            <p:cNvSpPr>
              <a:spLocks noChangeArrowheads="1"/>
            </p:cNvSpPr>
            <p:nvPr/>
          </p:nvSpPr>
          <p:spPr bwMode="auto">
            <a:xfrm>
              <a:off x="170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481388"/>
            <a:ext cx="2206625" cy="1014412"/>
            <a:chOff x="840" y="2352"/>
            <a:chExt cx="1390" cy="639"/>
          </a:xfrm>
        </p:grpSpPr>
        <p:graphicFrame>
          <p:nvGraphicFramePr>
            <p:cNvPr id="8201" name="PSPic"/>
            <p:cNvGraphicFramePr>
              <a:graphicFrameLocks noChangeAspect="1"/>
            </p:cNvGraphicFramePr>
            <p:nvPr/>
          </p:nvGraphicFramePr>
          <p:xfrm>
            <a:off x="960" y="2592"/>
            <a:ext cx="1270" cy="399"/>
          </p:xfrm>
          <a:graphic>
            <a:graphicData uri="http://schemas.openxmlformats.org/presentationml/2006/ole">
              <p:oleObj spid="_x0000_s694279" name="Equation" r:id="rId8" imgW="774364" imgH="241195" progId="">
                <p:embed/>
              </p:oleObj>
            </a:graphicData>
          </a:graphic>
        </p:graphicFrame>
        <p:sp>
          <p:nvSpPr>
            <p:cNvPr id="8213" name="PSText"/>
            <p:cNvSpPr txBox="1">
              <a:spLocks noChangeArrowheads="1"/>
            </p:cNvSpPr>
            <p:nvPr/>
          </p:nvSpPr>
          <p:spPr bwMode="auto">
            <a:xfrm>
              <a:off x="960" y="2352"/>
              <a:ext cx="400" cy="240"/>
            </a:xfrm>
            <a:prstGeom prst="rect">
              <a:avLst/>
            </a:prstGeom>
            <a:noFill/>
            <a:ln w="9525">
              <a:noFill/>
              <a:miter lim="800000"/>
              <a:headEnd/>
              <a:tailEnd/>
            </a:ln>
            <a:effectLst/>
          </p:spPr>
          <p:txBody>
            <a:bodyPr/>
            <a:lstStyle/>
            <a:p>
              <a:r>
                <a:rPr lang="en-US" sz="2400"/>
                <a:t>3.</a:t>
              </a:r>
            </a:p>
          </p:txBody>
        </p:sp>
        <p:sp>
          <p:nvSpPr>
            <p:cNvPr id="8214" name="PSArrow"/>
            <p:cNvSpPr>
              <a:spLocks noChangeArrowheads="1"/>
            </p:cNvSpPr>
            <p:nvPr/>
          </p:nvSpPr>
          <p:spPr bwMode="auto">
            <a:xfrm>
              <a:off x="840"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929188"/>
            <a:ext cx="1909763" cy="1014412"/>
            <a:chOff x="312" y="3120"/>
            <a:chExt cx="1203" cy="639"/>
          </a:xfrm>
        </p:grpSpPr>
        <p:graphicFrame>
          <p:nvGraphicFramePr>
            <p:cNvPr id="8203" name="PSPic"/>
            <p:cNvGraphicFramePr>
              <a:graphicFrameLocks noChangeAspect="1"/>
            </p:cNvGraphicFramePr>
            <p:nvPr/>
          </p:nvGraphicFramePr>
          <p:xfrm>
            <a:off x="432" y="3360"/>
            <a:ext cx="1083" cy="399"/>
          </p:xfrm>
          <a:graphic>
            <a:graphicData uri="http://schemas.openxmlformats.org/presentationml/2006/ole">
              <p:oleObj spid="_x0000_s694278" name="Equation" r:id="rId9" imgW="660113" imgH="241195" progId="">
                <p:embed/>
              </p:oleObj>
            </a:graphicData>
          </a:graphic>
        </p:graphicFrame>
        <p:sp>
          <p:nvSpPr>
            <p:cNvPr id="8216"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8217"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4929188"/>
            <a:ext cx="1866900" cy="1014412"/>
            <a:chOff x="1752" y="3120"/>
            <a:chExt cx="1176" cy="639"/>
          </a:xfrm>
        </p:grpSpPr>
        <p:graphicFrame>
          <p:nvGraphicFramePr>
            <p:cNvPr id="8205" name="PSPic"/>
            <p:cNvGraphicFramePr>
              <a:graphicFrameLocks noChangeAspect="1"/>
            </p:cNvGraphicFramePr>
            <p:nvPr/>
          </p:nvGraphicFramePr>
          <p:xfrm>
            <a:off x="1872" y="3360"/>
            <a:ext cx="1056" cy="399"/>
          </p:xfrm>
          <a:graphic>
            <a:graphicData uri="http://schemas.openxmlformats.org/presentationml/2006/ole">
              <p:oleObj spid="_x0000_s694277" name="Equation" r:id="rId10" imgW="647700" imgH="241300" progId="">
                <p:embed/>
              </p:oleObj>
            </a:graphicData>
          </a:graphic>
        </p:graphicFrame>
        <p:sp>
          <p:nvSpPr>
            <p:cNvPr id="8219" name="PSText"/>
            <p:cNvSpPr txBox="1">
              <a:spLocks noChangeArrowheads="1"/>
            </p:cNvSpPr>
            <p:nvPr/>
          </p:nvSpPr>
          <p:spPr bwMode="auto">
            <a:xfrm>
              <a:off x="1872" y="3120"/>
              <a:ext cx="400" cy="240"/>
            </a:xfrm>
            <a:prstGeom prst="rect">
              <a:avLst/>
            </a:prstGeom>
            <a:noFill/>
            <a:ln w="9525">
              <a:noFill/>
              <a:miter lim="800000"/>
              <a:headEnd/>
              <a:tailEnd/>
            </a:ln>
            <a:effectLst/>
          </p:spPr>
          <p:txBody>
            <a:bodyPr/>
            <a:lstStyle/>
            <a:p>
              <a:r>
                <a:rPr lang="en-US" sz="2400"/>
                <a:t>5.</a:t>
              </a:r>
            </a:p>
          </p:txBody>
        </p:sp>
        <p:sp>
          <p:nvSpPr>
            <p:cNvPr id="8220" name="PSArrow"/>
            <p:cNvSpPr>
              <a:spLocks noChangeArrowheads="1"/>
            </p:cNvSpPr>
            <p:nvPr/>
          </p:nvSpPr>
          <p:spPr bwMode="auto">
            <a:xfrm>
              <a:off x="175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8223" name="Rectangle 31"/>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22" name="Object 30"/>
          <p:cNvGraphicFramePr>
            <a:graphicFrameLocks noChangeAspect="1"/>
          </p:cNvGraphicFramePr>
          <p:nvPr/>
        </p:nvGraphicFramePr>
        <p:xfrm>
          <a:off x="990600" y="517525"/>
          <a:ext cx="3509963" cy="1006475"/>
        </p:xfrm>
        <a:graphic>
          <a:graphicData uri="http://schemas.openxmlformats.org/presentationml/2006/ole">
            <p:oleObj spid="_x0000_s694275" name="Equation" r:id="rId11" imgW="927100" imgH="266700" progId="">
              <p:embed/>
            </p:oleObj>
          </a:graphicData>
        </a:graphic>
      </p:graphicFrame>
      <p:sp>
        <p:nvSpPr>
          <p:cNvPr id="8225" name="Rectangle 33"/>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24" name="Object 32"/>
          <p:cNvGraphicFramePr>
            <a:graphicFrameLocks noChangeAspect="1"/>
          </p:cNvGraphicFramePr>
          <p:nvPr/>
        </p:nvGraphicFramePr>
        <p:xfrm>
          <a:off x="5257800" y="652463"/>
          <a:ext cx="1066800" cy="719137"/>
        </p:xfrm>
        <a:graphic>
          <a:graphicData uri="http://schemas.openxmlformats.org/presentationml/2006/ole">
            <p:oleObj spid="_x0000_s694276" name="Equation" r:id="rId12" imgW="279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9525"/>
            <a:ext cx="8229600" cy="1838325"/>
          </a:xfrm>
        </p:spPr>
        <p:txBody>
          <a:bodyPr>
            <a:spAutoFit/>
          </a:bodyPr>
          <a:lstStyle/>
          <a:p>
            <a:pPr>
              <a:lnSpc>
                <a:spcPct val="115000"/>
              </a:lnSpc>
            </a:pPr>
            <a:r>
              <a:rPr lang="en-US" sz="2800"/>
              <a:t>The helix                                     intersects the curve                                    at the point (1, 0, 0).  Find the angle of intersection.</a:t>
            </a:r>
          </a:p>
        </p:txBody>
      </p:sp>
      <p:graphicFrame>
        <p:nvGraphicFramePr>
          <p:cNvPr id="9219" name="TPChart"/>
          <p:cNvGraphicFramePr>
            <a:graphicFrameLocks noChangeAspect="1"/>
          </p:cNvGraphicFramePr>
          <p:nvPr/>
        </p:nvGraphicFramePr>
        <p:xfrm>
          <a:off x="4960938" y="1905000"/>
          <a:ext cx="4183062" cy="4953000"/>
        </p:xfrm>
        <a:graphic>
          <a:graphicData uri="http://schemas.openxmlformats.org/presentationml/2006/ole">
            <p:oleObj spid="_x0000_s695298" name="Chart" r:id="rId5" imgW="4571989" imgH="5143584" progId="MSGraph.Chart.8">
              <p:embed followColorScheme="full"/>
            </p:oleObj>
          </a:graphicData>
        </a:graphic>
      </p:graphicFrame>
      <p:sp>
        <p:nvSpPr>
          <p:cNvPr id="9220"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571500" y="2286000"/>
            <a:ext cx="825500" cy="990600"/>
            <a:chOff x="360" y="1440"/>
            <a:chExt cx="520" cy="624"/>
          </a:xfrm>
        </p:grpSpPr>
        <p:graphicFrame>
          <p:nvGraphicFramePr>
            <p:cNvPr id="9221" name="PSPic"/>
            <p:cNvGraphicFramePr>
              <a:graphicFrameLocks noChangeAspect="1"/>
            </p:cNvGraphicFramePr>
            <p:nvPr/>
          </p:nvGraphicFramePr>
          <p:xfrm>
            <a:off x="480" y="1680"/>
            <a:ext cx="288" cy="384"/>
          </p:xfrm>
          <a:graphic>
            <a:graphicData uri="http://schemas.openxmlformats.org/presentationml/2006/ole">
              <p:oleObj spid="_x0000_s695304" name="Equation" r:id="rId6" imgW="114151" imgH="152202" progId="">
                <p:embed/>
              </p:oleObj>
            </a:graphicData>
          </a:graphic>
        </p:graphicFrame>
        <p:sp>
          <p:nvSpPr>
            <p:cNvPr id="9230" name="PSText"/>
            <p:cNvSpPr txBox="1">
              <a:spLocks noChangeArrowheads="1"/>
            </p:cNvSpPr>
            <p:nvPr/>
          </p:nvSpPr>
          <p:spPr bwMode="auto">
            <a:xfrm>
              <a:off x="480" y="1440"/>
              <a:ext cx="400" cy="240"/>
            </a:xfrm>
            <a:prstGeom prst="rect">
              <a:avLst/>
            </a:prstGeom>
            <a:noFill/>
            <a:ln w="9525">
              <a:noFill/>
              <a:miter lim="800000"/>
              <a:headEnd/>
              <a:tailEnd/>
            </a:ln>
            <a:effectLst/>
          </p:spPr>
          <p:txBody>
            <a:bodyPr/>
            <a:lstStyle/>
            <a:p>
              <a:r>
                <a:rPr lang="en-US" sz="2400"/>
                <a:t>1.</a:t>
              </a:r>
            </a:p>
          </p:txBody>
        </p:sp>
        <p:sp>
          <p:nvSpPr>
            <p:cNvPr id="9231" name="PSArrow"/>
            <p:cNvSpPr>
              <a:spLocks noChangeArrowheads="1"/>
            </p:cNvSpPr>
            <p:nvPr/>
          </p:nvSpPr>
          <p:spPr bwMode="auto">
            <a:xfrm>
              <a:off x="360"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209800"/>
            <a:ext cx="1257300" cy="1054100"/>
            <a:chOff x="1896" y="1392"/>
            <a:chExt cx="792" cy="664"/>
          </a:xfrm>
        </p:grpSpPr>
        <p:graphicFrame>
          <p:nvGraphicFramePr>
            <p:cNvPr id="9223" name="PSPic"/>
            <p:cNvGraphicFramePr>
              <a:graphicFrameLocks noChangeAspect="1"/>
            </p:cNvGraphicFramePr>
            <p:nvPr/>
          </p:nvGraphicFramePr>
          <p:xfrm>
            <a:off x="2016" y="1632"/>
            <a:ext cx="672" cy="424"/>
          </p:xfrm>
          <a:graphic>
            <a:graphicData uri="http://schemas.openxmlformats.org/presentationml/2006/ole">
              <p:oleObj spid="_x0000_s695303" name="Equation" r:id="rId7" imgW="266353" imgH="164885" progId="">
                <p:embed/>
              </p:oleObj>
            </a:graphicData>
          </a:graphic>
        </p:graphicFrame>
        <p:sp>
          <p:nvSpPr>
            <p:cNvPr id="9233" name="PSText"/>
            <p:cNvSpPr txBox="1">
              <a:spLocks noChangeArrowheads="1"/>
            </p:cNvSpPr>
            <p:nvPr/>
          </p:nvSpPr>
          <p:spPr bwMode="auto">
            <a:xfrm>
              <a:off x="2016" y="1392"/>
              <a:ext cx="400" cy="240"/>
            </a:xfrm>
            <a:prstGeom prst="rect">
              <a:avLst/>
            </a:prstGeom>
            <a:noFill/>
            <a:ln w="9525">
              <a:noFill/>
              <a:miter lim="800000"/>
              <a:headEnd/>
              <a:tailEnd/>
            </a:ln>
            <a:effectLst/>
          </p:spPr>
          <p:txBody>
            <a:bodyPr/>
            <a:lstStyle/>
            <a:p>
              <a:r>
                <a:rPr lang="en-US" sz="2400"/>
                <a:t>2.</a:t>
              </a:r>
            </a:p>
          </p:txBody>
        </p:sp>
        <p:sp>
          <p:nvSpPr>
            <p:cNvPr id="9234" name="PSArrow"/>
            <p:cNvSpPr>
              <a:spLocks noChangeArrowheads="1"/>
            </p:cNvSpPr>
            <p:nvPr/>
          </p:nvSpPr>
          <p:spPr bwMode="auto">
            <a:xfrm>
              <a:off x="1896"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505200"/>
            <a:ext cx="1257300" cy="1054100"/>
            <a:chOff x="984" y="2208"/>
            <a:chExt cx="792" cy="664"/>
          </a:xfrm>
        </p:grpSpPr>
        <p:graphicFrame>
          <p:nvGraphicFramePr>
            <p:cNvPr id="9225" name="PSPic"/>
            <p:cNvGraphicFramePr>
              <a:graphicFrameLocks noChangeAspect="1"/>
            </p:cNvGraphicFramePr>
            <p:nvPr/>
          </p:nvGraphicFramePr>
          <p:xfrm>
            <a:off x="1104" y="2448"/>
            <a:ext cx="672" cy="424"/>
          </p:xfrm>
          <a:graphic>
            <a:graphicData uri="http://schemas.openxmlformats.org/presentationml/2006/ole">
              <p:oleObj spid="_x0000_s695302" name="Equation" r:id="rId8" imgW="266353" imgH="164885" progId="">
                <p:embed/>
              </p:oleObj>
            </a:graphicData>
          </a:graphic>
        </p:graphicFrame>
        <p:sp>
          <p:nvSpPr>
            <p:cNvPr id="9236" name="PSText"/>
            <p:cNvSpPr txBox="1">
              <a:spLocks noChangeArrowheads="1"/>
            </p:cNvSpPr>
            <p:nvPr/>
          </p:nvSpPr>
          <p:spPr bwMode="auto">
            <a:xfrm>
              <a:off x="1104" y="2208"/>
              <a:ext cx="400" cy="240"/>
            </a:xfrm>
            <a:prstGeom prst="rect">
              <a:avLst/>
            </a:prstGeom>
            <a:noFill/>
            <a:ln w="9525">
              <a:noFill/>
              <a:miter lim="800000"/>
              <a:headEnd/>
              <a:tailEnd/>
            </a:ln>
            <a:effectLst/>
          </p:spPr>
          <p:txBody>
            <a:bodyPr/>
            <a:lstStyle/>
            <a:p>
              <a:r>
                <a:rPr lang="en-US" sz="2400"/>
                <a:t>3.</a:t>
              </a:r>
            </a:p>
          </p:txBody>
        </p:sp>
        <p:sp>
          <p:nvSpPr>
            <p:cNvPr id="9237" name="PSArrow"/>
            <p:cNvSpPr>
              <a:spLocks noChangeArrowheads="1"/>
            </p:cNvSpPr>
            <p:nvPr/>
          </p:nvSpPr>
          <p:spPr bwMode="auto">
            <a:xfrm>
              <a:off x="984"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029200"/>
            <a:ext cx="1257300" cy="1054100"/>
            <a:chOff x="360" y="3168"/>
            <a:chExt cx="792" cy="664"/>
          </a:xfrm>
        </p:grpSpPr>
        <p:graphicFrame>
          <p:nvGraphicFramePr>
            <p:cNvPr id="9227" name="PSPic"/>
            <p:cNvGraphicFramePr>
              <a:graphicFrameLocks noChangeAspect="1"/>
            </p:cNvGraphicFramePr>
            <p:nvPr/>
          </p:nvGraphicFramePr>
          <p:xfrm>
            <a:off x="480" y="3408"/>
            <a:ext cx="672" cy="424"/>
          </p:xfrm>
          <a:graphic>
            <a:graphicData uri="http://schemas.openxmlformats.org/presentationml/2006/ole">
              <p:oleObj spid="_x0000_s695301" name="Equation" r:id="rId9" imgW="266353" imgH="164885" progId="">
                <p:embed/>
              </p:oleObj>
            </a:graphicData>
          </a:graphic>
        </p:graphicFrame>
        <p:sp>
          <p:nvSpPr>
            <p:cNvPr id="9239" name="PSText"/>
            <p:cNvSpPr txBox="1">
              <a:spLocks noChangeArrowheads="1"/>
            </p:cNvSpPr>
            <p:nvPr/>
          </p:nvSpPr>
          <p:spPr bwMode="auto">
            <a:xfrm>
              <a:off x="480" y="3168"/>
              <a:ext cx="400" cy="240"/>
            </a:xfrm>
            <a:prstGeom prst="rect">
              <a:avLst/>
            </a:prstGeom>
            <a:noFill/>
            <a:ln w="9525">
              <a:noFill/>
              <a:miter lim="800000"/>
              <a:headEnd/>
              <a:tailEnd/>
            </a:ln>
            <a:effectLst/>
          </p:spPr>
          <p:txBody>
            <a:bodyPr/>
            <a:lstStyle/>
            <a:p>
              <a:r>
                <a:rPr lang="en-US" sz="2400"/>
                <a:t>4.</a:t>
              </a:r>
            </a:p>
          </p:txBody>
        </p:sp>
        <p:sp>
          <p:nvSpPr>
            <p:cNvPr id="9240" name="PSArrow"/>
            <p:cNvSpPr>
              <a:spLocks noChangeArrowheads="1"/>
            </p:cNvSpPr>
            <p:nvPr/>
          </p:nvSpPr>
          <p:spPr bwMode="auto">
            <a:xfrm>
              <a:off x="36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324100" y="4921250"/>
            <a:ext cx="2095500" cy="1327150"/>
            <a:chOff x="1464" y="3100"/>
            <a:chExt cx="1320" cy="836"/>
          </a:xfrm>
        </p:grpSpPr>
        <p:sp>
          <p:nvSpPr>
            <p:cNvPr id="9229" name="PSPic"/>
            <p:cNvSpPr>
              <a:spLocks noChangeArrowheads="1"/>
            </p:cNvSpPr>
            <p:nvPr/>
          </p:nvSpPr>
          <p:spPr bwMode="auto">
            <a:xfrm>
              <a:off x="1584" y="3340"/>
              <a:ext cx="1200"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9242" name="PSText"/>
            <p:cNvSpPr txBox="1">
              <a:spLocks noChangeArrowheads="1"/>
            </p:cNvSpPr>
            <p:nvPr/>
          </p:nvSpPr>
          <p:spPr bwMode="auto">
            <a:xfrm>
              <a:off x="1584" y="3100"/>
              <a:ext cx="400" cy="240"/>
            </a:xfrm>
            <a:prstGeom prst="rect">
              <a:avLst/>
            </a:prstGeom>
            <a:noFill/>
            <a:ln w="9525">
              <a:noFill/>
              <a:miter lim="800000"/>
              <a:headEnd/>
              <a:tailEnd/>
            </a:ln>
            <a:effectLst/>
          </p:spPr>
          <p:txBody>
            <a:bodyPr/>
            <a:lstStyle/>
            <a:p>
              <a:r>
                <a:rPr lang="en-US" sz="2400"/>
                <a:t>5.</a:t>
              </a:r>
            </a:p>
          </p:txBody>
        </p:sp>
        <p:sp>
          <p:nvSpPr>
            <p:cNvPr id="9243" name="PSArrow"/>
            <p:cNvSpPr>
              <a:spLocks noChangeArrowheads="1"/>
            </p:cNvSpPr>
            <p:nvPr/>
          </p:nvSpPr>
          <p:spPr bwMode="auto">
            <a:xfrm>
              <a:off x="1464" y="32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9246" name="Rectangle 3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5" name="Object 29"/>
          <p:cNvGraphicFramePr>
            <a:graphicFrameLocks noChangeAspect="1"/>
          </p:cNvGraphicFramePr>
          <p:nvPr/>
        </p:nvGraphicFramePr>
        <p:xfrm>
          <a:off x="2151063" y="381000"/>
          <a:ext cx="3436937" cy="511175"/>
        </p:xfrm>
        <a:graphic>
          <a:graphicData uri="http://schemas.openxmlformats.org/presentationml/2006/ole">
            <p:oleObj spid="_x0000_s695299" name="Equation" r:id="rId10" imgW="1282680" imgH="190440" progId="">
              <p:embed/>
            </p:oleObj>
          </a:graphicData>
        </a:graphic>
      </p:graphicFrame>
      <p:sp>
        <p:nvSpPr>
          <p:cNvPr id="9248" name="Rectangle 32"/>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7" name="Object 31"/>
          <p:cNvGraphicFramePr>
            <a:graphicFrameLocks noChangeAspect="1"/>
          </p:cNvGraphicFramePr>
          <p:nvPr/>
        </p:nvGraphicFramePr>
        <p:xfrm>
          <a:off x="1539875" y="838200"/>
          <a:ext cx="3395663" cy="554038"/>
        </p:xfrm>
        <a:graphic>
          <a:graphicData uri="http://schemas.openxmlformats.org/presentationml/2006/ole">
            <p:oleObj spid="_x0000_s695300" name="Equation" r:id="rId11" imgW="1269720" imgH="2030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134938"/>
            <a:ext cx="8229600" cy="1465262"/>
          </a:xfrm>
        </p:spPr>
        <p:txBody>
          <a:bodyPr>
            <a:spAutoFit/>
          </a:bodyPr>
          <a:lstStyle/>
          <a:p>
            <a:r>
              <a:rPr lang="en-US" sz="3600"/>
              <a:t>Find        if    </a:t>
            </a:r>
            <a:br>
              <a:rPr lang="en-US" sz="3600"/>
            </a:br>
            <a:r>
              <a:rPr lang="en-US" sz="3600"/>
              <a:t>and </a:t>
            </a:r>
            <a:r>
              <a:rPr lang="en-US" sz="3600" b="1" i="1"/>
              <a:t>r</a:t>
            </a:r>
            <a:r>
              <a:rPr lang="en-US" sz="3600"/>
              <a:t>(0) = </a:t>
            </a:r>
            <a:r>
              <a:rPr lang="en-US" sz="3600" b="1"/>
              <a:t>i</a:t>
            </a:r>
            <a:r>
              <a:rPr lang="en-US" sz="3600"/>
              <a:t> + </a:t>
            </a:r>
            <a:r>
              <a:rPr lang="en-US" sz="3600" b="1"/>
              <a:t>j</a:t>
            </a:r>
            <a:r>
              <a:rPr lang="en-US" sz="3600"/>
              <a:t> + 5</a:t>
            </a:r>
            <a:r>
              <a:rPr lang="en-US" sz="3600" b="1"/>
              <a:t>k</a:t>
            </a:r>
            <a:r>
              <a:rPr lang="en-US" sz="3600"/>
              <a:t>. </a:t>
            </a:r>
          </a:p>
        </p:txBody>
      </p:sp>
      <p:graphicFrame>
        <p:nvGraphicFramePr>
          <p:cNvPr id="10243" name="TPChart"/>
          <p:cNvGraphicFramePr>
            <a:graphicFrameLocks noChangeAspect="1"/>
          </p:cNvGraphicFramePr>
          <p:nvPr/>
        </p:nvGraphicFramePr>
        <p:xfrm>
          <a:off x="4757738" y="1752600"/>
          <a:ext cx="4386262" cy="5105400"/>
        </p:xfrm>
        <a:graphic>
          <a:graphicData uri="http://schemas.openxmlformats.org/presentationml/2006/ole">
            <p:oleObj spid="_x0000_s696322"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228600" y="1981200"/>
            <a:ext cx="2057400" cy="4360863"/>
          </a:xfrm>
        </p:spPr>
        <p:txBody>
          <a:bodyPr>
            <a:spAutoFit/>
          </a:bodyPr>
          <a:lstStyle/>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a:p>
            <a:pPr marL="609600" indent="-609600">
              <a:spcAft>
                <a:spcPct val="105000"/>
              </a:spcAft>
              <a:buFontTx/>
              <a:buAutoNum type="arabicPeriod"/>
            </a:pPr>
            <a:r>
              <a:rPr lang="en-US" sz="2800"/>
              <a:t>x</a:t>
            </a:r>
          </a:p>
        </p:txBody>
      </p:sp>
      <p:sp>
        <p:nvSpPr>
          <p:cNvPr id="1024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1524000" y="392113"/>
          <a:ext cx="809625" cy="674687"/>
        </p:xfrm>
        <a:graphic>
          <a:graphicData uri="http://schemas.openxmlformats.org/presentationml/2006/ole">
            <p:oleObj spid="_x0000_s696323" name="Equation" r:id="rId6" imgW="228600" imgH="190500" progId="">
              <p:embed/>
            </p:oleObj>
          </a:graphicData>
        </a:graphic>
      </p:graphicFrame>
      <p:sp>
        <p:nvSpPr>
          <p:cNvPr id="1024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7" name="Object 7"/>
          <p:cNvGraphicFramePr>
            <a:graphicFrameLocks noChangeAspect="1"/>
          </p:cNvGraphicFramePr>
          <p:nvPr/>
        </p:nvGraphicFramePr>
        <p:xfrm>
          <a:off x="2743200" y="392113"/>
          <a:ext cx="4648200" cy="674687"/>
        </p:xfrm>
        <a:graphic>
          <a:graphicData uri="http://schemas.openxmlformats.org/presentationml/2006/ole">
            <p:oleObj spid="_x0000_s696324" name="Equation" r:id="rId7" imgW="1308100" imgH="190500" progId="">
              <p:embed/>
            </p:oleObj>
          </a:graphicData>
        </a:graphic>
      </p:graphicFrame>
      <p:sp>
        <p:nvSpPr>
          <p:cNvPr id="1025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9" name="Object 9"/>
          <p:cNvGraphicFramePr>
            <a:graphicFrameLocks noChangeAspect="1"/>
          </p:cNvGraphicFramePr>
          <p:nvPr/>
        </p:nvGraphicFramePr>
        <p:xfrm>
          <a:off x="596900" y="1990725"/>
          <a:ext cx="4448175" cy="523875"/>
        </p:xfrm>
        <a:graphic>
          <a:graphicData uri="http://schemas.openxmlformats.org/presentationml/2006/ole">
            <p:oleObj spid="_x0000_s696325" name="Equation" r:id="rId8" imgW="2260440" imgH="228600" progId="">
              <p:embed/>
            </p:oleObj>
          </a:graphicData>
        </a:graphic>
      </p:graphicFrame>
      <p:sp>
        <p:nvSpPr>
          <p:cNvPr id="1025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1" name="Object 11"/>
          <p:cNvGraphicFramePr>
            <a:graphicFrameLocks noChangeAspect="1"/>
          </p:cNvGraphicFramePr>
          <p:nvPr/>
        </p:nvGraphicFramePr>
        <p:xfrm>
          <a:off x="609600" y="2905125"/>
          <a:ext cx="4435475" cy="523875"/>
        </p:xfrm>
        <a:graphic>
          <a:graphicData uri="http://schemas.openxmlformats.org/presentationml/2006/ole">
            <p:oleObj spid="_x0000_s696326" name="Equation" r:id="rId9" imgW="2260440" imgH="228600" progId="">
              <p:embed/>
            </p:oleObj>
          </a:graphicData>
        </a:graphic>
      </p:graphicFrame>
      <p:sp>
        <p:nvSpPr>
          <p:cNvPr id="10254"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3" name="Object 13"/>
          <p:cNvGraphicFramePr>
            <a:graphicFrameLocks noChangeAspect="1"/>
          </p:cNvGraphicFramePr>
          <p:nvPr/>
        </p:nvGraphicFramePr>
        <p:xfrm>
          <a:off x="693738" y="3916363"/>
          <a:ext cx="3649662" cy="503237"/>
        </p:xfrm>
        <a:graphic>
          <a:graphicData uri="http://schemas.openxmlformats.org/presentationml/2006/ole">
            <p:oleObj spid="_x0000_s696327" name="Equation" r:id="rId10" imgW="1930320" imgH="228600" progId="">
              <p:embed/>
            </p:oleObj>
          </a:graphicData>
        </a:graphic>
      </p:graphicFrame>
      <p:sp>
        <p:nvSpPr>
          <p:cNvPr id="10256"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5" name="Object 15"/>
          <p:cNvGraphicFramePr>
            <a:graphicFrameLocks noChangeAspect="1"/>
          </p:cNvGraphicFramePr>
          <p:nvPr/>
        </p:nvGraphicFramePr>
        <p:xfrm>
          <a:off x="685800" y="4876800"/>
          <a:ext cx="3649663" cy="501650"/>
        </p:xfrm>
        <a:graphic>
          <a:graphicData uri="http://schemas.openxmlformats.org/presentationml/2006/ole">
            <p:oleObj spid="_x0000_s696328" name="Equation" r:id="rId11" imgW="1930320" imgH="228600" progId="">
              <p:embed/>
            </p:oleObj>
          </a:graphicData>
        </a:graphic>
      </p:graphicFrame>
      <p:graphicFrame>
        <p:nvGraphicFramePr>
          <p:cNvPr id="10257" name="Object 17"/>
          <p:cNvGraphicFramePr>
            <a:graphicFrameLocks noChangeAspect="1"/>
          </p:cNvGraphicFramePr>
          <p:nvPr/>
        </p:nvGraphicFramePr>
        <p:xfrm>
          <a:off x="609600" y="5791200"/>
          <a:ext cx="4191000" cy="498475"/>
        </p:xfrm>
        <a:graphic>
          <a:graphicData uri="http://schemas.openxmlformats.org/presentationml/2006/ole">
            <p:oleObj spid="_x0000_s696329" name="Equation" r:id="rId12" imgW="223488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303213"/>
            <a:ext cx="8229600" cy="915987"/>
          </a:xfrm>
        </p:spPr>
        <p:txBody>
          <a:bodyPr>
            <a:spAutoFit/>
          </a:bodyPr>
          <a:lstStyle/>
          <a:p>
            <a:r>
              <a:rPr lang="en-US" sz="3600"/>
              <a:t>Evaluate the integral.</a:t>
            </a:r>
          </a:p>
        </p:txBody>
      </p:sp>
      <p:graphicFrame>
        <p:nvGraphicFramePr>
          <p:cNvPr id="11267" name="TPChart"/>
          <p:cNvGraphicFramePr>
            <a:graphicFrameLocks noChangeAspect="1"/>
          </p:cNvGraphicFramePr>
          <p:nvPr/>
        </p:nvGraphicFramePr>
        <p:xfrm>
          <a:off x="4572000" y="1714500"/>
          <a:ext cx="4572000" cy="5143500"/>
        </p:xfrm>
        <a:graphic>
          <a:graphicData uri="http://schemas.openxmlformats.org/presentationml/2006/ole">
            <p:oleObj spid="_x0000_s697346"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304800" y="1674813"/>
            <a:ext cx="20574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11270"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4953000" y="381000"/>
          <a:ext cx="3657600" cy="1095375"/>
        </p:xfrm>
        <a:graphic>
          <a:graphicData uri="http://schemas.openxmlformats.org/presentationml/2006/ole">
            <p:oleObj spid="_x0000_s697347" name="Equation" r:id="rId6" imgW="1193800" imgH="355600" progId="">
              <p:embed/>
            </p:oleObj>
          </a:graphicData>
        </a:graphic>
      </p:graphicFrame>
      <p:sp>
        <p:nvSpPr>
          <p:cNvPr id="11272"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1" name="Object 7"/>
          <p:cNvGraphicFramePr>
            <a:graphicFrameLocks noChangeAspect="1"/>
          </p:cNvGraphicFramePr>
          <p:nvPr/>
        </p:nvGraphicFramePr>
        <p:xfrm>
          <a:off x="838200" y="1371600"/>
          <a:ext cx="3640138" cy="942975"/>
        </p:xfrm>
        <a:graphic>
          <a:graphicData uri="http://schemas.openxmlformats.org/presentationml/2006/ole">
            <p:oleObj spid="_x0000_s697348" name="Equation" r:id="rId7" imgW="1409700" imgH="368300" progId="">
              <p:embed/>
            </p:oleObj>
          </a:graphicData>
        </a:graphic>
      </p:graphicFrame>
      <p:sp>
        <p:nvSpPr>
          <p:cNvPr id="11274"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3" name="Object 9"/>
          <p:cNvGraphicFramePr>
            <a:graphicFrameLocks noChangeAspect="1"/>
          </p:cNvGraphicFramePr>
          <p:nvPr/>
        </p:nvGraphicFramePr>
        <p:xfrm>
          <a:off x="838200" y="2438400"/>
          <a:ext cx="3640138" cy="942975"/>
        </p:xfrm>
        <a:graphic>
          <a:graphicData uri="http://schemas.openxmlformats.org/presentationml/2006/ole">
            <p:oleObj spid="_x0000_s697349" name="Equation" r:id="rId8" imgW="1409700" imgH="368300" progId="">
              <p:embed/>
            </p:oleObj>
          </a:graphicData>
        </a:graphic>
      </p:graphicFrame>
      <p:sp>
        <p:nvSpPr>
          <p:cNvPr id="1127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5" name="Object 11"/>
          <p:cNvGraphicFramePr>
            <a:graphicFrameLocks noChangeAspect="1"/>
          </p:cNvGraphicFramePr>
          <p:nvPr/>
        </p:nvGraphicFramePr>
        <p:xfrm>
          <a:off x="838200" y="3641725"/>
          <a:ext cx="3500438" cy="549275"/>
        </p:xfrm>
        <a:graphic>
          <a:graphicData uri="http://schemas.openxmlformats.org/presentationml/2006/ole">
            <p:oleObj spid="_x0000_s697350" name="Equation" r:id="rId9" imgW="1358900" imgH="215900" progId="">
              <p:embed/>
            </p:oleObj>
          </a:graphicData>
        </a:graphic>
      </p:graphicFrame>
      <p:sp>
        <p:nvSpPr>
          <p:cNvPr id="11278"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7" name="Object 13"/>
          <p:cNvGraphicFramePr>
            <a:graphicFrameLocks noChangeAspect="1"/>
          </p:cNvGraphicFramePr>
          <p:nvPr/>
        </p:nvGraphicFramePr>
        <p:xfrm>
          <a:off x="838200" y="4495800"/>
          <a:ext cx="3779838" cy="942975"/>
        </p:xfrm>
        <a:graphic>
          <a:graphicData uri="http://schemas.openxmlformats.org/presentationml/2006/ole">
            <p:oleObj spid="_x0000_s697351" name="Equation" r:id="rId10" imgW="1459866" imgH="368140" progId="">
              <p:embed/>
            </p:oleObj>
          </a:graphicData>
        </a:graphic>
      </p:graphicFrame>
      <p:sp>
        <p:nvSpPr>
          <p:cNvPr id="1128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9" name="Object 15"/>
          <p:cNvGraphicFramePr>
            <a:graphicFrameLocks noChangeAspect="1"/>
          </p:cNvGraphicFramePr>
          <p:nvPr/>
        </p:nvGraphicFramePr>
        <p:xfrm>
          <a:off x="838200" y="5699125"/>
          <a:ext cx="3505200" cy="549275"/>
        </p:xfrm>
        <a:graphic>
          <a:graphicData uri="http://schemas.openxmlformats.org/presentationml/2006/ole">
            <p:oleObj spid="_x0000_s697352" name="Equation" r:id="rId11" imgW="1358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76200"/>
            <a:ext cx="8229600" cy="976313"/>
          </a:xfrm>
        </p:spPr>
        <p:txBody>
          <a:bodyPr>
            <a:spAutoFit/>
          </a:bodyPr>
          <a:lstStyle/>
          <a:p>
            <a:r>
              <a:rPr lang="en-US" sz="4000"/>
              <a:t>Evaluate the limit.</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68610"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2895600"/>
            <a:ext cx="4114800" cy="2916238"/>
          </a:xfrm>
        </p:spPr>
        <p:txBody>
          <a:bodyPr>
            <a:spAutoFit/>
          </a:bodyPr>
          <a:lstStyle/>
          <a:p>
            <a:pPr marL="609600" indent="-609600">
              <a:buFontTx/>
              <a:buAutoNum type="arabicPeriod"/>
            </a:pPr>
            <a:r>
              <a:rPr lang="en-US"/>
              <a:t>27</a:t>
            </a:r>
          </a:p>
          <a:p>
            <a:pPr marL="609600" indent="-609600">
              <a:buFontTx/>
              <a:buAutoNum type="arabicPeriod"/>
            </a:pPr>
            <a:r>
              <a:rPr lang="en-US"/>
              <a:t>-45</a:t>
            </a:r>
          </a:p>
          <a:p>
            <a:pPr marL="609600" indent="-609600">
              <a:buFontTx/>
              <a:buAutoNum type="arabicPeriod"/>
            </a:pPr>
            <a:r>
              <a:rPr lang="en-US"/>
              <a:t>-135</a:t>
            </a:r>
          </a:p>
          <a:p>
            <a:pPr marL="609600" indent="-609600">
              <a:buFontTx/>
              <a:buAutoNum type="arabicPeriod"/>
            </a:pPr>
            <a:r>
              <a:rPr lang="en-US"/>
              <a:t>29</a:t>
            </a:r>
          </a:p>
          <a:p>
            <a:pPr marL="609600" indent="-609600">
              <a:buFontTx/>
              <a:buAutoNum type="arabicPeriod"/>
            </a:pPr>
            <a:r>
              <a:rPr lang="en-US"/>
              <a:t>-125</a:t>
            </a:r>
          </a:p>
        </p:txBody>
      </p:sp>
      <p:sp>
        <p:nvSpPr>
          <p:cNvPr id="8198" name="Rectangle 6"/>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457200" y="1295400"/>
          <a:ext cx="3886200" cy="1152525"/>
        </p:xfrm>
        <a:graphic>
          <a:graphicData uri="http://schemas.openxmlformats.org/presentationml/2006/ole">
            <p:oleObj spid="_x0000_s68611" name="Equation" r:id="rId6" imgW="977476" imgH="29197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109538"/>
            <a:ext cx="8229600" cy="1462087"/>
          </a:xfrm>
        </p:spPr>
        <p:txBody>
          <a:bodyPr>
            <a:spAutoFit/>
          </a:bodyPr>
          <a:lstStyle/>
          <a:p>
            <a:r>
              <a:rPr lang="en-US" sz="2400"/>
              <a:t>Reparametrize the curve with respect to arc length measured from the point where </a:t>
            </a:r>
            <a:r>
              <a:rPr lang="en-US" sz="2400" i="1"/>
              <a:t>t</a:t>
            </a:r>
            <a:r>
              <a:rPr lang="en-US" sz="2400"/>
              <a:t> = 0 in the direction of increasing </a:t>
            </a:r>
            <a:r>
              <a:rPr lang="en-US" sz="2400" i="1"/>
              <a:t>t</a:t>
            </a:r>
            <a:r>
              <a:rPr lang="en-US" sz="2400"/>
              <a:t>.</a:t>
            </a:r>
          </a:p>
        </p:txBody>
      </p:sp>
      <p:graphicFrame>
        <p:nvGraphicFramePr>
          <p:cNvPr id="12291" name="TPChart"/>
          <p:cNvGraphicFramePr>
            <a:graphicFrameLocks noChangeAspect="1"/>
          </p:cNvGraphicFramePr>
          <p:nvPr/>
        </p:nvGraphicFramePr>
        <p:xfrm>
          <a:off x="5105400" y="1981200"/>
          <a:ext cx="4038600" cy="4876800"/>
        </p:xfrm>
        <a:graphic>
          <a:graphicData uri="http://schemas.openxmlformats.org/presentationml/2006/ole">
            <p:oleObj spid="_x0000_s698370"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228600" y="1784350"/>
            <a:ext cx="1371600" cy="4768850"/>
          </a:xfrm>
        </p:spPr>
        <p:txBody>
          <a:bodyPr>
            <a:spAutoFit/>
          </a:bodyPr>
          <a:lstStyle/>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p:txBody>
      </p:sp>
      <p:sp>
        <p:nvSpPr>
          <p:cNvPr id="1229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2362200" y="1066800"/>
          <a:ext cx="5181600" cy="581025"/>
        </p:xfrm>
        <a:graphic>
          <a:graphicData uri="http://schemas.openxmlformats.org/presentationml/2006/ole">
            <p:oleObj spid="_x0000_s698371" name="Equation" r:id="rId6" imgW="1701800" imgH="190500" progId="">
              <p:embed/>
            </p:oleObj>
          </a:graphicData>
        </a:graphic>
      </p:graphicFrame>
      <p:sp>
        <p:nvSpPr>
          <p:cNvPr id="12296"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5" name="Object 7"/>
          <p:cNvGraphicFramePr>
            <a:graphicFrameLocks noChangeAspect="1"/>
          </p:cNvGraphicFramePr>
          <p:nvPr/>
        </p:nvGraphicFramePr>
        <p:xfrm>
          <a:off x="762000" y="1752600"/>
          <a:ext cx="4025900" cy="612775"/>
        </p:xfrm>
        <a:graphic>
          <a:graphicData uri="http://schemas.openxmlformats.org/presentationml/2006/ole">
            <p:oleObj spid="_x0000_s698372" name="Equation" r:id="rId7" imgW="2400300" imgH="368300" progId="">
              <p:embed/>
            </p:oleObj>
          </a:graphicData>
        </a:graphic>
      </p:graphicFrame>
      <p:sp>
        <p:nvSpPr>
          <p:cNvPr id="12298"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7" name="Object 9"/>
          <p:cNvGraphicFramePr>
            <a:graphicFrameLocks noChangeAspect="1"/>
          </p:cNvGraphicFramePr>
          <p:nvPr/>
        </p:nvGraphicFramePr>
        <p:xfrm>
          <a:off x="762000" y="2819400"/>
          <a:ext cx="4025900" cy="612775"/>
        </p:xfrm>
        <a:graphic>
          <a:graphicData uri="http://schemas.openxmlformats.org/presentationml/2006/ole">
            <p:oleObj spid="_x0000_s698373" name="Equation" r:id="rId8" imgW="2400300" imgH="368300" progId="">
              <p:embed/>
            </p:oleObj>
          </a:graphicData>
        </a:graphic>
      </p:graphicFrame>
      <p:sp>
        <p:nvSpPr>
          <p:cNvPr id="12300"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9" name="Object 11"/>
          <p:cNvGraphicFramePr>
            <a:graphicFrameLocks noChangeAspect="1"/>
          </p:cNvGraphicFramePr>
          <p:nvPr/>
        </p:nvGraphicFramePr>
        <p:xfrm>
          <a:off x="762000" y="3886200"/>
          <a:ext cx="4319588" cy="612775"/>
        </p:xfrm>
        <a:graphic>
          <a:graphicData uri="http://schemas.openxmlformats.org/presentationml/2006/ole">
            <p:oleObj spid="_x0000_s698374" name="Equation" r:id="rId9" imgW="2578100" imgH="368300" progId="">
              <p:embed/>
            </p:oleObj>
          </a:graphicData>
        </a:graphic>
      </p:graphicFrame>
      <p:sp>
        <p:nvSpPr>
          <p:cNvPr id="12302"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01" name="Object 13"/>
          <p:cNvGraphicFramePr>
            <a:graphicFrameLocks noChangeAspect="1"/>
          </p:cNvGraphicFramePr>
          <p:nvPr/>
        </p:nvGraphicFramePr>
        <p:xfrm>
          <a:off x="762000" y="4968875"/>
          <a:ext cx="4319588" cy="612775"/>
        </p:xfrm>
        <a:graphic>
          <a:graphicData uri="http://schemas.openxmlformats.org/presentationml/2006/ole">
            <p:oleObj spid="_x0000_s698375" name="Equation" r:id="rId10" imgW="2578100" imgH="368300" progId="">
              <p:embed/>
            </p:oleObj>
          </a:graphicData>
        </a:graphic>
      </p:graphicFrame>
      <p:sp>
        <p:nvSpPr>
          <p:cNvPr id="12304"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03" name="Object 15"/>
          <p:cNvGraphicFramePr>
            <a:graphicFrameLocks noChangeAspect="1"/>
          </p:cNvGraphicFramePr>
          <p:nvPr/>
        </p:nvGraphicFramePr>
        <p:xfrm>
          <a:off x="762000" y="6019800"/>
          <a:ext cx="4191000" cy="612775"/>
        </p:xfrm>
        <a:graphic>
          <a:graphicData uri="http://schemas.openxmlformats.org/presentationml/2006/ole">
            <p:oleObj spid="_x0000_s698376" name="Equation" r:id="rId11" imgW="25019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49213"/>
            <a:ext cx="8229600" cy="1341437"/>
          </a:xfrm>
        </p:spPr>
        <p:txBody>
          <a:bodyPr>
            <a:spAutoFit/>
          </a:bodyPr>
          <a:lstStyle/>
          <a:p>
            <a:r>
              <a:rPr lang="en-US" sz="3200"/>
              <a:t>Find the acceleration of a particle with the following position function.</a:t>
            </a:r>
          </a:p>
        </p:txBody>
      </p:sp>
      <p:graphicFrame>
        <p:nvGraphicFramePr>
          <p:cNvPr id="13315" name="TPChart"/>
          <p:cNvGraphicFramePr>
            <a:graphicFrameLocks noChangeAspect="1"/>
          </p:cNvGraphicFramePr>
          <p:nvPr/>
        </p:nvGraphicFramePr>
        <p:xfrm>
          <a:off x="4800600" y="1714500"/>
          <a:ext cx="4343400" cy="5143500"/>
        </p:xfrm>
        <a:graphic>
          <a:graphicData uri="http://schemas.openxmlformats.org/presentationml/2006/ole">
            <p:oleObj spid="_x0000_s699394"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840038"/>
            <a:ext cx="4648200" cy="2995612"/>
          </a:xfrm>
        </p:spPr>
        <p:txBody>
          <a:bodyPr>
            <a:spAutoFit/>
          </a:bodyPr>
          <a:lstStyle/>
          <a:p>
            <a:pPr marL="609600" indent="-609600">
              <a:spcAft>
                <a:spcPct val="25000"/>
              </a:spcAft>
              <a:buFontTx/>
              <a:buAutoNum type="arabicPeriod"/>
            </a:pPr>
            <a:r>
              <a:rPr lang="en-US" sz="2800"/>
              <a:t> </a:t>
            </a:r>
            <a:r>
              <a:rPr lang="en-US" sz="2800" b="1"/>
              <a:t>a</a:t>
            </a:r>
            <a:r>
              <a:rPr lang="en-US" sz="2800"/>
              <a:t>(</a:t>
            </a:r>
            <a:r>
              <a:rPr lang="en-US" sz="2800" i="1"/>
              <a:t>t</a:t>
            </a:r>
            <a:r>
              <a:rPr lang="en-US" sz="2800"/>
              <a:t>)  = (4 + 2 </a:t>
            </a:r>
            <a:r>
              <a:rPr lang="en-US" sz="2800" i="1"/>
              <a:t>t</a:t>
            </a:r>
            <a:r>
              <a:rPr lang="en-US" sz="2800"/>
              <a:t>)</a:t>
            </a:r>
            <a:r>
              <a:rPr lang="en-US" sz="2800" b="1"/>
              <a:t>i</a:t>
            </a:r>
            <a:r>
              <a:rPr lang="en-US" sz="2800"/>
              <a:t> - 8</a:t>
            </a:r>
            <a:r>
              <a:rPr lang="en-US" sz="2800" b="1"/>
              <a:t>j</a:t>
            </a:r>
          </a:p>
          <a:p>
            <a:pPr marL="609600" indent="-609600">
              <a:spcAft>
                <a:spcPct val="25000"/>
              </a:spcAft>
              <a:buFontTx/>
              <a:buAutoNum type="arabicPeriod"/>
            </a:pPr>
            <a:r>
              <a:rPr lang="en-US" sz="2800"/>
              <a:t> </a:t>
            </a:r>
            <a:r>
              <a:rPr lang="en-US" sz="2800" b="1"/>
              <a:t>a</a:t>
            </a:r>
            <a:r>
              <a:rPr lang="en-US" sz="2800"/>
              <a:t>(</a:t>
            </a:r>
            <a:r>
              <a:rPr lang="en-US" sz="2800" i="1"/>
              <a:t>t</a:t>
            </a:r>
            <a:r>
              <a:rPr lang="en-US" sz="2800"/>
              <a:t>) = 4</a:t>
            </a:r>
            <a:r>
              <a:rPr lang="en-US" sz="2800" b="1"/>
              <a:t>i</a:t>
            </a:r>
            <a:r>
              <a:rPr lang="en-US" sz="2800"/>
              <a:t> - </a:t>
            </a:r>
            <a:r>
              <a:rPr lang="en-US" sz="2800" b="1"/>
              <a:t>j</a:t>
            </a:r>
          </a:p>
          <a:p>
            <a:pPr marL="609600" indent="-609600">
              <a:spcAft>
                <a:spcPct val="25000"/>
              </a:spcAft>
              <a:buFontTx/>
              <a:buAutoNum type="arabicPeriod"/>
            </a:pPr>
            <a:r>
              <a:rPr lang="en-US" sz="2800"/>
              <a:t> </a:t>
            </a:r>
            <a:r>
              <a:rPr lang="en-US" sz="2800" b="1"/>
              <a:t>a</a:t>
            </a:r>
            <a:r>
              <a:rPr lang="en-US" sz="2800"/>
              <a:t>(</a:t>
            </a:r>
            <a:r>
              <a:rPr lang="en-US" sz="2800" i="1"/>
              <a:t>t</a:t>
            </a:r>
            <a:r>
              <a:rPr lang="en-US" sz="2800"/>
              <a:t>) = 8</a:t>
            </a:r>
            <a:r>
              <a:rPr lang="en-US" sz="2800" b="1"/>
              <a:t>i</a:t>
            </a:r>
            <a:endParaRPr lang="en-US" sz="2800"/>
          </a:p>
          <a:p>
            <a:pPr marL="609600" indent="-609600">
              <a:spcAft>
                <a:spcPct val="25000"/>
              </a:spcAft>
              <a:buFontTx/>
              <a:buAutoNum type="arabicPeriod"/>
            </a:pPr>
            <a:r>
              <a:rPr lang="en-US" sz="2800"/>
              <a:t> </a:t>
            </a:r>
            <a:r>
              <a:rPr lang="en-US" sz="2800" b="1"/>
              <a:t>a</a:t>
            </a:r>
            <a:r>
              <a:rPr lang="en-US" sz="2800"/>
              <a:t>(</a:t>
            </a:r>
            <a:r>
              <a:rPr lang="en-US" sz="2800" i="1"/>
              <a:t>t</a:t>
            </a:r>
            <a:r>
              <a:rPr lang="en-US" sz="2800"/>
              <a:t>) = 8</a:t>
            </a:r>
            <a:r>
              <a:rPr lang="en-US" sz="2800" i="1"/>
              <a:t>t</a:t>
            </a:r>
            <a:r>
              <a:rPr lang="en-US" sz="2800" b="1"/>
              <a:t>i</a:t>
            </a:r>
            <a:r>
              <a:rPr lang="en-US" sz="2800"/>
              <a:t> + 8</a:t>
            </a:r>
            <a:r>
              <a:rPr lang="en-US" sz="2800" b="1"/>
              <a:t>j</a:t>
            </a:r>
            <a:endParaRPr lang="en-US" sz="2800"/>
          </a:p>
          <a:p>
            <a:pPr marL="609600" indent="-609600">
              <a:spcAft>
                <a:spcPct val="25000"/>
              </a:spcAft>
              <a:buFontTx/>
              <a:buAutoNum type="arabicPeriod"/>
            </a:pPr>
            <a:r>
              <a:rPr lang="en-US" sz="2800"/>
              <a:t> </a:t>
            </a:r>
            <a:r>
              <a:rPr lang="en-US" sz="2800" b="1"/>
              <a:t>a</a:t>
            </a:r>
            <a:r>
              <a:rPr lang="en-US" sz="2800"/>
              <a:t>(</a:t>
            </a:r>
            <a:r>
              <a:rPr lang="en-US" sz="2800" i="1"/>
              <a:t>t</a:t>
            </a:r>
            <a:r>
              <a:rPr lang="en-US" sz="2800"/>
              <a:t>) = 4</a:t>
            </a:r>
            <a:r>
              <a:rPr lang="en-US" sz="2800" i="1"/>
              <a:t>t</a:t>
            </a:r>
            <a:r>
              <a:rPr lang="en-US" sz="2800" b="1"/>
              <a:t>i</a:t>
            </a:r>
            <a:r>
              <a:rPr lang="en-US" sz="2800"/>
              <a:t> + 8</a:t>
            </a:r>
            <a:r>
              <a:rPr lang="en-US" sz="2800" b="1"/>
              <a:t>j</a:t>
            </a:r>
          </a:p>
        </p:txBody>
      </p:sp>
      <p:sp>
        <p:nvSpPr>
          <p:cNvPr id="13318"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7" name="Object 5"/>
          <p:cNvGraphicFramePr>
            <a:graphicFrameLocks noChangeAspect="1"/>
          </p:cNvGraphicFramePr>
          <p:nvPr/>
        </p:nvGraphicFramePr>
        <p:xfrm>
          <a:off x="609600" y="1524000"/>
          <a:ext cx="3581400" cy="949325"/>
        </p:xfrm>
        <a:graphic>
          <a:graphicData uri="http://schemas.openxmlformats.org/presentationml/2006/ole">
            <p:oleObj spid="_x0000_s699395" name="Equation" r:id="rId6" imgW="1002865" imgH="26658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388938"/>
            <a:ext cx="8229600" cy="915987"/>
          </a:xfrm>
        </p:spPr>
        <p:txBody>
          <a:bodyPr>
            <a:spAutoFit/>
          </a:bodyPr>
          <a:lstStyle/>
          <a:p>
            <a:r>
              <a:rPr lang="en-US" sz="3600"/>
              <a:t>Find the curvature of            .</a:t>
            </a:r>
          </a:p>
        </p:txBody>
      </p:sp>
      <p:graphicFrame>
        <p:nvGraphicFramePr>
          <p:cNvPr id="14339" name="TPChart"/>
          <p:cNvGraphicFramePr>
            <a:graphicFrameLocks noChangeAspect="1"/>
          </p:cNvGraphicFramePr>
          <p:nvPr/>
        </p:nvGraphicFramePr>
        <p:xfrm>
          <a:off x="4724400" y="1714500"/>
          <a:ext cx="4419600" cy="5143500"/>
        </p:xfrm>
        <a:graphic>
          <a:graphicData uri="http://schemas.openxmlformats.org/presentationml/2006/ole">
            <p:oleObj spid="_x0000_s700418" name="Chart" r:id="rId5" imgW="4571989" imgH="5143584" progId="MSGraph.Chart.8">
              <p:embed followColorScheme="full"/>
            </p:oleObj>
          </a:graphicData>
        </a:graphic>
      </p:graphicFrame>
      <p:sp>
        <p:nvSpPr>
          <p:cNvPr id="14340" name="TPAnswers" hidden="1"/>
          <p:cNvSpPr>
            <a:spLocks noGrp="1" noChangeArrowheads="1"/>
          </p:cNvSpPr>
          <p:nvPr>
            <p:ph type="body" idx="1"/>
            <p:custDataLst>
              <p:tags r:id="rId3"/>
            </p:custDataLst>
          </p:nvPr>
        </p:nvSpPr>
        <p:spPr>
          <a:xfrm>
            <a:off x="457200" y="69738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95300" y="1676400"/>
            <a:ext cx="2036763" cy="1338263"/>
            <a:chOff x="312" y="1296"/>
            <a:chExt cx="1283" cy="843"/>
          </a:xfrm>
        </p:grpSpPr>
        <p:graphicFrame>
          <p:nvGraphicFramePr>
            <p:cNvPr id="14341" name="PSPic"/>
            <p:cNvGraphicFramePr>
              <a:graphicFrameLocks noChangeAspect="1"/>
            </p:cNvGraphicFramePr>
            <p:nvPr/>
          </p:nvGraphicFramePr>
          <p:xfrm>
            <a:off x="432" y="1536"/>
            <a:ext cx="1163" cy="603"/>
          </p:xfrm>
          <a:graphic>
            <a:graphicData uri="http://schemas.openxmlformats.org/presentationml/2006/ole">
              <p:oleObj spid="_x0000_s700424" name="Equation" r:id="rId6" imgW="773693" imgH="405872" progId="">
                <p:embed/>
              </p:oleObj>
            </a:graphicData>
          </a:graphic>
        </p:graphicFrame>
        <p:sp>
          <p:nvSpPr>
            <p:cNvPr id="14351" name="PSText"/>
            <p:cNvSpPr txBox="1">
              <a:spLocks noChangeArrowheads="1"/>
            </p:cNvSpPr>
            <p:nvPr/>
          </p:nvSpPr>
          <p:spPr bwMode="auto">
            <a:xfrm>
              <a:off x="432" y="1296"/>
              <a:ext cx="400" cy="240"/>
            </a:xfrm>
            <a:prstGeom prst="rect">
              <a:avLst/>
            </a:prstGeom>
            <a:noFill/>
            <a:ln w="9525">
              <a:noFill/>
              <a:miter lim="800000"/>
              <a:headEnd/>
              <a:tailEnd/>
            </a:ln>
            <a:effectLst/>
          </p:spPr>
          <p:txBody>
            <a:bodyPr/>
            <a:lstStyle/>
            <a:p>
              <a:r>
                <a:rPr lang="en-US" sz="2400"/>
                <a:t>1.</a:t>
              </a:r>
            </a:p>
          </p:txBody>
        </p:sp>
        <p:sp>
          <p:nvSpPr>
            <p:cNvPr id="14352" name="PSArrow"/>
            <p:cNvSpPr>
              <a:spLocks noChangeArrowheads="1"/>
            </p:cNvSpPr>
            <p:nvPr/>
          </p:nvSpPr>
          <p:spPr bwMode="auto">
            <a:xfrm>
              <a:off x="31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43225" y="1676400"/>
            <a:ext cx="1781175" cy="1338263"/>
            <a:chOff x="1714" y="1296"/>
            <a:chExt cx="1122" cy="843"/>
          </a:xfrm>
        </p:grpSpPr>
        <p:graphicFrame>
          <p:nvGraphicFramePr>
            <p:cNvPr id="14343" name="PSPic"/>
            <p:cNvGraphicFramePr>
              <a:graphicFrameLocks noChangeAspect="1"/>
            </p:cNvGraphicFramePr>
            <p:nvPr/>
          </p:nvGraphicFramePr>
          <p:xfrm>
            <a:off x="1834" y="1536"/>
            <a:ext cx="1002" cy="603"/>
          </p:xfrm>
          <a:graphic>
            <a:graphicData uri="http://schemas.openxmlformats.org/presentationml/2006/ole">
              <p:oleObj spid="_x0000_s700423" name="Equation" r:id="rId7" imgW="672808" imgH="406224" progId="">
                <p:embed/>
              </p:oleObj>
            </a:graphicData>
          </a:graphic>
        </p:graphicFrame>
        <p:sp>
          <p:nvSpPr>
            <p:cNvPr id="14354" name="PSText"/>
            <p:cNvSpPr txBox="1">
              <a:spLocks noChangeArrowheads="1"/>
            </p:cNvSpPr>
            <p:nvPr/>
          </p:nvSpPr>
          <p:spPr bwMode="auto">
            <a:xfrm>
              <a:off x="1834" y="1296"/>
              <a:ext cx="400" cy="240"/>
            </a:xfrm>
            <a:prstGeom prst="rect">
              <a:avLst/>
            </a:prstGeom>
            <a:noFill/>
            <a:ln w="9525">
              <a:noFill/>
              <a:miter lim="800000"/>
              <a:headEnd/>
              <a:tailEnd/>
            </a:ln>
            <a:effectLst/>
          </p:spPr>
          <p:txBody>
            <a:bodyPr/>
            <a:lstStyle/>
            <a:p>
              <a:r>
                <a:rPr lang="en-US" sz="2400"/>
                <a:t>2.</a:t>
              </a:r>
            </a:p>
          </p:txBody>
        </p:sp>
        <p:sp>
          <p:nvSpPr>
            <p:cNvPr id="14355" name="PSArrow"/>
            <p:cNvSpPr>
              <a:spLocks noChangeArrowheads="1"/>
            </p:cNvSpPr>
            <p:nvPr/>
          </p:nvSpPr>
          <p:spPr bwMode="auto">
            <a:xfrm>
              <a:off x="171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17625" y="3309938"/>
            <a:ext cx="2036763" cy="1338262"/>
            <a:chOff x="830" y="2208"/>
            <a:chExt cx="1283" cy="843"/>
          </a:xfrm>
        </p:grpSpPr>
        <p:graphicFrame>
          <p:nvGraphicFramePr>
            <p:cNvPr id="14345" name="PSPic"/>
            <p:cNvGraphicFramePr>
              <a:graphicFrameLocks noChangeAspect="1"/>
            </p:cNvGraphicFramePr>
            <p:nvPr/>
          </p:nvGraphicFramePr>
          <p:xfrm>
            <a:off x="950" y="2448"/>
            <a:ext cx="1163" cy="603"/>
          </p:xfrm>
          <a:graphic>
            <a:graphicData uri="http://schemas.openxmlformats.org/presentationml/2006/ole">
              <p:oleObj spid="_x0000_s700422" name="Equation" r:id="rId8" imgW="773693" imgH="405872" progId="">
                <p:embed/>
              </p:oleObj>
            </a:graphicData>
          </a:graphic>
        </p:graphicFrame>
        <p:sp>
          <p:nvSpPr>
            <p:cNvPr id="14357" name="PSText"/>
            <p:cNvSpPr txBox="1">
              <a:spLocks noChangeArrowheads="1"/>
            </p:cNvSpPr>
            <p:nvPr/>
          </p:nvSpPr>
          <p:spPr bwMode="auto">
            <a:xfrm>
              <a:off x="950" y="2208"/>
              <a:ext cx="400" cy="240"/>
            </a:xfrm>
            <a:prstGeom prst="rect">
              <a:avLst/>
            </a:prstGeom>
            <a:noFill/>
            <a:ln w="9525">
              <a:noFill/>
              <a:miter lim="800000"/>
              <a:headEnd/>
              <a:tailEnd/>
            </a:ln>
            <a:effectLst/>
          </p:spPr>
          <p:txBody>
            <a:bodyPr/>
            <a:lstStyle/>
            <a:p>
              <a:r>
                <a:rPr lang="en-US" sz="2400"/>
                <a:t>3.</a:t>
              </a:r>
            </a:p>
          </p:txBody>
        </p:sp>
        <p:sp>
          <p:nvSpPr>
            <p:cNvPr id="14358" name="PSArrow"/>
            <p:cNvSpPr>
              <a:spLocks noChangeArrowheads="1"/>
            </p:cNvSpPr>
            <p:nvPr/>
          </p:nvSpPr>
          <p:spPr bwMode="auto">
            <a:xfrm>
              <a:off x="830"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953000"/>
            <a:ext cx="1871663" cy="1338263"/>
            <a:chOff x="360" y="3120"/>
            <a:chExt cx="1179" cy="843"/>
          </a:xfrm>
        </p:grpSpPr>
        <p:graphicFrame>
          <p:nvGraphicFramePr>
            <p:cNvPr id="14347" name="PSPic"/>
            <p:cNvGraphicFramePr>
              <a:graphicFrameLocks noChangeAspect="1"/>
            </p:cNvGraphicFramePr>
            <p:nvPr/>
          </p:nvGraphicFramePr>
          <p:xfrm>
            <a:off x="480" y="3360"/>
            <a:ext cx="1059" cy="603"/>
          </p:xfrm>
          <a:graphic>
            <a:graphicData uri="http://schemas.openxmlformats.org/presentationml/2006/ole">
              <p:oleObj spid="_x0000_s700421" name="Equation" r:id="rId9" imgW="710891" imgH="406224" progId="">
                <p:embed/>
              </p:oleObj>
            </a:graphicData>
          </a:graphic>
        </p:graphicFrame>
        <p:sp>
          <p:nvSpPr>
            <p:cNvPr id="14360"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14361"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3550" y="4953000"/>
            <a:ext cx="1638300" cy="1338263"/>
            <a:chOff x="1752" y="3120"/>
            <a:chExt cx="1032" cy="843"/>
          </a:xfrm>
        </p:grpSpPr>
        <p:graphicFrame>
          <p:nvGraphicFramePr>
            <p:cNvPr id="14349" name="PSPic"/>
            <p:cNvGraphicFramePr>
              <a:graphicFrameLocks noChangeAspect="1"/>
            </p:cNvGraphicFramePr>
            <p:nvPr/>
          </p:nvGraphicFramePr>
          <p:xfrm>
            <a:off x="1872" y="3360"/>
            <a:ext cx="912" cy="603"/>
          </p:xfrm>
          <a:graphic>
            <a:graphicData uri="http://schemas.openxmlformats.org/presentationml/2006/ole">
              <p:oleObj spid="_x0000_s700420" name="Equation" r:id="rId10" imgW="609071" imgH="406048" progId="">
                <p:embed/>
              </p:oleObj>
            </a:graphicData>
          </a:graphic>
        </p:graphicFrame>
        <p:sp>
          <p:nvSpPr>
            <p:cNvPr id="14363" name="PSText"/>
            <p:cNvSpPr txBox="1">
              <a:spLocks noChangeArrowheads="1"/>
            </p:cNvSpPr>
            <p:nvPr/>
          </p:nvSpPr>
          <p:spPr bwMode="auto">
            <a:xfrm>
              <a:off x="1872" y="3120"/>
              <a:ext cx="400" cy="240"/>
            </a:xfrm>
            <a:prstGeom prst="rect">
              <a:avLst/>
            </a:prstGeom>
            <a:noFill/>
            <a:ln w="9525">
              <a:noFill/>
              <a:miter lim="800000"/>
              <a:headEnd/>
              <a:tailEnd/>
            </a:ln>
            <a:effectLst/>
          </p:spPr>
          <p:txBody>
            <a:bodyPr/>
            <a:lstStyle/>
            <a:p>
              <a:r>
                <a:rPr lang="en-US" sz="2400"/>
                <a:t>5.</a:t>
              </a:r>
            </a:p>
          </p:txBody>
        </p:sp>
        <p:sp>
          <p:nvSpPr>
            <p:cNvPr id="14364" name="PSArrow"/>
            <p:cNvSpPr>
              <a:spLocks noChangeArrowheads="1"/>
            </p:cNvSpPr>
            <p:nvPr/>
          </p:nvSpPr>
          <p:spPr bwMode="auto">
            <a:xfrm>
              <a:off x="175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436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66" name="Object 30"/>
          <p:cNvGraphicFramePr>
            <a:graphicFrameLocks noChangeAspect="1"/>
          </p:cNvGraphicFramePr>
          <p:nvPr/>
        </p:nvGraphicFramePr>
        <p:xfrm>
          <a:off x="4876800" y="533400"/>
          <a:ext cx="1447800" cy="842963"/>
        </p:xfrm>
        <a:graphic>
          <a:graphicData uri="http://schemas.openxmlformats.org/presentationml/2006/ole">
            <p:oleObj spid="_x0000_s700419" name="Equation" r:id="rId11" imgW="368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854075"/>
          </a:xfrm>
        </p:spPr>
        <p:txBody>
          <a:bodyPr>
            <a:spAutoFit/>
          </a:bodyPr>
          <a:lstStyle/>
          <a:p>
            <a:r>
              <a:rPr lang="en-US" sz="3200"/>
              <a:t>Find the unit tangent vector          .</a:t>
            </a:r>
          </a:p>
        </p:txBody>
      </p:sp>
      <p:graphicFrame>
        <p:nvGraphicFramePr>
          <p:cNvPr id="15363" name="TPChart"/>
          <p:cNvGraphicFramePr>
            <a:graphicFrameLocks noChangeAspect="1"/>
          </p:cNvGraphicFramePr>
          <p:nvPr/>
        </p:nvGraphicFramePr>
        <p:xfrm>
          <a:off x="5029200" y="1828800"/>
          <a:ext cx="4114800" cy="5029200"/>
        </p:xfrm>
        <a:graphic>
          <a:graphicData uri="http://schemas.openxmlformats.org/presentationml/2006/ole">
            <p:oleObj spid="_x0000_s701442"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1808163"/>
            <a:ext cx="2286000" cy="4668837"/>
          </a:xfrm>
        </p:spPr>
        <p:txBody>
          <a:bodyPr>
            <a:spAutoFit/>
          </a:bodyPr>
          <a:lstStyle/>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p:txBody>
      </p:sp>
      <p:sp>
        <p:nvSpPr>
          <p:cNvPr id="1536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5638800" y="373063"/>
          <a:ext cx="914400" cy="693737"/>
        </p:xfrm>
        <a:graphic>
          <a:graphicData uri="http://schemas.openxmlformats.org/presentationml/2006/ole">
            <p:oleObj spid="_x0000_s701443" name="Equation" r:id="rId6" imgW="254110" imgH="190583" progId="">
              <p:embed/>
            </p:oleObj>
          </a:graphicData>
        </a:graphic>
      </p:graphicFrame>
      <p:sp>
        <p:nvSpPr>
          <p:cNvPr id="1536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7" name="Object 7"/>
          <p:cNvGraphicFramePr>
            <a:graphicFrameLocks noChangeAspect="1"/>
          </p:cNvGraphicFramePr>
          <p:nvPr/>
        </p:nvGraphicFramePr>
        <p:xfrm>
          <a:off x="533400" y="914400"/>
          <a:ext cx="3960813" cy="661988"/>
        </p:xfrm>
        <a:graphic>
          <a:graphicData uri="http://schemas.openxmlformats.org/presentationml/2006/ole">
            <p:oleObj spid="_x0000_s701444" name="Equation" r:id="rId7" imgW="1269720" imgH="215640" progId="">
              <p:embed/>
            </p:oleObj>
          </a:graphicData>
        </a:graphic>
      </p:graphicFrame>
      <p:sp>
        <p:nvSpPr>
          <p:cNvPr id="15370" name="Rectangle 10"/>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9" name="Object 9"/>
          <p:cNvGraphicFramePr>
            <a:graphicFrameLocks noChangeAspect="1"/>
          </p:cNvGraphicFramePr>
          <p:nvPr/>
        </p:nvGraphicFramePr>
        <p:xfrm>
          <a:off x="990600" y="1676400"/>
          <a:ext cx="3429000" cy="830263"/>
        </p:xfrm>
        <a:graphic>
          <a:graphicData uri="http://schemas.openxmlformats.org/presentationml/2006/ole">
            <p:oleObj spid="_x0000_s701445" name="Equation" r:id="rId8" imgW="1637589" imgH="393529" progId="">
              <p:embed/>
            </p:oleObj>
          </a:graphicData>
        </a:graphic>
      </p:graphicFrame>
      <p:sp>
        <p:nvSpPr>
          <p:cNvPr id="15372" name="Rectangle 12"/>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1" name="Object 11"/>
          <p:cNvGraphicFramePr>
            <a:graphicFrameLocks noChangeAspect="1"/>
          </p:cNvGraphicFramePr>
          <p:nvPr/>
        </p:nvGraphicFramePr>
        <p:xfrm>
          <a:off x="990600" y="2743200"/>
          <a:ext cx="3236913" cy="830263"/>
        </p:xfrm>
        <a:graphic>
          <a:graphicData uri="http://schemas.openxmlformats.org/presentationml/2006/ole">
            <p:oleObj spid="_x0000_s701446" name="Equation" r:id="rId9" imgW="1548728" imgH="393529" progId="">
              <p:embed/>
            </p:oleObj>
          </a:graphicData>
        </a:graphic>
      </p:graphicFrame>
      <p:sp>
        <p:nvSpPr>
          <p:cNvPr id="15374" name="Rectangle 14"/>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3" name="Object 13"/>
          <p:cNvGraphicFramePr>
            <a:graphicFrameLocks noChangeAspect="1"/>
          </p:cNvGraphicFramePr>
          <p:nvPr/>
        </p:nvGraphicFramePr>
        <p:xfrm>
          <a:off x="990600" y="3810000"/>
          <a:ext cx="3429000" cy="830263"/>
        </p:xfrm>
        <a:graphic>
          <a:graphicData uri="http://schemas.openxmlformats.org/presentationml/2006/ole">
            <p:oleObj spid="_x0000_s701447" name="Equation" r:id="rId10" imgW="1637589" imgH="393529" progId="">
              <p:embed/>
            </p:oleObj>
          </a:graphicData>
        </a:graphic>
      </p:graphicFrame>
      <p:sp>
        <p:nvSpPr>
          <p:cNvPr id="15376" name="Rectangle 1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5" name="Object 15"/>
          <p:cNvGraphicFramePr>
            <a:graphicFrameLocks noChangeAspect="1"/>
          </p:cNvGraphicFramePr>
          <p:nvPr/>
        </p:nvGraphicFramePr>
        <p:xfrm>
          <a:off x="990600" y="4800600"/>
          <a:ext cx="3429000" cy="830263"/>
        </p:xfrm>
        <a:graphic>
          <a:graphicData uri="http://schemas.openxmlformats.org/presentationml/2006/ole">
            <p:oleObj spid="_x0000_s701448" name="Equation" r:id="rId11" imgW="1637589" imgH="393529" progId="">
              <p:embed/>
            </p:oleObj>
          </a:graphicData>
        </a:graphic>
      </p:graphicFrame>
      <p:sp>
        <p:nvSpPr>
          <p:cNvPr id="15378" name="Rectangle 18"/>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7" name="Object 17"/>
          <p:cNvGraphicFramePr>
            <a:graphicFrameLocks noChangeAspect="1"/>
          </p:cNvGraphicFramePr>
          <p:nvPr/>
        </p:nvGraphicFramePr>
        <p:xfrm>
          <a:off x="990600" y="5799138"/>
          <a:ext cx="3429000" cy="830262"/>
        </p:xfrm>
        <a:graphic>
          <a:graphicData uri="http://schemas.openxmlformats.org/presentationml/2006/ole">
            <p:oleObj spid="_x0000_s701449" name="Equation" r:id="rId12" imgW="1637589" imgH="39352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76200"/>
            <a:ext cx="8229600" cy="1341438"/>
          </a:xfrm>
        </p:spPr>
        <p:txBody>
          <a:bodyPr>
            <a:spAutoFit/>
          </a:bodyPr>
          <a:lstStyle/>
          <a:p>
            <a:r>
              <a:rPr lang="en-US" sz="3200"/>
              <a:t>Find the velocity of a particle with the given position function.</a:t>
            </a:r>
          </a:p>
        </p:txBody>
      </p:sp>
      <p:graphicFrame>
        <p:nvGraphicFramePr>
          <p:cNvPr id="16387" name="TPChart"/>
          <p:cNvGraphicFramePr>
            <a:graphicFrameLocks noChangeAspect="1"/>
          </p:cNvGraphicFramePr>
          <p:nvPr/>
        </p:nvGraphicFramePr>
        <p:xfrm>
          <a:off x="4800600" y="1714500"/>
          <a:ext cx="4343400" cy="5143500"/>
        </p:xfrm>
        <a:graphic>
          <a:graphicData uri="http://schemas.openxmlformats.org/presentationml/2006/ole">
            <p:oleObj spid="_x0000_s702466"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2471738"/>
            <a:ext cx="2057400" cy="3852862"/>
          </a:xfrm>
        </p:spPr>
        <p:txBody>
          <a:bodyPr>
            <a:spAutoFit/>
          </a:bodyPr>
          <a:lstStyle/>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p:txBody>
      </p:sp>
      <p:sp>
        <p:nvSpPr>
          <p:cNvPr id="1639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609600" y="1443038"/>
          <a:ext cx="3657600" cy="690562"/>
        </p:xfrm>
        <a:graphic>
          <a:graphicData uri="http://schemas.openxmlformats.org/presentationml/2006/ole">
            <p:oleObj spid="_x0000_s702467" name="Equation" r:id="rId6" imgW="1130300" imgH="215900" progId="">
              <p:embed/>
            </p:oleObj>
          </a:graphicData>
        </a:graphic>
      </p:graphicFrame>
      <p:sp>
        <p:nvSpPr>
          <p:cNvPr id="163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1" name="Object 7"/>
          <p:cNvGraphicFramePr>
            <a:graphicFrameLocks noChangeAspect="1"/>
          </p:cNvGraphicFramePr>
          <p:nvPr/>
        </p:nvGraphicFramePr>
        <p:xfrm>
          <a:off x="990600" y="2362200"/>
          <a:ext cx="3198813" cy="628650"/>
        </p:xfrm>
        <a:graphic>
          <a:graphicData uri="http://schemas.openxmlformats.org/presentationml/2006/ole">
            <p:oleObj spid="_x0000_s702468" name="Equation" r:id="rId7" imgW="1079500" imgH="215900" progId="">
              <p:embed/>
            </p:oleObj>
          </a:graphicData>
        </a:graphic>
      </p:graphicFrame>
      <p:sp>
        <p:nvSpPr>
          <p:cNvPr id="1639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3" name="Object 9"/>
          <p:cNvGraphicFramePr>
            <a:graphicFrameLocks noChangeAspect="1"/>
          </p:cNvGraphicFramePr>
          <p:nvPr/>
        </p:nvGraphicFramePr>
        <p:xfrm>
          <a:off x="990600" y="3276600"/>
          <a:ext cx="3378200" cy="628650"/>
        </p:xfrm>
        <a:graphic>
          <a:graphicData uri="http://schemas.openxmlformats.org/presentationml/2006/ole">
            <p:oleObj spid="_x0000_s702469" name="Equation" r:id="rId8" imgW="1143000" imgH="215900" progId="">
              <p:embed/>
            </p:oleObj>
          </a:graphicData>
        </a:graphic>
      </p:graphicFrame>
      <p:sp>
        <p:nvSpPr>
          <p:cNvPr id="1639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5" name="Object 11"/>
          <p:cNvGraphicFramePr>
            <a:graphicFrameLocks noChangeAspect="1"/>
          </p:cNvGraphicFramePr>
          <p:nvPr/>
        </p:nvGraphicFramePr>
        <p:xfrm>
          <a:off x="990600" y="4095750"/>
          <a:ext cx="3556000" cy="628650"/>
        </p:xfrm>
        <a:graphic>
          <a:graphicData uri="http://schemas.openxmlformats.org/presentationml/2006/ole">
            <p:oleObj spid="_x0000_s702470" name="Equation" r:id="rId9" imgW="1206500" imgH="215900" progId="">
              <p:embed/>
            </p:oleObj>
          </a:graphicData>
        </a:graphic>
      </p:graphicFrame>
      <p:sp>
        <p:nvSpPr>
          <p:cNvPr id="1639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7" name="Object 13"/>
          <p:cNvGraphicFramePr>
            <a:graphicFrameLocks noChangeAspect="1"/>
          </p:cNvGraphicFramePr>
          <p:nvPr/>
        </p:nvGraphicFramePr>
        <p:xfrm>
          <a:off x="1012825" y="4953000"/>
          <a:ext cx="3536950" cy="628650"/>
        </p:xfrm>
        <a:graphic>
          <a:graphicData uri="http://schemas.openxmlformats.org/presentationml/2006/ole">
            <p:oleObj spid="_x0000_s702471" name="Equation" r:id="rId10" imgW="1193800" imgH="215900" progId="">
              <p:embed/>
            </p:oleObj>
          </a:graphicData>
        </a:graphic>
      </p:graphicFrame>
      <p:sp>
        <p:nvSpPr>
          <p:cNvPr id="1640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9" name="Object 15"/>
          <p:cNvGraphicFramePr>
            <a:graphicFrameLocks noChangeAspect="1"/>
          </p:cNvGraphicFramePr>
          <p:nvPr/>
        </p:nvGraphicFramePr>
        <p:xfrm>
          <a:off x="990600" y="5730875"/>
          <a:ext cx="3200400" cy="628650"/>
        </p:xfrm>
        <a:graphic>
          <a:graphicData uri="http://schemas.openxmlformats.org/presentationml/2006/ole">
            <p:oleObj spid="_x0000_s702472" name="Equation" r:id="rId11" imgW="1079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1341438"/>
          </a:xfrm>
        </p:spPr>
        <p:txBody>
          <a:bodyPr>
            <a:spAutoFit/>
          </a:bodyPr>
          <a:lstStyle/>
          <a:p>
            <a:r>
              <a:rPr lang="en-US" sz="3200"/>
              <a:t>Find the acceleration of a particle with the given position function.</a:t>
            </a:r>
          </a:p>
        </p:txBody>
      </p:sp>
      <p:graphicFrame>
        <p:nvGraphicFramePr>
          <p:cNvPr id="17411" name="TPChart"/>
          <p:cNvGraphicFramePr>
            <a:graphicFrameLocks noChangeAspect="1"/>
          </p:cNvGraphicFramePr>
          <p:nvPr/>
        </p:nvGraphicFramePr>
        <p:xfrm>
          <a:off x="5105400" y="2057400"/>
          <a:ext cx="4038600" cy="4800600"/>
        </p:xfrm>
        <a:graphic>
          <a:graphicData uri="http://schemas.openxmlformats.org/presentationml/2006/ole">
            <p:oleObj spid="_x0000_s703490" name="Chart" r:id="rId5" imgW="4571989" imgH="5143584" progId="MSGraph.Chart.8">
              <p:embed followColorScheme="full"/>
            </p:oleObj>
          </a:graphicData>
        </a:graphic>
      </p:graphicFrame>
      <p:sp>
        <p:nvSpPr>
          <p:cNvPr id="1741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533400" y="1447800"/>
          <a:ext cx="4953000" cy="577850"/>
        </p:xfrm>
        <a:graphic>
          <a:graphicData uri="http://schemas.openxmlformats.org/presentationml/2006/ole">
            <p:oleObj spid="_x0000_s703491" name="Equation" r:id="rId6" imgW="1523880" imgH="177480" progId="">
              <p:embed/>
            </p:oleObj>
          </a:graphicData>
        </a:graphic>
      </p:graphicFrame>
      <p:sp>
        <p:nvSpPr>
          <p:cNvPr id="17412" name="TPAnswers"/>
          <p:cNvSpPr>
            <a:spLocks noGrp="1" noChangeArrowheads="1"/>
          </p:cNvSpPr>
          <p:nvPr>
            <p:ph type="body" idx="1"/>
            <p:custDataLst>
              <p:tags r:id="rId3"/>
            </p:custDataLst>
          </p:nvPr>
        </p:nvSpPr>
        <p:spPr>
          <a:xfrm>
            <a:off x="381000" y="2590800"/>
            <a:ext cx="5029200" cy="3167063"/>
          </a:xfrm>
        </p:spPr>
        <p:txBody>
          <a:bodyPr>
            <a:spAutoFit/>
          </a:bodyPr>
          <a:lstStyle/>
          <a:p>
            <a:pPr marL="609600" indent="-609600">
              <a:spcAft>
                <a:spcPct val="35000"/>
              </a:spcAft>
              <a:buFontTx/>
              <a:buAutoNum type="arabicPeriod"/>
            </a:pPr>
            <a:r>
              <a:rPr lang="en-US" sz="2800"/>
              <a:t> </a:t>
            </a:r>
            <a:r>
              <a:rPr lang="en-US" sz="2800" b="1"/>
              <a:t>a</a:t>
            </a:r>
            <a:r>
              <a:rPr lang="en-US" sz="2800"/>
              <a:t>(</a:t>
            </a:r>
            <a:r>
              <a:rPr lang="en-US" sz="2800" i="1"/>
              <a:t>t</a:t>
            </a:r>
            <a:r>
              <a:rPr lang="en-US" sz="2800"/>
              <a:t>) = -6 cos </a:t>
            </a:r>
            <a:r>
              <a:rPr lang="en-US" sz="2800" i="1"/>
              <a:t>t</a:t>
            </a:r>
            <a:r>
              <a:rPr lang="en-US" sz="2800"/>
              <a:t> </a:t>
            </a:r>
            <a:r>
              <a:rPr lang="en-US" sz="2800" b="1"/>
              <a:t>i</a:t>
            </a:r>
            <a:r>
              <a:rPr lang="en-US" sz="2800"/>
              <a:t> + 8sin </a:t>
            </a:r>
            <a:r>
              <a:rPr lang="en-US" sz="2800" i="1"/>
              <a:t>t</a:t>
            </a:r>
            <a:r>
              <a:rPr lang="en-US" sz="2800"/>
              <a:t> </a:t>
            </a:r>
            <a:r>
              <a:rPr lang="en-US" sz="2800" b="1"/>
              <a:t>k</a:t>
            </a:r>
          </a:p>
          <a:p>
            <a:pPr marL="609600" indent="-609600">
              <a:spcAft>
                <a:spcPct val="35000"/>
              </a:spcAft>
              <a:buFontTx/>
              <a:buAutoNum type="arabicPeriod"/>
            </a:pPr>
            <a:r>
              <a:rPr lang="en-US" sz="2800"/>
              <a:t> </a:t>
            </a:r>
            <a:r>
              <a:rPr lang="en-US" sz="2800" b="1"/>
              <a:t>a</a:t>
            </a:r>
            <a:r>
              <a:rPr lang="en-US" sz="2800"/>
              <a:t>(</a:t>
            </a:r>
            <a:r>
              <a:rPr lang="en-US" sz="2800" i="1"/>
              <a:t>t</a:t>
            </a:r>
            <a:r>
              <a:rPr lang="en-US" sz="2800"/>
              <a:t>) = -6 sin </a:t>
            </a:r>
            <a:r>
              <a:rPr lang="en-US" sz="2800" i="1"/>
              <a:t>t</a:t>
            </a:r>
            <a:r>
              <a:rPr lang="en-US" sz="2800"/>
              <a:t> </a:t>
            </a:r>
            <a:r>
              <a:rPr lang="en-US" sz="2800" b="1"/>
              <a:t>i</a:t>
            </a:r>
            <a:r>
              <a:rPr lang="en-US" sz="2800"/>
              <a:t> + 8cos </a:t>
            </a:r>
            <a:r>
              <a:rPr lang="en-US" sz="2800" i="1"/>
              <a:t>t</a:t>
            </a:r>
            <a:r>
              <a:rPr lang="en-US" sz="2800"/>
              <a:t> </a:t>
            </a:r>
            <a:r>
              <a:rPr lang="en-US" sz="2800" b="1"/>
              <a:t>k</a:t>
            </a:r>
            <a:endParaRPr lang="en-US" sz="2800"/>
          </a:p>
          <a:p>
            <a:pPr marL="609600" indent="-609600">
              <a:spcAft>
                <a:spcPct val="35000"/>
              </a:spcAft>
              <a:buFontTx/>
              <a:buAutoNum type="arabicPeriod"/>
            </a:pPr>
            <a:r>
              <a:rPr lang="en-US" sz="2800"/>
              <a:t> </a:t>
            </a:r>
            <a:r>
              <a:rPr lang="en-US" sz="2800" b="1"/>
              <a:t>a</a:t>
            </a:r>
            <a:r>
              <a:rPr lang="en-US" sz="2800"/>
              <a:t>(</a:t>
            </a:r>
            <a:r>
              <a:rPr lang="en-US" sz="2800" i="1"/>
              <a:t>t</a:t>
            </a:r>
            <a:r>
              <a:rPr lang="en-US" sz="2800"/>
              <a:t>) = -6 sin </a:t>
            </a:r>
            <a:r>
              <a:rPr lang="en-US" sz="2800" i="1"/>
              <a:t>t</a:t>
            </a:r>
            <a:r>
              <a:rPr lang="en-US" sz="2800"/>
              <a:t> </a:t>
            </a:r>
            <a:r>
              <a:rPr lang="en-US" sz="2800" b="1"/>
              <a:t>i</a:t>
            </a:r>
            <a:r>
              <a:rPr lang="en-US" sz="2800"/>
              <a:t> + 8cos </a:t>
            </a:r>
            <a:r>
              <a:rPr lang="en-US" sz="2800" i="1"/>
              <a:t>t</a:t>
            </a:r>
            <a:r>
              <a:rPr lang="en-US" sz="2800"/>
              <a:t> </a:t>
            </a:r>
            <a:r>
              <a:rPr lang="en-US" sz="2800" b="1"/>
              <a:t>j</a:t>
            </a:r>
          </a:p>
          <a:p>
            <a:pPr marL="609600" indent="-609600">
              <a:spcAft>
                <a:spcPct val="35000"/>
              </a:spcAft>
              <a:buFontTx/>
              <a:buAutoNum type="arabicPeriod"/>
            </a:pPr>
            <a:r>
              <a:rPr lang="en-US" sz="2800"/>
              <a:t> </a:t>
            </a:r>
            <a:r>
              <a:rPr lang="en-US" sz="2800" b="1"/>
              <a:t>a</a:t>
            </a:r>
            <a:r>
              <a:rPr lang="en-US" sz="2800"/>
              <a:t>(</a:t>
            </a:r>
            <a:r>
              <a:rPr lang="en-US" sz="2800" i="1"/>
              <a:t>t</a:t>
            </a:r>
            <a:r>
              <a:rPr lang="en-US" sz="2800"/>
              <a:t>) = 6 sin </a:t>
            </a:r>
            <a:r>
              <a:rPr lang="en-US" sz="2800" i="1"/>
              <a:t>t</a:t>
            </a:r>
            <a:r>
              <a:rPr lang="en-US" sz="2800"/>
              <a:t> </a:t>
            </a:r>
            <a:r>
              <a:rPr lang="en-US" sz="2800" b="1"/>
              <a:t>i</a:t>
            </a:r>
            <a:r>
              <a:rPr lang="en-US" sz="2800"/>
              <a:t> - 8cos </a:t>
            </a:r>
            <a:r>
              <a:rPr lang="en-US" sz="2800" i="1"/>
              <a:t>t</a:t>
            </a:r>
            <a:r>
              <a:rPr lang="en-US" sz="2800"/>
              <a:t> </a:t>
            </a:r>
            <a:r>
              <a:rPr lang="en-US" sz="2800" b="1"/>
              <a:t>k</a:t>
            </a:r>
            <a:endParaRPr lang="en-US" sz="2800"/>
          </a:p>
          <a:p>
            <a:pPr marL="609600" indent="-609600">
              <a:spcAft>
                <a:spcPct val="35000"/>
              </a:spcAft>
              <a:buFontTx/>
              <a:buAutoNum type="arabicPeriod"/>
            </a:pPr>
            <a:r>
              <a:rPr lang="en-US" sz="2800"/>
              <a:t> </a:t>
            </a:r>
            <a:r>
              <a:rPr lang="en-US" sz="2800" b="1"/>
              <a:t>a</a:t>
            </a:r>
            <a:r>
              <a:rPr lang="en-US" sz="2800"/>
              <a:t>(</a:t>
            </a:r>
            <a:r>
              <a:rPr lang="en-US" sz="2800" i="1"/>
              <a:t>t</a:t>
            </a:r>
            <a:r>
              <a:rPr lang="en-US" sz="2800"/>
              <a:t>) = 6 sin </a:t>
            </a:r>
            <a:r>
              <a:rPr lang="en-US" sz="2800" i="1"/>
              <a:t>t</a:t>
            </a:r>
            <a:r>
              <a:rPr lang="en-US" sz="2800"/>
              <a:t> </a:t>
            </a:r>
            <a:r>
              <a:rPr lang="en-US" sz="2800" b="1"/>
              <a:t>i</a:t>
            </a:r>
            <a:r>
              <a:rPr lang="en-US" sz="2800"/>
              <a:t> - 8 </a:t>
            </a:r>
            <a:r>
              <a:rPr lang="en-US" sz="2800" i="1"/>
              <a:t>t</a:t>
            </a:r>
            <a:r>
              <a:rPr lang="en-US" sz="2800"/>
              <a:t> </a:t>
            </a:r>
            <a:r>
              <a:rPr lang="en-US" sz="2800" b="1"/>
              <a:t>k</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30163"/>
            <a:ext cx="8229600" cy="1341437"/>
          </a:xfrm>
        </p:spPr>
        <p:txBody>
          <a:bodyPr>
            <a:spAutoFit/>
          </a:bodyPr>
          <a:lstStyle/>
          <a:p>
            <a:r>
              <a:rPr lang="en-US" sz="3200"/>
              <a:t>Find the speed of a particle with the given position function.</a:t>
            </a:r>
          </a:p>
        </p:txBody>
      </p:sp>
      <p:graphicFrame>
        <p:nvGraphicFramePr>
          <p:cNvPr id="18435" name="TPChart"/>
          <p:cNvGraphicFramePr>
            <a:graphicFrameLocks noChangeAspect="1"/>
          </p:cNvGraphicFramePr>
          <p:nvPr/>
        </p:nvGraphicFramePr>
        <p:xfrm>
          <a:off x="4808538" y="1981200"/>
          <a:ext cx="4335462" cy="4876800"/>
        </p:xfrm>
        <a:graphic>
          <a:graphicData uri="http://schemas.openxmlformats.org/presentationml/2006/ole">
            <p:oleObj spid="_x0000_s704514"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2176463"/>
            <a:ext cx="21336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18438"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533400" y="1219200"/>
          <a:ext cx="4419600" cy="779463"/>
        </p:xfrm>
        <a:graphic>
          <a:graphicData uri="http://schemas.openxmlformats.org/presentationml/2006/ole">
            <p:oleObj spid="_x0000_s704515" name="Equation" r:id="rId6" imgW="1295400" imgH="228600" progId="">
              <p:embed/>
            </p:oleObj>
          </a:graphicData>
        </a:graphic>
      </p:graphicFrame>
      <p:sp>
        <p:nvSpPr>
          <p:cNvPr id="1844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9" name="Object 7"/>
          <p:cNvGraphicFramePr>
            <a:graphicFrameLocks noChangeAspect="1"/>
          </p:cNvGraphicFramePr>
          <p:nvPr/>
        </p:nvGraphicFramePr>
        <p:xfrm>
          <a:off x="990600" y="2133600"/>
          <a:ext cx="2955925" cy="598488"/>
        </p:xfrm>
        <a:graphic>
          <a:graphicData uri="http://schemas.openxmlformats.org/presentationml/2006/ole">
            <p:oleObj spid="_x0000_s704516" name="Equation" r:id="rId7" imgW="1054100" imgH="215900" progId="">
              <p:embed/>
            </p:oleObj>
          </a:graphicData>
        </a:graphic>
      </p:graphicFrame>
      <p:sp>
        <p:nvSpPr>
          <p:cNvPr id="18442" name="Rectangle 10"/>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1" name="Object 9"/>
          <p:cNvGraphicFramePr>
            <a:graphicFrameLocks noChangeAspect="1"/>
          </p:cNvGraphicFramePr>
          <p:nvPr/>
        </p:nvGraphicFramePr>
        <p:xfrm>
          <a:off x="990600" y="2971800"/>
          <a:ext cx="3756025" cy="706438"/>
        </p:xfrm>
        <a:graphic>
          <a:graphicData uri="http://schemas.openxmlformats.org/presentationml/2006/ole">
            <p:oleObj spid="_x0000_s704517" name="Equation" r:id="rId8" imgW="1333500" imgH="254000" progId="">
              <p:embed/>
            </p:oleObj>
          </a:graphicData>
        </a:graphic>
      </p:graphicFrame>
      <p:sp>
        <p:nvSpPr>
          <p:cNvPr id="18444" name="Rectangle 12"/>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3" name="Object 11"/>
          <p:cNvGraphicFramePr>
            <a:graphicFrameLocks noChangeAspect="1"/>
          </p:cNvGraphicFramePr>
          <p:nvPr/>
        </p:nvGraphicFramePr>
        <p:xfrm>
          <a:off x="990600" y="3962400"/>
          <a:ext cx="3908425" cy="706438"/>
        </p:xfrm>
        <a:graphic>
          <a:graphicData uri="http://schemas.openxmlformats.org/presentationml/2006/ole">
            <p:oleObj spid="_x0000_s704518" name="Equation" r:id="rId9" imgW="1384300" imgH="254000" progId="">
              <p:embed/>
            </p:oleObj>
          </a:graphicData>
        </a:graphic>
      </p:graphicFrame>
      <p:sp>
        <p:nvSpPr>
          <p:cNvPr id="1844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5" name="Object 13"/>
          <p:cNvGraphicFramePr>
            <a:graphicFrameLocks noChangeAspect="1"/>
          </p:cNvGraphicFramePr>
          <p:nvPr/>
        </p:nvGraphicFramePr>
        <p:xfrm>
          <a:off x="990600" y="5029200"/>
          <a:ext cx="3152775" cy="598488"/>
        </p:xfrm>
        <a:graphic>
          <a:graphicData uri="http://schemas.openxmlformats.org/presentationml/2006/ole">
            <p:oleObj spid="_x0000_s704519" name="Equation" r:id="rId10" imgW="1117600" imgH="215900" progId="">
              <p:embed/>
            </p:oleObj>
          </a:graphicData>
        </a:graphic>
      </p:graphicFrame>
      <p:sp>
        <p:nvSpPr>
          <p:cNvPr id="18448"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7" name="Object 15"/>
          <p:cNvGraphicFramePr>
            <a:graphicFrameLocks noChangeAspect="1"/>
          </p:cNvGraphicFramePr>
          <p:nvPr/>
        </p:nvGraphicFramePr>
        <p:xfrm>
          <a:off x="990600" y="5943600"/>
          <a:ext cx="2895600" cy="598488"/>
        </p:xfrm>
        <a:graphic>
          <a:graphicData uri="http://schemas.openxmlformats.org/presentationml/2006/ole">
            <p:oleObj spid="_x0000_s704520" name="Equation" r:id="rId11" imgW="1029147"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76200"/>
            <a:ext cx="8229600" cy="1220788"/>
          </a:xfrm>
        </p:spPr>
        <p:txBody>
          <a:bodyPr>
            <a:spAutoFit/>
          </a:bodyPr>
          <a:lstStyle/>
          <a:p>
            <a:r>
              <a:rPr lang="en-US" sz="2800"/>
              <a:t>Find the velocity of a particle that has the given acceleration and the given initial velocity.</a:t>
            </a:r>
          </a:p>
        </p:txBody>
      </p:sp>
      <p:graphicFrame>
        <p:nvGraphicFramePr>
          <p:cNvPr id="19459" name="TPChart"/>
          <p:cNvGraphicFramePr>
            <a:graphicFrameLocks noChangeAspect="1"/>
          </p:cNvGraphicFramePr>
          <p:nvPr/>
        </p:nvGraphicFramePr>
        <p:xfrm>
          <a:off x="4605338" y="1752600"/>
          <a:ext cx="4538662" cy="5105400"/>
        </p:xfrm>
        <a:graphic>
          <a:graphicData uri="http://schemas.openxmlformats.org/presentationml/2006/ole">
            <p:oleObj spid="_x0000_s705538"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055813"/>
            <a:ext cx="2133600" cy="4532312"/>
          </a:xfrm>
        </p:spPr>
        <p:txBody>
          <a:bodyPr>
            <a:spAutoFit/>
          </a:bodyPr>
          <a:lstStyle/>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p:txBody>
      </p:sp>
      <p:sp>
        <p:nvSpPr>
          <p:cNvPr id="1946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533400" y="1219200"/>
          <a:ext cx="4419600" cy="696913"/>
        </p:xfrm>
        <a:graphic>
          <a:graphicData uri="http://schemas.openxmlformats.org/presentationml/2006/ole">
            <p:oleObj spid="_x0000_s705539" name="Equation" r:id="rId6" imgW="1346200" imgH="215900" progId="">
              <p:embed/>
            </p:oleObj>
          </a:graphicData>
        </a:graphic>
      </p:graphicFrame>
      <p:sp>
        <p:nvSpPr>
          <p:cNvPr id="19464"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3" name="Object 7"/>
          <p:cNvGraphicFramePr>
            <a:graphicFrameLocks noChangeAspect="1"/>
          </p:cNvGraphicFramePr>
          <p:nvPr/>
        </p:nvGraphicFramePr>
        <p:xfrm>
          <a:off x="914400" y="2082800"/>
          <a:ext cx="3455988" cy="584200"/>
        </p:xfrm>
        <a:graphic>
          <a:graphicData uri="http://schemas.openxmlformats.org/presentationml/2006/ole">
            <p:oleObj spid="_x0000_s705540" name="Equation" r:id="rId7" imgW="1130300" imgH="190500" progId="">
              <p:embed/>
            </p:oleObj>
          </a:graphicData>
        </a:graphic>
      </p:graphicFrame>
      <p:sp>
        <p:nvSpPr>
          <p:cNvPr id="19466"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5" name="Object 9"/>
          <p:cNvGraphicFramePr>
            <a:graphicFrameLocks noChangeAspect="1"/>
          </p:cNvGraphicFramePr>
          <p:nvPr/>
        </p:nvGraphicFramePr>
        <p:xfrm>
          <a:off x="914400" y="3048000"/>
          <a:ext cx="3038475" cy="584200"/>
        </p:xfrm>
        <a:graphic>
          <a:graphicData uri="http://schemas.openxmlformats.org/presentationml/2006/ole">
            <p:oleObj spid="_x0000_s705541" name="Equation" r:id="rId8" imgW="990600" imgH="190500" progId="">
              <p:embed/>
            </p:oleObj>
          </a:graphicData>
        </a:graphic>
      </p:graphicFrame>
      <p:sp>
        <p:nvSpPr>
          <p:cNvPr id="19468"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7" name="Object 11"/>
          <p:cNvGraphicFramePr>
            <a:graphicFrameLocks noChangeAspect="1"/>
          </p:cNvGraphicFramePr>
          <p:nvPr/>
        </p:nvGraphicFramePr>
        <p:xfrm>
          <a:off x="914400" y="4038600"/>
          <a:ext cx="3154363" cy="584200"/>
        </p:xfrm>
        <a:graphic>
          <a:graphicData uri="http://schemas.openxmlformats.org/presentationml/2006/ole">
            <p:oleObj spid="_x0000_s705542" name="Equation" r:id="rId9" imgW="1028700" imgH="190500" progId="">
              <p:embed/>
            </p:oleObj>
          </a:graphicData>
        </a:graphic>
      </p:graphicFrame>
      <p:sp>
        <p:nvSpPr>
          <p:cNvPr id="19470"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9" name="Object 13"/>
          <p:cNvGraphicFramePr>
            <a:graphicFrameLocks noChangeAspect="1"/>
          </p:cNvGraphicFramePr>
          <p:nvPr/>
        </p:nvGraphicFramePr>
        <p:xfrm>
          <a:off x="914400" y="5067300"/>
          <a:ext cx="3154363" cy="584200"/>
        </p:xfrm>
        <a:graphic>
          <a:graphicData uri="http://schemas.openxmlformats.org/presentationml/2006/ole">
            <p:oleObj spid="_x0000_s705543" name="Equation" r:id="rId10" imgW="1028700" imgH="190500" progId="">
              <p:embed/>
            </p:oleObj>
          </a:graphicData>
        </a:graphic>
      </p:graphicFrame>
      <p:sp>
        <p:nvSpPr>
          <p:cNvPr id="19472"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71" name="Object 15"/>
          <p:cNvGraphicFramePr>
            <a:graphicFrameLocks noChangeAspect="1"/>
          </p:cNvGraphicFramePr>
          <p:nvPr/>
        </p:nvGraphicFramePr>
        <p:xfrm>
          <a:off x="914400" y="6057900"/>
          <a:ext cx="2971800" cy="584200"/>
        </p:xfrm>
        <a:graphic>
          <a:graphicData uri="http://schemas.openxmlformats.org/presentationml/2006/ole">
            <p:oleObj spid="_x0000_s705544" name="Equation" r:id="rId11" imgW="965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227013"/>
            <a:ext cx="8229600" cy="1220787"/>
          </a:xfrm>
        </p:spPr>
        <p:txBody>
          <a:bodyPr>
            <a:spAutoFit/>
          </a:bodyPr>
          <a:lstStyle/>
          <a:p>
            <a:r>
              <a:rPr lang="en-US" sz="2800"/>
              <a:t>For the curve given by                          , find the unit normal vector.</a:t>
            </a:r>
          </a:p>
        </p:txBody>
      </p:sp>
      <p:graphicFrame>
        <p:nvGraphicFramePr>
          <p:cNvPr id="20483" name="TPChart"/>
          <p:cNvGraphicFramePr>
            <a:graphicFrameLocks noChangeAspect="1"/>
          </p:cNvGraphicFramePr>
          <p:nvPr/>
        </p:nvGraphicFramePr>
        <p:xfrm>
          <a:off x="5334000" y="1905000"/>
          <a:ext cx="3810000" cy="4953000"/>
        </p:xfrm>
        <a:graphic>
          <a:graphicData uri="http://schemas.openxmlformats.org/presentationml/2006/ole">
            <p:oleObj spid="_x0000_s706562" name="Chart" r:id="rId5" imgW="4571989" imgH="5143584" progId="MSGraph.Chart.8">
              <p:embed followColorScheme="full"/>
            </p:oleObj>
          </a:graphicData>
        </a:graphic>
      </p:graphicFrame>
      <p:sp>
        <p:nvSpPr>
          <p:cNvPr id="20486" name="Rectangle 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4191000" y="300038"/>
          <a:ext cx="2438400" cy="1089025"/>
        </p:xfrm>
        <a:graphic>
          <a:graphicData uri="http://schemas.openxmlformats.org/presentationml/2006/ole">
            <p:oleObj spid="_x0000_s706563" name="Equation" r:id="rId6" imgW="939600" imgH="419040" progId="">
              <p:embed/>
            </p:oleObj>
          </a:graphicData>
        </a:graphic>
      </p:graphicFrame>
      <p:sp>
        <p:nvSpPr>
          <p:cNvPr id="20484" name="TPAnswers"/>
          <p:cNvSpPr>
            <a:spLocks noGrp="1" noChangeArrowheads="1"/>
          </p:cNvSpPr>
          <p:nvPr>
            <p:ph type="body" idx="1"/>
            <p:custDataLst>
              <p:tags r:id="rId3"/>
            </p:custDataLst>
          </p:nvPr>
        </p:nvSpPr>
        <p:spPr>
          <a:xfrm>
            <a:off x="152400" y="1524000"/>
            <a:ext cx="3048000" cy="5135563"/>
          </a:xfrm>
        </p:spPr>
        <p:txBody>
          <a:bodyPr>
            <a:spAutoFit/>
          </a:bodyPr>
          <a:lstStyle/>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none of these </a:t>
            </a:r>
          </a:p>
        </p:txBody>
      </p:sp>
      <p:sp>
        <p:nvSpPr>
          <p:cNvPr id="20488"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7" name="Object 7"/>
          <p:cNvGraphicFramePr>
            <a:graphicFrameLocks noChangeAspect="1"/>
          </p:cNvGraphicFramePr>
          <p:nvPr/>
        </p:nvGraphicFramePr>
        <p:xfrm>
          <a:off x="571500" y="1524000"/>
          <a:ext cx="4564063" cy="614363"/>
        </p:xfrm>
        <a:graphic>
          <a:graphicData uri="http://schemas.openxmlformats.org/presentationml/2006/ole">
            <p:oleObj spid="_x0000_s706564" name="Equation" r:id="rId7" imgW="1981200" imgH="266700" progId="">
              <p:embed/>
            </p:oleObj>
          </a:graphicData>
        </a:graphic>
      </p:graphicFrame>
      <p:sp>
        <p:nvSpPr>
          <p:cNvPr id="20490" name="Rectangle 10"/>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9" name="Object 9"/>
          <p:cNvGraphicFramePr>
            <a:graphicFrameLocks noChangeAspect="1"/>
          </p:cNvGraphicFramePr>
          <p:nvPr/>
        </p:nvGraphicFramePr>
        <p:xfrm>
          <a:off x="533400" y="2628900"/>
          <a:ext cx="4300538" cy="614363"/>
        </p:xfrm>
        <a:graphic>
          <a:graphicData uri="http://schemas.openxmlformats.org/presentationml/2006/ole">
            <p:oleObj spid="_x0000_s706565" name="Equation" r:id="rId8" imgW="1866090" imgH="266584" progId="">
              <p:embed/>
            </p:oleObj>
          </a:graphicData>
        </a:graphic>
      </p:graphicFrame>
      <p:sp>
        <p:nvSpPr>
          <p:cNvPr id="20492" name="Rectangle 12"/>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1" name="Object 11"/>
          <p:cNvGraphicFramePr>
            <a:graphicFrameLocks noChangeAspect="1"/>
          </p:cNvGraphicFramePr>
          <p:nvPr/>
        </p:nvGraphicFramePr>
        <p:xfrm>
          <a:off x="571500" y="3771900"/>
          <a:ext cx="4914900" cy="614363"/>
        </p:xfrm>
        <a:graphic>
          <a:graphicData uri="http://schemas.openxmlformats.org/presentationml/2006/ole">
            <p:oleObj spid="_x0000_s706566" name="Equation" r:id="rId9" imgW="2132674" imgH="266584" progId="">
              <p:embed/>
            </p:oleObj>
          </a:graphicData>
        </a:graphic>
      </p:graphicFrame>
      <p:sp>
        <p:nvSpPr>
          <p:cNvPr id="20494" name="Rectangle 14"/>
          <p:cNvSpPr>
            <a:spLocks noChangeArrowheads="1"/>
          </p:cNvSpPr>
          <p:nvPr/>
        </p:nvSpPr>
        <p:spPr bwMode="auto">
          <a:xfrm>
            <a:off x="-7620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3" name="Object 13"/>
          <p:cNvGraphicFramePr>
            <a:graphicFrameLocks noChangeAspect="1"/>
          </p:cNvGraphicFramePr>
          <p:nvPr/>
        </p:nvGraphicFramePr>
        <p:xfrm>
          <a:off x="571500" y="4914900"/>
          <a:ext cx="4914900" cy="614363"/>
        </p:xfrm>
        <a:graphic>
          <a:graphicData uri="http://schemas.openxmlformats.org/presentationml/2006/ole">
            <p:oleObj spid="_x0000_s706567" name="Equation" r:id="rId10" imgW="2132674" imgH="26658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76200"/>
            <a:ext cx="8229600" cy="854075"/>
          </a:xfrm>
        </p:spPr>
        <p:txBody>
          <a:bodyPr>
            <a:spAutoFit/>
          </a:bodyPr>
          <a:lstStyle/>
          <a:p>
            <a:r>
              <a:rPr lang="en-US" sz="3200"/>
              <a:t>The position function of a particle is given by</a:t>
            </a:r>
          </a:p>
        </p:txBody>
      </p:sp>
      <p:graphicFrame>
        <p:nvGraphicFramePr>
          <p:cNvPr id="21507" name="TPChart"/>
          <p:cNvGraphicFramePr>
            <a:graphicFrameLocks noChangeAspect="1"/>
          </p:cNvGraphicFramePr>
          <p:nvPr/>
        </p:nvGraphicFramePr>
        <p:xfrm>
          <a:off x="4572000" y="1714500"/>
          <a:ext cx="4572000" cy="5143500"/>
        </p:xfrm>
        <a:graphic>
          <a:graphicData uri="http://schemas.openxmlformats.org/presentationml/2006/ole">
            <p:oleObj spid="_x0000_s707586"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3255963"/>
            <a:ext cx="4114800" cy="2916237"/>
          </a:xfrm>
        </p:spPr>
        <p:txBody>
          <a:bodyPr>
            <a:spAutoFit/>
          </a:bodyPr>
          <a:lstStyle/>
          <a:p>
            <a:pPr marL="609600" indent="-609600">
              <a:buFontTx/>
              <a:buAutoNum type="arabicPeriod"/>
            </a:pPr>
            <a:r>
              <a:rPr lang="en-US"/>
              <a:t> </a:t>
            </a:r>
            <a:r>
              <a:rPr lang="en-US" i="1"/>
              <a:t>t</a:t>
            </a:r>
            <a:r>
              <a:rPr lang="en-US"/>
              <a:t> = 5</a:t>
            </a:r>
          </a:p>
          <a:p>
            <a:pPr marL="609600" indent="-609600">
              <a:buFontTx/>
              <a:buAutoNum type="arabicPeriod"/>
            </a:pPr>
            <a:r>
              <a:rPr lang="en-US"/>
              <a:t> </a:t>
            </a:r>
            <a:r>
              <a:rPr lang="en-US" i="1"/>
              <a:t>t</a:t>
            </a:r>
            <a:r>
              <a:rPr lang="en-US"/>
              <a:t> = 0</a:t>
            </a:r>
          </a:p>
          <a:p>
            <a:pPr marL="609600" indent="-609600">
              <a:buFontTx/>
              <a:buAutoNum type="arabicPeriod"/>
            </a:pPr>
            <a:r>
              <a:rPr lang="en-US"/>
              <a:t> </a:t>
            </a:r>
            <a:r>
              <a:rPr lang="en-US" i="1"/>
              <a:t>t</a:t>
            </a:r>
            <a:r>
              <a:rPr lang="en-US"/>
              <a:t> = 20</a:t>
            </a:r>
          </a:p>
          <a:p>
            <a:pPr marL="609600" indent="-609600">
              <a:buFontTx/>
              <a:buAutoNum type="arabicPeriod"/>
            </a:pPr>
            <a:r>
              <a:rPr lang="en-US"/>
              <a:t> </a:t>
            </a:r>
            <a:r>
              <a:rPr lang="en-US" i="1"/>
              <a:t>t</a:t>
            </a:r>
            <a:r>
              <a:rPr lang="en-US"/>
              <a:t> = 10</a:t>
            </a:r>
          </a:p>
          <a:p>
            <a:pPr marL="609600" indent="-609600">
              <a:buFontTx/>
              <a:buAutoNum type="arabicPeriod"/>
            </a:pPr>
            <a:r>
              <a:rPr lang="en-US"/>
              <a:t> </a:t>
            </a:r>
            <a:r>
              <a:rPr lang="en-US" i="1"/>
              <a:t>t</a:t>
            </a:r>
            <a:r>
              <a:rPr lang="en-US"/>
              <a:t> = 30</a:t>
            </a:r>
          </a:p>
        </p:txBody>
      </p:sp>
      <p:sp>
        <p:nvSpPr>
          <p:cNvPr id="21509" name="Text Box 5"/>
          <p:cNvSpPr txBox="1">
            <a:spLocks noChangeArrowheads="1"/>
          </p:cNvSpPr>
          <p:nvPr/>
        </p:nvSpPr>
        <p:spPr bwMode="auto">
          <a:xfrm>
            <a:off x="457200" y="1981200"/>
            <a:ext cx="4038600" cy="1066800"/>
          </a:xfrm>
          <a:prstGeom prst="rect">
            <a:avLst/>
          </a:prstGeom>
          <a:noFill/>
          <a:ln w="9525">
            <a:noFill/>
            <a:miter lim="800000"/>
            <a:headEnd/>
            <a:tailEnd/>
          </a:ln>
          <a:effectLst/>
        </p:spPr>
        <p:txBody>
          <a:bodyPr>
            <a:spAutoFit/>
          </a:bodyPr>
          <a:lstStyle/>
          <a:p>
            <a:pPr>
              <a:spcBef>
                <a:spcPct val="50000"/>
              </a:spcBef>
            </a:pPr>
            <a:r>
              <a:rPr lang="en-US" sz="3200">
                <a:solidFill>
                  <a:schemeClr val="tx2"/>
                </a:solidFill>
              </a:rPr>
              <a:t>When is the speed a minimum?</a:t>
            </a:r>
          </a:p>
        </p:txBody>
      </p:sp>
      <p:sp>
        <p:nvSpPr>
          <p:cNvPr id="21511" name="Rectangle 7"/>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0" name="Object 6"/>
          <p:cNvGraphicFramePr>
            <a:graphicFrameLocks noChangeAspect="1"/>
          </p:cNvGraphicFramePr>
          <p:nvPr/>
        </p:nvGraphicFramePr>
        <p:xfrm>
          <a:off x="533400" y="914400"/>
          <a:ext cx="4802188" cy="865188"/>
        </p:xfrm>
        <a:graphic>
          <a:graphicData uri="http://schemas.openxmlformats.org/presentationml/2006/ole">
            <p:oleObj spid="_x0000_s707587" name="Equation" r:id="rId6" imgW="1358640" imgH="241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6200"/>
            <a:ext cx="8458200" cy="915988"/>
          </a:xfrm>
        </p:spPr>
        <p:txBody>
          <a:bodyPr>
            <a:spAutoFit/>
          </a:bodyPr>
          <a:lstStyle/>
          <a:p>
            <a:r>
              <a:rPr lang="en-US" sz="3600"/>
              <a:t>If                             for all </a:t>
            </a:r>
            <a:r>
              <a:rPr lang="en-US" sz="3600" i="1"/>
              <a:t>x</a:t>
            </a:r>
            <a:r>
              <a:rPr lang="en-US" sz="3600"/>
              <a:t>, find             . </a:t>
            </a:r>
          </a:p>
        </p:txBody>
      </p:sp>
      <p:graphicFrame>
        <p:nvGraphicFramePr>
          <p:cNvPr id="9219" name="TPChart"/>
          <p:cNvGraphicFramePr>
            <a:graphicFrameLocks noChangeAspect="1"/>
          </p:cNvGraphicFramePr>
          <p:nvPr/>
        </p:nvGraphicFramePr>
        <p:xfrm>
          <a:off x="4508500" y="1651000"/>
          <a:ext cx="4572000" cy="5143500"/>
        </p:xfrm>
        <a:graphic>
          <a:graphicData uri="http://schemas.openxmlformats.org/presentationml/2006/ole">
            <p:oleObj spid="_x0000_s69634" name="Chart" r:id="rId5" imgW="4571989" imgH="5143584" progId="MSGraph.Chart.8">
              <p:embed followColorScheme="full"/>
            </p:oleObj>
          </a:graphicData>
        </a:graphic>
      </p:graphicFrame>
      <p:sp>
        <p:nvSpPr>
          <p:cNvPr id="922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990600" y="381000"/>
          <a:ext cx="3352800" cy="623888"/>
        </p:xfrm>
        <a:graphic>
          <a:graphicData uri="http://schemas.openxmlformats.org/presentationml/2006/ole">
            <p:oleObj spid="_x0000_s69635" name="Equation" r:id="rId6" imgW="1143000" imgH="215900" progId="">
              <p:embed/>
            </p:oleObj>
          </a:graphicData>
        </a:graphic>
      </p:graphicFrame>
      <p:sp>
        <p:nvSpPr>
          <p:cNvPr id="9224"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7010400" y="377825"/>
          <a:ext cx="1676400" cy="765175"/>
        </p:xfrm>
        <a:graphic>
          <a:graphicData uri="http://schemas.openxmlformats.org/presentationml/2006/ole">
            <p:oleObj spid="_x0000_s69636" name="Equation" r:id="rId7" imgW="545626" imgH="253780" progId="">
              <p:embed/>
            </p:oleObj>
          </a:graphicData>
        </a:graphic>
      </p:graphicFrame>
      <p:sp>
        <p:nvSpPr>
          <p:cNvPr id="9220" name="TPAnswers"/>
          <p:cNvSpPr>
            <a:spLocks noGrp="1" noChangeArrowheads="1"/>
          </p:cNvSpPr>
          <p:nvPr>
            <p:ph type="body" idx="1"/>
            <p:custDataLst>
              <p:tags r:id="rId3"/>
            </p:custDataLst>
          </p:nvPr>
        </p:nvSpPr>
        <p:spPr>
          <a:xfrm>
            <a:off x="457200" y="2055813"/>
            <a:ext cx="4114800" cy="3403600"/>
          </a:xfrm>
        </p:spPr>
        <p:txBody>
          <a:bodyPr>
            <a:spAutoFit/>
          </a:bodyPr>
          <a:lstStyle/>
          <a:p>
            <a:pPr marL="609600" indent="-609600">
              <a:buFontTx/>
              <a:buAutoNum type="arabicPeriod"/>
            </a:pPr>
            <a:r>
              <a:rPr lang="en-US"/>
              <a:t>1</a:t>
            </a:r>
          </a:p>
          <a:p>
            <a:pPr marL="609600" indent="-609600">
              <a:buFontTx/>
              <a:buAutoNum type="arabicPeriod"/>
            </a:pPr>
            <a:r>
              <a:rPr lang="en-US"/>
              <a:t>8</a:t>
            </a:r>
          </a:p>
          <a:p>
            <a:pPr marL="609600" indent="-609600">
              <a:buFontTx/>
              <a:buAutoNum type="arabicPeriod"/>
            </a:pPr>
            <a:r>
              <a:rPr lang="en-US"/>
              <a:t>-1/8</a:t>
            </a:r>
          </a:p>
          <a:p>
            <a:pPr marL="609600" indent="-609600">
              <a:buFontTx/>
              <a:buAutoNum type="arabicPeriod"/>
            </a:pPr>
            <a:r>
              <a:rPr lang="en-US"/>
              <a:t>-1/16</a:t>
            </a:r>
          </a:p>
          <a:p>
            <a:pPr marL="609600" indent="-609600">
              <a:buFontTx/>
              <a:buAutoNum type="arabicPeriod"/>
            </a:pPr>
            <a:r>
              <a:rPr lang="en-US"/>
              <a:t>The limit does not exist.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76200"/>
            <a:ext cx="8229600" cy="1036638"/>
          </a:xfrm>
        </p:spPr>
        <p:txBody>
          <a:bodyPr>
            <a:spAutoFit/>
          </a:bodyPr>
          <a:lstStyle/>
          <a:p>
            <a:r>
              <a:rPr lang="en-US"/>
              <a:t>Find the following limit.</a:t>
            </a:r>
          </a:p>
        </p:txBody>
      </p:sp>
      <p:graphicFrame>
        <p:nvGraphicFramePr>
          <p:cNvPr id="22531" name="TPChart"/>
          <p:cNvGraphicFramePr>
            <a:graphicFrameLocks noChangeAspect="1"/>
          </p:cNvGraphicFramePr>
          <p:nvPr/>
        </p:nvGraphicFramePr>
        <p:xfrm>
          <a:off x="4741863" y="1905000"/>
          <a:ext cx="4402137" cy="4953000"/>
        </p:xfrm>
        <a:graphic>
          <a:graphicData uri="http://schemas.openxmlformats.org/presentationml/2006/ole">
            <p:oleObj spid="_x0000_s708610"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2265363"/>
            <a:ext cx="22098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2534" name="Rectangle 6"/>
          <p:cNvSpPr>
            <a:spLocks noChangeArrowheads="1"/>
          </p:cNvSpPr>
          <p:nvPr/>
        </p:nvSpPr>
        <p:spPr bwMode="auto">
          <a:xfrm>
            <a:off x="0" y="32766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533400" y="1066800"/>
          <a:ext cx="4724400" cy="1006475"/>
        </p:xfrm>
        <a:graphic>
          <a:graphicData uri="http://schemas.openxmlformats.org/presentationml/2006/ole">
            <p:oleObj spid="_x0000_s708611" name="Equation" r:id="rId6" imgW="1435100" imgH="304800" progId="">
              <p:embed/>
            </p:oleObj>
          </a:graphicData>
        </a:graphic>
      </p:graphicFrame>
      <p:sp>
        <p:nvSpPr>
          <p:cNvPr id="22536" name="Rectangle 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5" name="Object 7"/>
          <p:cNvGraphicFramePr>
            <a:graphicFrameLocks noChangeAspect="1"/>
          </p:cNvGraphicFramePr>
          <p:nvPr/>
        </p:nvGraphicFramePr>
        <p:xfrm>
          <a:off x="990600" y="2271713"/>
          <a:ext cx="1692275" cy="623887"/>
        </p:xfrm>
        <a:graphic>
          <a:graphicData uri="http://schemas.openxmlformats.org/presentationml/2006/ole">
            <p:oleObj spid="_x0000_s708612" name="Equation" r:id="rId7" imgW="469289" imgH="177569" progId="">
              <p:embed/>
            </p:oleObj>
          </a:graphicData>
        </a:graphic>
      </p:graphicFrame>
      <p:sp>
        <p:nvSpPr>
          <p:cNvPr id="22538"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7" name="Object 9"/>
          <p:cNvGraphicFramePr>
            <a:graphicFrameLocks noChangeAspect="1"/>
          </p:cNvGraphicFramePr>
          <p:nvPr/>
        </p:nvGraphicFramePr>
        <p:xfrm>
          <a:off x="990600" y="3200400"/>
          <a:ext cx="3408363" cy="681038"/>
        </p:xfrm>
        <a:graphic>
          <a:graphicData uri="http://schemas.openxmlformats.org/presentationml/2006/ole">
            <p:oleObj spid="_x0000_s708613" name="Equation" r:id="rId8" imgW="952500" imgH="190500" progId="">
              <p:embed/>
            </p:oleObj>
          </a:graphicData>
        </a:graphic>
      </p:graphicFrame>
      <p:sp>
        <p:nvSpPr>
          <p:cNvPr id="22540"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9" name="Object 11"/>
          <p:cNvGraphicFramePr>
            <a:graphicFrameLocks noChangeAspect="1"/>
          </p:cNvGraphicFramePr>
          <p:nvPr/>
        </p:nvGraphicFramePr>
        <p:xfrm>
          <a:off x="990600" y="4114800"/>
          <a:ext cx="2589213" cy="681038"/>
        </p:xfrm>
        <a:graphic>
          <a:graphicData uri="http://schemas.openxmlformats.org/presentationml/2006/ole">
            <p:oleObj spid="_x0000_s708614" name="Equation" r:id="rId9" imgW="723900" imgH="190500" progId="">
              <p:embed/>
            </p:oleObj>
          </a:graphicData>
        </a:graphic>
      </p:graphicFrame>
      <p:sp>
        <p:nvSpPr>
          <p:cNvPr id="22542"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1" name="Object 13"/>
          <p:cNvGraphicFramePr>
            <a:graphicFrameLocks noChangeAspect="1"/>
          </p:cNvGraphicFramePr>
          <p:nvPr/>
        </p:nvGraphicFramePr>
        <p:xfrm>
          <a:off x="990600" y="5029200"/>
          <a:ext cx="1714500" cy="681038"/>
        </p:xfrm>
        <a:graphic>
          <a:graphicData uri="http://schemas.openxmlformats.org/presentationml/2006/ole">
            <p:oleObj spid="_x0000_s708615" name="Equation" r:id="rId10" imgW="482600" imgH="190500" progId="">
              <p:embed/>
            </p:oleObj>
          </a:graphicData>
        </a:graphic>
      </p:graphicFrame>
      <p:sp>
        <p:nvSpPr>
          <p:cNvPr id="22544"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3" name="Object 15"/>
          <p:cNvGraphicFramePr>
            <a:graphicFrameLocks noChangeAspect="1"/>
          </p:cNvGraphicFramePr>
          <p:nvPr/>
        </p:nvGraphicFramePr>
        <p:xfrm>
          <a:off x="990600" y="6019800"/>
          <a:ext cx="1828800" cy="681038"/>
        </p:xfrm>
        <a:graphic>
          <a:graphicData uri="http://schemas.openxmlformats.org/presentationml/2006/ole">
            <p:oleObj spid="_x0000_s708616" name="Equation" r:id="rId11" imgW="5080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0"/>
            <a:ext cx="8229600" cy="1341438"/>
          </a:xfrm>
        </p:spPr>
        <p:txBody>
          <a:bodyPr>
            <a:spAutoFit/>
          </a:bodyPr>
          <a:lstStyle/>
          <a:p>
            <a:r>
              <a:rPr lang="en-US" sz="3200"/>
              <a:t>Find the domain of the following vector function.</a:t>
            </a:r>
          </a:p>
        </p:txBody>
      </p:sp>
      <p:graphicFrame>
        <p:nvGraphicFramePr>
          <p:cNvPr id="23555" name="TPChart"/>
          <p:cNvGraphicFramePr>
            <a:graphicFrameLocks noChangeAspect="1"/>
          </p:cNvGraphicFramePr>
          <p:nvPr/>
        </p:nvGraphicFramePr>
        <p:xfrm>
          <a:off x="4572000" y="1714500"/>
          <a:ext cx="4572000" cy="5143500"/>
        </p:xfrm>
        <a:graphic>
          <a:graphicData uri="http://schemas.openxmlformats.org/presentationml/2006/ole">
            <p:oleObj spid="_x0000_s709634"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457200" y="2395538"/>
            <a:ext cx="1905000" cy="3852862"/>
          </a:xfrm>
        </p:spPr>
        <p:txBody>
          <a:bodyPr>
            <a:spAutoFit/>
          </a:bodyPr>
          <a:lstStyle/>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a:p>
            <a:pPr marL="609600" indent="-609600">
              <a:spcAft>
                <a:spcPct val="75000"/>
              </a:spcAft>
              <a:buFontTx/>
              <a:buAutoNum type="arabicPeriod"/>
            </a:pPr>
            <a:r>
              <a:rPr lang="en-US" sz="2800"/>
              <a:t>x</a:t>
            </a:r>
          </a:p>
        </p:txBody>
      </p:sp>
      <p:sp>
        <p:nvSpPr>
          <p:cNvPr id="23558"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533400" y="1295400"/>
          <a:ext cx="4038600" cy="817563"/>
        </p:xfrm>
        <a:graphic>
          <a:graphicData uri="http://schemas.openxmlformats.org/presentationml/2006/ole">
            <p:oleObj spid="_x0000_s709635" name="Equation" r:id="rId6" imgW="1320480" imgH="266400" progId="">
              <p:embed/>
            </p:oleObj>
          </a:graphicData>
        </a:graphic>
      </p:graphicFrame>
      <p:sp>
        <p:nvSpPr>
          <p:cNvPr id="23560"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9" name="Object 7"/>
          <p:cNvGraphicFramePr>
            <a:graphicFrameLocks noChangeAspect="1"/>
          </p:cNvGraphicFramePr>
          <p:nvPr/>
        </p:nvGraphicFramePr>
        <p:xfrm>
          <a:off x="990600" y="2362200"/>
          <a:ext cx="2001838" cy="644525"/>
        </p:xfrm>
        <a:graphic>
          <a:graphicData uri="http://schemas.openxmlformats.org/presentationml/2006/ole">
            <p:oleObj spid="_x0000_s709636" name="Equation" r:id="rId7" imgW="469696" imgH="152334" progId="">
              <p:embed/>
            </p:oleObj>
          </a:graphicData>
        </a:graphic>
      </p:graphicFrame>
      <p:sp>
        <p:nvSpPr>
          <p:cNvPr id="23562"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1" name="Object 9"/>
          <p:cNvGraphicFramePr>
            <a:graphicFrameLocks noChangeAspect="1"/>
          </p:cNvGraphicFramePr>
          <p:nvPr/>
        </p:nvGraphicFramePr>
        <p:xfrm>
          <a:off x="990600" y="3200400"/>
          <a:ext cx="1195388" cy="644525"/>
        </p:xfrm>
        <a:graphic>
          <a:graphicData uri="http://schemas.openxmlformats.org/presentationml/2006/ole">
            <p:oleObj spid="_x0000_s709637" name="Equation" r:id="rId8" imgW="279279" imgH="152334" progId="">
              <p:embed/>
            </p:oleObj>
          </a:graphicData>
        </a:graphic>
      </p:graphicFrame>
      <p:sp>
        <p:nvSpPr>
          <p:cNvPr id="23564"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3" name="Object 11"/>
          <p:cNvGraphicFramePr>
            <a:graphicFrameLocks noChangeAspect="1"/>
          </p:cNvGraphicFramePr>
          <p:nvPr/>
        </p:nvGraphicFramePr>
        <p:xfrm>
          <a:off x="990600" y="4038600"/>
          <a:ext cx="2001838" cy="644525"/>
        </p:xfrm>
        <a:graphic>
          <a:graphicData uri="http://schemas.openxmlformats.org/presentationml/2006/ole">
            <p:oleObj spid="_x0000_s709638" name="Equation" r:id="rId9" imgW="469696" imgH="152334" progId="">
              <p:embed/>
            </p:oleObj>
          </a:graphicData>
        </a:graphic>
      </p:graphicFrame>
      <p:sp>
        <p:nvSpPr>
          <p:cNvPr id="23566"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5" name="Object 13"/>
          <p:cNvGraphicFramePr>
            <a:graphicFrameLocks noChangeAspect="1"/>
          </p:cNvGraphicFramePr>
          <p:nvPr/>
        </p:nvGraphicFramePr>
        <p:xfrm>
          <a:off x="990600" y="4876800"/>
          <a:ext cx="2257425" cy="644525"/>
        </p:xfrm>
        <a:graphic>
          <a:graphicData uri="http://schemas.openxmlformats.org/presentationml/2006/ole">
            <p:oleObj spid="_x0000_s709639" name="Equation" r:id="rId10" imgW="533400" imgH="152400" progId="">
              <p:embed/>
            </p:oleObj>
          </a:graphicData>
        </a:graphic>
      </p:graphicFrame>
      <p:sp>
        <p:nvSpPr>
          <p:cNvPr id="23568" name="Rectangle 1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67" name="Object 15"/>
          <p:cNvGraphicFramePr>
            <a:graphicFrameLocks noChangeAspect="1"/>
          </p:cNvGraphicFramePr>
          <p:nvPr/>
        </p:nvGraphicFramePr>
        <p:xfrm>
          <a:off x="1012825" y="5638800"/>
          <a:ext cx="1196975" cy="644525"/>
        </p:xfrm>
        <a:graphic>
          <a:graphicData uri="http://schemas.openxmlformats.org/presentationml/2006/ole">
            <p:oleObj spid="_x0000_s709640" name="Equation" r:id="rId11" imgW="279279" imgH="15233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30163"/>
            <a:ext cx="8229600" cy="1341437"/>
          </a:xfrm>
        </p:spPr>
        <p:txBody>
          <a:bodyPr>
            <a:spAutoFit/>
          </a:bodyPr>
          <a:lstStyle/>
          <a:p>
            <a:r>
              <a:rPr lang="en-US" sz="3200"/>
              <a:t>What force is required so that a particle of mass </a:t>
            </a:r>
            <a:r>
              <a:rPr lang="en-US" sz="3200" i="1"/>
              <a:t>m</a:t>
            </a:r>
            <a:r>
              <a:rPr lang="en-US" sz="3200"/>
              <a:t> has the following position function?</a:t>
            </a:r>
          </a:p>
        </p:txBody>
      </p:sp>
      <p:graphicFrame>
        <p:nvGraphicFramePr>
          <p:cNvPr id="24579" name="TPChart"/>
          <p:cNvGraphicFramePr>
            <a:graphicFrameLocks noChangeAspect="1"/>
          </p:cNvGraphicFramePr>
          <p:nvPr/>
        </p:nvGraphicFramePr>
        <p:xfrm>
          <a:off x="4876800" y="1828800"/>
          <a:ext cx="4267200" cy="5029200"/>
        </p:xfrm>
        <a:graphic>
          <a:graphicData uri="http://schemas.openxmlformats.org/presentationml/2006/ole">
            <p:oleObj spid="_x0000_s710658"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304800" y="2274888"/>
            <a:ext cx="17526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2458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533400" y="1295400"/>
          <a:ext cx="4267200" cy="744538"/>
        </p:xfrm>
        <a:graphic>
          <a:graphicData uri="http://schemas.openxmlformats.org/presentationml/2006/ole">
            <p:oleObj spid="_x0000_s710659" name="Equation" r:id="rId6" imgW="1219200" imgH="215900" progId="">
              <p:embed/>
            </p:oleObj>
          </a:graphicData>
        </a:graphic>
      </p:graphicFrame>
      <p:sp>
        <p:nvSpPr>
          <p:cNvPr id="2458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3" name="Object 7"/>
          <p:cNvGraphicFramePr>
            <a:graphicFrameLocks noChangeAspect="1"/>
          </p:cNvGraphicFramePr>
          <p:nvPr/>
        </p:nvGraphicFramePr>
        <p:xfrm>
          <a:off x="685800" y="2252663"/>
          <a:ext cx="4262438" cy="566737"/>
        </p:xfrm>
        <a:graphic>
          <a:graphicData uri="http://schemas.openxmlformats.org/presentationml/2006/ole">
            <p:oleObj spid="_x0000_s710660" name="Equation" r:id="rId7" imgW="1600200" imgH="215900" progId="">
              <p:embed/>
            </p:oleObj>
          </a:graphicData>
        </a:graphic>
      </p:graphicFrame>
      <p:sp>
        <p:nvSpPr>
          <p:cNvPr id="2458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5" name="Object 9"/>
          <p:cNvGraphicFramePr>
            <a:graphicFrameLocks noChangeAspect="1"/>
          </p:cNvGraphicFramePr>
          <p:nvPr/>
        </p:nvGraphicFramePr>
        <p:xfrm>
          <a:off x="685800" y="3200400"/>
          <a:ext cx="3959225" cy="566738"/>
        </p:xfrm>
        <a:graphic>
          <a:graphicData uri="http://schemas.openxmlformats.org/presentationml/2006/ole">
            <p:oleObj spid="_x0000_s710661" name="Equation" r:id="rId8" imgW="1485900" imgH="215900" progId="">
              <p:embed/>
            </p:oleObj>
          </a:graphicData>
        </a:graphic>
      </p:graphicFrame>
      <p:sp>
        <p:nvSpPr>
          <p:cNvPr id="24588"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7" name="Object 11"/>
          <p:cNvGraphicFramePr>
            <a:graphicFrameLocks noChangeAspect="1"/>
          </p:cNvGraphicFramePr>
          <p:nvPr/>
        </p:nvGraphicFramePr>
        <p:xfrm>
          <a:off x="685800" y="4140200"/>
          <a:ext cx="3700463" cy="508000"/>
        </p:xfrm>
        <a:graphic>
          <a:graphicData uri="http://schemas.openxmlformats.org/presentationml/2006/ole">
            <p:oleObj spid="_x0000_s710662" name="Equation" r:id="rId9" imgW="1384300" imgH="190500" progId="">
              <p:embed/>
            </p:oleObj>
          </a:graphicData>
        </a:graphic>
      </p:graphicFrame>
      <p:sp>
        <p:nvSpPr>
          <p:cNvPr id="24590"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9" name="Object 13"/>
          <p:cNvGraphicFramePr>
            <a:graphicFrameLocks noChangeAspect="1"/>
          </p:cNvGraphicFramePr>
          <p:nvPr/>
        </p:nvGraphicFramePr>
        <p:xfrm>
          <a:off x="762000" y="5130800"/>
          <a:ext cx="3962400" cy="508000"/>
        </p:xfrm>
        <a:graphic>
          <a:graphicData uri="http://schemas.openxmlformats.org/presentationml/2006/ole">
            <p:oleObj spid="_x0000_s710663" name="Equation" r:id="rId10" imgW="1485900" imgH="190500" progId="">
              <p:embed/>
            </p:oleObj>
          </a:graphicData>
        </a:graphic>
      </p:graphicFrame>
      <p:sp>
        <p:nvSpPr>
          <p:cNvPr id="24592"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91" name="Object 15"/>
          <p:cNvGraphicFramePr>
            <a:graphicFrameLocks noChangeAspect="1"/>
          </p:cNvGraphicFramePr>
          <p:nvPr/>
        </p:nvGraphicFramePr>
        <p:xfrm>
          <a:off x="762000" y="6045200"/>
          <a:ext cx="3962400" cy="508000"/>
        </p:xfrm>
        <a:graphic>
          <a:graphicData uri="http://schemas.openxmlformats.org/presentationml/2006/ole">
            <p:oleObj spid="_x0000_s710664" name="Equation" r:id="rId11" imgW="14859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90488"/>
            <a:ext cx="8229600" cy="1738312"/>
          </a:xfrm>
        </p:spPr>
        <p:txBody>
          <a:bodyPr>
            <a:spAutoFit/>
          </a:bodyPr>
          <a:lstStyle/>
          <a:p>
            <a:r>
              <a:rPr lang="en-US" sz="3000"/>
              <a:t>A projectile is fired with an initial speed of 287 m/s and angle of elevation 16</a:t>
            </a:r>
            <a:r>
              <a:rPr lang="en-US" sz="3000">
                <a:cs typeface="Arial" charset="0"/>
              </a:rPr>
              <a:t>°</a:t>
            </a:r>
            <a:r>
              <a:rPr lang="en-US" sz="3000"/>
              <a:t>.  Find the range of the projectile. </a:t>
            </a:r>
          </a:p>
        </p:txBody>
      </p:sp>
      <p:graphicFrame>
        <p:nvGraphicFramePr>
          <p:cNvPr id="25603" name="TPChart"/>
          <p:cNvGraphicFramePr>
            <a:graphicFrameLocks noChangeAspect="1"/>
          </p:cNvGraphicFramePr>
          <p:nvPr/>
        </p:nvGraphicFramePr>
        <p:xfrm>
          <a:off x="4572000" y="1714500"/>
          <a:ext cx="4572000" cy="5143500"/>
        </p:xfrm>
        <a:graphic>
          <a:graphicData uri="http://schemas.openxmlformats.org/presentationml/2006/ole">
            <p:oleObj spid="_x0000_s711682" name="Chart" r:id="rId5" imgW="4571989" imgH="5143584" progId="MSGraph.Chart.8">
              <p:embed followColorScheme="full"/>
            </p:oleObj>
          </a:graphicData>
        </a:graphic>
      </p:graphicFrame>
      <p:sp>
        <p:nvSpPr>
          <p:cNvPr id="25604" name="TPAnswers" hidden="1"/>
          <p:cNvSpPr>
            <a:spLocks noGrp="1" noChangeArrowheads="1"/>
          </p:cNvSpPr>
          <p:nvPr>
            <p:ph type="body" idx="1"/>
            <p:custDataLst>
              <p:tags r:id="rId3"/>
            </p:custDataLst>
          </p:nvPr>
        </p:nvSpPr>
        <p:spPr>
          <a:xfrm>
            <a:off x="4572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495300" y="1981200"/>
            <a:ext cx="2011363" cy="942975"/>
            <a:chOff x="312" y="1248"/>
            <a:chExt cx="1267" cy="594"/>
          </a:xfrm>
        </p:grpSpPr>
        <p:graphicFrame>
          <p:nvGraphicFramePr>
            <p:cNvPr id="25605" name="PSPic"/>
            <p:cNvGraphicFramePr>
              <a:graphicFrameLocks noChangeAspect="1"/>
            </p:cNvGraphicFramePr>
            <p:nvPr/>
          </p:nvGraphicFramePr>
          <p:xfrm>
            <a:off x="340" y="1477"/>
            <a:ext cx="1239" cy="365"/>
          </p:xfrm>
          <a:graphic>
            <a:graphicData uri="http://schemas.openxmlformats.org/presentationml/2006/ole">
              <p:oleObj spid="_x0000_s711687" name="Equation" r:id="rId6" imgW="685800" imgH="203040" progId="">
                <p:embed/>
              </p:oleObj>
            </a:graphicData>
          </a:graphic>
        </p:graphicFrame>
        <p:sp>
          <p:nvSpPr>
            <p:cNvPr id="25615" name="PSText"/>
            <p:cNvSpPr txBox="1">
              <a:spLocks noChangeArrowheads="1"/>
            </p:cNvSpPr>
            <p:nvPr/>
          </p:nvSpPr>
          <p:spPr bwMode="auto">
            <a:xfrm>
              <a:off x="432" y="1248"/>
              <a:ext cx="400" cy="240"/>
            </a:xfrm>
            <a:prstGeom prst="rect">
              <a:avLst/>
            </a:prstGeom>
            <a:noFill/>
            <a:ln w="9525">
              <a:noFill/>
              <a:miter lim="800000"/>
              <a:headEnd/>
              <a:tailEnd/>
            </a:ln>
            <a:effectLst/>
          </p:spPr>
          <p:txBody>
            <a:bodyPr/>
            <a:lstStyle/>
            <a:p>
              <a:r>
                <a:rPr lang="en-US" sz="2400"/>
                <a:t>1.</a:t>
              </a:r>
            </a:p>
          </p:txBody>
        </p:sp>
        <p:sp>
          <p:nvSpPr>
            <p:cNvPr id="25616" name="PSArrow"/>
            <p:cNvSpPr>
              <a:spLocks noChangeArrowheads="1"/>
            </p:cNvSpPr>
            <p:nvPr/>
          </p:nvSpPr>
          <p:spPr bwMode="auto">
            <a:xfrm>
              <a:off x="31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1981200"/>
            <a:ext cx="2028825" cy="942975"/>
            <a:chOff x="1752" y="1248"/>
            <a:chExt cx="1278" cy="594"/>
          </a:xfrm>
        </p:grpSpPr>
        <p:graphicFrame>
          <p:nvGraphicFramePr>
            <p:cNvPr id="25607" name="PSPic"/>
            <p:cNvGraphicFramePr>
              <a:graphicFrameLocks noChangeAspect="1"/>
            </p:cNvGraphicFramePr>
            <p:nvPr/>
          </p:nvGraphicFramePr>
          <p:xfrm>
            <a:off x="1782" y="1477"/>
            <a:ext cx="1248" cy="365"/>
          </p:xfrm>
          <a:graphic>
            <a:graphicData uri="http://schemas.openxmlformats.org/presentationml/2006/ole">
              <p:oleObj spid="_x0000_s711686" name="Equation" r:id="rId7" imgW="698400" imgH="203040" progId="">
                <p:embed/>
              </p:oleObj>
            </a:graphicData>
          </a:graphic>
        </p:graphicFrame>
        <p:sp>
          <p:nvSpPr>
            <p:cNvPr id="25618" name="PSText"/>
            <p:cNvSpPr txBox="1">
              <a:spLocks noChangeArrowheads="1"/>
            </p:cNvSpPr>
            <p:nvPr/>
          </p:nvSpPr>
          <p:spPr bwMode="auto">
            <a:xfrm>
              <a:off x="1872" y="1248"/>
              <a:ext cx="400" cy="240"/>
            </a:xfrm>
            <a:prstGeom prst="rect">
              <a:avLst/>
            </a:prstGeom>
            <a:noFill/>
            <a:ln w="9525">
              <a:noFill/>
              <a:miter lim="800000"/>
              <a:headEnd/>
              <a:tailEnd/>
            </a:ln>
            <a:effectLst/>
          </p:spPr>
          <p:txBody>
            <a:bodyPr/>
            <a:lstStyle/>
            <a:p>
              <a:r>
                <a:rPr lang="en-US" sz="2400"/>
                <a:t>2.</a:t>
              </a:r>
            </a:p>
          </p:txBody>
        </p:sp>
        <p:sp>
          <p:nvSpPr>
            <p:cNvPr id="25619" name="PSArrow"/>
            <p:cNvSpPr>
              <a:spLocks noChangeArrowheads="1"/>
            </p:cNvSpPr>
            <p:nvPr/>
          </p:nvSpPr>
          <p:spPr bwMode="auto">
            <a:xfrm>
              <a:off x="175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352800"/>
            <a:ext cx="2028825" cy="942975"/>
            <a:chOff x="888" y="2112"/>
            <a:chExt cx="1278" cy="594"/>
          </a:xfrm>
        </p:grpSpPr>
        <p:graphicFrame>
          <p:nvGraphicFramePr>
            <p:cNvPr id="25609" name="PSPic"/>
            <p:cNvGraphicFramePr>
              <a:graphicFrameLocks noChangeAspect="1"/>
            </p:cNvGraphicFramePr>
            <p:nvPr/>
          </p:nvGraphicFramePr>
          <p:xfrm>
            <a:off x="918" y="2341"/>
            <a:ext cx="1248" cy="365"/>
          </p:xfrm>
          <a:graphic>
            <a:graphicData uri="http://schemas.openxmlformats.org/presentationml/2006/ole">
              <p:oleObj spid="_x0000_s711685" name="Equation" r:id="rId8" imgW="698400" imgH="203040" progId="">
                <p:embed/>
              </p:oleObj>
            </a:graphicData>
          </a:graphic>
        </p:graphicFrame>
        <p:sp>
          <p:nvSpPr>
            <p:cNvPr id="25621" name="PSText"/>
            <p:cNvSpPr txBox="1">
              <a:spLocks noChangeArrowheads="1"/>
            </p:cNvSpPr>
            <p:nvPr/>
          </p:nvSpPr>
          <p:spPr bwMode="auto">
            <a:xfrm>
              <a:off x="1008" y="2112"/>
              <a:ext cx="400" cy="240"/>
            </a:xfrm>
            <a:prstGeom prst="rect">
              <a:avLst/>
            </a:prstGeom>
            <a:noFill/>
            <a:ln w="9525">
              <a:noFill/>
              <a:miter lim="800000"/>
              <a:headEnd/>
              <a:tailEnd/>
            </a:ln>
            <a:effectLst/>
          </p:spPr>
          <p:txBody>
            <a:bodyPr/>
            <a:lstStyle/>
            <a:p>
              <a:r>
                <a:rPr lang="en-US" sz="2400"/>
                <a:t>3.</a:t>
              </a:r>
            </a:p>
          </p:txBody>
        </p:sp>
        <p:sp>
          <p:nvSpPr>
            <p:cNvPr id="25622" name="PSArrow"/>
            <p:cNvSpPr>
              <a:spLocks noChangeArrowheads="1"/>
            </p:cNvSpPr>
            <p:nvPr/>
          </p:nvSpPr>
          <p:spPr bwMode="auto">
            <a:xfrm>
              <a:off x="888"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800600"/>
            <a:ext cx="1836738" cy="941388"/>
            <a:chOff x="360" y="3024"/>
            <a:chExt cx="1157" cy="593"/>
          </a:xfrm>
        </p:grpSpPr>
        <p:graphicFrame>
          <p:nvGraphicFramePr>
            <p:cNvPr id="25611" name="PSPic"/>
            <p:cNvGraphicFramePr>
              <a:graphicFrameLocks noChangeAspect="1"/>
            </p:cNvGraphicFramePr>
            <p:nvPr/>
          </p:nvGraphicFramePr>
          <p:xfrm>
            <a:off x="401" y="3253"/>
            <a:ext cx="1116" cy="364"/>
          </p:xfrm>
          <a:graphic>
            <a:graphicData uri="http://schemas.openxmlformats.org/presentationml/2006/ole">
              <p:oleObj spid="_x0000_s711684" name="Equation" r:id="rId9" imgW="622080" imgH="203040" progId="">
                <p:embed/>
              </p:oleObj>
            </a:graphicData>
          </a:graphic>
        </p:graphicFrame>
        <p:sp>
          <p:nvSpPr>
            <p:cNvPr id="25624" name="PSText"/>
            <p:cNvSpPr txBox="1">
              <a:spLocks noChangeArrowheads="1"/>
            </p:cNvSpPr>
            <p:nvPr/>
          </p:nvSpPr>
          <p:spPr bwMode="auto">
            <a:xfrm>
              <a:off x="480" y="3024"/>
              <a:ext cx="400" cy="240"/>
            </a:xfrm>
            <a:prstGeom prst="rect">
              <a:avLst/>
            </a:prstGeom>
            <a:noFill/>
            <a:ln w="9525">
              <a:noFill/>
              <a:miter lim="800000"/>
              <a:headEnd/>
              <a:tailEnd/>
            </a:ln>
            <a:effectLst/>
          </p:spPr>
          <p:txBody>
            <a:bodyPr/>
            <a:lstStyle/>
            <a:p>
              <a:r>
                <a:rPr lang="en-US" sz="2400"/>
                <a:t>4.</a:t>
              </a:r>
            </a:p>
          </p:txBody>
        </p:sp>
        <p:sp>
          <p:nvSpPr>
            <p:cNvPr id="25625" name="PSArrow"/>
            <p:cNvSpPr>
              <a:spLocks noChangeArrowheads="1"/>
            </p:cNvSpPr>
            <p:nvPr/>
          </p:nvSpPr>
          <p:spPr bwMode="auto">
            <a:xfrm>
              <a:off x="36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800600"/>
            <a:ext cx="2014538" cy="941388"/>
            <a:chOff x="1800" y="3024"/>
            <a:chExt cx="1269" cy="593"/>
          </a:xfrm>
        </p:grpSpPr>
        <p:graphicFrame>
          <p:nvGraphicFramePr>
            <p:cNvPr id="25613" name="PSPic"/>
            <p:cNvGraphicFramePr>
              <a:graphicFrameLocks noChangeAspect="1"/>
            </p:cNvGraphicFramePr>
            <p:nvPr/>
          </p:nvGraphicFramePr>
          <p:xfrm>
            <a:off x="1829" y="3253"/>
            <a:ext cx="1240" cy="364"/>
          </p:xfrm>
          <a:graphic>
            <a:graphicData uri="http://schemas.openxmlformats.org/presentationml/2006/ole">
              <p:oleObj spid="_x0000_s711683" name="Equation" r:id="rId10" imgW="685800" imgH="203040" progId="">
                <p:embed/>
              </p:oleObj>
            </a:graphicData>
          </a:graphic>
        </p:graphicFrame>
        <p:sp>
          <p:nvSpPr>
            <p:cNvPr id="25627" name="PSText"/>
            <p:cNvSpPr txBox="1">
              <a:spLocks noChangeArrowheads="1"/>
            </p:cNvSpPr>
            <p:nvPr/>
          </p:nvSpPr>
          <p:spPr bwMode="auto">
            <a:xfrm>
              <a:off x="1920" y="3024"/>
              <a:ext cx="400" cy="240"/>
            </a:xfrm>
            <a:prstGeom prst="rect">
              <a:avLst/>
            </a:prstGeom>
            <a:noFill/>
            <a:ln w="9525">
              <a:noFill/>
              <a:miter lim="800000"/>
              <a:headEnd/>
              <a:tailEnd/>
            </a:ln>
            <a:effectLst/>
          </p:spPr>
          <p:txBody>
            <a:bodyPr/>
            <a:lstStyle/>
            <a:p>
              <a:r>
                <a:rPr lang="en-US" sz="2400"/>
                <a:t>5.</a:t>
              </a:r>
            </a:p>
          </p:txBody>
        </p:sp>
        <p:sp>
          <p:nvSpPr>
            <p:cNvPr id="25628" name="PSArrow"/>
            <p:cNvSpPr>
              <a:spLocks noChangeArrowheads="1"/>
            </p:cNvSpPr>
            <p:nvPr/>
          </p:nvSpPr>
          <p:spPr bwMode="auto">
            <a:xfrm>
              <a:off x="180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76200"/>
            <a:ext cx="8229600" cy="1827213"/>
          </a:xfrm>
        </p:spPr>
        <p:txBody>
          <a:bodyPr>
            <a:spAutoFit/>
          </a:bodyPr>
          <a:lstStyle/>
          <a:p>
            <a:r>
              <a:rPr lang="en-US" sz="2400"/>
              <a:t>A force with magnitude 12 N acts directly upward from the </a:t>
            </a:r>
            <a:r>
              <a:rPr lang="en-US" sz="2400" i="1"/>
              <a:t>xy</a:t>
            </a:r>
            <a:r>
              <a:rPr lang="en-US" sz="2400"/>
              <a:t>-plane on an object with mass 3 kg. The object starts at the origin with initial velocity </a:t>
            </a:r>
            <a:r>
              <a:rPr lang="en-US" sz="2400" b="1" i="1"/>
              <a:t>v</a:t>
            </a:r>
            <a:r>
              <a:rPr lang="en-US" sz="2400"/>
              <a:t> (0) = 3</a:t>
            </a:r>
            <a:r>
              <a:rPr lang="en-US" sz="2400" b="1"/>
              <a:t>i</a:t>
            </a:r>
            <a:r>
              <a:rPr lang="en-US" sz="2400"/>
              <a:t> - 4</a:t>
            </a:r>
            <a:r>
              <a:rPr lang="en-US" sz="2400" b="1"/>
              <a:t>j</a:t>
            </a:r>
            <a:r>
              <a:rPr lang="en-US" sz="2400"/>
              <a:t>. Find its position function. </a:t>
            </a:r>
          </a:p>
        </p:txBody>
      </p:sp>
      <p:graphicFrame>
        <p:nvGraphicFramePr>
          <p:cNvPr id="26627" name="TPChart"/>
          <p:cNvGraphicFramePr>
            <a:graphicFrameLocks noChangeAspect="1"/>
          </p:cNvGraphicFramePr>
          <p:nvPr/>
        </p:nvGraphicFramePr>
        <p:xfrm>
          <a:off x="4572000" y="1714500"/>
          <a:ext cx="4572000" cy="5143500"/>
        </p:xfrm>
        <a:graphic>
          <a:graphicData uri="http://schemas.openxmlformats.org/presentationml/2006/ole">
            <p:oleObj spid="_x0000_s712706"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2078038"/>
            <a:ext cx="2057400" cy="4532312"/>
          </a:xfrm>
        </p:spPr>
        <p:txBody>
          <a:bodyPr>
            <a:spAutoFit/>
          </a:bodyPr>
          <a:lstStyle/>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p:txBody>
      </p:sp>
      <p:sp>
        <p:nvSpPr>
          <p:cNvPr id="2663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990600" y="1981200"/>
          <a:ext cx="3389313" cy="652463"/>
        </p:xfrm>
        <a:graphic>
          <a:graphicData uri="http://schemas.openxmlformats.org/presentationml/2006/ole">
            <p:oleObj spid="_x0000_s712707" name="Equation" r:id="rId6" imgW="1104900" imgH="215900" progId="">
              <p:embed/>
            </p:oleObj>
          </a:graphicData>
        </a:graphic>
      </p:graphicFrame>
      <p:sp>
        <p:nvSpPr>
          <p:cNvPr id="2663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1" name="Object 7"/>
          <p:cNvGraphicFramePr>
            <a:graphicFrameLocks noChangeAspect="1"/>
          </p:cNvGraphicFramePr>
          <p:nvPr/>
        </p:nvGraphicFramePr>
        <p:xfrm>
          <a:off x="990600" y="2971800"/>
          <a:ext cx="3787775" cy="652463"/>
        </p:xfrm>
        <a:graphic>
          <a:graphicData uri="http://schemas.openxmlformats.org/presentationml/2006/ole">
            <p:oleObj spid="_x0000_s712708" name="Equation" r:id="rId7" imgW="1231366" imgH="215806" progId="">
              <p:embed/>
            </p:oleObj>
          </a:graphicData>
        </a:graphic>
      </p:graphicFrame>
      <p:sp>
        <p:nvSpPr>
          <p:cNvPr id="2663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3" name="Object 9"/>
          <p:cNvGraphicFramePr>
            <a:graphicFrameLocks noChangeAspect="1"/>
          </p:cNvGraphicFramePr>
          <p:nvPr/>
        </p:nvGraphicFramePr>
        <p:xfrm>
          <a:off x="990600" y="3995738"/>
          <a:ext cx="3389313" cy="652462"/>
        </p:xfrm>
        <a:graphic>
          <a:graphicData uri="http://schemas.openxmlformats.org/presentationml/2006/ole">
            <p:oleObj spid="_x0000_s712709" name="Equation" r:id="rId8" imgW="1104900" imgH="215900" progId="">
              <p:embed/>
            </p:oleObj>
          </a:graphicData>
        </a:graphic>
      </p:graphicFrame>
      <p:sp>
        <p:nvSpPr>
          <p:cNvPr id="2663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5" name="Object 11"/>
          <p:cNvGraphicFramePr>
            <a:graphicFrameLocks noChangeAspect="1"/>
          </p:cNvGraphicFramePr>
          <p:nvPr/>
        </p:nvGraphicFramePr>
        <p:xfrm>
          <a:off x="990600" y="5029200"/>
          <a:ext cx="3203575" cy="652463"/>
        </p:xfrm>
        <a:graphic>
          <a:graphicData uri="http://schemas.openxmlformats.org/presentationml/2006/ole">
            <p:oleObj spid="_x0000_s712710" name="Equation" r:id="rId9" imgW="1041400" imgH="215900" progId="">
              <p:embed/>
            </p:oleObj>
          </a:graphicData>
        </a:graphic>
      </p:graphicFrame>
      <p:sp>
        <p:nvSpPr>
          <p:cNvPr id="2663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7" name="Object 13"/>
          <p:cNvGraphicFramePr>
            <a:graphicFrameLocks noChangeAspect="1"/>
          </p:cNvGraphicFramePr>
          <p:nvPr/>
        </p:nvGraphicFramePr>
        <p:xfrm>
          <a:off x="990600" y="6019800"/>
          <a:ext cx="3505200" cy="652463"/>
        </p:xfrm>
        <a:graphic>
          <a:graphicData uri="http://schemas.openxmlformats.org/presentationml/2006/ole">
            <p:oleObj spid="_x0000_s712711" name="Equation" r:id="rId10" imgW="11430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228600" y="-26988"/>
            <a:ext cx="8839200" cy="1557338"/>
          </a:xfrm>
        </p:spPr>
        <p:txBody>
          <a:bodyPr>
            <a:spAutoFit/>
          </a:bodyPr>
          <a:lstStyle/>
          <a:p>
            <a:r>
              <a:rPr lang="en-US" sz="2600"/>
              <a:t>Find a vector function that represents the curve of intersection of the two surfaces: the top half of the   ellipsoid                            and the parabolic cylinder         . </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713730"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1905000"/>
            <a:ext cx="1981200" cy="4573588"/>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graphicFrame>
        <p:nvGraphicFramePr>
          <p:cNvPr id="27653" name="Object 5"/>
          <p:cNvGraphicFramePr>
            <a:graphicFrameLocks noChangeAspect="1"/>
          </p:cNvGraphicFramePr>
          <p:nvPr/>
        </p:nvGraphicFramePr>
        <p:xfrm>
          <a:off x="1600200" y="1095375"/>
          <a:ext cx="2514600" cy="471488"/>
        </p:xfrm>
        <a:graphic>
          <a:graphicData uri="http://schemas.openxmlformats.org/presentationml/2006/ole">
            <p:oleObj spid="_x0000_s713731" name="Equation" r:id="rId6" imgW="1218960" imgH="228600" progId="">
              <p:embed/>
            </p:oleObj>
          </a:graphicData>
        </a:graphic>
      </p:graphicFrame>
      <p:graphicFrame>
        <p:nvGraphicFramePr>
          <p:cNvPr id="27654" name="Object 6"/>
          <p:cNvGraphicFramePr>
            <a:graphicFrameLocks noChangeAspect="1"/>
          </p:cNvGraphicFramePr>
          <p:nvPr/>
        </p:nvGraphicFramePr>
        <p:xfrm>
          <a:off x="7848600" y="1001713"/>
          <a:ext cx="987425" cy="522287"/>
        </p:xfrm>
        <a:graphic>
          <a:graphicData uri="http://schemas.openxmlformats.org/presentationml/2006/ole">
            <p:oleObj spid="_x0000_s713732" name="Equation" r:id="rId7" imgW="431640" imgH="228600" progId="">
              <p:embed/>
            </p:oleObj>
          </a:graphicData>
        </a:graphic>
      </p:graphicFrame>
      <p:sp>
        <p:nvSpPr>
          <p:cNvPr id="27656" name="Rectangle 8"/>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5" name="Object 7"/>
          <p:cNvGraphicFramePr>
            <a:graphicFrameLocks noChangeAspect="1"/>
          </p:cNvGraphicFramePr>
          <p:nvPr/>
        </p:nvGraphicFramePr>
        <p:xfrm>
          <a:off x="914400" y="1752600"/>
          <a:ext cx="3275013" cy="836613"/>
        </p:xfrm>
        <a:graphic>
          <a:graphicData uri="http://schemas.openxmlformats.org/presentationml/2006/ole">
            <p:oleObj spid="_x0000_s713733" name="Equation" r:id="rId8" imgW="1574117" imgH="406224" progId="">
              <p:embed/>
            </p:oleObj>
          </a:graphicData>
        </a:graphic>
      </p:graphicFrame>
      <p:sp>
        <p:nvSpPr>
          <p:cNvPr id="27658" name="Rectangle 10"/>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7" name="Object 9"/>
          <p:cNvGraphicFramePr>
            <a:graphicFrameLocks noChangeAspect="1"/>
          </p:cNvGraphicFramePr>
          <p:nvPr/>
        </p:nvGraphicFramePr>
        <p:xfrm>
          <a:off x="914400" y="2743200"/>
          <a:ext cx="3275013" cy="836613"/>
        </p:xfrm>
        <a:graphic>
          <a:graphicData uri="http://schemas.openxmlformats.org/presentationml/2006/ole">
            <p:oleObj spid="_x0000_s713734" name="Equation" r:id="rId9" imgW="1574117" imgH="406224" progId="">
              <p:embed/>
            </p:oleObj>
          </a:graphicData>
        </a:graphic>
      </p:graphicFrame>
      <p:sp>
        <p:nvSpPr>
          <p:cNvPr id="27660" name="Rectangle 12"/>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9" name="Object 11"/>
          <p:cNvGraphicFramePr>
            <a:graphicFrameLocks noChangeAspect="1"/>
          </p:cNvGraphicFramePr>
          <p:nvPr/>
        </p:nvGraphicFramePr>
        <p:xfrm>
          <a:off x="914400" y="3733800"/>
          <a:ext cx="3398838" cy="836613"/>
        </p:xfrm>
        <a:graphic>
          <a:graphicData uri="http://schemas.openxmlformats.org/presentationml/2006/ole">
            <p:oleObj spid="_x0000_s713735" name="Equation" r:id="rId10" imgW="1637589" imgH="406224" progId="">
              <p:embed/>
            </p:oleObj>
          </a:graphicData>
        </a:graphic>
      </p:graphicFrame>
      <p:sp>
        <p:nvSpPr>
          <p:cNvPr id="27662" name="Rectangle 14"/>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61" name="Object 13"/>
          <p:cNvGraphicFramePr>
            <a:graphicFrameLocks noChangeAspect="1"/>
          </p:cNvGraphicFramePr>
          <p:nvPr/>
        </p:nvGraphicFramePr>
        <p:xfrm>
          <a:off x="914400" y="4725988"/>
          <a:ext cx="3275013" cy="836612"/>
        </p:xfrm>
        <a:graphic>
          <a:graphicData uri="http://schemas.openxmlformats.org/presentationml/2006/ole">
            <p:oleObj spid="_x0000_s713736" name="Equation" r:id="rId11" imgW="1574117" imgH="406224" progId="">
              <p:embed/>
            </p:oleObj>
          </a:graphicData>
        </a:graphic>
      </p:graphicFrame>
      <p:sp>
        <p:nvSpPr>
          <p:cNvPr id="27664" name="Rectangle 16"/>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63" name="Object 15"/>
          <p:cNvGraphicFramePr>
            <a:graphicFrameLocks noChangeAspect="1"/>
          </p:cNvGraphicFramePr>
          <p:nvPr/>
        </p:nvGraphicFramePr>
        <p:xfrm>
          <a:off x="990600" y="5716588"/>
          <a:ext cx="3276600" cy="836612"/>
        </p:xfrm>
        <a:graphic>
          <a:graphicData uri="http://schemas.openxmlformats.org/presentationml/2006/ole">
            <p:oleObj spid="_x0000_s713737" name="Equation" r:id="rId12" imgW="1574117"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28575"/>
            <a:ext cx="8229600" cy="1647825"/>
          </a:xfrm>
        </p:spPr>
        <p:txBody>
          <a:bodyPr>
            <a:spAutoFit/>
          </a:bodyPr>
          <a:lstStyle/>
          <a:p>
            <a:r>
              <a:rPr lang="en-US" sz="2800"/>
              <a:t>Use Simpson's Rule with </a:t>
            </a:r>
            <a:r>
              <a:rPr lang="en-US" sz="2800" i="1"/>
              <a:t>n</a:t>
            </a:r>
            <a:r>
              <a:rPr lang="en-US" sz="2800"/>
              <a:t> = 4 to estimate the length of the arc of the curve with equations</a:t>
            </a:r>
            <a:br>
              <a:rPr lang="en-US" sz="2800"/>
            </a:br>
            <a:r>
              <a:rPr lang="en-US" sz="2800"/>
              <a:t>                                    , from (1, 4, 2) to (2, 1, 17).</a:t>
            </a:r>
          </a:p>
        </p:txBody>
      </p:sp>
      <p:graphicFrame>
        <p:nvGraphicFramePr>
          <p:cNvPr id="30723" name="TPChart"/>
          <p:cNvGraphicFramePr>
            <a:graphicFrameLocks noChangeAspect="1"/>
          </p:cNvGraphicFramePr>
          <p:nvPr/>
        </p:nvGraphicFramePr>
        <p:xfrm>
          <a:off x="4572000" y="1714500"/>
          <a:ext cx="4572000" cy="5143500"/>
        </p:xfrm>
        <a:graphic>
          <a:graphicData uri="http://schemas.openxmlformats.org/presentationml/2006/ole">
            <p:oleObj spid="_x0000_s714754"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7.5706</a:t>
            </a:r>
          </a:p>
          <a:p>
            <a:pPr marL="609600" indent="-609600">
              <a:buFontTx/>
              <a:buAutoNum type="arabicPeriod"/>
            </a:pPr>
            <a:r>
              <a:rPr lang="en-US"/>
              <a:t>7.2041</a:t>
            </a:r>
          </a:p>
          <a:p>
            <a:pPr marL="609600" indent="-609600">
              <a:buFontTx/>
              <a:buAutoNum type="arabicPeriod"/>
            </a:pPr>
            <a:r>
              <a:rPr lang="en-US"/>
              <a:t>15.9241</a:t>
            </a:r>
          </a:p>
          <a:p>
            <a:pPr marL="609600" indent="-609600">
              <a:buFontTx/>
              <a:buAutoNum type="arabicPeriod"/>
            </a:pPr>
            <a:r>
              <a:rPr lang="en-US"/>
              <a:t>6.5706</a:t>
            </a:r>
          </a:p>
          <a:p>
            <a:pPr marL="609600" indent="-609600">
              <a:buFontTx/>
              <a:buAutoNum type="arabicPeriod"/>
            </a:pPr>
            <a:r>
              <a:rPr lang="en-US"/>
              <a:t>none of these</a:t>
            </a:r>
          </a:p>
        </p:txBody>
      </p:sp>
      <p:sp>
        <p:nvSpPr>
          <p:cNvPr id="30726"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533400" y="1066800"/>
          <a:ext cx="3505200" cy="987425"/>
        </p:xfrm>
        <a:graphic>
          <a:graphicData uri="http://schemas.openxmlformats.org/presentationml/2006/ole">
            <p:oleObj spid="_x0000_s714755" name="Equation" r:id="rId6" imgW="1269449"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485775"/>
            <a:ext cx="8382000" cy="854075"/>
          </a:xfrm>
        </p:spPr>
        <p:txBody>
          <a:bodyPr>
            <a:spAutoFit/>
          </a:bodyPr>
          <a:lstStyle/>
          <a:p>
            <a:r>
              <a:rPr lang="en-US" sz="3200"/>
              <a:t>If                                       , evaluate             .</a:t>
            </a:r>
          </a:p>
        </p:txBody>
      </p:sp>
      <p:graphicFrame>
        <p:nvGraphicFramePr>
          <p:cNvPr id="31747" name="TPChart"/>
          <p:cNvGraphicFramePr>
            <a:graphicFrameLocks noChangeAspect="1"/>
          </p:cNvGraphicFramePr>
          <p:nvPr/>
        </p:nvGraphicFramePr>
        <p:xfrm>
          <a:off x="4572000" y="1714500"/>
          <a:ext cx="4572000" cy="5143500"/>
        </p:xfrm>
        <a:graphic>
          <a:graphicData uri="http://schemas.openxmlformats.org/presentationml/2006/ole">
            <p:oleObj spid="_x0000_s715778" name="Chart" r:id="rId5" imgW="4571989" imgH="5143584" progId="MSGraph.Chart.8">
              <p:embed followColorScheme="full"/>
            </p:oleObj>
          </a:graphicData>
        </a:graphic>
      </p:graphicFrame>
      <p:sp>
        <p:nvSpPr>
          <p:cNvPr id="31748" name="TPAnswers" hidden="1"/>
          <p:cNvSpPr>
            <a:spLocks noGrp="1" noChangeArrowheads="1"/>
          </p:cNvSpPr>
          <p:nvPr>
            <p:ph type="body" idx="1"/>
            <p:custDataLst>
              <p:tags r:id="rId3"/>
            </p:custDataLst>
          </p:nvPr>
        </p:nvSpPr>
        <p:spPr>
          <a:xfrm>
            <a:off x="457200" y="68897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81000" y="2057400"/>
            <a:ext cx="1881188" cy="1225550"/>
            <a:chOff x="312" y="1296"/>
            <a:chExt cx="1185" cy="772"/>
          </a:xfrm>
        </p:grpSpPr>
        <p:graphicFrame>
          <p:nvGraphicFramePr>
            <p:cNvPr id="31749" name="PSPic"/>
            <p:cNvGraphicFramePr>
              <a:graphicFrameLocks noChangeAspect="1"/>
            </p:cNvGraphicFramePr>
            <p:nvPr/>
          </p:nvGraphicFramePr>
          <p:xfrm>
            <a:off x="423" y="1555"/>
            <a:ext cx="1074" cy="513"/>
          </p:xfrm>
          <a:graphic>
            <a:graphicData uri="http://schemas.openxmlformats.org/presentationml/2006/ole">
              <p:oleObj spid="_x0000_s715785" name="Equation" r:id="rId6" imgW="698400" imgH="330120" progId="">
                <p:embed/>
              </p:oleObj>
            </a:graphicData>
          </a:graphic>
        </p:graphicFrame>
        <p:sp>
          <p:nvSpPr>
            <p:cNvPr id="31759" name="PSText"/>
            <p:cNvSpPr txBox="1">
              <a:spLocks noChangeArrowheads="1"/>
            </p:cNvSpPr>
            <p:nvPr/>
          </p:nvSpPr>
          <p:spPr bwMode="auto">
            <a:xfrm>
              <a:off x="432" y="1296"/>
              <a:ext cx="400" cy="240"/>
            </a:xfrm>
            <a:prstGeom prst="rect">
              <a:avLst/>
            </a:prstGeom>
            <a:noFill/>
            <a:ln w="9525">
              <a:noFill/>
              <a:miter lim="800000"/>
              <a:headEnd/>
              <a:tailEnd/>
            </a:ln>
            <a:effectLst/>
          </p:spPr>
          <p:txBody>
            <a:bodyPr/>
            <a:lstStyle/>
            <a:p>
              <a:r>
                <a:rPr lang="en-US" sz="2400"/>
                <a:t>1.</a:t>
              </a:r>
            </a:p>
          </p:txBody>
        </p:sp>
        <p:sp>
          <p:nvSpPr>
            <p:cNvPr id="31760" name="PSArrow"/>
            <p:cNvSpPr>
              <a:spLocks noChangeArrowheads="1"/>
            </p:cNvSpPr>
            <p:nvPr/>
          </p:nvSpPr>
          <p:spPr bwMode="auto">
            <a:xfrm>
              <a:off x="31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079625"/>
            <a:ext cx="1974850" cy="1225550"/>
            <a:chOff x="1752" y="1310"/>
            <a:chExt cx="1244" cy="772"/>
          </a:xfrm>
        </p:grpSpPr>
        <p:graphicFrame>
          <p:nvGraphicFramePr>
            <p:cNvPr id="31751" name="PSPic"/>
            <p:cNvGraphicFramePr>
              <a:graphicFrameLocks noChangeAspect="1"/>
            </p:cNvGraphicFramePr>
            <p:nvPr/>
          </p:nvGraphicFramePr>
          <p:xfrm>
            <a:off x="1863" y="1569"/>
            <a:ext cx="1133" cy="513"/>
          </p:xfrm>
          <a:graphic>
            <a:graphicData uri="http://schemas.openxmlformats.org/presentationml/2006/ole">
              <p:oleObj spid="_x0000_s715784" name="Equation" r:id="rId7" imgW="736560" imgH="330120" progId="">
                <p:embed/>
              </p:oleObj>
            </a:graphicData>
          </a:graphic>
        </p:graphicFrame>
        <p:sp>
          <p:nvSpPr>
            <p:cNvPr id="31762" name="PSText"/>
            <p:cNvSpPr txBox="1">
              <a:spLocks noChangeArrowheads="1"/>
            </p:cNvSpPr>
            <p:nvPr/>
          </p:nvSpPr>
          <p:spPr bwMode="auto">
            <a:xfrm>
              <a:off x="1872" y="1310"/>
              <a:ext cx="400" cy="240"/>
            </a:xfrm>
            <a:prstGeom prst="rect">
              <a:avLst/>
            </a:prstGeom>
            <a:noFill/>
            <a:ln w="9525">
              <a:noFill/>
              <a:miter lim="800000"/>
              <a:headEnd/>
              <a:tailEnd/>
            </a:ln>
            <a:effectLst/>
          </p:spPr>
          <p:txBody>
            <a:bodyPr/>
            <a:lstStyle/>
            <a:p>
              <a:r>
                <a:rPr lang="en-US" sz="2400"/>
                <a:t>2.</a:t>
              </a:r>
            </a:p>
          </p:txBody>
        </p:sp>
        <p:sp>
          <p:nvSpPr>
            <p:cNvPr id="31763" name="PSArrow"/>
            <p:cNvSpPr>
              <a:spLocks noChangeArrowheads="1"/>
            </p:cNvSpPr>
            <p:nvPr/>
          </p:nvSpPr>
          <p:spPr bwMode="auto">
            <a:xfrm>
              <a:off x="1752" y="14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05200"/>
            <a:ext cx="1997075" cy="1225550"/>
            <a:chOff x="936" y="2208"/>
            <a:chExt cx="1258" cy="772"/>
          </a:xfrm>
        </p:grpSpPr>
        <p:graphicFrame>
          <p:nvGraphicFramePr>
            <p:cNvPr id="31753" name="PSPic"/>
            <p:cNvGraphicFramePr>
              <a:graphicFrameLocks noChangeAspect="1"/>
            </p:cNvGraphicFramePr>
            <p:nvPr/>
          </p:nvGraphicFramePr>
          <p:xfrm>
            <a:off x="1056" y="2467"/>
            <a:ext cx="1138" cy="513"/>
          </p:xfrm>
          <a:graphic>
            <a:graphicData uri="http://schemas.openxmlformats.org/presentationml/2006/ole">
              <p:oleObj spid="_x0000_s715783" name="Equation" r:id="rId8" imgW="736560" imgH="330120" progId="">
                <p:embed/>
              </p:oleObj>
            </a:graphicData>
          </a:graphic>
        </p:graphicFrame>
        <p:sp>
          <p:nvSpPr>
            <p:cNvPr id="31765"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31766"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953000"/>
            <a:ext cx="1974850" cy="1225550"/>
            <a:chOff x="360" y="3120"/>
            <a:chExt cx="1244" cy="772"/>
          </a:xfrm>
        </p:grpSpPr>
        <p:graphicFrame>
          <p:nvGraphicFramePr>
            <p:cNvPr id="31755" name="PSPic"/>
            <p:cNvGraphicFramePr>
              <a:graphicFrameLocks noChangeAspect="1"/>
            </p:cNvGraphicFramePr>
            <p:nvPr/>
          </p:nvGraphicFramePr>
          <p:xfrm>
            <a:off x="470" y="3379"/>
            <a:ext cx="1134" cy="513"/>
          </p:xfrm>
          <a:graphic>
            <a:graphicData uri="http://schemas.openxmlformats.org/presentationml/2006/ole">
              <p:oleObj spid="_x0000_s715782" name="Equation" r:id="rId9" imgW="736560" imgH="330120" progId="">
                <p:embed/>
              </p:oleObj>
            </a:graphicData>
          </a:graphic>
        </p:graphicFrame>
        <p:sp>
          <p:nvSpPr>
            <p:cNvPr id="31768"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31769"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953000"/>
            <a:ext cx="1866900" cy="1225550"/>
            <a:chOff x="1800" y="3120"/>
            <a:chExt cx="1176" cy="772"/>
          </a:xfrm>
        </p:grpSpPr>
        <p:graphicFrame>
          <p:nvGraphicFramePr>
            <p:cNvPr id="31757" name="PSPic"/>
            <p:cNvGraphicFramePr>
              <a:graphicFrameLocks noChangeAspect="1"/>
            </p:cNvGraphicFramePr>
            <p:nvPr/>
          </p:nvGraphicFramePr>
          <p:xfrm>
            <a:off x="1920" y="3379"/>
            <a:ext cx="1056" cy="513"/>
          </p:xfrm>
          <a:graphic>
            <a:graphicData uri="http://schemas.openxmlformats.org/presentationml/2006/ole">
              <p:oleObj spid="_x0000_s715781" name="Equation" r:id="rId10" imgW="685800" imgH="330120" progId="">
                <p:embed/>
              </p:oleObj>
            </a:graphicData>
          </a:graphic>
        </p:graphicFrame>
        <p:sp>
          <p:nvSpPr>
            <p:cNvPr id="31771" name="PSText"/>
            <p:cNvSpPr txBox="1">
              <a:spLocks noChangeArrowheads="1"/>
            </p:cNvSpPr>
            <p:nvPr/>
          </p:nvSpPr>
          <p:spPr bwMode="auto">
            <a:xfrm>
              <a:off x="1920" y="3120"/>
              <a:ext cx="400" cy="240"/>
            </a:xfrm>
            <a:prstGeom prst="rect">
              <a:avLst/>
            </a:prstGeom>
            <a:noFill/>
            <a:ln w="9525">
              <a:noFill/>
              <a:miter lim="800000"/>
              <a:headEnd/>
              <a:tailEnd/>
            </a:ln>
            <a:effectLst/>
          </p:spPr>
          <p:txBody>
            <a:bodyPr/>
            <a:lstStyle/>
            <a:p>
              <a:r>
                <a:rPr lang="en-US" sz="2400"/>
                <a:t>5.</a:t>
              </a:r>
            </a:p>
          </p:txBody>
        </p:sp>
        <p:sp>
          <p:nvSpPr>
            <p:cNvPr id="31772" name="PSArrow"/>
            <p:cNvSpPr>
              <a:spLocks noChangeArrowheads="1"/>
            </p:cNvSpPr>
            <p:nvPr/>
          </p:nvSpPr>
          <p:spPr bwMode="auto">
            <a:xfrm>
              <a:off x="180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1775" name="Rectangle 31"/>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74" name="Object 30"/>
          <p:cNvGraphicFramePr>
            <a:graphicFrameLocks noChangeAspect="1"/>
          </p:cNvGraphicFramePr>
          <p:nvPr/>
        </p:nvGraphicFramePr>
        <p:xfrm>
          <a:off x="838200" y="762000"/>
          <a:ext cx="4419600" cy="592138"/>
        </p:xfrm>
        <a:graphic>
          <a:graphicData uri="http://schemas.openxmlformats.org/presentationml/2006/ole">
            <p:oleObj spid="_x0000_s715779" name="Equation" r:id="rId11" imgW="1536033" imgH="203112" progId="">
              <p:embed/>
            </p:oleObj>
          </a:graphicData>
        </a:graphic>
      </p:graphicFrame>
      <p:sp>
        <p:nvSpPr>
          <p:cNvPr id="31777" name="Rectangle 33"/>
          <p:cNvSpPr>
            <a:spLocks noChangeArrowheads="1"/>
          </p:cNvSpPr>
          <p:nvPr/>
        </p:nvSpPr>
        <p:spPr bwMode="auto">
          <a:xfrm>
            <a:off x="0" y="32877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76" name="Object 32"/>
          <p:cNvGraphicFramePr>
            <a:graphicFrameLocks noChangeAspect="1"/>
          </p:cNvGraphicFramePr>
          <p:nvPr/>
        </p:nvGraphicFramePr>
        <p:xfrm>
          <a:off x="6934200" y="582613"/>
          <a:ext cx="1524000" cy="941387"/>
        </p:xfrm>
        <a:graphic>
          <a:graphicData uri="http://schemas.openxmlformats.org/presentationml/2006/ole">
            <p:oleObj spid="_x0000_s715780" name="Equation" r:id="rId12" imgW="457200" imgH="279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17463"/>
            <a:ext cx="8229600" cy="1647825"/>
          </a:xfrm>
        </p:spPr>
        <p:txBody>
          <a:bodyPr>
            <a:spAutoFit/>
          </a:bodyPr>
          <a:lstStyle/>
          <a:p>
            <a:r>
              <a:rPr lang="en-US" sz="2800"/>
              <a:t>Find parametric equations for the tangent line to the curve with the given parametric equations at the specified point.</a:t>
            </a:r>
          </a:p>
        </p:txBody>
      </p:sp>
      <p:graphicFrame>
        <p:nvGraphicFramePr>
          <p:cNvPr id="33795" name="TPChart"/>
          <p:cNvGraphicFramePr>
            <a:graphicFrameLocks noChangeAspect="1"/>
          </p:cNvGraphicFramePr>
          <p:nvPr/>
        </p:nvGraphicFramePr>
        <p:xfrm>
          <a:off x="5011738" y="2209800"/>
          <a:ext cx="4132262" cy="4648200"/>
        </p:xfrm>
        <a:graphic>
          <a:graphicData uri="http://schemas.openxmlformats.org/presentationml/2006/ole">
            <p:oleObj spid="_x0000_s716802"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2452688"/>
            <a:ext cx="2057400" cy="4024312"/>
          </a:xfrm>
        </p:spPr>
        <p:txBody>
          <a:bodyPr>
            <a:spAutoFit/>
          </a:bodyPr>
          <a:lstStyle/>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p:txBody>
      </p:sp>
      <p:sp>
        <p:nvSpPr>
          <p:cNvPr id="3379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7" name="Object 5"/>
          <p:cNvGraphicFramePr>
            <a:graphicFrameLocks noChangeAspect="1"/>
          </p:cNvGraphicFramePr>
          <p:nvPr/>
        </p:nvGraphicFramePr>
        <p:xfrm>
          <a:off x="533400" y="1587500"/>
          <a:ext cx="6172200" cy="622300"/>
        </p:xfrm>
        <a:graphic>
          <a:graphicData uri="http://schemas.openxmlformats.org/presentationml/2006/ole">
            <p:oleObj spid="_x0000_s716803" name="Equation" r:id="rId6" imgW="2108200" imgH="215900" progId="">
              <p:embed/>
            </p:oleObj>
          </a:graphicData>
        </a:graphic>
      </p:graphicFrame>
      <p:sp>
        <p:nvSpPr>
          <p:cNvPr id="3380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9" name="Object 7"/>
          <p:cNvGraphicFramePr>
            <a:graphicFrameLocks noChangeAspect="1"/>
          </p:cNvGraphicFramePr>
          <p:nvPr/>
        </p:nvGraphicFramePr>
        <p:xfrm>
          <a:off x="914400" y="2405063"/>
          <a:ext cx="4262438" cy="566737"/>
        </p:xfrm>
        <a:graphic>
          <a:graphicData uri="http://schemas.openxmlformats.org/presentationml/2006/ole">
            <p:oleObj spid="_x0000_s716804" name="Equation" r:id="rId7" imgW="1600200" imgH="215900" progId="">
              <p:embed/>
            </p:oleObj>
          </a:graphicData>
        </a:graphic>
      </p:graphicFrame>
      <p:sp>
        <p:nvSpPr>
          <p:cNvPr id="3380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1" name="Object 9"/>
          <p:cNvGraphicFramePr>
            <a:graphicFrameLocks noChangeAspect="1"/>
          </p:cNvGraphicFramePr>
          <p:nvPr/>
        </p:nvGraphicFramePr>
        <p:xfrm>
          <a:off x="914400" y="3292475"/>
          <a:ext cx="4262438" cy="566738"/>
        </p:xfrm>
        <a:graphic>
          <a:graphicData uri="http://schemas.openxmlformats.org/presentationml/2006/ole">
            <p:oleObj spid="_x0000_s716805" name="Equation" r:id="rId8" imgW="1600200" imgH="215900" progId="">
              <p:embed/>
            </p:oleObj>
          </a:graphicData>
        </a:graphic>
      </p:graphicFrame>
      <p:sp>
        <p:nvSpPr>
          <p:cNvPr id="3380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3" name="Object 11"/>
          <p:cNvGraphicFramePr>
            <a:graphicFrameLocks noChangeAspect="1"/>
          </p:cNvGraphicFramePr>
          <p:nvPr/>
        </p:nvGraphicFramePr>
        <p:xfrm>
          <a:off x="914400" y="4191000"/>
          <a:ext cx="4262438" cy="566738"/>
        </p:xfrm>
        <a:graphic>
          <a:graphicData uri="http://schemas.openxmlformats.org/presentationml/2006/ole">
            <p:oleObj spid="_x0000_s716806" name="Equation" r:id="rId9" imgW="1600200" imgH="215900" progId="">
              <p:embed/>
            </p:oleObj>
          </a:graphicData>
        </a:graphic>
      </p:graphicFrame>
      <p:sp>
        <p:nvSpPr>
          <p:cNvPr id="3380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5" name="Object 13"/>
          <p:cNvGraphicFramePr>
            <a:graphicFrameLocks noChangeAspect="1"/>
          </p:cNvGraphicFramePr>
          <p:nvPr/>
        </p:nvGraphicFramePr>
        <p:xfrm>
          <a:off x="914400" y="5045075"/>
          <a:ext cx="4262438" cy="566738"/>
        </p:xfrm>
        <a:graphic>
          <a:graphicData uri="http://schemas.openxmlformats.org/presentationml/2006/ole">
            <p:oleObj spid="_x0000_s716807" name="Equation" r:id="rId10" imgW="1600200" imgH="215900" progId="">
              <p:embed/>
            </p:oleObj>
          </a:graphicData>
        </a:graphic>
      </p:graphicFrame>
      <p:sp>
        <p:nvSpPr>
          <p:cNvPr id="33808"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7" name="Object 15"/>
          <p:cNvGraphicFramePr>
            <a:graphicFrameLocks noChangeAspect="1"/>
          </p:cNvGraphicFramePr>
          <p:nvPr/>
        </p:nvGraphicFramePr>
        <p:xfrm>
          <a:off x="914400" y="5910263"/>
          <a:ext cx="3962400" cy="566737"/>
        </p:xfrm>
        <a:graphic>
          <a:graphicData uri="http://schemas.openxmlformats.org/presentationml/2006/ole">
            <p:oleObj spid="_x0000_s716808" name="Equation" r:id="rId11" imgW="1485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76200"/>
            <a:ext cx="8229600" cy="1828800"/>
          </a:xfrm>
        </p:spPr>
        <p:txBody>
          <a:bodyPr>
            <a:spAutoFit/>
          </a:bodyPr>
          <a:lstStyle/>
          <a:p>
            <a:r>
              <a:rPr lang="en-US" sz="3200"/>
              <a:t>A particle moves with position function</a:t>
            </a:r>
            <a:br>
              <a:rPr lang="en-US" sz="3200"/>
            </a:br>
            <a:r>
              <a:rPr lang="en-US" sz="3200"/>
              <a:t>                                          . Find the speed of the particle.</a:t>
            </a:r>
          </a:p>
        </p:txBody>
      </p:sp>
      <p:graphicFrame>
        <p:nvGraphicFramePr>
          <p:cNvPr id="34819" name="TPChart"/>
          <p:cNvGraphicFramePr>
            <a:graphicFrameLocks noChangeAspect="1"/>
          </p:cNvGraphicFramePr>
          <p:nvPr/>
        </p:nvGraphicFramePr>
        <p:xfrm>
          <a:off x="4572000" y="1714500"/>
          <a:ext cx="4572000" cy="5143500"/>
        </p:xfrm>
        <a:graphic>
          <a:graphicData uri="http://schemas.openxmlformats.org/presentationml/2006/ole">
            <p:oleObj spid="_x0000_s717826" name="Chart" r:id="rId5" imgW="4571989" imgH="5143584" progId="MSGraph.Chart.8">
              <p:embed followColorScheme="full"/>
            </p:oleObj>
          </a:graphicData>
        </a:graphic>
      </p:graphicFrame>
      <p:sp>
        <p:nvSpPr>
          <p:cNvPr id="34820" name="TPAnswers" hidden="1"/>
          <p:cNvSpPr>
            <a:spLocks noGrp="1" noChangeArrowheads="1"/>
          </p:cNvSpPr>
          <p:nvPr>
            <p:ph type="body" idx="1"/>
            <p:custDataLst>
              <p:tags r:id="rId3"/>
            </p:custDataLst>
          </p:nvPr>
        </p:nvSpPr>
        <p:spPr>
          <a:xfrm>
            <a:off x="5334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81000" y="2232025"/>
            <a:ext cx="1971675" cy="1000125"/>
            <a:chOff x="322" y="1406"/>
            <a:chExt cx="1242" cy="630"/>
          </a:xfrm>
        </p:grpSpPr>
        <p:graphicFrame>
          <p:nvGraphicFramePr>
            <p:cNvPr id="34821" name="PSPic"/>
            <p:cNvGraphicFramePr>
              <a:graphicFrameLocks noChangeAspect="1"/>
            </p:cNvGraphicFramePr>
            <p:nvPr/>
          </p:nvGraphicFramePr>
          <p:xfrm>
            <a:off x="442" y="1646"/>
            <a:ext cx="1122" cy="390"/>
          </p:xfrm>
          <a:graphic>
            <a:graphicData uri="http://schemas.openxmlformats.org/presentationml/2006/ole">
              <p:oleObj spid="_x0000_s717832" name="Equation" r:id="rId6" imgW="596641" imgH="203112" progId="">
                <p:embed/>
              </p:oleObj>
            </a:graphicData>
          </a:graphic>
        </p:graphicFrame>
        <p:sp>
          <p:nvSpPr>
            <p:cNvPr id="34831" name="PSText"/>
            <p:cNvSpPr txBox="1">
              <a:spLocks noChangeArrowheads="1"/>
            </p:cNvSpPr>
            <p:nvPr/>
          </p:nvSpPr>
          <p:spPr bwMode="auto">
            <a:xfrm>
              <a:off x="442" y="1406"/>
              <a:ext cx="400" cy="240"/>
            </a:xfrm>
            <a:prstGeom prst="rect">
              <a:avLst/>
            </a:prstGeom>
            <a:noFill/>
            <a:ln w="9525">
              <a:noFill/>
              <a:miter lim="800000"/>
              <a:headEnd/>
              <a:tailEnd/>
            </a:ln>
            <a:effectLst/>
          </p:spPr>
          <p:txBody>
            <a:bodyPr/>
            <a:lstStyle/>
            <a:p>
              <a:r>
                <a:rPr lang="en-US" sz="2400"/>
                <a:t>1.</a:t>
              </a:r>
            </a:p>
          </p:txBody>
        </p:sp>
        <p:sp>
          <p:nvSpPr>
            <p:cNvPr id="34832" name="PSArrow"/>
            <p:cNvSpPr>
              <a:spLocks noChangeArrowheads="1"/>
            </p:cNvSpPr>
            <p:nvPr/>
          </p:nvSpPr>
          <p:spPr bwMode="auto">
            <a:xfrm>
              <a:off x="322" y="15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14625" y="2209800"/>
            <a:ext cx="2085975" cy="1000125"/>
            <a:chOff x="1656" y="1392"/>
            <a:chExt cx="1314" cy="630"/>
          </a:xfrm>
        </p:grpSpPr>
        <p:graphicFrame>
          <p:nvGraphicFramePr>
            <p:cNvPr id="34823" name="PSPic"/>
            <p:cNvGraphicFramePr>
              <a:graphicFrameLocks noChangeAspect="1"/>
            </p:cNvGraphicFramePr>
            <p:nvPr/>
          </p:nvGraphicFramePr>
          <p:xfrm>
            <a:off x="1776" y="1632"/>
            <a:ext cx="1194" cy="390"/>
          </p:xfrm>
          <a:graphic>
            <a:graphicData uri="http://schemas.openxmlformats.org/presentationml/2006/ole">
              <p:oleObj spid="_x0000_s717831" name="Equation" r:id="rId7" imgW="634725" imgH="203112" progId="">
                <p:embed/>
              </p:oleObj>
            </a:graphicData>
          </a:graphic>
        </p:graphicFrame>
        <p:sp>
          <p:nvSpPr>
            <p:cNvPr id="34834" name="PSText"/>
            <p:cNvSpPr txBox="1">
              <a:spLocks noChangeArrowheads="1"/>
            </p:cNvSpPr>
            <p:nvPr/>
          </p:nvSpPr>
          <p:spPr bwMode="auto">
            <a:xfrm>
              <a:off x="1776" y="1392"/>
              <a:ext cx="400" cy="240"/>
            </a:xfrm>
            <a:prstGeom prst="rect">
              <a:avLst/>
            </a:prstGeom>
            <a:noFill/>
            <a:ln w="9525">
              <a:noFill/>
              <a:miter lim="800000"/>
              <a:headEnd/>
              <a:tailEnd/>
            </a:ln>
            <a:effectLst/>
          </p:spPr>
          <p:txBody>
            <a:bodyPr/>
            <a:lstStyle/>
            <a:p>
              <a:r>
                <a:rPr lang="en-US" sz="2400"/>
                <a:t>2.</a:t>
              </a:r>
            </a:p>
          </p:txBody>
        </p:sp>
        <p:sp>
          <p:nvSpPr>
            <p:cNvPr id="34835" name="PSArrow"/>
            <p:cNvSpPr>
              <a:spLocks noChangeArrowheads="1"/>
            </p:cNvSpPr>
            <p:nvPr/>
          </p:nvSpPr>
          <p:spPr bwMode="auto">
            <a:xfrm>
              <a:off x="1656"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81400"/>
            <a:ext cx="1790700" cy="904875"/>
            <a:chOff x="936" y="2256"/>
            <a:chExt cx="1128" cy="570"/>
          </a:xfrm>
        </p:grpSpPr>
        <p:graphicFrame>
          <p:nvGraphicFramePr>
            <p:cNvPr id="34825" name="PSPic"/>
            <p:cNvGraphicFramePr>
              <a:graphicFrameLocks noChangeAspect="1"/>
            </p:cNvGraphicFramePr>
            <p:nvPr/>
          </p:nvGraphicFramePr>
          <p:xfrm>
            <a:off x="1056" y="2496"/>
            <a:ext cx="1008" cy="330"/>
          </p:xfrm>
          <a:graphic>
            <a:graphicData uri="http://schemas.openxmlformats.org/presentationml/2006/ole">
              <p:oleObj spid="_x0000_s717830" name="Equation" r:id="rId8" imgW="532937" imgH="177646" progId="">
                <p:embed/>
              </p:oleObj>
            </a:graphicData>
          </a:graphic>
        </p:graphicFrame>
        <p:sp>
          <p:nvSpPr>
            <p:cNvPr id="34837" name="PSText"/>
            <p:cNvSpPr txBox="1">
              <a:spLocks noChangeArrowheads="1"/>
            </p:cNvSpPr>
            <p:nvPr/>
          </p:nvSpPr>
          <p:spPr bwMode="auto">
            <a:xfrm>
              <a:off x="1056" y="2256"/>
              <a:ext cx="400" cy="240"/>
            </a:xfrm>
            <a:prstGeom prst="rect">
              <a:avLst/>
            </a:prstGeom>
            <a:noFill/>
            <a:ln w="9525">
              <a:noFill/>
              <a:miter lim="800000"/>
              <a:headEnd/>
              <a:tailEnd/>
            </a:ln>
            <a:effectLst/>
          </p:spPr>
          <p:txBody>
            <a:bodyPr/>
            <a:lstStyle/>
            <a:p>
              <a:r>
                <a:rPr lang="en-US" sz="2400"/>
                <a:t>3.</a:t>
              </a:r>
            </a:p>
          </p:txBody>
        </p:sp>
        <p:sp>
          <p:nvSpPr>
            <p:cNvPr id="34838" name="PSArrow"/>
            <p:cNvSpPr>
              <a:spLocks noChangeArrowheads="1"/>
            </p:cNvSpPr>
            <p:nvPr/>
          </p:nvSpPr>
          <p:spPr bwMode="auto">
            <a:xfrm>
              <a:off x="936"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17525" y="4953000"/>
            <a:ext cx="1609725" cy="904875"/>
            <a:chOff x="408" y="3120"/>
            <a:chExt cx="1014" cy="570"/>
          </a:xfrm>
        </p:grpSpPr>
        <p:graphicFrame>
          <p:nvGraphicFramePr>
            <p:cNvPr id="34827" name="PSPic"/>
            <p:cNvGraphicFramePr>
              <a:graphicFrameLocks noChangeAspect="1"/>
            </p:cNvGraphicFramePr>
            <p:nvPr/>
          </p:nvGraphicFramePr>
          <p:xfrm>
            <a:off x="528" y="3360"/>
            <a:ext cx="894" cy="330"/>
          </p:xfrm>
          <a:graphic>
            <a:graphicData uri="http://schemas.openxmlformats.org/presentationml/2006/ole">
              <p:oleObj spid="_x0000_s717829" name="Equation" r:id="rId9" imgW="469696" imgH="177723" progId="">
                <p:embed/>
              </p:oleObj>
            </a:graphicData>
          </a:graphic>
        </p:graphicFrame>
        <p:sp>
          <p:nvSpPr>
            <p:cNvPr id="34840"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34841"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4953000"/>
            <a:ext cx="1790700" cy="904875"/>
            <a:chOff x="1704" y="3120"/>
            <a:chExt cx="1128" cy="570"/>
          </a:xfrm>
        </p:grpSpPr>
        <p:graphicFrame>
          <p:nvGraphicFramePr>
            <p:cNvPr id="34829" name="PSPic"/>
            <p:cNvGraphicFramePr>
              <a:graphicFrameLocks noChangeAspect="1"/>
            </p:cNvGraphicFramePr>
            <p:nvPr/>
          </p:nvGraphicFramePr>
          <p:xfrm>
            <a:off x="1824" y="3360"/>
            <a:ext cx="1008" cy="330"/>
          </p:xfrm>
          <a:graphic>
            <a:graphicData uri="http://schemas.openxmlformats.org/presentationml/2006/ole">
              <p:oleObj spid="_x0000_s717828" name="Equation" r:id="rId10" imgW="532937" imgH="177646" progId="">
                <p:embed/>
              </p:oleObj>
            </a:graphicData>
          </a:graphic>
        </p:graphicFrame>
        <p:sp>
          <p:nvSpPr>
            <p:cNvPr id="34843" name="PSText"/>
            <p:cNvSpPr txBox="1">
              <a:spLocks noChangeArrowheads="1"/>
            </p:cNvSpPr>
            <p:nvPr/>
          </p:nvSpPr>
          <p:spPr bwMode="auto">
            <a:xfrm>
              <a:off x="1824" y="3120"/>
              <a:ext cx="400" cy="240"/>
            </a:xfrm>
            <a:prstGeom prst="rect">
              <a:avLst/>
            </a:prstGeom>
            <a:noFill/>
            <a:ln w="9525">
              <a:noFill/>
              <a:miter lim="800000"/>
              <a:headEnd/>
              <a:tailEnd/>
            </a:ln>
            <a:effectLst/>
          </p:spPr>
          <p:txBody>
            <a:bodyPr/>
            <a:lstStyle/>
            <a:p>
              <a:r>
                <a:rPr lang="en-US" sz="2400"/>
                <a:t>5.</a:t>
              </a:r>
            </a:p>
          </p:txBody>
        </p:sp>
        <p:sp>
          <p:nvSpPr>
            <p:cNvPr id="34844" name="PSArrow"/>
            <p:cNvSpPr>
              <a:spLocks noChangeArrowheads="1"/>
            </p:cNvSpPr>
            <p:nvPr/>
          </p:nvSpPr>
          <p:spPr bwMode="auto">
            <a:xfrm>
              <a:off x="17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484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46" name="Object 30"/>
          <p:cNvGraphicFramePr>
            <a:graphicFrameLocks noChangeAspect="1"/>
          </p:cNvGraphicFramePr>
          <p:nvPr/>
        </p:nvGraphicFramePr>
        <p:xfrm>
          <a:off x="533400" y="762000"/>
          <a:ext cx="4876800" cy="765175"/>
        </p:xfrm>
        <a:graphic>
          <a:graphicData uri="http://schemas.openxmlformats.org/presentationml/2006/ole">
            <p:oleObj spid="_x0000_s717827" name="Equation" r:id="rId11" imgW="1358310"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76200"/>
            <a:ext cx="8229600" cy="976313"/>
          </a:xfrm>
        </p:spPr>
        <p:txBody>
          <a:bodyPr>
            <a:spAutoFit/>
          </a:bodyPr>
          <a:lstStyle/>
          <a:p>
            <a:r>
              <a:rPr lang="en-US" sz="4000"/>
              <a:t>Evaluate the limit. </a:t>
            </a:r>
          </a:p>
        </p:txBody>
      </p:sp>
      <p:graphicFrame>
        <p:nvGraphicFramePr>
          <p:cNvPr id="10243" name="TPChart"/>
          <p:cNvGraphicFramePr>
            <a:graphicFrameLocks noChangeAspect="1"/>
          </p:cNvGraphicFramePr>
          <p:nvPr/>
        </p:nvGraphicFramePr>
        <p:xfrm>
          <a:off x="4508500" y="1651000"/>
          <a:ext cx="4572000" cy="5143500"/>
        </p:xfrm>
        <a:graphic>
          <a:graphicData uri="http://schemas.openxmlformats.org/presentationml/2006/ole">
            <p:oleObj spid="_x0000_s70658"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457200" y="2819400"/>
            <a:ext cx="4114800" cy="3403600"/>
          </a:xfrm>
        </p:spPr>
        <p:txBody>
          <a:bodyPr>
            <a:spAutoFit/>
          </a:bodyPr>
          <a:lstStyle/>
          <a:p>
            <a:pPr marL="609600" indent="-609600">
              <a:buFontTx/>
              <a:buAutoNum type="arabicPeriod"/>
            </a:pPr>
            <a:r>
              <a:rPr lang="en-US"/>
              <a:t>-5</a:t>
            </a:r>
          </a:p>
          <a:p>
            <a:pPr marL="609600" indent="-609600">
              <a:buFontTx/>
              <a:buAutoNum type="arabicPeriod"/>
            </a:pPr>
            <a:r>
              <a:rPr lang="en-US"/>
              <a:t>1</a:t>
            </a:r>
          </a:p>
          <a:p>
            <a:pPr marL="609600" indent="-609600">
              <a:buFontTx/>
              <a:buAutoNum type="arabicPeriod"/>
            </a:pPr>
            <a:r>
              <a:rPr lang="en-US"/>
              <a:t>0</a:t>
            </a:r>
          </a:p>
          <a:p>
            <a:pPr marL="609600" indent="-609600">
              <a:buFontTx/>
              <a:buAutoNum type="arabicPeriod"/>
            </a:pPr>
            <a:r>
              <a:rPr lang="en-US"/>
              <a:t>5</a:t>
            </a:r>
          </a:p>
          <a:p>
            <a:pPr marL="609600" indent="-609600">
              <a:buFontTx/>
              <a:buAutoNum type="arabicPeriod"/>
            </a:pPr>
            <a:r>
              <a:rPr lang="en-US"/>
              <a:t>The limit does not exist.</a:t>
            </a:r>
          </a:p>
        </p:txBody>
      </p:sp>
      <p:sp>
        <p:nvSpPr>
          <p:cNvPr id="10246"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457200" y="1066800"/>
          <a:ext cx="2819400" cy="1312863"/>
        </p:xfrm>
        <a:graphic>
          <a:graphicData uri="http://schemas.openxmlformats.org/presentationml/2006/ole">
            <p:oleObj spid="_x0000_s70659" name="Equation" r:id="rId6" imgW="7874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46038"/>
            <a:ext cx="8229600" cy="2316162"/>
          </a:xfrm>
        </p:spPr>
        <p:txBody>
          <a:bodyPr>
            <a:spAutoFit/>
          </a:bodyPr>
          <a:lstStyle/>
          <a:p>
            <a:r>
              <a:rPr lang="en-US" sz="3200"/>
              <a:t>A particle moves with position function </a:t>
            </a:r>
            <a:br>
              <a:rPr lang="en-US" sz="3200"/>
            </a:br>
            <a:r>
              <a:rPr lang="en-US" sz="3200"/>
              <a:t>                                                    .   Find the tangential component of the acceleration vector.</a:t>
            </a:r>
          </a:p>
        </p:txBody>
      </p:sp>
      <p:graphicFrame>
        <p:nvGraphicFramePr>
          <p:cNvPr id="35843" name="TPChart"/>
          <p:cNvGraphicFramePr>
            <a:graphicFrameLocks noChangeAspect="1"/>
          </p:cNvGraphicFramePr>
          <p:nvPr/>
        </p:nvGraphicFramePr>
        <p:xfrm>
          <a:off x="4673600" y="1828800"/>
          <a:ext cx="4470400" cy="5029200"/>
        </p:xfrm>
        <a:graphic>
          <a:graphicData uri="http://schemas.openxmlformats.org/presentationml/2006/ole">
            <p:oleObj spid="_x0000_s718850" name="Chart" r:id="rId5" imgW="4571989" imgH="5143584" progId="MSGraph.Chart.8">
              <p:embed followColorScheme="full"/>
            </p:oleObj>
          </a:graphicData>
        </a:graphic>
      </p:graphicFrame>
      <p:sp>
        <p:nvSpPr>
          <p:cNvPr id="3584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533400" y="685800"/>
          <a:ext cx="5867400" cy="839788"/>
        </p:xfrm>
        <a:graphic>
          <a:graphicData uri="http://schemas.openxmlformats.org/presentationml/2006/ole">
            <p:oleObj spid="_x0000_s718851" name="Equation" r:id="rId6" imgW="1485900" imgH="215900" progId="">
              <p:embed/>
            </p:oleObj>
          </a:graphicData>
        </a:graphic>
      </p:graphicFrame>
      <p:sp>
        <p:nvSpPr>
          <p:cNvPr id="35844" name="TPAnswers"/>
          <p:cNvSpPr>
            <a:spLocks noGrp="1" noChangeArrowheads="1"/>
          </p:cNvSpPr>
          <p:nvPr>
            <p:ph type="body" idx="1"/>
            <p:custDataLst>
              <p:tags r:id="rId3"/>
            </p:custDataLst>
          </p:nvPr>
        </p:nvSpPr>
        <p:spPr>
          <a:xfrm>
            <a:off x="457200" y="2614613"/>
            <a:ext cx="4114800" cy="3405187"/>
          </a:xfrm>
        </p:spPr>
        <p:txBody>
          <a:bodyPr>
            <a:spAutoFit/>
          </a:bodyPr>
          <a:lstStyle/>
          <a:p>
            <a:pPr marL="609600" indent="-609600">
              <a:spcAft>
                <a:spcPct val="25000"/>
              </a:spcAft>
              <a:buFontTx/>
              <a:buAutoNum type="arabicPeriod"/>
            </a:pPr>
            <a:r>
              <a:rPr lang="da-DK"/>
              <a:t> </a:t>
            </a:r>
            <a:r>
              <a:rPr lang="da-DK" i="1"/>
              <a:t>a</a:t>
            </a:r>
            <a:r>
              <a:rPr lang="da-DK" i="1" baseline="-25000"/>
              <a:t>T</a:t>
            </a:r>
            <a:r>
              <a:rPr lang="da-DK"/>
              <a:t> = 36 </a:t>
            </a:r>
            <a:r>
              <a:rPr lang="da-DK" i="1"/>
              <a:t>t</a:t>
            </a:r>
            <a:r>
              <a:rPr lang="da-DK"/>
              <a:t> + 2</a:t>
            </a:r>
          </a:p>
          <a:p>
            <a:pPr marL="609600" indent="-609600">
              <a:spcAft>
                <a:spcPct val="25000"/>
              </a:spcAft>
              <a:buFontTx/>
              <a:buAutoNum type="arabicPeriod"/>
            </a:pPr>
            <a:r>
              <a:rPr lang="da-DK"/>
              <a:t> </a:t>
            </a:r>
            <a:r>
              <a:rPr lang="da-DK" i="1"/>
              <a:t>a</a:t>
            </a:r>
            <a:r>
              <a:rPr lang="da-DK" i="1" baseline="-25000"/>
              <a:t>T</a:t>
            </a:r>
            <a:r>
              <a:rPr lang="da-DK"/>
              <a:t> = 36 </a:t>
            </a:r>
            <a:r>
              <a:rPr lang="da-DK" i="1"/>
              <a:t>t</a:t>
            </a:r>
            <a:endParaRPr lang="da-DK"/>
          </a:p>
          <a:p>
            <a:pPr marL="609600" indent="-609600">
              <a:spcAft>
                <a:spcPct val="25000"/>
              </a:spcAft>
              <a:buFontTx/>
              <a:buAutoNum type="arabicPeriod"/>
            </a:pPr>
            <a:r>
              <a:rPr lang="da-DK"/>
              <a:t> </a:t>
            </a:r>
            <a:r>
              <a:rPr lang="da-DK" i="1"/>
              <a:t>a</a:t>
            </a:r>
            <a:r>
              <a:rPr lang="da-DK" i="1" baseline="-25000"/>
              <a:t>T</a:t>
            </a:r>
            <a:r>
              <a:rPr lang="da-DK"/>
              <a:t> = 18 </a:t>
            </a:r>
            <a:r>
              <a:rPr lang="da-DK" i="1"/>
              <a:t>t</a:t>
            </a:r>
            <a:endParaRPr lang="da-DK"/>
          </a:p>
          <a:p>
            <a:pPr marL="609600" indent="-609600">
              <a:spcAft>
                <a:spcPct val="25000"/>
              </a:spcAft>
              <a:buFontTx/>
              <a:buAutoNum type="arabicPeriod"/>
            </a:pPr>
            <a:r>
              <a:rPr lang="da-DK"/>
              <a:t> </a:t>
            </a:r>
            <a:r>
              <a:rPr lang="da-DK" i="1"/>
              <a:t>a</a:t>
            </a:r>
            <a:r>
              <a:rPr lang="da-DK" i="1" baseline="-25000"/>
              <a:t>T</a:t>
            </a:r>
            <a:r>
              <a:rPr lang="da-DK"/>
              <a:t> = - 36 </a:t>
            </a:r>
            <a:r>
              <a:rPr lang="da-DK" i="1"/>
              <a:t>t</a:t>
            </a:r>
            <a:endParaRPr lang="da-DK"/>
          </a:p>
          <a:p>
            <a:pPr marL="609600" indent="-609600">
              <a:spcAft>
                <a:spcPct val="25000"/>
              </a:spcAft>
              <a:buFontTx/>
              <a:buAutoNum type="arabicPeriod"/>
            </a:pPr>
            <a:r>
              <a:rPr lang="da-DK"/>
              <a:t> </a:t>
            </a:r>
            <a:r>
              <a:rPr lang="da-DK" i="1"/>
              <a:t>a</a:t>
            </a:r>
            <a:r>
              <a:rPr lang="da-DK" i="1" baseline="-25000"/>
              <a:t>T</a:t>
            </a:r>
            <a:r>
              <a:rPr lang="da-DK"/>
              <a:t> = - 48 </a:t>
            </a:r>
            <a:r>
              <a:rPr lang="da-DK" i="1"/>
              <a:t>t</a:t>
            </a:r>
            <a:endParaRPr lang="en-US" i="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152400"/>
            <a:ext cx="8229600" cy="1036638"/>
          </a:xfrm>
        </p:spPr>
        <p:txBody>
          <a:bodyPr>
            <a:spAutoFit/>
          </a:bodyPr>
          <a:lstStyle/>
          <a:p>
            <a:r>
              <a:rPr lang="en-US"/>
              <a:t>Find        for the function given.</a:t>
            </a:r>
          </a:p>
        </p:txBody>
      </p:sp>
      <p:graphicFrame>
        <p:nvGraphicFramePr>
          <p:cNvPr id="36867" name="TPChart"/>
          <p:cNvGraphicFramePr>
            <a:graphicFrameLocks noChangeAspect="1"/>
          </p:cNvGraphicFramePr>
          <p:nvPr/>
        </p:nvGraphicFramePr>
        <p:xfrm>
          <a:off x="4572000" y="1714500"/>
          <a:ext cx="4572000" cy="5143500"/>
        </p:xfrm>
        <a:graphic>
          <a:graphicData uri="http://schemas.openxmlformats.org/presentationml/2006/ole">
            <p:oleObj spid="_x0000_s719874"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1676400"/>
            <a:ext cx="2057400" cy="4770438"/>
          </a:xfrm>
        </p:spPr>
        <p:txBody>
          <a:bodyPr>
            <a:spAutoFit/>
          </a:bodyPr>
          <a:lstStyle/>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a:p>
            <a:pPr marL="609600" indent="-609600">
              <a:spcAft>
                <a:spcPct val="95000"/>
              </a:spcAft>
              <a:buFontTx/>
              <a:buAutoNum type="arabicPeriod"/>
            </a:pPr>
            <a:r>
              <a:rPr lang="en-US"/>
              <a:t>x</a:t>
            </a:r>
          </a:p>
        </p:txBody>
      </p:sp>
      <p:sp>
        <p:nvSpPr>
          <p:cNvPr id="3687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1676400" y="449263"/>
          <a:ext cx="1219200" cy="822325"/>
        </p:xfrm>
        <a:graphic>
          <a:graphicData uri="http://schemas.openxmlformats.org/presentationml/2006/ole">
            <p:oleObj spid="_x0000_s719875" name="Equation" r:id="rId6" imgW="279400" imgH="190500" progId="">
              <p:embed/>
            </p:oleObj>
          </a:graphicData>
        </a:graphic>
      </p:graphicFrame>
      <p:sp>
        <p:nvSpPr>
          <p:cNvPr id="36872"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1" name="Object 7"/>
          <p:cNvGraphicFramePr>
            <a:graphicFrameLocks noChangeAspect="1"/>
          </p:cNvGraphicFramePr>
          <p:nvPr/>
        </p:nvGraphicFramePr>
        <p:xfrm>
          <a:off x="990600" y="1676400"/>
          <a:ext cx="3290888" cy="566738"/>
        </p:xfrm>
        <a:graphic>
          <a:graphicData uri="http://schemas.openxmlformats.org/presentationml/2006/ole">
            <p:oleObj spid="_x0000_s719876" name="Equation" r:id="rId7" imgW="1104900" imgH="190500" progId="">
              <p:embed/>
            </p:oleObj>
          </a:graphicData>
        </a:graphic>
      </p:graphicFrame>
      <p:sp>
        <p:nvSpPr>
          <p:cNvPr id="36874"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3" name="Object 9"/>
          <p:cNvGraphicFramePr>
            <a:graphicFrameLocks noChangeAspect="1"/>
          </p:cNvGraphicFramePr>
          <p:nvPr/>
        </p:nvGraphicFramePr>
        <p:xfrm>
          <a:off x="990600" y="2743200"/>
          <a:ext cx="3563938" cy="566738"/>
        </p:xfrm>
        <a:graphic>
          <a:graphicData uri="http://schemas.openxmlformats.org/presentationml/2006/ole">
            <p:oleObj spid="_x0000_s719877" name="Equation" r:id="rId8" imgW="1193800" imgH="190500" progId="">
              <p:embed/>
            </p:oleObj>
          </a:graphicData>
        </a:graphic>
      </p:graphicFrame>
      <p:sp>
        <p:nvSpPr>
          <p:cNvPr id="36876"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5" name="Object 11"/>
          <p:cNvGraphicFramePr>
            <a:graphicFrameLocks noChangeAspect="1"/>
          </p:cNvGraphicFramePr>
          <p:nvPr/>
        </p:nvGraphicFramePr>
        <p:xfrm>
          <a:off x="990600" y="3810000"/>
          <a:ext cx="3563938" cy="566738"/>
        </p:xfrm>
        <a:graphic>
          <a:graphicData uri="http://schemas.openxmlformats.org/presentationml/2006/ole">
            <p:oleObj spid="_x0000_s719878" name="Equation" r:id="rId9" imgW="1193800" imgH="190500" progId="">
              <p:embed/>
            </p:oleObj>
          </a:graphicData>
        </a:graphic>
      </p:graphicFrame>
      <p:sp>
        <p:nvSpPr>
          <p:cNvPr id="36878"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7" name="Object 13"/>
          <p:cNvGraphicFramePr>
            <a:graphicFrameLocks noChangeAspect="1"/>
          </p:cNvGraphicFramePr>
          <p:nvPr/>
        </p:nvGraphicFramePr>
        <p:xfrm>
          <a:off x="990600" y="4838700"/>
          <a:ext cx="3290888" cy="566738"/>
        </p:xfrm>
        <a:graphic>
          <a:graphicData uri="http://schemas.openxmlformats.org/presentationml/2006/ole">
            <p:oleObj spid="_x0000_s719879" name="Equation" r:id="rId10" imgW="1104900" imgH="190500" progId="">
              <p:embed/>
            </p:oleObj>
          </a:graphicData>
        </a:graphic>
      </p:graphicFrame>
      <p:sp>
        <p:nvSpPr>
          <p:cNvPr id="36880"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9" name="Object 15"/>
          <p:cNvGraphicFramePr>
            <a:graphicFrameLocks noChangeAspect="1"/>
          </p:cNvGraphicFramePr>
          <p:nvPr/>
        </p:nvGraphicFramePr>
        <p:xfrm>
          <a:off x="990600" y="5905500"/>
          <a:ext cx="3581400" cy="566738"/>
        </p:xfrm>
        <a:graphic>
          <a:graphicData uri="http://schemas.openxmlformats.org/presentationml/2006/ole">
            <p:oleObj spid="_x0000_s719880" name="Equation" r:id="rId11" imgW="12065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220788"/>
          </a:xfrm>
        </p:spPr>
        <p:txBody>
          <a:bodyPr>
            <a:spAutoFit/>
          </a:bodyPr>
          <a:lstStyle/>
          <a:p>
            <a:r>
              <a:rPr lang="en-US" sz="2800"/>
              <a:t>The curvature of the curve given by the vector function </a:t>
            </a:r>
            <a:r>
              <a:rPr lang="en-US" sz="2800" b="1"/>
              <a:t>r</a:t>
            </a:r>
            <a:r>
              <a:rPr lang="en-US" sz="2800"/>
              <a:t> is</a:t>
            </a:r>
          </a:p>
        </p:txBody>
      </p:sp>
      <p:graphicFrame>
        <p:nvGraphicFramePr>
          <p:cNvPr id="37891" name="TPChart"/>
          <p:cNvGraphicFramePr>
            <a:graphicFrameLocks noChangeAspect="1"/>
          </p:cNvGraphicFramePr>
          <p:nvPr/>
        </p:nvGraphicFramePr>
        <p:xfrm>
          <a:off x="4730750" y="1892300"/>
          <a:ext cx="4413250" cy="4965700"/>
        </p:xfrm>
        <a:graphic>
          <a:graphicData uri="http://schemas.openxmlformats.org/presentationml/2006/ole">
            <p:oleObj spid="_x0000_s720898" name="Chart" r:id="rId5" imgW="4571989" imgH="5143584" progId="MSGraph.Chart.8">
              <p:embed followColorScheme="full"/>
            </p:oleObj>
          </a:graphicData>
        </a:graphic>
      </p:graphicFrame>
      <p:sp>
        <p:nvSpPr>
          <p:cNvPr id="37892" name="TPAnswers" hidden="1"/>
          <p:cNvSpPr>
            <a:spLocks noGrp="1" noChangeArrowheads="1"/>
          </p:cNvSpPr>
          <p:nvPr>
            <p:ph type="body" idx="1"/>
            <p:custDataLst>
              <p:tags r:id="rId3"/>
            </p:custDataLst>
          </p:nvPr>
        </p:nvSpPr>
        <p:spPr>
          <a:xfrm>
            <a:off x="3048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381000" y="3473450"/>
            <a:ext cx="1423988" cy="973138"/>
            <a:chOff x="456" y="2064"/>
            <a:chExt cx="897" cy="613"/>
          </a:xfrm>
        </p:grpSpPr>
        <p:graphicFrame>
          <p:nvGraphicFramePr>
            <p:cNvPr id="37893" name="PSPic"/>
            <p:cNvGraphicFramePr>
              <a:graphicFrameLocks noChangeAspect="1"/>
            </p:cNvGraphicFramePr>
            <p:nvPr/>
          </p:nvGraphicFramePr>
          <p:xfrm>
            <a:off x="576" y="2304"/>
            <a:ext cx="777" cy="373"/>
          </p:xfrm>
          <a:graphic>
            <a:graphicData uri="http://schemas.openxmlformats.org/presentationml/2006/ole">
              <p:oleObj spid="_x0000_s720905" name="Equation" r:id="rId6" imgW="393529" imgH="190417" progId="">
                <p:embed/>
              </p:oleObj>
            </a:graphicData>
          </a:graphic>
        </p:graphicFrame>
        <p:sp>
          <p:nvSpPr>
            <p:cNvPr id="37903" name="PSText"/>
            <p:cNvSpPr txBox="1">
              <a:spLocks noChangeArrowheads="1"/>
            </p:cNvSpPr>
            <p:nvPr/>
          </p:nvSpPr>
          <p:spPr bwMode="auto">
            <a:xfrm>
              <a:off x="576" y="2064"/>
              <a:ext cx="400" cy="240"/>
            </a:xfrm>
            <a:prstGeom prst="rect">
              <a:avLst/>
            </a:prstGeom>
            <a:noFill/>
            <a:ln w="9525">
              <a:noFill/>
              <a:miter lim="800000"/>
              <a:headEnd/>
              <a:tailEnd/>
            </a:ln>
            <a:effectLst/>
          </p:spPr>
          <p:txBody>
            <a:bodyPr/>
            <a:lstStyle/>
            <a:p>
              <a:r>
                <a:rPr lang="en-US" sz="2400"/>
                <a:t>1.</a:t>
              </a:r>
            </a:p>
          </p:txBody>
        </p:sp>
        <p:sp>
          <p:nvSpPr>
            <p:cNvPr id="37904" name="PSArrow"/>
            <p:cNvSpPr>
              <a:spLocks noChangeArrowheads="1"/>
            </p:cNvSpPr>
            <p:nvPr/>
          </p:nvSpPr>
          <p:spPr bwMode="auto">
            <a:xfrm>
              <a:off x="456"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3473450"/>
            <a:ext cx="1206500" cy="1022350"/>
            <a:chOff x="1752" y="2064"/>
            <a:chExt cx="760" cy="644"/>
          </a:xfrm>
        </p:grpSpPr>
        <p:graphicFrame>
          <p:nvGraphicFramePr>
            <p:cNvPr id="37895" name="PSPic"/>
            <p:cNvGraphicFramePr>
              <a:graphicFrameLocks noChangeAspect="1"/>
            </p:cNvGraphicFramePr>
            <p:nvPr/>
          </p:nvGraphicFramePr>
          <p:xfrm>
            <a:off x="1872" y="2304"/>
            <a:ext cx="640" cy="404"/>
          </p:xfrm>
          <a:graphic>
            <a:graphicData uri="http://schemas.openxmlformats.org/presentationml/2006/ole">
              <p:oleObj spid="_x0000_s720904" name="Equation" r:id="rId7" imgW="330057" imgH="203112" progId="">
                <p:embed/>
              </p:oleObj>
            </a:graphicData>
          </a:graphic>
        </p:graphicFrame>
        <p:sp>
          <p:nvSpPr>
            <p:cNvPr id="37906" name="PSText"/>
            <p:cNvSpPr txBox="1">
              <a:spLocks noChangeArrowheads="1"/>
            </p:cNvSpPr>
            <p:nvPr/>
          </p:nvSpPr>
          <p:spPr bwMode="auto">
            <a:xfrm>
              <a:off x="1872" y="2064"/>
              <a:ext cx="400" cy="240"/>
            </a:xfrm>
            <a:prstGeom prst="rect">
              <a:avLst/>
            </a:prstGeom>
            <a:noFill/>
            <a:ln w="9525">
              <a:noFill/>
              <a:miter lim="800000"/>
              <a:headEnd/>
              <a:tailEnd/>
            </a:ln>
            <a:effectLst/>
          </p:spPr>
          <p:txBody>
            <a:bodyPr/>
            <a:lstStyle/>
            <a:p>
              <a:r>
                <a:rPr lang="en-US" sz="2400"/>
                <a:t>2.</a:t>
              </a:r>
            </a:p>
          </p:txBody>
        </p:sp>
        <p:sp>
          <p:nvSpPr>
            <p:cNvPr id="37907" name="PSArrow"/>
            <p:cNvSpPr>
              <a:spLocks noChangeArrowheads="1"/>
            </p:cNvSpPr>
            <p:nvPr/>
          </p:nvSpPr>
          <p:spPr bwMode="auto">
            <a:xfrm>
              <a:off x="1752"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95400" y="4591050"/>
            <a:ext cx="1441450" cy="971550"/>
            <a:chOff x="1032" y="2688"/>
            <a:chExt cx="908" cy="612"/>
          </a:xfrm>
        </p:grpSpPr>
        <p:graphicFrame>
          <p:nvGraphicFramePr>
            <p:cNvPr id="37897" name="PSPic"/>
            <p:cNvGraphicFramePr>
              <a:graphicFrameLocks noChangeAspect="1"/>
            </p:cNvGraphicFramePr>
            <p:nvPr/>
          </p:nvGraphicFramePr>
          <p:xfrm>
            <a:off x="1152" y="2928"/>
            <a:ext cx="788" cy="372"/>
          </p:xfrm>
          <a:graphic>
            <a:graphicData uri="http://schemas.openxmlformats.org/presentationml/2006/ole">
              <p:oleObj spid="_x0000_s720903" name="Equation" r:id="rId8" imgW="406224" imgH="190417" progId="">
                <p:embed/>
              </p:oleObj>
            </a:graphicData>
          </a:graphic>
        </p:graphicFrame>
        <p:sp>
          <p:nvSpPr>
            <p:cNvPr id="37909" name="PSText"/>
            <p:cNvSpPr txBox="1">
              <a:spLocks noChangeArrowheads="1"/>
            </p:cNvSpPr>
            <p:nvPr/>
          </p:nvSpPr>
          <p:spPr bwMode="auto">
            <a:xfrm>
              <a:off x="1152" y="2688"/>
              <a:ext cx="400" cy="240"/>
            </a:xfrm>
            <a:prstGeom prst="rect">
              <a:avLst/>
            </a:prstGeom>
            <a:noFill/>
            <a:ln w="9525">
              <a:noFill/>
              <a:miter lim="800000"/>
              <a:headEnd/>
              <a:tailEnd/>
            </a:ln>
            <a:effectLst/>
          </p:spPr>
          <p:txBody>
            <a:bodyPr/>
            <a:lstStyle/>
            <a:p>
              <a:r>
                <a:rPr lang="en-US" sz="2400"/>
                <a:t>3.</a:t>
              </a:r>
            </a:p>
          </p:txBody>
        </p:sp>
        <p:sp>
          <p:nvSpPr>
            <p:cNvPr id="37910" name="PSArrow"/>
            <p:cNvSpPr>
              <a:spLocks noChangeArrowheads="1"/>
            </p:cNvSpPr>
            <p:nvPr/>
          </p:nvSpPr>
          <p:spPr bwMode="auto">
            <a:xfrm>
              <a:off x="1032"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530850"/>
            <a:ext cx="1069975" cy="904875"/>
            <a:chOff x="504" y="3312"/>
            <a:chExt cx="674" cy="570"/>
          </a:xfrm>
        </p:grpSpPr>
        <p:graphicFrame>
          <p:nvGraphicFramePr>
            <p:cNvPr id="37899" name="PSPic"/>
            <p:cNvGraphicFramePr>
              <a:graphicFrameLocks noChangeAspect="1"/>
            </p:cNvGraphicFramePr>
            <p:nvPr/>
          </p:nvGraphicFramePr>
          <p:xfrm>
            <a:off x="624" y="3552"/>
            <a:ext cx="554" cy="330"/>
          </p:xfrm>
          <a:graphic>
            <a:graphicData uri="http://schemas.openxmlformats.org/presentationml/2006/ole">
              <p:oleObj spid="_x0000_s720902" name="Equation" r:id="rId9" imgW="279279" imgH="165028" progId="">
                <p:embed/>
              </p:oleObj>
            </a:graphicData>
          </a:graphic>
        </p:graphicFrame>
        <p:sp>
          <p:nvSpPr>
            <p:cNvPr id="37912" name="PSText"/>
            <p:cNvSpPr txBox="1">
              <a:spLocks noChangeArrowheads="1"/>
            </p:cNvSpPr>
            <p:nvPr/>
          </p:nvSpPr>
          <p:spPr bwMode="auto">
            <a:xfrm>
              <a:off x="624" y="3312"/>
              <a:ext cx="400" cy="240"/>
            </a:xfrm>
            <a:prstGeom prst="rect">
              <a:avLst/>
            </a:prstGeom>
            <a:noFill/>
            <a:ln w="9525">
              <a:noFill/>
              <a:miter lim="800000"/>
              <a:headEnd/>
              <a:tailEnd/>
            </a:ln>
            <a:effectLst/>
          </p:spPr>
          <p:txBody>
            <a:bodyPr/>
            <a:lstStyle/>
            <a:p>
              <a:r>
                <a:rPr lang="en-US" sz="2400"/>
                <a:t>4.</a:t>
              </a:r>
            </a:p>
          </p:txBody>
        </p:sp>
        <p:sp>
          <p:nvSpPr>
            <p:cNvPr id="37913" name="PSArrow"/>
            <p:cNvSpPr>
              <a:spLocks noChangeArrowheads="1"/>
            </p:cNvSpPr>
            <p:nvPr/>
          </p:nvSpPr>
          <p:spPr bwMode="auto">
            <a:xfrm>
              <a:off x="504"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5530850"/>
            <a:ext cx="1562100" cy="1022350"/>
            <a:chOff x="1752" y="3312"/>
            <a:chExt cx="984" cy="644"/>
          </a:xfrm>
        </p:grpSpPr>
        <p:graphicFrame>
          <p:nvGraphicFramePr>
            <p:cNvPr id="37901" name="PSPic"/>
            <p:cNvGraphicFramePr>
              <a:graphicFrameLocks noChangeAspect="1"/>
            </p:cNvGraphicFramePr>
            <p:nvPr/>
          </p:nvGraphicFramePr>
          <p:xfrm>
            <a:off x="1872" y="3552"/>
            <a:ext cx="864" cy="404"/>
          </p:xfrm>
          <a:graphic>
            <a:graphicData uri="http://schemas.openxmlformats.org/presentationml/2006/ole">
              <p:oleObj spid="_x0000_s720901" name="Equation" r:id="rId10" imgW="444307" imgH="203112" progId="">
                <p:embed/>
              </p:oleObj>
            </a:graphicData>
          </a:graphic>
        </p:graphicFrame>
        <p:sp>
          <p:nvSpPr>
            <p:cNvPr id="37915" name="PSText"/>
            <p:cNvSpPr txBox="1">
              <a:spLocks noChangeArrowheads="1"/>
            </p:cNvSpPr>
            <p:nvPr/>
          </p:nvSpPr>
          <p:spPr bwMode="auto">
            <a:xfrm>
              <a:off x="1872" y="3312"/>
              <a:ext cx="400" cy="240"/>
            </a:xfrm>
            <a:prstGeom prst="rect">
              <a:avLst/>
            </a:prstGeom>
            <a:noFill/>
            <a:ln w="9525">
              <a:noFill/>
              <a:miter lim="800000"/>
              <a:headEnd/>
              <a:tailEnd/>
            </a:ln>
            <a:effectLst/>
          </p:spPr>
          <p:txBody>
            <a:bodyPr/>
            <a:lstStyle/>
            <a:p>
              <a:r>
                <a:rPr lang="en-US" sz="2400"/>
                <a:t>5.</a:t>
              </a:r>
            </a:p>
          </p:txBody>
        </p:sp>
        <p:sp>
          <p:nvSpPr>
            <p:cNvPr id="37916" name="PSArrow"/>
            <p:cNvSpPr>
              <a:spLocks noChangeArrowheads="1"/>
            </p:cNvSpPr>
            <p:nvPr/>
          </p:nvSpPr>
          <p:spPr bwMode="auto">
            <a:xfrm>
              <a:off x="1752"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7918" name="Text Box 30"/>
          <p:cNvSpPr txBox="1">
            <a:spLocks noChangeArrowheads="1"/>
          </p:cNvSpPr>
          <p:nvPr/>
        </p:nvSpPr>
        <p:spPr bwMode="auto">
          <a:xfrm>
            <a:off x="457200" y="1752600"/>
            <a:ext cx="4343400" cy="1481138"/>
          </a:xfrm>
          <a:prstGeom prst="rect">
            <a:avLst/>
          </a:prstGeom>
          <a:noFill/>
          <a:ln w="9525">
            <a:noFill/>
            <a:miter lim="800000"/>
            <a:headEnd/>
            <a:tailEnd/>
          </a:ln>
          <a:effectLst/>
        </p:spPr>
        <p:txBody>
          <a:bodyPr>
            <a:spAutoFit/>
          </a:bodyPr>
          <a:lstStyle/>
          <a:p>
            <a:pPr>
              <a:spcAft>
                <a:spcPct val="50000"/>
              </a:spcAft>
            </a:pPr>
            <a:r>
              <a:rPr lang="en-US" sz="2600">
                <a:solidFill>
                  <a:schemeClr val="tx2"/>
                </a:solidFill>
              </a:rPr>
              <a:t>Find the curvature of</a:t>
            </a:r>
          </a:p>
          <a:p>
            <a:pPr>
              <a:spcAft>
                <a:spcPct val="50000"/>
              </a:spcAft>
            </a:pPr>
            <a:r>
              <a:rPr lang="en-US" sz="2600">
                <a:solidFill>
                  <a:schemeClr val="tx2"/>
                </a:solidFill>
              </a:rPr>
              <a:t>                                              at the point (0, 1, 1).</a:t>
            </a:r>
          </a:p>
        </p:txBody>
      </p:sp>
      <p:sp>
        <p:nvSpPr>
          <p:cNvPr id="37921" name="Rectangle 33"/>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920" name="Object 32"/>
          <p:cNvGraphicFramePr>
            <a:graphicFrameLocks noChangeAspect="1"/>
          </p:cNvGraphicFramePr>
          <p:nvPr/>
        </p:nvGraphicFramePr>
        <p:xfrm>
          <a:off x="609600" y="2133600"/>
          <a:ext cx="3200400" cy="782638"/>
        </p:xfrm>
        <a:graphic>
          <a:graphicData uri="http://schemas.openxmlformats.org/presentationml/2006/ole">
            <p:oleObj spid="_x0000_s720899" name="Equation" r:id="rId11" imgW="1091726" imgH="266584" progId="">
              <p:embed/>
            </p:oleObj>
          </a:graphicData>
        </a:graphic>
      </p:graphicFrame>
      <p:sp>
        <p:nvSpPr>
          <p:cNvPr id="37923" name="Rectangle 35"/>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922" name="Object 34"/>
          <p:cNvGraphicFramePr>
            <a:graphicFrameLocks noChangeAspect="1"/>
          </p:cNvGraphicFramePr>
          <p:nvPr/>
        </p:nvGraphicFramePr>
        <p:xfrm>
          <a:off x="2590800" y="762000"/>
          <a:ext cx="3276600" cy="1138238"/>
        </p:xfrm>
        <a:graphic>
          <a:graphicData uri="http://schemas.openxmlformats.org/presentationml/2006/ole">
            <p:oleObj spid="_x0000_s720900" name="Equation" r:id="rId12" imgW="10541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76200"/>
            <a:ext cx="8229600" cy="1220788"/>
          </a:xfrm>
        </p:spPr>
        <p:txBody>
          <a:bodyPr>
            <a:spAutoFit/>
          </a:bodyPr>
          <a:lstStyle/>
          <a:p>
            <a:r>
              <a:rPr lang="en-US" sz="2800"/>
              <a:t>Find the velocity of a particle that has the given acceleration and the given initial velocity.</a:t>
            </a:r>
          </a:p>
        </p:txBody>
      </p:sp>
      <p:graphicFrame>
        <p:nvGraphicFramePr>
          <p:cNvPr id="38915" name="TPChart"/>
          <p:cNvGraphicFramePr>
            <a:graphicFrameLocks noChangeAspect="1"/>
          </p:cNvGraphicFramePr>
          <p:nvPr/>
        </p:nvGraphicFramePr>
        <p:xfrm>
          <a:off x="4673600" y="1828800"/>
          <a:ext cx="4470400" cy="5029200"/>
        </p:xfrm>
        <a:graphic>
          <a:graphicData uri="http://schemas.openxmlformats.org/presentationml/2006/ole">
            <p:oleObj spid="_x0000_s721922"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2189163"/>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3891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7" name="Object 5"/>
          <p:cNvGraphicFramePr>
            <a:graphicFrameLocks noChangeAspect="1"/>
          </p:cNvGraphicFramePr>
          <p:nvPr/>
        </p:nvGraphicFramePr>
        <p:xfrm>
          <a:off x="533400" y="1219200"/>
          <a:ext cx="4343400" cy="684213"/>
        </p:xfrm>
        <a:graphic>
          <a:graphicData uri="http://schemas.openxmlformats.org/presentationml/2006/ole">
            <p:oleObj spid="_x0000_s721923" name="Equation" r:id="rId6" imgW="1346200" imgH="215900" progId="">
              <p:embed/>
            </p:oleObj>
          </a:graphicData>
        </a:graphic>
      </p:graphicFrame>
      <p:sp>
        <p:nvSpPr>
          <p:cNvPr id="38920"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9" name="Object 7"/>
          <p:cNvGraphicFramePr>
            <a:graphicFrameLocks noChangeAspect="1"/>
          </p:cNvGraphicFramePr>
          <p:nvPr/>
        </p:nvGraphicFramePr>
        <p:xfrm>
          <a:off x="914400" y="2173288"/>
          <a:ext cx="3371850" cy="569912"/>
        </p:xfrm>
        <a:graphic>
          <a:graphicData uri="http://schemas.openxmlformats.org/presentationml/2006/ole">
            <p:oleObj spid="_x0000_s721924" name="Equation" r:id="rId7" imgW="1130300" imgH="190500" progId="">
              <p:embed/>
            </p:oleObj>
          </a:graphicData>
        </a:graphic>
      </p:graphicFrame>
      <p:sp>
        <p:nvSpPr>
          <p:cNvPr id="38922"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1" name="Object 9"/>
          <p:cNvGraphicFramePr>
            <a:graphicFrameLocks noChangeAspect="1"/>
          </p:cNvGraphicFramePr>
          <p:nvPr/>
        </p:nvGraphicFramePr>
        <p:xfrm>
          <a:off x="914400" y="3124200"/>
          <a:ext cx="2963863" cy="569913"/>
        </p:xfrm>
        <a:graphic>
          <a:graphicData uri="http://schemas.openxmlformats.org/presentationml/2006/ole">
            <p:oleObj spid="_x0000_s721925" name="Equation" r:id="rId8" imgW="990600" imgH="190500" progId="">
              <p:embed/>
            </p:oleObj>
          </a:graphicData>
        </a:graphic>
      </p:graphicFrame>
      <p:sp>
        <p:nvSpPr>
          <p:cNvPr id="38924"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3" name="Object 11"/>
          <p:cNvGraphicFramePr>
            <a:graphicFrameLocks noChangeAspect="1"/>
          </p:cNvGraphicFramePr>
          <p:nvPr/>
        </p:nvGraphicFramePr>
        <p:xfrm>
          <a:off x="990600" y="4038600"/>
          <a:ext cx="3078163" cy="569913"/>
        </p:xfrm>
        <a:graphic>
          <a:graphicData uri="http://schemas.openxmlformats.org/presentationml/2006/ole">
            <p:oleObj spid="_x0000_s721926" name="Equation" r:id="rId9" imgW="1028700" imgH="190500" progId="">
              <p:embed/>
            </p:oleObj>
          </a:graphicData>
        </a:graphic>
      </p:graphicFrame>
      <p:sp>
        <p:nvSpPr>
          <p:cNvPr id="38926"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5" name="Object 13"/>
          <p:cNvGraphicFramePr>
            <a:graphicFrameLocks noChangeAspect="1"/>
          </p:cNvGraphicFramePr>
          <p:nvPr/>
        </p:nvGraphicFramePr>
        <p:xfrm>
          <a:off x="990600" y="4991100"/>
          <a:ext cx="3078163" cy="569913"/>
        </p:xfrm>
        <a:graphic>
          <a:graphicData uri="http://schemas.openxmlformats.org/presentationml/2006/ole">
            <p:oleObj spid="_x0000_s721927" name="Equation" r:id="rId10" imgW="1028700" imgH="190500" progId="">
              <p:embed/>
            </p:oleObj>
          </a:graphicData>
        </a:graphic>
      </p:graphicFrame>
      <p:sp>
        <p:nvSpPr>
          <p:cNvPr id="38928"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7" name="Object 15"/>
          <p:cNvGraphicFramePr>
            <a:graphicFrameLocks noChangeAspect="1"/>
          </p:cNvGraphicFramePr>
          <p:nvPr/>
        </p:nvGraphicFramePr>
        <p:xfrm>
          <a:off x="990600" y="5943600"/>
          <a:ext cx="2895600" cy="569913"/>
        </p:xfrm>
        <a:graphic>
          <a:graphicData uri="http://schemas.openxmlformats.org/presentationml/2006/ole">
            <p:oleObj spid="_x0000_s721928" name="Equation" r:id="rId11" imgW="9652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258763"/>
            <a:ext cx="8229600" cy="1341437"/>
          </a:xfrm>
        </p:spPr>
        <p:txBody>
          <a:bodyPr>
            <a:spAutoFit/>
          </a:bodyPr>
          <a:lstStyle/>
          <a:p>
            <a:r>
              <a:rPr lang="en-US" sz="3200"/>
              <a:t>For the curve given by                       , find the unit tangent vector.</a:t>
            </a:r>
          </a:p>
        </p:txBody>
      </p:sp>
      <p:graphicFrame>
        <p:nvGraphicFramePr>
          <p:cNvPr id="39939" name="TPChart"/>
          <p:cNvGraphicFramePr>
            <a:graphicFrameLocks noChangeAspect="1"/>
          </p:cNvGraphicFramePr>
          <p:nvPr/>
        </p:nvGraphicFramePr>
        <p:xfrm>
          <a:off x="4876800" y="1828800"/>
          <a:ext cx="4267200" cy="5029200"/>
        </p:xfrm>
        <a:graphic>
          <a:graphicData uri="http://schemas.openxmlformats.org/presentationml/2006/ole">
            <p:oleObj spid="_x0000_s722946" name="Chart" r:id="rId5" imgW="4571989" imgH="5143584" progId="MSGraph.Chart.8">
              <p:embed followColorScheme="full"/>
            </p:oleObj>
          </a:graphicData>
        </a:graphic>
      </p:graphicFrame>
      <p:sp>
        <p:nvSpPr>
          <p:cNvPr id="39942" name="Rectangle 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4572000" y="260350"/>
          <a:ext cx="2667000" cy="1193800"/>
        </p:xfrm>
        <a:graphic>
          <a:graphicData uri="http://schemas.openxmlformats.org/presentationml/2006/ole">
            <p:oleObj spid="_x0000_s722947" name="Equation" r:id="rId6" imgW="939800" imgH="419100" progId="">
              <p:embed/>
            </p:oleObj>
          </a:graphicData>
        </a:graphic>
      </p:graphicFrame>
      <p:sp>
        <p:nvSpPr>
          <p:cNvPr id="39940" name="TPAnswers"/>
          <p:cNvSpPr>
            <a:spLocks noGrp="1" noChangeArrowheads="1"/>
          </p:cNvSpPr>
          <p:nvPr>
            <p:ph type="body" idx="1"/>
            <p:custDataLst>
              <p:tags r:id="rId3"/>
            </p:custDataLst>
          </p:nvPr>
        </p:nvSpPr>
        <p:spPr>
          <a:xfrm>
            <a:off x="457200" y="1903413"/>
            <a:ext cx="35052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none of these </a:t>
            </a:r>
          </a:p>
        </p:txBody>
      </p:sp>
      <p:sp>
        <p:nvSpPr>
          <p:cNvPr id="39944"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3" name="Object 7"/>
          <p:cNvGraphicFramePr>
            <a:graphicFrameLocks noChangeAspect="1"/>
          </p:cNvGraphicFramePr>
          <p:nvPr/>
        </p:nvGraphicFramePr>
        <p:xfrm>
          <a:off x="990600" y="1749425"/>
          <a:ext cx="2954338" cy="841375"/>
        </p:xfrm>
        <a:graphic>
          <a:graphicData uri="http://schemas.openxmlformats.org/presentationml/2006/ole">
            <p:oleObj spid="_x0000_s722948" name="Equation" r:id="rId7" imgW="939392" imgH="266584" progId="">
              <p:embed/>
            </p:oleObj>
          </a:graphicData>
        </a:graphic>
      </p:graphicFrame>
      <p:sp>
        <p:nvSpPr>
          <p:cNvPr id="39946" name="Rectangle 10"/>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5" name="Object 9"/>
          <p:cNvGraphicFramePr>
            <a:graphicFrameLocks noChangeAspect="1"/>
          </p:cNvGraphicFramePr>
          <p:nvPr/>
        </p:nvGraphicFramePr>
        <p:xfrm>
          <a:off x="990600" y="2743200"/>
          <a:ext cx="3656013" cy="841375"/>
        </p:xfrm>
        <a:graphic>
          <a:graphicData uri="http://schemas.openxmlformats.org/presentationml/2006/ole">
            <p:oleObj spid="_x0000_s722949" name="Equation" r:id="rId8" imgW="1155199" imgH="266584" progId="">
              <p:embed/>
            </p:oleObj>
          </a:graphicData>
        </a:graphic>
      </p:graphicFrame>
      <p:sp>
        <p:nvSpPr>
          <p:cNvPr id="39948" name="Rectangle 12"/>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7" name="Object 11"/>
          <p:cNvGraphicFramePr>
            <a:graphicFrameLocks noChangeAspect="1"/>
          </p:cNvGraphicFramePr>
          <p:nvPr/>
        </p:nvGraphicFramePr>
        <p:xfrm>
          <a:off x="990600" y="3806825"/>
          <a:ext cx="3846513" cy="841375"/>
        </p:xfrm>
        <a:graphic>
          <a:graphicData uri="http://schemas.openxmlformats.org/presentationml/2006/ole">
            <p:oleObj spid="_x0000_s722950" name="Equation" r:id="rId9" imgW="1218671" imgH="266584" progId="">
              <p:embed/>
            </p:oleObj>
          </a:graphicData>
        </a:graphic>
      </p:graphicFrame>
      <p:sp>
        <p:nvSpPr>
          <p:cNvPr id="39950" name="Rectangle 14"/>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9" name="Object 13"/>
          <p:cNvGraphicFramePr>
            <a:graphicFrameLocks noChangeAspect="1"/>
          </p:cNvGraphicFramePr>
          <p:nvPr/>
        </p:nvGraphicFramePr>
        <p:xfrm>
          <a:off x="990600" y="4800600"/>
          <a:ext cx="3657600" cy="841375"/>
        </p:xfrm>
        <a:graphic>
          <a:graphicData uri="http://schemas.openxmlformats.org/presentationml/2006/ole">
            <p:oleObj spid="_x0000_s722951" name="Equation" r:id="rId10" imgW="1155199" imgH="26658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28575"/>
            <a:ext cx="8229600" cy="1647825"/>
          </a:xfrm>
        </p:spPr>
        <p:txBody>
          <a:bodyPr>
            <a:spAutoFit/>
          </a:bodyPr>
          <a:lstStyle/>
          <a:p>
            <a:r>
              <a:rPr lang="en-US" sz="2800"/>
              <a:t>The helix                                     intersects the curve                                    at the point (1, 0, 0).  Find the angle of intersection.</a:t>
            </a:r>
          </a:p>
        </p:txBody>
      </p:sp>
      <p:graphicFrame>
        <p:nvGraphicFramePr>
          <p:cNvPr id="40963" name="TPChart"/>
          <p:cNvGraphicFramePr>
            <a:graphicFrameLocks noChangeAspect="1"/>
          </p:cNvGraphicFramePr>
          <p:nvPr/>
        </p:nvGraphicFramePr>
        <p:xfrm>
          <a:off x="4508500" y="1651000"/>
          <a:ext cx="4572000" cy="5143500"/>
        </p:xfrm>
        <a:graphic>
          <a:graphicData uri="http://schemas.openxmlformats.org/presentationml/2006/ole">
            <p:oleObj spid="_x0000_s723970" name="Chart" r:id="rId5" imgW="4571989" imgH="5143584" progId="MSGraph.Chart.8">
              <p:embed followColorScheme="full"/>
            </p:oleObj>
          </a:graphicData>
        </a:graphic>
      </p:graphicFrame>
      <p:sp>
        <p:nvSpPr>
          <p:cNvPr id="40964" name="TPAnswers" hidden="1"/>
          <p:cNvSpPr>
            <a:spLocks noGrp="1" noChangeArrowheads="1"/>
          </p:cNvSpPr>
          <p:nvPr>
            <p:ph type="body" idx="1"/>
            <p:custDataLst>
              <p:tags r:id="rId3"/>
            </p:custDataLst>
          </p:nvPr>
        </p:nvSpPr>
        <p:spPr>
          <a:xfrm>
            <a:off x="304800" y="685800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647700" y="2057400"/>
            <a:ext cx="825500" cy="946150"/>
            <a:chOff x="408" y="1296"/>
            <a:chExt cx="520" cy="596"/>
          </a:xfrm>
        </p:grpSpPr>
        <p:graphicFrame>
          <p:nvGraphicFramePr>
            <p:cNvPr id="40965" name="PSPic"/>
            <p:cNvGraphicFramePr>
              <a:graphicFrameLocks noChangeAspect="1"/>
            </p:cNvGraphicFramePr>
            <p:nvPr/>
          </p:nvGraphicFramePr>
          <p:xfrm>
            <a:off x="528" y="1536"/>
            <a:ext cx="267" cy="356"/>
          </p:xfrm>
          <a:graphic>
            <a:graphicData uri="http://schemas.openxmlformats.org/presentationml/2006/ole">
              <p:oleObj spid="_x0000_s723977" name="Equation" r:id="rId6" imgW="114151" imgH="152202" progId="">
                <p:embed/>
              </p:oleObj>
            </a:graphicData>
          </a:graphic>
        </p:graphicFrame>
        <p:sp>
          <p:nvSpPr>
            <p:cNvPr id="40975" name="PSText"/>
            <p:cNvSpPr txBox="1">
              <a:spLocks noChangeArrowheads="1"/>
            </p:cNvSpPr>
            <p:nvPr/>
          </p:nvSpPr>
          <p:spPr bwMode="auto">
            <a:xfrm>
              <a:off x="528" y="1296"/>
              <a:ext cx="400" cy="240"/>
            </a:xfrm>
            <a:prstGeom prst="rect">
              <a:avLst/>
            </a:prstGeom>
            <a:noFill/>
            <a:ln w="9525">
              <a:noFill/>
              <a:miter lim="800000"/>
              <a:headEnd/>
              <a:tailEnd/>
            </a:ln>
            <a:effectLst/>
          </p:spPr>
          <p:txBody>
            <a:bodyPr/>
            <a:lstStyle/>
            <a:p>
              <a:r>
                <a:rPr lang="en-US" sz="2400"/>
                <a:t>1.</a:t>
              </a:r>
            </a:p>
          </p:txBody>
        </p:sp>
        <p:sp>
          <p:nvSpPr>
            <p:cNvPr id="40976" name="PSArrow"/>
            <p:cNvSpPr>
              <a:spLocks noChangeArrowheads="1"/>
            </p:cNvSpPr>
            <p:nvPr/>
          </p:nvSpPr>
          <p:spPr bwMode="auto">
            <a:xfrm>
              <a:off x="408"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057400"/>
            <a:ext cx="1039813" cy="1006475"/>
            <a:chOff x="1752" y="1296"/>
            <a:chExt cx="655" cy="634"/>
          </a:xfrm>
        </p:grpSpPr>
        <p:graphicFrame>
          <p:nvGraphicFramePr>
            <p:cNvPr id="40967" name="PSPic"/>
            <p:cNvGraphicFramePr>
              <a:graphicFrameLocks noChangeAspect="1"/>
            </p:cNvGraphicFramePr>
            <p:nvPr/>
          </p:nvGraphicFramePr>
          <p:xfrm>
            <a:off x="1872" y="1536"/>
            <a:ext cx="535" cy="394"/>
          </p:xfrm>
          <a:graphic>
            <a:graphicData uri="http://schemas.openxmlformats.org/presentationml/2006/ole">
              <p:oleObj spid="_x0000_s723976" name="Equation" r:id="rId7" imgW="228501" imgH="165028" progId="">
                <p:embed/>
              </p:oleObj>
            </a:graphicData>
          </a:graphic>
        </p:graphicFrame>
        <p:sp>
          <p:nvSpPr>
            <p:cNvPr id="40978" name="PSText"/>
            <p:cNvSpPr txBox="1">
              <a:spLocks noChangeArrowheads="1"/>
            </p:cNvSpPr>
            <p:nvPr/>
          </p:nvSpPr>
          <p:spPr bwMode="auto">
            <a:xfrm>
              <a:off x="1872" y="1296"/>
              <a:ext cx="400" cy="240"/>
            </a:xfrm>
            <a:prstGeom prst="rect">
              <a:avLst/>
            </a:prstGeom>
            <a:noFill/>
            <a:ln w="9525">
              <a:noFill/>
              <a:miter lim="800000"/>
              <a:headEnd/>
              <a:tailEnd/>
            </a:ln>
            <a:effectLst/>
          </p:spPr>
          <p:txBody>
            <a:bodyPr/>
            <a:lstStyle/>
            <a:p>
              <a:r>
                <a:rPr lang="en-US" sz="2400"/>
                <a:t>2.</a:t>
              </a:r>
            </a:p>
          </p:txBody>
        </p:sp>
        <p:sp>
          <p:nvSpPr>
            <p:cNvPr id="40979" name="PSArrow"/>
            <p:cNvSpPr>
              <a:spLocks noChangeArrowheads="1"/>
            </p:cNvSpPr>
            <p:nvPr/>
          </p:nvSpPr>
          <p:spPr bwMode="auto">
            <a:xfrm>
              <a:off x="1752"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429000"/>
            <a:ext cx="825500" cy="865188"/>
            <a:chOff x="984" y="2160"/>
            <a:chExt cx="520" cy="545"/>
          </a:xfrm>
        </p:grpSpPr>
        <p:graphicFrame>
          <p:nvGraphicFramePr>
            <p:cNvPr id="40969" name="PSPic"/>
            <p:cNvGraphicFramePr>
              <a:graphicFrameLocks noChangeAspect="1"/>
            </p:cNvGraphicFramePr>
            <p:nvPr/>
          </p:nvGraphicFramePr>
          <p:xfrm>
            <a:off x="1104" y="2400"/>
            <a:ext cx="305" cy="305"/>
          </p:xfrm>
          <a:graphic>
            <a:graphicData uri="http://schemas.openxmlformats.org/presentationml/2006/ole">
              <p:oleObj spid="_x0000_s723975" name="Equation" r:id="rId8" imgW="126725" imgH="126725" progId="">
                <p:embed/>
              </p:oleObj>
            </a:graphicData>
          </a:graphic>
        </p:graphicFrame>
        <p:sp>
          <p:nvSpPr>
            <p:cNvPr id="40981" name="PSText"/>
            <p:cNvSpPr txBox="1">
              <a:spLocks noChangeArrowheads="1"/>
            </p:cNvSpPr>
            <p:nvPr/>
          </p:nvSpPr>
          <p:spPr bwMode="auto">
            <a:xfrm>
              <a:off x="1104" y="2160"/>
              <a:ext cx="400" cy="240"/>
            </a:xfrm>
            <a:prstGeom prst="rect">
              <a:avLst/>
            </a:prstGeom>
            <a:noFill/>
            <a:ln w="9525">
              <a:noFill/>
              <a:miter lim="800000"/>
              <a:headEnd/>
              <a:tailEnd/>
            </a:ln>
            <a:effectLst/>
          </p:spPr>
          <p:txBody>
            <a:bodyPr/>
            <a:lstStyle/>
            <a:p>
              <a:r>
                <a:rPr lang="en-US" sz="2400"/>
                <a:t>3.</a:t>
              </a:r>
            </a:p>
          </p:txBody>
        </p:sp>
        <p:sp>
          <p:nvSpPr>
            <p:cNvPr id="40982" name="PSArrow"/>
            <p:cNvSpPr>
              <a:spLocks noChangeArrowheads="1"/>
            </p:cNvSpPr>
            <p:nvPr/>
          </p:nvSpPr>
          <p:spPr bwMode="auto">
            <a:xfrm>
              <a:off x="984"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4800600"/>
            <a:ext cx="1181100" cy="1006475"/>
            <a:chOff x="456" y="3024"/>
            <a:chExt cx="744" cy="634"/>
          </a:xfrm>
        </p:grpSpPr>
        <p:graphicFrame>
          <p:nvGraphicFramePr>
            <p:cNvPr id="40971" name="PSPic"/>
            <p:cNvGraphicFramePr>
              <a:graphicFrameLocks noChangeAspect="1"/>
            </p:cNvGraphicFramePr>
            <p:nvPr/>
          </p:nvGraphicFramePr>
          <p:xfrm>
            <a:off x="576" y="3264"/>
            <a:ext cx="624" cy="394"/>
          </p:xfrm>
          <a:graphic>
            <a:graphicData uri="http://schemas.openxmlformats.org/presentationml/2006/ole">
              <p:oleObj spid="_x0000_s723974" name="Equation" r:id="rId9" imgW="266353" imgH="164885" progId="">
                <p:embed/>
              </p:oleObj>
            </a:graphicData>
          </a:graphic>
        </p:graphicFrame>
        <p:sp>
          <p:nvSpPr>
            <p:cNvPr id="40984" name="PSText"/>
            <p:cNvSpPr txBox="1">
              <a:spLocks noChangeArrowheads="1"/>
            </p:cNvSpPr>
            <p:nvPr/>
          </p:nvSpPr>
          <p:spPr bwMode="auto">
            <a:xfrm>
              <a:off x="576" y="3024"/>
              <a:ext cx="400" cy="240"/>
            </a:xfrm>
            <a:prstGeom prst="rect">
              <a:avLst/>
            </a:prstGeom>
            <a:noFill/>
            <a:ln w="9525">
              <a:noFill/>
              <a:miter lim="800000"/>
              <a:headEnd/>
              <a:tailEnd/>
            </a:ln>
            <a:effectLst/>
          </p:spPr>
          <p:txBody>
            <a:bodyPr/>
            <a:lstStyle/>
            <a:p>
              <a:r>
                <a:rPr lang="en-US" sz="2400"/>
                <a:t>4.</a:t>
              </a:r>
            </a:p>
          </p:txBody>
        </p:sp>
        <p:sp>
          <p:nvSpPr>
            <p:cNvPr id="40985" name="PSArrow"/>
            <p:cNvSpPr>
              <a:spLocks noChangeArrowheads="1"/>
            </p:cNvSpPr>
            <p:nvPr/>
          </p:nvSpPr>
          <p:spPr bwMode="auto">
            <a:xfrm>
              <a:off x="45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81300" y="4800600"/>
            <a:ext cx="1181100" cy="1006475"/>
            <a:chOff x="1752" y="3024"/>
            <a:chExt cx="744" cy="634"/>
          </a:xfrm>
        </p:grpSpPr>
        <p:graphicFrame>
          <p:nvGraphicFramePr>
            <p:cNvPr id="40973" name="PSPic"/>
            <p:cNvGraphicFramePr>
              <a:graphicFrameLocks noChangeAspect="1"/>
            </p:cNvGraphicFramePr>
            <p:nvPr/>
          </p:nvGraphicFramePr>
          <p:xfrm>
            <a:off x="1872" y="3264"/>
            <a:ext cx="624" cy="394"/>
          </p:xfrm>
          <a:graphic>
            <a:graphicData uri="http://schemas.openxmlformats.org/presentationml/2006/ole">
              <p:oleObj spid="_x0000_s723973" name="Equation" r:id="rId10" imgW="266353" imgH="164885" progId="">
                <p:embed/>
              </p:oleObj>
            </a:graphicData>
          </a:graphic>
        </p:graphicFrame>
        <p:sp>
          <p:nvSpPr>
            <p:cNvPr id="40987" name="PSText"/>
            <p:cNvSpPr txBox="1">
              <a:spLocks noChangeArrowheads="1"/>
            </p:cNvSpPr>
            <p:nvPr/>
          </p:nvSpPr>
          <p:spPr bwMode="auto">
            <a:xfrm>
              <a:off x="1872" y="3024"/>
              <a:ext cx="400" cy="240"/>
            </a:xfrm>
            <a:prstGeom prst="rect">
              <a:avLst/>
            </a:prstGeom>
            <a:noFill/>
            <a:ln w="9525">
              <a:noFill/>
              <a:miter lim="800000"/>
              <a:headEnd/>
              <a:tailEnd/>
            </a:ln>
            <a:effectLst/>
          </p:spPr>
          <p:txBody>
            <a:bodyPr/>
            <a:lstStyle/>
            <a:p>
              <a:r>
                <a:rPr lang="en-US" sz="2400"/>
                <a:t>5.</a:t>
              </a:r>
            </a:p>
          </p:txBody>
        </p:sp>
        <p:sp>
          <p:nvSpPr>
            <p:cNvPr id="40988" name="PSArrow"/>
            <p:cNvSpPr>
              <a:spLocks noChangeArrowheads="1"/>
            </p:cNvSpPr>
            <p:nvPr/>
          </p:nvSpPr>
          <p:spPr bwMode="auto">
            <a:xfrm>
              <a:off x="1752"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0991" name="Rectangle 31"/>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90" name="Object 30"/>
          <p:cNvGraphicFramePr>
            <a:graphicFrameLocks noChangeAspect="1"/>
          </p:cNvGraphicFramePr>
          <p:nvPr/>
        </p:nvGraphicFramePr>
        <p:xfrm>
          <a:off x="2133600" y="330200"/>
          <a:ext cx="3455988" cy="508000"/>
        </p:xfrm>
        <a:graphic>
          <a:graphicData uri="http://schemas.openxmlformats.org/presentationml/2006/ole">
            <p:oleObj spid="_x0000_s723971" name="Equation" r:id="rId11" imgW="1295400" imgH="190500" progId="">
              <p:embed/>
            </p:oleObj>
          </a:graphicData>
        </a:graphic>
      </p:graphicFrame>
      <p:sp>
        <p:nvSpPr>
          <p:cNvPr id="40993" name="Rectangle 33"/>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92" name="Object 32"/>
          <p:cNvGraphicFramePr>
            <a:graphicFrameLocks noChangeAspect="1"/>
          </p:cNvGraphicFramePr>
          <p:nvPr/>
        </p:nvGraphicFramePr>
        <p:xfrm>
          <a:off x="1539875" y="744538"/>
          <a:ext cx="3413125" cy="550862"/>
        </p:xfrm>
        <a:graphic>
          <a:graphicData uri="http://schemas.openxmlformats.org/presentationml/2006/ole">
            <p:oleObj spid="_x0000_s723972" name="Equation" r:id="rId12" imgW="1282700" imgH="203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76200"/>
            <a:ext cx="8229600" cy="1341438"/>
          </a:xfrm>
        </p:spPr>
        <p:txBody>
          <a:bodyPr>
            <a:spAutoFit/>
          </a:bodyPr>
          <a:lstStyle/>
          <a:p>
            <a:r>
              <a:rPr lang="en-US" sz="3200"/>
              <a:t>Find the domain of the following vector function.</a:t>
            </a:r>
          </a:p>
        </p:txBody>
      </p:sp>
      <p:graphicFrame>
        <p:nvGraphicFramePr>
          <p:cNvPr id="43011" name="TPChart"/>
          <p:cNvGraphicFramePr>
            <a:graphicFrameLocks noChangeAspect="1"/>
          </p:cNvGraphicFramePr>
          <p:nvPr/>
        </p:nvGraphicFramePr>
        <p:xfrm>
          <a:off x="4741863" y="1905000"/>
          <a:ext cx="4402137" cy="4953000"/>
        </p:xfrm>
        <a:graphic>
          <a:graphicData uri="http://schemas.openxmlformats.org/presentationml/2006/ole">
            <p:oleObj spid="_x0000_s724994"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457200" y="2290763"/>
            <a:ext cx="2057400" cy="4186237"/>
          </a:xfrm>
        </p:spPr>
        <p:txBody>
          <a:bodyPr>
            <a:spAutoFit/>
          </a:bodyPr>
          <a:lstStyle/>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a:p>
            <a:pPr marL="609600" indent="-609600">
              <a:spcAft>
                <a:spcPct val="65000"/>
              </a:spcAft>
              <a:buFontTx/>
              <a:buAutoNum type="arabicPeriod"/>
            </a:pPr>
            <a:r>
              <a:rPr lang="en-US"/>
              <a:t>x</a:t>
            </a:r>
          </a:p>
        </p:txBody>
      </p:sp>
      <p:sp>
        <p:nvSpPr>
          <p:cNvPr id="43014"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533400" y="1295400"/>
          <a:ext cx="4419600" cy="858838"/>
        </p:xfrm>
        <a:graphic>
          <a:graphicData uri="http://schemas.openxmlformats.org/presentationml/2006/ole">
            <p:oleObj spid="_x0000_s724995" name="Equation" r:id="rId6" imgW="1371600" imgH="266700" progId="">
              <p:embed/>
            </p:oleObj>
          </a:graphicData>
        </a:graphic>
      </p:graphicFrame>
      <p:sp>
        <p:nvSpPr>
          <p:cNvPr id="43015" name="Rectangle 7"/>
          <p:cNvSpPr>
            <a:spLocks noChangeArrowheads="1"/>
          </p:cNvSpPr>
          <p:nvPr/>
        </p:nvSpPr>
        <p:spPr bwMode="auto">
          <a:xfrm>
            <a:off x="0" y="3581400"/>
            <a:ext cx="9144000" cy="0"/>
          </a:xfrm>
          <a:prstGeom prst="rect">
            <a:avLst/>
          </a:prstGeom>
          <a:noFill/>
          <a:ln w="9525">
            <a:noFill/>
            <a:miter lim="800000"/>
            <a:headEnd/>
            <a:tailEnd/>
          </a:ln>
          <a:effectLst/>
        </p:spPr>
        <p:txBody>
          <a:bodyPr wrap="none" anchor="ctr">
            <a:spAutoFit/>
          </a:bodyPr>
          <a:lstStyle/>
          <a:p>
            <a:endParaRPr lang="en-US"/>
          </a:p>
        </p:txBody>
      </p:sp>
      <p:sp>
        <p:nvSpPr>
          <p:cNvPr id="43017" name="Rectangle 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6" name="Object 8"/>
          <p:cNvGraphicFramePr>
            <a:graphicFrameLocks noChangeAspect="1"/>
          </p:cNvGraphicFramePr>
          <p:nvPr/>
        </p:nvGraphicFramePr>
        <p:xfrm>
          <a:off x="1066800" y="2286000"/>
          <a:ext cx="2185988" cy="642938"/>
        </p:xfrm>
        <a:graphic>
          <a:graphicData uri="http://schemas.openxmlformats.org/presentationml/2006/ole">
            <p:oleObj spid="_x0000_s724996" name="Equation" r:id="rId7" imgW="520474" imgH="152334" progId="">
              <p:embed/>
            </p:oleObj>
          </a:graphicData>
        </a:graphic>
      </p:graphicFrame>
      <p:sp>
        <p:nvSpPr>
          <p:cNvPr id="43018" name="Rectangle 10"/>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43020"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9" name="Object 11"/>
          <p:cNvGraphicFramePr>
            <a:graphicFrameLocks noChangeAspect="1"/>
          </p:cNvGraphicFramePr>
          <p:nvPr/>
        </p:nvGraphicFramePr>
        <p:xfrm>
          <a:off x="1066800" y="3200400"/>
          <a:ext cx="2185988" cy="642938"/>
        </p:xfrm>
        <a:graphic>
          <a:graphicData uri="http://schemas.openxmlformats.org/presentationml/2006/ole">
            <p:oleObj spid="_x0000_s724997" name="Equation" r:id="rId8" imgW="520474" imgH="152334" progId="">
              <p:embed/>
            </p:oleObj>
          </a:graphicData>
        </a:graphic>
      </p:graphicFrame>
      <p:sp>
        <p:nvSpPr>
          <p:cNvPr id="43021" name="Rectangle 13"/>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43023" name="Rectangle 15"/>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22" name="Object 14"/>
          <p:cNvGraphicFramePr>
            <a:graphicFrameLocks noChangeAspect="1"/>
          </p:cNvGraphicFramePr>
          <p:nvPr/>
        </p:nvGraphicFramePr>
        <p:xfrm>
          <a:off x="1066800" y="4038600"/>
          <a:ext cx="1192213" cy="642938"/>
        </p:xfrm>
        <a:graphic>
          <a:graphicData uri="http://schemas.openxmlformats.org/presentationml/2006/ole">
            <p:oleObj spid="_x0000_s724998" name="Equation" r:id="rId9" imgW="279279" imgH="152334" progId="">
              <p:embed/>
            </p:oleObj>
          </a:graphicData>
        </a:graphic>
      </p:graphicFrame>
      <p:sp>
        <p:nvSpPr>
          <p:cNvPr id="43024" name="Rectangle 16"/>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43026" name="Rectangle 1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25" name="Object 17"/>
          <p:cNvGraphicFramePr>
            <a:graphicFrameLocks noChangeAspect="1"/>
          </p:cNvGraphicFramePr>
          <p:nvPr/>
        </p:nvGraphicFramePr>
        <p:xfrm>
          <a:off x="1066800" y="4995863"/>
          <a:ext cx="1381125" cy="642937"/>
        </p:xfrm>
        <a:graphic>
          <a:graphicData uri="http://schemas.openxmlformats.org/presentationml/2006/ole">
            <p:oleObj spid="_x0000_s724999" name="Equation" r:id="rId10" imgW="330057" imgH="152334" progId="">
              <p:embed/>
            </p:oleObj>
          </a:graphicData>
        </a:graphic>
      </p:graphicFrame>
      <p:sp>
        <p:nvSpPr>
          <p:cNvPr id="43027" name="Rectangle 19"/>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43029" name="Rectangle 21"/>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28" name="Object 20"/>
          <p:cNvGraphicFramePr>
            <a:graphicFrameLocks noChangeAspect="1"/>
          </p:cNvGraphicFramePr>
          <p:nvPr/>
        </p:nvGraphicFramePr>
        <p:xfrm>
          <a:off x="1066800" y="5867400"/>
          <a:ext cx="1447800" cy="642938"/>
        </p:xfrm>
        <a:graphic>
          <a:graphicData uri="http://schemas.openxmlformats.org/presentationml/2006/ole">
            <p:oleObj spid="_x0000_s725000" name="Equation" r:id="rId11" imgW="342900" imgH="152400" progId="">
              <p:embed/>
            </p:oleObj>
          </a:graphicData>
        </a:graphic>
      </p:graphicFrame>
      <p:sp>
        <p:nvSpPr>
          <p:cNvPr id="43030" name="Rectangle 22"/>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17463"/>
            <a:ext cx="8229600" cy="1647825"/>
          </a:xfrm>
        </p:spPr>
        <p:txBody>
          <a:bodyPr>
            <a:spAutoFit/>
          </a:bodyPr>
          <a:lstStyle/>
          <a:p>
            <a:r>
              <a:rPr lang="en-US" sz="2800"/>
              <a:t>Find parametric equations for the tangent line to the curve with the given parametric equations at the specified point.</a:t>
            </a:r>
          </a:p>
        </p:txBody>
      </p:sp>
      <p:graphicFrame>
        <p:nvGraphicFramePr>
          <p:cNvPr id="44035" name="TPChart"/>
          <p:cNvGraphicFramePr>
            <a:graphicFrameLocks noChangeAspect="1"/>
          </p:cNvGraphicFramePr>
          <p:nvPr/>
        </p:nvGraphicFramePr>
        <p:xfrm>
          <a:off x="5011738" y="2209800"/>
          <a:ext cx="4132262" cy="4648200"/>
        </p:xfrm>
        <a:graphic>
          <a:graphicData uri="http://schemas.openxmlformats.org/presentationml/2006/ole">
            <p:oleObj spid="_x0000_s726018"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228600" y="2452688"/>
            <a:ext cx="2133600" cy="4024312"/>
          </a:xfrm>
        </p:spPr>
        <p:txBody>
          <a:bodyPr>
            <a:spAutoFit/>
          </a:bodyPr>
          <a:lstStyle/>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p:txBody>
      </p:sp>
      <p:sp>
        <p:nvSpPr>
          <p:cNvPr id="4403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533400" y="1601788"/>
          <a:ext cx="4724400" cy="608012"/>
        </p:xfrm>
        <a:graphic>
          <a:graphicData uri="http://schemas.openxmlformats.org/presentationml/2006/ole">
            <p:oleObj spid="_x0000_s726019" name="Equation" r:id="rId6" imgW="1651000" imgH="215900" progId="">
              <p:embed/>
            </p:oleObj>
          </a:graphicData>
        </a:graphic>
      </p:graphicFrame>
      <p:sp>
        <p:nvSpPr>
          <p:cNvPr id="44039" name="Rectangle 7"/>
          <p:cNvSpPr>
            <a:spLocks noChangeArrowheads="1"/>
          </p:cNvSpPr>
          <p:nvPr/>
        </p:nvSpPr>
        <p:spPr bwMode="auto">
          <a:xfrm>
            <a:off x="0" y="3505200"/>
            <a:ext cx="9144000" cy="0"/>
          </a:xfrm>
          <a:prstGeom prst="rect">
            <a:avLst/>
          </a:prstGeom>
          <a:noFill/>
          <a:ln w="9525">
            <a:noFill/>
            <a:miter lim="800000"/>
            <a:headEnd/>
            <a:tailEnd/>
          </a:ln>
          <a:effectLst/>
        </p:spPr>
        <p:txBody>
          <a:bodyPr wrap="none" anchor="ctr">
            <a:spAutoFit/>
          </a:bodyPr>
          <a:lstStyle/>
          <a:p>
            <a:endParaRPr lang="en-US"/>
          </a:p>
        </p:txBody>
      </p:sp>
      <p:sp>
        <p:nvSpPr>
          <p:cNvPr id="44041"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0" name="Object 8"/>
          <p:cNvGraphicFramePr>
            <a:graphicFrameLocks noChangeAspect="1"/>
          </p:cNvGraphicFramePr>
          <p:nvPr/>
        </p:nvGraphicFramePr>
        <p:xfrm>
          <a:off x="701675" y="2413000"/>
          <a:ext cx="4367213" cy="558800"/>
        </p:xfrm>
        <a:graphic>
          <a:graphicData uri="http://schemas.openxmlformats.org/presentationml/2006/ole">
            <p:oleObj spid="_x0000_s726020" name="Equation" r:id="rId7" imgW="1663700" imgH="215900" progId="">
              <p:embed/>
            </p:oleObj>
          </a:graphicData>
        </a:graphic>
      </p:graphicFrame>
      <p:sp>
        <p:nvSpPr>
          <p:cNvPr id="44042" name="Rectangle 10"/>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4404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3" name="Object 11"/>
          <p:cNvGraphicFramePr>
            <a:graphicFrameLocks noChangeAspect="1"/>
          </p:cNvGraphicFramePr>
          <p:nvPr/>
        </p:nvGraphicFramePr>
        <p:xfrm>
          <a:off x="708025" y="3292475"/>
          <a:ext cx="4349750" cy="558800"/>
        </p:xfrm>
        <a:graphic>
          <a:graphicData uri="http://schemas.openxmlformats.org/presentationml/2006/ole">
            <p:oleObj spid="_x0000_s726021" name="Equation" r:id="rId8" imgW="1651000" imgH="215900" progId="">
              <p:embed/>
            </p:oleObj>
          </a:graphicData>
        </a:graphic>
      </p:graphicFrame>
      <p:sp>
        <p:nvSpPr>
          <p:cNvPr id="44045" name="Rectangle 13"/>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44047" name="Rectangle 1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6" name="Object 14"/>
          <p:cNvGraphicFramePr>
            <a:graphicFrameLocks noChangeAspect="1"/>
          </p:cNvGraphicFramePr>
          <p:nvPr/>
        </p:nvGraphicFramePr>
        <p:xfrm>
          <a:off x="685800" y="4206875"/>
          <a:ext cx="4308475" cy="558800"/>
        </p:xfrm>
        <a:graphic>
          <a:graphicData uri="http://schemas.openxmlformats.org/presentationml/2006/ole">
            <p:oleObj spid="_x0000_s726022" name="Equation" r:id="rId9" imgW="1638300" imgH="215900" progId="">
              <p:embed/>
            </p:oleObj>
          </a:graphicData>
        </a:graphic>
      </p:graphicFrame>
      <p:sp>
        <p:nvSpPr>
          <p:cNvPr id="44048" name="Rectangle 16"/>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44050"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9" name="Object 17"/>
          <p:cNvGraphicFramePr>
            <a:graphicFrameLocks noChangeAspect="1"/>
          </p:cNvGraphicFramePr>
          <p:nvPr/>
        </p:nvGraphicFramePr>
        <p:xfrm>
          <a:off x="685800" y="5105400"/>
          <a:ext cx="4267200" cy="558800"/>
        </p:xfrm>
        <a:graphic>
          <a:graphicData uri="http://schemas.openxmlformats.org/presentationml/2006/ole">
            <p:oleObj spid="_x0000_s726023" name="Equation" r:id="rId10" imgW="1625600" imgH="215900" progId="">
              <p:embed/>
            </p:oleObj>
          </a:graphicData>
        </a:graphic>
      </p:graphicFrame>
      <p:sp>
        <p:nvSpPr>
          <p:cNvPr id="44051" name="Rectangle 19"/>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
        <p:nvSpPr>
          <p:cNvPr id="44053" name="Rectangle 2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52" name="Object 20"/>
          <p:cNvGraphicFramePr>
            <a:graphicFrameLocks noChangeAspect="1"/>
          </p:cNvGraphicFramePr>
          <p:nvPr/>
        </p:nvGraphicFramePr>
        <p:xfrm>
          <a:off x="685800" y="5959475"/>
          <a:ext cx="3048000" cy="558800"/>
        </p:xfrm>
        <a:graphic>
          <a:graphicData uri="http://schemas.openxmlformats.org/presentationml/2006/ole">
            <p:oleObj spid="_x0000_s726024" name="Equation" r:id="rId11" imgW="1155700" imgH="215900" progId="">
              <p:embed/>
            </p:oleObj>
          </a:graphicData>
        </a:graphic>
      </p:graphicFrame>
      <p:sp>
        <p:nvSpPr>
          <p:cNvPr id="44054" name="Rectangle 22"/>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90488"/>
            <a:ext cx="8229600" cy="2500312"/>
          </a:xfrm>
        </p:spPr>
        <p:txBody>
          <a:bodyPr>
            <a:spAutoFit/>
          </a:bodyPr>
          <a:lstStyle/>
          <a:p>
            <a:pPr>
              <a:lnSpc>
                <a:spcPct val="125000"/>
              </a:lnSpc>
            </a:pPr>
            <a:r>
              <a:rPr lang="en-US" sz="2800"/>
              <a:t>Use Simpson's Rule with </a:t>
            </a:r>
            <a:r>
              <a:rPr lang="en-US" sz="2800" i="1"/>
              <a:t>n</a:t>
            </a:r>
            <a:r>
              <a:rPr lang="en-US" sz="2800"/>
              <a:t> = 10 to estimate the length of the arc of the twisted cubic</a:t>
            </a:r>
            <a:br>
              <a:rPr lang="en-US" sz="2800"/>
            </a:br>
            <a:r>
              <a:rPr lang="en-US" sz="2800"/>
              <a:t>                                    , from the origin to the point (2, 4, 8). </a:t>
            </a:r>
          </a:p>
        </p:txBody>
      </p:sp>
      <p:graphicFrame>
        <p:nvGraphicFramePr>
          <p:cNvPr id="45059" name="TPChart"/>
          <p:cNvGraphicFramePr>
            <a:graphicFrameLocks noChangeAspect="1"/>
          </p:cNvGraphicFramePr>
          <p:nvPr/>
        </p:nvGraphicFramePr>
        <p:xfrm>
          <a:off x="5011738" y="2209800"/>
          <a:ext cx="4132262" cy="4648200"/>
        </p:xfrm>
        <a:graphic>
          <a:graphicData uri="http://schemas.openxmlformats.org/presentationml/2006/ole">
            <p:oleObj spid="_x0000_s727042"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3027363"/>
            <a:ext cx="4114800" cy="2916237"/>
          </a:xfrm>
        </p:spPr>
        <p:txBody>
          <a:bodyPr>
            <a:spAutoFit/>
          </a:bodyPr>
          <a:lstStyle/>
          <a:p>
            <a:pPr marL="609600" indent="-609600">
              <a:buFontTx/>
              <a:buAutoNum type="arabicPeriod"/>
            </a:pPr>
            <a:r>
              <a:rPr lang="en-US"/>
              <a:t>9.5706</a:t>
            </a:r>
          </a:p>
          <a:p>
            <a:pPr marL="609600" indent="-609600">
              <a:buFontTx/>
              <a:buAutoNum type="arabicPeriod"/>
            </a:pPr>
            <a:r>
              <a:rPr lang="en-US"/>
              <a:t>19.5706</a:t>
            </a:r>
          </a:p>
          <a:p>
            <a:pPr marL="609600" indent="-609600">
              <a:buFontTx/>
              <a:buAutoNum type="arabicPeriod"/>
            </a:pPr>
            <a:r>
              <a:rPr lang="en-US"/>
              <a:t>7.5706</a:t>
            </a:r>
          </a:p>
          <a:p>
            <a:pPr marL="609600" indent="-609600">
              <a:buFontTx/>
              <a:buAutoNum type="arabicPeriod"/>
            </a:pPr>
            <a:r>
              <a:rPr lang="en-US"/>
              <a:t>8.5706</a:t>
            </a:r>
          </a:p>
          <a:p>
            <a:pPr marL="609600" indent="-609600">
              <a:buFontTx/>
              <a:buAutoNum type="arabicPeriod"/>
            </a:pPr>
            <a:r>
              <a:rPr lang="en-US"/>
              <a:t>10.5706</a:t>
            </a:r>
          </a:p>
        </p:txBody>
      </p:sp>
      <p:sp>
        <p:nvSpPr>
          <p:cNvPr id="4506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1" name="Object 5"/>
          <p:cNvGraphicFramePr>
            <a:graphicFrameLocks noChangeAspect="1"/>
          </p:cNvGraphicFramePr>
          <p:nvPr/>
        </p:nvGraphicFramePr>
        <p:xfrm>
          <a:off x="533400" y="1414463"/>
          <a:ext cx="3657600" cy="719137"/>
        </p:xfrm>
        <a:graphic>
          <a:graphicData uri="http://schemas.openxmlformats.org/presentationml/2006/ole">
            <p:oleObj spid="_x0000_s727043" name="Equation" r:id="rId6" imgW="1079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6350"/>
            <a:ext cx="8534400" cy="1462088"/>
          </a:xfrm>
        </p:spPr>
        <p:txBody>
          <a:bodyPr>
            <a:spAutoFit/>
          </a:bodyPr>
          <a:lstStyle/>
          <a:p>
            <a:r>
              <a:rPr lang="en-US" sz="2400" b="1" i="1"/>
              <a:t>Formula</a:t>
            </a:r>
            <a:r>
              <a:rPr lang="en-US" sz="2400"/>
              <a:t/>
            </a:r>
            <a:br>
              <a:rPr lang="en-US" sz="2400"/>
            </a:br>
            <a:r>
              <a:rPr lang="en-US" sz="2400"/>
              <a:t>For a plane curve with equation </a:t>
            </a:r>
            <a:r>
              <a:rPr lang="en-US" sz="2400" i="1"/>
              <a:t>y</a:t>
            </a:r>
            <a:r>
              <a:rPr lang="en-US" sz="2400"/>
              <a:t> = </a:t>
            </a:r>
            <a:r>
              <a:rPr lang="en-US" sz="2400">
                <a:cs typeface="Arial" charset="0"/>
              </a:rPr>
              <a:t>ƒ(</a:t>
            </a:r>
            <a:r>
              <a:rPr lang="en-US" sz="2400" i="1">
                <a:cs typeface="Arial" charset="0"/>
              </a:rPr>
              <a:t>x</a:t>
            </a:r>
            <a:r>
              <a:rPr lang="en-US" sz="2400">
                <a:cs typeface="Arial" charset="0"/>
              </a:rPr>
              <a:t>)</a:t>
            </a:r>
            <a:r>
              <a:rPr lang="en-US" sz="2400"/>
              <a:t> we have</a:t>
            </a:r>
            <a:br>
              <a:rPr lang="en-US" sz="2400"/>
            </a:br>
            <a:r>
              <a:rPr lang="en-US" sz="2400"/>
              <a:t>                         . Use Formula to find the curvature of </a:t>
            </a:r>
            <a:r>
              <a:rPr lang="en-US" sz="2400" i="1"/>
              <a:t>y</a:t>
            </a:r>
            <a:r>
              <a:rPr lang="en-US" sz="2400"/>
              <a:t> = </a:t>
            </a:r>
            <a:r>
              <a:rPr lang="en-US" sz="2400" i="1"/>
              <a:t>x</a:t>
            </a:r>
            <a:r>
              <a:rPr lang="en-US" sz="2400" baseline="30000"/>
              <a:t>8</a:t>
            </a:r>
            <a:r>
              <a:rPr lang="en-US" sz="2400"/>
              <a:t>.</a:t>
            </a:r>
          </a:p>
        </p:txBody>
      </p:sp>
      <p:graphicFrame>
        <p:nvGraphicFramePr>
          <p:cNvPr id="46083" name="TPChart"/>
          <p:cNvGraphicFramePr>
            <a:graphicFrameLocks noChangeAspect="1"/>
          </p:cNvGraphicFramePr>
          <p:nvPr/>
        </p:nvGraphicFramePr>
        <p:xfrm>
          <a:off x="4945063" y="2133600"/>
          <a:ext cx="4198937" cy="4724400"/>
        </p:xfrm>
        <a:graphic>
          <a:graphicData uri="http://schemas.openxmlformats.org/presentationml/2006/ole">
            <p:oleObj spid="_x0000_s728066" name="Chart" r:id="rId5" imgW="4571989" imgH="5143584" progId="MSGraph.Chart.8">
              <p:embed followColorScheme="full"/>
            </p:oleObj>
          </a:graphicData>
        </a:graphic>
      </p:graphicFrame>
      <p:sp>
        <p:nvSpPr>
          <p:cNvPr id="46084" name="TPAnswers" hidden="1"/>
          <p:cNvSpPr>
            <a:spLocks noGrp="1" noChangeArrowheads="1"/>
          </p:cNvSpPr>
          <p:nvPr>
            <p:ph type="body" idx="1"/>
            <p:custDataLst>
              <p:tags r:id="rId3"/>
            </p:custDataLst>
          </p:nvPr>
        </p:nvSpPr>
        <p:spPr>
          <a:xfrm>
            <a:off x="533400" y="6931025"/>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grpSp>
        <p:nvGrpSpPr>
          <p:cNvPr id="2" name="Picture Choice 1"/>
          <p:cNvGrpSpPr>
            <a:grpSpLocks/>
          </p:cNvGrpSpPr>
          <p:nvPr/>
        </p:nvGrpSpPr>
        <p:grpSpPr bwMode="auto">
          <a:xfrm>
            <a:off x="488950" y="2362200"/>
            <a:ext cx="1662113" cy="1246188"/>
            <a:chOff x="312" y="1392"/>
            <a:chExt cx="1132" cy="849"/>
          </a:xfrm>
        </p:grpSpPr>
        <p:graphicFrame>
          <p:nvGraphicFramePr>
            <p:cNvPr id="46085" name="PSPic"/>
            <p:cNvGraphicFramePr>
              <a:graphicFrameLocks noChangeAspect="1"/>
            </p:cNvGraphicFramePr>
            <p:nvPr/>
          </p:nvGraphicFramePr>
          <p:xfrm>
            <a:off x="432" y="1632"/>
            <a:ext cx="1012" cy="609"/>
          </p:xfrm>
          <a:graphic>
            <a:graphicData uri="http://schemas.openxmlformats.org/presentationml/2006/ole">
              <p:oleObj spid="_x0000_s728072" name="Equation" r:id="rId6" imgW="672808" imgH="406224" progId="">
                <p:embed/>
              </p:oleObj>
            </a:graphicData>
          </a:graphic>
        </p:graphicFrame>
        <p:sp>
          <p:nvSpPr>
            <p:cNvPr id="46110" name="PSText"/>
            <p:cNvSpPr txBox="1">
              <a:spLocks noChangeArrowheads="1"/>
            </p:cNvSpPr>
            <p:nvPr/>
          </p:nvSpPr>
          <p:spPr bwMode="auto">
            <a:xfrm>
              <a:off x="432" y="1392"/>
              <a:ext cx="400" cy="240"/>
            </a:xfrm>
            <a:prstGeom prst="rect">
              <a:avLst/>
            </a:prstGeom>
            <a:noFill/>
            <a:ln w="9525">
              <a:noFill/>
              <a:miter lim="800000"/>
              <a:headEnd/>
              <a:tailEnd/>
            </a:ln>
            <a:effectLst/>
          </p:spPr>
          <p:txBody>
            <a:bodyPr/>
            <a:lstStyle/>
            <a:p>
              <a:r>
                <a:rPr lang="en-US" sz="2400"/>
                <a:t>1.</a:t>
              </a:r>
            </a:p>
          </p:txBody>
        </p:sp>
        <p:sp>
          <p:nvSpPr>
            <p:cNvPr id="46111" name="PSArrow"/>
            <p:cNvSpPr>
              <a:spLocks noChangeArrowheads="1"/>
            </p:cNvSpPr>
            <p:nvPr/>
          </p:nvSpPr>
          <p:spPr bwMode="auto">
            <a:xfrm>
              <a:off x="31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362200"/>
            <a:ext cx="1900238" cy="1246188"/>
            <a:chOff x="1800" y="1392"/>
            <a:chExt cx="1295" cy="849"/>
          </a:xfrm>
        </p:grpSpPr>
        <p:graphicFrame>
          <p:nvGraphicFramePr>
            <p:cNvPr id="46087" name="PSPic"/>
            <p:cNvGraphicFramePr>
              <a:graphicFrameLocks noChangeAspect="1"/>
            </p:cNvGraphicFramePr>
            <p:nvPr/>
          </p:nvGraphicFramePr>
          <p:xfrm>
            <a:off x="1920" y="1632"/>
            <a:ext cx="1175" cy="609"/>
          </p:xfrm>
          <a:graphic>
            <a:graphicData uri="http://schemas.openxmlformats.org/presentationml/2006/ole">
              <p:oleObj spid="_x0000_s728071" name="Equation" r:id="rId7" imgW="773693" imgH="405872" progId="">
                <p:embed/>
              </p:oleObj>
            </a:graphicData>
          </a:graphic>
        </p:graphicFrame>
        <p:sp>
          <p:nvSpPr>
            <p:cNvPr id="46113" name="PSText"/>
            <p:cNvSpPr txBox="1">
              <a:spLocks noChangeArrowheads="1"/>
            </p:cNvSpPr>
            <p:nvPr/>
          </p:nvSpPr>
          <p:spPr bwMode="auto">
            <a:xfrm>
              <a:off x="1920" y="1392"/>
              <a:ext cx="400" cy="240"/>
            </a:xfrm>
            <a:prstGeom prst="rect">
              <a:avLst/>
            </a:prstGeom>
            <a:noFill/>
            <a:ln w="9525">
              <a:noFill/>
              <a:miter lim="800000"/>
              <a:headEnd/>
              <a:tailEnd/>
            </a:ln>
            <a:effectLst/>
          </p:spPr>
          <p:txBody>
            <a:bodyPr/>
            <a:lstStyle/>
            <a:p>
              <a:r>
                <a:rPr lang="en-US" sz="2400"/>
                <a:t>2.</a:t>
              </a:r>
            </a:p>
          </p:txBody>
        </p:sp>
        <p:sp>
          <p:nvSpPr>
            <p:cNvPr id="46114" name="PSArrow"/>
            <p:cNvSpPr>
              <a:spLocks noChangeArrowheads="1"/>
            </p:cNvSpPr>
            <p:nvPr/>
          </p:nvSpPr>
          <p:spPr bwMode="auto">
            <a:xfrm>
              <a:off x="180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71600" y="3886200"/>
            <a:ext cx="1900238" cy="1246188"/>
            <a:chOff x="984" y="2208"/>
            <a:chExt cx="1295" cy="849"/>
          </a:xfrm>
        </p:grpSpPr>
        <p:graphicFrame>
          <p:nvGraphicFramePr>
            <p:cNvPr id="46089" name="PSPic"/>
            <p:cNvGraphicFramePr>
              <a:graphicFrameLocks noChangeAspect="1"/>
            </p:cNvGraphicFramePr>
            <p:nvPr/>
          </p:nvGraphicFramePr>
          <p:xfrm>
            <a:off x="1104" y="2448"/>
            <a:ext cx="1175" cy="609"/>
          </p:xfrm>
          <a:graphic>
            <a:graphicData uri="http://schemas.openxmlformats.org/presentationml/2006/ole">
              <p:oleObj spid="_x0000_s728070" name="Equation" r:id="rId8" imgW="773693" imgH="405872" progId="">
                <p:embed/>
              </p:oleObj>
            </a:graphicData>
          </a:graphic>
        </p:graphicFrame>
        <p:sp>
          <p:nvSpPr>
            <p:cNvPr id="46116" name="PSText"/>
            <p:cNvSpPr txBox="1">
              <a:spLocks noChangeArrowheads="1"/>
            </p:cNvSpPr>
            <p:nvPr/>
          </p:nvSpPr>
          <p:spPr bwMode="auto">
            <a:xfrm>
              <a:off x="1104" y="2208"/>
              <a:ext cx="400" cy="240"/>
            </a:xfrm>
            <a:prstGeom prst="rect">
              <a:avLst/>
            </a:prstGeom>
            <a:noFill/>
            <a:ln w="9525">
              <a:noFill/>
              <a:miter lim="800000"/>
              <a:headEnd/>
              <a:tailEnd/>
            </a:ln>
            <a:effectLst/>
          </p:spPr>
          <p:txBody>
            <a:bodyPr/>
            <a:lstStyle/>
            <a:p>
              <a:r>
                <a:rPr lang="en-US" sz="2400"/>
                <a:t>3.</a:t>
              </a:r>
            </a:p>
          </p:txBody>
        </p:sp>
        <p:sp>
          <p:nvSpPr>
            <p:cNvPr id="46117" name="PSArrow"/>
            <p:cNvSpPr>
              <a:spLocks noChangeArrowheads="1"/>
            </p:cNvSpPr>
            <p:nvPr/>
          </p:nvSpPr>
          <p:spPr bwMode="auto">
            <a:xfrm>
              <a:off x="984"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33400" y="5257800"/>
            <a:ext cx="1900238" cy="1246188"/>
            <a:chOff x="408" y="3168"/>
            <a:chExt cx="1295" cy="849"/>
          </a:xfrm>
        </p:grpSpPr>
        <p:graphicFrame>
          <p:nvGraphicFramePr>
            <p:cNvPr id="46091" name="PSPic"/>
            <p:cNvGraphicFramePr>
              <a:graphicFrameLocks noChangeAspect="1"/>
            </p:cNvGraphicFramePr>
            <p:nvPr/>
          </p:nvGraphicFramePr>
          <p:xfrm>
            <a:off x="528" y="3408"/>
            <a:ext cx="1175" cy="609"/>
          </p:xfrm>
          <a:graphic>
            <a:graphicData uri="http://schemas.openxmlformats.org/presentationml/2006/ole">
              <p:oleObj spid="_x0000_s728069" name="Equation" r:id="rId9" imgW="773693" imgH="405872" progId="">
                <p:embed/>
              </p:oleObj>
            </a:graphicData>
          </a:graphic>
        </p:graphicFrame>
        <p:sp>
          <p:nvSpPr>
            <p:cNvPr id="46119" name="PSText"/>
            <p:cNvSpPr txBox="1">
              <a:spLocks noChangeArrowheads="1"/>
            </p:cNvSpPr>
            <p:nvPr/>
          </p:nvSpPr>
          <p:spPr bwMode="auto">
            <a:xfrm>
              <a:off x="528" y="3168"/>
              <a:ext cx="400" cy="240"/>
            </a:xfrm>
            <a:prstGeom prst="rect">
              <a:avLst/>
            </a:prstGeom>
            <a:noFill/>
            <a:ln w="9525">
              <a:noFill/>
              <a:miter lim="800000"/>
              <a:headEnd/>
              <a:tailEnd/>
            </a:ln>
            <a:effectLst/>
          </p:spPr>
          <p:txBody>
            <a:bodyPr/>
            <a:lstStyle/>
            <a:p>
              <a:r>
                <a:rPr lang="en-US" sz="2400"/>
                <a:t>4.</a:t>
              </a:r>
            </a:p>
          </p:txBody>
        </p:sp>
        <p:sp>
          <p:nvSpPr>
            <p:cNvPr id="46120" name="PSArrow"/>
            <p:cNvSpPr>
              <a:spLocks noChangeArrowheads="1"/>
            </p:cNvSpPr>
            <p:nvPr/>
          </p:nvSpPr>
          <p:spPr bwMode="auto">
            <a:xfrm>
              <a:off x="40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86100" y="5257800"/>
            <a:ext cx="1866900" cy="1246188"/>
            <a:chOff x="1848" y="3168"/>
            <a:chExt cx="1272" cy="849"/>
          </a:xfrm>
        </p:grpSpPr>
        <p:graphicFrame>
          <p:nvGraphicFramePr>
            <p:cNvPr id="46093" name="PSPic"/>
            <p:cNvGraphicFramePr>
              <a:graphicFrameLocks noChangeAspect="1"/>
            </p:cNvGraphicFramePr>
            <p:nvPr/>
          </p:nvGraphicFramePr>
          <p:xfrm>
            <a:off x="1968" y="3408"/>
            <a:ext cx="1152" cy="609"/>
          </p:xfrm>
          <a:graphic>
            <a:graphicData uri="http://schemas.openxmlformats.org/presentationml/2006/ole">
              <p:oleObj spid="_x0000_s728068" name="Equation" r:id="rId10" imgW="761669" imgH="406224" progId="">
                <p:embed/>
              </p:oleObj>
            </a:graphicData>
          </a:graphic>
        </p:graphicFrame>
        <p:sp>
          <p:nvSpPr>
            <p:cNvPr id="46122" name="PSText"/>
            <p:cNvSpPr txBox="1">
              <a:spLocks noChangeArrowheads="1"/>
            </p:cNvSpPr>
            <p:nvPr/>
          </p:nvSpPr>
          <p:spPr bwMode="auto">
            <a:xfrm>
              <a:off x="1968" y="3168"/>
              <a:ext cx="400" cy="240"/>
            </a:xfrm>
            <a:prstGeom prst="rect">
              <a:avLst/>
            </a:prstGeom>
            <a:noFill/>
            <a:ln w="9525">
              <a:noFill/>
              <a:miter lim="800000"/>
              <a:headEnd/>
              <a:tailEnd/>
            </a:ln>
            <a:effectLst/>
          </p:spPr>
          <p:txBody>
            <a:bodyPr/>
            <a:lstStyle/>
            <a:p>
              <a:r>
                <a:rPr lang="en-US" sz="2400"/>
                <a:t>5.</a:t>
              </a:r>
            </a:p>
          </p:txBody>
        </p:sp>
        <p:sp>
          <p:nvSpPr>
            <p:cNvPr id="46123" name="PSArrow"/>
            <p:cNvSpPr>
              <a:spLocks noChangeArrowheads="1"/>
            </p:cNvSpPr>
            <p:nvPr/>
          </p:nvSpPr>
          <p:spPr bwMode="auto">
            <a:xfrm>
              <a:off x="184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6126" name="Rectangle 46"/>
          <p:cNvSpPr>
            <a:spLocks noChangeArrowheads="1"/>
          </p:cNvSpPr>
          <p:nvPr/>
        </p:nvSpPr>
        <p:spPr bwMode="auto">
          <a:xfrm>
            <a:off x="0" y="32115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125" name="Object 45"/>
          <p:cNvGraphicFramePr>
            <a:graphicFrameLocks noChangeAspect="1"/>
          </p:cNvGraphicFramePr>
          <p:nvPr/>
        </p:nvGraphicFramePr>
        <p:xfrm>
          <a:off x="228600" y="1066800"/>
          <a:ext cx="2514600" cy="830263"/>
        </p:xfrm>
        <a:graphic>
          <a:graphicData uri="http://schemas.openxmlformats.org/presentationml/2006/ole">
            <p:oleObj spid="_x0000_s728067" name="Equation" r:id="rId11" imgW="1320227" imgH="43161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6200"/>
            <a:ext cx="8229600" cy="1401763"/>
          </a:xfrm>
        </p:spPr>
        <p:txBody>
          <a:bodyPr/>
          <a:lstStyle/>
          <a:p>
            <a:r>
              <a:rPr lang="en-US" sz="2400"/>
              <a:t>Jason leaves Detroit at 6:00 P.M. and drives at a constant speed west along I-90. He passes Ann Arbor, 40 mi from Detroit, at 6:50 P.M.</a:t>
            </a:r>
          </a:p>
        </p:txBody>
      </p:sp>
      <p:graphicFrame>
        <p:nvGraphicFramePr>
          <p:cNvPr id="9219" name="TPChart"/>
          <p:cNvGraphicFramePr>
            <a:graphicFrameLocks noChangeAspect="1"/>
          </p:cNvGraphicFramePr>
          <p:nvPr/>
        </p:nvGraphicFramePr>
        <p:xfrm>
          <a:off x="4572000" y="1714500"/>
          <a:ext cx="4572000" cy="5143500"/>
        </p:xfrm>
        <a:graphic>
          <a:graphicData uri="http://schemas.openxmlformats.org/presentationml/2006/ole">
            <p:oleObj spid="_x0000_s7170"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381000" y="4341813"/>
            <a:ext cx="4114800" cy="2363787"/>
          </a:xfrm>
        </p:spPr>
        <p:txBody>
          <a:bodyPr/>
          <a:lstStyle/>
          <a:p>
            <a:pPr marL="609600" indent="-609600">
              <a:buFontTx/>
              <a:buAutoNum type="arabicPeriod"/>
            </a:pPr>
            <a:r>
              <a:rPr lang="en-US" sz="2400"/>
              <a:t>48</a:t>
            </a:r>
          </a:p>
          <a:p>
            <a:pPr marL="609600" indent="-609600">
              <a:buFontTx/>
              <a:buAutoNum type="arabicPeriod"/>
            </a:pPr>
            <a:r>
              <a:rPr lang="en-US" sz="2400"/>
              <a:t>36</a:t>
            </a:r>
          </a:p>
          <a:p>
            <a:pPr marL="609600" indent="-609600">
              <a:buFontTx/>
              <a:buAutoNum type="arabicPeriod"/>
            </a:pPr>
            <a:r>
              <a:rPr lang="en-US" sz="2400"/>
              <a:t>64</a:t>
            </a:r>
          </a:p>
          <a:p>
            <a:pPr marL="609600" indent="-609600">
              <a:buFontTx/>
              <a:buAutoNum type="arabicPeriod"/>
            </a:pPr>
            <a:r>
              <a:rPr lang="en-US" sz="2400"/>
              <a:t>24</a:t>
            </a:r>
          </a:p>
          <a:p>
            <a:pPr marL="609600" indent="-609600">
              <a:buFontTx/>
              <a:buAutoNum type="arabicPeriod"/>
            </a:pPr>
            <a:r>
              <a:rPr lang="en-US" sz="2400"/>
              <a:t>14</a:t>
            </a:r>
          </a:p>
        </p:txBody>
      </p:sp>
      <p:sp>
        <p:nvSpPr>
          <p:cNvPr id="9221" name="Rectangle 5"/>
          <p:cNvSpPr>
            <a:spLocks noChangeArrowheads="1"/>
          </p:cNvSpPr>
          <p:nvPr/>
        </p:nvSpPr>
        <p:spPr bwMode="auto">
          <a:xfrm>
            <a:off x="457200" y="1524000"/>
            <a:ext cx="4267200" cy="457200"/>
          </a:xfrm>
          <a:prstGeom prst="rect">
            <a:avLst/>
          </a:prstGeom>
          <a:noFill/>
          <a:ln w="9525">
            <a:noFill/>
            <a:miter lim="800000"/>
            <a:headEnd/>
            <a:tailEnd/>
          </a:ln>
          <a:effectLst/>
        </p:spPr>
        <p:txBody>
          <a:bodyPr anchor="ctr">
            <a:spAutoFit/>
          </a:bodyPr>
          <a:lstStyle/>
          <a:p>
            <a:r>
              <a:rPr lang="en-US" sz="2400"/>
              <a:t>Find the slope of the function. </a:t>
            </a:r>
          </a:p>
        </p:txBody>
      </p:sp>
      <p:pic>
        <p:nvPicPr>
          <p:cNvPr id="9222" name="Picture 6"/>
          <p:cNvPicPr>
            <a:picLocks noChangeAspect="1" noChangeArrowheads="1"/>
          </p:cNvPicPr>
          <p:nvPr/>
        </p:nvPicPr>
        <p:blipFill>
          <a:blip r:embed="rId6"/>
          <a:srcRect/>
          <a:stretch>
            <a:fillRect/>
          </a:stretch>
        </p:blipFill>
        <p:spPr bwMode="auto">
          <a:xfrm>
            <a:off x="1676400" y="2057400"/>
            <a:ext cx="3048000" cy="3048000"/>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533400" y="0"/>
            <a:ext cx="8229600" cy="2500313"/>
          </a:xfrm>
        </p:spPr>
        <p:txBody>
          <a:bodyPr>
            <a:spAutoFit/>
          </a:bodyPr>
          <a:lstStyle/>
          <a:p>
            <a:pPr>
              <a:lnSpc>
                <a:spcPct val="125000"/>
              </a:lnSpc>
            </a:pPr>
            <a:r>
              <a:rPr lang="en-US" sz="2800"/>
              <a:t>Use a graph to find a number    such that</a:t>
            </a:r>
            <a:br>
              <a:rPr lang="en-US" sz="2800"/>
            </a:br>
            <a:r>
              <a:rPr lang="en-US" sz="2800"/>
              <a:t/>
            </a:r>
            <a:br>
              <a:rPr lang="en-US" sz="2800"/>
            </a:br>
            <a:r>
              <a:rPr lang="en-US" sz="2800"/>
              <a:t/>
            </a:r>
            <a:br>
              <a:rPr lang="en-US" sz="2800"/>
            </a:br>
            <a:r>
              <a:rPr lang="en-US" sz="2800"/>
              <a:t>whenever                       .</a:t>
            </a:r>
          </a:p>
        </p:txBody>
      </p:sp>
      <p:graphicFrame>
        <p:nvGraphicFramePr>
          <p:cNvPr id="64515" name="TPChart"/>
          <p:cNvGraphicFramePr>
            <a:graphicFrameLocks noChangeAspect="1"/>
          </p:cNvGraphicFramePr>
          <p:nvPr/>
        </p:nvGraphicFramePr>
        <p:xfrm>
          <a:off x="4800600" y="1905000"/>
          <a:ext cx="4343400" cy="4953000"/>
        </p:xfrm>
        <a:graphic>
          <a:graphicData uri="http://schemas.openxmlformats.org/presentationml/2006/ole">
            <p:oleObj spid="_x0000_s71682" name="Chart" r:id="rId5" imgW="4571989" imgH="5143584" progId="MSGraph.Chart.8">
              <p:embed followColorScheme="full"/>
            </p:oleObj>
          </a:graphicData>
        </a:graphic>
      </p:graphicFrame>
      <p:sp>
        <p:nvSpPr>
          <p:cNvPr id="64516" name="TPAnswers" hidden="1"/>
          <p:cNvSpPr>
            <a:spLocks noGrp="1" noChangeArrowheads="1"/>
          </p:cNvSpPr>
          <p:nvPr>
            <p:ph type="body" idx="1"/>
            <p:custDataLst>
              <p:tags r:id="rId3"/>
            </p:custDataLst>
          </p:nvPr>
        </p:nvSpPr>
        <p:spPr>
          <a:xfrm>
            <a:off x="304800" y="7010400"/>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sp>
        <p:nvSpPr>
          <p:cNvPr id="64517" name="Rectangle 5"/>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64518"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64519" name="Rectangle 7"/>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64520"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64521" name="Rectangle 9"/>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304800" y="3081338"/>
            <a:ext cx="1941513" cy="881062"/>
            <a:chOff x="312" y="1488"/>
            <a:chExt cx="1223" cy="555"/>
          </a:xfrm>
        </p:grpSpPr>
        <p:graphicFrame>
          <p:nvGraphicFramePr>
            <p:cNvPr id="64523" name="PSPic"/>
            <p:cNvGraphicFramePr>
              <a:graphicFrameLocks noChangeAspect="1"/>
            </p:cNvGraphicFramePr>
            <p:nvPr/>
          </p:nvGraphicFramePr>
          <p:xfrm>
            <a:off x="432" y="1728"/>
            <a:ext cx="1103" cy="315"/>
          </p:xfrm>
          <a:graphic>
            <a:graphicData uri="http://schemas.openxmlformats.org/presentationml/2006/ole">
              <p:oleObj spid="_x0000_s71690" name="Equation" r:id="rId6" imgW="533400" imgH="152400" progId="">
                <p:embed/>
              </p:oleObj>
            </a:graphicData>
          </a:graphic>
        </p:graphicFrame>
        <p:sp>
          <p:nvSpPr>
            <p:cNvPr id="64524" name="PSText"/>
            <p:cNvSpPr txBox="1">
              <a:spLocks noChangeArrowheads="1"/>
            </p:cNvSpPr>
            <p:nvPr/>
          </p:nvSpPr>
          <p:spPr bwMode="auto">
            <a:xfrm>
              <a:off x="432" y="1488"/>
              <a:ext cx="400" cy="240"/>
            </a:xfrm>
            <a:prstGeom prst="rect">
              <a:avLst/>
            </a:prstGeom>
            <a:noFill/>
            <a:ln w="9525">
              <a:noFill/>
              <a:miter lim="800000"/>
              <a:headEnd/>
              <a:tailEnd/>
            </a:ln>
            <a:effectLst/>
          </p:spPr>
          <p:txBody>
            <a:bodyPr/>
            <a:lstStyle/>
            <a:p>
              <a:r>
                <a:rPr lang="en-US" sz="2400"/>
                <a:t>1.</a:t>
              </a:r>
            </a:p>
          </p:txBody>
        </p:sp>
        <p:sp>
          <p:nvSpPr>
            <p:cNvPr id="64525" name="PSArrow"/>
            <p:cNvSpPr>
              <a:spLocks noChangeArrowheads="1"/>
            </p:cNvSpPr>
            <p:nvPr/>
          </p:nvSpPr>
          <p:spPr bwMode="auto">
            <a:xfrm>
              <a:off x="312"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19400" y="3081338"/>
            <a:ext cx="1941513" cy="881062"/>
            <a:chOff x="1896" y="1488"/>
            <a:chExt cx="1223" cy="555"/>
          </a:xfrm>
        </p:grpSpPr>
        <p:graphicFrame>
          <p:nvGraphicFramePr>
            <p:cNvPr id="64527" name="PSPic"/>
            <p:cNvGraphicFramePr>
              <a:graphicFrameLocks noChangeAspect="1"/>
            </p:cNvGraphicFramePr>
            <p:nvPr/>
          </p:nvGraphicFramePr>
          <p:xfrm>
            <a:off x="2016" y="1728"/>
            <a:ext cx="1103" cy="315"/>
          </p:xfrm>
          <a:graphic>
            <a:graphicData uri="http://schemas.openxmlformats.org/presentationml/2006/ole">
              <p:oleObj spid="_x0000_s71689" name="Equation" r:id="rId7" imgW="533400" imgH="152400" progId="">
                <p:embed/>
              </p:oleObj>
            </a:graphicData>
          </a:graphic>
        </p:graphicFrame>
        <p:sp>
          <p:nvSpPr>
            <p:cNvPr id="64528" name="PSText"/>
            <p:cNvSpPr txBox="1">
              <a:spLocks noChangeArrowheads="1"/>
            </p:cNvSpPr>
            <p:nvPr/>
          </p:nvSpPr>
          <p:spPr bwMode="auto">
            <a:xfrm>
              <a:off x="2016" y="1488"/>
              <a:ext cx="400" cy="240"/>
            </a:xfrm>
            <a:prstGeom prst="rect">
              <a:avLst/>
            </a:prstGeom>
            <a:noFill/>
            <a:ln w="9525">
              <a:noFill/>
              <a:miter lim="800000"/>
              <a:headEnd/>
              <a:tailEnd/>
            </a:ln>
            <a:effectLst/>
          </p:spPr>
          <p:txBody>
            <a:bodyPr/>
            <a:lstStyle/>
            <a:p>
              <a:r>
                <a:rPr lang="en-US" sz="2400"/>
                <a:t>2.</a:t>
              </a:r>
            </a:p>
          </p:txBody>
        </p:sp>
        <p:sp>
          <p:nvSpPr>
            <p:cNvPr id="64529" name="PSArrow"/>
            <p:cNvSpPr>
              <a:spLocks noChangeArrowheads="1"/>
            </p:cNvSpPr>
            <p:nvPr/>
          </p:nvSpPr>
          <p:spPr bwMode="auto">
            <a:xfrm>
              <a:off x="189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47800" y="4300538"/>
            <a:ext cx="1941513" cy="881062"/>
            <a:chOff x="1032" y="2256"/>
            <a:chExt cx="1223" cy="555"/>
          </a:xfrm>
        </p:grpSpPr>
        <p:graphicFrame>
          <p:nvGraphicFramePr>
            <p:cNvPr id="64531" name="PSPic"/>
            <p:cNvGraphicFramePr>
              <a:graphicFrameLocks noChangeAspect="1"/>
            </p:cNvGraphicFramePr>
            <p:nvPr/>
          </p:nvGraphicFramePr>
          <p:xfrm>
            <a:off x="1152" y="2496"/>
            <a:ext cx="1103" cy="315"/>
          </p:xfrm>
          <a:graphic>
            <a:graphicData uri="http://schemas.openxmlformats.org/presentationml/2006/ole">
              <p:oleObj spid="_x0000_s71688" name="Equation" r:id="rId8" imgW="533400" imgH="152400" progId="">
                <p:embed/>
              </p:oleObj>
            </a:graphicData>
          </a:graphic>
        </p:graphicFrame>
        <p:sp>
          <p:nvSpPr>
            <p:cNvPr id="64532" name="PSText"/>
            <p:cNvSpPr txBox="1">
              <a:spLocks noChangeArrowheads="1"/>
            </p:cNvSpPr>
            <p:nvPr/>
          </p:nvSpPr>
          <p:spPr bwMode="auto">
            <a:xfrm>
              <a:off x="1152" y="2256"/>
              <a:ext cx="400" cy="240"/>
            </a:xfrm>
            <a:prstGeom prst="rect">
              <a:avLst/>
            </a:prstGeom>
            <a:noFill/>
            <a:ln w="9525">
              <a:noFill/>
              <a:miter lim="800000"/>
              <a:headEnd/>
              <a:tailEnd/>
            </a:ln>
            <a:effectLst/>
          </p:spPr>
          <p:txBody>
            <a:bodyPr/>
            <a:lstStyle/>
            <a:p>
              <a:r>
                <a:rPr lang="en-US" sz="2400"/>
                <a:t>3.</a:t>
              </a:r>
            </a:p>
          </p:txBody>
        </p:sp>
        <p:sp>
          <p:nvSpPr>
            <p:cNvPr id="64533" name="PSArrow"/>
            <p:cNvSpPr>
              <a:spLocks noChangeArrowheads="1"/>
            </p:cNvSpPr>
            <p:nvPr/>
          </p:nvSpPr>
          <p:spPr bwMode="auto">
            <a:xfrm>
              <a:off x="1032"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519738"/>
            <a:ext cx="1941513" cy="881062"/>
            <a:chOff x="360" y="3024"/>
            <a:chExt cx="1223" cy="555"/>
          </a:xfrm>
        </p:grpSpPr>
        <p:graphicFrame>
          <p:nvGraphicFramePr>
            <p:cNvPr id="64535" name="PSPic"/>
            <p:cNvGraphicFramePr>
              <a:graphicFrameLocks noChangeAspect="1"/>
            </p:cNvGraphicFramePr>
            <p:nvPr/>
          </p:nvGraphicFramePr>
          <p:xfrm>
            <a:off x="480" y="3264"/>
            <a:ext cx="1103" cy="315"/>
          </p:xfrm>
          <a:graphic>
            <a:graphicData uri="http://schemas.openxmlformats.org/presentationml/2006/ole">
              <p:oleObj spid="_x0000_s71687" name="Equation" r:id="rId9" imgW="533400" imgH="152400" progId="">
                <p:embed/>
              </p:oleObj>
            </a:graphicData>
          </a:graphic>
        </p:graphicFrame>
        <p:sp>
          <p:nvSpPr>
            <p:cNvPr id="64536" name="PSText"/>
            <p:cNvSpPr txBox="1">
              <a:spLocks noChangeArrowheads="1"/>
            </p:cNvSpPr>
            <p:nvPr/>
          </p:nvSpPr>
          <p:spPr bwMode="auto">
            <a:xfrm>
              <a:off x="480" y="3024"/>
              <a:ext cx="400" cy="240"/>
            </a:xfrm>
            <a:prstGeom prst="rect">
              <a:avLst/>
            </a:prstGeom>
            <a:noFill/>
            <a:ln w="9525">
              <a:noFill/>
              <a:miter lim="800000"/>
              <a:headEnd/>
              <a:tailEnd/>
            </a:ln>
            <a:effectLst/>
          </p:spPr>
          <p:txBody>
            <a:bodyPr/>
            <a:lstStyle/>
            <a:p>
              <a:r>
                <a:rPr lang="en-US" sz="2400"/>
                <a:t>4.</a:t>
              </a:r>
            </a:p>
          </p:txBody>
        </p:sp>
        <p:sp>
          <p:nvSpPr>
            <p:cNvPr id="64537" name="PSArrow"/>
            <p:cNvSpPr>
              <a:spLocks noChangeArrowheads="1"/>
            </p:cNvSpPr>
            <p:nvPr/>
          </p:nvSpPr>
          <p:spPr bwMode="auto">
            <a:xfrm>
              <a:off x="36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43200" y="5519738"/>
            <a:ext cx="1943100" cy="881062"/>
            <a:chOff x="1848" y="3024"/>
            <a:chExt cx="1224" cy="555"/>
          </a:xfrm>
        </p:grpSpPr>
        <p:graphicFrame>
          <p:nvGraphicFramePr>
            <p:cNvPr id="64539" name="PSPic"/>
            <p:cNvGraphicFramePr>
              <a:graphicFrameLocks noChangeAspect="1"/>
            </p:cNvGraphicFramePr>
            <p:nvPr/>
          </p:nvGraphicFramePr>
          <p:xfrm>
            <a:off x="1968" y="3264"/>
            <a:ext cx="1104" cy="315"/>
          </p:xfrm>
          <a:graphic>
            <a:graphicData uri="http://schemas.openxmlformats.org/presentationml/2006/ole">
              <p:oleObj spid="_x0000_s71686" name="Equation" r:id="rId10" imgW="533400" imgH="152400" progId="">
                <p:embed/>
              </p:oleObj>
            </a:graphicData>
          </a:graphic>
        </p:graphicFrame>
        <p:sp>
          <p:nvSpPr>
            <p:cNvPr id="64540" name="PSText"/>
            <p:cNvSpPr txBox="1">
              <a:spLocks noChangeArrowheads="1"/>
            </p:cNvSpPr>
            <p:nvPr/>
          </p:nvSpPr>
          <p:spPr bwMode="auto">
            <a:xfrm>
              <a:off x="1968" y="3024"/>
              <a:ext cx="400" cy="240"/>
            </a:xfrm>
            <a:prstGeom prst="rect">
              <a:avLst/>
            </a:prstGeom>
            <a:noFill/>
            <a:ln w="9525">
              <a:noFill/>
              <a:miter lim="800000"/>
              <a:headEnd/>
              <a:tailEnd/>
            </a:ln>
            <a:effectLst/>
          </p:spPr>
          <p:txBody>
            <a:bodyPr/>
            <a:lstStyle/>
            <a:p>
              <a:r>
                <a:rPr lang="en-US" sz="2400"/>
                <a:t>5.</a:t>
              </a:r>
            </a:p>
          </p:txBody>
        </p:sp>
        <p:sp>
          <p:nvSpPr>
            <p:cNvPr id="64541" name="PSArrow"/>
            <p:cNvSpPr>
              <a:spLocks noChangeArrowheads="1"/>
            </p:cNvSpPr>
            <p:nvPr/>
          </p:nvSpPr>
          <p:spPr bwMode="auto">
            <a:xfrm>
              <a:off x="184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4542" name="Rectangle 3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43" name="Object 31"/>
          <p:cNvGraphicFramePr>
            <a:graphicFrameLocks noChangeAspect="1"/>
          </p:cNvGraphicFramePr>
          <p:nvPr/>
        </p:nvGraphicFramePr>
        <p:xfrm>
          <a:off x="5181600" y="381000"/>
          <a:ext cx="520700" cy="609600"/>
        </p:xfrm>
        <a:graphic>
          <a:graphicData uri="http://schemas.openxmlformats.org/presentationml/2006/ole">
            <p:oleObj spid="_x0000_s71683" name="Equation" r:id="rId11" imgW="127000" imgH="152400" progId="">
              <p:embed/>
            </p:oleObj>
          </a:graphicData>
        </a:graphic>
      </p:graphicFrame>
      <p:sp>
        <p:nvSpPr>
          <p:cNvPr id="64544" name="Rectangle 32"/>
          <p:cNvSpPr>
            <a:spLocks noChangeArrowheads="1"/>
          </p:cNvSpPr>
          <p:nvPr/>
        </p:nvSpPr>
        <p:spPr bwMode="auto">
          <a:xfrm>
            <a:off x="0" y="31892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45" name="Object 33"/>
          <p:cNvGraphicFramePr>
            <a:graphicFrameLocks noChangeAspect="1"/>
          </p:cNvGraphicFramePr>
          <p:nvPr/>
        </p:nvGraphicFramePr>
        <p:xfrm>
          <a:off x="609600" y="762000"/>
          <a:ext cx="2525713" cy="1152525"/>
        </p:xfrm>
        <a:graphic>
          <a:graphicData uri="http://schemas.openxmlformats.org/presentationml/2006/ole">
            <p:oleObj spid="_x0000_s71684" name="Equation" r:id="rId12" imgW="1054100" imgH="482600" progId="">
              <p:embed/>
            </p:oleObj>
          </a:graphicData>
        </a:graphic>
      </p:graphicFrame>
      <p:sp>
        <p:nvSpPr>
          <p:cNvPr id="64546" name="Rectangle 34"/>
          <p:cNvSpPr>
            <a:spLocks noChangeArrowheads="1"/>
          </p:cNvSpPr>
          <p:nvPr/>
        </p:nvSpPr>
        <p:spPr bwMode="auto">
          <a:xfrm>
            <a:off x="0" y="31892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47" name="Object 35"/>
          <p:cNvGraphicFramePr>
            <a:graphicFrameLocks noChangeAspect="1"/>
          </p:cNvGraphicFramePr>
          <p:nvPr/>
        </p:nvGraphicFramePr>
        <p:xfrm>
          <a:off x="2286000" y="1676400"/>
          <a:ext cx="2057400" cy="1200150"/>
        </p:xfrm>
        <a:graphic>
          <a:graphicData uri="http://schemas.openxmlformats.org/presentationml/2006/ole">
            <p:oleObj spid="_x0000_s71685" name="Equation" r:id="rId13" imgW="825500" imgH="482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76200"/>
            <a:ext cx="8229600" cy="1341438"/>
          </a:xfrm>
        </p:spPr>
        <p:txBody>
          <a:bodyPr>
            <a:spAutoFit/>
          </a:bodyPr>
          <a:lstStyle/>
          <a:p>
            <a:r>
              <a:rPr lang="en-US" sz="3200"/>
              <a:t>Find the speed of a particle with the given position function.</a:t>
            </a:r>
          </a:p>
        </p:txBody>
      </p:sp>
      <p:graphicFrame>
        <p:nvGraphicFramePr>
          <p:cNvPr id="47107" name="TPChart"/>
          <p:cNvGraphicFramePr>
            <a:graphicFrameLocks noChangeAspect="1"/>
          </p:cNvGraphicFramePr>
          <p:nvPr/>
        </p:nvGraphicFramePr>
        <p:xfrm>
          <a:off x="4808538" y="1981200"/>
          <a:ext cx="4335462" cy="4876800"/>
        </p:xfrm>
        <a:graphic>
          <a:graphicData uri="http://schemas.openxmlformats.org/presentationml/2006/ole">
            <p:oleObj spid="_x0000_s729090"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2189163"/>
            <a:ext cx="2057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4711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09" name="Object 5"/>
          <p:cNvGraphicFramePr>
            <a:graphicFrameLocks noChangeAspect="1"/>
          </p:cNvGraphicFramePr>
          <p:nvPr/>
        </p:nvGraphicFramePr>
        <p:xfrm>
          <a:off x="609600" y="1295400"/>
          <a:ext cx="3581400" cy="679450"/>
        </p:xfrm>
        <a:graphic>
          <a:graphicData uri="http://schemas.openxmlformats.org/presentationml/2006/ole">
            <p:oleObj spid="_x0000_s729091" name="Equation" r:id="rId6" imgW="1117600" imgH="215900" progId="">
              <p:embed/>
            </p:oleObj>
          </a:graphicData>
        </a:graphic>
      </p:graphicFrame>
      <p:sp>
        <p:nvSpPr>
          <p:cNvPr id="47112"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1" name="Object 7"/>
          <p:cNvGraphicFramePr>
            <a:graphicFrameLocks noChangeAspect="1"/>
          </p:cNvGraphicFramePr>
          <p:nvPr/>
        </p:nvGraphicFramePr>
        <p:xfrm>
          <a:off x="990600" y="2133600"/>
          <a:ext cx="2916238" cy="592138"/>
        </p:xfrm>
        <a:graphic>
          <a:graphicData uri="http://schemas.openxmlformats.org/presentationml/2006/ole">
            <p:oleObj spid="_x0000_s729092" name="Equation" r:id="rId7" imgW="1231366" imgH="253890" progId="">
              <p:embed/>
            </p:oleObj>
          </a:graphicData>
        </a:graphic>
      </p:graphicFrame>
      <p:sp>
        <p:nvSpPr>
          <p:cNvPr id="4711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3" name="Object 9"/>
          <p:cNvGraphicFramePr>
            <a:graphicFrameLocks noChangeAspect="1"/>
          </p:cNvGraphicFramePr>
          <p:nvPr/>
        </p:nvGraphicFramePr>
        <p:xfrm>
          <a:off x="1006475" y="3124200"/>
          <a:ext cx="3197225" cy="501650"/>
        </p:xfrm>
        <a:graphic>
          <a:graphicData uri="http://schemas.openxmlformats.org/presentationml/2006/ole">
            <p:oleObj spid="_x0000_s729093" name="Equation" r:id="rId8" imgW="1358900" imgH="215900" progId="">
              <p:embed/>
            </p:oleObj>
          </a:graphicData>
        </a:graphic>
      </p:graphicFrame>
      <p:sp>
        <p:nvSpPr>
          <p:cNvPr id="4711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5" name="Object 11"/>
          <p:cNvGraphicFramePr>
            <a:graphicFrameLocks noChangeAspect="1"/>
          </p:cNvGraphicFramePr>
          <p:nvPr/>
        </p:nvGraphicFramePr>
        <p:xfrm>
          <a:off x="990600" y="4038600"/>
          <a:ext cx="2643188" cy="501650"/>
        </p:xfrm>
        <a:graphic>
          <a:graphicData uri="http://schemas.openxmlformats.org/presentationml/2006/ole">
            <p:oleObj spid="_x0000_s729094" name="Equation" r:id="rId9" imgW="1117600" imgH="215900" progId="">
              <p:embed/>
            </p:oleObj>
          </a:graphicData>
        </a:graphic>
      </p:graphicFrame>
      <p:sp>
        <p:nvSpPr>
          <p:cNvPr id="47118" name="Rectangle 14"/>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7" name="Object 13"/>
          <p:cNvGraphicFramePr>
            <a:graphicFrameLocks noChangeAspect="1"/>
          </p:cNvGraphicFramePr>
          <p:nvPr/>
        </p:nvGraphicFramePr>
        <p:xfrm>
          <a:off x="974725" y="4953000"/>
          <a:ext cx="3455988" cy="592138"/>
        </p:xfrm>
        <a:graphic>
          <a:graphicData uri="http://schemas.openxmlformats.org/presentationml/2006/ole">
            <p:oleObj spid="_x0000_s729095" name="Equation" r:id="rId10" imgW="1459866" imgH="253890" progId="">
              <p:embed/>
            </p:oleObj>
          </a:graphicData>
        </a:graphic>
      </p:graphicFrame>
      <p:sp>
        <p:nvSpPr>
          <p:cNvPr id="47120" name="Rectangle 1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19" name="Object 15"/>
          <p:cNvGraphicFramePr>
            <a:graphicFrameLocks noChangeAspect="1"/>
          </p:cNvGraphicFramePr>
          <p:nvPr/>
        </p:nvGraphicFramePr>
        <p:xfrm>
          <a:off x="990600" y="5921375"/>
          <a:ext cx="3200400" cy="592138"/>
        </p:xfrm>
        <a:graphic>
          <a:graphicData uri="http://schemas.openxmlformats.org/presentationml/2006/ole">
            <p:oleObj spid="_x0000_s729096" name="Equation" r:id="rId11" imgW="13589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14288"/>
            <a:ext cx="8229600" cy="1738312"/>
          </a:xfrm>
        </p:spPr>
        <p:txBody>
          <a:bodyPr>
            <a:spAutoFit/>
          </a:bodyPr>
          <a:lstStyle/>
          <a:p>
            <a:r>
              <a:rPr lang="en-US" sz="3000"/>
              <a:t>A projectile is fired with an initial speed of 834 m/s and angle of elevation 38</a:t>
            </a:r>
            <a:r>
              <a:rPr lang="en-US" sz="3000">
                <a:cs typeface="Arial" charset="0"/>
              </a:rPr>
              <a:t>°</a:t>
            </a:r>
            <a:r>
              <a:rPr lang="en-US" sz="3000"/>
              <a:t>. Find the range of the projectile.</a:t>
            </a:r>
          </a:p>
        </p:txBody>
      </p:sp>
      <p:graphicFrame>
        <p:nvGraphicFramePr>
          <p:cNvPr id="51203" name="TPChart"/>
          <p:cNvGraphicFramePr>
            <a:graphicFrameLocks noChangeAspect="1"/>
          </p:cNvGraphicFramePr>
          <p:nvPr/>
        </p:nvGraphicFramePr>
        <p:xfrm>
          <a:off x="4572000" y="1714500"/>
          <a:ext cx="4572000" cy="5143500"/>
        </p:xfrm>
        <a:graphic>
          <a:graphicData uri="http://schemas.openxmlformats.org/presentationml/2006/ole">
            <p:oleObj spid="_x0000_s730114" name="Chart" r:id="rId5" imgW="4571989" imgH="5143584" progId="MSGraph.Chart.8">
              <p:embed followColorScheme="full"/>
            </p:oleObj>
          </a:graphicData>
        </a:graphic>
      </p:graphicFrame>
      <p:sp>
        <p:nvSpPr>
          <p:cNvPr id="51204" name="TPAnswers" hidden="1"/>
          <p:cNvSpPr>
            <a:spLocks noGrp="1" noChangeArrowheads="1"/>
          </p:cNvSpPr>
          <p:nvPr>
            <p:ph type="body" idx="1"/>
            <p:custDataLst>
              <p:tags r:id="rId3"/>
            </p:custDataLst>
          </p:nvPr>
        </p:nvSpPr>
        <p:spPr>
          <a:xfrm>
            <a:off x="4572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304800" y="1981200"/>
            <a:ext cx="2200275" cy="995363"/>
            <a:chOff x="264" y="1248"/>
            <a:chExt cx="1386" cy="627"/>
          </a:xfrm>
        </p:grpSpPr>
        <p:graphicFrame>
          <p:nvGraphicFramePr>
            <p:cNvPr id="51205" name="PSPic"/>
            <p:cNvGraphicFramePr>
              <a:graphicFrameLocks noChangeAspect="1"/>
            </p:cNvGraphicFramePr>
            <p:nvPr/>
          </p:nvGraphicFramePr>
          <p:xfrm>
            <a:off x="285" y="1476"/>
            <a:ext cx="1365" cy="399"/>
          </p:xfrm>
          <a:graphic>
            <a:graphicData uri="http://schemas.openxmlformats.org/presentationml/2006/ole">
              <p:oleObj spid="_x0000_s730119" name="Equation" r:id="rId6" imgW="698400" imgH="203040" progId="">
                <p:embed/>
              </p:oleObj>
            </a:graphicData>
          </a:graphic>
        </p:graphicFrame>
        <p:sp>
          <p:nvSpPr>
            <p:cNvPr id="51215" name="PSText"/>
            <p:cNvSpPr txBox="1">
              <a:spLocks noChangeArrowheads="1"/>
            </p:cNvSpPr>
            <p:nvPr/>
          </p:nvSpPr>
          <p:spPr bwMode="auto">
            <a:xfrm>
              <a:off x="384" y="1248"/>
              <a:ext cx="400" cy="240"/>
            </a:xfrm>
            <a:prstGeom prst="rect">
              <a:avLst/>
            </a:prstGeom>
            <a:noFill/>
            <a:ln w="9525">
              <a:noFill/>
              <a:miter lim="800000"/>
              <a:headEnd/>
              <a:tailEnd/>
            </a:ln>
            <a:effectLst/>
          </p:spPr>
          <p:txBody>
            <a:bodyPr/>
            <a:lstStyle/>
            <a:p>
              <a:r>
                <a:rPr lang="en-US" sz="2400"/>
                <a:t>1.</a:t>
              </a:r>
            </a:p>
          </p:txBody>
        </p:sp>
        <p:sp>
          <p:nvSpPr>
            <p:cNvPr id="51216" name="PSArrow"/>
            <p:cNvSpPr>
              <a:spLocks noChangeArrowheads="1"/>
            </p:cNvSpPr>
            <p:nvPr/>
          </p:nvSpPr>
          <p:spPr bwMode="auto">
            <a:xfrm>
              <a:off x="264"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79713" y="1981200"/>
            <a:ext cx="2201862" cy="995363"/>
            <a:chOff x="1656" y="1248"/>
            <a:chExt cx="1387" cy="627"/>
          </a:xfrm>
        </p:grpSpPr>
        <p:graphicFrame>
          <p:nvGraphicFramePr>
            <p:cNvPr id="51207" name="PSPic"/>
            <p:cNvGraphicFramePr>
              <a:graphicFrameLocks noChangeAspect="1"/>
            </p:cNvGraphicFramePr>
            <p:nvPr/>
          </p:nvGraphicFramePr>
          <p:xfrm>
            <a:off x="1664" y="1476"/>
            <a:ext cx="1379" cy="399"/>
          </p:xfrm>
          <a:graphic>
            <a:graphicData uri="http://schemas.openxmlformats.org/presentationml/2006/ole">
              <p:oleObj spid="_x0000_s730118" name="Equation" r:id="rId7" imgW="698400" imgH="203040" progId="">
                <p:embed/>
              </p:oleObj>
            </a:graphicData>
          </a:graphic>
        </p:graphicFrame>
        <p:sp>
          <p:nvSpPr>
            <p:cNvPr id="51218" name="PSText"/>
            <p:cNvSpPr txBox="1">
              <a:spLocks noChangeArrowheads="1"/>
            </p:cNvSpPr>
            <p:nvPr/>
          </p:nvSpPr>
          <p:spPr bwMode="auto">
            <a:xfrm>
              <a:off x="1776" y="1248"/>
              <a:ext cx="400" cy="240"/>
            </a:xfrm>
            <a:prstGeom prst="rect">
              <a:avLst/>
            </a:prstGeom>
            <a:noFill/>
            <a:ln w="9525">
              <a:noFill/>
              <a:miter lim="800000"/>
              <a:headEnd/>
              <a:tailEnd/>
            </a:ln>
            <a:effectLst/>
          </p:spPr>
          <p:txBody>
            <a:bodyPr/>
            <a:lstStyle/>
            <a:p>
              <a:r>
                <a:rPr lang="en-US" sz="2400"/>
                <a:t>2.</a:t>
              </a:r>
            </a:p>
          </p:txBody>
        </p:sp>
        <p:sp>
          <p:nvSpPr>
            <p:cNvPr id="51219" name="PSArrow"/>
            <p:cNvSpPr>
              <a:spLocks noChangeArrowheads="1"/>
            </p:cNvSpPr>
            <p:nvPr/>
          </p:nvSpPr>
          <p:spPr bwMode="auto">
            <a:xfrm>
              <a:off x="1656"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429000"/>
            <a:ext cx="2128838" cy="995363"/>
            <a:chOff x="984" y="2160"/>
            <a:chExt cx="1341" cy="627"/>
          </a:xfrm>
        </p:grpSpPr>
        <p:graphicFrame>
          <p:nvGraphicFramePr>
            <p:cNvPr id="51209" name="PSPic"/>
            <p:cNvGraphicFramePr>
              <a:graphicFrameLocks noChangeAspect="1"/>
            </p:cNvGraphicFramePr>
            <p:nvPr/>
          </p:nvGraphicFramePr>
          <p:xfrm>
            <a:off x="1005" y="2388"/>
            <a:ext cx="1320" cy="399"/>
          </p:xfrm>
          <a:graphic>
            <a:graphicData uri="http://schemas.openxmlformats.org/presentationml/2006/ole">
              <p:oleObj spid="_x0000_s730117" name="Equation" r:id="rId8" imgW="672840" imgH="203040" progId="">
                <p:embed/>
              </p:oleObj>
            </a:graphicData>
          </a:graphic>
        </p:graphicFrame>
        <p:sp>
          <p:nvSpPr>
            <p:cNvPr id="51221" name="PSText"/>
            <p:cNvSpPr txBox="1">
              <a:spLocks noChangeArrowheads="1"/>
            </p:cNvSpPr>
            <p:nvPr/>
          </p:nvSpPr>
          <p:spPr bwMode="auto">
            <a:xfrm>
              <a:off x="1104" y="2160"/>
              <a:ext cx="400" cy="240"/>
            </a:xfrm>
            <a:prstGeom prst="rect">
              <a:avLst/>
            </a:prstGeom>
            <a:noFill/>
            <a:ln w="9525">
              <a:noFill/>
              <a:miter lim="800000"/>
              <a:headEnd/>
              <a:tailEnd/>
            </a:ln>
            <a:effectLst/>
          </p:spPr>
          <p:txBody>
            <a:bodyPr/>
            <a:lstStyle/>
            <a:p>
              <a:r>
                <a:rPr lang="en-US" sz="2400"/>
                <a:t>3.</a:t>
              </a:r>
            </a:p>
          </p:txBody>
        </p:sp>
        <p:sp>
          <p:nvSpPr>
            <p:cNvPr id="51222" name="PSArrow"/>
            <p:cNvSpPr>
              <a:spLocks noChangeArrowheads="1"/>
            </p:cNvSpPr>
            <p:nvPr/>
          </p:nvSpPr>
          <p:spPr bwMode="auto">
            <a:xfrm>
              <a:off x="984"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4876800"/>
            <a:ext cx="2200275" cy="995363"/>
            <a:chOff x="312" y="3072"/>
            <a:chExt cx="1386" cy="627"/>
          </a:xfrm>
        </p:grpSpPr>
        <p:graphicFrame>
          <p:nvGraphicFramePr>
            <p:cNvPr id="51211" name="PSPic"/>
            <p:cNvGraphicFramePr>
              <a:graphicFrameLocks noChangeAspect="1"/>
            </p:cNvGraphicFramePr>
            <p:nvPr/>
          </p:nvGraphicFramePr>
          <p:xfrm>
            <a:off x="334" y="3300"/>
            <a:ext cx="1364" cy="399"/>
          </p:xfrm>
          <a:graphic>
            <a:graphicData uri="http://schemas.openxmlformats.org/presentationml/2006/ole">
              <p:oleObj spid="_x0000_s730116" name="Equation" r:id="rId9" imgW="698400" imgH="203040" progId="">
                <p:embed/>
              </p:oleObj>
            </a:graphicData>
          </a:graphic>
        </p:graphicFrame>
        <p:sp>
          <p:nvSpPr>
            <p:cNvPr id="51224"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51225"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3513" y="4876800"/>
            <a:ext cx="2198687" cy="995363"/>
            <a:chOff x="1608" y="3072"/>
            <a:chExt cx="1385" cy="627"/>
          </a:xfrm>
        </p:grpSpPr>
        <p:graphicFrame>
          <p:nvGraphicFramePr>
            <p:cNvPr id="51213" name="PSPic"/>
            <p:cNvGraphicFramePr>
              <a:graphicFrameLocks noChangeAspect="1"/>
            </p:cNvGraphicFramePr>
            <p:nvPr/>
          </p:nvGraphicFramePr>
          <p:xfrm>
            <a:off x="1616" y="3300"/>
            <a:ext cx="1377" cy="399"/>
          </p:xfrm>
          <a:graphic>
            <a:graphicData uri="http://schemas.openxmlformats.org/presentationml/2006/ole">
              <p:oleObj spid="_x0000_s730115" name="Equation" r:id="rId10" imgW="698400" imgH="203040" progId="">
                <p:embed/>
              </p:oleObj>
            </a:graphicData>
          </a:graphic>
        </p:graphicFrame>
        <p:sp>
          <p:nvSpPr>
            <p:cNvPr id="51227" name="PSText"/>
            <p:cNvSpPr txBox="1">
              <a:spLocks noChangeArrowheads="1"/>
            </p:cNvSpPr>
            <p:nvPr/>
          </p:nvSpPr>
          <p:spPr bwMode="auto">
            <a:xfrm>
              <a:off x="1728" y="3072"/>
              <a:ext cx="400" cy="240"/>
            </a:xfrm>
            <a:prstGeom prst="rect">
              <a:avLst/>
            </a:prstGeom>
            <a:noFill/>
            <a:ln w="9525">
              <a:noFill/>
              <a:miter lim="800000"/>
              <a:headEnd/>
              <a:tailEnd/>
            </a:ln>
            <a:effectLst/>
          </p:spPr>
          <p:txBody>
            <a:bodyPr/>
            <a:lstStyle/>
            <a:p>
              <a:r>
                <a:rPr lang="en-US" sz="2400"/>
                <a:t>5.</a:t>
              </a:r>
            </a:p>
          </p:txBody>
        </p:sp>
        <p:sp>
          <p:nvSpPr>
            <p:cNvPr id="51228" name="PSArrow"/>
            <p:cNvSpPr>
              <a:spLocks noChangeArrowheads="1"/>
            </p:cNvSpPr>
            <p:nvPr/>
          </p:nvSpPr>
          <p:spPr bwMode="auto">
            <a:xfrm>
              <a:off x="160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76200"/>
            <a:ext cx="8229600" cy="1647825"/>
          </a:xfrm>
        </p:spPr>
        <p:txBody>
          <a:bodyPr>
            <a:spAutoFit/>
          </a:bodyPr>
          <a:lstStyle/>
          <a:p>
            <a:r>
              <a:rPr lang="en-US" sz="2800"/>
              <a:t>A ball is thrown at an angle of 15</a:t>
            </a:r>
            <a:r>
              <a:rPr lang="en-US" sz="2800">
                <a:cs typeface="Arial" charset="0"/>
              </a:rPr>
              <a:t>°</a:t>
            </a:r>
            <a:r>
              <a:rPr lang="en-US" sz="2800"/>
              <a:t> to the ground. If the ball lands 126 m away, what was the initial speed of the ball?  Let </a:t>
            </a:r>
            <a:r>
              <a:rPr lang="en-US" sz="2800" i="1"/>
              <a:t>g</a:t>
            </a:r>
            <a:r>
              <a:rPr lang="en-US" sz="2800"/>
              <a:t> = 9.8 m/s</a:t>
            </a:r>
            <a:r>
              <a:rPr lang="en-US" sz="2800" baseline="30000"/>
              <a:t>2</a:t>
            </a:r>
            <a:r>
              <a:rPr lang="en-US" sz="2800"/>
              <a:t>.</a:t>
            </a:r>
          </a:p>
        </p:txBody>
      </p:sp>
      <p:graphicFrame>
        <p:nvGraphicFramePr>
          <p:cNvPr id="52227" name="TPChart"/>
          <p:cNvGraphicFramePr>
            <a:graphicFrameLocks noChangeAspect="1"/>
          </p:cNvGraphicFramePr>
          <p:nvPr/>
        </p:nvGraphicFramePr>
        <p:xfrm>
          <a:off x="4673600" y="1828800"/>
          <a:ext cx="4470400" cy="5029200"/>
        </p:xfrm>
        <a:graphic>
          <a:graphicData uri="http://schemas.openxmlformats.org/presentationml/2006/ole">
            <p:oleObj spid="_x0000_s731138"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2341563"/>
            <a:ext cx="4114800" cy="3405187"/>
          </a:xfrm>
        </p:spPr>
        <p:txBody>
          <a:bodyPr>
            <a:spAutoFit/>
          </a:bodyPr>
          <a:lstStyle/>
          <a:p>
            <a:pPr marL="609600" indent="-609600">
              <a:spcAft>
                <a:spcPct val="25000"/>
              </a:spcAft>
              <a:buFontTx/>
              <a:buAutoNum type="arabicPeriod"/>
            </a:pPr>
            <a:r>
              <a:rPr lang="en-US"/>
              <a:t> </a:t>
            </a:r>
            <a:r>
              <a:rPr lang="en-US" i="1"/>
              <a:t>v</a:t>
            </a:r>
            <a:r>
              <a:rPr lang="en-US" baseline="-25000"/>
              <a:t>0</a:t>
            </a:r>
            <a:r>
              <a:rPr lang="en-US"/>
              <a:t> </a:t>
            </a:r>
            <a:r>
              <a:rPr lang="en-US">
                <a:cs typeface="Arial" charset="0"/>
              </a:rPr>
              <a:t>≈</a:t>
            </a:r>
            <a:r>
              <a:rPr lang="en-US"/>
              <a:t> 49.7 m/s</a:t>
            </a:r>
          </a:p>
          <a:p>
            <a:pPr marL="609600" indent="-609600">
              <a:spcAft>
                <a:spcPct val="25000"/>
              </a:spcAft>
              <a:buFontTx/>
              <a:buAutoNum type="arabicPeriod"/>
            </a:pPr>
            <a:r>
              <a:rPr lang="en-US"/>
              <a:t> </a:t>
            </a:r>
            <a:r>
              <a:rPr lang="en-US" i="1"/>
              <a:t>v</a:t>
            </a:r>
            <a:r>
              <a:rPr lang="en-US" baseline="-25000"/>
              <a:t>0</a:t>
            </a:r>
            <a:r>
              <a:rPr lang="en-US"/>
              <a:t> </a:t>
            </a:r>
            <a:r>
              <a:rPr lang="en-US">
                <a:cs typeface="Arial" charset="0"/>
              </a:rPr>
              <a:t>≈</a:t>
            </a:r>
            <a:r>
              <a:rPr lang="en-US"/>
              <a:t> 16.6 m/s</a:t>
            </a:r>
          </a:p>
          <a:p>
            <a:pPr marL="609600" indent="-609600">
              <a:spcAft>
                <a:spcPct val="25000"/>
              </a:spcAft>
              <a:buFontTx/>
              <a:buAutoNum type="arabicPeriod"/>
            </a:pPr>
            <a:r>
              <a:rPr lang="en-US"/>
              <a:t> </a:t>
            </a:r>
            <a:r>
              <a:rPr lang="en-US" i="1"/>
              <a:t>v</a:t>
            </a:r>
            <a:r>
              <a:rPr lang="en-US" baseline="-25000"/>
              <a:t>0</a:t>
            </a:r>
            <a:r>
              <a:rPr lang="en-US"/>
              <a:t> </a:t>
            </a:r>
            <a:r>
              <a:rPr lang="en-US">
                <a:cs typeface="Arial" charset="0"/>
              </a:rPr>
              <a:t>≈</a:t>
            </a:r>
            <a:r>
              <a:rPr lang="en-US"/>
              <a:t> 99.4 m/s</a:t>
            </a:r>
          </a:p>
          <a:p>
            <a:pPr marL="609600" indent="-609600">
              <a:spcAft>
                <a:spcPct val="25000"/>
              </a:spcAft>
              <a:buFontTx/>
              <a:buAutoNum type="arabicPeriod"/>
            </a:pPr>
            <a:r>
              <a:rPr lang="en-US"/>
              <a:t> </a:t>
            </a:r>
            <a:r>
              <a:rPr lang="en-US" i="1"/>
              <a:t>v</a:t>
            </a:r>
            <a:r>
              <a:rPr lang="en-US" baseline="-25000"/>
              <a:t>0</a:t>
            </a:r>
            <a:r>
              <a:rPr lang="en-US"/>
              <a:t> </a:t>
            </a:r>
            <a:r>
              <a:rPr lang="en-US">
                <a:cs typeface="Arial" charset="0"/>
              </a:rPr>
              <a:t>≈</a:t>
            </a:r>
            <a:r>
              <a:rPr lang="en-US"/>
              <a:t> 24.8 m/s</a:t>
            </a:r>
          </a:p>
          <a:p>
            <a:pPr marL="609600" indent="-609600">
              <a:spcAft>
                <a:spcPct val="25000"/>
              </a:spcAft>
              <a:buFontTx/>
              <a:buAutoNum type="arabicPeriod"/>
            </a:pPr>
            <a:r>
              <a:rPr lang="en-US"/>
              <a:t> </a:t>
            </a:r>
            <a:r>
              <a:rPr lang="en-US" i="1"/>
              <a:t>v</a:t>
            </a:r>
            <a:r>
              <a:rPr lang="en-US" baseline="-25000"/>
              <a:t>0</a:t>
            </a:r>
            <a:r>
              <a:rPr lang="en-US"/>
              <a:t> </a:t>
            </a:r>
            <a:r>
              <a:rPr lang="en-US">
                <a:cs typeface="Arial" charset="0"/>
              </a:rPr>
              <a:t>≈</a:t>
            </a:r>
            <a:r>
              <a:rPr lang="en-US"/>
              <a:t> 24.1 m/s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76200"/>
            <a:ext cx="8229600" cy="1828800"/>
          </a:xfrm>
        </p:spPr>
        <p:txBody>
          <a:bodyPr>
            <a:spAutoFit/>
          </a:bodyPr>
          <a:lstStyle/>
          <a:p>
            <a:r>
              <a:rPr lang="en-US" sz="3200"/>
              <a:t>At what point on the curve                            is the normal plane parallel to the plane  </a:t>
            </a:r>
            <a:br>
              <a:rPr lang="en-US" sz="3200"/>
            </a:br>
            <a:r>
              <a:rPr lang="en-US" sz="3200"/>
              <a:t>                       ?</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732162"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(-1, -3, 9)</a:t>
            </a:r>
          </a:p>
          <a:p>
            <a:pPr marL="609600" indent="-609600">
              <a:buFontTx/>
              <a:buAutoNum type="arabicPeriod"/>
            </a:pPr>
            <a:r>
              <a:rPr lang="en-US"/>
              <a:t>(-1, -3, 1)</a:t>
            </a:r>
          </a:p>
          <a:p>
            <a:pPr marL="609600" indent="-609600">
              <a:buFontTx/>
              <a:buAutoNum type="arabicPeriod"/>
            </a:pPr>
            <a:r>
              <a:rPr lang="en-US"/>
              <a:t>(-9, 3, 1)</a:t>
            </a:r>
          </a:p>
          <a:p>
            <a:pPr marL="609600" indent="-609600">
              <a:buFontTx/>
              <a:buAutoNum type="arabicPeriod"/>
            </a:pPr>
            <a:r>
              <a:rPr lang="en-US"/>
              <a:t>(9, 3, -2)</a:t>
            </a:r>
          </a:p>
          <a:p>
            <a:pPr marL="609600" indent="-609600">
              <a:buFontTx/>
              <a:buAutoNum type="arabicPeriod"/>
            </a:pPr>
            <a:r>
              <a:rPr lang="en-US"/>
              <a:t>(-1, 3, 9)</a:t>
            </a:r>
          </a:p>
        </p:txBody>
      </p:sp>
      <p:sp>
        <p:nvSpPr>
          <p:cNvPr id="5632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5257800" y="304800"/>
          <a:ext cx="3543300" cy="658813"/>
        </p:xfrm>
        <a:graphic>
          <a:graphicData uri="http://schemas.openxmlformats.org/presentationml/2006/ole">
            <p:oleObj spid="_x0000_s732163" name="Equation" r:id="rId6" imgW="1143000" imgH="215900" progId="">
              <p:embed/>
            </p:oleObj>
          </a:graphicData>
        </a:graphic>
      </p:graphicFrame>
      <p:sp>
        <p:nvSpPr>
          <p:cNvPr id="56328" name="Rectangle 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7" name="Object 7"/>
          <p:cNvGraphicFramePr>
            <a:graphicFrameLocks noChangeAspect="1"/>
          </p:cNvGraphicFramePr>
          <p:nvPr/>
        </p:nvGraphicFramePr>
        <p:xfrm>
          <a:off x="533400" y="1439863"/>
          <a:ext cx="2667000" cy="541337"/>
        </p:xfrm>
        <a:graphic>
          <a:graphicData uri="http://schemas.openxmlformats.org/presentationml/2006/ole">
            <p:oleObj spid="_x0000_s732164" name="Equation" r:id="rId7" imgW="862477" imgH="17756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58738"/>
            <a:ext cx="8229600" cy="1465262"/>
          </a:xfrm>
        </p:spPr>
        <p:txBody>
          <a:bodyPr>
            <a:spAutoFit/>
          </a:bodyPr>
          <a:lstStyle/>
          <a:p>
            <a:r>
              <a:rPr lang="en-US" sz="3600"/>
              <a:t>Choose the point that is not on the given curve.</a:t>
            </a:r>
          </a:p>
        </p:txBody>
      </p:sp>
      <p:graphicFrame>
        <p:nvGraphicFramePr>
          <p:cNvPr id="59395" name="TPChart"/>
          <p:cNvGraphicFramePr>
            <a:graphicFrameLocks noChangeAspect="1"/>
          </p:cNvGraphicFramePr>
          <p:nvPr/>
        </p:nvGraphicFramePr>
        <p:xfrm>
          <a:off x="4741863" y="1905000"/>
          <a:ext cx="4402137" cy="4953000"/>
        </p:xfrm>
        <a:graphic>
          <a:graphicData uri="http://schemas.openxmlformats.org/presentationml/2006/ole">
            <p:oleObj spid="_x0000_s733186" name="Chart" r:id="rId5" imgW="4571989" imgH="5143584" progId="MSGraph.Chart.8">
              <p:embed followColorScheme="full"/>
            </p:oleObj>
          </a:graphicData>
        </a:graphic>
      </p:graphicFrame>
      <p:sp>
        <p:nvSpPr>
          <p:cNvPr id="59396"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(12, 8, -4)</a:t>
            </a:r>
          </a:p>
          <a:p>
            <a:pPr marL="609600" indent="-609600">
              <a:buFontTx/>
              <a:buAutoNum type="arabicPeriod"/>
            </a:pPr>
            <a:r>
              <a:rPr lang="en-US"/>
              <a:t>(11, 6, -1)</a:t>
            </a:r>
          </a:p>
          <a:p>
            <a:pPr marL="609600" indent="-609600">
              <a:buFontTx/>
              <a:buAutoNum type="arabicPeriod"/>
            </a:pPr>
            <a:r>
              <a:rPr lang="en-US"/>
              <a:t>(8, 0, 0)</a:t>
            </a:r>
          </a:p>
          <a:p>
            <a:pPr marL="609600" indent="-609600">
              <a:buFontTx/>
              <a:buAutoNum type="arabicPeriod"/>
            </a:pPr>
            <a:r>
              <a:rPr lang="en-US"/>
              <a:t>(1, 6, -1)</a:t>
            </a:r>
          </a:p>
          <a:p>
            <a:pPr marL="609600" indent="-609600">
              <a:buFontTx/>
              <a:buAutoNum type="arabicPeriod"/>
            </a:pPr>
            <a:r>
              <a:rPr lang="en-US"/>
              <a:t>(8, 0, -4)</a:t>
            </a:r>
          </a:p>
        </p:txBody>
      </p:sp>
      <p:sp>
        <p:nvSpPr>
          <p:cNvPr id="59398"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7" name="Object 5"/>
          <p:cNvGraphicFramePr>
            <a:graphicFrameLocks noChangeAspect="1"/>
          </p:cNvGraphicFramePr>
          <p:nvPr/>
        </p:nvGraphicFramePr>
        <p:xfrm>
          <a:off x="490538" y="1600200"/>
          <a:ext cx="4233862" cy="592138"/>
        </p:xfrm>
        <a:graphic>
          <a:graphicData uri="http://schemas.openxmlformats.org/presentationml/2006/ole">
            <p:oleObj spid="_x0000_s733187" name="Equation" r:id="rId6" imgW="1422360" imgH="2030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76200"/>
            <a:ext cx="8229600" cy="1096963"/>
          </a:xfrm>
        </p:spPr>
        <p:txBody>
          <a:bodyPr>
            <a:spAutoFit/>
          </a:bodyPr>
          <a:lstStyle/>
          <a:p>
            <a:r>
              <a:rPr lang="en-US" sz="2400" b="1" i="1"/>
              <a:t>Theorem</a:t>
            </a:r>
            <a:r>
              <a:rPr lang="en-US" sz="2400"/>
              <a:t/>
            </a:r>
            <a:br>
              <a:rPr lang="en-US" sz="2400"/>
            </a:br>
            <a:r>
              <a:rPr lang="en-US" sz="2400"/>
              <a:t>The curvature of the curve given by the vector function </a:t>
            </a:r>
            <a:r>
              <a:rPr lang="en-US" sz="2400" b="1"/>
              <a:t>r</a:t>
            </a:r>
            <a:r>
              <a:rPr lang="en-US" sz="2400"/>
              <a:t> is</a:t>
            </a:r>
          </a:p>
        </p:txBody>
      </p:sp>
      <p:graphicFrame>
        <p:nvGraphicFramePr>
          <p:cNvPr id="60419" name="TPChart"/>
          <p:cNvGraphicFramePr>
            <a:graphicFrameLocks noChangeAspect="1"/>
          </p:cNvGraphicFramePr>
          <p:nvPr/>
        </p:nvGraphicFramePr>
        <p:xfrm>
          <a:off x="4741863" y="1905000"/>
          <a:ext cx="4402137" cy="4953000"/>
        </p:xfrm>
        <a:graphic>
          <a:graphicData uri="http://schemas.openxmlformats.org/presentationml/2006/ole">
            <p:oleObj spid="_x0000_s734210" name="Chart" r:id="rId5" imgW="4571989" imgH="5143584" progId="MSGraph.Chart.8">
              <p:embed followColorScheme="full"/>
            </p:oleObj>
          </a:graphicData>
        </a:graphic>
      </p:graphicFrame>
      <p:sp>
        <p:nvSpPr>
          <p:cNvPr id="60420" name="TPAnswers" hidden="1"/>
          <p:cNvSpPr>
            <a:spLocks noGrp="1" noChangeArrowheads="1"/>
          </p:cNvSpPr>
          <p:nvPr>
            <p:ph type="body" idx="1"/>
            <p:custDataLst>
              <p:tags r:id="rId3"/>
            </p:custDataLst>
          </p:nvPr>
        </p:nvSpPr>
        <p:spPr>
          <a:xfrm>
            <a:off x="4572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60421" name="Text Box 5"/>
          <p:cNvSpPr txBox="1">
            <a:spLocks noChangeArrowheads="1"/>
          </p:cNvSpPr>
          <p:nvPr/>
        </p:nvSpPr>
        <p:spPr bwMode="auto">
          <a:xfrm>
            <a:off x="381000" y="1905000"/>
            <a:ext cx="4648200" cy="1463675"/>
          </a:xfrm>
          <a:prstGeom prst="rect">
            <a:avLst/>
          </a:prstGeom>
          <a:noFill/>
          <a:ln w="9525">
            <a:noFill/>
            <a:miter lim="800000"/>
            <a:headEnd/>
            <a:tailEnd/>
          </a:ln>
          <a:effectLst/>
        </p:spPr>
        <p:txBody>
          <a:bodyPr>
            <a:spAutoFit/>
          </a:bodyPr>
          <a:lstStyle/>
          <a:p>
            <a:pPr>
              <a:lnSpc>
                <a:spcPct val="125000"/>
              </a:lnSpc>
              <a:spcBef>
                <a:spcPct val="50000"/>
              </a:spcBef>
            </a:pPr>
            <a:r>
              <a:rPr lang="en-US" sz="2400">
                <a:solidFill>
                  <a:schemeClr val="tx2"/>
                </a:solidFill>
              </a:rPr>
              <a:t>Use Theorem to find the curvature of                                at the point (0, 1, 1).</a:t>
            </a:r>
          </a:p>
        </p:txBody>
      </p:sp>
      <p:grpSp>
        <p:nvGrpSpPr>
          <p:cNvPr id="2" name="Picture Choice 1"/>
          <p:cNvGrpSpPr>
            <a:grpSpLocks/>
          </p:cNvGrpSpPr>
          <p:nvPr/>
        </p:nvGrpSpPr>
        <p:grpSpPr bwMode="auto">
          <a:xfrm>
            <a:off x="419100" y="3597275"/>
            <a:ext cx="762000" cy="1219200"/>
            <a:chOff x="264" y="2266"/>
            <a:chExt cx="570" cy="912"/>
          </a:xfrm>
        </p:grpSpPr>
        <p:graphicFrame>
          <p:nvGraphicFramePr>
            <p:cNvPr id="60422" name="PSPic"/>
            <p:cNvGraphicFramePr>
              <a:graphicFrameLocks noChangeAspect="1"/>
            </p:cNvGraphicFramePr>
            <p:nvPr/>
          </p:nvGraphicFramePr>
          <p:xfrm>
            <a:off x="384" y="2506"/>
            <a:ext cx="450" cy="672"/>
          </p:xfrm>
          <a:graphic>
            <a:graphicData uri="http://schemas.openxmlformats.org/presentationml/2006/ole">
              <p:oleObj spid="_x0000_s734217" name="Equation" r:id="rId6" imgW="241300" imgH="368300" progId="">
                <p:embed/>
              </p:oleObj>
            </a:graphicData>
          </a:graphic>
        </p:graphicFrame>
        <p:sp>
          <p:nvSpPr>
            <p:cNvPr id="60432" name="PSText"/>
            <p:cNvSpPr txBox="1">
              <a:spLocks noChangeArrowheads="1"/>
            </p:cNvSpPr>
            <p:nvPr/>
          </p:nvSpPr>
          <p:spPr bwMode="auto">
            <a:xfrm>
              <a:off x="384" y="2266"/>
              <a:ext cx="400" cy="240"/>
            </a:xfrm>
            <a:prstGeom prst="rect">
              <a:avLst/>
            </a:prstGeom>
            <a:noFill/>
            <a:ln w="9525">
              <a:noFill/>
              <a:miter lim="800000"/>
              <a:headEnd/>
              <a:tailEnd/>
            </a:ln>
            <a:effectLst/>
          </p:spPr>
          <p:txBody>
            <a:bodyPr/>
            <a:lstStyle/>
            <a:p>
              <a:r>
                <a:rPr lang="en-US" sz="2400"/>
                <a:t>1.</a:t>
              </a:r>
            </a:p>
          </p:txBody>
        </p:sp>
        <p:sp>
          <p:nvSpPr>
            <p:cNvPr id="60433" name="PSArrow"/>
            <p:cNvSpPr>
              <a:spLocks noChangeArrowheads="1"/>
            </p:cNvSpPr>
            <p:nvPr/>
          </p:nvSpPr>
          <p:spPr bwMode="auto">
            <a:xfrm>
              <a:off x="264" y="242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62300" y="3673475"/>
            <a:ext cx="965200" cy="828675"/>
            <a:chOff x="1992" y="2314"/>
            <a:chExt cx="722" cy="620"/>
          </a:xfrm>
        </p:grpSpPr>
        <p:graphicFrame>
          <p:nvGraphicFramePr>
            <p:cNvPr id="60424" name="PSPic"/>
            <p:cNvGraphicFramePr>
              <a:graphicFrameLocks noChangeAspect="1"/>
            </p:cNvGraphicFramePr>
            <p:nvPr/>
          </p:nvGraphicFramePr>
          <p:xfrm>
            <a:off x="2112" y="2554"/>
            <a:ext cx="602" cy="380"/>
          </p:xfrm>
          <a:graphic>
            <a:graphicData uri="http://schemas.openxmlformats.org/presentationml/2006/ole">
              <p:oleObj spid="_x0000_s734216" name="Equation" r:id="rId7" imgW="330057" imgH="203112" progId="">
                <p:embed/>
              </p:oleObj>
            </a:graphicData>
          </a:graphic>
        </p:graphicFrame>
        <p:sp>
          <p:nvSpPr>
            <p:cNvPr id="60435" name="PSText"/>
            <p:cNvSpPr txBox="1">
              <a:spLocks noChangeArrowheads="1"/>
            </p:cNvSpPr>
            <p:nvPr/>
          </p:nvSpPr>
          <p:spPr bwMode="auto">
            <a:xfrm>
              <a:off x="2112" y="2314"/>
              <a:ext cx="400" cy="240"/>
            </a:xfrm>
            <a:prstGeom prst="rect">
              <a:avLst/>
            </a:prstGeom>
            <a:noFill/>
            <a:ln w="9525">
              <a:noFill/>
              <a:miter lim="800000"/>
              <a:headEnd/>
              <a:tailEnd/>
            </a:ln>
            <a:effectLst/>
          </p:spPr>
          <p:txBody>
            <a:bodyPr/>
            <a:lstStyle/>
            <a:p>
              <a:r>
                <a:rPr lang="en-US" sz="2400"/>
                <a:t>2.</a:t>
              </a:r>
            </a:p>
          </p:txBody>
        </p:sp>
        <p:sp>
          <p:nvSpPr>
            <p:cNvPr id="60436" name="PSArrow"/>
            <p:cNvSpPr>
              <a:spLocks noChangeArrowheads="1"/>
            </p:cNvSpPr>
            <p:nvPr/>
          </p:nvSpPr>
          <p:spPr bwMode="auto">
            <a:xfrm>
              <a:off x="1992" y="247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4572000"/>
            <a:ext cx="762000" cy="1219200"/>
            <a:chOff x="1080" y="2784"/>
            <a:chExt cx="570" cy="912"/>
          </a:xfrm>
        </p:grpSpPr>
        <p:graphicFrame>
          <p:nvGraphicFramePr>
            <p:cNvPr id="60426" name="PSPic"/>
            <p:cNvGraphicFramePr>
              <a:graphicFrameLocks noChangeAspect="1"/>
            </p:cNvGraphicFramePr>
            <p:nvPr/>
          </p:nvGraphicFramePr>
          <p:xfrm>
            <a:off x="1200" y="3024"/>
            <a:ext cx="450" cy="672"/>
          </p:xfrm>
          <a:graphic>
            <a:graphicData uri="http://schemas.openxmlformats.org/presentationml/2006/ole">
              <p:oleObj spid="_x0000_s734215" name="Equation" r:id="rId8" imgW="241300" imgH="368300" progId="">
                <p:embed/>
              </p:oleObj>
            </a:graphicData>
          </a:graphic>
        </p:graphicFrame>
        <p:sp>
          <p:nvSpPr>
            <p:cNvPr id="60438" name="PSText"/>
            <p:cNvSpPr txBox="1">
              <a:spLocks noChangeArrowheads="1"/>
            </p:cNvSpPr>
            <p:nvPr/>
          </p:nvSpPr>
          <p:spPr bwMode="auto">
            <a:xfrm>
              <a:off x="1200" y="2784"/>
              <a:ext cx="400" cy="240"/>
            </a:xfrm>
            <a:prstGeom prst="rect">
              <a:avLst/>
            </a:prstGeom>
            <a:noFill/>
            <a:ln w="9525">
              <a:noFill/>
              <a:miter lim="800000"/>
              <a:headEnd/>
              <a:tailEnd/>
            </a:ln>
            <a:effectLst/>
          </p:spPr>
          <p:txBody>
            <a:bodyPr/>
            <a:lstStyle/>
            <a:p>
              <a:r>
                <a:rPr lang="en-US" sz="2400"/>
                <a:t>3.</a:t>
              </a:r>
            </a:p>
          </p:txBody>
        </p:sp>
        <p:sp>
          <p:nvSpPr>
            <p:cNvPr id="60439" name="PSArrow"/>
            <p:cNvSpPr>
              <a:spLocks noChangeArrowheads="1"/>
            </p:cNvSpPr>
            <p:nvPr/>
          </p:nvSpPr>
          <p:spPr bwMode="auto">
            <a:xfrm>
              <a:off x="1080" y="29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349875"/>
            <a:ext cx="695325" cy="1127125"/>
            <a:chOff x="312" y="3312"/>
            <a:chExt cx="520" cy="843"/>
          </a:xfrm>
        </p:grpSpPr>
        <p:graphicFrame>
          <p:nvGraphicFramePr>
            <p:cNvPr id="60428" name="PSPic"/>
            <p:cNvGraphicFramePr>
              <a:graphicFrameLocks noChangeAspect="1"/>
            </p:cNvGraphicFramePr>
            <p:nvPr/>
          </p:nvGraphicFramePr>
          <p:xfrm>
            <a:off x="432" y="3552"/>
            <a:ext cx="351" cy="603"/>
          </p:xfrm>
          <a:graphic>
            <a:graphicData uri="http://schemas.openxmlformats.org/presentationml/2006/ole">
              <p:oleObj spid="_x0000_s734214" name="Equation" r:id="rId9" imgW="190417" imgH="330057" progId="">
                <p:embed/>
              </p:oleObj>
            </a:graphicData>
          </a:graphic>
        </p:graphicFrame>
        <p:sp>
          <p:nvSpPr>
            <p:cNvPr id="60441" name="PSText"/>
            <p:cNvSpPr txBox="1">
              <a:spLocks noChangeArrowheads="1"/>
            </p:cNvSpPr>
            <p:nvPr/>
          </p:nvSpPr>
          <p:spPr bwMode="auto">
            <a:xfrm>
              <a:off x="432" y="3312"/>
              <a:ext cx="400" cy="240"/>
            </a:xfrm>
            <a:prstGeom prst="rect">
              <a:avLst/>
            </a:prstGeom>
            <a:noFill/>
            <a:ln w="9525">
              <a:noFill/>
              <a:miter lim="800000"/>
              <a:headEnd/>
              <a:tailEnd/>
            </a:ln>
            <a:effectLst/>
          </p:spPr>
          <p:txBody>
            <a:bodyPr/>
            <a:lstStyle/>
            <a:p>
              <a:r>
                <a:rPr lang="en-US" sz="2400"/>
                <a:t>4.</a:t>
              </a:r>
            </a:p>
          </p:txBody>
        </p:sp>
        <p:sp>
          <p:nvSpPr>
            <p:cNvPr id="60442" name="PSArrow"/>
            <p:cNvSpPr>
              <a:spLocks noChangeArrowheads="1"/>
            </p:cNvSpPr>
            <p:nvPr/>
          </p:nvSpPr>
          <p:spPr bwMode="auto">
            <a:xfrm>
              <a:off x="312"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38500" y="5334000"/>
            <a:ext cx="855663" cy="1219200"/>
            <a:chOff x="2040" y="3312"/>
            <a:chExt cx="640" cy="912"/>
          </a:xfrm>
        </p:grpSpPr>
        <p:graphicFrame>
          <p:nvGraphicFramePr>
            <p:cNvPr id="60430" name="PSPic"/>
            <p:cNvGraphicFramePr>
              <a:graphicFrameLocks noChangeAspect="1"/>
            </p:cNvGraphicFramePr>
            <p:nvPr/>
          </p:nvGraphicFramePr>
          <p:xfrm>
            <a:off x="2160" y="3552"/>
            <a:ext cx="520" cy="672"/>
          </p:xfrm>
          <a:graphic>
            <a:graphicData uri="http://schemas.openxmlformats.org/presentationml/2006/ole">
              <p:oleObj spid="_x0000_s734213" name="Equation" r:id="rId10" imgW="279400" imgH="368300" progId="">
                <p:embed/>
              </p:oleObj>
            </a:graphicData>
          </a:graphic>
        </p:graphicFrame>
        <p:sp>
          <p:nvSpPr>
            <p:cNvPr id="60444" name="PSText"/>
            <p:cNvSpPr txBox="1">
              <a:spLocks noChangeArrowheads="1"/>
            </p:cNvSpPr>
            <p:nvPr/>
          </p:nvSpPr>
          <p:spPr bwMode="auto">
            <a:xfrm>
              <a:off x="2160" y="3312"/>
              <a:ext cx="400" cy="240"/>
            </a:xfrm>
            <a:prstGeom prst="rect">
              <a:avLst/>
            </a:prstGeom>
            <a:noFill/>
            <a:ln w="9525">
              <a:noFill/>
              <a:miter lim="800000"/>
              <a:headEnd/>
              <a:tailEnd/>
            </a:ln>
            <a:effectLst/>
          </p:spPr>
          <p:txBody>
            <a:bodyPr/>
            <a:lstStyle/>
            <a:p>
              <a:r>
                <a:rPr lang="en-US" sz="2400"/>
                <a:t>5.</a:t>
              </a:r>
            </a:p>
          </p:txBody>
        </p:sp>
        <p:sp>
          <p:nvSpPr>
            <p:cNvPr id="60445" name="PSArrow"/>
            <p:cNvSpPr>
              <a:spLocks noChangeArrowheads="1"/>
            </p:cNvSpPr>
            <p:nvPr/>
          </p:nvSpPr>
          <p:spPr bwMode="auto">
            <a:xfrm>
              <a:off x="2040"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0448" name="Rectangle 32"/>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47" name="Object 31"/>
          <p:cNvGraphicFramePr>
            <a:graphicFrameLocks noChangeAspect="1"/>
          </p:cNvGraphicFramePr>
          <p:nvPr/>
        </p:nvGraphicFramePr>
        <p:xfrm>
          <a:off x="2133600" y="2362200"/>
          <a:ext cx="2743200" cy="671513"/>
        </p:xfrm>
        <a:graphic>
          <a:graphicData uri="http://schemas.openxmlformats.org/presentationml/2006/ole">
            <p:oleObj spid="_x0000_s734211" name="Equation" r:id="rId11" imgW="1181100" imgH="292100" progId="">
              <p:embed/>
            </p:oleObj>
          </a:graphicData>
        </a:graphic>
      </p:graphicFrame>
      <p:sp>
        <p:nvSpPr>
          <p:cNvPr id="60450" name="Rectangle 3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49" name="Object 33"/>
          <p:cNvGraphicFramePr>
            <a:graphicFrameLocks noChangeAspect="1"/>
          </p:cNvGraphicFramePr>
          <p:nvPr/>
        </p:nvGraphicFramePr>
        <p:xfrm>
          <a:off x="533400" y="1143000"/>
          <a:ext cx="2444750" cy="849313"/>
        </p:xfrm>
        <a:graphic>
          <a:graphicData uri="http://schemas.openxmlformats.org/presentationml/2006/ole">
            <p:oleObj spid="_x0000_s734212" name="Equation" r:id="rId12" imgW="10541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457200" y="0"/>
            <a:ext cx="8229600" cy="1096963"/>
          </a:xfrm>
        </p:spPr>
        <p:txBody>
          <a:bodyPr>
            <a:spAutoFit/>
          </a:bodyPr>
          <a:lstStyle/>
          <a:p>
            <a:r>
              <a:rPr lang="en-US" sz="2400"/>
              <a:t>The following table gives coordinates of a particle moving through space along a smooth curve.      </a:t>
            </a:r>
          </a:p>
        </p:txBody>
      </p:sp>
      <p:graphicFrame>
        <p:nvGraphicFramePr>
          <p:cNvPr id="64515" name="TPChart"/>
          <p:cNvGraphicFramePr>
            <a:graphicFrameLocks noChangeAspect="1"/>
          </p:cNvGraphicFramePr>
          <p:nvPr/>
        </p:nvGraphicFramePr>
        <p:xfrm>
          <a:off x="5181600" y="1981200"/>
          <a:ext cx="3962400" cy="4876800"/>
        </p:xfrm>
        <a:graphic>
          <a:graphicData uri="http://schemas.openxmlformats.org/presentationml/2006/ole">
            <p:oleObj spid="_x0000_s735234" name="Chart" r:id="rId5" imgW="4571989" imgH="5143584" progId="MSGraph.Chart.8">
              <p:embed followColorScheme="full"/>
            </p:oleObj>
          </a:graphicData>
        </a:graphic>
      </p:graphicFrame>
      <p:sp>
        <p:nvSpPr>
          <p:cNvPr id="64516" name="TPAnswers"/>
          <p:cNvSpPr>
            <a:spLocks noGrp="1" noChangeArrowheads="1"/>
          </p:cNvSpPr>
          <p:nvPr>
            <p:ph type="body" idx="1"/>
            <p:custDataLst>
              <p:tags r:id="rId3"/>
            </p:custDataLst>
          </p:nvPr>
        </p:nvSpPr>
        <p:spPr>
          <a:xfrm>
            <a:off x="228600" y="4495800"/>
            <a:ext cx="5181600" cy="2209800"/>
          </a:xfrm>
        </p:spPr>
        <p:txBody>
          <a:bodyPr>
            <a:spAutoFit/>
          </a:bodyPr>
          <a:lstStyle/>
          <a:p>
            <a:pPr marL="609600" indent="-609600">
              <a:buFontTx/>
              <a:buAutoNum type="arabicPeriod"/>
            </a:pPr>
            <a:r>
              <a:rPr lang="en-US" sz="2400"/>
              <a:t> </a:t>
            </a:r>
            <a:r>
              <a:rPr lang="en-US" sz="2400" b="1"/>
              <a:t>v</a:t>
            </a:r>
            <a:r>
              <a:rPr lang="en-US" sz="2400"/>
              <a:t> = 18.3 </a:t>
            </a:r>
            <a:r>
              <a:rPr lang="en-US" sz="2400" b="1"/>
              <a:t>i</a:t>
            </a:r>
            <a:r>
              <a:rPr lang="en-US" sz="2400"/>
              <a:t> + 16.65 </a:t>
            </a:r>
            <a:r>
              <a:rPr lang="en-US" sz="2400" b="1"/>
              <a:t>j</a:t>
            </a:r>
            <a:r>
              <a:rPr lang="en-US" sz="2400"/>
              <a:t> + 19.35 </a:t>
            </a:r>
            <a:r>
              <a:rPr lang="en-US" sz="2400" b="1"/>
              <a:t>k</a:t>
            </a:r>
          </a:p>
          <a:p>
            <a:pPr marL="609600" indent="-609600">
              <a:buFontTx/>
              <a:buAutoNum type="arabicPeriod"/>
            </a:pPr>
            <a:r>
              <a:rPr lang="en-US" sz="2400"/>
              <a:t> </a:t>
            </a:r>
            <a:r>
              <a:rPr lang="en-US" sz="2400" b="1"/>
              <a:t>v</a:t>
            </a:r>
            <a:r>
              <a:rPr lang="en-US" sz="2400"/>
              <a:t> = 26.6 </a:t>
            </a:r>
            <a:r>
              <a:rPr lang="en-US" sz="2400" b="1"/>
              <a:t>i</a:t>
            </a:r>
            <a:r>
              <a:rPr lang="en-US" sz="2400"/>
              <a:t> - 24.6 </a:t>
            </a:r>
            <a:r>
              <a:rPr lang="en-US" sz="2400" b="1"/>
              <a:t>j</a:t>
            </a:r>
            <a:r>
              <a:rPr lang="en-US" sz="2400"/>
              <a:t> - 21.1 </a:t>
            </a:r>
            <a:r>
              <a:rPr lang="en-US" sz="2400" b="1"/>
              <a:t>k</a:t>
            </a:r>
            <a:endParaRPr lang="en-US" sz="2400"/>
          </a:p>
          <a:p>
            <a:pPr marL="609600" indent="-609600">
              <a:buFontTx/>
              <a:buAutoNum type="arabicPeriod"/>
            </a:pPr>
            <a:r>
              <a:rPr lang="en-US" sz="2400"/>
              <a:t> </a:t>
            </a:r>
            <a:r>
              <a:rPr lang="en-US" sz="2400" b="1"/>
              <a:t>v</a:t>
            </a:r>
            <a:r>
              <a:rPr lang="en-US" sz="2400"/>
              <a:t> = 13.6 </a:t>
            </a:r>
            <a:r>
              <a:rPr lang="en-US" sz="2400" b="1"/>
              <a:t>i</a:t>
            </a:r>
            <a:r>
              <a:rPr lang="en-US" sz="2400"/>
              <a:t> - 11.6 </a:t>
            </a:r>
            <a:r>
              <a:rPr lang="en-US" sz="2400" b="1"/>
              <a:t>j</a:t>
            </a:r>
            <a:r>
              <a:rPr lang="en-US" sz="2400"/>
              <a:t> + 25 </a:t>
            </a:r>
            <a:r>
              <a:rPr lang="en-US" sz="2400" b="1"/>
              <a:t>k</a:t>
            </a:r>
            <a:endParaRPr lang="en-US" sz="2400"/>
          </a:p>
          <a:p>
            <a:pPr marL="609600" indent="-609600">
              <a:buFontTx/>
              <a:buAutoNum type="arabicPeriod"/>
            </a:pPr>
            <a:r>
              <a:rPr lang="en-US" sz="2400"/>
              <a:t> </a:t>
            </a:r>
            <a:r>
              <a:rPr lang="en-US" sz="2400" b="1"/>
              <a:t>v</a:t>
            </a:r>
            <a:r>
              <a:rPr lang="en-US" sz="2400"/>
              <a:t> = 19.8 </a:t>
            </a:r>
            <a:r>
              <a:rPr lang="en-US" sz="2400" b="1"/>
              <a:t>i</a:t>
            </a:r>
            <a:r>
              <a:rPr lang="en-US" sz="2400"/>
              <a:t> + 12.1 </a:t>
            </a:r>
            <a:r>
              <a:rPr lang="en-US" sz="2400" b="1"/>
              <a:t>j</a:t>
            </a:r>
            <a:r>
              <a:rPr lang="en-US" sz="2400"/>
              <a:t> - 25.1 </a:t>
            </a:r>
            <a:r>
              <a:rPr lang="en-US" sz="2400" b="1"/>
              <a:t>k</a:t>
            </a:r>
            <a:endParaRPr lang="en-US" sz="2400"/>
          </a:p>
          <a:p>
            <a:pPr marL="609600" indent="-609600">
              <a:buFontTx/>
              <a:buAutoNum type="arabicPeriod"/>
            </a:pPr>
            <a:r>
              <a:rPr lang="en-US" sz="2400"/>
              <a:t> </a:t>
            </a:r>
            <a:r>
              <a:rPr lang="en-US" sz="2400" b="1"/>
              <a:t>v</a:t>
            </a:r>
            <a:r>
              <a:rPr lang="en-US" sz="2400"/>
              <a:t> = 21.1 </a:t>
            </a:r>
            <a:r>
              <a:rPr lang="en-US" sz="2400" b="1"/>
              <a:t>i</a:t>
            </a:r>
            <a:r>
              <a:rPr lang="en-US" sz="2400"/>
              <a:t> + 12.1 </a:t>
            </a:r>
            <a:r>
              <a:rPr lang="en-US" sz="2400" b="1"/>
              <a:t>j</a:t>
            </a:r>
            <a:r>
              <a:rPr lang="en-US" sz="2400"/>
              <a:t> – 11.6 </a:t>
            </a:r>
            <a:r>
              <a:rPr lang="en-US" sz="2400" b="1"/>
              <a:t>k</a:t>
            </a:r>
          </a:p>
        </p:txBody>
      </p:sp>
      <p:sp>
        <p:nvSpPr>
          <p:cNvPr id="64517" name="Text Box 5"/>
          <p:cNvSpPr txBox="1">
            <a:spLocks noChangeArrowheads="1"/>
          </p:cNvSpPr>
          <p:nvPr/>
        </p:nvSpPr>
        <p:spPr bwMode="auto">
          <a:xfrm>
            <a:off x="457200" y="3673475"/>
            <a:ext cx="4572000" cy="822325"/>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Find the average velocity over the time interval [0.5, 2.5].</a:t>
            </a:r>
          </a:p>
        </p:txBody>
      </p:sp>
      <p:sp>
        <p:nvSpPr>
          <p:cNvPr id="64518" name="Rectangle 6"/>
          <p:cNvSpPr>
            <a:spLocks noChangeArrowheads="1"/>
          </p:cNvSpPr>
          <p:nvPr/>
        </p:nvSpPr>
        <p:spPr bwMode="auto">
          <a:xfrm>
            <a:off x="0" y="2695575"/>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679" name="Group 167"/>
          <p:cNvGraphicFramePr>
            <a:graphicFrameLocks noGrp="1"/>
          </p:cNvGraphicFramePr>
          <p:nvPr/>
        </p:nvGraphicFramePr>
        <p:xfrm>
          <a:off x="381000" y="1209675"/>
          <a:ext cx="4953000" cy="2377440"/>
        </p:xfrm>
        <a:graphic>
          <a:graphicData uri="http://schemas.openxmlformats.org/drawingml/2006/table">
            <a:tbl>
              <a:tblPr/>
              <a:tblGrid>
                <a:gridCol w="1238250"/>
                <a:gridCol w="1238250"/>
                <a:gridCol w="1238250"/>
                <a:gridCol w="1238250"/>
              </a:tblGrid>
              <a:tr h="190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cs typeface="Times New Roman" pitchFamily="18" charset="0"/>
                        </a:rPr>
                        <a:t>t</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cs typeface="Times New Roman" pitchFamily="18" charset="0"/>
                        </a:rPr>
                        <a:t>x</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cs typeface="Times New Roman" pitchFamily="18" charset="0"/>
                        </a:rPr>
                        <a:t>Y</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chemeClr val="tx1"/>
                          </a:solidFill>
                          <a:effectLst/>
                          <a:latin typeface="Times New Roman" pitchFamily="18" charset="0"/>
                          <a:cs typeface="Times New Roman" pitchFamily="18" charset="0"/>
                        </a:rPr>
                        <a:t>z</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0.5</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5.8</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9.1</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4.3</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12.6</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14.9</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16.8</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1.5</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25.6</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21.2</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29.4</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2</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39.2</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39.5</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37.9</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2.5</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42.4</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42.4</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43</a:t>
                      </a:r>
                      <a:endParaRPr kumimoji="0" lang="en-US" sz="36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64674" name="Rectangle 162"/>
          <p:cNvSpPr>
            <a:spLocks noChangeArrowheads="1"/>
          </p:cNvSpPr>
          <p:nvPr/>
        </p:nvSpPr>
        <p:spPr bwMode="auto">
          <a:xfrm>
            <a:off x="0" y="41608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6200"/>
            <a:ext cx="8229600" cy="976313"/>
          </a:xfrm>
        </p:spPr>
        <p:txBody>
          <a:bodyPr>
            <a:spAutoFit/>
          </a:bodyPr>
          <a:lstStyle/>
          <a:p>
            <a:r>
              <a:rPr lang="en-US" sz="4000"/>
              <a:t>Evaluate the limit.</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736258" name="Chart" r:id="rId5" imgW="4571989" imgH="5143584" progId="MSGraph.Chart.8">
              <p:embed followColorScheme="full"/>
            </p:oleObj>
          </a:graphicData>
        </a:graphic>
      </p:graphicFrame>
      <p:sp>
        <p:nvSpPr>
          <p:cNvPr id="2052" name="TPAnswers" hidden="1"/>
          <p:cNvSpPr>
            <a:spLocks noGrp="1" noChangeArrowheads="1"/>
          </p:cNvSpPr>
          <p:nvPr>
            <p:ph type="body" idx="1"/>
            <p:custDataLst>
              <p:tags r:id="rId3"/>
            </p:custDataLst>
          </p:nvPr>
        </p:nvSpPr>
        <p:spPr>
          <a:xfrm>
            <a:off x="457200" y="7010400"/>
            <a:ext cx="4114800" cy="1150938"/>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723900" y="2743200"/>
            <a:ext cx="969963" cy="1160463"/>
            <a:chOff x="456" y="1728"/>
            <a:chExt cx="611" cy="731"/>
          </a:xfrm>
        </p:grpSpPr>
        <p:graphicFrame>
          <p:nvGraphicFramePr>
            <p:cNvPr id="2053" name="PSPic"/>
            <p:cNvGraphicFramePr>
              <a:graphicFrameLocks noChangeAspect="1"/>
            </p:cNvGraphicFramePr>
            <p:nvPr/>
          </p:nvGraphicFramePr>
          <p:xfrm>
            <a:off x="576" y="1968"/>
            <a:ext cx="491" cy="491"/>
          </p:xfrm>
          <a:graphic>
            <a:graphicData uri="http://schemas.openxmlformats.org/presentationml/2006/ole">
              <p:oleObj spid="_x0000_s736264" name="Equation" r:id="rId6" imgW="203024" imgH="203024" progId="">
                <p:embed/>
              </p:oleObj>
            </a:graphicData>
          </a:graphic>
        </p:graphicFrame>
        <p:sp>
          <p:nvSpPr>
            <p:cNvPr id="2063" name="PSText"/>
            <p:cNvSpPr txBox="1">
              <a:spLocks noChangeArrowheads="1"/>
            </p:cNvSpPr>
            <p:nvPr/>
          </p:nvSpPr>
          <p:spPr bwMode="auto">
            <a:xfrm>
              <a:off x="576" y="1728"/>
              <a:ext cx="400" cy="240"/>
            </a:xfrm>
            <a:prstGeom prst="rect">
              <a:avLst/>
            </a:prstGeom>
            <a:noFill/>
            <a:ln w="9525">
              <a:noFill/>
              <a:miter lim="800000"/>
              <a:headEnd/>
              <a:tailEnd/>
            </a:ln>
            <a:effectLst/>
          </p:spPr>
          <p:txBody>
            <a:bodyPr/>
            <a:lstStyle/>
            <a:p>
              <a:r>
                <a:rPr lang="en-US" sz="2400"/>
                <a:t>1.</a:t>
              </a:r>
            </a:p>
          </p:txBody>
        </p:sp>
        <p:sp>
          <p:nvSpPr>
            <p:cNvPr id="2064" name="PSArrow"/>
            <p:cNvSpPr>
              <a:spLocks noChangeArrowheads="1"/>
            </p:cNvSpPr>
            <p:nvPr/>
          </p:nvSpPr>
          <p:spPr bwMode="auto">
            <a:xfrm>
              <a:off x="456"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743200"/>
            <a:ext cx="825500" cy="955675"/>
            <a:chOff x="1896" y="1728"/>
            <a:chExt cx="520" cy="602"/>
          </a:xfrm>
        </p:grpSpPr>
        <p:graphicFrame>
          <p:nvGraphicFramePr>
            <p:cNvPr id="2055" name="PSPic"/>
            <p:cNvGraphicFramePr>
              <a:graphicFrameLocks noChangeAspect="1"/>
            </p:cNvGraphicFramePr>
            <p:nvPr/>
          </p:nvGraphicFramePr>
          <p:xfrm>
            <a:off x="2016" y="1968"/>
            <a:ext cx="272" cy="362"/>
          </p:xfrm>
          <a:graphic>
            <a:graphicData uri="http://schemas.openxmlformats.org/presentationml/2006/ole">
              <p:oleObj spid="_x0000_s736263" name="Equation" r:id="rId7" imgW="114151" imgH="152202" progId="">
                <p:embed/>
              </p:oleObj>
            </a:graphicData>
          </a:graphic>
        </p:graphicFrame>
        <p:sp>
          <p:nvSpPr>
            <p:cNvPr id="2066" name="PSText"/>
            <p:cNvSpPr txBox="1">
              <a:spLocks noChangeArrowheads="1"/>
            </p:cNvSpPr>
            <p:nvPr/>
          </p:nvSpPr>
          <p:spPr bwMode="auto">
            <a:xfrm>
              <a:off x="2016" y="1728"/>
              <a:ext cx="400" cy="240"/>
            </a:xfrm>
            <a:prstGeom prst="rect">
              <a:avLst/>
            </a:prstGeom>
            <a:noFill/>
            <a:ln w="9525">
              <a:noFill/>
              <a:miter lim="800000"/>
              <a:headEnd/>
              <a:tailEnd/>
            </a:ln>
            <a:effectLst/>
          </p:spPr>
          <p:txBody>
            <a:bodyPr/>
            <a:lstStyle/>
            <a:p>
              <a:r>
                <a:rPr lang="en-US" sz="2400"/>
                <a:t>2.</a:t>
              </a:r>
            </a:p>
          </p:txBody>
        </p:sp>
        <p:sp>
          <p:nvSpPr>
            <p:cNvPr id="2067" name="PSArrow"/>
            <p:cNvSpPr>
              <a:spLocks noChangeArrowheads="1"/>
            </p:cNvSpPr>
            <p:nvPr/>
          </p:nvSpPr>
          <p:spPr bwMode="auto">
            <a:xfrm>
              <a:off x="1896"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3924300"/>
            <a:ext cx="993775" cy="1100138"/>
            <a:chOff x="1080" y="2472"/>
            <a:chExt cx="626" cy="693"/>
          </a:xfrm>
        </p:grpSpPr>
        <p:graphicFrame>
          <p:nvGraphicFramePr>
            <p:cNvPr id="2057" name="PSPic"/>
            <p:cNvGraphicFramePr>
              <a:graphicFrameLocks noChangeAspect="1"/>
            </p:cNvGraphicFramePr>
            <p:nvPr/>
          </p:nvGraphicFramePr>
          <p:xfrm>
            <a:off x="1200" y="2712"/>
            <a:ext cx="506" cy="453"/>
          </p:xfrm>
          <a:graphic>
            <a:graphicData uri="http://schemas.openxmlformats.org/presentationml/2006/ole">
              <p:oleObj spid="_x0000_s736262" name="Equation" r:id="rId8" imgW="215713" imgH="190335" progId="">
                <p:embed/>
              </p:oleObj>
            </a:graphicData>
          </a:graphic>
        </p:graphicFrame>
        <p:sp>
          <p:nvSpPr>
            <p:cNvPr id="2069" name="PSText"/>
            <p:cNvSpPr txBox="1">
              <a:spLocks noChangeArrowheads="1"/>
            </p:cNvSpPr>
            <p:nvPr/>
          </p:nvSpPr>
          <p:spPr bwMode="auto">
            <a:xfrm>
              <a:off x="1200" y="2472"/>
              <a:ext cx="400" cy="240"/>
            </a:xfrm>
            <a:prstGeom prst="rect">
              <a:avLst/>
            </a:prstGeom>
            <a:noFill/>
            <a:ln w="9525">
              <a:noFill/>
              <a:miter lim="800000"/>
              <a:headEnd/>
              <a:tailEnd/>
            </a:ln>
            <a:effectLst/>
          </p:spPr>
          <p:txBody>
            <a:bodyPr/>
            <a:lstStyle/>
            <a:p>
              <a:r>
                <a:rPr lang="en-US" sz="2400"/>
                <a:t>3.</a:t>
              </a:r>
            </a:p>
          </p:txBody>
        </p:sp>
        <p:sp>
          <p:nvSpPr>
            <p:cNvPr id="2070" name="PSArrow"/>
            <p:cNvSpPr>
              <a:spLocks noChangeArrowheads="1"/>
            </p:cNvSpPr>
            <p:nvPr/>
          </p:nvSpPr>
          <p:spPr bwMode="auto">
            <a:xfrm>
              <a:off x="1080" y="26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5181600"/>
            <a:ext cx="1425575" cy="1160463"/>
            <a:chOff x="456" y="3264"/>
            <a:chExt cx="898" cy="731"/>
          </a:xfrm>
        </p:grpSpPr>
        <p:graphicFrame>
          <p:nvGraphicFramePr>
            <p:cNvPr id="2059" name="PSPic"/>
            <p:cNvGraphicFramePr>
              <a:graphicFrameLocks noChangeAspect="1"/>
            </p:cNvGraphicFramePr>
            <p:nvPr/>
          </p:nvGraphicFramePr>
          <p:xfrm>
            <a:off x="576" y="3504"/>
            <a:ext cx="778" cy="491"/>
          </p:xfrm>
          <a:graphic>
            <a:graphicData uri="http://schemas.openxmlformats.org/presentationml/2006/ole">
              <p:oleObj spid="_x0000_s736261" name="Equation" r:id="rId9" imgW="330057" imgH="203112" progId="">
                <p:embed/>
              </p:oleObj>
            </a:graphicData>
          </a:graphic>
        </p:graphicFrame>
        <p:sp>
          <p:nvSpPr>
            <p:cNvPr id="2072" name="PSText"/>
            <p:cNvSpPr txBox="1">
              <a:spLocks noChangeArrowheads="1"/>
            </p:cNvSpPr>
            <p:nvPr/>
          </p:nvSpPr>
          <p:spPr bwMode="auto">
            <a:xfrm>
              <a:off x="576" y="3264"/>
              <a:ext cx="400" cy="240"/>
            </a:xfrm>
            <a:prstGeom prst="rect">
              <a:avLst/>
            </a:prstGeom>
            <a:noFill/>
            <a:ln w="9525">
              <a:noFill/>
              <a:miter lim="800000"/>
              <a:headEnd/>
              <a:tailEnd/>
            </a:ln>
            <a:effectLst/>
          </p:spPr>
          <p:txBody>
            <a:bodyPr/>
            <a:lstStyle/>
            <a:p>
              <a:r>
                <a:rPr lang="en-US" sz="2400"/>
                <a:t>4.</a:t>
              </a:r>
            </a:p>
          </p:txBody>
        </p:sp>
        <p:sp>
          <p:nvSpPr>
            <p:cNvPr id="2073" name="PSArrow"/>
            <p:cNvSpPr>
              <a:spLocks noChangeArrowheads="1"/>
            </p:cNvSpPr>
            <p:nvPr/>
          </p:nvSpPr>
          <p:spPr bwMode="auto">
            <a:xfrm>
              <a:off x="456"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181600"/>
            <a:ext cx="1485900" cy="1100138"/>
            <a:chOff x="1848" y="3264"/>
            <a:chExt cx="936" cy="693"/>
          </a:xfrm>
        </p:grpSpPr>
        <p:graphicFrame>
          <p:nvGraphicFramePr>
            <p:cNvPr id="2061" name="PSPic"/>
            <p:cNvGraphicFramePr>
              <a:graphicFrameLocks noChangeAspect="1"/>
            </p:cNvGraphicFramePr>
            <p:nvPr/>
          </p:nvGraphicFramePr>
          <p:xfrm>
            <a:off x="1968" y="3504"/>
            <a:ext cx="816" cy="453"/>
          </p:xfrm>
          <a:graphic>
            <a:graphicData uri="http://schemas.openxmlformats.org/presentationml/2006/ole">
              <p:oleObj spid="_x0000_s736260" name="Equation" r:id="rId10" imgW="342751" imgH="190417" progId="">
                <p:embed/>
              </p:oleObj>
            </a:graphicData>
          </a:graphic>
        </p:graphicFrame>
        <p:sp>
          <p:nvSpPr>
            <p:cNvPr id="2075" name="PSText"/>
            <p:cNvSpPr txBox="1">
              <a:spLocks noChangeArrowheads="1"/>
            </p:cNvSpPr>
            <p:nvPr/>
          </p:nvSpPr>
          <p:spPr bwMode="auto">
            <a:xfrm>
              <a:off x="1968" y="3264"/>
              <a:ext cx="400" cy="240"/>
            </a:xfrm>
            <a:prstGeom prst="rect">
              <a:avLst/>
            </a:prstGeom>
            <a:noFill/>
            <a:ln w="9525">
              <a:noFill/>
              <a:miter lim="800000"/>
              <a:headEnd/>
              <a:tailEnd/>
            </a:ln>
            <a:effectLst/>
          </p:spPr>
          <p:txBody>
            <a:bodyPr/>
            <a:lstStyle/>
            <a:p>
              <a:r>
                <a:rPr lang="en-US" sz="2400"/>
                <a:t>5.</a:t>
              </a:r>
            </a:p>
          </p:txBody>
        </p:sp>
        <p:sp>
          <p:nvSpPr>
            <p:cNvPr id="2076" name="PSArrow"/>
            <p:cNvSpPr>
              <a:spLocks noChangeArrowheads="1"/>
            </p:cNvSpPr>
            <p:nvPr/>
          </p:nvSpPr>
          <p:spPr bwMode="auto">
            <a:xfrm>
              <a:off x="1848"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79" name="Rectangle 31"/>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78" name="Object 30"/>
          <p:cNvGraphicFramePr>
            <a:graphicFrameLocks noChangeAspect="1"/>
          </p:cNvGraphicFramePr>
          <p:nvPr/>
        </p:nvGraphicFramePr>
        <p:xfrm>
          <a:off x="609600" y="1143000"/>
          <a:ext cx="3505200" cy="1301750"/>
        </p:xfrm>
        <a:graphic>
          <a:graphicData uri="http://schemas.openxmlformats.org/presentationml/2006/ole">
            <p:oleObj spid="_x0000_s736259" name="Equation" r:id="rId11" imgW="774364" imgH="29197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230188"/>
            <a:ext cx="8229600" cy="1827212"/>
          </a:xfrm>
        </p:spPr>
        <p:txBody>
          <a:bodyPr>
            <a:spAutoFit/>
          </a:bodyPr>
          <a:lstStyle/>
          <a:p>
            <a:r>
              <a:rPr lang="en-US" sz="2400"/>
              <a:t>Two contour maps are shown. One is for a function </a:t>
            </a:r>
            <a:r>
              <a:rPr lang="en-US" sz="2400">
                <a:cs typeface="Arial" charset="0"/>
              </a:rPr>
              <a:t>ƒ</a:t>
            </a:r>
            <a:r>
              <a:rPr lang="en-US" sz="2400"/>
              <a:t> whose graph is a cone. The other is for a function </a:t>
            </a:r>
            <a:r>
              <a:rPr lang="en-US" sz="2400" i="1"/>
              <a:t>g</a:t>
            </a:r>
            <a:r>
              <a:rPr lang="en-US" sz="2400"/>
              <a:t> whose graph is a paraboloid. Find the number of contour map of a cone.</a:t>
            </a:r>
          </a:p>
        </p:txBody>
      </p:sp>
      <p:graphicFrame>
        <p:nvGraphicFramePr>
          <p:cNvPr id="3075" name="TPChart"/>
          <p:cNvGraphicFramePr>
            <a:graphicFrameLocks noChangeAspect="1"/>
          </p:cNvGraphicFramePr>
          <p:nvPr/>
        </p:nvGraphicFramePr>
        <p:xfrm>
          <a:off x="5181600" y="1981200"/>
          <a:ext cx="3962400" cy="4876800"/>
        </p:xfrm>
        <a:graphic>
          <a:graphicData uri="http://schemas.openxmlformats.org/presentationml/2006/ole">
            <p:oleObj spid="_x0000_s737282"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4648200"/>
            <a:ext cx="4953000" cy="1544638"/>
          </a:xfrm>
        </p:spPr>
        <p:txBody>
          <a:bodyPr>
            <a:spAutoFit/>
          </a:bodyPr>
          <a:lstStyle/>
          <a:p>
            <a:pPr marL="609600" indent="-609600">
              <a:buFontTx/>
              <a:buAutoNum type="arabicPeriod"/>
            </a:pPr>
            <a:r>
              <a:rPr lang="en-US" sz="2800"/>
              <a:t>II</a:t>
            </a:r>
          </a:p>
          <a:p>
            <a:pPr marL="609600" indent="-609600">
              <a:buFontTx/>
              <a:buAutoNum type="arabicPeriod"/>
            </a:pPr>
            <a:r>
              <a:rPr lang="en-US" sz="2800"/>
              <a:t>I</a:t>
            </a:r>
          </a:p>
          <a:p>
            <a:pPr marL="609600" indent="-609600">
              <a:buFontTx/>
              <a:buAutoNum type="arabicPeriod"/>
            </a:pPr>
            <a:r>
              <a:rPr lang="en-US" sz="2800"/>
              <a:t>impossible to determine</a:t>
            </a:r>
          </a:p>
        </p:txBody>
      </p:sp>
      <p:pic>
        <p:nvPicPr>
          <p:cNvPr id="3077" name="Picture 5"/>
          <p:cNvPicPr>
            <a:picLocks noChangeAspect="1" noChangeArrowheads="1"/>
          </p:cNvPicPr>
          <p:nvPr/>
        </p:nvPicPr>
        <p:blipFill>
          <a:blip r:embed="rId6"/>
          <a:srcRect/>
          <a:stretch>
            <a:fillRect/>
          </a:stretch>
        </p:blipFill>
        <p:spPr bwMode="auto">
          <a:xfrm>
            <a:off x="228600" y="1981200"/>
            <a:ext cx="5334000" cy="254476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30163"/>
            <a:ext cx="8229600" cy="1341437"/>
          </a:xfrm>
        </p:spPr>
        <p:txBody>
          <a:bodyPr>
            <a:spAutoFit/>
          </a:bodyPr>
          <a:lstStyle/>
          <a:p>
            <a:r>
              <a:rPr lang="en-US" sz="3200"/>
              <a:t>A contour map for a function </a:t>
            </a:r>
            <a:r>
              <a:rPr lang="en-US" sz="3200">
                <a:cs typeface="Arial" charset="0"/>
              </a:rPr>
              <a:t>ƒ</a:t>
            </a:r>
            <a:r>
              <a:rPr lang="en-US" sz="3200"/>
              <a:t> is shown. Use it to estimate the value of </a:t>
            </a:r>
            <a:r>
              <a:rPr lang="en-US" sz="3200">
                <a:cs typeface="Arial" charset="0"/>
              </a:rPr>
              <a:t>ƒ</a:t>
            </a:r>
            <a:r>
              <a:rPr lang="en-US" sz="3200"/>
              <a:t>(-3, 3). </a:t>
            </a:r>
          </a:p>
        </p:txBody>
      </p:sp>
      <p:graphicFrame>
        <p:nvGraphicFramePr>
          <p:cNvPr id="4099" name="TPChart"/>
          <p:cNvGraphicFramePr>
            <a:graphicFrameLocks noChangeAspect="1"/>
          </p:cNvGraphicFramePr>
          <p:nvPr/>
        </p:nvGraphicFramePr>
        <p:xfrm>
          <a:off x="4572000" y="1714500"/>
          <a:ext cx="4572000" cy="5143500"/>
        </p:xfrm>
        <a:graphic>
          <a:graphicData uri="http://schemas.openxmlformats.org/presentationml/2006/ole">
            <p:oleObj spid="_x0000_s738306"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381000" y="3983038"/>
            <a:ext cx="4114800" cy="2570162"/>
          </a:xfrm>
        </p:spPr>
        <p:txBody>
          <a:bodyPr>
            <a:spAutoFit/>
          </a:bodyPr>
          <a:lstStyle/>
          <a:p>
            <a:pPr marL="609600" indent="-609600">
              <a:buFontTx/>
              <a:buAutoNum type="arabicPeriod"/>
            </a:pPr>
            <a:r>
              <a:rPr lang="en-US" sz="2800"/>
              <a:t>56</a:t>
            </a:r>
          </a:p>
          <a:p>
            <a:pPr marL="609600" indent="-609600">
              <a:buFontTx/>
              <a:buAutoNum type="arabicPeriod"/>
            </a:pPr>
            <a:r>
              <a:rPr lang="en-US" sz="2800"/>
              <a:t>48</a:t>
            </a:r>
          </a:p>
          <a:p>
            <a:pPr marL="609600" indent="-609600">
              <a:buFontTx/>
              <a:buAutoNum type="arabicPeriod"/>
            </a:pPr>
            <a:r>
              <a:rPr lang="en-US" sz="2800"/>
              <a:t>28</a:t>
            </a:r>
          </a:p>
          <a:p>
            <a:pPr marL="609600" indent="-609600">
              <a:buFontTx/>
              <a:buAutoNum type="arabicPeriod"/>
            </a:pPr>
            <a:r>
              <a:rPr lang="en-US" sz="2800"/>
              <a:t>65</a:t>
            </a:r>
          </a:p>
          <a:p>
            <a:pPr marL="609600" indent="-609600">
              <a:buFontTx/>
              <a:buAutoNum type="arabicPeriod"/>
            </a:pPr>
            <a:r>
              <a:rPr lang="en-US" sz="2800"/>
              <a:t>78</a:t>
            </a:r>
          </a:p>
        </p:txBody>
      </p:sp>
      <p:pic>
        <p:nvPicPr>
          <p:cNvPr id="4101" name="Picture 5"/>
          <p:cNvPicPr>
            <a:picLocks noChangeAspect="1" noChangeArrowheads="1"/>
          </p:cNvPicPr>
          <p:nvPr/>
        </p:nvPicPr>
        <p:blipFill>
          <a:blip r:embed="rId6"/>
          <a:srcRect/>
          <a:stretch>
            <a:fillRect/>
          </a:stretch>
        </p:blipFill>
        <p:spPr bwMode="auto">
          <a:xfrm>
            <a:off x="1524000" y="1450975"/>
            <a:ext cx="3352800" cy="3116263"/>
          </a:xfrm>
          <a:prstGeom prst="rect">
            <a:avLst/>
          </a:prstGeom>
          <a:no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PQuestion"/>
          <p:cNvSpPr>
            <a:spLocks noGrp="1" noChangeArrowheads="1"/>
          </p:cNvSpPr>
          <p:nvPr>
            <p:ph type="title"/>
          </p:nvPr>
        </p:nvSpPr>
        <p:spPr>
          <a:xfrm>
            <a:off x="457200" y="77788"/>
            <a:ext cx="8382000" cy="1827212"/>
          </a:xfrm>
        </p:spPr>
        <p:txBody>
          <a:bodyPr>
            <a:spAutoFit/>
          </a:bodyPr>
          <a:lstStyle/>
          <a:p>
            <a:r>
              <a:rPr lang="en-US" sz="2400"/>
              <a:t>A machinist is required to manufacture a circular metal disk with area 1000 cm</a:t>
            </a:r>
            <a:r>
              <a:rPr lang="en-US" sz="2400" baseline="30000"/>
              <a:t>2</a:t>
            </a:r>
            <a:r>
              <a:rPr lang="en-US" sz="2400"/>
              <a:t>. If the machinist is allowed an error tolerance of </a:t>
            </a:r>
            <a:r>
              <a:rPr lang="en-US" sz="2400">
                <a:cs typeface="Arial" charset="0"/>
              </a:rPr>
              <a:t>±</a:t>
            </a:r>
            <a:r>
              <a:rPr lang="en-US" sz="2400"/>
              <a:t> 10 cm</a:t>
            </a:r>
            <a:r>
              <a:rPr lang="en-US" sz="2400" baseline="30000"/>
              <a:t>2</a:t>
            </a:r>
            <a:r>
              <a:rPr lang="en-US" sz="2400"/>
              <a:t> in the area of the disk, how close to the ideal radius must the machinist control the radius?</a:t>
            </a:r>
          </a:p>
        </p:txBody>
      </p:sp>
      <p:graphicFrame>
        <p:nvGraphicFramePr>
          <p:cNvPr id="65539" name="TPChart"/>
          <p:cNvGraphicFramePr>
            <a:graphicFrameLocks noChangeAspect="1"/>
          </p:cNvGraphicFramePr>
          <p:nvPr/>
        </p:nvGraphicFramePr>
        <p:xfrm>
          <a:off x="4741863" y="1905000"/>
          <a:ext cx="4402137" cy="4953000"/>
        </p:xfrm>
        <a:graphic>
          <a:graphicData uri="http://schemas.openxmlformats.org/presentationml/2006/ole">
            <p:oleObj spid="_x0000_s72706" name="Chart" r:id="rId5" imgW="4571989" imgH="5143584" progId="MSGraph.Chart.8">
              <p:embed followColorScheme="full"/>
            </p:oleObj>
          </a:graphicData>
        </a:graphic>
      </p:graphicFrame>
      <p:sp>
        <p:nvSpPr>
          <p:cNvPr id="65540" name="TPAnswers"/>
          <p:cNvSpPr>
            <a:spLocks noGrp="1" noChangeArrowheads="1"/>
          </p:cNvSpPr>
          <p:nvPr>
            <p:ph type="body" idx="1"/>
            <p:custDataLst>
              <p:tags r:id="rId3"/>
            </p:custDataLst>
          </p:nvPr>
        </p:nvSpPr>
        <p:spPr>
          <a:xfrm>
            <a:off x="457200" y="2205038"/>
            <a:ext cx="1828800" cy="4195762"/>
          </a:xfrm>
        </p:spPr>
        <p:txBody>
          <a:bodyPr>
            <a:spAutoFit/>
          </a:bodyPr>
          <a:lstStyle/>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p:txBody>
      </p:sp>
      <p:graphicFrame>
        <p:nvGraphicFramePr>
          <p:cNvPr id="65541" name="Object 5"/>
          <p:cNvGraphicFramePr>
            <a:graphicFrameLocks noChangeAspect="1"/>
          </p:cNvGraphicFramePr>
          <p:nvPr/>
        </p:nvGraphicFramePr>
        <p:xfrm>
          <a:off x="990600" y="2133600"/>
          <a:ext cx="2743200" cy="542925"/>
        </p:xfrm>
        <a:graphic>
          <a:graphicData uri="http://schemas.openxmlformats.org/presentationml/2006/ole">
            <p:oleObj spid="_x0000_s72707" name="Equation" r:id="rId6" imgW="1028520" imgH="203040" progId="">
              <p:embed/>
            </p:oleObj>
          </a:graphicData>
        </a:graphic>
      </p:graphicFrame>
      <p:graphicFrame>
        <p:nvGraphicFramePr>
          <p:cNvPr id="65542" name="Object 6"/>
          <p:cNvGraphicFramePr>
            <a:graphicFrameLocks noChangeAspect="1"/>
          </p:cNvGraphicFramePr>
          <p:nvPr/>
        </p:nvGraphicFramePr>
        <p:xfrm>
          <a:off x="990600" y="3067050"/>
          <a:ext cx="2743200" cy="541338"/>
        </p:xfrm>
        <a:graphic>
          <a:graphicData uri="http://schemas.openxmlformats.org/presentationml/2006/ole">
            <p:oleObj spid="_x0000_s72708" name="Equation" r:id="rId7" imgW="1028520" imgH="203040" progId="">
              <p:embed/>
            </p:oleObj>
          </a:graphicData>
        </a:graphic>
      </p:graphicFrame>
      <p:graphicFrame>
        <p:nvGraphicFramePr>
          <p:cNvPr id="65543" name="Object 7"/>
          <p:cNvGraphicFramePr>
            <a:graphicFrameLocks noChangeAspect="1"/>
          </p:cNvGraphicFramePr>
          <p:nvPr/>
        </p:nvGraphicFramePr>
        <p:xfrm>
          <a:off x="990600" y="3981450"/>
          <a:ext cx="2667000" cy="527050"/>
        </p:xfrm>
        <a:graphic>
          <a:graphicData uri="http://schemas.openxmlformats.org/presentationml/2006/ole">
            <p:oleObj spid="_x0000_s72709" name="Equation" r:id="rId8" imgW="1028520" imgH="203040" progId="">
              <p:embed/>
            </p:oleObj>
          </a:graphicData>
        </a:graphic>
      </p:graphicFrame>
      <p:graphicFrame>
        <p:nvGraphicFramePr>
          <p:cNvPr id="65544" name="Object 8"/>
          <p:cNvGraphicFramePr>
            <a:graphicFrameLocks noChangeAspect="1"/>
          </p:cNvGraphicFramePr>
          <p:nvPr/>
        </p:nvGraphicFramePr>
        <p:xfrm>
          <a:off x="990600" y="4933950"/>
          <a:ext cx="2811463" cy="557213"/>
        </p:xfrm>
        <a:graphic>
          <a:graphicData uri="http://schemas.openxmlformats.org/presentationml/2006/ole">
            <p:oleObj spid="_x0000_s72710" name="Equation" r:id="rId9" imgW="1028520" imgH="203040" progId="">
              <p:embed/>
            </p:oleObj>
          </a:graphicData>
        </a:graphic>
      </p:graphicFrame>
      <p:graphicFrame>
        <p:nvGraphicFramePr>
          <p:cNvPr id="65545" name="Object 9"/>
          <p:cNvGraphicFramePr>
            <a:graphicFrameLocks noChangeAspect="1"/>
          </p:cNvGraphicFramePr>
          <p:nvPr/>
        </p:nvGraphicFramePr>
        <p:xfrm>
          <a:off x="990600" y="5848350"/>
          <a:ext cx="2819400" cy="557213"/>
        </p:xfrm>
        <a:graphic>
          <a:graphicData uri="http://schemas.openxmlformats.org/presentationml/2006/ole">
            <p:oleObj spid="_x0000_s72711" name="Equation" r:id="rId10" imgW="1028520" imgH="2030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5539" grpId="0"/>
    </p:bld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28575"/>
            <a:ext cx="8229600" cy="1647825"/>
          </a:xfrm>
        </p:spPr>
        <p:txBody>
          <a:bodyPr>
            <a:spAutoFit/>
          </a:bodyPr>
          <a:lstStyle/>
          <a:p>
            <a:r>
              <a:rPr lang="en-US" sz="2800"/>
              <a:t>Use a table of numerical values of </a:t>
            </a:r>
            <a:r>
              <a:rPr lang="en-US" sz="2800">
                <a:cs typeface="Arial" charset="0"/>
              </a:rPr>
              <a:t>ƒ</a:t>
            </a:r>
            <a:r>
              <a:rPr lang="en-US" sz="2800"/>
              <a:t>(</a:t>
            </a:r>
            <a:r>
              <a:rPr lang="en-US" sz="2800" i="1"/>
              <a:t>x</a:t>
            </a:r>
            <a:r>
              <a:rPr lang="en-US" sz="2800"/>
              <a:t>, </a:t>
            </a:r>
            <a:r>
              <a:rPr lang="en-US" sz="2800" i="1"/>
              <a:t>y</a:t>
            </a:r>
            <a:r>
              <a:rPr lang="en-US" sz="2800"/>
              <a:t>) for (</a:t>
            </a:r>
            <a:r>
              <a:rPr lang="en-US" sz="2800" i="1"/>
              <a:t>x</a:t>
            </a:r>
            <a:r>
              <a:rPr lang="en-US" sz="2800"/>
              <a:t>, </a:t>
            </a:r>
            <a:r>
              <a:rPr lang="en-US" sz="2800" i="1"/>
              <a:t>y</a:t>
            </a:r>
            <a:r>
              <a:rPr lang="en-US" sz="2800"/>
              <a:t>) near the origin to make a conjecture about the value of the limit of </a:t>
            </a:r>
            <a:r>
              <a:rPr lang="en-US" sz="2800">
                <a:cs typeface="Arial" charset="0"/>
              </a:rPr>
              <a:t>ƒ</a:t>
            </a:r>
            <a:r>
              <a:rPr lang="en-US" sz="2800"/>
              <a:t>(</a:t>
            </a:r>
            <a:r>
              <a:rPr lang="en-US" sz="2800" i="1"/>
              <a:t>x</a:t>
            </a:r>
            <a:r>
              <a:rPr lang="en-US" sz="2800"/>
              <a:t>, </a:t>
            </a:r>
            <a:r>
              <a:rPr lang="en-US" sz="2800" i="1"/>
              <a:t>y</a:t>
            </a:r>
            <a:r>
              <a:rPr lang="en-US" sz="2800"/>
              <a:t>) as (</a:t>
            </a:r>
            <a:r>
              <a:rPr lang="en-US" sz="2800" i="1"/>
              <a:t>x</a:t>
            </a:r>
            <a:r>
              <a:rPr lang="en-US" sz="2800"/>
              <a:t>, </a:t>
            </a:r>
            <a:r>
              <a:rPr lang="en-US" sz="2800" i="1"/>
              <a:t>y</a:t>
            </a:r>
            <a:r>
              <a:rPr lang="en-US" sz="2800"/>
              <a:t>) </a:t>
            </a:r>
            <a:r>
              <a:rPr lang="en-US" sz="2800">
                <a:cs typeface="Arial" charset="0"/>
              </a:rPr>
              <a:t>→</a:t>
            </a:r>
            <a:r>
              <a:rPr lang="en-US" sz="2800"/>
              <a:t> (0, 0).</a:t>
            </a:r>
          </a:p>
        </p:txBody>
      </p:sp>
      <p:graphicFrame>
        <p:nvGraphicFramePr>
          <p:cNvPr id="5123" name="TPChart"/>
          <p:cNvGraphicFramePr>
            <a:graphicFrameLocks noChangeAspect="1"/>
          </p:cNvGraphicFramePr>
          <p:nvPr/>
        </p:nvGraphicFramePr>
        <p:xfrm>
          <a:off x="4887913" y="1905000"/>
          <a:ext cx="4256087" cy="4953000"/>
        </p:xfrm>
        <a:graphic>
          <a:graphicData uri="http://schemas.openxmlformats.org/presentationml/2006/ole">
            <p:oleObj spid="_x0000_s739330"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3352800"/>
            <a:ext cx="4114800" cy="2997200"/>
          </a:xfrm>
        </p:spPr>
        <p:txBody>
          <a:bodyPr>
            <a:spAutoFit/>
          </a:bodyPr>
          <a:lstStyle/>
          <a:p>
            <a:pPr marL="609600" indent="-609600">
              <a:buFontTx/>
              <a:buAutoNum type="arabicPeriod"/>
            </a:pPr>
            <a:r>
              <a:rPr lang="en-US" sz="2800"/>
              <a:t>-1</a:t>
            </a:r>
          </a:p>
          <a:p>
            <a:pPr marL="609600" indent="-609600">
              <a:buFontTx/>
              <a:buAutoNum type="arabicPeriod"/>
            </a:pPr>
            <a:r>
              <a:rPr lang="en-US" sz="2800"/>
              <a:t>3</a:t>
            </a:r>
          </a:p>
          <a:p>
            <a:pPr marL="609600" indent="-609600">
              <a:buFontTx/>
              <a:buAutoNum type="arabicPeriod"/>
            </a:pPr>
            <a:r>
              <a:rPr lang="en-US" sz="2800"/>
              <a:t>-3</a:t>
            </a:r>
          </a:p>
          <a:p>
            <a:pPr marL="609600" indent="-609600">
              <a:buFontTx/>
              <a:buAutoNum type="arabicPeriod"/>
            </a:pPr>
            <a:r>
              <a:rPr lang="en-US" sz="2800"/>
              <a:t>1</a:t>
            </a:r>
          </a:p>
          <a:p>
            <a:pPr marL="609600" indent="-609600">
              <a:buFontTx/>
              <a:buAutoNum type="arabicPeriod"/>
            </a:pPr>
            <a:r>
              <a:rPr lang="en-US" sz="2800"/>
              <a:t>the value cannot be determined</a:t>
            </a:r>
          </a:p>
        </p:txBody>
      </p:sp>
      <p:sp>
        <p:nvSpPr>
          <p:cNvPr id="5126" name="Rectangle 6"/>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381000" y="1928813"/>
          <a:ext cx="4495800" cy="1271587"/>
        </p:xfrm>
        <a:graphic>
          <a:graphicData uri="http://schemas.openxmlformats.org/presentationml/2006/ole">
            <p:oleObj spid="_x0000_s739331" name="Equation" r:id="rId6" imgW="1421783"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76200"/>
            <a:ext cx="8229600" cy="1036638"/>
          </a:xfrm>
        </p:spPr>
        <p:txBody>
          <a:bodyPr>
            <a:spAutoFit/>
          </a:bodyPr>
          <a:lstStyle/>
          <a:p>
            <a:r>
              <a:rPr lang="en-US"/>
              <a:t>Find the limit, if it exists.</a:t>
            </a:r>
          </a:p>
        </p:txBody>
      </p:sp>
      <p:graphicFrame>
        <p:nvGraphicFramePr>
          <p:cNvPr id="6147" name="TPChart"/>
          <p:cNvGraphicFramePr>
            <a:graphicFrameLocks noChangeAspect="1"/>
          </p:cNvGraphicFramePr>
          <p:nvPr/>
        </p:nvGraphicFramePr>
        <p:xfrm>
          <a:off x="4572000" y="1714500"/>
          <a:ext cx="4572000" cy="5143500"/>
        </p:xfrm>
        <a:graphic>
          <a:graphicData uri="http://schemas.openxmlformats.org/presentationml/2006/ole">
            <p:oleObj spid="_x0000_s740354"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3048000"/>
            <a:ext cx="4114800" cy="3403600"/>
          </a:xfrm>
        </p:spPr>
        <p:txBody>
          <a:bodyPr>
            <a:spAutoFit/>
          </a:bodyPr>
          <a:lstStyle/>
          <a:p>
            <a:pPr marL="609600" indent="-609600">
              <a:buFontTx/>
              <a:buAutoNum type="arabicPeriod"/>
            </a:pPr>
            <a:r>
              <a:rPr lang="en-US"/>
              <a:t>0</a:t>
            </a:r>
          </a:p>
          <a:p>
            <a:pPr marL="609600" indent="-609600">
              <a:buFontTx/>
              <a:buAutoNum type="arabicPeriod"/>
            </a:pPr>
            <a:r>
              <a:rPr lang="en-US"/>
              <a:t>6</a:t>
            </a:r>
          </a:p>
          <a:p>
            <a:pPr marL="609600" indent="-609600">
              <a:buFontTx/>
              <a:buAutoNum type="arabicPeriod"/>
            </a:pPr>
            <a:r>
              <a:rPr lang="en-US"/>
              <a:t>2</a:t>
            </a:r>
          </a:p>
          <a:p>
            <a:pPr marL="609600" indent="-609600">
              <a:buFontTx/>
              <a:buAutoNum type="arabicPeriod"/>
            </a:pPr>
            <a:r>
              <a:rPr lang="en-US"/>
              <a:t>1</a:t>
            </a:r>
          </a:p>
          <a:p>
            <a:pPr marL="609600" indent="-609600">
              <a:buFontTx/>
              <a:buAutoNum type="arabicPeriod"/>
            </a:pPr>
            <a:r>
              <a:rPr lang="en-US"/>
              <a:t>The limit does not exist</a:t>
            </a:r>
          </a:p>
        </p:txBody>
      </p:sp>
      <p:sp>
        <p:nvSpPr>
          <p:cNvPr id="6150" name="Rectangle 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533400" y="1371600"/>
          <a:ext cx="3657600" cy="1489075"/>
        </p:xfrm>
        <a:graphic>
          <a:graphicData uri="http://schemas.openxmlformats.org/presentationml/2006/ole">
            <p:oleObj spid="_x0000_s740355" name="Equation" r:id="rId6" imgW="1028700" imgH="419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106363"/>
            <a:ext cx="8229600" cy="1341437"/>
          </a:xfrm>
        </p:spPr>
        <p:txBody>
          <a:bodyPr>
            <a:spAutoFit/>
          </a:bodyPr>
          <a:lstStyle/>
          <a:p>
            <a:r>
              <a:rPr lang="en-US" sz="3200"/>
              <a:t>Determine the largest set on which the function is continuous.</a:t>
            </a:r>
          </a:p>
        </p:txBody>
      </p:sp>
      <p:graphicFrame>
        <p:nvGraphicFramePr>
          <p:cNvPr id="7171" name="TPChart"/>
          <p:cNvGraphicFramePr>
            <a:graphicFrameLocks noChangeAspect="1"/>
          </p:cNvGraphicFramePr>
          <p:nvPr/>
        </p:nvGraphicFramePr>
        <p:xfrm>
          <a:off x="5011738" y="2209800"/>
          <a:ext cx="4132262" cy="4648200"/>
        </p:xfrm>
        <a:graphic>
          <a:graphicData uri="http://schemas.openxmlformats.org/presentationml/2006/ole">
            <p:oleObj spid="_x0000_s741378"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381000" y="2362200"/>
            <a:ext cx="2057400" cy="4024313"/>
          </a:xfrm>
        </p:spPr>
        <p:txBody>
          <a:bodyPr>
            <a:spAutoFit/>
          </a:bodyPr>
          <a:lstStyle/>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p:txBody>
      </p:sp>
      <p:sp>
        <p:nvSpPr>
          <p:cNvPr id="7174"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3" name="Object 5"/>
          <p:cNvGraphicFramePr>
            <a:graphicFrameLocks noChangeAspect="1"/>
          </p:cNvGraphicFramePr>
          <p:nvPr/>
        </p:nvGraphicFramePr>
        <p:xfrm>
          <a:off x="457200" y="1371600"/>
          <a:ext cx="5029200" cy="742950"/>
        </p:xfrm>
        <a:graphic>
          <a:graphicData uri="http://schemas.openxmlformats.org/presentationml/2006/ole">
            <p:oleObj spid="_x0000_s741379" name="Equation" r:id="rId6" imgW="1651000" imgH="241300" progId="">
              <p:embed/>
            </p:oleObj>
          </a:graphicData>
        </a:graphic>
      </p:graphicFrame>
      <p:sp>
        <p:nvSpPr>
          <p:cNvPr id="7176"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5" name="Object 7"/>
          <p:cNvGraphicFramePr>
            <a:graphicFrameLocks noChangeAspect="1"/>
          </p:cNvGraphicFramePr>
          <p:nvPr/>
        </p:nvGraphicFramePr>
        <p:xfrm>
          <a:off x="838200" y="2209800"/>
          <a:ext cx="4306888" cy="787400"/>
        </p:xfrm>
        <a:graphic>
          <a:graphicData uri="http://schemas.openxmlformats.org/presentationml/2006/ole">
            <p:oleObj spid="_x0000_s741380" name="Equation" r:id="rId7" imgW="1993900" imgH="368300" progId="">
              <p:embed/>
            </p:oleObj>
          </a:graphicData>
        </a:graphic>
      </p:graphicFrame>
      <p:sp>
        <p:nvSpPr>
          <p:cNvPr id="717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7" name="Object 9"/>
          <p:cNvGraphicFramePr>
            <a:graphicFrameLocks noChangeAspect="1"/>
          </p:cNvGraphicFramePr>
          <p:nvPr/>
        </p:nvGraphicFramePr>
        <p:xfrm>
          <a:off x="838200" y="3259138"/>
          <a:ext cx="2089150" cy="458787"/>
        </p:xfrm>
        <a:graphic>
          <a:graphicData uri="http://schemas.openxmlformats.org/presentationml/2006/ole">
            <p:oleObj spid="_x0000_s741381" name="Equation" r:id="rId8" imgW="965200" imgH="215900" progId="">
              <p:embed/>
            </p:oleObj>
          </a:graphicData>
        </a:graphic>
      </p:graphicFrame>
      <p:sp>
        <p:nvSpPr>
          <p:cNvPr id="7180"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9" name="Object 11"/>
          <p:cNvGraphicFramePr>
            <a:graphicFrameLocks noChangeAspect="1"/>
          </p:cNvGraphicFramePr>
          <p:nvPr/>
        </p:nvGraphicFramePr>
        <p:xfrm>
          <a:off x="838200" y="4113213"/>
          <a:ext cx="2101850" cy="458787"/>
        </p:xfrm>
        <a:graphic>
          <a:graphicData uri="http://schemas.openxmlformats.org/presentationml/2006/ole">
            <p:oleObj spid="_x0000_s741382" name="Equation" r:id="rId9" imgW="977900" imgH="215900" progId="">
              <p:embed/>
            </p:oleObj>
          </a:graphicData>
        </a:graphic>
      </p:graphicFrame>
      <p:sp>
        <p:nvSpPr>
          <p:cNvPr id="718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1" name="Object 13"/>
          <p:cNvGraphicFramePr>
            <a:graphicFrameLocks noChangeAspect="1"/>
          </p:cNvGraphicFramePr>
          <p:nvPr/>
        </p:nvGraphicFramePr>
        <p:xfrm>
          <a:off x="838200" y="4968875"/>
          <a:ext cx="2089150" cy="458788"/>
        </p:xfrm>
        <a:graphic>
          <a:graphicData uri="http://schemas.openxmlformats.org/presentationml/2006/ole">
            <p:oleObj spid="_x0000_s741383" name="Equation" r:id="rId10" imgW="965200" imgH="215900" progId="">
              <p:embed/>
            </p:oleObj>
          </a:graphicData>
        </a:graphic>
      </p:graphicFrame>
      <p:sp>
        <p:nvSpPr>
          <p:cNvPr id="7184"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3" name="Object 15"/>
          <p:cNvGraphicFramePr>
            <a:graphicFrameLocks noChangeAspect="1"/>
          </p:cNvGraphicFramePr>
          <p:nvPr/>
        </p:nvGraphicFramePr>
        <p:xfrm>
          <a:off x="838200" y="5865813"/>
          <a:ext cx="2057400" cy="458787"/>
        </p:xfrm>
        <a:graphic>
          <a:graphicData uri="http://schemas.openxmlformats.org/presentationml/2006/ole">
            <p:oleObj spid="_x0000_s741384" name="Equation" r:id="rId11" imgW="952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388938"/>
            <a:ext cx="8229600" cy="915987"/>
          </a:xfrm>
        </p:spPr>
        <p:txBody>
          <a:bodyPr>
            <a:spAutoFit/>
          </a:bodyPr>
          <a:lstStyle/>
          <a:p>
            <a:r>
              <a:rPr lang="en-US" sz="3600"/>
              <a:t>Find                 for                                 .</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742402"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2</a:t>
            </a:r>
          </a:p>
          <a:p>
            <a:pPr marL="609600" indent="-609600">
              <a:buFontTx/>
              <a:buAutoNum type="arabicPeriod"/>
            </a:pPr>
            <a:r>
              <a:rPr lang="en-US"/>
              <a:t>12</a:t>
            </a:r>
          </a:p>
          <a:p>
            <a:pPr marL="609600" indent="-609600">
              <a:buFontTx/>
              <a:buAutoNum type="arabicPeriod"/>
            </a:pPr>
            <a:r>
              <a:rPr lang="en-US"/>
              <a:t>-2</a:t>
            </a:r>
          </a:p>
          <a:p>
            <a:pPr marL="609600" indent="-609600">
              <a:buFontTx/>
              <a:buAutoNum type="arabicPeriod"/>
            </a:pPr>
            <a:r>
              <a:rPr lang="en-US"/>
              <a:t>0</a:t>
            </a:r>
          </a:p>
          <a:p>
            <a:pPr marL="609600" indent="-609600">
              <a:buFontTx/>
              <a:buAutoNum type="arabicPeriod"/>
            </a:pPr>
            <a:r>
              <a:rPr lang="en-US"/>
              <a:t>-12</a:t>
            </a:r>
          </a:p>
        </p:txBody>
      </p:sp>
      <p:sp>
        <p:nvSpPr>
          <p:cNvPr id="8198"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1447800" y="622300"/>
          <a:ext cx="1965325" cy="768350"/>
        </p:xfrm>
        <a:graphic>
          <a:graphicData uri="http://schemas.openxmlformats.org/presentationml/2006/ole">
            <p:oleObj spid="_x0000_s742403" name="Equation" r:id="rId6" imgW="622300" imgH="241300" progId="">
              <p:embed/>
            </p:oleObj>
          </a:graphicData>
        </a:graphic>
      </p:graphicFrame>
      <p:sp>
        <p:nvSpPr>
          <p:cNvPr id="820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9" name="Object 7"/>
          <p:cNvGraphicFramePr>
            <a:graphicFrameLocks noChangeAspect="1"/>
          </p:cNvGraphicFramePr>
          <p:nvPr/>
        </p:nvGraphicFramePr>
        <p:xfrm>
          <a:off x="4114800" y="609600"/>
          <a:ext cx="4191000" cy="696913"/>
        </p:xfrm>
        <a:graphic>
          <a:graphicData uri="http://schemas.openxmlformats.org/presentationml/2006/ole">
            <p:oleObj spid="_x0000_s742404" name="Equation" r:id="rId7" imgW="12827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6200"/>
            <a:ext cx="8229600" cy="1341438"/>
          </a:xfrm>
        </p:spPr>
        <p:txBody>
          <a:bodyPr>
            <a:spAutoFit/>
          </a:bodyPr>
          <a:lstStyle/>
          <a:p>
            <a:r>
              <a:rPr lang="en-US" sz="3200"/>
              <a:t>Use the definition of partial derivatives as limits to find             if                                 .</a:t>
            </a:r>
          </a:p>
        </p:txBody>
      </p:sp>
      <p:graphicFrame>
        <p:nvGraphicFramePr>
          <p:cNvPr id="9219" name="TPChart"/>
          <p:cNvGraphicFramePr>
            <a:graphicFrameLocks noChangeAspect="1"/>
          </p:cNvGraphicFramePr>
          <p:nvPr/>
        </p:nvGraphicFramePr>
        <p:xfrm>
          <a:off x="4508500" y="1651000"/>
          <a:ext cx="4572000" cy="5143500"/>
        </p:xfrm>
        <a:graphic>
          <a:graphicData uri="http://schemas.openxmlformats.org/presentationml/2006/ole">
            <p:oleObj spid="_x0000_s743426"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457200" y="2112963"/>
            <a:ext cx="4114800" cy="2916237"/>
          </a:xfrm>
        </p:spPr>
        <p:txBody>
          <a:bodyPr>
            <a:spAutoFit/>
          </a:bodyPr>
          <a:lstStyle/>
          <a:p>
            <a:pPr marL="609600" indent="-609600">
              <a:buFontTx/>
              <a:buAutoNum type="arabicPeriod"/>
            </a:pPr>
            <a:r>
              <a:rPr lang="en-US"/>
              <a:t>8</a:t>
            </a:r>
            <a:r>
              <a:rPr lang="en-US" i="1"/>
              <a:t>x</a:t>
            </a:r>
            <a:r>
              <a:rPr lang="en-US"/>
              <a:t> – 9</a:t>
            </a:r>
            <a:r>
              <a:rPr lang="en-US" i="1"/>
              <a:t>xy</a:t>
            </a:r>
          </a:p>
          <a:p>
            <a:pPr marL="609600" indent="-609600">
              <a:buFontTx/>
              <a:buAutoNum type="arabicPeriod"/>
            </a:pPr>
            <a:r>
              <a:rPr lang="en-US"/>
              <a:t>8</a:t>
            </a:r>
            <a:r>
              <a:rPr lang="en-US" i="1"/>
              <a:t>x</a:t>
            </a:r>
            <a:r>
              <a:rPr lang="en-US"/>
              <a:t> – 9</a:t>
            </a:r>
            <a:r>
              <a:rPr lang="en-US" i="1"/>
              <a:t>y</a:t>
            </a:r>
            <a:endParaRPr lang="en-US"/>
          </a:p>
          <a:p>
            <a:pPr marL="609600" indent="-609600">
              <a:buFontTx/>
              <a:buAutoNum type="arabicPeriod"/>
            </a:pPr>
            <a:r>
              <a:rPr lang="en-US"/>
              <a:t>8</a:t>
            </a:r>
            <a:r>
              <a:rPr lang="en-US" i="1"/>
              <a:t>x</a:t>
            </a:r>
            <a:r>
              <a:rPr lang="en-US"/>
              <a:t> - 9</a:t>
            </a:r>
          </a:p>
          <a:p>
            <a:pPr marL="609600" indent="-609600">
              <a:buFontTx/>
              <a:buAutoNum type="arabicPeriod"/>
            </a:pPr>
            <a:r>
              <a:rPr lang="en-US"/>
              <a:t>4</a:t>
            </a:r>
            <a:r>
              <a:rPr lang="en-US" i="1"/>
              <a:t>x</a:t>
            </a:r>
            <a:r>
              <a:rPr lang="en-US"/>
              <a:t> - 9</a:t>
            </a:r>
            <a:r>
              <a:rPr lang="en-US" i="1"/>
              <a:t>x</a:t>
            </a:r>
            <a:endParaRPr lang="en-US"/>
          </a:p>
          <a:p>
            <a:pPr marL="609600" indent="-609600">
              <a:buFontTx/>
              <a:buAutoNum type="arabicPeriod"/>
            </a:pPr>
            <a:r>
              <a:rPr lang="en-US"/>
              <a:t>4</a:t>
            </a:r>
            <a:r>
              <a:rPr lang="en-US" i="1"/>
              <a:t>x</a:t>
            </a:r>
            <a:r>
              <a:rPr lang="en-US"/>
              <a:t> - 9</a:t>
            </a:r>
            <a:r>
              <a:rPr lang="en-US" i="1"/>
              <a:t>y</a:t>
            </a:r>
          </a:p>
        </p:txBody>
      </p:sp>
      <p:sp>
        <p:nvSpPr>
          <p:cNvPr id="922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2667000" y="838200"/>
          <a:ext cx="1495425" cy="622300"/>
        </p:xfrm>
        <a:graphic>
          <a:graphicData uri="http://schemas.openxmlformats.org/presentationml/2006/ole">
            <p:oleObj spid="_x0000_s743427" name="Equation" r:id="rId6" imgW="508000" imgH="215900" progId="">
              <p:embed/>
            </p:oleObj>
          </a:graphicData>
        </a:graphic>
      </p:graphicFrame>
      <p:sp>
        <p:nvSpPr>
          <p:cNvPr id="922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4343400" y="838200"/>
          <a:ext cx="3962400" cy="622300"/>
        </p:xfrm>
        <a:graphic>
          <a:graphicData uri="http://schemas.openxmlformats.org/presentationml/2006/ole">
            <p:oleObj spid="_x0000_s743428" name="Equation" r:id="rId7" imgW="1358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76200"/>
            <a:ext cx="8229600" cy="915988"/>
          </a:xfrm>
        </p:spPr>
        <p:txBody>
          <a:bodyPr>
            <a:spAutoFit/>
          </a:bodyPr>
          <a:lstStyle/>
          <a:p>
            <a:r>
              <a:rPr lang="en-US" sz="3600"/>
              <a:t>Find the indicated partial derivative.</a:t>
            </a:r>
          </a:p>
        </p:txBody>
      </p:sp>
      <p:graphicFrame>
        <p:nvGraphicFramePr>
          <p:cNvPr id="10243" name="TPChart"/>
          <p:cNvGraphicFramePr>
            <a:graphicFrameLocks noChangeAspect="1"/>
          </p:cNvGraphicFramePr>
          <p:nvPr/>
        </p:nvGraphicFramePr>
        <p:xfrm>
          <a:off x="4673600" y="1828800"/>
          <a:ext cx="4470400" cy="5029200"/>
        </p:xfrm>
        <a:graphic>
          <a:graphicData uri="http://schemas.openxmlformats.org/presentationml/2006/ole">
            <p:oleObj spid="_x0000_s744450" name="Chart" r:id="rId5" imgW="4571989" imgH="5143584" progId="MSGraph.Chart.8">
              <p:embed followColorScheme="full"/>
            </p:oleObj>
          </a:graphicData>
        </a:graphic>
      </p:graphicFrame>
      <p:sp>
        <p:nvSpPr>
          <p:cNvPr id="10244" name="TPAnswers" hidden="1"/>
          <p:cNvSpPr>
            <a:spLocks noGrp="1" noChangeArrowheads="1"/>
          </p:cNvSpPr>
          <p:nvPr>
            <p:ph type="body" idx="1"/>
            <p:custDataLst>
              <p:tags r:id="rId3"/>
            </p:custDataLst>
          </p:nvPr>
        </p:nvSpPr>
        <p:spPr>
          <a:xfrm>
            <a:off x="228600" y="685800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304800" y="2133600"/>
            <a:ext cx="1728788" cy="893763"/>
            <a:chOff x="312" y="1344"/>
            <a:chExt cx="1089" cy="563"/>
          </a:xfrm>
        </p:grpSpPr>
        <p:graphicFrame>
          <p:nvGraphicFramePr>
            <p:cNvPr id="10245" name="PSPic"/>
            <p:cNvGraphicFramePr>
              <a:graphicFrameLocks noChangeAspect="1"/>
            </p:cNvGraphicFramePr>
            <p:nvPr/>
          </p:nvGraphicFramePr>
          <p:xfrm>
            <a:off x="432" y="1584"/>
            <a:ext cx="969" cy="323"/>
          </p:xfrm>
          <a:graphic>
            <a:graphicData uri="http://schemas.openxmlformats.org/presentationml/2006/ole">
              <p:oleObj spid="_x0000_s744456" name="Equation" r:id="rId6" imgW="571500" imgH="190500" progId="">
                <p:embed/>
              </p:oleObj>
            </a:graphicData>
          </a:graphic>
        </p:graphicFrame>
        <p:sp>
          <p:nvSpPr>
            <p:cNvPr id="10255" name="PSText"/>
            <p:cNvSpPr txBox="1">
              <a:spLocks noChangeArrowheads="1"/>
            </p:cNvSpPr>
            <p:nvPr/>
          </p:nvSpPr>
          <p:spPr bwMode="auto">
            <a:xfrm>
              <a:off x="432" y="1344"/>
              <a:ext cx="400" cy="240"/>
            </a:xfrm>
            <a:prstGeom prst="rect">
              <a:avLst/>
            </a:prstGeom>
            <a:noFill/>
            <a:ln w="9525">
              <a:noFill/>
              <a:miter lim="800000"/>
              <a:headEnd/>
              <a:tailEnd/>
            </a:ln>
            <a:effectLst/>
          </p:spPr>
          <p:txBody>
            <a:bodyPr/>
            <a:lstStyle/>
            <a:p>
              <a:r>
                <a:rPr lang="en-US" sz="2400"/>
                <a:t>1.</a:t>
              </a:r>
            </a:p>
          </p:txBody>
        </p:sp>
        <p:sp>
          <p:nvSpPr>
            <p:cNvPr id="10256" name="PSArrow"/>
            <p:cNvSpPr>
              <a:spLocks noChangeArrowheads="1"/>
            </p:cNvSpPr>
            <p:nvPr/>
          </p:nvSpPr>
          <p:spPr bwMode="auto">
            <a:xfrm>
              <a:off x="312"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133600"/>
            <a:ext cx="1890713" cy="893763"/>
            <a:chOff x="1656" y="1344"/>
            <a:chExt cx="1191" cy="563"/>
          </a:xfrm>
        </p:grpSpPr>
        <p:graphicFrame>
          <p:nvGraphicFramePr>
            <p:cNvPr id="10247" name="PSPic"/>
            <p:cNvGraphicFramePr>
              <a:graphicFrameLocks noChangeAspect="1"/>
            </p:cNvGraphicFramePr>
            <p:nvPr/>
          </p:nvGraphicFramePr>
          <p:xfrm>
            <a:off x="1776" y="1584"/>
            <a:ext cx="1071" cy="323"/>
          </p:xfrm>
          <a:graphic>
            <a:graphicData uri="http://schemas.openxmlformats.org/presentationml/2006/ole">
              <p:oleObj spid="_x0000_s744455" name="Equation" r:id="rId7" imgW="634449" imgH="190335" progId="">
                <p:embed/>
              </p:oleObj>
            </a:graphicData>
          </a:graphic>
        </p:graphicFrame>
        <p:sp>
          <p:nvSpPr>
            <p:cNvPr id="10258" name="PSText"/>
            <p:cNvSpPr txBox="1">
              <a:spLocks noChangeArrowheads="1"/>
            </p:cNvSpPr>
            <p:nvPr/>
          </p:nvSpPr>
          <p:spPr bwMode="auto">
            <a:xfrm>
              <a:off x="1776" y="1344"/>
              <a:ext cx="400" cy="240"/>
            </a:xfrm>
            <a:prstGeom prst="rect">
              <a:avLst/>
            </a:prstGeom>
            <a:noFill/>
            <a:ln w="9525">
              <a:noFill/>
              <a:miter lim="800000"/>
              <a:headEnd/>
              <a:tailEnd/>
            </a:ln>
            <a:effectLst/>
          </p:spPr>
          <p:txBody>
            <a:bodyPr/>
            <a:lstStyle/>
            <a:p>
              <a:r>
                <a:rPr lang="en-US" sz="2400"/>
                <a:t>2.</a:t>
              </a:r>
            </a:p>
          </p:txBody>
        </p:sp>
        <p:sp>
          <p:nvSpPr>
            <p:cNvPr id="10259" name="PSArrow"/>
            <p:cNvSpPr>
              <a:spLocks noChangeArrowheads="1"/>
            </p:cNvSpPr>
            <p:nvPr/>
          </p:nvSpPr>
          <p:spPr bwMode="auto">
            <a:xfrm>
              <a:off x="1656"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657600"/>
            <a:ext cx="2098675" cy="954088"/>
            <a:chOff x="792" y="2304"/>
            <a:chExt cx="1322" cy="601"/>
          </a:xfrm>
        </p:grpSpPr>
        <p:graphicFrame>
          <p:nvGraphicFramePr>
            <p:cNvPr id="10249" name="PSPic"/>
            <p:cNvGraphicFramePr>
              <a:graphicFrameLocks noChangeAspect="1"/>
            </p:cNvGraphicFramePr>
            <p:nvPr/>
          </p:nvGraphicFramePr>
          <p:xfrm>
            <a:off x="912" y="2544"/>
            <a:ext cx="1202" cy="361"/>
          </p:xfrm>
          <a:graphic>
            <a:graphicData uri="http://schemas.openxmlformats.org/presentationml/2006/ole">
              <p:oleObj spid="_x0000_s744454" name="Equation" r:id="rId8" imgW="711509" imgH="215994" progId="">
                <p:embed/>
              </p:oleObj>
            </a:graphicData>
          </a:graphic>
        </p:graphicFrame>
        <p:sp>
          <p:nvSpPr>
            <p:cNvPr id="10261" name="PSText"/>
            <p:cNvSpPr txBox="1">
              <a:spLocks noChangeArrowheads="1"/>
            </p:cNvSpPr>
            <p:nvPr/>
          </p:nvSpPr>
          <p:spPr bwMode="auto">
            <a:xfrm>
              <a:off x="912" y="2304"/>
              <a:ext cx="400" cy="240"/>
            </a:xfrm>
            <a:prstGeom prst="rect">
              <a:avLst/>
            </a:prstGeom>
            <a:noFill/>
            <a:ln w="9525">
              <a:noFill/>
              <a:miter lim="800000"/>
              <a:headEnd/>
              <a:tailEnd/>
            </a:ln>
            <a:effectLst/>
          </p:spPr>
          <p:txBody>
            <a:bodyPr/>
            <a:lstStyle/>
            <a:p>
              <a:r>
                <a:rPr lang="en-US" sz="2400"/>
                <a:t>3.</a:t>
              </a:r>
            </a:p>
          </p:txBody>
        </p:sp>
        <p:sp>
          <p:nvSpPr>
            <p:cNvPr id="10262" name="PSArrow"/>
            <p:cNvSpPr>
              <a:spLocks noChangeArrowheads="1"/>
            </p:cNvSpPr>
            <p:nvPr/>
          </p:nvSpPr>
          <p:spPr bwMode="auto">
            <a:xfrm>
              <a:off x="79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181600"/>
            <a:ext cx="2095500" cy="893763"/>
            <a:chOff x="312" y="3264"/>
            <a:chExt cx="1320" cy="563"/>
          </a:xfrm>
        </p:grpSpPr>
        <p:graphicFrame>
          <p:nvGraphicFramePr>
            <p:cNvPr id="10251" name="PSPic"/>
            <p:cNvGraphicFramePr>
              <a:graphicFrameLocks noChangeAspect="1"/>
            </p:cNvGraphicFramePr>
            <p:nvPr/>
          </p:nvGraphicFramePr>
          <p:xfrm>
            <a:off x="432" y="3504"/>
            <a:ext cx="1200" cy="323"/>
          </p:xfrm>
          <a:graphic>
            <a:graphicData uri="http://schemas.openxmlformats.org/presentationml/2006/ole">
              <p:oleObj spid="_x0000_s744453" name="Equation" r:id="rId9" imgW="711200" imgH="190500" progId="">
                <p:embed/>
              </p:oleObj>
            </a:graphicData>
          </a:graphic>
        </p:graphicFrame>
        <p:sp>
          <p:nvSpPr>
            <p:cNvPr id="10264" name="PSText"/>
            <p:cNvSpPr txBox="1">
              <a:spLocks noChangeArrowheads="1"/>
            </p:cNvSpPr>
            <p:nvPr/>
          </p:nvSpPr>
          <p:spPr bwMode="auto">
            <a:xfrm>
              <a:off x="432" y="3264"/>
              <a:ext cx="400" cy="240"/>
            </a:xfrm>
            <a:prstGeom prst="rect">
              <a:avLst/>
            </a:prstGeom>
            <a:noFill/>
            <a:ln w="9525">
              <a:noFill/>
              <a:miter lim="800000"/>
              <a:headEnd/>
              <a:tailEnd/>
            </a:ln>
            <a:effectLst/>
          </p:spPr>
          <p:txBody>
            <a:bodyPr/>
            <a:lstStyle/>
            <a:p>
              <a:r>
                <a:rPr lang="en-US" sz="2400"/>
                <a:t>4.</a:t>
              </a:r>
            </a:p>
          </p:txBody>
        </p:sp>
        <p:sp>
          <p:nvSpPr>
            <p:cNvPr id="10265" name="PSArrow"/>
            <p:cNvSpPr>
              <a:spLocks noChangeArrowheads="1"/>
            </p:cNvSpPr>
            <p:nvPr/>
          </p:nvSpPr>
          <p:spPr bwMode="auto">
            <a:xfrm>
              <a:off x="312"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5181600"/>
            <a:ext cx="2095500" cy="893763"/>
            <a:chOff x="1656" y="3264"/>
            <a:chExt cx="1320" cy="563"/>
          </a:xfrm>
        </p:grpSpPr>
        <p:graphicFrame>
          <p:nvGraphicFramePr>
            <p:cNvPr id="10253" name="PSPic"/>
            <p:cNvGraphicFramePr>
              <a:graphicFrameLocks noChangeAspect="1"/>
            </p:cNvGraphicFramePr>
            <p:nvPr/>
          </p:nvGraphicFramePr>
          <p:xfrm>
            <a:off x="1776" y="3504"/>
            <a:ext cx="1200" cy="323"/>
          </p:xfrm>
          <a:graphic>
            <a:graphicData uri="http://schemas.openxmlformats.org/presentationml/2006/ole">
              <p:oleObj spid="_x0000_s744452" name="Equation" r:id="rId10" imgW="711200" imgH="190500" progId="">
                <p:embed/>
              </p:oleObj>
            </a:graphicData>
          </a:graphic>
        </p:graphicFrame>
        <p:sp>
          <p:nvSpPr>
            <p:cNvPr id="10267" name="PSText"/>
            <p:cNvSpPr txBox="1">
              <a:spLocks noChangeArrowheads="1"/>
            </p:cNvSpPr>
            <p:nvPr/>
          </p:nvSpPr>
          <p:spPr bwMode="auto">
            <a:xfrm>
              <a:off x="1776" y="3264"/>
              <a:ext cx="400" cy="240"/>
            </a:xfrm>
            <a:prstGeom prst="rect">
              <a:avLst/>
            </a:prstGeom>
            <a:noFill/>
            <a:ln w="9525">
              <a:noFill/>
              <a:miter lim="800000"/>
              <a:headEnd/>
              <a:tailEnd/>
            </a:ln>
            <a:effectLst/>
          </p:spPr>
          <p:txBody>
            <a:bodyPr/>
            <a:lstStyle/>
            <a:p>
              <a:r>
                <a:rPr lang="en-US" sz="2400"/>
                <a:t>5.</a:t>
              </a:r>
            </a:p>
          </p:txBody>
        </p:sp>
        <p:sp>
          <p:nvSpPr>
            <p:cNvPr id="10268" name="PSArrow"/>
            <p:cNvSpPr>
              <a:spLocks noChangeArrowheads="1"/>
            </p:cNvSpPr>
            <p:nvPr/>
          </p:nvSpPr>
          <p:spPr bwMode="auto">
            <a:xfrm>
              <a:off x="1656"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0271"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70" name="Object 30"/>
          <p:cNvGraphicFramePr>
            <a:graphicFrameLocks noChangeAspect="1"/>
          </p:cNvGraphicFramePr>
          <p:nvPr/>
        </p:nvGraphicFramePr>
        <p:xfrm>
          <a:off x="457200" y="838200"/>
          <a:ext cx="5181600" cy="819150"/>
        </p:xfrm>
        <a:graphic>
          <a:graphicData uri="http://schemas.openxmlformats.org/presentationml/2006/ole">
            <p:oleObj spid="_x0000_s744451" name="Equation" r:id="rId11" imgW="1548728" imgH="241195"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4613"/>
            <a:ext cx="8229600" cy="915987"/>
          </a:xfrm>
        </p:spPr>
        <p:txBody>
          <a:bodyPr>
            <a:spAutoFit/>
          </a:bodyPr>
          <a:lstStyle/>
          <a:p>
            <a:r>
              <a:rPr lang="en-US" sz="3600"/>
              <a:t>Find the indicated partial derivative.</a:t>
            </a:r>
          </a:p>
        </p:txBody>
      </p:sp>
      <p:graphicFrame>
        <p:nvGraphicFramePr>
          <p:cNvPr id="11267" name="TPChart"/>
          <p:cNvGraphicFramePr>
            <a:graphicFrameLocks noChangeAspect="1"/>
          </p:cNvGraphicFramePr>
          <p:nvPr/>
        </p:nvGraphicFramePr>
        <p:xfrm>
          <a:off x="5257800" y="2057400"/>
          <a:ext cx="3886200" cy="4800600"/>
        </p:xfrm>
        <a:graphic>
          <a:graphicData uri="http://schemas.openxmlformats.org/presentationml/2006/ole">
            <p:oleObj spid="_x0000_s745474"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228600" y="2209800"/>
            <a:ext cx="2057400" cy="4330700"/>
          </a:xfrm>
        </p:spPr>
        <p:txBody>
          <a:bodyPr>
            <a:spAutoFit/>
          </a:bodyPr>
          <a:lstStyle/>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p:txBody>
      </p:sp>
      <p:sp>
        <p:nvSpPr>
          <p:cNvPr id="11270" name="Rectangle 6"/>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533400" y="838200"/>
          <a:ext cx="6934200" cy="1212850"/>
        </p:xfrm>
        <a:graphic>
          <a:graphicData uri="http://schemas.openxmlformats.org/presentationml/2006/ole">
            <p:oleObj spid="_x0000_s745475" name="Equation" r:id="rId6" imgW="2311400" imgH="406400" progId="">
              <p:embed/>
            </p:oleObj>
          </a:graphicData>
        </a:graphic>
      </p:graphicFrame>
      <p:sp>
        <p:nvSpPr>
          <p:cNvPr id="11272" name="Rectangle 8"/>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1" name="Object 7"/>
          <p:cNvGraphicFramePr>
            <a:graphicFrameLocks noChangeAspect="1"/>
          </p:cNvGraphicFramePr>
          <p:nvPr/>
        </p:nvGraphicFramePr>
        <p:xfrm>
          <a:off x="685800" y="2057400"/>
          <a:ext cx="2527300" cy="763588"/>
        </p:xfrm>
        <a:graphic>
          <a:graphicData uri="http://schemas.openxmlformats.org/presentationml/2006/ole">
            <p:oleObj spid="_x0000_s745476" name="Equation" r:id="rId7" imgW="1332921" imgH="406224" progId="">
              <p:embed/>
            </p:oleObj>
          </a:graphicData>
        </a:graphic>
      </p:graphicFrame>
      <p:sp>
        <p:nvSpPr>
          <p:cNvPr id="11274" name="Rectangle 10"/>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3" name="Object 9"/>
          <p:cNvGraphicFramePr>
            <a:graphicFrameLocks noChangeAspect="1"/>
          </p:cNvGraphicFramePr>
          <p:nvPr/>
        </p:nvGraphicFramePr>
        <p:xfrm>
          <a:off x="685800" y="2971800"/>
          <a:ext cx="2527300" cy="763588"/>
        </p:xfrm>
        <a:graphic>
          <a:graphicData uri="http://schemas.openxmlformats.org/presentationml/2006/ole">
            <p:oleObj spid="_x0000_s745477" name="Equation" r:id="rId8" imgW="1332921" imgH="406224" progId="">
              <p:embed/>
            </p:oleObj>
          </a:graphicData>
        </a:graphic>
      </p:graphicFrame>
      <p:sp>
        <p:nvSpPr>
          <p:cNvPr id="11276" name="Rectangle 12"/>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5" name="Object 11"/>
          <p:cNvGraphicFramePr>
            <a:graphicFrameLocks noChangeAspect="1"/>
          </p:cNvGraphicFramePr>
          <p:nvPr/>
        </p:nvGraphicFramePr>
        <p:xfrm>
          <a:off x="685800" y="3962400"/>
          <a:ext cx="4662488" cy="763588"/>
        </p:xfrm>
        <a:graphic>
          <a:graphicData uri="http://schemas.openxmlformats.org/presentationml/2006/ole">
            <p:oleObj spid="_x0000_s745478" name="Equation" r:id="rId9" imgW="2462731" imgH="406224" progId="">
              <p:embed/>
            </p:oleObj>
          </a:graphicData>
        </a:graphic>
      </p:graphicFrame>
      <p:sp>
        <p:nvSpPr>
          <p:cNvPr id="11278" name="Rectangle 14"/>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7" name="Object 13"/>
          <p:cNvGraphicFramePr>
            <a:graphicFrameLocks noChangeAspect="1"/>
          </p:cNvGraphicFramePr>
          <p:nvPr/>
        </p:nvGraphicFramePr>
        <p:xfrm>
          <a:off x="685800" y="4953000"/>
          <a:ext cx="4692650" cy="763588"/>
        </p:xfrm>
        <a:graphic>
          <a:graphicData uri="http://schemas.openxmlformats.org/presentationml/2006/ole">
            <p:oleObj spid="_x0000_s745479" name="Equation" r:id="rId10" imgW="2475426" imgH="406224" progId="">
              <p:embed/>
            </p:oleObj>
          </a:graphicData>
        </a:graphic>
      </p:graphicFrame>
      <p:sp>
        <p:nvSpPr>
          <p:cNvPr id="11280" name="Rectangle 16"/>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9" name="Object 15"/>
          <p:cNvGraphicFramePr>
            <a:graphicFrameLocks noChangeAspect="1"/>
          </p:cNvGraphicFramePr>
          <p:nvPr/>
        </p:nvGraphicFramePr>
        <p:xfrm>
          <a:off x="685800" y="5867400"/>
          <a:ext cx="4114800" cy="763588"/>
        </p:xfrm>
        <a:graphic>
          <a:graphicData uri="http://schemas.openxmlformats.org/presentationml/2006/ole">
            <p:oleObj spid="_x0000_s745480" name="Equation" r:id="rId11" imgW="2171700" imgH="406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6200"/>
            <a:ext cx="8229600" cy="915988"/>
          </a:xfrm>
        </p:spPr>
        <p:txBody>
          <a:bodyPr>
            <a:spAutoFit/>
          </a:bodyPr>
          <a:lstStyle/>
          <a:p>
            <a:r>
              <a:rPr lang="en-US" sz="3600"/>
              <a:t>Use the Chain Rule to find     .</a:t>
            </a:r>
          </a:p>
        </p:txBody>
      </p:sp>
      <p:graphicFrame>
        <p:nvGraphicFramePr>
          <p:cNvPr id="12291" name="TPChart"/>
          <p:cNvGraphicFramePr>
            <a:graphicFrameLocks noChangeAspect="1"/>
          </p:cNvGraphicFramePr>
          <p:nvPr/>
        </p:nvGraphicFramePr>
        <p:xfrm>
          <a:off x="4502150" y="1828800"/>
          <a:ext cx="4641850" cy="5029200"/>
        </p:xfrm>
        <a:graphic>
          <a:graphicData uri="http://schemas.openxmlformats.org/presentationml/2006/ole">
            <p:oleObj spid="_x0000_s746498"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304800" y="1981200"/>
            <a:ext cx="1981200" cy="4400550"/>
          </a:xfrm>
        </p:spPr>
        <p:txBody>
          <a:bodyPr>
            <a:spAutoFit/>
          </a:bodyPr>
          <a:lstStyle/>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p:txBody>
      </p:sp>
      <p:sp>
        <p:nvSpPr>
          <p:cNvPr id="12294"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5943600" y="228600"/>
          <a:ext cx="576263" cy="990600"/>
        </p:xfrm>
        <a:graphic>
          <a:graphicData uri="http://schemas.openxmlformats.org/presentationml/2006/ole">
            <p:oleObj spid="_x0000_s746499" name="Equation" r:id="rId6" imgW="190417" imgH="330057" progId="">
              <p:embed/>
            </p:oleObj>
          </a:graphicData>
        </a:graphic>
      </p:graphicFrame>
      <p:sp>
        <p:nvSpPr>
          <p:cNvPr id="12296"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5" name="Object 7"/>
          <p:cNvGraphicFramePr>
            <a:graphicFrameLocks noChangeAspect="1"/>
          </p:cNvGraphicFramePr>
          <p:nvPr/>
        </p:nvGraphicFramePr>
        <p:xfrm>
          <a:off x="457200" y="990600"/>
          <a:ext cx="5334000" cy="681038"/>
        </p:xfrm>
        <a:graphic>
          <a:graphicData uri="http://schemas.openxmlformats.org/presentationml/2006/ole">
            <p:oleObj spid="_x0000_s746500" name="Equation" r:id="rId7" imgW="1968500" imgH="254000" progId="">
              <p:embed/>
            </p:oleObj>
          </a:graphicData>
        </a:graphic>
      </p:graphicFrame>
      <p:sp>
        <p:nvSpPr>
          <p:cNvPr id="12298" name="Rectangle 10"/>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7" name="Object 9"/>
          <p:cNvGraphicFramePr>
            <a:graphicFrameLocks noChangeAspect="1"/>
          </p:cNvGraphicFramePr>
          <p:nvPr/>
        </p:nvGraphicFramePr>
        <p:xfrm>
          <a:off x="708025" y="1828800"/>
          <a:ext cx="3195638" cy="914400"/>
        </p:xfrm>
        <a:graphic>
          <a:graphicData uri="http://schemas.openxmlformats.org/presentationml/2006/ole">
            <p:oleObj spid="_x0000_s746501" name="Equation" r:id="rId8" imgW="1651000" imgH="469900" progId="">
              <p:embed/>
            </p:oleObj>
          </a:graphicData>
        </a:graphic>
      </p:graphicFrame>
      <p:sp>
        <p:nvSpPr>
          <p:cNvPr id="12300" name="Rectangle 12"/>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9" name="Object 11"/>
          <p:cNvGraphicFramePr>
            <a:graphicFrameLocks noChangeAspect="1"/>
          </p:cNvGraphicFramePr>
          <p:nvPr/>
        </p:nvGraphicFramePr>
        <p:xfrm>
          <a:off x="685800" y="2819400"/>
          <a:ext cx="2827338" cy="914400"/>
        </p:xfrm>
        <a:graphic>
          <a:graphicData uri="http://schemas.openxmlformats.org/presentationml/2006/ole">
            <p:oleObj spid="_x0000_s746502" name="Equation" r:id="rId9" imgW="1459866" imgH="469696" progId="">
              <p:embed/>
            </p:oleObj>
          </a:graphicData>
        </a:graphic>
      </p:graphicFrame>
      <p:sp>
        <p:nvSpPr>
          <p:cNvPr id="12302" name="Rectangle 14"/>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01" name="Object 13"/>
          <p:cNvGraphicFramePr>
            <a:graphicFrameLocks noChangeAspect="1"/>
          </p:cNvGraphicFramePr>
          <p:nvPr/>
        </p:nvGraphicFramePr>
        <p:xfrm>
          <a:off x="685800" y="3810000"/>
          <a:ext cx="3163888" cy="912813"/>
        </p:xfrm>
        <a:graphic>
          <a:graphicData uri="http://schemas.openxmlformats.org/presentationml/2006/ole">
            <p:oleObj spid="_x0000_s746503" name="Equation" r:id="rId10" imgW="1638300" imgH="469900" progId="">
              <p:embed/>
            </p:oleObj>
          </a:graphicData>
        </a:graphic>
      </p:graphicFrame>
      <p:sp>
        <p:nvSpPr>
          <p:cNvPr id="12304" name="Rectangle 1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03" name="Object 15"/>
          <p:cNvGraphicFramePr>
            <a:graphicFrameLocks noChangeAspect="1"/>
          </p:cNvGraphicFramePr>
          <p:nvPr/>
        </p:nvGraphicFramePr>
        <p:xfrm>
          <a:off x="685800" y="4724400"/>
          <a:ext cx="2827338" cy="914400"/>
        </p:xfrm>
        <a:graphic>
          <a:graphicData uri="http://schemas.openxmlformats.org/presentationml/2006/ole">
            <p:oleObj spid="_x0000_s746504" name="Equation" r:id="rId11" imgW="1459866" imgH="469696" progId="">
              <p:embed/>
            </p:oleObj>
          </a:graphicData>
        </a:graphic>
      </p:graphicFrame>
      <p:sp>
        <p:nvSpPr>
          <p:cNvPr id="12306" name="Rectangle 18"/>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305" name="Object 17"/>
          <p:cNvGraphicFramePr>
            <a:graphicFrameLocks noChangeAspect="1"/>
          </p:cNvGraphicFramePr>
          <p:nvPr/>
        </p:nvGraphicFramePr>
        <p:xfrm>
          <a:off x="685800" y="5715000"/>
          <a:ext cx="3048000" cy="914400"/>
        </p:xfrm>
        <a:graphic>
          <a:graphicData uri="http://schemas.openxmlformats.org/presentationml/2006/ole">
            <p:oleObj spid="_x0000_s746505" name="Equation" r:id="rId12" imgW="15748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76200"/>
            <a:ext cx="8229600" cy="854075"/>
          </a:xfrm>
        </p:spPr>
        <p:txBody>
          <a:bodyPr>
            <a:spAutoFit/>
          </a:bodyPr>
          <a:lstStyle/>
          <a:p>
            <a:r>
              <a:rPr lang="en-US" sz="3200"/>
              <a:t>Use the Chain Rule to find       . </a:t>
            </a:r>
          </a:p>
        </p:txBody>
      </p:sp>
      <p:graphicFrame>
        <p:nvGraphicFramePr>
          <p:cNvPr id="13315" name="TPChart"/>
          <p:cNvGraphicFramePr>
            <a:graphicFrameLocks noChangeAspect="1"/>
          </p:cNvGraphicFramePr>
          <p:nvPr/>
        </p:nvGraphicFramePr>
        <p:xfrm>
          <a:off x="5199063" y="2362200"/>
          <a:ext cx="3944937" cy="4495800"/>
        </p:xfrm>
        <a:graphic>
          <a:graphicData uri="http://schemas.openxmlformats.org/presentationml/2006/ole">
            <p:oleObj spid="_x0000_s747522"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381000" y="68580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381000" y="2743200"/>
            <a:ext cx="1258888" cy="1219200"/>
            <a:chOff x="360" y="1728"/>
            <a:chExt cx="793" cy="768"/>
          </a:xfrm>
        </p:grpSpPr>
        <p:graphicFrame>
          <p:nvGraphicFramePr>
            <p:cNvPr id="13317" name="PSPic"/>
            <p:cNvGraphicFramePr>
              <a:graphicFrameLocks noChangeAspect="1"/>
            </p:cNvGraphicFramePr>
            <p:nvPr/>
          </p:nvGraphicFramePr>
          <p:xfrm>
            <a:off x="480" y="1968"/>
            <a:ext cx="673" cy="528"/>
          </p:xfrm>
          <a:graphic>
            <a:graphicData uri="http://schemas.openxmlformats.org/presentationml/2006/ole">
              <p:oleObj spid="_x0000_s747530" name="Equation" r:id="rId6" imgW="457200" imgH="355600" progId="">
                <p:embed/>
              </p:oleObj>
            </a:graphicData>
          </a:graphic>
        </p:graphicFrame>
        <p:sp>
          <p:nvSpPr>
            <p:cNvPr id="13327" name="PSText"/>
            <p:cNvSpPr txBox="1">
              <a:spLocks noChangeArrowheads="1"/>
            </p:cNvSpPr>
            <p:nvPr/>
          </p:nvSpPr>
          <p:spPr bwMode="auto">
            <a:xfrm>
              <a:off x="480" y="1728"/>
              <a:ext cx="400" cy="240"/>
            </a:xfrm>
            <a:prstGeom prst="rect">
              <a:avLst/>
            </a:prstGeom>
            <a:noFill/>
            <a:ln w="9525">
              <a:noFill/>
              <a:miter lim="800000"/>
              <a:headEnd/>
              <a:tailEnd/>
            </a:ln>
            <a:effectLst/>
          </p:spPr>
          <p:txBody>
            <a:bodyPr/>
            <a:lstStyle/>
            <a:p>
              <a:r>
                <a:rPr lang="en-US" sz="2400"/>
                <a:t>1.</a:t>
              </a:r>
            </a:p>
          </p:txBody>
        </p:sp>
        <p:sp>
          <p:nvSpPr>
            <p:cNvPr id="13328" name="PSArrow"/>
            <p:cNvSpPr>
              <a:spLocks noChangeArrowheads="1"/>
            </p:cNvSpPr>
            <p:nvPr/>
          </p:nvSpPr>
          <p:spPr bwMode="auto">
            <a:xfrm>
              <a:off x="360"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62300" y="2743200"/>
            <a:ext cx="1651000" cy="1233488"/>
            <a:chOff x="1608" y="1728"/>
            <a:chExt cx="1040" cy="777"/>
          </a:xfrm>
        </p:grpSpPr>
        <p:graphicFrame>
          <p:nvGraphicFramePr>
            <p:cNvPr id="13319" name="PSPic"/>
            <p:cNvGraphicFramePr>
              <a:graphicFrameLocks noChangeAspect="1"/>
            </p:cNvGraphicFramePr>
            <p:nvPr/>
          </p:nvGraphicFramePr>
          <p:xfrm>
            <a:off x="1728" y="1968"/>
            <a:ext cx="920" cy="537"/>
          </p:xfrm>
          <a:graphic>
            <a:graphicData uri="http://schemas.openxmlformats.org/presentationml/2006/ole">
              <p:oleObj spid="_x0000_s747529" name="Equation" r:id="rId7" imgW="622300" imgH="368300" progId="">
                <p:embed/>
              </p:oleObj>
            </a:graphicData>
          </a:graphic>
        </p:graphicFrame>
        <p:sp>
          <p:nvSpPr>
            <p:cNvPr id="13330" name="PSText"/>
            <p:cNvSpPr txBox="1">
              <a:spLocks noChangeArrowheads="1"/>
            </p:cNvSpPr>
            <p:nvPr/>
          </p:nvSpPr>
          <p:spPr bwMode="auto">
            <a:xfrm>
              <a:off x="1728" y="1728"/>
              <a:ext cx="400" cy="240"/>
            </a:xfrm>
            <a:prstGeom prst="rect">
              <a:avLst/>
            </a:prstGeom>
            <a:noFill/>
            <a:ln w="9525">
              <a:noFill/>
              <a:miter lim="800000"/>
              <a:headEnd/>
              <a:tailEnd/>
            </a:ln>
            <a:effectLst/>
          </p:spPr>
          <p:txBody>
            <a:bodyPr/>
            <a:lstStyle/>
            <a:p>
              <a:r>
                <a:rPr lang="en-US" sz="2400"/>
                <a:t>2.</a:t>
              </a:r>
            </a:p>
          </p:txBody>
        </p:sp>
        <p:sp>
          <p:nvSpPr>
            <p:cNvPr id="13331" name="PSArrow"/>
            <p:cNvSpPr>
              <a:spLocks noChangeArrowheads="1"/>
            </p:cNvSpPr>
            <p:nvPr/>
          </p:nvSpPr>
          <p:spPr bwMode="auto">
            <a:xfrm>
              <a:off x="1608"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24013" y="4100513"/>
            <a:ext cx="1576387" cy="1233487"/>
            <a:chOff x="888" y="2352"/>
            <a:chExt cx="993" cy="777"/>
          </a:xfrm>
        </p:grpSpPr>
        <p:graphicFrame>
          <p:nvGraphicFramePr>
            <p:cNvPr id="13321" name="PSPic"/>
            <p:cNvGraphicFramePr>
              <a:graphicFrameLocks noChangeAspect="1"/>
            </p:cNvGraphicFramePr>
            <p:nvPr/>
          </p:nvGraphicFramePr>
          <p:xfrm>
            <a:off x="1008" y="2592"/>
            <a:ext cx="873" cy="537"/>
          </p:xfrm>
          <a:graphic>
            <a:graphicData uri="http://schemas.openxmlformats.org/presentationml/2006/ole">
              <p:oleObj spid="_x0000_s747528" name="Equation" r:id="rId8" imgW="596900" imgH="368300" progId="">
                <p:embed/>
              </p:oleObj>
            </a:graphicData>
          </a:graphic>
        </p:graphicFrame>
        <p:sp>
          <p:nvSpPr>
            <p:cNvPr id="13333" name="PSText"/>
            <p:cNvSpPr txBox="1">
              <a:spLocks noChangeArrowheads="1"/>
            </p:cNvSpPr>
            <p:nvPr/>
          </p:nvSpPr>
          <p:spPr bwMode="auto">
            <a:xfrm>
              <a:off x="1008" y="2352"/>
              <a:ext cx="400" cy="240"/>
            </a:xfrm>
            <a:prstGeom prst="rect">
              <a:avLst/>
            </a:prstGeom>
            <a:noFill/>
            <a:ln w="9525">
              <a:noFill/>
              <a:miter lim="800000"/>
              <a:headEnd/>
              <a:tailEnd/>
            </a:ln>
            <a:effectLst/>
          </p:spPr>
          <p:txBody>
            <a:bodyPr/>
            <a:lstStyle/>
            <a:p>
              <a:r>
                <a:rPr lang="en-US" sz="2400"/>
                <a:t>3.</a:t>
              </a:r>
            </a:p>
          </p:txBody>
        </p:sp>
        <p:sp>
          <p:nvSpPr>
            <p:cNvPr id="13334" name="PSArrow"/>
            <p:cNvSpPr>
              <a:spLocks noChangeArrowheads="1"/>
            </p:cNvSpPr>
            <p:nvPr/>
          </p:nvSpPr>
          <p:spPr bwMode="auto">
            <a:xfrm>
              <a:off x="888"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319713"/>
            <a:ext cx="1614488" cy="1233487"/>
            <a:chOff x="360" y="3024"/>
            <a:chExt cx="1017" cy="777"/>
          </a:xfrm>
        </p:grpSpPr>
        <p:graphicFrame>
          <p:nvGraphicFramePr>
            <p:cNvPr id="13323" name="PSPic"/>
            <p:cNvGraphicFramePr>
              <a:graphicFrameLocks noChangeAspect="1"/>
            </p:cNvGraphicFramePr>
            <p:nvPr/>
          </p:nvGraphicFramePr>
          <p:xfrm>
            <a:off x="480" y="3264"/>
            <a:ext cx="897" cy="537"/>
          </p:xfrm>
          <a:graphic>
            <a:graphicData uri="http://schemas.openxmlformats.org/presentationml/2006/ole">
              <p:oleObj spid="_x0000_s747527" name="Equation" r:id="rId9" imgW="609600" imgH="368300" progId="">
                <p:embed/>
              </p:oleObj>
            </a:graphicData>
          </a:graphic>
        </p:graphicFrame>
        <p:sp>
          <p:nvSpPr>
            <p:cNvPr id="13336" name="PSText"/>
            <p:cNvSpPr txBox="1">
              <a:spLocks noChangeArrowheads="1"/>
            </p:cNvSpPr>
            <p:nvPr/>
          </p:nvSpPr>
          <p:spPr bwMode="auto">
            <a:xfrm>
              <a:off x="480" y="3024"/>
              <a:ext cx="400" cy="240"/>
            </a:xfrm>
            <a:prstGeom prst="rect">
              <a:avLst/>
            </a:prstGeom>
            <a:noFill/>
            <a:ln w="9525">
              <a:noFill/>
              <a:miter lim="800000"/>
              <a:headEnd/>
              <a:tailEnd/>
            </a:ln>
            <a:effectLst/>
          </p:spPr>
          <p:txBody>
            <a:bodyPr/>
            <a:lstStyle/>
            <a:p>
              <a:r>
                <a:rPr lang="en-US" sz="2400"/>
                <a:t>4.</a:t>
              </a:r>
            </a:p>
          </p:txBody>
        </p:sp>
        <p:sp>
          <p:nvSpPr>
            <p:cNvPr id="13337" name="PSArrow"/>
            <p:cNvSpPr>
              <a:spLocks noChangeArrowheads="1"/>
            </p:cNvSpPr>
            <p:nvPr/>
          </p:nvSpPr>
          <p:spPr bwMode="auto">
            <a:xfrm>
              <a:off x="36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38500" y="5319713"/>
            <a:ext cx="1790700" cy="1233487"/>
            <a:chOff x="1656" y="3024"/>
            <a:chExt cx="1128" cy="777"/>
          </a:xfrm>
        </p:grpSpPr>
        <p:graphicFrame>
          <p:nvGraphicFramePr>
            <p:cNvPr id="13325" name="PSPic"/>
            <p:cNvGraphicFramePr>
              <a:graphicFrameLocks noChangeAspect="1"/>
            </p:cNvGraphicFramePr>
            <p:nvPr/>
          </p:nvGraphicFramePr>
          <p:xfrm>
            <a:off x="1776" y="3264"/>
            <a:ext cx="1008" cy="537"/>
          </p:xfrm>
          <a:graphic>
            <a:graphicData uri="http://schemas.openxmlformats.org/presentationml/2006/ole">
              <p:oleObj spid="_x0000_s747526" name="Equation" r:id="rId10" imgW="685800" imgH="368300" progId="">
                <p:embed/>
              </p:oleObj>
            </a:graphicData>
          </a:graphic>
        </p:graphicFrame>
        <p:sp>
          <p:nvSpPr>
            <p:cNvPr id="13339" name="PSText"/>
            <p:cNvSpPr txBox="1">
              <a:spLocks noChangeArrowheads="1"/>
            </p:cNvSpPr>
            <p:nvPr/>
          </p:nvSpPr>
          <p:spPr bwMode="auto">
            <a:xfrm>
              <a:off x="1776" y="3024"/>
              <a:ext cx="400" cy="240"/>
            </a:xfrm>
            <a:prstGeom prst="rect">
              <a:avLst/>
            </a:prstGeom>
            <a:noFill/>
            <a:ln w="9525">
              <a:noFill/>
              <a:miter lim="800000"/>
              <a:headEnd/>
              <a:tailEnd/>
            </a:ln>
            <a:effectLst/>
          </p:spPr>
          <p:txBody>
            <a:bodyPr/>
            <a:lstStyle/>
            <a:p>
              <a:r>
                <a:rPr lang="en-US" sz="2400"/>
                <a:t>5.</a:t>
              </a:r>
            </a:p>
          </p:txBody>
        </p:sp>
        <p:sp>
          <p:nvSpPr>
            <p:cNvPr id="13340" name="PSArrow"/>
            <p:cNvSpPr>
              <a:spLocks noChangeArrowheads="1"/>
            </p:cNvSpPr>
            <p:nvPr/>
          </p:nvSpPr>
          <p:spPr bwMode="auto">
            <a:xfrm>
              <a:off x="165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3343" name="Rectangle 31"/>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2" name="Object 30"/>
          <p:cNvGraphicFramePr>
            <a:graphicFrameLocks noChangeAspect="1"/>
          </p:cNvGraphicFramePr>
          <p:nvPr/>
        </p:nvGraphicFramePr>
        <p:xfrm>
          <a:off x="5410200" y="228600"/>
          <a:ext cx="614363" cy="1066800"/>
        </p:xfrm>
        <a:graphic>
          <a:graphicData uri="http://schemas.openxmlformats.org/presentationml/2006/ole">
            <p:oleObj spid="_x0000_s747523" name="Equation" r:id="rId11" imgW="203200" imgH="355600" progId="">
              <p:embed/>
            </p:oleObj>
          </a:graphicData>
        </a:graphic>
      </p:graphicFrame>
      <p:sp>
        <p:nvSpPr>
          <p:cNvPr id="13345" name="Rectangle 33"/>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4" name="Object 32"/>
          <p:cNvGraphicFramePr>
            <a:graphicFrameLocks noChangeAspect="1"/>
          </p:cNvGraphicFramePr>
          <p:nvPr/>
        </p:nvGraphicFramePr>
        <p:xfrm>
          <a:off x="609600" y="838200"/>
          <a:ext cx="1450975" cy="976313"/>
        </p:xfrm>
        <a:graphic>
          <a:graphicData uri="http://schemas.openxmlformats.org/presentationml/2006/ole">
            <p:oleObj spid="_x0000_s747524" name="Equation" r:id="rId12" imgW="533632" imgH="355754" progId="">
              <p:embed/>
            </p:oleObj>
          </a:graphicData>
        </a:graphic>
      </p:graphicFrame>
      <p:sp>
        <p:nvSpPr>
          <p:cNvPr id="13347" name="Rectangle 35"/>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6" name="Object 34"/>
          <p:cNvGraphicFramePr>
            <a:graphicFrameLocks noChangeAspect="1"/>
          </p:cNvGraphicFramePr>
          <p:nvPr/>
        </p:nvGraphicFramePr>
        <p:xfrm>
          <a:off x="533400" y="1676400"/>
          <a:ext cx="7010400" cy="682625"/>
        </p:xfrm>
        <a:graphic>
          <a:graphicData uri="http://schemas.openxmlformats.org/presentationml/2006/ole">
            <p:oleObj spid="_x0000_s747525" name="Equation" r:id="rId13" imgW="25781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207963"/>
            <a:ext cx="8229600" cy="1563687"/>
          </a:xfrm>
        </p:spPr>
        <p:txBody>
          <a:bodyPr>
            <a:spAutoFit/>
          </a:bodyPr>
          <a:lstStyle/>
          <a:p>
            <a:pPr>
              <a:lnSpc>
                <a:spcPct val="140000"/>
              </a:lnSpc>
            </a:pPr>
            <a:r>
              <a:rPr lang="en-US" sz="2800"/>
              <a:t>Find the directional derivative of   </a:t>
            </a:r>
            <a:br>
              <a:rPr lang="en-US" sz="2800"/>
            </a:br>
            <a:r>
              <a:rPr lang="en-US" sz="2800"/>
              <a:t>at              in the direction of                            .                                </a:t>
            </a:r>
          </a:p>
        </p:txBody>
      </p:sp>
      <p:graphicFrame>
        <p:nvGraphicFramePr>
          <p:cNvPr id="14339" name="TPChart"/>
          <p:cNvGraphicFramePr>
            <a:graphicFrameLocks noChangeAspect="1"/>
          </p:cNvGraphicFramePr>
          <p:nvPr/>
        </p:nvGraphicFramePr>
        <p:xfrm>
          <a:off x="4802188" y="1981200"/>
          <a:ext cx="4278312" cy="4813300"/>
        </p:xfrm>
        <a:graphic>
          <a:graphicData uri="http://schemas.openxmlformats.org/presentationml/2006/ole">
            <p:oleObj spid="_x0000_s748546"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0.7</a:t>
            </a:r>
          </a:p>
          <a:p>
            <a:pPr marL="609600" indent="-609600">
              <a:buFontTx/>
              <a:buAutoNum type="arabicPeriod"/>
            </a:pPr>
            <a:r>
              <a:rPr lang="en-US"/>
              <a:t>3.5</a:t>
            </a:r>
          </a:p>
          <a:p>
            <a:pPr marL="609600" indent="-609600">
              <a:buFontTx/>
              <a:buAutoNum type="arabicPeriod"/>
            </a:pPr>
            <a:r>
              <a:rPr lang="en-US"/>
              <a:t>-3.5</a:t>
            </a:r>
          </a:p>
          <a:p>
            <a:pPr marL="609600" indent="-609600">
              <a:buFontTx/>
              <a:buAutoNum type="arabicPeriod"/>
            </a:pPr>
            <a:r>
              <a:rPr lang="en-US"/>
              <a:t>2.5</a:t>
            </a:r>
          </a:p>
          <a:p>
            <a:pPr marL="609600" indent="-609600">
              <a:buFontTx/>
              <a:buAutoNum type="arabicPeriod"/>
            </a:pPr>
            <a:r>
              <a:rPr lang="en-US"/>
              <a:t>-1.6</a:t>
            </a:r>
          </a:p>
        </p:txBody>
      </p:sp>
      <p:sp>
        <p:nvSpPr>
          <p:cNvPr id="14342"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5638800" y="425450"/>
          <a:ext cx="2473325" cy="793750"/>
        </p:xfrm>
        <a:graphic>
          <a:graphicData uri="http://schemas.openxmlformats.org/presentationml/2006/ole">
            <p:oleObj spid="_x0000_s748547" name="Equation" r:id="rId6" imgW="762000" imgH="241300" progId="">
              <p:embed/>
            </p:oleObj>
          </a:graphicData>
        </a:graphic>
      </p:graphicFrame>
      <p:sp>
        <p:nvSpPr>
          <p:cNvPr id="1434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3" name="Object 7"/>
          <p:cNvGraphicFramePr>
            <a:graphicFrameLocks noChangeAspect="1"/>
          </p:cNvGraphicFramePr>
          <p:nvPr/>
        </p:nvGraphicFramePr>
        <p:xfrm>
          <a:off x="914400" y="1143000"/>
          <a:ext cx="1295400" cy="633413"/>
        </p:xfrm>
        <a:graphic>
          <a:graphicData uri="http://schemas.openxmlformats.org/presentationml/2006/ole">
            <p:oleObj spid="_x0000_s748548" name="Equation" r:id="rId7" imgW="431800" imgH="215900" progId="">
              <p:embed/>
            </p:oleObj>
          </a:graphicData>
        </a:graphic>
      </p:graphicFrame>
      <p:sp>
        <p:nvSpPr>
          <p:cNvPr id="1434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5" name="Object 9"/>
          <p:cNvGraphicFramePr>
            <a:graphicFrameLocks noChangeAspect="1"/>
          </p:cNvGraphicFramePr>
          <p:nvPr/>
        </p:nvGraphicFramePr>
        <p:xfrm>
          <a:off x="5029200" y="1143000"/>
          <a:ext cx="2743200" cy="654050"/>
        </p:xfrm>
        <a:graphic>
          <a:graphicData uri="http://schemas.openxmlformats.org/presentationml/2006/ole">
            <p:oleObj spid="_x0000_s748549" name="Equation" r:id="rId8" imgW="8890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114300"/>
            <a:ext cx="8229600" cy="1465263"/>
          </a:xfrm>
        </p:spPr>
        <p:txBody>
          <a:bodyPr>
            <a:spAutoFit/>
          </a:bodyPr>
          <a:lstStyle/>
          <a:p>
            <a:r>
              <a:rPr lang="en-US" sz="3600"/>
              <a:t>Consider the function                  . Find the value of             . </a:t>
            </a:r>
          </a:p>
        </p:txBody>
      </p:sp>
      <p:graphicFrame>
        <p:nvGraphicFramePr>
          <p:cNvPr id="13315" name="TPChart"/>
          <p:cNvGraphicFramePr>
            <a:graphicFrameLocks noChangeAspect="1"/>
          </p:cNvGraphicFramePr>
          <p:nvPr/>
        </p:nvGraphicFramePr>
        <p:xfrm>
          <a:off x="4508500" y="1651000"/>
          <a:ext cx="4572000" cy="5143500"/>
        </p:xfrm>
        <a:graphic>
          <a:graphicData uri="http://schemas.openxmlformats.org/presentationml/2006/ole">
            <p:oleObj spid="_x0000_s73730"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1.5</a:t>
            </a:r>
          </a:p>
          <a:p>
            <a:pPr marL="609600" indent="-609600">
              <a:buFontTx/>
              <a:buAutoNum type="arabicPeriod"/>
            </a:pPr>
            <a:r>
              <a:rPr lang="en-US"/>
              <a:t>-0.1</a:t>
            </a:r>
          </a:p>
          <a:p>
            <a:pPr marL="609600" indent="-609600">
              <a:buFontTx/>
              <a:buAutoNum type="arabicPeriod"/>
            </a:pPr>
            <a:r>
              <a:rPr lang="en-US"/>
              <a:t>0.1</a:t>
            </a:r>
          </a:p>
          <a:p>
            <a:pPr marL="609600" indent="-609600">
              <a:buFontTx/>
              <a:buAutoNum type="arabicPeriod"/>
            </a:pPr>
            <a:r>
              <a:rPr lang="en-US"/>
              <a:t>0.9</a:t>
            </a:r>
          </a:p>
          <a:p>
            <a:pPr marL="609600" indent="-609600">
              <a:buFontTx/>
              <a:buAutoNum type="arabicPeriod"/>
            </a:pPr>
            <a:r>
              <a:rPr lang="en-US"/>
              <a:t>0.5</a:t>
            </a:r>
          </a:p>
        </p:txBody>
      </p:sp>
      <p:sp>
        <p:nvSpPr>
          <p:cNvPr id="13318" name="Rectangle 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7" name="Object 5"/>
          <p:cNvGraphicFramePr>
            <a:graphicFrameLocks noChangeAspect="1"/>
          </p:cNvGraphicFramePr>
          <p:nvPr/>
        </p:nvGraphicFramePr>
        <p:xfrm>
          <a:off x="4953000" y="331788"/>
          <a:ext cx="2209800" cy="887412"/>
        </p:xfrm>
        <a:graphic>
          <a:graphicData uri="http://schemas.openxmlformats.org/presentationml/2006/ole">
            <p:oleObj spid="_x0000_s73731" name="Equation" r:id="rId6" imgW="851269" imgH="343049" progId="">
              <p:embed/>
            </p:oleObj>
          </a:graphicData>
        </a:graphic>
      </p:graphicFrame>
      <p:sp>
        <p:nvSpPr>
          <p:cNvPr id="13320" name="Rectangle 8"/>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9" name="Object 7"/>
          <p:cNvGraphicFramePr>
            <a:graphicFrameLocks noChangeAspect="1"/>
          </p:cNvGraphicFramePr>
          <p:nvPr/>
        </p:nvGraphicFramePr>
        <p:xfrm>
          <a:off x="3124200" y="1066800"/>
          <a:ext cx="1447800" cy="873125"/>
        </p:xfrm>
        <a:graphic>
          <a:graphicData uri="http://schemas.openxmlformats.org/presentationml/2006/ole">
            <p:oleObj spid="_x0000_s73732" name="Equation" r:id="rId7" imgW="482600" imgH="292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169863"/>
            <a:ext cx="8229600" cy="1341437"/>
          </a:xfrm>
        </p:spPr>
        <p:txBody>
          <a:bodyPr>
            <a:spAutoFit/>
          </a:bodyPr>
          <a:lstStyle/>
          <a:p>
            <a:r>
              <a:rPr lang="en-US" sz="3200"/>
              <a:t>Find the direction in which the maximum rate of change of </a:t>
            </a:r>
            <a:r>
              <a:rPr lang="en-US" sz="3200">
                <a:cs typeface="Arial" charset="0"/>
              </a:rPr>
              <a:t>ƒ</a:t>
            </a:r>
            <a:r>
              <a:rPr lang="en-US" sz="3200"/>
              <a:t> at the given point occurs. </a:t>
            </a:r>
          </a:p>
        </p:txBody>
      </p:sp>
      <p:graphicFrame>
        <p:nvGraphicFramePr>
          <p:cNvPr id="15363" name="TPChart"/>
          <p:cNvGraphicFramePr>
            <a:graphicFrameLocks noChangeAspect="1"/>
          </p:cNvGraphicFramePr>
          <p:nvPr/>
        </p:nvGraphicFramePr>
        <p:xfrm>
          <a:off x="5083175" y="2133600"/>
          <a:ext cx="4060825" cy="4724400"/>
        </p:xfrm>
        <a:graphic>
          <a:graphicData uri="http://schemas.openxmlformats.org/presentationml/2006/ole">
            <p:oleObj spid="_x0000_s749570"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3048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381000" y="2590800"/>
            <a:ext cx="2482850" cy="1166813"/>
            <a:chOff x="360" y="1632"/>
            <a:chExt cx="1564" cy="735"/>
          </a:xfrm>
        </p:grpSpPr>
        <p:graphicFrame>
          <p:nvGraphicFramePr>
            <p:cNvPr id="15365" name="PSPic"/>
            <p:cNvGraphicFramePr>
              <a:graphicFrameLocks noChangeAspect="1"/>
            </p:cNvGraphicFramePr>
            <p:nvPr/>
          </p:nvGraphicFramePr>
          <p:xfrm>
            <a:off x="480" y="1872"/>
            <a:ext cx="1444" cy="495"/>
          </p:xfrm>
          <a:graphic>
            <a:graphicData uri="http://schemas.openxmlformats.org/presentationml/2006/ole">
              <p:oleObj spid="_x0000_s749576" name="Equation" r:id="rId6" imgW="774364" imgH="266584" progId="">
                <p:embed/>
              </p:oleObj>
            </a:graphicData>
          </a:graphic>
        </p:graphicFrame>
        <p:sp>
          <p:nvSpPr>
            <p:cNvPr id="15375" name="PSText"/>
            <p:cNvSpPr txBox="1">
              <a:spLocks noChangeArrowheads="1"/>
            </p:cNvSpPr>
            <p:nvPr/>
          </p:nvSpPr>
          <p:spPr bwMode="auto">
            <a:xfrm>
              <a:off x="480" y="1632"/>
              <a:ext cx="400" cy="240"/>
            </a:xfrm>
            <a:prstGeom prst="rect">
              <a:avLst/>
            </a:prstGeom>
            <a:noFill/>
            <a:ln w="9525">
              <a:noFill/>
              <a:miter lim="800000"/>
              <a:headEnd/>
              <a:tailEnd/>
            </a:ln>
            <a:effectLst/>
          </p:spPr>
          <p:txBody>
            <a:bodyPr/>
            <a:lstStyle/>
            <a:p>
              <a:r>
                <a:rPr lang="en-US" sz="2400"/>
                <a:t>1.</a:t>
              </a:r>
            </a:p>
          </p:txBody>
        </p:sp>
        <p:sp>
          <p:nvSpPr>
            <p:cNvPr id="15376" name="PSArrow"/>
            <p:cNvSpPr>
              <a:spLocks noChangeArrowheads="1"/>
            </p:cNvSpPr>
            <p:nvPr/>
          </p:nvSpPr>
          <p:spPr bwMode="auto">
            <a:xfrm>
              <a:off x="360"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448050" y="2590800"/>
            <a:ext cx="1200150" cy="1166813"/>
            <a:chOff x="2040" y="1632"/>
            <a:chExt cx="756" cy="735"/>
          </a:xfrm>
        </p:grpSpPr>
        <p:graphicFrame>
          <p:nvGraphicFramePr>
            <p:cNvPr id="15367" name="PSPic"/>
            <p:cNvGraphicFramePr>
              <a:graphicFrameLocks noChangeAspect="1"/>
            </p:cNvGraphicFramePr>
            <p:nvPr/>
          </p:nvGraphicFramePr>
          <p:xfrm>
            <a:off x="2160" y="1872"/>
            <a:ext cx="636" cy="495"/>
          </p:xfrm>
          <a:graphic>
            <a:graphicData uri="http://schemas.openxmlformats.org/presentationml/2006/ole">
              <p:oleObj spid="_x0000_s749575" name="Equation" r:id="rId7" imgW="343049" imgH="266816" progId="">
                <p:embed/>
              </p:oleObj>
            </a:graphicData>
          </a:graphic>
        </p:graphicFrame>
        <p:sp>
          <p:nvSpPr>
            <p:cNvPr id="15378" name="PSText"/>
            <p:cNvSpPr txBox="1">
              <a:spLocks noChangeArrowheads="1"/>
            </p:cNvSpPr>
            <p:nvPr/>
          </p:nvSpPr>
          <p:spPr bwMode="auto">
            <a:xfrm>
              <a:off x="2160" y="1632"/>
              <a:ext cx="400" cy="240"/>
            </a:xfrm>
            <a:prstGeom prst="rect">
              <a:avLst/>
            </a:prstGeom>
            <a:noFill/>
            <a:ln w="9525">
              <a:noFill/>
              <a:miter lim="800000"/>
              <a:headEnd/>
              <a:tailEnd/>
            </a:ln>
            <a:effectLst/>
          </p:spPr>
          <p:txBody>
            <a:bodyPr/>
            <a:lstStyle/>
            <a:p>
              <a:r>
                <a:rPr lang="en-US" sz="2400"/>
                <a:t>2.</a:t>
              </a:r>
            </a:p>
          </p:txBody>
        </p:sp>
        <p:sp>
          <p:nvSpPr>
            <p:cNvPr id="15379" name="PSArrow"/>
            <p:cNvSpPr>
              <a:spLocks noChangeArrowheads="1"/>
            </p:cNvSpPr>
            <p:nvPr/>
          </p:nvSpPr>
          <p:spPr bwMode="auto">
            <a:xfrm>
              <a:off x="2040"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828800" y="4038600"/>
            <a:ext cx="1200150" cy="1166813"/>
            <a:chOff x="1224" y="2304"/>
            <a:chExt cx="756" cy="735"/>
          </a:xfrm>
        </p:grpSpPr>
        <p:graphicFrame>
          <p:nvGraphicFramePr>
            <p:cNvPr id="15369" name="PSPic"/>
            <p:cNvGraphicFramePr>
              <a:graphicFrameLocks noChangeAspect="1"/>
            </p:cNvGraphicFramePr>
            <p:nvPr/>
          </p:nvGraphicFramePr>
          <p:xfrm>
            <a:off x="1344" y="2544"/>
            <a:ext cx="636" cy="495"/>
          </p:xfrm>
          <a:graphic>
            <a:graphicData uri="http://schemas.openxmlformats.org/presentationml/2006/ole">
              <p:oleObj spid="_x0000_s749574" name="Equation" r:id="rId8" imgW="343049" imgH="266816" progId="">
                <p:embed/>
              </p:oleObj>
            </a:graphicData>
          </a:graphic>
        </p:graphicFrame>
        <p:sp>
          <p:nvSpPr>
            <p:cNvPr id="15381" name="PSText"/>
            <p:cNvSpPr txBox="1">
              <a:spLocks noChangeArrowheads="1"/>
            </p:cNvSpPr>
            <p:nvPr/>
          </p:nvSpPr>
          <p:spPr bwMode="auto">
            <a:xfrm>
              <a:off x="1344" y="2304"/>
              <a:ext cx="400" cy="240"/>
            </a:xfrm>
            <a:prstGeom prst="rect">
              <a:avLst/>
            </a:prstGeom>
            <a:noFill/>
            <a:ln w="9525">
              <a:noFill/>
              <a:miter lim="800000"/>
              <a:headEnd/>
              <a:tailEnd/>
            </a:ln>
            <a:effectLst/>
          </p:spPr>
          <p:txBody>
            <a:bodyPr/>
            <a:lstStyle/>
            <a:p>
              <a:r>
                <a:rPr lang="en-US" sz="2400"/>
                <a:t>3.</a:t>
              </a:r>
            </a:p>
          </p:txBody>
        </p:sp>
        <p:sp>
          <p:nvSpPr>
            <p:cNvPr id="15382" name="PSArrow"/>
            <p:cNvSpPr>
              <a:spLocks noChangeArrowheads="1"/>
            </p:cNvSpPr>
            <p:nvPr/>
          </p:nvSpPr>
          <p:spPr bwMode="auto">
            <a:xfrm>
              <a:off x="1224"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09600" y="5168900"/>
            <a:ext cx="1584325" cy="1231900"/>
            <a:chOff x="504" y="2986"/>
            <a:chExt cx="998" cy="776"/>
          </a:xfrm>
        </p:grpSpPr>
        <p:graphicFrame>
          <p:nvGraphicFramePr>
            <p:cNvPr id="15371" name="PSPic"/>
            <p:cNvGraphicFramePr>
              <a:graphicFrameLocks noChangeAspect="1"/>
            </p:cNvGraphicFramePr>
            <p:nvPr/>
          </p:nvGraphicFramePr>
          <p:xfrm>
            <a:off x="624" y="3226"/>
            <a:ext cx="878" cy="536"/>
          </p:xfrm>
          <a:graphic>
            <a:graphicData uri="http://schemas.openxmlformats.org/presentationml/2006/ole">
              <p:oleObj spid="_x0000_s749573" name="Equation" r:id="rId9" imgW="469696" imgH="291973" progId="">
                <p:embed/>
              </p:oleObj>
            </a:graphicData>
          </a:graphic>
        </p:graphicFrame>
        <p:sp>
          <p:nvSpPr>
            <p:cNvPr id="15384" name="PSText"/>
            <p:cNvSpPr txBox="1">
              <a:spLocks noChangeArrowheads="1"/>
            </p:cNvSpPr>
            <p:nvPr/>
          </p:nvSpPr>
          <p:spPr bwMode="auto">
            <a:xfrm>
              <a:off x="624" y="2986"/>
              <a:ext cx="400" cy="240"/>
            </a:xfrm>
            <a:prstGeom prst="rect">
              <a:avLst/>
            </a:prstGeom>
            <a:noFill/>
            <a:ln w="9525">
              <a:noFill/>
              <a:miter lim="800000"/>
              <a:headEnd/>
              <a:tailEnd/>
            </a:ln>
            <a:effectLst/>
          </p:spPr>
          <p:txBody>
            <a:bodyPr/>
            <a:lstStyle/>
            <a:p>
              <a:r>
                <a:rPr lang="en-US" sz="2400"/>
                <a:t>4.</a:t>
              </a:r>
            </a:p>
          </p:txBody>
        </p:sp>
        <p:sp>
          <p:nvSpPr>
            <p:cNvPr id="15385" name="PSArrow"/>
            <p:cNvSpPr>
              <a:spLocks noChangeArrowheads="1"/>
            </p:cNvSpPr>
            <p:nvPr/>
          </p:nvSpPr>
          <p:spPr bwMode="auto">
            <a:xfrm>
              <a:off x="504" y="314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38500" y="5168900"/>
            <a:ext cx="1714500" cy="1231900"/>
            <a:chOff x="1992" y="2986"/>
            <a:chExt cx="1080" cy="776"/>
          </a:xfrm>
        </p:grpSpPr>
        <p:graphicFrame>
          <p:nvGraphicFramePr>
            <p:cNvPr id="15373" name="PSPic"/>
            <p:cNvGraphicFramePr>
              <a:graphicFrameLocks noChangeAspect="1"/>
            </p:cNvGraphicFramePr>
            <p:nvPr/>
          </p:nvGraphicFramePr>
          <p:xfrm>
            <a:off x="2112" y="3226"/>
            <a:ext cx="960" cy="536"/>
          </p:xfrm>
          <a:graphic>
            <a:graphicData uri="http://schemas.openxmlformats.org/presentationml/2006/ole">
              <p:oleObj spid="_x0000_s749572" name="Equation" r:id="rId10" imgW="520474" imgH="291973" progId="">
                <p:embed/>
              </p:oleObj>
            </a:graphicData>
          </a:graphic>
        </p:graphicFrame>
        <p:sp>
          <p:nvSpPr>
            <p:cNvPr id="15387" name="PSText"/>
            <p:cNvSpPr txBox="1">
              <a:spLocks noChangeArrowheads="1"/>
            </p:cNvSpPr>
            <p:nvPr/>
          </p:nvSpPr>
          <p:spPr bwMode="auto">
            <a:xfrm>
              <a:off x="2112" y="2986"/>
              <a:ext cx="400" cy="240"/>
            </a:xfrm>
            <a:prstGeom prst="rect">
              <a:avLst/>
            </a:prstGeom>
            <a:noFill/>
            <a:ln w="9525">
              <a:noFill/>
              <a:miter lim="800000"/>
              <a:headEnd/>
              <a:tailEnd/>
            </a:ln>
            <a:effectLst/>
          </p:spPr>
          <p:txBody>
            <a:bodyPr/>
            <a:lstStyle/>
            <a:p>
              <a:r>
                <a:rPr lang="en-US" sz="2400"/>
                <a:t>5.</a:t>
              </a:r>
            </a:p>
          </p:txBody>
        </p:sp>
        <p:sp>
          <p:nvSpPr>
            <p:cNvPr id="15388" name="PSArrow"/>
            <p:cNvSpPr>
              <a:spLocks noChangeArrowheads="1"/>
            </p:cNvSpPr>
            <p:nvPr/>
          </p:nvSpPr>
          <p:spPr bwMode="auto">
            <a:xfrm>
              <a:off x="1992" y="314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5391"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0" name="Object 30"/>
          <p:cNvGraphicFramePr>
            <a:graphicFrameLocks noChangeAspect="1"/>
          </p:cNvGraphicFramePr>
          <p:nvPr/>
        </p:nvGraphicFramePr>
        <p:xfrm>
          <a:off x="457200" y="1447800"/>
          <a:ext cx="4419600" cy="833438"/>
        </p:xfrm>
        <a:graphic>
          <a:graphicData uri="http://schemas.openxmlformats.org/presentationml/2006/ole">
            <p:oleObj spid="_x0000_s749571" name="Equation" r:id="rId11" imgW="12954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30163"/>
            <a:ext cx="8229600" cy="1341437"/>
          </a:xfrm>
        </p:spPr>
        <p:txBody>
          <a:bodyPr>
            <a:spAutoFit/>
          </a:bodyPr>
          <a:lstStyle/>
          <a:p>
            <a:r>
              <a:rPr lang="en-US" sz="3200"/>
              <a:t>Find the equation of the normal line to the given surface at the specified point. </a:t>
            </a:r>
          </a:p>
        </p:txBody>
      </p:sp>
      <p:graphicFrame>
        <p:nvGraphicFramePr>
          <p:cNvPr id="16387" name="TPChart"/>
          <p:cNvGraphicFramePr>
            <a:graphicFrameLocks noChangeAspect="1"/>
          </p:cNvGraphicFramePr>
          <p:nvPr/>
        </p:nvGraphicFramePr>
        <p:xfrm>
          <a:off x="4953000" y="1981200"/>
          <a:ext cx="4191000" cy="4876800"/>
        </p:xfrm>
        <a:graphic>
          <a:graphicData uri="http://schemas.openxmlformats.org/presentationml/2006/ole">
            <p:oleObj spid="_x0000_s750594"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2173288"/>
            <a:ext cx="2057400" cy="4532312"/>
          </a:xfrm>
        </p:spPr>
        <p:txBody>
          <a:bodyPr>
            <a:spAutoFit/>
          </a:bodyPr>
          <a:lstStyle/>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p:txBody>
      </p:sp>
      <p:sp>
        <p:nvSpPr>
          <p:cNvPr id="16390"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533400" y="1295400"/>
          <a:ext cx="5029200" cy="695325"/>
        </p:xfrm>
        <a:graphic>
          <a:graphicData uri="http://schemas.openxmlformats.org/presentationml/2006/ole">
            <p:oleObj spid="_x0000_s750595" name="Equation" r:id="rId6" imgW="1765300" imgH="241300" progId="">
              <p:embed/>
            </p:oleObj>
          </a:graphicData>
        </a:graphic>
      </p:graphicFrame>
      <p:graphicFrame>
        <p:nvGraphicFramePr>
          <p:cNvPr id="16391" name="Object 7"/>
          <p:cNvGraphicFramePr>
            <a:graphicFrameLocks noChangeAspect="1"/>
          </p:cNvGraphicFramePr>
          <p:nvPr/>
        </p:nvGraphicFramePr>
        <p:xfrm>
          <a:off x="990600" y="2049463"/>
          <a:ext cx="3176588" cy="922337"/>
        </p:xfrm>
        <a:graphic>
          <a:graphicData uri="http://schemas.openxmlformats.org/presentationml/2006/ole">
            <p:oleObj spid="_x0000_s750596" name="Equation" r:id="rId7" imgW="1130300" imgH="330200" progId="">
              <p:embed/>
            </p:oleObj>
          </a:graphicData>
        </a:graphic>
      </p:graphicFrame>
      <p:graphicFrame>
        <p:nvGraphicFramePr>
          <p:cNvPr id="16393" name="Object 9"/>
          <p:cNvGraphicFramePr>
            <a:graphicFrameLocks noChangeAspect="1"/>
          </p:cNvGraphicFramePr>
          <p:nvPr/>
        </p:nvGraphicFramePr>
        <p:xfrm>
          <a:off x="990600" y="3048000"/>
          <a:ext cx="3221038" cy="922338"/>
        </p:xfrm>
        <a:graphic>
          <a:graphicData uri="http://schemas.openxmlformats.org/presentationml/2006/ole">
            <p:oleObj spid="_x0000_s750597" name="Equation" r:id="rId8" imgW="1143000" imgH="330200" progId="">
              <p:embed/>
            </p:oleObj>
          </a:graphicData>
        </a:graphic>
      </p:graphicFrame>
      <p:graphicFrame>
        <p:nvGraphicFramePr>
          <p:cNvPr id="16395" name="Object 11"/>
          <p:cNvGraphicFramePr>
            <a:graphicFrameLocks noChangeAspect="1"/>
          </p:cNvGraphicFramePr>
          <p:nvPr/>
        </p:nvGraphicFramePr>
        <p:xfrm>
          <a:off x="990600" y="4106863"/>
          <a:ext cx="3176588" cy="922337"/>
        </p:xfrm>
        <a:graphic>
          <a:graphicData uri="http://schemas.openxmlformats.org/presentationml/2006/ole">
            <p:oleObj spid="_x0000_s750598" name="Equation" r:id="rId9" imgW="1130300" imgH="330200" progId="">
              <p:embed/>
            </p:oleObj>
          </a:graphicData>
        </a:graphic>
      </p:graphicFrame>
      <p:graphicFrame>
        <p:nvGraphicFramePr>
          <p:cNvPr id="16397" name="Object 13"/>
          <p:cNvGraphicFramePr>
            <a:graphicFrameLocks noChangeAspect="1"/>
          </p:cNvGraphicFramePr>
          <p:nvPr/>
        </p:nvGraphicFramePr>
        <p:xfrm>
          <a:off x="990600" y="5299075"/>
          <a:ext cx="3759200" cy="555625"/>
        </p:xfrm>
        <a:graphic>
          <a:graphicData uri="http://schemas.openxmlformats.org/presentationml/2006/ole">
            <p:oleObj spid="_x0000_s750599" name="Equation" r:id="rId10" imgW="1180588" imgH="177723" progId="">
              <p:embed/>
            </p:oleObj>
          </a:graphicData>
        </a:graphic>
      </p:graphicFrame>
      <p:graphicFrame>
        <p:nvGraphicFramePr>
          <p:cNvPr id="16399" name="Object 15"/>
          <p:cNvGraphicFramePr>
            <a:graphicFrameLocks noChangeAspect="1"/>
          </p:cNvGraphicFramePr>
          <p:nvPr/>
        </p:nvGraphicFramePr>
        <p:xfrm>
          <a:off x="990600" y="6172200"/>
          <a:ext cx="2667000" cy="555625"/>
        </p:xfrm>
        <a:graphic>
          <a:graphicData uri="http://schemas.openxmlformats.org/presentationml/2006/ole">
            <p:oleObj spid="_x0000_s750600" name="Equation" r:id="rId11" imgW="837473" imgH="1776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6200"/>
            <a:ext cx="8229600" cy="1465263"/>
          </a:xfrm>
        </p:spPr>
        <p:txBody>
          <a:bodyPr>
            <a:spAutoFit/>
          </a:bodyPr>
          <a:lstStyle/>
          <a:p>
            <a:r>
              <a:rPr lang="en-US" sz="3600"/>
              <a:t>At what point is the following function a local minimum?</a:t>
            </a:r>
          </a:p>
        </p:txBody>
      </p:sp>
      <p:graphicFrame>
        <p:nvGraphicFramePr>
          <p:cNvPr id="17411" name="TPChart"/>
          <p:cNvGraphicFramePr>
            <a:graphicFrameLocks noChangeAspect="1"/>
          </p:cNvGraphicFramePr>
          <p:nvPr/>
        </p:nvGraphicFramePr>
        <p:xfrm>
          <a:off x="4808538" y="1981200"/>
          <a:ext cx="4335462" cy="4876800"/>
        </p:xfrm>
        <a:graphic>
          <a:graphicData uri="http://schemas.openxmlformats.org/presentationml/2006/ole">
            <p:oleObj spid="_x0000_s751618"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(6, 3)</a:t>
            </a:r>
          </a:p>
          <a:p>
            <a:pPr marL="609600" indent="-609600">
              <a:buFontTx/>
              <a:buAutoNum type="arabicPeriod"/>
            </a:pPr>
            <a:r>
              <a:rPr lang="en-US"/>
              <a:t>(3, 0)</a:t>
            </a:r>
          </a:p>
          <a:p>
            <a:pPr marL="609600" indent="-609600">
              <a:buFontTx/>
              <a:buAutoNum type="arabicPeriod"/>
            </a:pPr>
            <a:r>
              <a:rPr lang="en-US"/>
              <a:t>(0, 0)</a:t>
            </a:r>
          </a:p>
          <a:p>
            <a:pPr marL="609600" indent="-609600">
              <a:buFontTx/>
              <a:buAutoNum type="arabicPeriod"/>
            </a:pPr>
            <a:r>
              <a:rPr lang="en-US"/>
              <a:t>(6, 0)</a:t>
            </a:r>
          </a:p>
          <a:p>
            <a:pPr marL="609600" indent="-609600">
              <a:buFontTx/>
              <a:buAutoNum type="arabicPeriod"/>
            </a:pPr>
            <a:r>
              <a:rPr lang="en-US"/>
              <a:t>(6, -3)</a:t>
            </a:r>
          </a:p>
        </p:txBody>
      </p:sp>
      <p:sp>
        <p:nvSpPr>
          <p:cNvPr id="1741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457200" y="1584325"/>
          <a:ext cx="4191000" cy="854075"/>
        </p:xfrm>
        <a:graphic>
          <a:graphicData uri="http://schemas.openxmlformats.org/presentationml/2006/ole">
            <p:oleObj spid="_x0000_s751619" name="Equation" r:id="rId6" imgW="1041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30163"/>
            <a:ext cx="8229600" cy="1341437"/>
          </a:xfrm>
        </p:spPr>
        <p:txBody>
          <a:bodyPr>
            <a:spAutoFit/>
          </a:bodyPr>
          <a:lstStyle/>
          <a:p>
            <a:r>
              <a:rPr lang="en-US" sz="3200"/>
              <a:t>Find equation of the tangent plane to the given surface at the specified point.</a:t>
            </a:r>
          </a:p>
        </p:txBody>
      </p:sp>
      <p:graphicFrame>
        <p:nvGraphicFramePr>
          <p:cNvPr id="18435" name="TPChart"/>
          <p:cNvGraphicFramePr>
            <a:graphicFrameLocks noChangeAspect="1"/>
          </p:cNvGraphicFramePr>
          <p:nvPr/>
        </p:nvGraphicFramePr>
        <p:xfrm>
          <a:off x="4673600" y="1828800"/>
          <a:ext cx="4470400" cy="5029200"/>
        </p:xfrm>
        <a:graphic>
          <a:graphicData uri="http://schemas.openxmlformats.org/presentationml/2006/ole">
            <p:oleObj spid="_x0000_s752642"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457200" y="2222500"/>
            <a:ext cx="1828800" cy="4330700"/>
          </a:xfrm>
        </p:spPr>
        <p:txBody>
          <a:bodyPr>
            <a:spAutoFit/>
          </a:bodyPr>
          <a:lstStyle/>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a:p>
            <a:pPr marL="609600" indent="-609600">
              <a:spcAft>
                <a:spcPct val="145000"/>
              </a:spcAft>
              <a:buFontTx/>
              <a:buAutoNum type="arabicPeriod"/>
            </a:pPr>
            <a:r>
              <a:rPr lang="en-US" sz="2400"/>
              <a:t>x</a:t>
            </a:r>
          </a:p>
        </p:txBody>
      </p:sp>
      <p:sp>
        <p:nvSpPr>
          <p:cNvPr id="18438"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533400" y="1371600"/>
          <a:ext cx="4267200" cy="660400"/>
        </p:xfrm>
        <a:graphic>
          <a:graphicData uri="http://schemas.openxmlformats.org/presentationml/2006/ole">
            <p:oleObj spid="_x0000_s752643" name="Equation" r:id="rId6" imgW="1333500" imgH="203200" progId="">
              <p:embed/>
            </p:oleObj>
          </a:graphicData>
        </a:graphic>
      </p:graphicFrame>
      <p:sp>
        <p:nvSpPr>
          <p:cNvPr id="18440" name="Rectangle 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9" name="Object 7"/>
          <p:cNvGraphicFramePr>
            <a:graphicFrameLocks noChangeAspect="1"/>
          </p:cNvGraphicFramePr>
          <p:nvPr/>
        </p:nvGraphicFramePr>
        <p:xfrm>
          <a:off x="990600" y="2187575"/>
          <a:ext cx="2355850" cy="555625"/>
        </p:xfrm>
        <a:graphic>
          <a:graphicData uri="http://schemas.openxmlformats.org/presentationml/2006/ole">
            <p:oleObj spid="_x0000_s752644" name="Equation" r:id="rId7" imgW="735961" imgH="177646" progId="">
              <p:embed/>
            </p:oleObj>
          </a:graphicData>
        </a:graphic>
      </p:graphicFrame>
      <p:sp>
        <p:nvSpPr>
          <p:cNvPr id="18442"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1" name="Object 9"/>
          <p:cNvGraphicFramePr>
            <a:graphicFrameLocks noChangeAspect="1"/>
          </p:cNvGraphicFramePr>
          <p:nvPr/>
        </p:nvGraphicFramePr>
        <p:xfrm>
          <a:off x="990600" y="3101975"/>
          <a:ext cx="2355850" cy="555625"/>
        </p:xfrm>
        <a:graphic>
          <a:graphicData uri="http://schemas.openxmlformats.org/presentationml/2006/ole">
            <p:oleObj spid="_x0000_s752645" name="Equation" r:id="rId8" imgW="735961" imgH="177646" progId="">
              <p:embed/>
            </p:oleObj>
          </a:graphicData>
        </a:graphic>
      </p:graphicFrame>
      <p:sp>
        <p:nvSpPr>
          <p:cNvPr id="18444"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3" name="Object 11"/>
          <p:cNvGraphicFramePr>
            <a:graphicFrameLocks noChangeAspect="1"/>
          </p:cNvGraphicFramePr>
          <p:nvPr/>
        </p:nvGraphicFramePr>
        <p:xfrm>
          <a:off x="914400" y="4092575"/>
          <a:ext cx="2355850" cy="555625"/>
        </p:xfrm>
        <a:graphic>
          <a:graphicData uri="http://schemas.openxmlformats.org/presentationml/2006/ole">
            <p:oleObj spid="_x0000_s752646" name="Equation" r:id="rId9" imgW="735961" imgH="177646" progId="">
              <p:embed/>
            </p:oleObj>
          </a:graphicData>
        </a:graphic>
      </p:graphicFrame>
      <p:sp>
        <p:nvSpPr>
          <p:cNvPr id="18446" name="Rectangle 14"/>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5" name="Object 13"/>
          <p:cNvGraphicFramePr>
            <a:graphicFrameLocks noChangeAspect="1"/>
          </p:cNvGraphicFramePr>
          <p:nvPr/>
        </p:nvGraphicFramePr>
        <p:xfrm>
          <a:off x="914400" y="5060950"/>
          <a:ext cx="2355850" cy="555625"/>
        </p:xfrm>
        <a:graphic>
          <a:graphicData uri="http://schemas.openxmlformats.org/presentationml/2006/ole">
            <p:oleObj spid="_x0000_s752647" name="Equation" r:id="rId10" imgW="735961" imgH="177646" progId="">
              <p:embed/>
            </p:oleObj>
          </a:graphicData>
        </a:graphic>
      </p:graphicFrame>
      <p:sp>
        <p:nvSpPr>
          <p:cNvPr id="18448" name="Rectangle 1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7" name="Object 15"/>
          <p:cNvGraphicFramePr>
            <a:graphicFrameLocks noChangeAspect="1"/>
          </p:cNvGraphicFramePr>
          <p:nvPr/>
        </p:nvGraphicFramePr>
        <p:xfrm>
          <a:off x="990600" y="6073775"/>
          <a:ext cx="2133600" cy="555625"/>
        </p:xfrm>
        <a:graphic>
          <a:graphicData uri="http://schemas.openxmlformats.org/presentationml/2006/ole">
            <p:oleObj spid="_x0000_s752648" name="Equation" r:id="rId11" imgW="672516" imgH="1776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76200"/>
            <a:ext cx="8229600" cy="915988"/>
          </a:xfrm>
        </p:spPr>
        <p:txBody>
          <a:bodyPr>
            <a:spAutoFit/>
          </a:bodyPr>
          <a:lstStyle/>
          <a:p>
            <a:r>
              <a:rPr lang="en-US" sz="3600"/>
              <a:t>Find the critical points of the function.</a:t>
            </a:r>
          </a:p>
        </p:txBody>
      </p:sp>
      <p:graphicFrame>
        <p:nvGraphicFramePr>
          <p:cNvPr id="19459" name="TPChart"/>
          <p:cNvGraphicFramePr>
            <a:graphicFrameLocks noChangeAspect="1"/>
          </p:cNvGraphicFramePr>
          <p:nvPr/>
        </p:nvGraphicFramePr>
        <p:xfrm>
          <a:off x="5089525" y="2057400"/>
          <a:ext cx="4054475" cy="4800600"/>
        </p:xfrm>
        <a:graphic>
          <a:graphicData uri="http://schemas.openxmlformats.org/presentationml/2006/ole">
            <p:oleObj spid="_x0000_s753666"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514600"/>
            <a:ext cx="4648200" cy="2570163"/>
          </a:xfrm>
        </p:spPr>
        <p:txBody>
          <a:bodyPr>
            <a:spAutoFit/>
          </a:bodyPr>
          <a:lstStyle/>
          <a:p>
            <a:pPr marL="609600" indent="-609600">
              <a:buFontTx/>
              <a:buAutoNum type="arabicPeriod"/>
            </a:pPr>
            <a:r>
              <a:rPr lang="en-US" sz="2800"/>
              <a:t>(-4, 4), (-6, 6), (10, -10)</a:t>
            </a:r>
          </a:p>
          <a:p>
            <a:pPr marL="609600" indent="-609600">
              <a:buFontTx/>
              <a:buAutoNum type="arabicPeriod"/>
            </a:pPr>
            <a:r>
              <a:rPr lang="en-US" sz="2800"/>
              <a:t>(-6,6), (-8,8), (8, -8)</a:t>
            </a:r>
          </a:p>
          <a:p>
            <a:pPr marL="609600" indent="-609600">
              <a:buFontTx/>
              <a:buAutoNum type="arabicPeriod"/>
            </a:pPr>
            <a:r>
              <a:rPr lang="en-US" sz="2800"/>
              <a:t>(-4,6), (-6,-10), (10, 4)</a:t>
            </a:r>
          </a:p>
          <a:p>
            <a:pPr marL="609600" indent="-609600">
              <a:buFontTx/>
              <a:buAutoNum type="arabicPeriod"/>
            </a:pPr>
            <a:r>
              <a:rPr lang="en-US" sz="2800"/>
              <a:t>(4, 4), (6, 6), (-10, 0)</a:t>
            </a:r>
          </a:p>
          <a:p>
            <a:pPr marL="609600" indent="-609600">
              <a:buFontTx/>
              <a:buAutoNum type="arabicPeriod"/>
            </a:pPr>
            <a:r>
              <a:rPr lang="en-US" sz="2800"/>
              <a:t>(-4,6), (-8,6), (8, -6)</a:t>
            </a:r>
          </a:p>
        </p:txBody>
      </p:sp>
      <p:sp>
        <p:nvSpPr>
          <p:cNvPr id="19462"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533400" y="920750"/>
          <a:ext cx="5867400" cy="1060450"/>
        </p:xfrm>
        <a:graphic>
          <a:graphicData uri="http://schemas.openxmlformats.org/presentationml/2006/ole">
            <p:oleObj spid="_x0000_s753667" name="Equation" r:id="rId6" imgW="20193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104775"/>
            <a:ext cx="8229600" cy="1647825"/>
          </a:xfrm>
        </p:spPr>
        <p:txBody>
          <a:bodyPr>
            <a:spAutoFit/>
          </a:bodyPr>
          <a:lstStyle/>
          <a:p>
            <a:r>
              <a:rPr lang="en-US" sz="2800"/>
              <a:t>Use </a:t>
            </a:r>
            <a:r>
              <a:rPr lang="en-US" sz="2800" i="1"/>
              <a:t>Lagrange multipliers</a:t>
            </a:r>
            <a:r>
              <a:rPr lang="en-US" sz="2800"/>
              <a:t> to find the maximum value of the function subject to the given constraint. </a:t>
            </a:r>
          </a:p>
        </p:txBody>
      </p:sp>
      <p:graphicFrame>
        <p:nvGraphicFramePr>
          <p:cNvPr id="20483" name="TPChart"/>
          <p:cNvGraphicFramePr>
            <a:graphicFrameLocks noChangeAspect="1"/>
          </p:cNvGraphicFramePr>
          <p:nvPr/>
        </p:nvGraphicFramePr>
        <p:xfrm>
          <a:off x="4808538" y="1981200"/>
          <a:ext cx="4335462" cy="4876800"/>
        </p:xfrm>
        <a:graphic>
          <a:graphicData uri="http://schemas.openxmlformats.org/presentationml/2006/ole">
            <p:oleObj spid="_x0000_s754690" name="Chart" r:id="rId5" imgW="4571989" imgH="5143584" progId="MSGraph.Chart.8">
              <p:embed followColorScheme="full"/>
            </p:oleObj>
          </a:graphicData>
        </a:graphic>
      </p:graphicFrame>
      <p:sp>
        <p:nvSpPr>
          <p:cNvPr id="20484" name="TPAnswers" hidden="1"/>
          <p:cNvSpPr>
            <a:spLocks noGrp="1" noChangeArrowheads="1"/>
          </p:cNvSpPr>
          <p:nvPr>
            <p:ph type="body" idx="1"/>
            <p:custDataLst>
              <p:tags r:id="rId3"/>
            </p:custDataLst>
          </p:nvPr>
        </p:nvSpPr>
        <p:spPr>
          <a:xfrm>
            <a:off x="304800" y="68580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419100" y="2286000"/>
            <a:ext cx="1849438" cy="1239838"/>
            <a:chOff x="264" y="1584"/>
            <a:chExt cx="1165" cy="781"/>
          </a:xfrm>
        </p:grpSpPr>
        <p:graphicFrame>
          <p:nvGraphicFramePr>
            <p:cNvPr id="20485" name="PSPic"/>
            <p:cNvGraphicFramePr>
              <a:graphicFrameLocks noChangeAspect="1"/>
            </p:cNvGraphicFramePr>
            <p:nvPr/>
          </p:nvGraphicFramePr>
          <p:xfrm>
            <a:off x="384" y="1824"/>
            <a:ext cx="1045" cy="541"/>
          </p:xfrm>
          <a:graphic>
            <a:graphicData uri="http://schemas.openxmlformats.org/presentationml/2006/ole">
              <p:oleObj spid="_x0000_s754696" name="Equation" r:id="rId6" imgW="634449" imgH="329914" progId="">
                <p:embed/>
              </p:oleObj>
            </a:graphicData>
          </a:graphic>
        </p:graphicFrame>
        <p:sp>
          <p:nvSpPr>
            <p:cNvPr id="20495" name="PSText"/>
            <p:cNvSpPr txBox="1">
              <a:spLocks noChangeArrowheads="1"/>
            </p:cNvSpPr>
            <p:nvPr/>
          </p:nvSpPr>
          <p:spPr bwMode="auto">
            <a:xfrm>
              <a:off x="384" y="1584"/>
              <a:ext cx="400" cy="240"/>
            </a:xfrm>
            <a:prstGeom prst="rect">
              <a:avLst/>
            </a:prstGeom>
            <a:noFill/>
            <a:ln w="9525">
              <a:noFill/>
              <a:miter lim="800000"/>
              <a:headEnd/>
              <a:tailEnd/>
            </a:ln>
            <a:effectLst/>
          </p:spPr>
          <p:txBody>
            <a:bodyPr/>
            <a:lstStyle/>
            <a:p>
              <a:r>
                <a:rPr lang="en-US" sz="2400"/>
                <a:t>1.</a:t>
              </a:r>
            </a:p>
          </p:txBody>
        </p:sp>
        <p:sp>
          <p:nvSpPr>
            <p:cNvPr id="20496" name="PSArrow"/>
            <p:cNvSpPr>
              <a:spLocks noChangeArrowheads="1"/>
            </p:cNvSpPr>
            <p:nvPr/>
          </p:nvSpPr>
          <p:spPr bwMode="auto">
            <a:xfrm>
              <a:off x="264"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51163" y="2286000"/>
            <a:ext cx="1849437" cy="1239838"/>
            <a:chOff x="1656" y="1584"/>
            <a:chExt cx="1165" cy="781"/>
          </a:xfrm>
        </p:grpSpPr>
        <p:graphicFrame>
          <p:nvGraphicFramePr>
            <p:cNvPr id="20487" name="PSPic"/>
            <p:cNvGraphicFramePr>
              <a:graphicFrameLocks noChangeAspect="1"/>
            </p:cNvGraphicFramePr>
            <p:nvPr/>
          </p:nvGraphicFramePr>
          <p:xfrm>
            <a:off x="1776" y="1824"/>
            <a:ext cx="1045" cy="541"/>
          </p:xfrm>
          <a:graphic>
            <a:graphicData uri="http://schemas.openxmlformats.org/presentationml/2006/ole">
              <p:oleObj spid="_x0000_s754695" name="Equation" r:id="rId7" imgW="634449" imgH="329914" progId="">
                <p:embed/>
              </p:oleObj>
            </a:graphicData>
          </a:graphic>
        </p:graphicFrame>
        <p:sp>
          <p:nvSpPr>
            <p:cNvPr id="20498" name="PSText"/>
            <p:cNvSpPr txBox="1">
              <a:spLocks noChangeArrowheads="1"/>
            </p:cNvSpPr>
            <p:nvPr/>
          </p:nvSpPr>
          <p:spPr bwMode="auto">
            <a:xfrm>
              <a:off x="1776" y="1584"/>
              <a:ext cx="400" cy="240"/>
            </a:xfrm>
            <a:prstGeom prst="rect">
              <a:avLst/>
            </a:prstGeom>
            <a:noFill/>
            <a:ln w="9525">
              <a:noFill/>
              <a:miter lim="800000"/>
              <a:headEnd/>
              <a:tailEnd/>
            </a:ln>
            <a:effectLst/>
          </p:spPr>
          <p:txBody>
            <a:bodyPr/>
            <a:lstStyle/>
            <a:p>
              <a:r>
                <a:rPr lang="en-US" sz="2400"/>
                <a:t>2.</a:t>
              </a:r>
            </a:p>
          </p:txBody>
        </p:sp>
        <p:sp>
          <p:nvSpPr>
            <p:cNvPr id="20499" name="PSArrow"/>
            <p:cNvSpPr>
              <a:spLocks noChangeArrowheads="1"/>
            </p:cNvSpPr>
            <p:nvPr/>
          </p:nvSpPr>
          <p:spPr bwMode="auto">
            <a:xfrm>
              <a:off x="1656" y="17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93825" y="3865563"/>
            <a:ext cx="1833563" cy="1239837"/>
            <a:chOff x="878" y="2400"/>
            <a:chExt cx="1155" cy="781"/>
          </a:xfrm>
        </p:grpSpPr>
        <p:graphicFrame>
          <p:nvGraphicFramePr>
            <p:cNvPr id="20489" name="PSPic"/>
            <p:cNvGraphicFramePr>
              <a:graphicFrameLocks noChangeAspect="1"/>
            </p:cNvGraphicFramePr>
            <p:nvPr/>
          </p:nvGraphicFramePr>
          <p:xfrm>
            <a:off x="998" y="2640"/>
            <a:ext cx="1035" cy="541"/>
          </p:xfrm>
          <a:graphic>
            <a:graphicData uri="http://schemas.openxmlformats.org/presentationml/2006/ole">
              <p:oleObj spid="_x0000_s754694" name="Equation" r:id="rId8" imgW="622300" imgH="330200" progId="">
                <p:embed/>
              </p:oleObj>
            </a:graphicData>
          </a:graphic>
        </p:graphicFrame>
        <p:sp>
          <p:nvSpPr>
            <p:cNvPr id="20501" name="PSText"/>
            <p:cNvSpPr txBox="1">
              <a:spLocks noChangeArrowheads="1"/>
            </p:cNvSpPr>
            <p:nvPr/>
          </p:nvSpPr>
          <p:spPr bwMode="auto">
            <a:xfrm>
              <a:off x="998" y="2400"/>
              <a:ext cx="400" cy="240"/>
            </a:xfrm>
            <a:prstGeom prst="rect">
              <a:avLst/>
            </a:prstGeom>
            <a:noFill/>
            <a:ln w="9525">
              <a:noFill/>
              <a:miter lim="800000"/>
              <a:headEnd/>
              <a:tailEnd/>
            </a:ln>
            <a:effectLst/>
          </p:spPr>
          <p:txBody>
            <a:bodyPr/>
            <a:lstStyle/>
            <a:p>
              <a:r>
                <a:rPr lang="en-US" sz="2400"/>
                <a:t>3.</a:t>
              </a:r>
            </a:p>
          </p:txBody>
        </p:sp>
        <p:sp>
          <p:nvSpPr>
            <p:cNvPr id="20502" name="PSArrow"/>
            <p:cNvSpPr>
              <a:spLocks noChangeArrowheads="1"/>
            </p:cNvSpPr>
            <p:nvPr/>
          </p:nvSpPr>
          <p:spPr bwMode="auto">
            <a:xfrm>
              <a:off x="878"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367338"/>
            <a:ext cx="1749425" cy="881062"/>
            <a:chOff x="312" y="3216"/>
            <a:chExt cx="1102" cy="555"/>
          </a:xfrm>
        </p:grpSpPr>
        <p:graphicFrame>
          <p:nvGraphicFramePr>
            <p:cNvPr id="20491" name="PSPic"/>
            <p:cNvGraphicFramePr>
              <a:graphicFrameLocks noChangeAspect="1"/>
            </p:cNvGraphicFramePr>
            <p:nvPr/>
          </p:nvGraphicFramePr>
          <p:xfrm>
            <a:off x="432" y="3456"/>
            <a:ext cx="982" cy="315"/>
          </p:xfrm>
          <a:graphic>
            <a:graphicData uri="http://schemas.openxmlformats.org/presentationml/2006/ole">
              <p:oleObj spid="_x0000_s754693" name="Equation" r:id="rId9" imgW="596900" imgH="190500" progId="">
                <p:embed/>
              </p:oleObj>
            </a:graphicData>
          </a:graphic>
        </p:graphicFrame>
        <p:sp>
          <p:nvSpPr>
            <p:cNvPr id="20504" name="PSText"/>
            <p:cNvSpPr txBox="1">
              <a:spLocks noChangeArrowheads="1"/>
            </p:cNvSpPr>
            <p:nvPr/>
          </p:nvSpPr>
          <p:spPr bwMode="auto">
            <a:xfrm>
              <a:off x="432" y="3216"/>
              <a:ext cx="400" cy="240"/>
            </a:xfrm>
            <a:prstGeom prst="rect">
              <a:avLst/>
            </a:prstGeom>
            <a:noFill/>
            <a:ln w="9525">
              <a:noFill/>
              <a:miter lim="800000"/>
              <a:headEnd/>
              <a:tailEnd/>
            </a:ln>
            <a:effectLst/>
          </p:spPr>
          <p:txBody>
            <a:bodyPr/>
            <a:lstStyle/>
            <a:p>
              <a:r>
                <a:rPr lang="en-US" sz="2400"/>
                <a:t>4.</a:t>
              </a:r>
            </a:p>
          </p:txBody>
        </p:sp>
        <p:sp>
          <p:nvSpPr>
            <p:cNvPr id="20505" name="PSArrow"/>
            <p:cNvSpPr>
              <a:spLocks noChangeArrowheads="1"/>
            </p:cNvSpPr>
            <p:nvPr/>
          </p:nvSpPr>
          <p:spPr bwMode="auto">
            <a:xfrm>
              <a:off x="312"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51163" y="5367338"/>
            <a:ext cx="1790700" cy="881062"/>
            <a:chOff x="1656" y="3216"/>
            <a:chExt cx="1128" cy="555"/>
          </a:xfrm>
        </p:grpSpPr>
        <p:graphicFrame>
          <p:nvGraphicFramePr>
            <p:cNvPr id="20493" name="PSPic"/>
            <p:cNvGraphicFramePr>
              <a:graphicFrameLocks noChangeAspect="1"/>
            </p:cNvGraphicFramePr>
            <p:nvPr/>
          </p:nvGraphicFramePr>
          <p:xfrm>
            <a:off x="1776" y="3456"/>
            <a:ext cx="1008" cy="315"/>
          </p:xfrm>
          <a:graphic>
            <a:graphicData uri="http://schemas.openxmlformats.org/presentationml/2006/ole">
              <p:oleObj spid="_x0000_s754692" name="Equation" r:id="rId10" imgW="609336" imgH="190417" progId="">
                <p:embed/>
              </p:oleObj>
            </a:graphicData>
          </a:graphic>
        </p:graphicFrame>
        <p:sp>
          <p:nvSpPr>
            <p:cNvPr id="20507" name="PSText"/>
            <p:cNvSpPr txBox="1">
              <a:spLocks noChangeArrowheads="1"/>
            </p:cNvSpPr>
            <p:nvPr/>
          </p:nvSpPr>
          <p:spPr bwMode="auto">
            <a:xfrm>
              <a:off x="1776" y="3216"/>
              <a:ext cx="400" cy="240"/>
            </a:xfrm>
            <a:prstGeom prst="rect">
              <a:avLst/>
            </a:prstGeom>
            <a:noFill/>
            <a:ln w="9525">
              <a:noFill/>
              <a:miter lim="800000"/>
              <a:headEnd/>
              <a:tailEnd/>
            </a:ln>
            <a:effectLst/>
          </p:spPr>
          <p:txBody>
            <a:bodyPr/>
            <a:lstStyle/>
            <a:p>
              <a:r>
                <a:rPr lang="en-US" sz="2400"/>
                <a:t>5.</a:t>
              </a:r>
            </a:p>
          </p:txBody>
        </p:sp>
        <p:sp>
          <p:nvSpPr>
            <p:cNvPr id="20508" name="PSArrow"/>
            <p:cNvSpPr>
              <a:spLocks noChangeArrowheads="1"/>
            </p:cNvSpPr>
            <p:nvPr/>
          </p:nvSpPr>
          <p:spPr bwMode="auto">
            <a:xfrm>
              <a:off x="1656"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511"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10" name="Object 30"/>
          <p:cNvGraphicFramePr>
            <a:graphicFrameLocks noChangeAspect="1"/>
          </p:cNvGraphicFramePr>
          <p:nvPr/>
        </p:nvGraphicFramePr>
        <p:xfrm>
          <a:off x="2209800" y="1143000"/>
          <a:ext cx="5486400" cy="719138"/>
        </p:xfrm>
        <a:graphic>
          <a:graphicData uri="http://schemas.openxmlformats.org/presentationml/2006/ole">
            <p:oleObj spid="_x0000_s754691" name="Equation" r:id="rId11" imgW="18669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04775"/>
            <a:ext cx="8229600" cy="1647825"/>
          </a:xfrm>
        </p:spPr>
        <p:txBody>
          <a:bodyPr>
            <a:spAutoFit/>
          </a:bodyPr>
          <a:lstStyle/>
          <a:p>
            <a:r>
              <a:rPr lang="en-US" sz="2800"/>
              <a:t>Use </a:t>
            </a:r>
            <a:r>
              <a:rPr lang="en-US" sz="2800" i="1"/>
              <a:t>Lagrange multipliers</a:t>
            </a:r>
            <a:r>
              <a:rPr lang="en-US" sz="2800"/>
              <a:t> to find the maximum value of the function subject to the given constraint.</a:t>
            </a:r>
          </a:p>
        </p:txBody>
      </p:sp>
      <p:graphicFrame>
        <p:nvGraphicFramePr>
          <p:cNvPr id="21507" name="TPChart"/>
          <p:cNvGraphicFramePr>
            <a:graphicFrameLocks noChangeAspect="1"/>
          </p:cNvGraphicFramePr>
          <p:nvPr/>
        </p:nvGraphicFramePr>
        <p:xfrm>
          <a:off x="4953000" y="1981200"/>
          <a:ext cx="4191000" cy="4876800"/>
        </p:xfrm>
        <a:graphic>
          <a:graphicData uri="http://schemas.openxmlformats.org/presentationml/2006/ole">
            <p:oleObj spid="_x0000_s755714"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457200" y="2205038"/>
            <a:ext cx="2133600" cy="4195762"/>
          </a:xfrm>
        </p:spPr>
        <p:txBody>
          <a:bodyPr>
            <a:spAutoFit/>
          </a:bodyPr>
          <a:lstStyle/>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a:p>
            <a:pPr marL="609600" indent="-609600">
              <a:spcAft>
                <a:spcPct val="95000"/>
              </a:spcAft>
              <a:buFontTx/>
              <a:buAutoNum type="arabicPeriod"/>
            </a:pPr>
            <a:r>
              <a:rPr lang="en-US" sz="2800"/>
              <a:t>x</a:t>
            </a:r>
          </a:p>
        </p:txBody>
      </p:sp>
      <p:sp>
        <p:nvSpPr>
          <p:cNvPr id="21510"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2362200" y="1219200"/>
          <a:ext cx="6324600" cy="633413"/>
        </p:xfrm>
        <a:graphic>
          <a:graphicData uri="http://schemas.openxmlformats.org/presentationml/2006/ole">
            <p:oleObj spid="_x0000_s755715" name="Equation" r:id="rId6" imgW="2438400" imgH="241300" progId="">
              <p:embed/>
            </p:oleObj>
          </a:graphicData>
        </a:graphic>
      </p:graphicFrame>
      <p:sp>
        <p:nvSpPr>
          <p:cNvPr id="2151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1" name="Object 7"/>
          <p:cNvGraphicFramePr>
            <a:graphicFrameLocks noChangeAspect="1"/>
          </p:cNvGraphicFramePr>
          <p:nvPr/>
        </p:nvGraphicFramePr>
        <p:xfrm>
          <a:off x="990600" y="2057400"/>
          <a:ext cx="3238500" cy="669925"/>
        </p:xfrm>
        <a:graphic>
          <a:graphicData uri="http://schemas.openxmlformats.org/presentationml/2006/ole">
            <p:oleObj spid="_x0000_s755716" name="Equation" r:id="rId7" imgW="1029147" imgH="215994" progId="">
              <p:embed/>
            </p:oleObj>
          </a:graphicData>
        </a:graphic>
      </p:graphicFrame>
      <p:sp>
        <p:nvSpPr>
          <p:cNvPr id="2151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3" name="Object 9"/>
          <p:cNvGraphicFramePr>
            <a:graphicFrameLocks noChangeAspect="1"/>
          </p:cNvGraphicFramePr>
          <p:nvPr/>
        </p:nvGraphicFramePr>
        <p:xfrm>
          <a:off x="990600" y="2971800"/>
          <a:ext cx="3189288" cy="669925"/>
        </p:xfrm>
        <a:graphic>
          <a:graphicData uri="http://schemas.openxmlformats.org/presentationml/2006/ole">
            <p:oleObj spid="_x0000_s755717" name="Equation" r:id="rId8" imgW="1016000" imgH="215900" progId="">
              <p:embed/>
            </p:oleObj>
          </a:graphicData>
        </a:graphic>
      </p:graphicFrame>
      <p:sp>
        <p:nvSpPr>
          <p:cNvPr id="2151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5" name="Object 11"/>
          <p:cNvGraphicFramePr>
            <a:graphicFrameLocks noChangeAspect="1"/>
          </p:cNvGraphicFramePr>
          <p:nvPr/>
        </p:nvGraphicFramePr>
        <p:xfrm>
          <a:off x="990600" y="3886200"/>
          <a:ext cx="3048000" cy="669925"/>
        </p:xfrm>
        <a:graphic>
          <a:graphicData uri="http://schemas.openxmlformats.org/presentationml/2006/ole">
            <p:oleObj spid="_x0000_s755718" name="Equation" r:id="rId9" imgW="965200" imgH="215900" progId="">
              <p:embed/>
            </p:oleObj>
          </a:graphicData>
        </a:graphic>
      </p:graphicFrame>
      <p:sp>
        <p:nvSpPr>
          <p:cNvPr id="2151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7" name="Object 13"/>
          <p:cNvGraphicFramePr>
            <a:graphicFrameLocks noChangeAspect="1"/>
          </p:cNvGraphicFramePr>
          <p:nvPr/>
        </p:nvGraphicFramePr>
        <p:xfrm>
          <a:off x="914400" y="4876800"/>
          <a:ext cx="2928938" cy="669925"/>
        </p:xfrm>
        <a:graphic>
          <a:graphicData uri="http://schemas.openxmlformats.org/presentationml/2006/ole">
            <p:oleObj spid="_x0000_s755719" name="Equation" r:id="rId10" imgW="927100" imgH="215900" progId="">
              <p:embed/>
            </p:oleObj>
          </a:graphicData>
        </a:graphic>
      </p:graphicFrame>
      <p:sp>
        <p:nvSpPr>
          <p:cNvPr id="2152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9" name="Object 15"/>
          <p:cNvGraphicFramePr>
            <a:graphicFrameLocks noChangeAspect="1"/>
          </p:cNvGraphicFramePr>
          <p:nvPr/>
        </p:nvGraphicFramePr>
        <p:xfrm>
          <a:off x="914400" y="5791200"/>
          <a:ext cx="3048000" cy="669925"/>
        </p:xfrm>
        <a:graphic>
          <a:graphicData uri="http://schemas.openxmlformats.org/presentationml/2006/ole">
            <p:oleObj spid="_x0000_s755720" name="Equation" r:id="rId11" imgW="965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381000"/>
            <a:ext cx="8458200" cy="915988"/>
          </a:xfrm>
        </p:spPr>
        <p:txBody>
          <a:bodyPr>
            <a:spAutoFit/>
          </a:bodyPr>
          <a:lstStyle/>
          <a:p>
            <a:r>
              <a:rPr lang="en-US" sz="3600"/>
              <a:t>Find     for the function                            .</a:t>
            </a:r>
          </a:p>
        </p:txBody>
      </p:sp>
      <p:graphicFrame>
        <p:nvGraphicFramePr>
          <p:cNvPr id="22531" name="TPChart"/>
          <p:cNvGraphicFramePr>
            <a:graphicFrameLocks noChangeAspect="1"/>
          </p:cNvGraphicFramePr>
          <p:nvPr/>
        </p:nvGraphicFramePr>
        <p:xfrm>
          <a:off x="4508500" y="1651000"/>
          <a:ext cx="4572000" cy="5143500"/>
        </p:xfrm>
        <a:graphic>
          <a:graphicData uri="http://schemas.openxmlformats.org/presentationml/2006/ole">
            <p:oleObj spid="_x0000_s756738"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1905000"/>
            <a:ext cx="19812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22534"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1371600" y="685800"/>
          <a:ext cx="774700" cy="838200"/>
        </p:xfrm>
        <a:graphic>
          <a:graphicData uri="http://schemas.openxmlformats.org/presentationml/2006/ole">
            <p:oleObj spid="_x0000_s756739" name="Equation" r:id="rId6" imgW="190417" imgH="203112" progId="">
              <p:embed/>
            </p:oleObj>
          </a:graphicData>
        </a:graphic>
      </p:graphicFrame>
      <p:sp>
        <p:nvSpPr>
          <p:cNvPr id="22536" name="Rectangle 8"/>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5" name="Object 7"/>
          <p:cNvGraphicFramePr>
            <a:graphicFrameLocks noChangeAspect="1"/>
          </p:cNvGraphicFramePr>
          <p:nvPr/>
        </p:nvGraphicFramePr>
        <p:xfrm>
          <a:off x="5181600" y="625475"/>
          <a:ext cx="3581400" cy="669925"/>
        </p:xfrm>
        <a:graphic>
          <a:graphicData uri="http://schemas.openxmlformats.org/presentationml/2006/ole">
            <p:oleObj spid="_x0000_s756740" name="Equation" r:id="rId7" imgW="1104900" imgH="203200" progId="">
              <p:embed/>
            </p:oleObj>
          </a:graphicData>
        </a:graphic>
      </p:graphicFrame>
      <p:sp>
        <p:nvSpPr>
          <p:cNvPr id="2253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7" name="Object 9"/>
          <p:cNvGraphicFramePr>
            <a:graphicFrameLocks noChangeAspect="1"/>
          </p:cNvGraphicFramePr>
          <p:nvPr/>
        </p:nvGraphicFramePr>
        <p:xfrm>
          <a:off x="990600" y="1905000"/>
          <a:ext cx="2716213" cy="658813"/>
        </p:xfrm>
        <a:graphic>
          <a:graphicData uri="http://schemas.openxmlformats.org/presentationml/2006/ole">
            <p:oleObj spid="_x0000_s756741" name="Equation" r:id="rId8" imgW="875920" imgH="215806" progId="">
              <p:embed/>
            </p:oleObj>
          </a:graphicData>
        </a:graphic>
      </p:graphicFrame>
      <p:sp>
        <p:nvSpPr>
          <p:cNvPr id="22540"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9" name="Object 11"/>
          <p:cNvGraphicFramePr>
            <a:graphicFrameLocks noChangeAspect="1"/>
          </p:cNvGraphicFramePr>
          <p:nvPr/>
        </p:nvGraphicFramePr>
        <p:xfrm>
          <a:off x="990600" y="2895600"/>
          <a:ext cx="2667000" cy="658813"/>
        </p:xfrm>
        <a:graphic>
          <a:graphicData uri="http://schemas.openxmlformats.org/presentationml/2006/ole">
            <p:oleObj spid="_x0000_s756742" name="Equation" r:id="rId9" imgW="863225" imgH="215806" progId="">
              <p:embed/>
            </p:oleObj>
          </a:graphicData>
        </a:graphic>
      </p:graphicFrame>
      <p:sp>
        <p:nvSpPr>
          <p:cNvPr id="2254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1" name="Object 13"/>
          <p:cNvGraphicFramePr>
            <a:graphicFrameLocks noChangeAspect="1"/>
          </p:cNvGraphicFramePr>
          <p:nvPr/>
        </p:nvGraphicFramePr>
        <p:xfrm>
          <a:off x="990600" y="3902075"/>
          <a:ext cx="2647950" cy="658813"/>
        </p:xfrm>
        <a:graphic>
          <a:graphicData uri="http://schemas.openxmlformats.org/presentationml/2006/ole">
            <p:oleObj spid="_x0000_s756743" name="Equation" r:id="rId10" imgW="850531" imgH="215806" progId="">
              <p:embed/>
            </p:oleObj>
          </a:graphicData>
        </a:graphic>
      </p:graphicFrame>
      <p:sp>
        <p:nvSpPr>
          <p:cNvPr id="22544"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3" name="Object 15"/>
          <p:cNvGraphicFramePr>
            <a:graphicFrameLocks noChangeAspect="1"/>
          </p:cNvGraphicFramePr>
          <p:nvPr/>
        </p:nvGraphicFramePr>
        <p:xfrm>
          <a:off x="990600" y="4892675"/>
          <a:ext cx="2647950" cy="658813"/>
        </p:xfrm>
        <a:graphic>
          <a:graphicData uri="http://schemas.openxmlformats.org/presentationml/2006/ole">
            <p:oleObj spid="_x0000_s756744" name="Equation" r:id="rId11" imgW="850531" imgH="215806" progId="">
              <p:embed/>
            </p:oleObj>
          </a:graphicData>
        </a:graphic>
      </p:graphicFrame>
      <p:sp>
        <p:nvSpPr>
          <p:cNvPr id="22546" name="Rectangle 1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5" name="Object 17"/>
          <p:cNvGraphicFramePr>
            <a:graphicFrameLocks noChangeAspect="1"/>
          </p:cNvGraphicFramePr>
          <p:nvPr/>
        </p:nvGraphicFramePr>
        <p:xfrm>
          <a:off x="990600" y="5867400"/>
          <a:ext cx="2667000" cy="658813"/>
        </p:xfrm>
        <a:graphic>
          <a:graphicData uri="http://schemas.openxmlformats.org/presentationml/2006/ole">
            <p:oleObj spid="_x0000_s756745" name="Equation" r:id="rId12" imgW="863225"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290513"/>
            <a:ext cx="8229600" cy="1462087"/>
          </a:xfrm>
        </p:spPr>
        <p:txBody>
          <a:bodyPr>
            <a:spAutoFit/>
          </a:bodyPr>
          <a:lstStyle/>
          <a:p>
            <a:r>
              <a:rPr lang="en-US" sz="2400"/>
              <a:t>The ellipsoid                                          intersects the plane </a:t>
            </a:r>
            <a:r>
              <a:rPr lang="en-US" sz="2400" i="1"/>
              <a:t>y</a:t>
            </a:r>
            <a:r>
              <a:rPr lang="en-US" sz="2400"/>
              <a:t> = 2 in an ellipse. Find parametric equations for the tangent line to this ellipse at the point (1, 2, 2).</a:t>
            </a:r>
          </a:p>
        </p:txBody>
      </p:sp>
      <p:graphicFrame>
        <p:nvGraphicFramePr>
          <p:cNvPr id="23555" name="TPChart"/>
          <p:cNvGraphicFramePr>
            <a:graphicFrameLocks noChangeAspect="1"/>
          </p:cNvGraphicFramePr>
          <p:nvPr/>
        </p:nvGraphicFramePr>
        <p:xfrm>
          <a:off x="5029200" y="1981200"/>
          <a:ext cx="4114800" cy="4876800"/>
        </p:xfrm>
        <a:graphic>
          <a:graphicData uri="http://schemas.openxmlformats.org/presentationml/2006/ole">
            <p:oleObj spid="_x0000_s757762" name="Chart" r:id="rId5" imgW="4571989" imgH="5143584" progId="MSGraph.Chart.8">
              <p:embed followColorScheme="full"/>
            </p:oleObj>
          </a:graphicData>
        </a:graphic>
      </p:graphicFrame>
      <p:sp>
        <p:nvSpPr>
          <p:cNvPr id="2355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2438400" y="438150"/>
          <a:ext cx="3200400" cy="628650"/>
        </p:xfrm>
        <a:graphic>
          <a:graphicData uri="http://schemas.openxmlformats.org/presentationml/2006/ole">
            <p:oleObj spid="_x0000_s757763" name="Equation" r:id="rId6" imgW="1079500" imgH="215900" progId="">
              <p:embed/>
            </p:oleObj>
          </a:graphicData>
        </a:graphic>
      </p:graphicFrame>
      <p:sp>
        <p:nvSpPr>
          <p:cNvPr id="23556" name="TPAnswers"/>
          <p:cNvSpPr>
            <a:spLocks noGrp="1" noChangeArrowheads="1"/>
          </p:cNvSpPr>
          <p:nvPr>
            <p:ph type="body" idx="1"/>
            <p:custDataLst>
              <p:tags r:id="rId3"/>
            </p:custDataLst>
          </p:nvPr>
        </p:nvSpPr>
        <p:spPr>
          <a:xfrm>
            <a:off x="457200" y="2362200"/>
            <a:ext cx="4876800" cy="2209800"/>
          </a:xfrm>
        </p:spPr>
        <p:txBody>
          <a:bodyPr>
            <a:spAutoFit/>
          </a:bodyPr>
          <a:lstStyle/>
          <a:p>
            <a:pPr marL="609600" indent="-609600">
              <a:buFontTx/>
              <a:buAutoNum type="arabicPeriod"/>
            </a:pPr>
            <a:r>
              <a:rPr lang="fr-FR" sz="2400"/>
              <a:t> </a:t>
            </a:r>
            <a:r>
              <a:rPr lang="fr-FR" sz="2400" i="1"/>
              <a:t>x</a:t>
            </a:r>
            <a:r>
              <a:rPr lang="fr-FR" sz="2400"/>
              <a:t> = 1 + </a:t>
            </a:r>
            <a:r>
              <a:rPr lang="fr-FR" sz="2400" i="1"/>
              <a:t>t</a:t>
            </a:r>
            <a:r>
              <a:rPr lang="fr-FR" sz="2400"/>
              <a:t>,  </a:t>
            </a:r>
            <a:r>
              <a:rPr lang="fr-FR" sz="2400" i="1"/>
              <a:t>y</a:t>
            </a:r>
            <a:r>
              <a:rPr lang="fr-FR" sz="2400"/>
              <a:t> = 2,  </a:t>
            </a:r>
            <a:r>
              <a:rPr lang="fr-FR" sz="2400" i="1"/>
              <a:t>z</a:t>
            </a:r>
            <a:r>
              <a:rPr lang="fr-FR" sz="2400"/>
              <a:t> = 4</a:t>
            </a:r>
            <a:r>
              <a:rPr lang="fr-FR" sz="2400" i="1"/>
              <a:t>t</a:t>
            </a:r>
            <a:r>
              <a:rPr lang="fr-FR" sz="2400"/>
              <a:t> - 2</a:t>
            </a:r>
          </a:p>
          <a:p>
            <a:pPr marL="609600" indent="-609600">
              <a:buFontTx/>
              <a:buAutoNum type="arabicPeriod"/>
            </a:pPr>
            <a:r>
              <a:rPr lang="fr-FR" sz="2400"/>
              <a:t> </a:t>
            </a:r>
            <a:r>
              <a:rPr lang="fr-FR" sz="2400" i="1"/>
              <a:t>x</a:t>
            </a:r>
            <a:r>
              <a:rPr lang="fr-FR" sz="2400"/>
              <a:t> = 1 + </a:t>
            </a:r>
            <a:r>
              <a:rPr lang="fr-FR" sz="2400" i="1"/>
              <a:t>t</a:t>
            </a:r>
            <a:r>
              <a:rPr lang="fr-FR" sz="2400"/>
              <a:t>,  </a:t>
            </a:r>
            <a:r>
              <a:rPr lang="fr-FR" sz="2400" i="1"/>
              <a:t>y</a:t>
            </a:r>
            <a:r>
              <a:rPr lang="fr-FR" sz="2400"/>
              <a:t> = 1,  </a:t>
            </a:r>
            <a:r>
              <a:rPr lang="fr-FR" sz="2400" i="1"/>
              <a:t>z</a:t>
            </a:r>
            <a:r>
              <a:rPr lang="fr-FR" sz="2400"/>
              <a:t> = 4</a:t>
            </a:r>
            <a:r>
              <a:rPr lang="fr-FR" sz="2400" i="1"/>
              <a:t>t</a:t>
            </a:r>
            <a:r>
              <a:rPr lang="fr-FR" sz="2400"/>
              <a:t> + 2</a:t>
            </a:r>
          </a:p>
          <a:p>
            <a:pPr marL="609600" indent="-609600">
              <a:buFontTx/>
              <a:buAutoNum type="arabicPeriod"/>
            </a:pPr>
            <a:r>
              <a:rPr lang="fr-FR" sz="2400"/>
              <a:t> </a:t>
            </a:r>
            <a:r>
              <a:rPr lang="fr-FR" sz="2400" i="1"/>
              <a:t>x</a:t>
            </a:r>
            <a:r>
              <a:rPr lang="fr-FR" sz="2400"/>
              <a:t> = 1 + </a:t>
            </a:r>
            <a:r>
              <a:rPr lang="fr-FR" sz="2400" i="1"/>
              <a:t>t</a:t>
            </a:r>
            <a:r>
              <a:rPr lang="fr-FR" sz="2400"/>
              <a:t>,  </a:t>
            </a:r>
            <a:r>
              <a:rPr lang="fr-FR" sz="2400" i="1"/>
              <a:t>y</a:t>
            </a:r>
            <a:r>
              <a:rPr lang="fr-FR" sz="2400"/>
              <a:t> = 2,  </a:t>
            </a:r>
            <a:r>
              <a:rPr lang="fr-FR" sz="2400" i="1"/>
              <a:t>z</a:t>
            </a:r>
            <a:r>
              <a:rPr lang="fr-FR" sz="2400"/>
              <a:t> = - 4</a:t>
            </a:r>
            <a:r>
              <a:rPr lang="fr-FR" sz="2400" i="1"/>
              <a:t>t</a:t>
            </a:r>
            <a:r>
              <a:rPr lang="fr-FR" sz="2400"/>
              <a:t> + 2</a:t>
            </a:r>
          </a:p>
          <a:p>
            <a:pPr marL="609600" indent="-609600">
              <a:buFontTx/>
              <a:buAutoNum type="arabicPeriod"/>
            </a:pPr>
            <a:r>
              <a:rPr lang="fr-FR" sz="2400"/>
              <a:t> </a:t>
            </a:r>
            <a:r>
              <a:rPr lang="fr-FR" sz="2400" i="1"/>
              <a:t>x</a:t>
            </a:r>
            <a:r>
              <a:rPr lang="fr-FR" sz="2400"/>
              <a:t> = 1 + </a:t>
            </a:r>
            <a:r>
              <a:rPr lang="fr-FR" sz="2400" i="1"/>
              <a:t>t</a:t>
            </a:r>
            <a:r>
              <a:rPr lang="fr-FR" sz="2400"/>
              <a:t>,  </a:t>
            </a:r>
            <a:r>
              <a:rPr lang="fr-FR" sz="2400" i="1"/>
              <a:t>y</a:t>
            </a:r>
            <a:r>
              <a:rPr lang="fr-FR" sz="2400"/>
              <a:t> = 2,  </a:t>
            </a:r>
            <a:r>
              <a:rPr lang="fr-FR" sz="2400" i="1"/>
              <a:t>z</a:t>
            </a:r>
            <a:r>
              <a:rPr lang="fr-FR" sz="2400"/>
              <a:t> = - 4</a:t>
            </a:r>
            <a:r>
              <a:rPr lang="fr-FR" sz="2400" i="1"/>
              <a:t>t</a:t>
            </a:r>
            <a:r>
              <a:rPr lang="fr-FR" sz="2400"/>
              <a:t> – 2</a:t>
            </a:r>
          </a:p>
          <a:p>
            <a:pPr marL="609600" indent="-609600">
              <a:buFontTx/>
              <a:buAutoNum type="arabicPeriod"/>
            </a:pPr>
            <a:r>
              <a:rPr lang="fr-FR" sz="2400"/>
              <a:t> </a:t>
            </a:r>
            <a:r>
              <a:rPr lang="fr-FR" sz="2400" i="1"/>
              <a:t>x</a:t>
            </a:r>
            <a:r>
              <a:rPr lang="fr-FR" sz="2400"/>
              <a:t> =  t,  </a:t>
            </a:r>
            <a:r>
              <a:rPr lang="fr-FR" sz="2400" i="1"/>
              <a:t>y</a:t>
            </a:r>
            <a:r>
              <a:rPr lang="fr-FR" sz="2400"/>
              <a:t> = 2,  </a:t>
            </a:r>
            <a:r>
              <a:rPr lang="fr-FR" sz="2400" i="1"/>
              <a:t>z</a:t>
            </a:r>
            <a:r>
              <a:rPr lang="fr-FR" sz="2400"/>
              <a:t> = - 4</a:t>
            </a:r>
            <a:r>
              <a:rPr lang="fr-FR" sz="2400" i="1"/>
              <a:t>t</a:t>
            </a:r>
            <a:r>
              <a:rPr lang="fr-FR" sz="2400"/>
              <a:t> + 2</a:t>
            </a:r>
            <a:endParaRPr lang="en-US" sz="24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106363"/>
            <a:ext cx="8229600" cy="1341437"/>
          </a:xfrm>
        </p:spPr>
        <p:txBody>
          <a:bodyPr>
            <a:spAutoFit/>
          </a:bodyPr>
          <a:lstStyle/>
          <a:p>
            <a:r>
              <a:rPr lang="en-US" sz="3200"/>
              <a:t>How many </a:t>
            </a:r>
            <a:r>
              <a:rPr lang="en-US" sz="3200" i="1"/>
              <a:t>nth</a:t>
            </a:r>
            <a:r>
              <a:rPr lang="en-US" sz="3200"/>
              <a:t>-order partial derivatives does a function of two variables have?</a:t>
            </a:r>
          </a:p>
        </p:txBody>
      </p:sp>
      <p:graphicFrame>
        <p:nvGraphicFramePr>
          <p:cNvPr id="24579" name="TPChart"/>
          <p:cNvGraphicFramePr>
            <a:graphicFrameLocks noChangeAspect="1"/>
          </p:cNvGraphicFramePr>
          <p:nvPr/>
        </p:nvGraphicFramePr>
        <p:xfrm>
          <a:off x="4508500" y="1651000"/>
          <a:ext cx="4572000" cy="5143500"/>
        </p:xfrm>
        <a:graphic>
          <a:graphicData uri="http://schemas.openxmlformats.org/presentationml/2006/ole">
            <p:oleObj spid="_x0000_s758786" name="Chart" r:id="rId5" imgW="4571989" imgH="5143584" progId="MSGraph.Chart.8">
              <p:embed followColorScheme="full"/>
            </p:oleObj>
          </a:graphicData>
        </a:graphic>
      </p:graphicFrame>
      <p:sp>
        <p:nvSpPr>
          <p:cNvPr id="24580" name="TPAnswers" hidden="1"/>
          <p:cNvSpPr>
            <a:spLocks noGrp="1" noChangeArrowheads="1"/>
          </p:cNvSpPr>
          <p:nvPr>
            <p:ph type="body" idx="1"/>
            <p:custDataLst>
              <p:tags r:id="rId3"/>
            </p:custDataLst>
          </p:nvPr>
        </p:nvSpPr>
        <p:spPr>
          <a:xfrm>
            <a:off x="3048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647700" y="2133600"/>
            <a:ext cx="825500" cy="1579563"/>
            <a:chOff x="408" y="1344"/>
            <a:chExt cx="520" cy="995"/>
          </a:xfrm>
        </p:grpSpPr>
        <p:graphicFrame>
          <p:nvGraphicFramePr>
            <p:cNvPr id="24581" name="PSPic"/>
            <p:cNvGraphicFramePr>
              <a:graphicFrameLocks noChangeAspect="1"/>
            </p:cNvGraphicFramePr>
            <p:nvPr/>
          </p:nvGraphicFramePr>
          <p:xfrm>
            <a:off x="528" y="1584"/>
            <a:ext cx="315" cy="755"/>
          </p:xfrm>
          <a:graphic>
            <a:graphicData uri="http://schemas.openxmlformats.org/presentationml/2006/ole">
              <p:oleObj spid="_x0000_s758791" name="Equation" r:id="rId6" imgW="139700" imgH="330200" progId="">
                <p:embed/>
              </p:oleObj>
            </a:graphicData>
          </a:graphic>
        </p:graphicFrame>
        <p:sp>
          <p:nvSpPr>
            <p:cNvPr id="24591" name="PSText"/>
            <p:cNvSpPr txBox="1">
              <a:spLocks noChangeArrowheads="1"/>
            </p:cNvSpPr>
            <p:nvPr/>
          </p:nvSpPr>
          <p:spPr bwMode="auto">
            <a:xfrm>
              <a:off x="528" y="1344"/>
              <a:ext cx="400" cy="240"/>
            </a:xfrm>
            <a:prstGeom prst="rect">
              <a:avLst/>
            </a:prstGeom>
            <a:noFill/>
            <a:ln w="9525">
              <a:noFill/>
              <a:miter lim="800000"/>
              <a:headEnd/>
              <a:tailEnd/>
            </a:ln>
            <a:effectLst/>
          </p:spPr>
          <p:txBody>
            <a:bodyPr/>
            <a:lstStyle/>
            <a:p>
              <a:r>
                <a:rPr lang="en-US" sz="2400"/>
                <a:t>1.</a:t>
              </a:r>
            </a:p>
          </p:txBody>
        </p:sp>
        <p:sp>
          <p:nvSpPr>
            <p:cNvPr id="24592" name="PSArrow"/>
            <p:cNvSpPr>
              <a:spLocks noChangeArrowheads="1"/>
            </p:cNvSpPr>
            <p:nvPr/>
          </p:nvSpPr>
          <p:spPr bwMode="auto">
            <a:xfrm>
              <a:off x="408"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209800"/>
            <a:ext cx="830263" cy="939800"/>
            <a:chOff x="1800" y="1392"/>
            <a:chExt cx="523" cy="592"/>
          </a:xfrm>
        </p:grpSpPr>
        <p:graphicFrame>
          <p:nvGraphicFramePr>
            <p:cNvPr id="24583" name="PSPic"/>
            <p:cNvGraphicFramePr>
              <a:graphicFrameLocks noChangeAspect="1"/>
            </p:cNvGraphicFramePr>
            <p:nvPr/>
          </p:nvGraphicFramePr>
          <p:xfrm>
            <a:off x="1920" y="1632"/>
            <a:ext cx="403" cy="352"/>
          </p:xfrm>
          <a:graphic>
            <a:graphicData uri="http://schemas.openxmlformats.org/presentationml/2006/ole">
              <p:oleObj spid="_x0000_s758790" name="Equation" r:id="rId7" imgW="177338" imgH="152004" progId="">
                <p:embed/>
              </p:oleObj>
            </a:graphicData>
          </a:graphic>
        </p:graphicFrame>
        <p:sp>
          <p:nvSpPr>
            <p:cNvPr id="24594" name="PSText"/>
            <p:cNvSpPr txBox="1">
              <a:spLocks noChangeArrowheads="1"/>
            </p:cNvSpPr>
            <p:nvPr/>
          </p:nvSpPr>
          <p:spPr bwMode="auto">
            <a:xfrm>
              <a:off x="1920" y="1392"/>
              <a:ext cx="400" cy="240"/>
            </a:xfrm>
            <a:prstGeom prst="rect">
              <a:avLst/>
            </a:prstGeom>
            <a:noFill/>
            <a:ln w="9525">
              <a:noFill/>
              <a:miter lim="800000"/>
              <a:headEnd/>
              <a:tailEnd/>
            </a:ln>
            <a:effectLst/>
          </p:spPr>
          <p:txBody>
            <a:bodyPr/>
            <a:lstStyle/>
            <a:p>
              <a:r>
                <a:rPr lang="en-US" sz="2400"/>
                <a:t>2.</a:t>
              </a:r>
            </a:p>
          </p:txBody>
        </p:sp>
        <p:sp>
          <p:nvSpPr>
            <p:cNvPr id="24595" name="PSArrow"/>
            <p:cNvSpPr>
              <a:spLocks noChangeArrowheads="1"/>
            </p:cNvSpPr>
            <p:nvPr/>
          </p:nvSpPr>
          <p:spPr bwMode="auto">
            <a:xfrm>
              <a:off x="180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89100" y="3721100"/>
            <a:ext cx="825500" cy="1079500"/>
            <a:chOff x="984" y="2256"/>
            <a:chExt cx="520" cy="680"/>
          </a:xfrm>
        </p:grpSpPr>
        <p:graphicFrame>
          <p:nvGraphicFramePr>
            <p:cNvPr id="24585" name="PSPic"/>
            <p:cNvGraphicFramePr>
              <a:graphicFrameLocks noChangeAspect="1"/>
            </p:cNvGraphicFramePr>
            <p:nvPr/>
          </p:nvGraphicFramePr>
          <p:xfrm>
            <a:off x="1104" y="2496"/>
            <a:ext cx="389" cy="440"/>
          </p:xfrm>
          <a:graphic>
            <a:graphicData uri="http://schemas.openxmlformats.org/presentationml/2006/ole">
              <p:oleObj spid="_x0000_s758789" name="Equation" r:id="rId8" imgW="165172" imgH="190583" progId="">
                <p:embed/>
              </p:oleObj>
            </a:graphicData>
          </a:graphic>
        </p:graphicFrame>
        <p:sp>
          <p:nvSpPr>
            <p:cNvPr id="24597" name="PSText"/>
            <p:cNvSpPr txBox="1">
              <a:spLocks noChangeArrowheads="1"/>
            </p:cNvSpPr>
            <p:nvPr/>
          </p:nvSpPr>
          <p:spPr bwMode="auto">
            <a:xfrm>
              <a:off x="1104" y="2256"/>
              <a:ext cx="400" cy="240"/>
            </a:xfrm>
            <a:prstGeom prst="rect">
              <a:avLst/>
            </a:prstGeom>
            <a:noFill/>
            <a:ln w="9525">
              <a:noFill/>
              <a:miter lim="800000"/>
              <a:headEnd/>
              <a:tailEnd/>
            </a:ln>
            <a:effectLst/>
          </p:spPr>
          <p:txBody>
            <a:bodyPr/>
            <a:lstStyle/>
            <a:p>
              <a:r>
                <a:rPr lang="en-US" sz="2400"/>
                <a:t>3.</a:t>
              </a:r>
            </a:p>
          </p:txBody>
        </p:sp>
        <p:sp>
          <p:nvSpPr>
            <p:cNvPr id="24598" name="PSArrow"/>
            <p:cNvSpPr>
              <a:spLocks noChangeArrowheads="1"/>
            </p:cNvSpPr>
            <p:nvPr/>
          </p:nvSpPr>
          <p:spPr bwMode="auto">
            <a:xfrm>
              <a:off x="984"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4940300"/>
            <a:ext cx="825500" cy="1020763"/>
            <a:chOff x="456" y="3024"/>
            <a:chExt cx="520" cy="643"/>
          </a:xfrm>
        </p:grpSpPr>
        <p:graphicFrame>
          <p:nvGraphicFramePr>
            <p:cNvPr id="24587" name="PSPic"/>
            <p:cNvGraphicFramePr>
              <a:graphicFrameLocks noChangeAspect="1"/>
            </p:cNvGraphicFramePr>
            <p:nvPr/>
          </p:nvGraphicFramePr>
          <p:xfrm>
            <a:off x="576" y="3264"/>
            <a:ext cx="388" cy="403"/>
          </p:xfrm>
          <a:graphic>
            <a:graphicData uri="http://schemas.openxmlformats.org/presentationml/2006/ole">
              <p:oleObj spid="_x0000_s758788" name="Equation" r:id="rId9" imgW="164814" imgH="177492" progId="">
                <p:embed/>
              </p:oleObj>
            </a:graphicData>
          </a:graphic>
        </p:graphicFrame>
        <p:sp>
          <p:nvSpPr>
            <p:cNvPr id="24600" name="PSText"/>
            <p:cNvSpPr txBox="1">
              <a:spLocks noChangeArrowheads="1"/>
            </p:cNvSpPr>
            <p:nvPr/>
          </p:nvSpPr>
          <p:spPr bwMode="auto">
            <a:xfrm>
              <a:off x="576" y="3024"/>
              <a:ext cx="400" cy="240"/>
            </a:xfrm>
            <a:prstGeom prst="rect">
              <a:avLst/>
            </a:prstGeom>
            <a:noFill/>
            <a:ln w="9525">
              <a:noFill/>
              <a:miter lim="800000"/>
              <a:headEnd/>
              <a:tailEnd/>
            </a:ln>
            <a:effectLst/>
          </p:spPr>
          <p:txBody>
            <a:bodyPr/>
            <a:lstStyle/>
            <a:p>
              <a:r>
                <a:rPr lang="en-US" sz="2400"/>
                <a:t>4.</a:t>
              </a:r>
            </a:p>
          </p:txBody>
        </p:sp>
        <p:sp>
          <p:nvSpPr>
            <p:cNvPr id="24601" name="PSArrow"/>
            <p:cNvSpPr>
              <a:spLocks noChangeArrowheads="1"/>
            </p:cNvSpPr>
            <p:nvPr/>
          </p:nvSpPr>
          <p:spPr bwMode="auto">
            <a:xfrm>
              <a:off x="45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940300"/>
            <a:ext cx="1028700" cy="1079500"/>
            <a:chOff x="1848" y="3024"/>
            <a:chExt cx="648" cy="680"/>
          </a:xfrm>
        </p:grpSpPr>
        <p:graphicFrame>
          <p:nvGraphicFramePr>
            <p:cNvPr id="24589" name="PSPic"/>
            <p:cNvGraphicFramePr>
              <a:graphicFrameLocks noChangeAspect="1"/>
            </p:cNvGraphicFramePr>
            <p:nvPr/>
          </p:nvGraphicFramePr>
          <p:xfrm>
            <a:off x="1968" y="3264"/>
            <a:ext cx="528" cy="440"/>
          </p:xfrm>
          <a:graphic>
            <a:graphicData uri="http://schemas.openxmlformats.org/presentationml/2006/ole">
              <p:oleObj spid="_x0000_s758787" name="Equation" r:id="rId10" imgW="228600" imgH="190500" progId="">
                <p:embed/>
              </p:oleObj>
            </a:graphicData>
          </a:graphic>
        </p:graphicFrame>
        <p:sp>
          <p:nvSpPr>
            <p:cNvPr id="24603" name="PSText"/>
            <p:cNvSpPr txBox="1">
              <a:spLocks noChangeArrowheads="1"/>
            </p:cNvSpPr>
            <p:nvPr/>
          </p:nvSpPr>
          <p:spPr bwMode="auto">
            <a:xfrm>
              <a:off x="1968" y="3024"/>
              <a:ext cx="400" cy="240"/>
            </a:xfrm>
            <a:prstGeom prst="rect">
              <a:avLst/>
            </a:prstGeom>
            <a:noFill/>
            <a:ln w="9525">
              <a:noFill/>
              <a:miter lim="800000"/>
              <a:headEnd/>
              <a:tailEnd/>
            </a:ln>
            <a:effectLst/>
          </p:spPr>
          <p:txBody>
            <a:bodyPr/>
            <a:lstStyle/>
            <a:p>
              <a:r>
                <a:rPr lang="en-US" sz="2400"/>
                <a:t>5.</a:t>
              </a:r>
            </a:p>
          </p:txBody>
        </p:sp>
        <p:sp>
          <p:nvSpPr>
            <p:cNvPr id="24604" name="PSArrow"/>
            <p:cNvSpPr>
              <a:spLocks noChangeArrowheads="1"/>
            </p:cNvSpPr>
            <p:nvPr/>
          </p:nvSpPr>
          <p:spPr bwMode="auto">
            <a:xfrm>
              <a:off x="1848"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28575"/>
            <a:ext cx="8229600" cy="1647825"/>
          </a:xfrm>
        </p:spPr>
        <p:txBody>
          <a:bodyPr>
            <a:spAutoFit/>
          </a:bodyPr>
          <a:lstStyle/>
          <a:p>
            <a:r>
              <a:rPr lang="en-US" sz="2800"/>
              <a:t>Choose an equation from the following that expresses the fact that a function </a:t>
            </a:r>
            <a:r>
              <a:rPr lang="en-US" sz="2800" i="1"/>
              <a:t>f</a:t>
            </a:r>
            <a:r>
              <a:rPr lang="en-US" sz="2800"/>
              <a:t> is continuous at the number 6.</a:t>
            </a:r>
          </a:p>
        </p:txBody>
      </p:sp>
      <p:graphicFrame>
        <p:nvGraphicFramePr>
          <p:cNvPr id="14339" name="TPChart"/>
          <p:cNvGraphicFramePr>
            <a:graphicFrameLocks noChangeAspect="1"/>
          </p:cNvGraphicFramePr>
          <p:nvPr/>
        </p:nvGraphicFramePr>
        <p:xfrm>
          <a:off x="4572000" y="1714500"/>
          <a:ext cx="4572000" cy="5143500"/>
        </p:xfrm>
        <a:graphic>
          <a:graphicData uri="http://schemas.openxmlformats.org/presentationml/2006/ole">
            <p:oleObj spid="_x0000_s74754" name="Chart" r:id="rId5" imgW="4571989" imgH="5143584" progId="MSGraph.Chart.8">
              <p:embed followColorScheme="full"/>
            </p:oleObj>
          </a:graphicData>
        </a:graphic>
      </p:graphicFrame>
      <p:sp>
        <p:nvSpPr>
          <p:cNvPr id="14340" name="TPAnswers" hidden="1"/>
          <p:cNvSpPr>
            <a:spLocks noGrp="1" noChangeArrowheads="1"/>
          </p:cNvSpPr>
          <p:nvPr>
            <p:ph type="body" idx="1"/>
            <p:custDataLst>
              <p:tags r:id="rId3"/>
            </p:custDataLst>
          </p:nvPr>
        </p:nvSpPr>
        <p:spPr>
          <a:xfrm>
            <a:off x="457200" y="6794500"/>
            <a:ext cx="4114800" cy="1511300"/>
          </a:xfrm>
        </p:spPr>
        <p:txBody>
          <a:bodyPr>
            <a:spAutoFit/>
          </a:bodyPr>
          <a:lstStyle/>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a:p>
            <a:pPr marL="609600" indent="-609600">
              <a:buFontTx/>
              <a:buAutoNum type="arabicPeriod"/>
            </a:pPr>
            <a:r>
              <a:rPr lang="en-US" sz="1600"/>
              <a:t>x</a:t>
            </a:r>
          </a:p>
        </p:txBody>
      </p:sp>
      <p:grpSp>
        <p:nvGrpSpPr>
          <p:cNvPr id="2" name="Picture Choice 1"/>
          <p:cNvGrpSpPr>
            <a:grpSpLocks/>
          </p:cNvGrpSpPr>
          <p:nvPr/>
        </p:nvGrpSpPr>
        <p:grpSpPr bwMode="auto">
          <a:xfrm>
            <a:off x="190500" y="1905000"/>
            <a:ext cx="2008188" cy="1147763"/>
            <a:chOff x="120" y="1200"/>
            <a:chExt cx="1265" cy="723"/>
          </a:xfrm>
        </p:grpSpPr>
        <p:graphicFrame>
          <p:nvGraphicFramePr>
            <p:cNvPr id="14341" name="PSPic"/>
            <p:cNvGraphicFramePr>
              <a:graphicFrameLocks noChangeAspect="1"/>
            </p:cNvGraphicFramePr>
            <p:nvPr/>
          </p:nvGraphicFramePr>
          <p:xfrm>
            <a:off x="240" y="1440"/>
            <a:ext cx="1145" cy="483"/>
          </p:xfrm>
          <a:graphic>
            <a:graphicData uri="http://schemas.openxmlformats.org/presentationml/2006/ole">
              <p:oleObj spid="_x0000_s74759" name="Equation" r:id="rId6" imgW="673100" imgH="279400" progId="">
                <p:embed/>
              </p:oleObj>
            </a:graphicData>
          </a:graphic>
        </p:graphicFrame>
        <p:sp>
          <p:nvSpPr>
            <p:cNvPr id="14351" name="PSText"/>
            <p:cNvSpPr txBox="1">
              <a:spLocks noChangeArrowheads="1"/>
            </p:cNvSpPr>
            <p:nvPr/>
          </p:nvSpPr>
          <p:spPr bwMode="auto">
            <a:xfrm>
              <a:off x="240" y="1200"/>
              <a:ext cx="400" cy="240"/>
            </a:xfrm>
            <a:prstGeom prst="rect">
              <a:avLst/>
            </a:prstGeom>
            <a:noFill/>
            <a:ln w="9525">
              <a:noFill/>
              <a:miter lim="800000"/>
              <a:headEnd/>
              <a:tailEnd/>
            </a:ln>
            <a:effectLst/>
          </p:spPr>
          <p:txBody>
            <a:bodyPr/>
            <a:lstStyle/>
            <a:p>
              <a:r>
                <a:rPr lang="en-US" sz="2400"/>
                <a:t>1.</a:t>
              </a:r>
            </a:p>
          </p:txBody>
        </p:sp>
        <p:sp>
          <p:nvSpPr>
            <p:cNvPr id="14352" name="PSArrow"/>
            <p:cNvSpPr>
              <a:spLocks noChangeArrowheads="1"/>
            </p:cNvSpPr>
            <p:nvPr/>
          </p:nvSpPr>
          <p:spPr bwMode="auto">
            <a:xfrm>
              <a:off x="120"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444750" y="1927225"/>
            <a:ext cx="2508250" cy="1147763"/>
            <a:chOff x="1310" y="1214"/>
            <a:chExt cx="1580" cy="723"/>
          </a:xfrm>
        </p:grpSpPr>
        <p:graphicFrame>
          <p:nvGraphicFramePr>
            <p:cNvPr id="14343" name="PSPic"/>
            <p:cNvGraphicFramePr>
              <a:graphicFrameLocks noChangeAspect="1"/>
            </p:cNvGraphicFramePr>
            <p:nvPr/>
          </p:nvGraphicFramePr>
          <p:xfrm>
            <a:off x="1430" y="1454"/>
            <a:ext cx="1460" cy="483"/>
          </p:xfrm>
          <a:graphic>
            <a:graphicData uri="http://schemas.openxmlformats.org/presentationml/2006/ole">
              <p:oleObj spid="_x0000_s74758" name="Equation" r:id="rId7" imgW="850900" imgH="279400" progId="">
                <p:embed/>
              </p:oleObj>
            </a:graphicData>
          </a:graphic>
        </p:graphicFrame>
        <p:sp>
          <p:nvSpPr>
            <p:cNvPr id="14354" name="PSText"/>
            <p:cNvSpPr txBox="1">
              <a:spLocks noChangeArrowheads="1"/>
            </p:cNvSpPr>
            <p:nvPr/>
          </p:nvSpPr>
          <p:spPr bwMode="auto">
            <a:xfrm>
              <a:off x="1430" y="1214"/>
              <a:ext cx="400" cy="240"/>
            </a:xfrm>
            <a:prstGeom prst="rect">
              <a:avLst/>
            </a:prstGeom>
            <a:noFill/>
            <a:ln w="9525">
              <a:noFill/>
              <a:miter lim="800000"/>
              <a:headEnd/>
              <a:tailEnd/>
            </a:ln>
            <a:effectLst/>
          </p:spPr>
          <p:txBody>
            <a:bodyPr/>
            <a:lstStyle/>
            <a:p>
              <a:r>
                <a:rPr lang="en-US" sz="2400"/>
                <a:t>2.</a:t>
              </a:r>
            </a:p>
          </p:txBody>
        </p:sp>
        <p:sp>
          <p:nvSpPr>
            <p:cNvPr id="14355" name="PSArrow"/>
            <p:cNvSpPr>
              <a:spLocks noChangeArrowheads="1"/>
            </p:cNvSpPr>
            <p:nvPr/>
          </p:nvSpPr>
          <p:spPr bwMode="auto">
            <a:xfrm>
              <a:off x="1310" y="137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028700" y="3276600"/>
            <a:ext cx="2508250" cy="1147763"/>
            <a:chOff x="648" y="2064"/>
            <a:chExt cx="1580" cy="723"/>
          </a:xfrm>
        </p:grpSpPr>
        <p:graphicFrame>
          <p:nvGraphicFramePr>
            <p:cNvPr id="14345" name="PSPic"/>
            <p:cNvGraphicFramePr>
              <a:graphicFrameLocks noChangeAspect="1"/>
            </p:cNvGraphicFramePr>
            <p:nvPr/>
          </p:nvGraphicFramePr>
          <p:xfrm>
            <a:off x="768" y="2304"/>
            <a:ext cx="1460" cy="483"/>
          </p:xfrm>
          <a:graphic>
            <a:graphicData uri="http://schemas.openxmlformats.org/presentationml/2006/ole">
              <p:oleObj spid="_x0000_s74757" name="Equation" r:id="rId8" imgW="850900" imgH="279400" progId="">
                <p:embed/>
              </p:oleObj>
            </a:graphicData>
          </a:graphic>
        </p:graphicFrame>
        <p:sp>
          <p:nvSpPr>
            <p:cNvPr id="14357" name="PSText"/>
            <p:cNvSpPr txBox="1">
              <a:spLocks noChangeArrowheads="1"/>
            </p:cNvSpPr>
            <p:nvPr/>
          </p:nvSpPr>
          <p:spPr bwMode="auto">
            <a:xfrm>
              <a:off x="768" y="2064"/>
              <a:ext cx="400" cy="240"/>
            </a:xfrm>
            <a:prstGeom prst="rect">
              <a:avLst/>
            </a:prstGeom>
            <a:noFill/>
            <a:ln w="9525">
              <a:noFill/>
              <a:miter lim="800000"/>
              <a:headEnd/>
              <a:tailEnd/>
            </a:ln>
            <a:effectLst/>
          </p:spPr>
          <p:txBody>
            <a:bodyPr/>
            <a:lstStyle/>
            <a:p>
              <a:r>
                <a:rPr lang="en-US" sz="2400"/>
                <a:t>3.</a:t>
              </a:r>
            </a:p>
          </p:txBody>
        </p:sp>
        <p:sp>
          <p:nvSpPr>
            <p:cNvPr id="14358" name="PSArrow"/>
            <p:cNvSpPr>
              <a:spLocks noChangeArrowheads="1"/>
            </p:cNvSpPr>
            <p:nvPr/>
          </p:nvSpPr>
          <p:spPr bwMode="auto">
            <a:xfrm>
              <a:off x="648" y="22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6700" y="4572000"/>
            <a:ext cx="2008188" cy="1147763"/>
            <a:chOff x="168" y="2880"/>
            <a:chExt cx="1265" cy="723"/>
          </a:xfrm>
        </p:grpSpPr>
        <p:graphicFrame>
          <p:nvGraphicFramePr>
            <p:cNvPr id="14347" name="PSPic"/>
            <p:cNvGraphicFramePr>
              <a:graphicFrameLocks noChangeAspect="1"/>
            </p:cNvGraphicFramePr>
            <p:nvPr/>
          </p:nvGraphicFramePr>
          <p:xfrm>
            <a:off x="288" y="3120"/>
            <a:ext cx="1145" cy="483"/>
          </p:xfrm>
          <a:graphic>
            <a:graphicData uri="http://schemas.openxmlformats.org/presentationml/2006/ole">
              <p:oleObj spid="_x0000_s74756" name="Equation" r:id="rId9" imgW="673100" imgH="279400" progId="">
                <p:embed/>
              </p:oleObj>
            </a:graphicData>
          </a:graphic>
        </p:graphicFrame>
        <p:sp>
          <p:nvSpPr>
            <p:cNvPr id="14360" name="PSText"/>
            <p:cNvSpPr txBox="1">
              <a:spLocks noChangeArrowheads="1"/>
            </p:cNvSpPr>
            <p:nvPr/>
          </p:nvSpPr>
          <p:spPr bwMode="auto">
            <a:xfrm>
              <a:off x="288" y="2880"/>
              <a:ext cx="400" cy="240"/>
            </a:xfrm>
            <a:prstGeom prst="rect">
              <a:avLst/>
            </a:prstGeom>
            <a:noFill/>
            <a:ln w="9525">
              <a:noFill/>
              <a:miter lim="800000"/>
              <a:headEnd/>
              <a:tailEnd/>
            </a:ln>
            <a:effectLst/>
          </p:spPr>
          <p:txBody>
            <a:bodyPr/>
            <a:lstStyle/>
            <a:p>
              <a:r>
                <a:rPr lang="en-US" sz="2400"/>
                <a:t>4.</a:t>
              </a:r>
            </a:p>
          </p:txBody>
        </p:sp>
        <p:sp>
          <p:nvSpPr>
            <p:cNvPr id="14361" name="PSArrow"/>
            <p:cNvSpPr>
              <a:spLocks noChangeArrowheads="1"/>
            </p:cNvSpPr>
            <p:nvPr/>
          </p:nvSpPr>
          <p:spPr bwMode="auto">
            <a:xfrm>
              <a:off x="168" y="30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36825" y="4572000"/>
            <a:ext cx="2095500" cy="1147763"/>
            <a:chOff x="1368" y="2880"/>
            <a:chExt cx="1320" cy="723"/>
          </a:xfrm>
        </p:grpSpPr>
        <p:graphicFrame>
          <p:nvGraphicFramePr>
            <p:cNvPr id="14349" name="PSPic"/>
            <p:cNvGraphicFramePr>
              <a:graphicFrameLocks noChangeAspect="1"/>
            </p:cNvGraphicFramePr>
            <p:nvPr/>
          </p:nvGraphicFramePr>
          <p:xfrm>
            <a:off x="1488" y="3120"/>
            <a:ext cx="1200" cy="483"/>
          </p:xfrm>
          <a:graphic>
            <a:graphicData uri="http://schemas.openxmlformats.org/presentationml/2006/ole">
              <p:oleObj spid="_x0000_s74755" name="Equation" r:id="rId10" imgW="698500" imgH="279400" progId="">
                <p:embed/>
              </p:oleObj>
            </a:graphicData>
          </a:graphic>
        </p:graphicFrame>
        <p:sp>
          <p:nvSpPr>
            <p:cNvPr id="14363" name="PSText"/>
            <p:cNvSpPr txBox="1">
              <a:spLocks noChangeArrowheads="1"/>
            </p:cNvSpPr>
            <p:nvPr/>
          </p:nvSpPr>
          <p:spPr bwMode="auto">
            <a:xfrm>
              <a:off x="1488" y="2880"/>
              <a:ext cx="400" cy="240"/>
            </a:xfrm>
            <a:prstGeom prst="rect">
              <a:avLst/>
            </a:prstGeom>
            <a:noFill/>
            <a:ln w="9525">
              <a:noFill/>
              <a:miter lim="800000"/>
              <a:headEnd/>
              <a:tailEnd/>
            </a:ln>
            <a:effectLst/>
          </p:spPr>
          <p:txBody>
            <a:bodyPr/>
            <a:lstStyle/>
            <a:p>
              <a:r>
                <a:rPr lang="en-US" sz="2400"/>
                <a:t>5.</a:t>
              </a:r>
            </a:p>
          </p:txBody>
        </p:sp>
        <p:sp>
          <p:nvSpPr>
            <p:cNvPr id="14364" name="PSArrow"/>
            <p:cNvSpPr>
              <a:spLocks noChangeArrowheads="1"/>
            </p:cNvSpPr>
            <p:nvPr/>
          </p:nvSpPr>
          <p:spPr bwMode="auto">
            <a:xfrm>
              <a:off x="1368" y="30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0"/>
            <a:ext cx="8229600" cy="3214688"/>
          </a:xfrm>
        </p:spPr>
        <p:txBody>
          <a:bodyPr>
            <a:spAutoFit/>
          </a:bodyPr>
          <a:lstStyle/>
          <a:p>
            <a:pPr>
              <a:lnSpc>
                <a:spcPct val="130000"/>
              </a:lnSpc>
            </a:pPr>
            <a:r>
              <a:rPr lang="en-US" sz="2400"/>
              <a:t>If </a:t>
            </a:r>
            <a:r>
              <a:rPr lang="en-US" sz="2400" i="1"/>
              <a:t>R </a:t>
            </a:r>
            <a:r>
              <a:rPr lang="en-US" sz="2400"/>
              <a:t>is the total resistance of three resistors, connected in parallel, with resistances </a:t>
            </a:r>
            <a:r>
              <a:rPr lang="en-US" sz="2400" i="1"/>
              <a:t>R</a:t>
            </a:r>
            <a:r>
              <a:rPr lang="en-US" sz="2400" baseline="-25000"/>
              <a:t>1</a:t>
            </a:r>
            <a:r>
              <a:rPr lang="en-US" sz="2400"/>
              <a:t>, </a:t>
            </a:r>
            <a:r>
              <a:rPr lang="en-US" sz="2400" i="1"/>
              <a:t>R</a:t>
            </a:r>
            <a:r>
              <a:rPr lang="en-US" sz="2400" baseline="-25000"/>
              <a:t>2</a:t>
            </a:r>
            <a:r>
              <a:rPr lang="en-US" sz="2400"/>
              <a:t>, </a:t>
            </a:r>
            <a:r>
              <a:rPr lang="en-US" sz="2400" i="1"/>
              <a:t>R</a:t>
            </a:r>
            <a:r>
              <a:rPr lang="en-US" sz="2400" baseline="-25000"/>
              <a:t>3</a:t>
            </a:r>
            <a:r>
              <a:rPr lang="en-US" sz="2400"/>
              <a:t>, then                       .     If the resistances are measured in ohms as </a:t>
            </a:r>
            <a:r>
              <a:rPr lang="en-US" sz="2400" i="1"/>
              <a:t>R</a:t>
            </a:r>
            <a:r>
              <a:rPr lang="en-US" sz="2400" baseline="-25000"/>
              <a:t>1 </a:t>
            </a:r>
            <a:r>
              <a:rPr lang="en-US" sz="2400"/>
              <a:t>= 30</a:t>
            </a:r>
            <a:r>
              <a:rPr lang="el-GR" sz="2400">
                <a:cs typeface="Arial" charset="0"/>
              </a:rPr>
              <a:t>Ω</a:t>
            </a:r>
            <a:r>
              <a:rPr lang="en-US" sz="2400">
                <a:cs typeface="Arial" charset="0"/>
              </a:rPr>
              <a:t>,      </a:t>
            </a:r>
            <a:r>
              <a:rPr lang="en-US" sz="2400" i="1"/>
              <a:t>R</a:t>
            </a:r>
            <a:r>
              <a:rPr lang="en-US" sz="2400" baseline="-25000"/>
              <a:t>2</a:t>
            </a:r>
            <a:r>
              <a:rPr lang="en-US" sz="2400"/>
              <a:t> = 35</a:t>
            </a:r>
            <a:r>
              <a:rPr lang="el-GR" sz="2400">
                <a:cs typeface="Arial" charset="0"/>
              </a:rPr>
              <a:t>Ω</a:t>
            </a:r>
            <a:r>
              <a:rPr lang="en-US" sz="2400"/>
              <a:t> and </a:t>
            </a:r>
            <a:r>
              <a:rPr lang="en-US" sz="2400" i="1"/>
              <a:t>R</a:t>
            </a:r>
            <a:r>
              <a:rPr lang="en-US" sz="2400" baseline="-25000"/>
              <a:t>3</a:t>
            </a:r>
            <a:r>
              <a:rPr lang="en-US" sz="2400"/>
              <a:t> = 50</a:t>
            </a:r>
            <a:r>
              <a:rPr lang="el-GR" sz="2400">
                <a:cs typeface="Arial" charset="0"/>
              </a:rPr>
              <a:t>Ω</a:t>
            </a:r>
            <a:r>
              <a:rPr lang="en-US" sz="2400"/>
              <a:t>, with a possible error of 0.8% in each case, estimate the maximum error in the calculated value of </a:t>
            </a:r>
            <a:r>
              <a:rPr lang="en-US" sz="2400" i="1"/>
              <a:t>R</a:t>
            </a:r>
            <a:r>
              <a:rPr lang="en-US" sz="2400"/>
              <a:t>.</a:t>
            </a:r>
          </a:p>
        </p:txBody>
      </p:sp>
      <p:graphicFrame>
        <p:nvGraphicFramePr>
          <p:cNvPr id="27651" name="TPChart"/>
          <p:cNvGraphicFramePr>
            <a:graphicFrameLocks noChangeAspect="1"/>
          </p:cNvGraphicFramePr>
          <p:nvPr/>
        </p:nvGraphicFramePr>
        <p:xfrm>
          <a:off x="5080000" y="2743200"/>
          <a:ext cx="3657600" cy="4114800"/>
        </p:xfrm>
        <a:graphic>
          <a:graphicData uri="http://schemas.openxmlformats.org/presentationml/2006/ole">
            <p:oleObj spid="_x0000_s759810"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3449638"/>
            <a:ext cx="4114800" cy="2570162"/>
          </a:xfrm>
        </p:spPr>
        <p:txBody>
          <a:bodyPr>
            <a:spAutoFit/>
          </a:bodyPr>
          <a:lstStyle/>
          <a:p>
            <a:pPr marL="609600" indent="-609600">
              <a:buFontTx/>
              <a:buAutoNum type="arabicPeriod"/>
            </a:pPr>
            <a:r>
              <a:rPr lang="en-US" sz="2800"/>
              <a:t>0.291 </a:t>
            </a:r>
            <a:r>
              <a:rPr lang="el-GR" sz="2800">
                <a:cs typeface="Arial" charset="0"/>
              </a:rPr>
              <a:t>Ω</a:t>
            </a:r>
          </a:p>
          <a:p>
            <a:pPr marL="609600" indent="-609600">
              <a:buFontTx/>
              <a:buAutoNum type="arabicPeriod"/>
            </a:pPr>
            <a:r>
              <a:rPr lang="en-US" sz="2800"/>
              <a:t>0.957 </a:t>
            </a:r>
            <a:r>
              <a:rPr lang="el-GR" sz="2800">
                <a:cs typeface="Arial" charset="0"/>
              </a:rPr>
              <a:t>Ω</a:t>
            </a:r>
            <a:endParaRPr lang="en-US" sz="2800"/>
          </a:p>
          <a:p>
            <a:pPr marL="609600" indent="-609600">
              <a:buFontTx/>
              <a:buAutoNum type="arabicPeriod"/>
            </a:pPr>
            <a:r>
              <a:rPr lang="en-US" sz="2800"/>
              <a:t>0.347 </a:t>
            </a:r>
            <a:r>
              <a:rPr lang="el-GR" sz="2800">
                <a:cs typeface="Arial" charset="0"/>
              </a:rPr>
              <a:t>Ω</a:t>
            </a:r>
            <a:endParaRPr lang="en-US" sz="2800"/>
          </a:p>
          <a:p>
            <a:pPr marL="609600" indent="-609600">
              <a:buFontTx/>
              <a:buAutoNum type="arabicPeriod"/>
            </a:pPr>
            <a:r>
              <a:rPr lang="en-US" sz="2800"/>
              <a:t>0.476 </a:t>
            </a:r>
            <a:r>
              <a:rPr lang="el-GR" sz="2800">
                <a:cs typeface="Arial" charset="0"/>
              </a:rPr>
              <a:t>Ω</a:t>
            </a:r>
            <a:endParaRPr lang="en-US" sz="2800"/>
          </a:p>
          <a:p>
            <a:pPr marL="609600" indent="-609600">
              <a:buFontTx/>
              <a:buAutoNum type="arabicPeriod"/>
            </a:pPr>
            <a:r>
              <a:rPr lang="en-US" sz="2800"/>
              <a:t>0.098 </a:t>
            </a:r>
            <a:r>
              <a:rPr lang="el-GR" sz="2800">
                <a:cs typeface="Arial" charset="0"/>
              </a:rPr>
              <a:t>Ω</a:t>
            </a:r>
            <a:endParaRPr lang="en-US" sz="2800">
              <a:cs typeface="Arial" charset="0"/>
            </a:endParaRPr>
          </a:p>
        </p:txBody>
      </p:sp>
      <p:sp>
        <p:nvSpPr>
          <p:cNvPr id="27654"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3" name="Object 5"/>
          <p:cNvGraphicFramePr>
            <a:graphicFrameLocks noChangeAspect="1"/>
          </p:cNvGraphicFramePr>
          <p:nvPr/>
        </p:nvGraphicFramePr>
        <p:xfrm>
          <a:off x="6096000" y="762000"/>
          <a:ext cx="1905000" cy="690563"/>
        </p:xfrm>
        <a:graphic>
          <a:graphicData uri="http://schemas.openxmlformats.org/presentationml/2006/ole">
            <p:oleObj spid="_x0000_s759811" name="Equation" r:id="rId6" imgW="1002865" imgH="3681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365125"/>
            <a:ext cx="8229600" cy="854075"/>
          </a:xfrm>
        </p:spPr>
        <p:txBody>
          <a:bodyPr>
            <a:spAutoFit/>
          </a:bodyPr>
          <a:lstStyle/>
          <a:p>
            <a:r>
              <a:rPr lang="en-US" sz="3200"/>
              <a:t>Use the equation                        to find       .</a:t>
            </a:r>
          </a:p>
        </p:txBody>
      </p:sp>
      <p:graphicFrame>
        <p:nvGraphicFramePr>
          <p:cNvPr id="28675" name="TPChart"/>
          <p:cNvGraphicFramePr>
            <a:graphicFrameLocks noChangeAspect="1"/>
          </p:cNvGraphicFramePr>
          <p:nvPr/>
        </p:nvGraphicFramePr>
        <p:xfrm>
          <a:off x="4808538" y="1981200"/>
          <a:ext cx="4335462" cy="4876800"/>
        </p:xfrm>
        <a:graphic>
          <a:graphicData uri="http://schemas.openxmlformats.org/presentationml/2006/ole">
            <p:oleObj spid="_x0000_s760834" name="Chart" r:id="rId5" imgW="4571989" imgH="5143584" progId="MSGraph.Chart.8">
              <p:embed followColorScheme="full"/>
            </p:oleObj>
          </a:graphicData>
        </a:graphic>
      </p:graphicFrame>
      <p:sp>
        <p:nvSpPr>
          <p:cNvPr id="28676" name="TPAnswers"/>
          <p:cNvSpPr>
            <a:spLocks noGrp="1" noChangeArrowheads="1"/>
          </p:cNvSpPr>
          <p:nvPr>
            <p:ph type="body" idx="1"/>
            <p:custDataLst>
              <p:tags r:id="rId3"/>
            </p:custDataLst>
          </p:nvPr>
        </p:nvSpPr>
        <p:spPr>
          <a:xfrm>
            <a:off x="457200" y="2209800"/>
            <a:ext cx="19812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graphicFrame>
        <p:nvGraphicFramePr>
          <p:cNvPr id="28677" name="Object 5"/>
          <p:cNvGraphicFramePr>
            <a:graphicFrameLocks noChangeAspect="1"/>
          </p:cNvGraphicFramePr>
          <p:nvPr/>
        </p:nvGraphicFramePr>
        <p:xfrm>
          <a:off x="3733800" y="228600"/>
          <a:ext cx="2514600" cy="1673225"/>
        </p:xfrm>
        <a:graphic>
          <a:graphicData uri="http://schemas.openxmlformats.org/presentationml/2006/ole">
            <p:oleObj spid="_x0000_s760835" name="Equation" r:id="rId6" imgW="1002865" imgH="672808" progId="">
              <p:embed/>
            </p:oleObj>
          </a:graphicData>
        </a:graphic>
      </p:graphicFrame>
      <p:sp>
        <p:nvSpPr>
          <p:cNvPr id="28680"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9" name="Object 7"/>
          <p:cNvGraphicFramePr>
            <a:graphicFrameLocks noChangeAspect="1"/>
          </p:cNvGraphicFramePr>
          <p:nvPr/>
        </p:nvGraphicFramePr>
        <p:xfrm>
          <a:off x="7543800" y="457200"/>
          <a:ext cx="673100" cy="1066800"/>
        </p:xfrm>
        <a:graphic>
          <a:graphicData uri="http://schemas.openxmlformats.org/presentationml/2006/ole">
            <p:oleObj spid="_x0000_s760836" name="Equation" r:id="rId7" imgW="203112" imgH="330057" progId="">
              <p:embed/>
            </p:oleObj>
          </a:graphicData>
        </a:graphic>
      </p:graphicFrame>
      <p:graphicFrame>
        <p:nvGraphicFramePr>
          <p:cNvPr id="28681" name="Object 9"/>
          <p:cNvGraphicFramePr>
            <a:graphicFrameLocks noChangeAspect="1"/>
          </p:cNvGraphicFramePr>
          <p:nvPr/>
        </p:nvGraphicFramePr>
        <p:xfrm>
          <a:off x="533400" y="1295400"/>
          <a:ext cx="3048000" cy="665163"/>
        </p:xfrm>
        <a:graphic>
          <a:graphicData uri="http://schemas.openxmlformats.org/presentationml/2006/ole">
            <p:oleObj spid="_x0000_s760837" name="Equation" r:id="rId8" imgW="977900" imgH="215900" progId="">
              <p:embed/>
            </p:oleObj>
          </a:graphicData>
        </a:graphic>
      </p:graphicFrame>
      <p:graphicFrame>
        <p:nvGraphicFramePr>
          <p:cNvPr id="28683" name="Object 11"/>
          <p:cNvGraphicFramePr>
            <a:graphicFrameLocks noChangeAspect="1"/>
          </p:cNvGraphicFramePr>
          <p:nvPr/>
        </p:nvGraphicFramePr>
        <p:xfrm>
          <a:off x="990600" y="2057400"/>
          <a:ext cx="2546350" cy="815975"/>
        </p:xfrm>
        <a:graphic>
          <a:graphicData uri="http://schemas.openxmlformats.org/presentationml/2006/ole">
            <p:oleObj spid="_x0000_s760838" name="Equation" r:id="rId9" imgW="1256755" imgH="406224" progId="">
              <p:embed/>
            </p:oleObj>
          </a:graphicData>
        </a:graphic>
      </p:graphicFrame>
      <p:graphicFrame>
        <p:nvGraphicFramePr>
          <p:cNvPr id="28685" name="Object 13"/>
          <p:cNvGraphicFramePr>
            <a:graphicFrameLocks noChangeAspect="1"/>
          </p:cNvGraphicFramePr>
          <p:nvPr/>
        </p:nvGraphicFramePr>
        <p:xfrm>
          <a:off x="1028700" y="2971800"/>
          <a:ext cx="2700338" cy="815975"/>
        </p:xfrm>
        <a:graphic>
          <a:graphicData uri="http://schemas.openxmlformats.org/presentationml/2006/ole">
            <p:oleObj spid="_x0000_s760839" name="Equation" r:id="rId10" imgW="1332921" imgH="406224" progId="">
              <p:embed/>
            </p:oleObj>
          </a:graphicData>
        </a:graphic>
      </p:graphicFrame>
      <p:graphicFrame>
        <p:nvGraphicFramePr>
          <p:cNvPr id="28687" name="Object 15"/>
          <p:cNvGraphicFramePr>
            <a:graphicFrameLocks noChangeAspect="1"/>
          </p:cNvGraphicFramePr>
          <p:nvPr/>
        </p:nvGraphicFramePr>
        <p:xfrm>
          <a:off x="990600" y="3984625"/>
          <a:ext cx="2822575" cy="815975"/>
        </p:xfrm>
        <a:graphic>
          <a:graphicData uri="http://schemas.openxmlformats.org/presentationml/2006/ole">
            <p:oleObj spid="_x0000_s760840" name="Equation" r:id="rId11" imgW="1396394" imgH="406224" progId="">
              <p:embed/>
            </p:oleObj>
          </a:graphicData>
        </a:graphic>
      </p:graphicFrame>
      <p:graphicFrame>
        <p:nvGraphicFramePr>
          <p:cNvPr id="28689" name="Object 17"/>
          <p:cNvGraphicFramePr>
            <a:graphicFrameLocks noChangeAspect="1"/>
          </p:cNvGraphicFramePr>
          <p:nvPr/>
        </p:nvGraphicFramePr>
        <p:xfrm>
          <a:off x="974725" y="4899025"/>
          <a:ext cx="2346325" cy="815975"/>
        </p:xfrm>
        <a:graphic>
          <a:graphicData uri="http://schemas.openxmlformats.org/presentationml/2006/ole">
            <p:oleObj spid="_x0000_s760841" name="Equation" r:id="rId12" imgW="1155199" imgH="406224" progId="">
              <p:embed/>
            </p:oleObj>
          </a:graphicData>
        </a:graphic>
      </p:graphicFrame>
      <p:graphicFrame>
        <p:nvGraphicFramePr>
          <p:cNvPr id="28691" name="Object 19"/>
          <p:cNvGraphicFramePr>
            <a:graphicFrameLocks noChangeAspect="1"/>
          </p:cNvGraphicFramePr>
          <p:nvPr/>
        </p:nvGraphicFramePr>
        <p:xfrm>
          <a:off x="990600" y="5813425"/>
          <a:ext cx="2590800" cy="815975"/>
        </p:xfrm>
        <a:graphic>
          <a:graphicData uri="http://schemas.openxmlformats.org/presentationml/2006/ole">
            <p:oleObj spid="_x0000_s760842" name="Equation" r:id="rId13" imgW="1282144"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76200"/>
            <a:ext cx="8229600" cy="1341438"/>
          </a:xfrm>
        </p:spPr>
        <p:txBody>
          <a:bodyPr>
            <a:spAutoFit/>
          </a:bodyPr>
          <a:lstStyle/>
          <a:p>
            <a:r>
              <a:rPr lang="en-US" sz="3200"/>
              <a:t>Find the direction in which the maximum rate of change of </a:t>
            </a:r>
            <a:r>
              <a:rPr lang="en-US" sz="3200">
                <a:cs typeface="Arial" charset="0"/>
              </a:rPr>
              <a:t>ƒ</a:t>
            </a:r>
            <a:r>
              <a:rPr lang="en-US" sz="3200"/>
              <a:t> at the given point occurs.</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761858" name="Chart" r:id="rId5" imgW="4571989" imgH="5143584" progId="MSGraph.Chart.8">
              <p:embed followColorScheme="full"/>
            </p:oleObj>
          </a:graphicData>
        </a:graphic>
      </p:graphicFrame>
      <p:sp>
        <p:nvSpPr>
          <p:cNvPr id="29700" name="TPAnswers" hidden="1"/>
          <p:cNvSpPr>
            <a:spLocks noGrp="1" noChangeArrowheads="1"/>
          </p:cNvSpPr>
          <p:nvPr>
            <p:ph type="body" idx="1"/>
            <p:custDataLst>
              <p:tags r:id="rId3"/>
            </p:custDataLst>
          </p:nvPr>
        </p:nvSpPr>
        <p:spPr>
          <a:xfrm>
            <a:off x="3810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57200" y="2667000"/>
            <a:ext cx="1104900" cy="1035050"/>
            <a:chOff x="350" y="1690"/>
            <a:chExt cx="586" cy="549"/>
          </a:xfrm>
        </p:grpSpPr>
        <p:graphicFrame>
          <p:nvGraphicFramePr>
            <p:cNvPr id="29701" name="PSPic"/>
            <p:cNvGraphicFramePr>
              <a:graphicFrameLocks noChangeAspect="1"/>
            </p:cNvGraphicFramePr>
            <p:nvPr/>
          </p:nvGraphicFramePr>
          <p:xfrm>
            <a:off x="470" y="1930"/>
            <a:ext cx="466" cy="309"/>
          </p:xfrm>
          <a:graphic>
            <a:graphicData uri="http://schemas.openxmlformats.org/presentationml/2006/ole">
              <p:oleObj spid="_x0000_s761864" name="Equation" r:id="rId6" imgW="317087" imgH="215619" progId="">
                <p:embed/>
              </p:oleObj>
            </a:graphicData>
          </a:graphic>
        </p:graphicFrame>
        <p:sp>
          <p:nvSpPr>
            <p:cNvPr id="29711" name="PSText"/>
            <p:cNvSpPr txBox="1">
              <a:spLocks noChangeArrowheads="1"/>
            </p:cNvSpPr>
            <p:nvPr/>
          </p:nvSpPr>
          <p:spPr bwMode="auto">
            <a:xfrm>
              <a:off x="470" y="1690"/>
              <a:ext cx="400" cy="240"/>
            </a:xfrm>
            <a:prstGeom prst="rect">
              <a:avLst/>
            </a:prstGeom>
            <a:noFill/>
            <a:ln w="9525">
              <a:noFill/>
              <a:miter lim="800000"/>
              <a:headEnd/>
              <a:tailEnd/>
            </a:ln>
            <a:effectLst/>
          </p:spPr>
          <p:txBody>
            <a:bodyPr/>
            <a:lstStyle/>
            <a:p>
              <a:r>
                <a:rPr lang="en-US" sz="2400"/>
                <a:t>1.</a:t>
              </a:r>
            </a:p>
          </p:txBody>
        </p:sp>
        <p:sp>
          <p:nvSpPr>
            <p:cNvPr id="29712" name="PSArrow"/>
            <p:cNvSpPr>
              <a:spLocks noChangeArrowheads="1"/>
            </p:cNvSpPr>
            <p:nvPr/>
          </p:nvSpPr>
          <p:spPr bwMode="auto">
            <a:xfrm>
              <a:off x="350" y="185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62300" y="2667000"/>
            <a:ext cx="1104900" cy="1035050"/>
            <a:chOff x="1992" y="1680"/>
            <a:chExt cx="586" cy="549"/>
          </a:xfrm>
        </p:grpSpPr>
        <p:graphicFrame>
          <p:nvGraphicFramePr>
            <p:cNvPr id="29703" name="PSPic"/>
            <p:cNvGraphicFramePr>
              <a:graphicFrameLocks noChangeAspect="1"/>
            </p:cNvGraphicFramePr>
            <p:nvPr/>
          </p:nvGraphicFramePr>
          <p:xfrm>
            <a:off x="2112" y="1920"/>
            <a:ext cx="466" cy="309"/>
          </p:xfrm>
          <a:graphic>
            <a:graphicData uri="http://schemas.openxmlformats.org/presentationml/2006/ole">
              <p:oleObj spid="_x0000_s761863" name="Equation" r:id="rId7" imgW="317087" imgH="215619" progId="">
                <p:embed/>
              </p:oleObj>
            </a:graphicData>
          </a:graphic>
        </p:graphicFrame>
        <p:sp>
          <p:nvSpPr>
            <p:cNvPr id="29714" name="PSText"/>
            <p:cNvSpPr txBox="1">
              <a:spLocks noChangeArrowheads="1"/>
            </p:cNvSpPr>
            <p:nvPr/>
          </p:nvSpPr>
          <p:spPr bwMode="auto">
            <a:xfrm>
              <a:off x="2112" y="1680"/>
              <a:ext cx="400" cy="240"/>
            </a:xfrm>
            <a:prstGeom prst="rect">
              <a:avLst/>
            </a:prstGeom>
            <a:noFill/>
            <a:ln w="9525">
              <a:noFill/>
              <a:miter lim="800000"/>
              <a:headEnd/>
              <a:tailEnd/>
            </a:ln>
            <a:effectLst/>
          </p:spPr>
          <p:txBody>
            <a:bodyPr/>
            <a:lstStyle/>
            <a:p>
              <a:r>
                <a:rPr lang="en-US" sz="2400"/>
                <a:t>2.</a:t>
              </a:r>
            </a:p>
          </p:txBody>
        </p:sp>
        <p:sp>
          <p:nvSpPr>
            <p:cNvPr id="29715" name="PSArrow"/>
            <p:cNvSpPr>
              <a:spLocks noChangeArrowheads="1"/>
            </p:cNvSpPr>
            <p:nvPr/>
          </p:nvSpPr>
          <p:spPr bwMode="auto">
            <a:xfrm>
              <a:off x="1992"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886200"/>
            <a:ext cx="1649413" cy="1296988"/>
            <a:chOff x="936" y="2448"/>
            <a:chExt cx="1039" cy="817"/>
          </a:xfrm>
        </p:grpSpPr>
        <p:graphicFrame>
          <p:nvGraphicFramePr>
            <p:cNvPr id="29705" name="PSPic"/>
            <p:cNvGraphicFramePr>
              <a:graphicFrameLocks noChangeAspect="1"/>
            </p:cNvGraphicFramePr>
            <p:nvPr/>
          </p:nvGraphicFramePr>
          <p:xfrm>
            <a:off x="1056" y="2688"/>
            <a:ext cx="919" cy="577"/>
          </p:xfrm>
          <a:graphic>
            <a:graphicData uri="http://schemas.openxmlformats.org/presentationml/2006/ole">
              <p:oleObj spid="_x0000_s761862" name="Equation" r:id="rId8" imgW="634725" imgH="393529" progId="">
                <p:embed/>
              </p:oleObj>
            </a:graphicData>
          </a:graphic>
        </p:graphicFrame>
        <p:sp>
          <p:nvSpPr>
            <p:cNvPr id="29717" name="PSText"/>
            <p:cNvSpPr txBox="1">
              <a:spLocks noChangeArrowheads="1"/>
            </p:cNvSpPr>
            <p:nvPr/>
          </p:nvSpPr>
          <p:spPr bwMode="auto">
            <a:xfrm>
              <a:off x="1056" y="2448"/>
              <a:ext cx="400" cy="240"/>
            </a:xfrm>
            <a:prstGeom prst="rect">
              <a:avLst/>
            </a:prstGeom>
            <a:noFill/>
            <a:ln w="9525">
              <a:noFill/>
              <a:miter lim="800000"/>
              <a:headEnd/>
              <a:tailEnd/>
            </a:ln>
            <a:effectLst/>
          </p:spPr>
          <p:txBody>
            <a:bodyPr/>
            <a:lstStyle/>
            <a:p>
              <a:r>
                <a:rPr lang="en-US" sz="2400"/>
                <a:t>3.</a:t>
              </a:r>
            </a:p>
          </p:txBody>
        </p:sp>
        <p:sp>
          <p:nvSpPr>
            <p:cNvPr id="29718" name="PSArrow"/>
            <p:cNvSpPr>
              <a:spLocks noChangeArrowheads="1"/>
            </p:cNvSpPr>
            <p:nvPr/>
          </p:nvSpPr>
          <p:spPr bwMode="auto">
            <a:xfrm>
              <a:off x="936"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165725"/>
            <a:ext cx="1333500" cy="1296988"/>
            <a:chOff x="360" y="3254"/>
            <a:chExt cx="840" cy="817"/>
          </a:xfrm>
        </p:grpSpPr>
        <p:graphicFrame>
          <p:nvGraphicFramePr>
            <p:cNvPr id="29707" name="PSPic"/>
            <p:cNvGraphicFramePr>
              <a:graphicFrameLocks noChangeAspect="1"/>
            </p:cNvGraphicFramePr>
            <p:nvPr/>
          </p:nvGraphicFramePr>
          <p:xfrm>
            <a:off x="480" y="3494"/>
            <a:ext cx="720" cy="577"/>
          </p:xfrm>
          <a:graphic>
            <a:graphicData uri="http://schemas.openxmlformats.org/presentationml/2006/ole">
              <p:oleObj spid="_x0000_s761861" name="Equation" r:id="rId9" imgW="495085" imgH="393529" progId="">
                <p:embed/>
              </p:oleObj>
            </a:graphicData>
          </a:graphic>
        </p:graphicFrame>
        <p:sp>
          <p:nvSpPr>
            <p:cNvPr id="29720" name="PSText"/>
            <p:cNvSpPr txBox="1">
              <a:spLocks noChangeArrowheads="1"/>
            </p:cNvSpPr>
            <p:nvPr/>
          </p:nvSpPr>
          <p:spPr bwMode="auto">
            <a:xfrm>
              <a:off x="480" y="3254"/>
              <a:ext cx="400" cy="240"/>
            </a:xfrm>
            <a:prstGeom prst="rect">
              <a:avLst/>
            </a:prstGeom>
            <a:noFill/>
            <a:ln w="9525">
              <a:noFill/>
              <a:miter lim="800000"/>
              <a:headEnd/>
              <a:tailEnd/>
            </a:ln>
            <a:effectLst/>
          </p:spPr>
          <p:txBody>
            <a:bodyPr/>
            <a:lstStyle/>
            <a:p>
              <a:r>
                <a:rPr lang="en-US" sz="2400"/>
                <a:t>4.</a:t>
              </a:r>
            </a:p>
          </p:txBody>
        </p:sp>
        <p:sp>
          <p:nvSpPr>
            <p:cNvPr id="29721" name="PSArrow"/>
            <p:cNvSpPr>
              <a:spLocks noChangeArrowheads="1"/>
            </p:cNvSpPr>
            <p:nvPr/>
          </p:nvSpPr>
          <p:spPr bwMode="auto">
            <a:xfrm>
              <a:off x="360" y="341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86100" y="5180013"/>
            <a:ext cx="1333500" cy="1296987"/>
            <a:chOff x="1944" y="3216"/>
            <a:chExt cx="840" cy="817"/>
          </a:xfrm>
        </p:grpSpPr>
        <p:graphicFrame>
          <p:nvGraphicFramePr>
            <p:cNvPr id="29709" name="PSPic"/>
            <p:cNvGraphicFramePr>
              <a:graphicFrameLocks noChangeAspect="1"/>
            </p:cNvGraphicFramePr>
            <p:nvPr/>
          </p:nvGraphicFramePr>
          <p:xfrm>
            <a:off x="2064" y="3456"/>
            <a:ext cx="720" cy="577"/>
          </p:xfrm>
          <a:graphic>
            <a:graphicData uri="http://schemas.openxmlformats.org/presentationml/2006/ole">
              <p:oleObj spid="_x0000_s761860" name="Equation" r:id="rId10" imgW="495085" imgH="393529" progId="">
                <p:embed/>
              </p:oleObj>
            </a:graphicData>
          </a:graphic>
        </p:graphicFrame>
        <p:sp>
          <p:nvSpPr>
            <p:cNvPr id="29723" name="PSText"/>
            <p:cNvSpPr txBox="1">
              <a:spLocks noChangeArrowheads="1"/>
            </p:cNvSpPr>
            <p:nvPr/>
          </p:nvSpPr>
          <p:spPr bwMode="auto">
            <a:xfrm>
              <a:off x="2064" y="3216"/>
              <a:ext cx="400" cy="240"/>
            </a:xfrm>
            <a:prstGeom prst="rect">
              <a:avLst/>
            </a:prstGeom>
            <a:noFill/>
            <a:ln w="9525">
              <a:noFill/>
              <a:miter lim="800000"/>
              <a:headEnd/>
              <a:tailEnd/>
            </a:ln>
            <a:effectLst/>
          </p:spPr>
          <p:txBody>
            <a:bodyPr/>
            <a:lstStyle/>
            <a:p>
              <a:r>
                <a:rPr lang="en-US" sz="2400"/>
                <a:t>5.</a:t>
              </a:r>
            </a:p>
          </p:txBody>
        </p:sp>
        <p:sp>
          <p:nvSpPr>
            <p:cNvPr id="29724" name="PSArrow"/>
            <p:cNvSpPr>
              <a:spLocks noChangeArrowheads="1"/>
            </p:cNvSpPr>
            <p:nvPr/>
          </p:nvSpPr>
          <p:spPr bwMode="auto">
            <a:xfrm>
              <a:off x="194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9727"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26" name="Object 30"/>
          <p:cNvGraphicFramePr>
            <a:graphicFrameLocks noChangeAspect="1"/>
          </p:cNvGraphicFramePr>
          <p:nvPr/>
        </p:nvGraphicFramePr>
        <p:xfrm>
          <a:off x="457200" y="1371600"/>
          <a:ext cx="3962400" cy="747713"/>
        </p:xfrm>
        <a:graphic>
          <a:graphicData uri="http://schemas.openxmlformats.org/presentationml/2006/ole">
            <p:oleObj spid="_x0000_s761859" name="Equation" r:id="rId11" imgW="12954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17463"/>
            <a:ext cx="8229600" cy="1354137"/>
          </a:xfrm>
        </p:spPr>
        <p:txBody>
          <a:bodyPr>
            <a:spAutoFit/>
          </a:bodyPr>
          <a:lstStyle/>
          <a:p>
            <a:pPr>
              <a:lnSpc>
                <a:spcPct val="135000"/>
              </a:lnSpc>
            </a:pPr>
            <a:r>
              <a:rPr lang="en-US" sz="2400"/>
              <a:t>Suppose that over a certain region of space the electrical potential </a:t>
            </a:r>
            <a:r>
              <a:rPr lang="en-US" sz="2400" i="1"/>
              <a:t>V</a:t>
            </a:r>
            <a:r>
              <a:rPr lang="en-US" sz="2400"/>
              <a:t> is given by                                                        .</a:t>
            </a:r>
          </a:p>
        </p:txBody>
      </p:sp>
      <p:graphicFrame>
        <p:nvGraphicFramePr>
          <p:cNvPr id="30723" name="TPChart"/>
          <p:cNvGraphicFramePr>
            <a:graphicFrameLocks noChangeAspect="1"/>
          </p:cNvGraphicFramePr>
          <p:nvPr/>
        </p:nvGraphicFramePr>
        <p:xfrm>
          <a:off x="4673600" y="1828800"/>
          <a:ext cx="4470400" cy="5029200"/>
        </p:xfrm>
        <a:graphic>
          <a:graphicData uri="http://schemas.openxmlformats.org/presentationml/2006/ole">
            <p:oleObj spid="_x0000_s762882" name="Chart" r:id="rId5" imgW="4571989" imgH="5143584" progId="MSGraph.Chart.8">
              <p:embed followColorScheme="full"/>
            </p:oleObj>
          </a:graphicData>
        </a:graphic>
      </p:graphicFrame>
      <p:sp>
        <p:nvSpPr>
          <p:cNvPr id="30724" name="TPAnswers"/>
          <p:cNvSpPr>
            <a:spLocks noGrp="1" noChangeArrowheads="1"/>
          </p:cNvSpPr>
          <p:nvPr>
            <p:ph type="body" idx="1"/>
            <p:custDataLst>
              <p:tags r:id="rId3"/>
            </p:custDataLst>
          </p:nvPr>
        </p:nvSpPr>
        <p:spPr>
          <a:xfrm>
            <a:off x="457200" y="3754438"/>
            <a:ext cx="4114800" cy="2570162"/>
          </a:xfrm>
        </p:spPr>
        <p:txBody>
          <a:bodyPr>
            <a:spAutoFit/>
          </a:bodyPr>
          <a:lstStyle/>
          <a:p>
            <a:pPr marL="609600" indent="-609600">
              <a:buFontTx/>
              <a:buAutoNum type="arabicPeriod"/>
            </a:pPr>
            <a:r>
              <a:rPr lang="en-US" sz="2800"/>
              <a:t>-72</a:t>
            </a:r>
          </a:p>
          <a:p>
            <a:pPr marL="609600" indent="-609600">
              <a:buFontTx/>
              <a:buAutoNum type="arabicPeriod"/>
            </a:pPr>
            <a:r>
              <a:rPr lang="en-US" sz="2800"/>
              <a:t>20</a:t>
            </a:r>
          </a:p>
          <a:p>
            <a:pPr marL="609600" indent="-609600">
              <a:buFontTx/>
              <a:buAutoNum type="arabicPeriod"/>
            </a:pPr>
            <a:r>
              <a:rPr lang="en-US" sz="2800"/>
              <a:t>14.569856</a:t>
            </a:r>
          </a:p>
          <a:p>
            <a:pPr marL="609600" indent="-609600">
              <a:buFontTx/>
              <a:buAutoNum type="arabicPeriod"/>
            </a:pPr>
            <a:r>
              <a:rPr lang="en-US" sz="2800"/>
              <a:t>-44</a:t>
            </a:r>
          </a:p>
          <a:p>
            <a:pPr marL="609600" indent="-609600">
              <a:buFontTx/>
              <a:buAutoNum type="arabicPeriod"/>
            </a:pPr>
            <a:r>
              <a:rPr lang="en-US" sz="2800"/>
              <a:t>44</a:t>
            </a:r>
          </a:p>
        </p:txBody>
      </p:sp>
      <p:sp>
        <p:nvSpPr>
          <p:cNvPr id="30725" name="Text Box 5"/>
          <p:cNvSpPr txBox="1">
            <a:spLocks noChangeArrowheads="1"/>
          </p:cNvSpPr>
          <p:nvPr/>
        </p:nvSpPr>
        <p:spPr bwMode="auto">
          <a:xfrm>
            <a:off x="457200" y="1447800"/>
            <a:ext cx="3962400" cy="1920875"/>
          </a:xfrm>
          <a:prstGeom prst="rect">
            <a:avLst/>
          </a:prstGeom>
          <a:noFill/>
          <a:ln w="9525">
            <a:noFill/>
            <a:miter lim="800000"/>
            <a:headEnd/>
            <a:tailEnd/>
          </a:ln>
          <a:effectLst/>
        </p:spPr>
        <p:txBody>
          <a:bodyPr>
            <a:spAutoFit/>
          </a:bodyPr>
          <a:lstStyle/>
          <a:p>
            <a:pPr>
              <a:lnSpc>
                <a:spcPct val="125000"/>
              </a:lnSpc>
            </a:pPr>
            <a:r>
              <a:rPr lang="en-US" sz="2400">
                <a:solidFill>
                  <a:schemeClr val="tx2"/>
                </a:solidFill>
              </a:rPr>
              <a:t>Find the rate of change of the potential at (-1, 1, -1) in the direction of the vector  </a:t>
            </a:r>
          </a:p>
          <a:p>
            <a:pPr>
              <a:lnSpc>
                <a:spcPct val="125000"/>
              </a:lnSpc>
            </a:pPr>
            <a:r>
              <a:rPr lang="en-US" sz="2400">
                <a:solidFill>
                  <a:schemeClr val="tx2"/>
                </a:solidFill>
              </a:rPr>
              <a:t>                               .</a:t>
            </a:r>
          </a:p>
        </p:txBody>
      </p:sp>
      <p:sp>
        <p:nvSpPr>
          <p:cNvPr id="30727"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6" name="Object 6"/>
          <p:cNvGraphicFramePr>
            <a:graphicFrameLocks noChangeAspect="1"/>
          </p:cNvGraphicFramePr>
          <p:nvPr/>
        </p:nvGraphicFramePr>
        <p:xfrm>
          <a:off x="3657600" y="809625"/>
          <a:ext cx="4495800" cy="638175"/>
        </p:xfrm>
        <a:graphic>
          <a:graphicData uri="http://schemas.openxmlformats.org/presentationml/2006/ole">
            <p:oleObj spid="_x0000_s762883" name="Equation" r:id="rId6" imgW="1498600" imgH="215900" progId="">
              <p:embed/>
            </p:oleObj>
          </a:graphicData>
        </a:graphic>
      </p:graphicFrame>
      <p:sp>
        <p:nvSpPr>
          <p:cNvPr id="30729"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8" name="Object 8"/>
          <p:cNvGraphicFramePr>
            <a:graphicFrameLocks noChangeAspect="1"/>
          </p:cNvGraphicFramePr>
          <p:nvPr/>
        </p:nvGraphicFramePr>
        <p:xfrm>
          <a:off x="512763" y="3021013"/>
          <a:ext cx="3221037" cy="636587"/>
        </p:xfrm>
        <a:graphic>
          <a:graphicData uri="http://schemas.openxmlformats.org/presentationml/2006/ole">
            <p:oleObj spid="_x0000_s762884" name="Equation" r:id="rId7" imgW="1028520" imgH="2030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76200"/>
            <a:ext cx="8229600" cy="2500313"/>
          </a:xfrm>
        </p:spPr>
        <p:txBody>
          <a:bodyPr>
            <a:spAutoFit/>
          </a:bodyPr>
          <a:lstStyle/>
          <a:p>
            <a:pPr>
              <a:lnSpc>
                <a:spcPct val="125000"/>
              </a:lnSpc>
            </a:pPr>
            <a:r>
              <a:rPr lang="en-US" sz="2800"/>
              <a:t>Suppose (1, 1) is a critical point of a function </a:t>
            </a:r>
            <a:r>
              <a:rPr lang="en-US" sz="2800">
                <a:cs typeface="Arial" charset="0"/>
              </a:rPr>
              <a:t>ƒ</a:t>
            </a:r>
            <a:r>
              <a:rPr lang="en-US" sz="2800"/>
              <a:t> with continuous second derivatives. In the case of</a:t>
            </a:r>
            <a:br>
              <a:rPr lang="en-US" sz="2800"/>
            </a:br>
            <a:r>
              <a:rPr lang="en-US" sz="2800"/>
              <a:t/>
            </a:r>
            <a:br>
              <a:rPr lang="en-US" sz="2800"/>
            </a:br>
            <a:r>
              <a:rPr lang="en-US" sz="2800"/>
              <a:t>what can you say about </a:t>
            </a:r>
            <a:r>
              <a:rPr lang="en-US" sz="2800">
                <a:cs typeface="Arial" charset="0"/>
              </a:rPr>
              <a:t>ƒ</a:t>
            </a:r>
            <a:r>
              <a:rPr lang="en-US" sz="2800"/>
              <a:t>?</a:t>
            </a:r>
          </a:p>
        </p:txBody>
      </p:sp>
      <p:graphicFrame>
        <p:nvGraphicFramePr>
          <p:cNvPr id="32771" name="TPChart"/>
          <p:cNvGraphicFramePr>
            <a:graphicFrameLocks noChangeAspect="1"/>
          </p:cNvGraphicFramePr>
          <p:nvPr/>
        </p:nvGraphicFramePr>
        <p:xfrm>
          <a:off x="5410200" y="2044700"/>
          <a:ext cx="3733800" cy="4813300"/>
        </p:xfrm>
        <a:graphic>
          <a:graphicData uri="http://schemas.openxmlformats.org/presentationml/2006/ole">
            <p:oleObj spid="_x0000_s763906" name="Chart" r:id="rId5" imgW="4571989" imgH="5143584" progId="MSGraph.Chart.8">
              <p:embed followColorScheme="full"/>
            </p:oleObj>
          </a:graphicData>
        </a:graphic>
      </p:graphicFrame>
      <p:sp>
        <p:nvSpPr>
          <p:cNvPr id="32774"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3" name="Object 5"/>
          <p:cNvGraphicFramePr>
            <a:graphicFrameLocks noChangeAspect="1"/>
          </p:cNvGraphicFramePr>
          <p:nvPr/>
        </p:nvGraphicFramePr>
        <p:xfrm>
          <a:off x="533400" y="1447800"/>
          <a:ext cx="5715000" cy="642938"/>
        </p:xfrm>
        <a:graphic>
          <a:graphicData uri="http://schemas.openxmlformats.org/presentationml/2006/ole">
            <p:oleObj spid="_x0000_s763907" name="Equation" r:id="rId6" imgW="2171700" imgH="241300" progId="">
              <p:embed/>
            </p:oleObj>
          </a:graphicData>
        </a:graphic>
      </p:graphicFrame>
      <p:sp>
        <p:nvSpPr>
          <p:cNvPr id="32772" name="TPAnswers"/>
          <p:cNvSpPr>
            <a:spLocks noGrp="1" noChangeArrowheads="1"/>
          </p:cNvSpPr>
          <p:nvPr>
            <p:ph type="body" idx="1"/>
            <p:custDataLst>
              <p:tags r:id="rId3"/>
            </p:custDataLst>
          </p:nvPr>
        </p:nvSpPr>
        <p:spPr>
          <a:xfrm>
            <a:off x="381000" y="2819400"/>
            <a:ext cx="5410200" cy="1441450"/>
          </a:xfrm>
        </p:spPr>
        <p:txBody>
          <a:bodyPr>
            <a:spAutoFit/>
          </a:bodyPr>
          <a:lstStyle/>
          <a:p>
            <a:pPr marL="609600" indent="-609600">
              <a:buFontTx/>
              <a:buAutoNum type="arabicPeriod"/>
            </a:pPr>
            <a:r>
              <a:rPr lang="en-US" sz="2600">
                <a:cs typeface="Arial" charset="0"/>
              </a:rPr>
              <a:t>ƒ </a:t>
            </a:r>
            <a:r>
              <a:rPr lang="en-US" sz="2600"/>
              <a:t>has a local maximum at (1,1)</a:t>
            </a:r>
          </a:p>
          <a:p>
            <a:pPr marL="609600" indent="-609600">
              <a:buFontTx/>
              <a:buAutoNum type="arabicPeriod"/>
            </a:pPr>
            <a:r>
              <a:rPr lang="en-US" sz="2600">
                <a:cs typeface="Arial" charset="0"/>
              </a:rPr>
              <a:t>ƒ</a:t>
            </a:r>
            <a:r>
              <a:rPr lang="en-US" sz="2600"/>
              <a:t> has a saddle point at (1,1)</a:t>
            </a:r>
          </a:p>
          <a:p>
            <a:pPr marL="609600" indent="-609600">
              <a:buFontTx/>
              <a:buAutoNum type="arabicPeriod"/>
            </a:pPr>
            <a:r>
              <a:rPr lang="en-US" sz="2600">
                <a:cs typeface="Arial" charset="0"/>
              </a:rPr>
              <a:t>ƒ</a:t>
            </a:r>
            <a:r>
              <a:rPr lang="en-US" sz="2600"/>
              <a:t> has a local minimum at (1,1)</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76200"/>
            <a:ext cx="8229600" cy="1341438"/>
          </a:xfrm>
        </p:spPr>
        <p:txBody>
          <a:bodyPr>
            <a:spAutoFit/>
          </a:bodyPr>
          <a:lstStyle/>
          <a:p>
            <a:r>
              <a:rPr lang="en-US" sz="3200"/>
              <a:t>At what point is the following function a local maximum?</a:t>
            </a:r>
          </a:p>
        </p:txBody>
      </p:sp>
      <p:graphicFrame>
        <p:nvGraphicFramePr>
          <p:cNvPr id="33795" name="TPChart"/>
          <p:cNvGraphicFramePr>
            <a:graphicFrameLocks noChangeAspect="1"/>
          </p:cNvGraphicFramePr>
          <p:nvPr/>
        </p:nvGraphicFramePr>
        <p:xfrm>
          <a:off x="4943475" y="2133600"/>
          <a:ext cx="4200525" cy="4724400"/>
        </p:xfrm>
        <a:graphic>
          <a:graphicData uri="http://schemas.openxmlformats.org/presentationml/2006/ole">
            <p:oleObj spid="_x0000_s764930" name="Chart" r:id="rId5" imgW="4571989" imgH="5143584" progId="MSGraph.Chart.8">
              <p:embed followColorScheme="full"/>
            </p:oleObj>
          </a:graphicData>
        </a:graphic>
      </p:graphicFrame>
      <p:sp>
        <p:nvSpPr>
          <p:cNvPr id="33796"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(1, -1)</a:t>
            </a:r>
          </a:p>
          <a:p>
            <a:pPr marL="609600" indent="-609600">
              <a:buFontTx/>
              <a:buAutoNum type="arabicPeriod"/>
            </a:pPr>
            <a:r>
              <a:rPr lang="en-US"/>
              <a:t>(-1, 1)</a:t>
            </a:r>
          </a:p>
          <a:p>
            <a:pPr marL="609600" indent="-609600">
              <a:buFontTx/>
              <a:buAutoNum type="arabicPeriod"/>
            </a:pPr>
            <a:r>
              <a:rPr lang="en-US"/>
              <a:t>(3, 1)</a:t>
            </a:r>
          </a:p>
          <a:p>
            <a:pPr marL="609600" indent="-609600">
              <a:buFontTx/>
              <a:buAutoNum type="arabicPeriod"/>
            </a:pPr>
            <a:r>
              <a:rPr lang="en-US"/>
              <a:t>(0, 1)</a:t>
            </a:r>
          </a:p>
          <a:p>
            <a:pPr marL="609600" indent="-609600">
              <a:buFontTx/>
              <a:buAutoNum type="arabicPeriod"/>
            </a:pPr>
            <a:r>
              <a:rPr lang="en-US"/>
              <a:t>(1, 1)</a:t>
            </a:r>
          </a:p>
        </p:txBody>
      </p:sp>
      <p:sp>
        <p:nvSpPr>
          <p:cNvPr id="3379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7" name="Object 5"/>
          <p:cNvGraphicFramePr>
            <a:graphicFrameLocks noChangeAspect="1"/>
          </p:cNvGraphicFramePr>
          <p:nvPr/>
        </p:nvGraphicFramePr>
        <p:xfrm>
          <a:off x="457200" y="1447800"/>
          <a:ext cx="6172200" cy="719138"/>
        </p:xfrm>
        <a:graphic>
          <a:graphicData uri="http://schemas.openxmlformats.org/presentationml/2006/ole">
            <p:oleObj spid="_x0000_s764931" name="Equation" r:id="rId6" imgW="1828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76200"/>
            <a:ext cx="8229600" cy="1341438"/>
          </a:xfrm>
        </p:spPr>
        <p:txBody>
          <a:bodyPr>
            <a:spAutoFit/>
          </a:bodyPr>
          <a:lstStyle/>
          <a:p>
            <a:r>
              <a:rPr lang="en-US" sz="3200"/>
              <a:t>At what point is the following function a local minimum?</a:t>
            </a:r>
          </a:p>
        </p:txBody>
      </p:sp>
      <p:graphicFrame>
        <p:nvGraphicFramePr>
          <p:cNvPr id="34819" name="TPChart"/>
          <p:cNvGraphicFramePr>
            <a:graphicFrameLocks noChangeAspect="1"/>
          </p:cNvGraphicFramePr>
          <p:nvPr/>
        </p:nvGraphicFramePr>
        <p:xfrm>
          <a:off x="4876800" y="2057400"/>
          <a:ext cx="4267200" cy="4800600"/>
        </p:xfrm>
        <a:graphic>
          <a:graphicData uri="http://schemas.openxmlformats.org/presentationml/2006/ole">
            <p:oleObj spid="_x0000_s765954"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(-1, 2)</a:t>
            </a:r>
          </a:p>
          <a:p>
            <a:pPr marL="609600" indent="-609600">
              <a:buFontTx/>
              <a:buAutoNum type="arabicPeriod"/>
            </a:pPr>
            <a:r>
              <a:rPr lang="en-US"/>
              <a:t>(1, 6)</a:t>
            </a:r>
          </a:p>
          <a:p>
            <a:pPr marL="609600" indent="-609600">
              <a:buFontTx/>
              <a:buAutoNum type="arabicPeriod"/>
            </a:pPr>
            <a:r>
              <a:rPr lang="en-US"/>
              <a:t>(0, 0)</a:t>
            </a:r>
          </a:p>
          <a:p>
            <a:pPr marL="609600" indent="-609600">
              <a:buFontTx/>
              <a:buAutoNum type="arabicPeriod"/>
            </a:pPr>
            <a:r>
              <a:rPr lang="en-US"/>
              <a:t>(-1, 6)</a:t>
            </a:r>
          </a:p>
          <a:p>
            <a:pPr marL="609600" indent="-609600">
              <a:buFontTx/>
              <a:buAutoNum type="arabicPeriod"/>
            </a:pPr>
            <a:r>
              <a:rPr lang="en-US"/>
              <a:t>(-1, -6)</a:t>
            </a:r>
          </a:p>
        </p:txBody>
      </p:sp>
      <p:sp>
        <p:nvSpPr>
          <p:cNvPr id="3482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457200" y="1371600"/>
          <a:ext cx="5638800" cy="739775"/>
        </p:xfrm>
        <a:graphic>
          <a:graphicData uri="http://schemas.openxmlformats.org/presentationml/2006/ole">
            <p:oleObj spid="_x0000_s765955" name="Equation" r:id="rId6" imgW="1625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228600"/>
            <a:ext cx="8229600" cy="854075"/>
          </a:xfrm>
        </p:spPr>
        <p:txBody>
          <a:bodyPr>
            <a:spAutoFit/>
          </a:bodyPr>
          <a:lstStyle/>
          <a:p>
            <a:r>
              <a:rPr lang="en-US" sz="3200"/>
              <a:t>Find all the saddle points of the function.</a:t>
            </a:r>
          </a:p>
        </p:txBody>
      </p:sp>
      <p:graphicFrame>
        <p:nvGraphicFramePr>
          <p:cNvPr id="35843" name="TPChart"/>
          <p:cNvGraphicFramePr>
            <a:graphicFrameLocks noChangeAspect="1"/>
          </p:cNvGraphicFramePr>
          <p:nvPr/>
        </p:nvGraphicFramePr>
        <p:xfrm>
          <a:off x="4572000" y="1714500"/>
          <a:ext cx="4572000" cy="5143500"/>
        </p:xfrm>
        <a:graphic>
          <a:graphicData uri="http://schemas.openxmlformats.org/presentationml/2006/ole">
            <p:oleObj spid="_x0000_s766978" name="Chart" r:id="rId5" imgW="4571989" imgH="5143584" progId="MSGraph.Chart.8">
              <p:embed followColorScheme="full"/>
            </p:oleObj>
          </a:graphicData>
        </a:graphic>
      </p:graphicFrame>
      <p:sp>
        <p:nvSpPr>
          <p:cNvPr id="35844" name="TPAnswers" hidden="1"/>
          <p:cNvSpPr>
            <a:spLocks noGrp="1" noChangeArrowheads="1"/>
          </p:cNvSpPr>
          <p:nvPr>
            <p:ph type="body" idx="1"/>
            <p:custDataLst>
              <p:tags r:id="rId3"/>
            </p:custDataLst>
          </p:nvPr>
        </p:nvSpPr>
        <p:spPr>
          <a:xfrm>
            <a:off x="228600" y="70104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555625" y="2530475"/>
            <a:ext cx="1531938" cy="984250"/>
            <a:chOff x="350" y="1594"/>
            <a:chExt cx="965" cy="620"/>
          </a:xfrm>
        </p:grpSpPr>
        <p:graphicFrame>
          <p:nvGraphicFramePr>
            <p:cNvPr id="35845" name="PSPic"/>
            <p:cNvGraphicFramePr>
              <a:graphicFrameLocks noChangeAspect="1"/>
            </p:cNvGraphicFramePr>
            <p:nvPr/>
          </p:nvGraphicFramePr>
          <p:xfrm>
            <a:off x="470" y="1834"/>
            <a:ext cx="845" cy="380"/>
          </p:xfrm>
          <a:graphic>
            <a:graphicData uri="http://schemas.openxmlformats.org/presentationml/2006/ole">
              <p:oleObj spid="_x0000_s766984" name="Equation" r:id="rId6" imgW="469900" imgH="215900" progId="">
                <p:embed/>
              </p:oleObj>
            </a:graphicData>
          </a:graphic>
        </p:graphicFrame>
        <p:sp>
          <p:nvSpPr>
            <p:cNvPr id="35855" name="PSText"/>
            <p:cNvSpPr txBox="1">
              <a:spLocks noChangeArrowheads="1"/>
            </p:cNvSpPr>
            <p:nvPr/>
          </p:nvSpPr>
          <p:spPr bwMode="auto">
            <a:xfrm>
              <a:off x="470" y="1594"/>
              <a:ext cx="400" cy="240"/>
            </a:xfrm>
            <a:prstGeom prst="rect">
              <a:avLst/>
            </a:prstGeom>
            <a:noFill/>
            <a:ln w="9525">
              <a:noFill/>
              <a:miter lim="800000"/>
              <a:headEnd/>
              <a:tailEnd/>
            </a:ln>
            <a:effectLst/>
          </p:spPr>
          <p:txBody>
            <a:bodyPr/>
            <a:lstStyle/>
            <a:p>
              <a:r>
                <a:rPr lang="en-US" sz="2400"/>
                <a:t>1.</a:t>
              </a:r>
            </a:p>
          </p:txBody>
        </p:sp>
        <p:sp>
          <p:nvSpPr>
            <p:cNvPr id="35856" name="PSArrow"/>
            <p:cNvSpPr>
              <a:spLocks noChangeArrowheads="1"/>
            </p:cNvSpPr>
            <p:nvPr/>
          </p:nvSpPr>
          <p:spPr bwMode="auto">
            <a:xfrm>
              <a:off x="350" y="175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514600"/>
            <a:ext cx="1657350" cy="1416050"/>
            <a:chOff x="1896" y="1536"/>
            <a:chExt cx="1044" cy="892"/>
          </a:xfrm>
        </p:grpSpPr>
        <p:graphicFrame>
          <p:nvGraphicFramePr>
            <p:cNvPr id="35847" name="PSPic"/>
            <p:cNvGraphicFramePr>
              <a:graphicFrameLocks noChangeAspect="1"/>
            </p:cNvGraphicFramePr>
            <p:nvPr/>
          </p:nvGraphicFramePr>
          <p:xfrm>
            <a:off x="2016" y="1776"/>
            <a:ext cx="924" cy="652"/>
          </p:xfrm>
          <a:graphic>
            <a:graphicData uri="http://schemas.openxmlformats.org/presentationml/2006/ole">
              <p:oleObj spid="_x0000_s766983" name="Equation" r:id="rId7" imgW="520700" imgH="368300" progId="">
                <p:embed/>
              </p:oleObj>
            </a:graphicData>
          </a:graphic>
        </p:graphicFrame>
        <p:sp>
          <p:nvSpPr>
            <p:cNvPr id="35858" name="PSText"/>
            <p:cNvSpPr txBox="1">
              <a:spLocks noChangeArrowheads="1"/>
            </p:cNvSpPr>
            <p:nvPr/>
          </p:nvSpPr>
          <p:spPr bwMode="auto">
            <a:xfrm>
              <a:off x="2016" y="1536"/>
              <a:ext cx="400" cy="240"/>
            </a:xfrm>
            <a:prstGeom prst="rect">
              <a:avLst/>
            </a:prstGeom>
            <a:noFill/>
            <a:ln w="9525">
              <a:noFill/>
              <a:miter lim="800000"/>
              <a:headEnd/>
              <a:tailEnd/>
            </a:ln>
            <a:effectLst/>
          </p:spPr>
          <p:txBody>
            <a:bodyPr/>
            <a:lstStyle/>
            <a:p>
              <a:r>
                <a:rPr lang="en-US" sz="2400"/>
                <a:t>2.</a:t>
              </a:r>
            </a:p>
          </p:txBody>
        </p:sp>
        <p:sp>
          <p:nvSpPr>
            <p:cNvPr id="35859" name="PSArrow"/>
            <p:cNvSpPr>
              <a:spLocks noChangeArrowheads="1"/>
            </p:cNvSpPr>
            <p:nvPr/>
          </p:nvSpPr>
          <p:spPr bwMode="auto">
            <a:xfrm>
              <a:off x="1896"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24000" y="3962400"/>
            <a:ext cx="1441450" cy="984250"/>
            <a:chOff x="1032" y="2352"/>
            <a:chExt cx="908" cy="620"/>
          </a:xfrm>
        </p:grpSpPr>
        <p:graphicFrame>
          <p:nvGraphicFramePr>
            <p:cNvPr id="35849" name="PSPic"/>
            <p:cNvGraphicFramePr>
              <a:graphicFrameLocks noChangeAspect="1"/>
            </p:cNvGraphicFramePr>
            <p:nvPr/>
          </p:nvGraphicFramePr>
          <p:xfrm>
            <a:off x="1152" y="2592"/>
            <a:ext cx="788" cy="380"/>
          </p:xfrm>
          <a:graphic>
            <a:graphicData uri="http://schemas.openxmlformats.org/presentationml/2006/ole">
              <p:oleObj spid="_x0000_s766982" name="Equation" r:id="rId8" imgW="444693" imgH="215994" progId="">
                <p:embed/>
              </p:oleObj>
            </a:graphicData>
          </a:graphic>
        </p:graphicFrame>
        <p:sp>
          <p:nvSpPr>
            <p:cNvPr id="35861" name="PSText"/>
            <p:cNvSpPr txBox="1">
              <a:spLocks noChangeArrowheads="1"/>
            </p:cNvSpPr>
            <p:nvPr/>
          </p:nvSpPr>
          <p:spPr bwMode="auto">
            <a:xfrm>
              <a:off x="1152" y="2352"/>
              <a:ext cx="400" cy="240"/>
            </a:xfrm>
            <a:prstGeom prst="rect">
              <a:avLst/>
            </a:prstGeom>
            <a:noFill/>
            <a:ln w="9525">
              <a:noFill/>
              <a:miter lim="800000"/>
              <a:headEnd/>
              <a:tailEnd/>
            </a:ln>
            <a:effectLst/>
          </p:spPr>
          <p:txBody>
            <a:bodyPr/>
            <a:lstStyle/>
            <a:p>
              <a:r>
                <a:rPr lang="en-US" sz="2400"/>
                <a:t>3.</a:t>
              </a:r>
            </a:p>
          </p:txBody>
        </p:sp>
        <p:sp>
          <p:nvSpPr>
            <p:cNvPr id="35862" name="PSArrow"/>
            <p:cNvSpPr>
              <a:spLocks noChangeArrowheads="1"/>
            </p:cNvSpPr>
            <p:nvPr/>
          </p:nvSpPr>
          <p:spPr bwMode="auto">
            <a:xfrm>
              <a:off x="1032"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984750"/>
            <a:ext cx="1549400" cy="1416050"/>
            <a:chOff x="408" y="3120"/>
            <a:chExt cx="976" cy="892"/>
          </a:xfrm>
        </p:grpSpPr>
        <p:graphicFrame>
          <p:nvGraphicFramePr>
            <p:cNvPr id="35851" name="PSPic"/>
            <p:cNvGraphicFramePr>
              <a:graphicFrameLocks noChangeAspect="1"/>
            </p:cNvGraphicFramePr>
            <p:nvPr/>
          </p:nvGraphicFramePr>
          <p:xfrm>
            <a:off x="528" y="3360"/>
            <a:ext cx="856" cy="652"/>
          </p:xfrm>
          <a:graphic>
            <a:graphicData uri="http://schemas.openxmlformats.org/presentationml/2006/ole">
              <p:oleObj spid="_x0000_s766981" name="Equation" r:id="rId9" imgW="482600" imgH="368300" progId="">
                <p:embed/>
              </p:oleObj>
            </a:graphicData>
          </a:graphic>
        </p:graphicFrame>
        <p:sp>
          <p:nvSpPr>
            <p:cNvPr id="35864"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35865"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959350"/>
            <a:ext cx="1638300" cy="984250"/>
            <a:chOff x="1896" y="3168"/>
            <a:chExt cx="1032" cy="620"/>
          </a:xfrm>
        </p:grpSpPr>
        <p:graphicFrame>
          <p:nvGraphicFramePr>
            <p:cNvPr id="35853" name="PSPic"/>
            <p:cNvGraphicFramePr>
              <a:graphicFrameLocks noChangeAspect="1"/>
            </p:cNvGraphicFramePr>
            <p:nvPr/>
          </p:nvGraphicFramePr>
          <p:xfrm>
            <a:off x="2016" y="3408"/>
            <a:ext cx="912" cy="380"/>
          </p:xfrm>
          <a:graphic>
            <a:graphicData uri="http://schemas.openxmlformats.org/presentationml/2006/ole">
              <p:oleObj spid="_x0000_s766980" name="Equation" r:id="rId10" imgW="508000" imgH="215900" progId="">
                <p:embed/>
              </p:oleObj>
            </a:graphicData>
          </a:graphic>
        </p:graphicFrame>
        <p:sp>
          <p:nvSpPr>
            <p:cNvPr id="35867" name="PSText"/>
            <p:cNvSpPr txBox="1">
              <a:spLocks noChangeArrowheads="1"/>
            </p:cNvSpPr>
            <p:nvPr/>
          </p:nvSpPr>
          <p:spPr bwMode="auto">
            <a:xfrm>
              <a:off x="2016" y="3168"/>
              <a:ext cx="400" cy="240"/>
            </a:xfrm>
            <a:prstGeom prst="rect">
              <a:avLst/>
            </a:prstGeom>
            <a:noFill/>
            <a:ln w="9525">
              <a:noFill/>
              <a:miter lim="800000"/>
              <a:headEnd/>
              <a:tailEnd/>
            </a:ln>
            <a:effectLst/>
          </p:spPr>
          <p:txBody>
            <a:bodyPr/>
            <a:lstStyle/>
            <a:p>
              <a:r>
                <a:rPr lang="en-US" sz="2400"/>
                <a:t>5.</a:t>
              </a:r>
            </a:p>
          </p:txBody>
        </p:sp>
        <p:sp>
          <p:nvSpPr>
            <p:cNvPr id="35868" name="PSArrow"/>
            <p:cNvSpPr>
              <a:spLocks noChangeArrowheads="1"/>
            </p:cNvSpPr>
            <p:nvPr/>
          </p:nvSpPr>
          <p:spPr bwMode="auto">
            <a:xfrm>
              <a:off x="1896"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5871" name="Rectangle 31"/>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70" name="Object 30"/>
          <p:cNvGraphicFramePr>
            <a:graphicFrameLocks noChangeAspect="1"/>
          </p:cNvGraphicFramePr>
          <p:nvPr/>
        </p:nvGraphicFramePr>
        <p:xfrm>
          <a:off x="533400" y="1143000"/>
          <a:ext cx="2895600" cy="1062038"/>
        </p:xfrm>
        <a:graphic>
          <a:graphicData uri="http://schemas.openxmlformats.org/presentationml/2006/ole">
            <p:oleObj spid="_x0000_s766979" name="Equation" r:id="rId11" imgW="8890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76200"/>
            <a:ext cx="8229600" cy="915988"/>
          </a:xfrm>
        </p:spPr>
        <p:txBody>
          <a:bodyPr>
            <a:spAutoFit/>
          </a:bodyPr>
          <a:lstStyle/>
          <a:p>
            <a:r>
              <a:rPr lang="en-US" sz="3600"/>
              <a:t>Find the gradient of the function.</a:t>
            </a:r>
          </a:p>
        </p:txBody>
      </p:sp>
      <p:graphicFrame>
        <p:nvGraphicFramePr>
          <p:cNvPr id="36867" name="TPChart"/>
          <p:cNvGraphicFramePr>
            <a:graphicFrameLocks noChangeAspect="1"/>
          </p:cNvGraphicFramePr>
          <p:nvPr/>
        </p:nvGraphicFramePr>
        <p:xfrm>
          <a:off x="4572000" y="1714500"/>
          <a:ext cx="4572000" cy="5143500"/>
        </p:xfrm>
        <a:graphic>
          <a:graphicData uri="http://schemas.openxmlformats.org/presentationml/2006/ole">
            <p:oleObj spid="_x0000_s768002"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381000" y="1944688"/>
            <a:ext cx="2057400" cy="4532312"/>
          </a:xfrm>
        </p:spPr>
        <p:txBody>
          <a:bodyPr>
            <a:spAutoFit/>
          </a:bodyPr>
          <a:lstStyle/>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a:p>
            <a:pPr marL="609600" indent="-609600">
              <a:spcAft>
                <a:spcPct val="115000"/>
              </a:spcAft>
              <a:buFontTx/>
              <a:buAutoNum type="arabicPeriod"/>
            </a:pPr>
            <a:r>
              <a:rPr lang="en-US" sz="2800"/>
              <a:t>x</a:t>
            </a:r>
          </a:p>
        </p:txBody>
      </p:sp>
      <p:sp>
        <p:nvSpPr>
          <p:cNvPr id="3687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533400" y="990600"/>
          <a:ext cx="3352800" cy="704850"/>
        </p:xfrm>
        <a:graphic>
          <a:graphicData uri="http://schemas.openxmlformats.org/presentationml/2006/ole">
            <p:oleObj spid="_x0000_s768003" name="Equation" r:id="rId6" imgW="1015559" imgH="215806" progId="">
              <p:embed/>
            </p:oleObj>
          </a:graphicData>
        </a:graphic>
      </p:graphicFrame>
      <p:sp>
        <p:nvSpPr>
          <p:cNvPr id="36872"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1" name="Object 7"/>
          <p:cNvGraphicFramePr>
            <a:graphicFrameLocks noChangeAspect="1"/>
          </p:cNvGraphicFramePr>
          <p:nvPr/>
        </p:nvGraphicFramePr>
        <p:xfrm>
          <a:off x="838200" y="1866900"/>
          <a:ext cx="2286000" cy="573088"/>
        </p:xfrm>
        <a:graphic>
          <a:graphicData uri="http://schemas.openxmlformats.org/presentationml/2006/ole">
            <p:oleObj spid="_x0000_s768004" name="Equation" r:id="rId7" imgW="1066337" imgH="266584" progId="">
              <p:embed/>
            </p:oleObj>
          </a:graphicData>
        </a:graphic>
      </p:graphicFrame>
      <p:sp>
        <p:nvSpPr>
          <p:cNvPr id="36874" name="Rectangle 10"/>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3" name="Object 9"/>
          <p:cNvGraphicFramePr>
            <a:graphicFrameLocks noChangeAspect="1"/>
          </p:cNvGraphicFramePr>
          <p:nvPr/>
        </p:nvGraphicFramePr>
        <p:xfrm>
          <a:off x="838200" y="2857500"/>
          <a:ext cx="1992313" cy="569913"/>
        </p:xfrm>
        <a:graphic>
          <a:graphicData uri="http://schemas.openxmlformats.org/presentationml/2006/ole">
            <p:oleObj spid="_x0000_s768005" name="Equation" r:id="rId8" imgW="926698" imgH="266584" progId="">
              <p:embed/>
            </p:oleObj>
          </a:graphicData>
        </a:graphic>
      </p:graphicFrame>
      <p:sp>
        <p:nvSpPr>
          <p:cNvPr id="36876" name="Rectangle 12"/>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5" name="Object 11"/>
          <p:cNvGraphicFramePr>
            <a:graphicFrameLocks noChangeAspect="1"/>
          </p:cNvGraphicFramePr>
          <p:nvPr/>
        </p:nvGraphicFramePr>
        <p:xfrm>
          <a:off x="838200" y="3886200"/>
          <a:ext cx="2808288" cy="569913"/>
        </p:xfrm>
        <a:graphic>
          <a:graphicData uri="http://schemas.openxmlformats.org/presentationml/2006/ole">
            <p:oleObj spid="_x0000_s768006" name="Equation" r:id="rId9" imgW="1307532" imgH="266584" progId="">
              <p:embed/>
            </p:oleObj>
          </a:graphicData>
        </a:graphic>
      </p:graphicFrame>
      <p:sp>
        <p:nvSpPr>
          <p:cNvPr id="36878" name="Rectangle 14"/>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7" name="Object 13"/>
          <p:cNvGraphicFramePr>
            <a:graphicFrameLocks noChangeAspect="1"/>
          </p:cNvGraphicFramePr>
          <p:nvPr/>
        </p:nvGraphicFramePr>
        <p:xfrm>
          <a:off x="838200" y="4724400"/>
          <a:ext cx="2481263" cy="896938"/>
        </p:xfrm>
        <a:graphic>
          <a:graphicData uri="http://schemas.openxmlformats.org/presentationml/2006/ole">
            <p:oleObj spid="_x0000_s768007" name="Equation" r:id="rId10" imgW="1155700" imgH="419100" progId="">
              <p:embed/>
            </p:oleObj>
          </a:graphicData>
        </a:graphic>
      </p:graphicFrame>
      <p:sp>
        <p:nvSpPr>
          <p:cNvPr id="36880" name="Rectangle 1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9" name="Object 15"/>
          <p:cNvGraphicFramePr>
            <a:graphicFrameLocks noChangeAspect="1"/>
          </p:cNvGraphicFramePr>
          <p:nvPr/>
        </p:nvGraphicFramePr>
        <p:xfrm>
          <a:off x="838200" y="5753100"/>
          <a:ext cx="2971800" cy="896938"/>
        </p:xfrm>
        <a:graphic>
          <a:graphicData uri="http://schemas.openxmlformats.org/presentationml/2006/ole">
            <p:oleObj spid="_x0000_s768008" name="Equation" r:id="rId11" imgW="1384300" imgH="419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76200"/>
            <a:ext cx="8229600" cy="1341438"/>
          </a:xfrm>
        </p:spPr>
        <p:txBody>
          <a:bodyPr>
            <a:spAutoFit/>
          </a:bodyPr>
          <a:lstStyle/>
          <a:p>
            <a:r>
              <a:rPr lang="en-US" sz="3200"/>
              <a:t>Find the minimum of the function.</a:t>
            </a:r>
            <a:br>
              <a:rPr lang="en-US" sz="3200"/>
            </a:br>
            <a:r>
              <a:rPr lang="en-US" sz="3200"/>
              <a:t>                                            subject to  </a:t>
            </a:r>
          </a:p>
        </p:txBody>
      </p:sp>
      <p:graphicFrame>
        <p:nvGraphicFramePr>
          <p:cNvPr id="37891" name="TPChart"/>
          <p:cNvGraphicFramePr>
            <a:graphicFrameLocks noChangeAspect="1"/>
          </p:cNvGraphicFramePr>
          <p:nvPr/>
        </p:nvGraphicFramePr>
        <p:xfrm>
          <a:off x="4508500" y="1651000"/>
          <a:ext cx="4572000" cy="5143500"/>
        </p:xfrm>
        <a:graphic>
          <a:graphicData uri="http://schemas.openxmlformats.org/presentationml/2006/ole">
            <p:oleObj spid="_x0000_s769026"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1752600"/>
            <a:ext cx="2057400" cy="4703763"/>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sp>
        <p:nvSpPr>
          <p:cNvPr id="37894"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381000" y="838200"/>
          <a:ext cx="5029200" cy="598488"/>
        </p:xfrm>
        <a:graphic>
          <a:graphicData uri="http://schemas.openxmlformats.org/presentationml/2006/ole">
            <p:oleObj spid="_x0000_s769027" name="Equation" r:id="rId6" imgW="1739900" imgH="203200" progId="">
              <p:embed/>
            </p:oleObj>
          </a:graphicData>
        </a:graphic>
      </p:graphicFrame>
      <p:sp>
        <p:nvSpPr>
          <p:cNvPr id="37896" name="Rectangle 8"/>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5" name="Object 7"/>
          <p:cNvGraphicFramePr>
            <a:graphicFrameLocks noChangeAspect="1"/>
          </p:cNvGraphicFramePr>
          <p:nvPr/>
        </p:nvGraphicFramePr>
        <p:xfrm>
          <a:off x="7239000" y="781050"/>
          <a:ext cx="1600200" cy="666750"/>
        </p:xfrm>
        <a:graphic>
          <a:graphicData uri="http://schemas.openxmlformats.org/presentationml/2006/ole">
            <p:oleObj spid="_x0000_s769028" name="Equation" r:id="rId7" imgW="494870" imgH="203024" progId="">
              <p:embed/>
            </p:oleObj>
          </a:graphicData>
        </a:graphic>
      </p:graphicFrame>
      <p:sp>
        <p:nvSpPr>
          <p:cNvPr id="37898"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7" name="Object 9"/>
          <p:cNvGraphicFramePr>
            <a:graphicFrameLocks noChangeAspect="1"/>
          </p:cNvGraphicFramePr>
          <p:nvPr/>
        </p:nvGraphicFramePr>
        <p:xfrm>
          <a:off x="1066800" y="1752600"/>
          <a:ext cx="2441575" cy="576263"/>
        </p:xfrm>
        <a:graphic>
          <a:graphicData uri="http://schemas.openxmlformats.org/presentationml/2006/ole">
            <p:oleObj spid="_x0000_s769029" name="Equation" r:id="rId8" imgW="736280" imgH="177723" progId="">
              <p:embed/>
            </p:oleObj>
          </a:graphicData>
        </a:graphic>
      </p:graphicFrame>
      <p:sp>
        <p:nvSpPr>
          <p:cNvPr id="37900"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9" name="Object 11"/>
          <p:cNvGraphicFramePr>
            <a:graphicFrameLocks noChangeAspect="1"/>
          </p:cNvGraphicFramePr>
          <p:nvPr/>
        </p:nvGraphicFramePr>
        <p:xfrm>
          <a:off x="1066800" y="2743200"/>
          <a:ext cx="2063750" cy="576263"/>
        </p:xfrm>
        <a:graphic>
          <a:graphicData uri="http://schemas.openxmlformats.org/presentationml/2006/ole">
            <p:oleObj spid="_x0000_s769030" name="Equation" r:id="rId9" imgW="621760" imgH="177646" progId="">
              <p:embed/>
            </p:oleObj>
          </a:graphicData>
        </a:graphic>
      </p:graphicFrame>
      <p:sp>
        <p:nvSpPr>
          <p:cNvPr id="37902" name="Rectangle 14"/>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901" name="Object 13"/>
          <p:cNvGraphicFramePr>
            <a:graphicFrameLocks noChangeAspect="1"/>
          </p:cNvGraphicFramePr>
          <p:nvPr/>
        </p:nvGraphicFramePr>
        <p:xfrm>
          <a:off x="1066800" y="3810000"/>
          <a:ext cx="1508125" cy="576263"/>
        </p:xfrm>
        <a:graphic>
          <a:graphicData uri="http://schemas.openxmlformats.org/presentationml/2006/ole">
            <p:oleObj spid="_x0000_s769031" name="Equation" r:id="rId10" imgW="457002" imgH="177723" progId="">
              <p:embed/>
            </p:oleObj>
          </a:graphicData>
        </a:graphic>
      </p:graphicFrame>
      <p:sp>
        <p:nvSpPr>
          <p:cNvPr id="37904" name="Rectangle 1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903" name="Object 15"/>
          <p:cNvGraphicFramePr>
            <a:graphicFrameLocks noChangeAspect="1"/>
          </p:cNvGraphicFramePr>
          <p:nvPr/>
        </p:nvGraphicFramePr>
        <p:xfrm>
          <a:off x="1066800" y="4876800"/>
          <a:ext cx="2011363" cy="576263"/>
        </p:xfrm>
        <a:graphic>
          <a:graphicData uri="http://schemas.openxmlformats.org/presentationml/2006/ole">
            <p:oleObj spid="_x0000_s769032" name="Equation" r:id="rId11" imgW="609336" imgH="177723" progId="">
              <p:embed/>
            </p:oleObj>
          </a:graphicData>
        </a:graphic>
      </p:graphicFrame>
      <p:sp>
        <p:nvSpPr>
          <p:cNvPr id="37906" name="Rectangle 1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905" name="Object 17"/>
          <p:cNvGraphicFramePr>
            <a:graphicFrameLocks noChangeAspect="1"/>
          </p:cNvGraphicFramePr>
          <p:nvPr/>
        </p:nvGraphicFramePr>
        <p:xfrm>
          <a:off x="990600" y="5943600"/>
          <a:ext cx="2514600" cy="576263"/>
        </p:xfrm>
        <a:graphic>
          <a:graphicData uri="http://schemas.openxmlformats.org/presentationml/2006/ole">
            <p:oleObj spid="_x0000_s769033" name="Equation" r:id="rId12" imgW="761669"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76200"/>
            <a:ext cx="8229600" cy="915988"/>
          </a:xfrm>
        </p:spPr>
        <p:txBody>
          <a:bodyPr>
            <a:spAutoFit/>
          </a:bodyPr>
          <a:lstStyle/>
          <a:p>
            <a:r>
              <a:rPr lang="en-US" sz="3600"/>
              <a:t>Determine where </a:t>
            </a:r>
            <a:r>
              <a:rPr lang="en-US" sz="3600">
                <a:cs typeface="Arial" charset="0"/>
              </a:rPr>
              <a:t>ƒ</a:t>
            </a:r>
            <a:r>
              <a:rPr lang="en-US" sz="3600"/>
              <a:t> is discontinuous.</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75778" name="Chart" r:id="rId5" imgW="4571989" imgH="5143584" progId="MSGraph.Chart.8">
              <p:embed followColorScheme="full"/>
            </p:oleObj>
          </a:graphicData>
        </a:graphic>
      </p:graphicFrame>
      <p:sp>
        <p:nvSpPr>
          <p:cNvPr id="15366" name="Rectangle 6"/>
          <p:cNvSpPr>
            <a:spLocks noChangeArrowheads="1"/>
          </p:cNvSpPr>
          <p:nvPr/>
        </p:nvSpPr>
        <p:spPr bwMode="auto">
          <a:xfrm>
            <a:off x="0" y="30940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381000" y="1066800"/>
          <a:ext cx="4267200" cy="1722438"/>
        </p:xfrm>
        <a:graphic>
          <a:graphicData uri="http://schemas.openxmlformats.org/presentationml/2006/ole">
            <p:oleObj spid="_x0000_s75779" name="Equation" r:id="rId6" imgW="1663700" imgH="673100" progId="">
              <p:embed/>
            </p:oleObj>
          </a:graphicData>
        </a:graphic>
      </p:graphicFrame>
      <p:sp>
        <p:nvSpPr>
          <p:cNvPr id="15364" name="TPAnswers"/>
          <p:cNvSpPr>
            <a:spLocks noGrp="1" noChangeArrowheads="1"/>
          </p:cNvSpPr>
          <p:nvPr>
            <p:ph type="body" idx="1"/>
            <p:custDataLst>
              <p:tags r:id="rId3"/>
            </p:custDataLst>
          </p:nvPr>
        </p:nvSpPr>
        <p:spPr>
          <a:xfrm>
            <a:off x="457200" y="3179763"/>
            <a:ext cx="4114800" cy="2916237"/>
          </a:xfrm>
        </p:spPr>
        <p:txBody>
          <a:bodyPr>
            <a:spAutoFit/>
          </a:bodyPr>
          <a:lstStyle/>
          <a:p>
            <a:pPr marL="609600" indent="-609600">
              <a:buFontTx/>
              <a:buAutoNum type="arabicPeriod"/>
            </a:pPr>
            <a:r>
              <a:rPr lang="en-US"/>
              <a:t>0 and 3</a:t>
            </a:r>
          </a:p>
          <a:p>
            <a:pPr marL="609600" indent="-609600">
              <a:buFontTx/>
              <a:buAutoNum type="arabicPeriod"/>
            </a:pPr>
            <a:r>
              <a:rPr lang="en-US"/>
              <a:t>0 only</a:t>
            </a:r>
          </a:p>
          <a:p>
            <a:pPr marL="609600" indent="-609600">
              <a:buFontTx/>
              <a:buAutoNum type="arabicPeriod"/>
            </a:pPr>
            <a:r>
              <a:rPr lang="en-US"/>
              <a:t>3 only</a:t>
            </a:r>
          </a:p>
          <a:p>
            <a:pPr marL="609600" indent="-609600">
              <a:buFontTx/>
              <a:buAutoNum type="arabicPeriod"/>
            </a:pPr>
            <a:r>
              <a:rPr lang="en-US"/>
              <a:t>0 and -3</a:t>
            </a:r>
          </a:p>
          <a:p>
            <a:pPr marL="609600" indent="-609600">
              <a:buFontTx/>
              <a:buAutoNum type="arabicPeriod"/>
            </a:pPr>
            <a:r>
              <a:rPr lang="en-US"/>
              <a:t>-3 only</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334963"/>
            <a:ext cx="8229600" cy="1341437"/>
          </a:xfrm>
        </p:spPr>
        <p:txBody>
          <a:bodyPr>
            <a:spAutoFit/>
          </a:bodyPr>
          <a:lstStyle/>
          <a:p>
            <a:r>
              <a:rPr lang="en-US" sz="3200"/>
              <a:t>Find three positive numbers whose sum is 360 and whose product is a maximum.</a:t>
            </a:r>
          </a:p>
        </p:txBody>
      </p:sp>
      <p:graphicFrame>
        <p:nvGraphicFramePr>
          <p:cNvPr id="38915" name="TPChart"/>
          <p:cNvGraphicFramePr>
            <a:graphicFrameLocks noChangeAspect="1"/>
          </p:cNvGraphicFramePr>
          <p:nvPr/>
        </p:nvGraphicFramePr>
        <p:xfrm>
          <a:off x="4508500" y="1651000"/>
          <a:ext cx="4572000" cy="5143500"/>
        </p:xfrm>
        <a:graphic>
          <a:graphicData uri="http://schemas.openxmlformats.org/presentationml/2006/ole">
            <p:oleObj spid="_x0000_s770050"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2362200"/>
            <a:ext cx="4114800" cy="1747838"/>
          </a:xfrm>
        </p:spPr>
        <p:txBody>
          <a:bodyPr>
            <a:spAutoFit/>
          </a:bodyPr>
          <a:lstStyle/>
          <a:p>
            <a:pPr marL="609600" indent="-609600">
              <a:buFontTx/>
              <a:buAutoNum type="arabicPeriod"/>
            </a:pPr>
            <a:r>
              <a:rPr lang="en-US"/>
              <a:t>120, 120, 120</a:t>
            </a:r>
          </a:p>
          <a:p>
            <a:pPr marL="609600" indent="-609600">
              <a:buFontTx/>
              <a:buAutoNum type="arabicPeriod"/>
            </a:pPr>
            <a:r>
              <a:rPr lang="en-US"/>
              <a:t>179.5, 179.5, 1</a:t>
            </a:r>
          </a:p>
          <a:p>
            <a:pPr marL="609600" indent="-609600">
              <a:buFontTx/>
              <a:buAutoNum type="arabicPeriod"/>
            </a:pPr>
            <a:r>
              <a:rPr lang="en-US"/>
              <a:t>358, 1, 1</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104775"/>
            <a:ext cx="8229600" cy="1647825"/>
          </a:xfrm>
        </p:spPr>
        <p:txBody>
          <a:bodyPr>
            <a:spAutoFit/>
          </a:bodyPr>
          <a:lstStyle/>
          <a:p>
            <a:r>
              <a:rPr lang="en-US" sz="2800"/>
              <a:t>Use </a:t>
            </a:r>
            <a:r>
              <a:rPr lang="en-US" sz="2800" i="1"/>
              <a:t>Lagrange multipliers</a:t>
            </a:r>
            <a:r>
              <a:rPr lang="en-US" sz="2800"/>
              <a:t> to find three positive numbers whose sum is 297 and whose product is a maximum.</a:t>
            </a:r>
          </a:p>
        </p:txBody>
      </p:sp>
      <p:graphicFrame>
        <p:nvGraphicFramePr>
          <p:cNvPr id="39939" name="TPChart"/>
          <p:cNvGraphicFramePr>
            <a:graphicFrameLocks noChangeAspect="1"/>
          </p:cNvGraphicFramePr>
          <p:nvPr/>
        </p:nvGraphicFramePr>
        <p:xfrm>
          <a:off x="4648200" y="1714500"/>
          <a:ext cx="4495800" cy="5143500"/>
        </p:xfrm>
        <a:graphic>
          <a:graphicData uri="http://schemas.openxmlformats.org/presentationml/2006/ole">
            <p:oleObj spid="_x0000_s771074"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2362200"/>
            <a:ext cx="4495800" cy="2393950"/>
          </a:xfrm>
        </p:spPr>
        <p:txBody>
          <a:bodyPr>
            <a:spAutoFit/>
          </a:bodyPr>
          <a:lstStyle/>
          <a:p>
            <a:pPr marL="609600" indent="-609600">
              <a:buFontTx/>
              <a:buAutoNum type="arabicPeriod"/>
            </a:pPr>
            <a:r>
              <a:rPr lang="en-US" sz="2600"/>
              <a:t> </a:t>
            </a:r>
            <a:r>
              <a:rPr lang="pl-PL" sz="2600" i="1"/>
              <a:t>x</a:t>
            </a:r>
            <a:r>
              <a:rPr lang="pl-PL" sz="2600"/>
              <a:t> = </a:t>
            </a:r>
            <a:r>
              <a:rPr lang="pl-PL" sz="2600" i="1"/>
              <a:t>y</a:t>
            </a:r>
            <a:r>
              <a:rPr lang="pl-PL" sz="2600"/>
              <a:t> = </a:t>
            </a:r>
            <a:r>
              <a:rPr lang="pl-PL" sz="2600" i="1"/>
              <a:t>z</a:t>
            </a:r>
            <a:r>
              <a:rPr lang="pl-PL" sz="2600"/>
              <a:t> = 99</a:t>
            </a:r>
          </a:p>
          <a:p>
            <a:pPr marL="609600" indent="-609600">
              <a:buFontTx/>
              <a:buAutoNum type="arabicPeriod"/>
            </a:pPr>
            <a:r>
              <a:rPr lang="en-US" sz="2600"/>
              <a:t> </a:t>
            </a:r>
            <a:r>
              <a:rPr lang="pl-PL" sz="2600" i="1"/>
              <a:t>x</a:t>
            </a:r>
            <a:r>
              <a:rPr lang="pl-PL" sz="2600"/>
              <a:t> = 129, </a:t>
            </a:r>
            <a:r>
              <a:rPr lang="pl-PL" sz="2600" i="1"/>
              <a:t>y</a:t>
            </a:r>
            <a:r>
              <a:rPr lang="pl-PL" sz="2600"/>
              <a:t> = 79, </a:t>
            </a:r>
            <a:r>
              <a:rPr lang="pl-PL" sz="2600" i="1"/>
              <a:t>z</a:t>
            </a:r>
            <a:r>
              <a:rPr lang="pl-PL" sz="2600"/>
              <a:t> = 89</a:t>
            </a:r>
          </a:p>
          <a:p>
            <a:pPr marL="609600" indent="-609600">
              <a:buFontTx/>
              <a:buAutoNum type="arabicPeriod"/>
            </a:pPr>
            <a:r>
              <a:rPr lang="en-US" sz="2600"/>
              <a:t> </a:t>
            </a:r>
            <a:r>
              <a:rPr lang="pl-PL" sz="2600" i="1"/>
              <a:t>x</a:t>
            </a:r>
            <a:r>
              <a:rPr lang="pl-PL" sz="2600"/>
              <a:t> = 99, </a:t>
            </a:r>
            <a:r>
              <a:rPr lang="pl-PL" sz="2600" i="1"/>
              <a:t>y</a:t>
            </a:r>
            <a:r>
              <a:rPr lang="pl-PL" sz="2600"/>
              <a:t> = </a:t>
            </a:r>
            <a:r>
              <a:rPr lang="pl-PL" sz="2600" i="1"/>
              <a:t>z</a:t>
            </a:r>
            <a:r>
              <a:rPr lang="pl-PL" sz="2600"/>
              <a:t> = - 99</a:t>
            </a:r>
          </a:p>
          <a:p>
            <a:pPr marL="609600" indent="-609600">
              <a:buFontTx/>
              <a:buAutoNum type="arabicPeriod"/>
            </a:pPr>
            <a:r>
              <a:rPr lang="en-US" sz="2600"/>
              <a:t> </a:t>
            </a:r>
            <a:r>
              <a:rPr lang="pl-PL" sz="2600" i="1"/>
              <a:t>x</a:t>
            </a:r>
            <a:r>
              <a:rPr lang="pl-PL" sz="2600"/>
              <a:t> = 109, </a:t>
            </a:r>
            <a:r>
              <a:rPr lang="pl-PL" sz="2600" i="1"/>
              <a:t>y</a:t>
            </a:r>
            <a:r>
              <a:rPr lang="pl-PL" sz="2600"/>
              <a:t> = 99, </a:t>
            </a:r>
            <a:r>
              <a:rPr lang="pl-PL" sz="2600" i="1"/>
              <a:t>z</a:t>
            </a:r>
            <a:r>
              <a:rPr lang="pl-PL" sz="2600"/>
              <a:t> = 89</a:t>
            </a:r>
          </a:p>
          <a:p>
            <a:pPr marL="609600" indent="-609600">
              <a:buFontTx/>
              <a:buAutoNum type="arabicPeriod"/>
            </a:pPr>
            <a:r>
              <a:rPr lang="en-US" sz="2600"/>
              <a:t> </a:t>
            </a:r>
            <a:r>
              <a:rPr lang="pl-PL" sz="2600" i="1"/>
              <a:t>x</a:t>
            </a:r>
            <a:r>
              <a:rPr lang="pl-PL" sz="2600"/>
              <a:t> = 100, </a:t>
            </a:r>
            <a:r>
              <a:rPr lang="pl-PL" sz="2600" i="1"/>
              <a:t>y</a:t>
            </a:r>
            <a:r>
              <a:rPr lang="pl-PL" sz="2600"/>
              <a:t> = 108, </a:t>
            </a:r>
            <a:r>
              <a:rPr lang="pl-PL" sz="2600" i="1"/>
              <a:t>z</a:t>
            </a:r>
            <a:r>
              <a:rPr lang="pl-PL" sz="2600"/>
              <a:t> = 89</a:t>
            </a:r>
            <a:endParaRPr lang="en-US" sz="26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76200"/>
            <a:ext cx="8229600" cy="1647825"/>
          </a:xfrm>
        </p:spPr>
        <p:txBody>
          <a:bodyPr>
            <a:spAutoFit/>
          </a:bodyPr>
          <a:lstStyle/>
          <a:p>
            <a:r>
              <a:rPr lang="en-US" sz="2800"/>
              <a:t>Use </a:t>
            </a:r>
            <a:r>
              <a:rPr lang="en-US" sz="2800" i="1"/>
              <a:t>Lagrange multipliers</a:t>
            </a:r>
            <a:r>
              <a:rPr lang="en-US" sz="2800"/>
              <a:t> to find the dimensions of the rectangular box with largest volume if the total surface area is given as 54 cm</a:t>
            </a:r>
            <a:r>
              <a:rPr lang="en-US" sz="2800" baseline="30000"/>
              <a:t>2</a:t>
            </a:r>
            <a:r>
              <a:rPr lang="en-US" sz="2800"/>
              <a:t>.</a:t>
            </a:r>
          </a:p>
        </p:txBody>
      </p:sp>
      <p:graphicFrame>
        <p:nvGraphicFramePr>
          <p:cNvPr id="40963" name="TPChart"/>
          <p:cNvGraphicFramePr>
            <a:graphicFrameLocks noChangeAspect="1"/>
          </p:cNvGraphicFramePr>
          <p:nvPr/>
        </p:nvGraphicFramePr>
        <p:xfrm>
          <a:off x="5105400" y="1828800"/>
          <a:ext cx="4038600" cy="5029200"/>
        </p:xfrm>
        <a:graphic>
          <a:graphicData uri="http://schemas.openxmlformats.org/presentationml/2006/ole">
            <p:oleObj spid="_x0000_s772098"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304800" y="2316163"/>
            <a:ext cx="5181600" cy="1917700"/>
          </a:xfrm>
        </p:spPr>
        <p:txBody>
          <a:bodyPr>
            <a:spAutoFit/>
          </a:bodyPr>
          <a:lstStyle/>
          <a:p>
            <a:pPr marL="609600" indent="-609600">
              <a:buFontTx/>
              <a:buAutoNum type="arabicPeriod"/>
            </a:pPr>
            <a:r>
              <a:rPr lang="en-US" sz="2600"/>
              <a:t> </a:t>
            </a:r>
            <a:r>
              <a:rPr lang="pl-PL" sz="2600" i="1"/>
              <a:t>x</a:t>
            </a:r>
            <a:r>
              <a:rPr lang="pl-PL" sz="2600"/>
              <a:t> = 9 cm, </a:t>
            </a:r>
            <a:r>
              <a:rPr lang="pl-PL" sz="2600" i="1"/>
              <a:t>y</a:t>
            </a:r>
            <a:r>
              <a:rPr lang="pl-PL" sz="2600"/>
              <a:t> = </a:t>
            </a:r>
            <a:r>
              <a:rPr lang="pl-PL" sz="2600" i="1"/>
              <a:t>z</a:t>
            </a:r>
            <a:r>
              <a:rPr lang="pl-PL" sz="2600"/>
              <a:t> = 3 cm</a:t>
            </a:r>
          </a:p>
          <a:p>
            <a:pPr marL="609600" indent="-609600">
              <a:buFontTx/>
              <a:buAutoNum type="arabicPeriod"/>
            </a:pPr>
            <a:r>
              <a:rPr lang="en-US" sz="2600"/>
              <a:t> </a:t>
            </a:r>
            <a:r>
              <a:rPr lang="pl-PL" sz="2600" i="1"/>
              <a:t>x</a:t>
            </a:r>
            <a:r>
              <a:rPr lang="pl-PL" sz="2600"/>
              <a:t> = </a:t>
            </a:r>
            <a:r>
              <a:rPr lang="pl-PL" sz="2600" i="1"/>
              <a:t>y</a:t>
            </a:r>
            <a:r>
              <a:rPr lang="pl-PL" sz="2600"/>
              <a:t> = </a:t>
            </a:r>
            <a:r>
              <a:rPr lang="pl-PL" sz="2600" i="1"/>
              <a:t>z</a:t>
            </a:r>
            <a:r>
              <a:rPr lang="pl-PL" sz="2600"/>
              <a:t> = 9 cm</a:t>
            </a:r>
          </a:p>
          <a:p>
            <a:pPr marL="609600" indent="-609600">
              <a:buFontTx/>
              <a:buAutoNum type="arabicPeriod"/>
            </a:pPr>
            <a:r>
              <a:rPr lang="en-US" sz="2600"/>
              <a:t> </a:t>
            </a:r>
            <a:r>
              <a:rPr lang="pl-PL" sz="2600" i="1"/>
              <a:t>x</a:t>
            </a:r>
            <a:r>
              <a:rPr lang="pl-PL" sz="2600"/>
              <a:t> = 6 cm, </a:t>
            </a:r>
            <a:r>
              <a:rPr lang="pl-PL" sz="2600" i="1"/>
              <a:t>y</a:t>
            </a:r>
            <a:r>
              <a:rPr lang="pl-PL" sz="2600"/>
              <a:t> = 6 cm, </a:t>
            </a:r>
            <a:r>
              <a:rPr lang="pl-PL" sz="2600" i="1"/>
              <a:t>z</a:t>
            </a:r>
            <a:r>
              <a:rPr lang="pl-PL" sz="2600"/>
              <a:t> = 2 cm</a:t>
            </a:r>
          </a:p>
          <a:p>
            <a:pPr marL="609600" indent="-609600">
              <a:buFontTx/>
              <a:buAutoNum type="arabicPeriod"/>
            </a:pPr>
            <a:r>
              <a:rPr lang="en-US" sz="2600"/>
              <a:t> </a:t>
            </a:r>
            <a:r>
              <a:rPr lang="pl-PL" sz="2600" i="1"/>
              <a:t>x</a:t>
            </a:r>
            <a:r>
              <a:rPr lang="pl-PL" sz="2600"/>
              <a:t> = </a:t>
            </a:r>
            <a:r>
              <a:rPr lang="pl-PL" sz="2600" i="1"/>
              <a:t>y</a:t>
            </a:r>
            <a:r>
              <a:rPr lang="pl-PL" sz="2600"/>
              <a:t> = </a:t>
            </a:r>
            <a:r>
              <a:rPr lang="pl-PL" sz="2600" i="1"/>
              <a:t>z</a:t>
            </a:r>
            <a:r>
              <a:rPr lang="pl-PL" sz="2600"/>
              <a:t> = 3 cm</a:t>
            </a:r>
            <a:endParaRPr lang="en-US" sz="26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PAnswers"/>
          <p:cNvSpPr>
            <a:spLocks noGrp="1" noChangeArrowheads="1"/>
          </p:cNvSpPr>
          <p:nvPr>
            <p:ph type="body" idx="1"/>
            <p:custDataLst>
              <p:tags r:id="rId3"/>
            </p:custDataLst>
          </p:nvPr>
        </p:nvSpPr>
        <p:spPr>
          <a:xfrm>
            <a:off x="457200" y="2189163"/>
            <a:ext cx="4114800" cy="3894137"/>
          </a:xfrm>
        </p:spPr>
        <p:txBody>
          <a:bodyPr>
            <a:spAutoFit/>
          </a:bodyPr>
          <a:lstStyle/>
          <a:p>
            <a:pPr marL="609600" indent="-609600">
              <a:spcAft>
                <a:spcPct val="50000"/>
              </a:spcAft>
              <a:buFontTx/>
              <a:buAutoNum type="arabicPeriod"/>
            </a:pPr>
            <a:r>
              <a:rPr lang="en-US"/>
              <a:t> </a:t>
            </a:r>
            <a:r>
              <a:rPr lang="en-US" i="1"/>
              <a:t>D</a:t>
            </a:r>
            <a:r>
              <a:rPr lang="en-US"/>
              <a:t> = 106</a:t>
            </a:r>
          </a:p>
          <a:p>
            <a:pPr marL="609600" indent="-609600">
              <a:spcAft>
                <a:spcPct val="50000"/>
              </a:spcAft>
              <a:buFontTx/>
              <a:buAutoNum type="arabicPeriod"/>
            </a:pPr>
            <a:r>
              <a:rPr lang="en-US"/>
              <a:t> </a:t>
            </a:r>
            <a:r>
              <a:rPr lang="en-US" i="1"/>
              <a:t>D</a:t>
            </a:r>
            <a:r>
              <a:rPr lang="en-US"/>
              <a:t> = 90</a:t>
            </a:r>
          </a:p>
          <a:p>
            <a:pPr marL="609600" indent="-609600">
              <a:spcAft>
                <a:spcPct val="50000"/>
              </a:spcAft>
              <a:buFontTx/>
              <a:buAutoNum type="arabicPeriod"/>
            </a:pPr>
            <a:r>
              <a:rPr lang="en-US"/>
              <a:t> </a:t>
            </a:r>
            <a:r>
              <a:rPr lang="en-US" i="1"/>
              <a:t>D</a:t>
            </a:r>
            <a:r>
              <a:rPr lang="en-US"/>
              <a:t> =</a:t>
            </a:r>
          </a:p>
          <a:p>
            <a:pPr marL="609600" indent="-609600">
              <a:spcAft>
                <a:spcPct val="50000"/>
              </a:spcAft>
              <a:buFontTx/>
              <a:buAutoNum type="arabicPeriod"/>
            </a:pPr>
            <a:r>
              <a:rPr lang="en-US"/>
              <a:t> </a:t>
            </a:r>
            <a:r>
              <a:rPr lang="en-US" i="1"/>
              <a:t>D</a:t>
            </a:r>
            <a:r>
              <a:rPr lang="en-US"/>
              <a:t> =</a:t>
            </a:r>
          </a:p>
          <a:p>
            <a:pPr marL="609600" indent="-609600">
              <a:spcAft>
                <a:spcPct val="50000"/>
              </a:spcAft>
              <a:buFontTx/>
              <a:buAutoNum type="arabicPeriod"/>
            </a:pPr>
            <a:r>
              <a:rPr lang="en-US"/>
              <a:t> </a:t>
            </a:r>
            <a:r>
              <a:rPr lang="en-US" i="1"/>
              <a:t>D</a:t>
            </a:r>
            <a:r>
              <a:rPr lang="en-US"/>
              <a:t> = 61</a:t>
            </a:r>
          </a:p>
        </p:txBody>
      </p:sp>
      <p:sp>
        <p:nvSpPr>
          <p:cNvPr id="41986" name="TPQuestion"/>
          <p:cNvSpPr>
            <a:spLocks noGrp="1" noChangeArrowheads="1"/>
          </p:cNvSpPr>
          <p:nvPr>
            <p:ph type="title"/>
          </p:nvPr>
        </p:nvSpPr>
        <p:spPr>
          <a:xfrm>
            <a:off x="457200" y="76200"/>
            <a:ext cx="8229600" cy="1647825"/>
          </a:xfrm>
        </p:spPr>
        <p:txBody>
          <a:bodyPr>
            <a:spAutoFit/>
          </a:bodyPr>
          <a:lstStyle/>
          <a:p>
            <a:r>
              <a:rPr lang="en-US" sz="2800"/>
              <a:t>Use </a:t>
            </a:r>
            <a:r>
              <a:rPr lang="en-US" sz="2800" i="1"/>
              <a:t>Lagrange multipliers</a:t>
            </a:r>
            <a:r>
              <a:rPr lang="en-US" sz="2800"/>
              <a:t> to find the shortest distance from the point (3, 9, 8) to the plane  </a:t>
            </a:r>
            <a:br>
              <a:rPr lang="en-US" sz="2800"/>
            </a:br>
            <a:r>
              <a:rPr lang="en-US" sz="2800"/>
              <a:t>                                .</a:t>
            </a:r>
          </a:p>
        </p:txBody>
      </p:sp>
      <p:graphicFrame>
        <p:nvGraphicFramePr>
          <p:cNvPr id="41987" name="TPChart"/>
          <p:cNvGraphicFramePr>
            <a:graphicFrameLocks noChangeAspect="1"/>
          </p:cNvGraphicFramePr>
          <p:nvPr/>
        </p:nvGraphicFramePr>
        <p:xfrm>
          <a:off x="4508500" y="1651000"/>
          <a:ext cx="4572000" cy="5143500"/>
        </p:xfrm>
        <a:graphic>
          <a:graphicData uri="http://schemas.openxmlformats.org/presentationml/2006/ole">
            <p:oleObj spid="_x0000_s773122" name="Chart" r:id="rId5" imgW="4571989" imgH="5143584" progId="MSGraph.Chart.8">
              <p:embed followColorScheme="full"/>
            </p:oleObj>
          </a:graphicData>
        </a:graphic>
      </p:graphicFrame>
      <p:sp>
        <p:nvSpPr>
          <p:cNvPr id="41990"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533400" y="1279525"/>
          <a:ext cx="3124200" cy="596900"/>
        </p:xfrm>
        <a:graphic>
          <a:graphicData uri="http://schemas.openxmlformats.org/presentationml/2006/ole">
            <p:oleObj spid="_x0000_s773123" name="Equation" r:id="rId6" imgW="914003" imgH="177723" progId="">
              <p:embed/>
            </p:oleObj>
          </a:graphicData>
        </a:graphic>
      </p:graphicFrame>
      <p:sp>
        <p:nvSpPr>
          <p:cNvPr id="419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1" name="Object 7"/>
          <p:cNvGraphicFramePr>
            <a:graphicFrameLocks noChangeAspect="1"/>
          </p:cNvGraphicFramePr>
          <p:nvPr/>
        </p:nvGraphicFramePr>
        <p:xfrm>
          <a:off x="1981200" y="3689350"/>
          <a:ext cx="1120775" cy="730250"/>
        </p:xfrm>
        <a:graphic>
          <a:graphicData uri="http://schemas.openxmlformats.org/presentationml/2006/ole">
            <p:oleObj spid="_x0000_s773124" name="Equation" r:id="rId7" imgW="330200" imgH="215900" progId="">
              <p:embed/>
            </p:oleObj>
          </a:graphicData>
        </a:graphic>
      </p:graphicFrame>
      <p:sp>
        <p:nvSpPr>
          <p:cNvPr id="4199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3" name="Object 9"/>
          <p:cNvGraphicFramePr>
            <a:graphicFrameLocks noChangeAspect="1"/>
          </p:cNvGraphicFramePr>
          <p:nvPr/>
        </p:nvGraphicFramePr>
        <p:xfrm>
          <a:off x="1981200" y="4572000"/>
          <a:ext cx="914400" cy="730250"/>
        </p:xfrm>
        <a:graphic>
          <a:graphicData uri="http://schemas.openxmlformats.org/presentationml/2006/ole">
            <p:oleObj spid="_x0000_s773125" name="Equation" r:id="rId8" imgW="266816"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76200"/>
            <a:ext cx="8229600" cy="976313"/>
          </a:xfrm>
        </p:spPr>
        <p:txBody>
          <a:bodyPr>
            <a:spAutoFit/>
          </a:bodyPr>
          <a:lstStyle/>
          <a:p>
            <a:r>
              <a:rPr lang="en-US" sz="4000"/>
              <a:t>Evaluate the limit.</a:t>
            </a:r>
          </a:p>
        </p:txBody>
      </p:sp>
      <p:graphicFrame>
        <p:nvGraphicFramePr>
          <p:cNvPr id="43011" name="TPChart"/>
          <p:cNvGraphicFramePr>
            <a:graphicFrameLocks noChangeAspect="1"/>
          </p:cNvGraphicFramePr>
          <p:nvPr/>
        </p:nvGraphicFramePr>
        <p:xfrm>
          <a:off x="4508500" y="1651000"/>
          <a:ext cx="4572000" cy="5143500"/>
        </p:xfrm>
        <a:graphic>
          <a:graphicData uri="http://schemas.openxmlformats.org/presentationml/2006/ole">
            <p:oleObj spid="_x0000_s774146" name="Chart" r:id="rId5" imgW="4571989" imgH="5143584" progId="MSGraph.Chart.8">
              <p:embed followColorScheme="full"/>
            </p:oleObj>
          </a:graphicData>
        </a:graphic>
      </p:graphicFrame>
      <p:sp>
        <p:nvSpPr>
          <p:cNvPr id="43012" name="TPAnswers" hidden="1"/>
          <p:cNvSpPr>
            <a:spLocks noGrp="1" noChangeArrowheads="1"/>
          </p:cNvSpPr>
          <p:nvPr>
            <p:ph type="body" idx="1"/>
            <p:custDataLst>
              <p:tags r:id="rId3"/>
            </p:custDataLst>
          </p:nvPr>
        </p:nvSpPr>
        <p:spPr>
          <a:xfrm>
            <a:off x="228600" y="70104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647700" y="2362200"/>
            <a:ext cx="935038" cy="1047750"/>
            <a:chOff x="408" y="1488"/>
            <a:chExt cx="589" cy="660"/>
          </a:xfrm>
        </p:grpSpPr>
        <p:graphicFrame>
          <p:nvGraphicFramePr>
            <p:cNvPr id="43013" name="PSPic"/>
            <p:cNvGraphicFramePr>
              <a:graphicFrameLocks noChangeAspect="1"/>
            </p:cNvGraphicFramePr>
            <p:nvPr/>
          </p:nvGraphicFramePr>
          <p:xfrm>
            <a:off x="528" y="1728"/>
            <a:ext cx="469" cy="420"/>
          </p:xfrm>
          <a:graphic>
            <a:graphicData uri="http://schemas.openxmlformats.org/presentationml/2006/ole">
              <p:oleObj spid="_x0000_s774151" name="Equation" r:id="rId6" imgW="215713" imgH="190335" progId="">
                <p:embed/>
              </p:oleObj>
            </a:graphicData>
          </a:graphic>
        </p:graphicFrame>
        <p:sp>
          <p:nvSpPr>
            <p:cNvPr id="43022" name="PSText"/>
            <p:cNvSpPr txBox="1">
              <a:spLocks noChangeArrowheads="1"/>
            </p:cNvSpPr>
            <p:nvPr/>
          </p:nvSpPr>
          <p:spPr bwMode="auto">
            <a:xfrm>
              <a:off x="528" y="1488"/>
              <a:ext cx="400" cy="240"/>
            </a:xfrm>
            <a:prstGeom prst="rect">
              <a:avLst/>
            </a:prstGeom>
            <a:noFill/>
            <a:ln w="9525">
              <a:noFill/>
              <a:miter lim="800000"/>
              <a:headEnd/>
              <a:tailEnd/>
            </a:ln>
            <a:effectLst/>
          </p:spPr>
          <p:txBody>
            <a:bodyPr/>
            <a:lstStyle/>
            <a:p>
              <a:r>
                <a:rPr lang="en-US" sz="2400"/>
                <a:t>1.</a:t>
              </a:r>
            </a:p>
          </p:txBody>
        </p:sp>
        <p:sp>
          <p:nvSpPr>
            <p:cNvPr id="43023" name="PSArrow"/>
            <p:cNvSpPr>
              <a:spLocks noChangeArrowheads="1"/>
            </p:cNvSpPr>
            <p:nvPr/>
          </p:nvSpPr>
          <p:spPr bwMode="auto">
            <a:xfrm>
              <a:off x="408"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362200"/>
            <a:ext cx="1446213" cy="1047750"/>
            <a:chOff x="1704" y="1488"/>
            <a:chExt cx="911" cy="660"/>
          </a:xfrm>
        </p:grpSpPr>
        <p:graphicFrame>
          <p:nvGraphicFramePr>
            <p:cNvPr id="43015" name="PSPic"/>
            <p:cNvGraphicFramePr>
              <a:graphicFrameLocks noChangeAspect="1"/>
            </p:cNvGraphicFramePr>
            <p:nvPr/>
          </p:nvGraphicFramePr>
          <p:xfrm>
            <a:off x="1824" y="1728"/>
            <a:ext cx="791" cy="420"/>
          </p:xfrm>
          <a:graphic>
            <a:graphicData uri="http://schemas.openxmlformats.org/presentationml/2006/ole">
              <p:oleObj spid="_x0000_s774150" name="Equation" r:id="rId7" imgW="355446" imgH="190417" progId="">
                <p:embed/>
              </p:oleObj>
            </a:graphicData>
          </a:graphic>
        </p:graphicFrame>
        <p:sp>
          <p:nvSpPr>
            <p:cNvPr id="43025" name="PSText"/>
            <p:cNvSpPr txBox="1">
              <a:spLocks noChangeArrowheads="1"/>
            </p:cNvSpPr>
            <p:nvPr/>
          </p:nvSpPr>
          <p:spPr bwMode="auto">
            <a:xfrm>
              <a:off x="1824" y="1488"/>
              <a:ext cx="400" cy="240"/>
            </a:xfrm>
            <a:prstGeom prst="rect">
              <a:avLst/>
            </a:prstGeom>
            <a:noFill/>
            <a:ln w="9525">
              <a:noFill/>
              <a:miter lim="800000"/>
              <a:headEnd/>
              <a:tailEnd/>
            </a:ln>
            <a:effectLst/>
          </p:spPr>
          <p:txBody>
            <a:bodyPr/>
            <a:lstStyle/>
            <a:p>
              <a:r>
                <a:rPr lang="en-US" sz="2400"/>
                <a:t>2.</a:t>
              </a:r>
            </a:p>
          </p:txBody>
        </p:sp>
        <p:sp>
          <p:nvSpPr>
            <p:cNvPr id="43026" name="PSArrow"/>
            <p:cNvSpPr>
              <a:spLocks noChangeArrowheads="1"/>
            </p:cNvSpPr>
            <p:nvPr/>
          </p:nvSpPr>
          <p:spPr bwMode="auto">
            <a:xfrm>
              <a:off x="170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773488"/>
            <a:ext cx="1335088" cy="1103312"/>
            <a:chOff x="888" y="2304"/>
            <a:chExt cx="841" cy="695"/>
          </a:xfrm>
        </p:grpSpPr>
        <p:graphicFrame>
          <p:nvGraphicFramePr>
            <p:cNvPr id="43017" name="PSPic"/>
            <p:cNvGraphicFramePr>
              <a:graphicFrameLocks noChangeAspect="1"/>
            </p:cNvGraphicFramePr>
            <p:nvPr/>
          </p:nvGraphicFramePr>
          <p:xfrm>
            <a:off x="1008" y="2544"/>
            <a:ext cx="721" cy="455"/>
          </p:xfrm>
          <a:graphic>
            <a:graphicData uri="http://schemas.openxmlformats.org/presentationml/2006/ole">
              <p:oleObj spid="_x0000_s774149" name="Equation" r:id="rId8" imgW="330057" imgH="203112" progId="">
                <p:embed/>
              </p:oleObj>
            </a:graphicData>
          </a:graphic>
        </p:graphicFrame>
        <p:sp>
          <p:nvSpPr>
            <p:cNvPr id="43028" name="PSText"/>
            <p:cNvSpPr txBox="1">
              <a:spLocks noChangeArrowheads="1"/>
            </p:cNvSpPr>
            <p:nvPr/>
          </p:nvSpPr>
          <p:spPr bwMode="auto">
            <a:xfrm>
              <a:off x="1008" y="2304"/>
              <a:ext cx="400" cy="240"/>
            </a:xfrm>
            <a:prstGeom prst="rect">
              <a:avLst/>
            </a:prstGeom>
            <a:noFill/>
            <a:ln w="9525">
              <a:noFill/>
              <a:miter lim="800000"/>
              <a:headEnd/>
              <a:tailEnd/>
            </a:ln>
            <a:effectLst/>
          </p:spPr>
          <p:txBody>
            <a:bodyPr/>
            <a:lstStyle/>
            <a:p>
              <a:r>
                <a:rPr lang="en-US" sz="2400"/>
                <a:t>3.</a:t>
              </a:r>
            </a:p>
          </p:txBody>
        </p:sp>
        <p:sp>
          <p:nvSpPr>
            <p:cNvPr id="43029" name="PSArrow"/>
            <p:cNvSpPr>
              <a:spLocks noChangeArrowheads="1"/>
            </p:cNvSpPr>
            <p:nvPr/>
          </p:nvSpPr>
          <p:spPr bwMode="auto">
            <a:xfrm>
              <a:off x="888"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800100" y="5181600"/>
            <a:ext cx="825500" cy="914400"/>
            <a:chOff x="504" y="3120"/>
            <a:chExt cx="520" cy="576"/>
          </a:xfrm>
        </p:grpSpPr>
        <p:graphicFrame>
          <p:nvGraphicFramePr>
            <p:cNvPr id="43019" name="PSPic"/>
            <p:cNvGraphicFramePr>
              <a:graphicFrameLocks noChangeAspect="1"/>
            </p:cNvGraphicFramePr>
            <p:nvPr/>
          </p:nvGraphicFramePr>
          <p:xfrm>
            <a:off x="624" y="3360"/>
            <a:ext cx="252" cy="336"/>
          </p:xfrm>
          <a:graphic>
            <a:graphicData uri="http://schemas.openxmlformats.org/presentationml/2006/ole">
              <p:oleObj spid="_x0000_s774148" name="Equation" r:id="rId9" imgW="114151" imgH="152202" progId="">
                <p:embed/>
              </p:oleObj>
            </a:graphicData>
          </a:graphic>
        </p:graphicFrame>
        <p:sp>
          <p:nvSpPr>
            <p:cNvPr id="43031" name="PSText"/>
            <p:cNvSpPr txBox="1">
              <a:spLocks noChangeArrowheads="1"/>
            </p:cNvSpPr>
            <p:nvPr/>
          </p:nvSpPr>
          <p:spPr bwMode="auto">
            <a:xfrm>
              <a:off x="624" y="3120"/>
              <a:ext cx="400" cy="240"/>
            </a:xfrm>
            <a:prstGeom prst="rect">
              <a:avLst/>
            </a:prstGeom>
            <a:noFill/>
            <a:ln w="9525">
              <a:noFill/>
              <a:miter lim="800000"/>
              <a:headEnd/>
              <a:tailEnd/>
            </a:ln>
            <a:effectLst/>
          </p:spPr>
          <p:txBody>
            <a:bodyPr/>
            <a:lstStyle/>
            <a:p>
              <a:r>
                <a:rPr lang="en-US" sz="2400"/>
                <a:t>4.</a:t>
              </a:r>
            </a:p>
          </p:txBody>
        </p:sp>
        <p:sp>
          <p:nvSpPr>
            <p:cNvPr id="43032" name="PSArrow"/>
            <p:cNvSpPr>
              <a:spLocks noChangeArrowheads="1"/>
            </p:cNvSpPr>
            <p:nvPr/>
          </p:nvSpPr>
          <p:spPr bwMode="auto">
            <a:xfrm>
              <a:off x="5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247900" y="5149850"/>
            <a:ext cx="2171700" cy="1327150"/>
            <a:chOff x="1416" y="2938"/>
            <a:chExt cx="1368" cy="836"/>
          </a:xfrm>
        </p:grpSpPr>
        <p:sp>
          <p:nvSpPr>
            <p:cNvPr id="43021" name="PSPic"/>
            <p:cNvSpPr>
              <a:spLocks noChangeArrowheads="1"/>
            </p:cNvSpPr>
            <p:nvPr/>
          </p:nvSpPr>
          <p:spPr bwMode="auto">
            <a:xfrm>
              <a:off x="1536" y="3178"/>
              <a:ext cx="1248" cy="596"/>
            </a:xfrm>
            <a:prstGeom prst="rect">
              <a:avLst/>
            </a:prstGeom>
            <a:noFill/>
            <a:ln w="9525">
              <a:noFill/>
              <a:miter lim="800000"/>
              <a:headEnd/>
              <a:tailEnd/>
            </a:ln>
            <a:effectLst/>
          </p:spPr>
          <p:txBody>
            <a:bodyPr anchor="ctr">
              <a:spAutoFit/>
            </a:bodyPr>
            <a:lstStyle/>
            <a:p>
              <a:pPr algn="ctr"/>
              <a:r>
                <a:rPr lang="en-US" sz="2800"/>
                <a:t>none of these </a:t>
              </a:r>
            </a:p>
          </p:txBody>
        </p:sp>
        <p:sp>
          <p:nvSpPr>
            <p:cNvPr id="43034" name="PSText"/>
            <p:cNvSpPr txBox="1">
              <a:spLocks noChangeArrowheads="1"/>
            </p:cNvSpPr>
            <p:nvPr/>
          </p:nvSpPr>
          <p:spPr bwMode="auto">
            <a:xfrm>
              <a:off x="1536" y="2938"/>
              <a:ext cx="400" cy="240"/>
            </a:xfrm>
            <a:prstGeom prst="rect">
              <a:avLst/>
            </a:prstGeom>
            <a:noFill/>
            <a:ln w="9525">
              <a:noFill/>
              <a:miter lim="800000"/>
              <a:headEnd/>
              <a:tailEnd/>
            </a:ln>
            <a:effectLst/>
          </p:spPr>
          <p:txBody>
            <a:bodyPr/>
            <a:lstStyle/>
            <a:p>
              <a:r>
                <a:rPr lang="en-US" sz="2400"/>
                <a:t>5.</a:t>
              </a:r>
            </a:p>
          </p:txBody>
        </p:sp>
        <p:sp>
          <p:nvSpPr>
            <p:cNvPr id="43035" name="PSArrow"/>
            <p:cNvSpPr>
              <a:spLocks noChangeArrowheads="1"/>
            </p:cNvSpPr>
            <p:nvPr/>
          </p:nvSpPr>
          <p:spPr bwMode="auto">
            <a:xfrm>
              <a:off x="1416" y="309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3038" name="Rectangle 30"/>
          <p:cNvSpPr>
            <a:spLocks noChangeArrowheads="1"/>
          </p:cNvSpPr>
          <p:nvPr/>
        </p:nvSpPr>
        <p:spPr bwMode="auto">
          <a:xfrm>
            <a:off x="0" y="31892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37" name="Object 29"/>
          <p:cNvGraphicFramePr>
            <a:graphicFrameLocks noChangeAspect="1"/>
          </p:cNvGraphicFramePr>
          <p:nvPr/>
        </p:nvGraphicFramePr>
        <p:xfrm>
          <a:off x="533400" y="949325"/>
          <a:ext cx="3200400" cy="1184275"/>
        </p:xfrm>
        <a:graphic>
          <a:graphicData uri="http://schemas.openxmlformats.org/presentationml/2006/ole">
            <p:oleObj spid="_x0000_s774147" name="Equation" r:id="rId10" imgW="774364" imgH="29197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388938"/>
            <a:ext cx="8229600" cy="915987"/>
          </a:xfrm>
        </p:spPr>
        <p:txBody>
          <a:bodyPr>
            <a:spAutoFit/>
          </a:bodyPr>
          <a:lstStyle/>
          <a:p>
            <a:r>
              <a:rPr lang="en-US" sz="3600"/>
              <a:t>Find                 for                                 .</a:t>
            </a:r>
          </a:p>
        </p:txBody>
      </p:sp>
      <p:graphicFrame>
        <p:nvGraphicFramePr>
          <p:cNvPr id="44035" name="TPChart"/>
          <p:cNvGraphicFramePr>
            <a:graphicFrameLocks noChangeAspect="1"/>
          </p:cNvGraphicFramePr>
          <p:nvPr/>
        </p:nvGraphicFramePr>
        <p:xfrm>
          <a:off x="4508500" y="1651000"/>
          <a:ext cx="4572000" cy="5143500"/>
        </p:xfrm>
        <a:graphic>
          <a:graphicData uri="http://schemas.openxmlformats.org/presentationml/2006/ole">
            <p:oleObj spid="_x0000_s775170"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057400"/>
            <a:ext cx="4114800" cy="2916238"/>
          </a:xfrm>
        </p:spPr>
        <p:txBody>
          <a:bodyPr>
            <a:spAutoFit/>
          </a:bodyPr>
          <a:lstStyle/>
          <a:p>
            <a:pPr marL="609600" indent="-609600">
              <a:buFontTx/>
              <a:buAutoNum type="arabicPeriod"/>
            </a:pPr>
            <a:r>
              <a:rPr lang="en-US"/>
              <a:t>6</a:t>
            </a:r>
          </a:p>
          <a:p>
            <a:pPr marL="609600" indent="-609600">
              <a:buFontTx/>
              <a:buAutoNum type="arabicPeriod"/>
            </a:pPr>
            <a:r>
              <a:rPr lang="en-US"/>
              <a:t>2</a:t>
            </a:r>
          </a:p>
          <a:p>
            <a:pPr marL="609600" indent="-609600">
              <a:buFontTx/>
              <a:buAutoNum type="arabicPeriod"/>
            </a:pPr>
            <a:r>
              <a:rPr lang="en-US"/>
              <a:t>0</a:t>
            </a:r>
          </a:p>
          <a:p>
            <a:pPr marL="609600" indent="-609600">
              <a:buFontTx/>
              <a:buAutoNum type="arabicPeriod"/>
            </a:pPr>
            <a:r>
              <a:rPr lang="en-US"/>
              <a:t>-6</a:t>
            </a:r>
          </a:p>
          <a:p>
            <a:pPr marL="609600" indent="-609600">
              <a:buFontTx/>
              <a:buAutoNum type="arabicPeriod"/>
            </a:pPr>
            <a:r>
              <a:rPr lang="en-US"/>
              <a:t>-2</a:t>
            </a:r>
          </a:p>
        </p:txBody>
      </p:sp>
      <p:sp>
        <p:nvSpPr>
          <p:cNvPr id="44038"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1524000" y="609600"/>
          <a:ext cx="2033588" cy="815975"/>
        </p:xfrm>
        <a:graphic>
          <a:graphicData uri="http://schemas.openxmlformats.org/presentationml/2006/ole">
            <p:oleObj spid="_x0000_s775171" name="Equation" r:id="rId6" imgW="609336" imgH="241195" progId="">
              <p:embed/>
            </p:oleObj>
          </a:graphicData>
        </a:graphic>
      </p:graphicFrame>
      <p:sp>
        <p:nvSpPr>
          <p:cNvPr id="44040"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9" name="Object 7"/>
          <p:cNvGraphicFramePr>
            <a:graphicFrameLocks noChangeAspect="1"/>
          </p:cNvGraphicFramePr>
          <p:nvPr/>
        </p:nvGraphicFramePr>
        <p:xfrm>
          <a:off x="4191000" y="687388"/>
          <a:ext cx="4191000" cy="684212"/>
        </p:xfrm>
        <a:graphic>
          <a:graphicData uri="http://schemas.openxmlformats.org/presentationml/2006/ole">
            <p:oleObj spid="_x0000_s775172" name="Equation" r:id="rId7" imgW="1168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77788"/>
            <a:ext cx="8229600" cy="1827212"/>
          </a:xfrm>
        </p:spPr>
        <p:txBody>
          <a:bodyPr>
            <a:spAutoFit/>
          </a:bodyPr>
          <a:lstStyle/>
          <a:p>
            <a:r>
              <a:rPr lang="en-US" sz="2400"/>
              <a:t>Use differentials to estimate the amount of metal in a closed cylindrical can that is 13 cm high and 6 cm in diameter if the metal in the top and bottom is 0.09 cm thick and the metal in the sides is 0.01 cm thick.</a:t>
            </a:r>
          </a:p>
        </p:txBody>
      </p:sp>
      <p:graphicFrame>
        <p:nvGraphicFramePr>
          <p:cNvPr id="45059" name="TPChart"/>
          <p:cNvGraphicFramePr>
            <a:graphicFrameLocks noChangeAspect="1"/>
          </p:cNvGraphicFramePr>
          <p:nvPr/>
        </p:nvGraphicFramePr>
        <p:xfrm>
          <a:off x="4808538" y="1981200"/>
          <a:ext cx="4335462" cy="4876800"/>
        </p:xfrm>
        <a:graphic>
          <a:graphicData uri="http://schemas.openxmlformats.org/presentationml/2006/ole">
            <p:oleObj spid="_x0000_s776194" name="Chart" r:id="rId5" imgW="4571989" imgH="5143584" progId="MSGraph.Chart.8">
              <p:embed followColorScheme="full"/>
            </p:oleObj>
          </a:graphicData>
        </a:graphic>
      </p:graphicFrame>
      <p:sp>
        <p:nvSpPr>
          <p:cNvPr id="45060" name="TPAnswers" hidden="1"/>
          <p:cNvSpPr>
            <a:spLocks noGrp="1" noChangeArrowheads="1"/>
          </p:cNvSpPr>
          <p:nvPr>
            <p:ph type="body" idx="1"/>
            <p:custDataLst>
              <p:tags r:id="rId3"/>
            </p:custDataLst>
          </p:nvPr>
        </p:nvSpPr>
        <p:spPr>
          <a:xfrm>
            <a:off x="381000" y="70104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609600" y="2195513"/>
            <a:ext cx="1835150" cy="928687"/>
            <a:chOff x="360" y="1344"/>
            <a:chExt cx="1228" cy="633"/>
          </a:xfrm>
        </p:grpSpPr>
        <p:graphicFrame>
          <p:nvGraphicFramePr>
            <p:cNvPr id="45061" name="PSPic"/>
            <p:cNvGraphicFramePr>
              <a:graphicFrameLocks noChangeAspect="1"/>
            </p:cNvGraphicFramePr>
            <p:nvPr/>
          </p:nvGraphicFramePr>
          <p:xfrm>
            <a:off x="405" y="1572"/>
            <a:ext cx="1183" cy="405"/>
          </p:xfrm>
          <a:graphic>
            <a:graphicData uri="http://schemas.openxmlformats.org/presentationml/2006/ole">
              <p:oleObj spid="_x0000_s776199" name="Equation" r:id="rId6" imgW="596880" imgH="203040" progId="">
                <p:embed/>
              </p:oleObj>
            </a:graphicData>
          </a:graphic>
        </p:graphicFrame>
        <p:sp>
          <p:nvSpPr>
            <p:cNvPr id="45071" name="PSText"/>
            <p:cNvSpPr txBox="1">
              <a:spLocks noChangeArrowheads="1"/>
            </p:cNvSpPr>
            <p:nvPr/>
          </p:nvSpPr>
          <p:spPr bwMode="auto">
            <a:xfrm>
              <a:off x="480" y="1344"/>
              <a:ext cx="400" cy="240"/>
            </a:xfrm>
            <a:prstGeom prst="rect">
              <a:avLst/>
            </a:prstGeom>
            <a:noFill/>
            <a:ln w="9525">
              <a:noFill/>
              <a:miter lim="800000"/>
              <a:headEnd/>
              <a:tailEnd/>
            </a:ln>
            <a:effectLst/>
          </p:spPr>
          <p:txBody>
            <a:bodyPr/>
            <a:lstStyle/>
            <a:p>
              <a:r>
                <a:rPr lang="en-US" sz="2400"/>
                <a:t>1.</a:t>
              </a:r>
            </a:p>
          </p:txBody>
        </p:sp>
        <p:sp>
          <p:nvSpPr>
            <p:cNvPr id="45072" name="PSArrow"/>
            <p:cNvSpPr>
              <a:spLocks noChangeArrowheads="1"/>
            </p:cNvSpPr>
            <p:nvPr/>
          </p:nvSpPr>
          <p:spPr bwMode="auto">
            <a:xfrm>
              <a:off x="360"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71800" y="2133600"/>
            <a:ext cx="1970088" cy="1004888"/>
            <a:chOff x="1848" y="1344"/>
            <a:chExt cx="1241" cy="633"/>
          </a:xfrm>
        </p:grpSpPr>
        <p:graphicFrame>
          <p:nvGraphicFramePr>
            <p:cNvPr id="45063" name="PSPic"/>
            <p:cNvGraphicFramePr>
              <a:graphicFrameLocks noChangeAspect="1"/>
            </p:cNvGraphicFramePr>
            <p:nvPr/>
          </p:nvGraphicFramePr>
          <p:xfrm>
            <a:off x="1881" y="1572"/>
            <a:ext cx="1208" cy="405"/>
          </p:xfrm>
          <a:graphic>
            <a:graphicData uri="http://schemas.openxmlformats.org/presentationml/2006/ole">
              <p:oleObj spid="_x0000_s776198" name="Equation" r:id="rId7" imgW="609480" imgH="203040" progId="">
                <p:embed/>
              </p:oleObj>
            </a:graphicData>
          </a:graphic>
        </p:graphicFrame>
        <p:sp>
          <p:nvSpPr>
            <p:cNvPr id="45074" name="PSText"/>
            <p:cNvSpPr txBox="1">
              <a:spLocks noChangeArrowheads="1"/>
            </p:cNvSpPr>
            <p:nvPr/>
          </p:nvSpPr>
          <p:spPr bwMode="auto">
            <a:xfrm>
              <a:off x="1968" y="1344"/>
              <a:ext cx="400" cy="240"/>
            </a:xfrm>
            <a:prstGeom prst="rect">
              <a:avLst/>
            </a:prstGeom>
            <a:noFill/>
            <a:ln w="9525">
              <a:noFill/>
              <a:miter lim="800000"/>
              <a:headEnd/>
              <a:tailEnd/>
            </a:ln>
            <a:effectLst/>
          </p:spPr>
          <p:txBody>
            <a:bodyPr/>
            <a:lstStyle/>
            <a:p>
              <a:r>
                <a:rPr lang="en-US" sz="2400"/>
                <a:t>2.</a:t>
              </a:r>
            </a:p>
          </p:txBody>
        </p:sp>
        <p:sp>
          <p:nvSpPr>
            <p:cNvPr id="45075" name="PSArrow"/>
            <p:cNvSpPr>
              <a:spLocks noChangeArrowheads="1"/>
            </p:cNvSpPr>
            <p:nvPr/>
          </p:nvSpPr>
          <p:spPr bwMode="auto">
            <a:xfrm>
              <a:off x="1848" y="15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581400"/>
            <a:ext cx="1970088" cy="1004888"/>
            <a:chOff x="984" y="2256"/>
            <a:chExt cx="1241" cy="633"/>
          </a:xfrm>
        </p:grpSpPr>
        <p:graphicFrame>
          <p:nvGraphicFramePr>
            <p:cNvPr id="45065" name="PSPic"/>
            <p:cNvGraphicFramePr>
              <a:graphicFrameLocks noChangeAspect="1"/>
            </p:cNvGraphicFramePr>
            <p:nvPr/>
          </p:nvGraphicFramePr>
          <p:xfrm>
            <a:off x="1017" y="2483"/>
            <a:ext cx="1208" cy="406"/>
          </p:xfrm>
          <a:graphic>
            <a:graphicData uri="http://schemas.openxmlformats.org/presentationml/2006/ole">
              <p:oleObj spid="_x0000_s776197" name="Equation" r:id="rId8" imgW="609480" imgH="203040" progId="">
                <p:embed/>
              </p:oleObj>
            </a:graphicData>
          </a:graphic>
        </p:graphicFrame>
        <p:sp>
          <p:nvSpPr>
            <p:cNvPr id="45077" name="PSText"/>
            <p:cNvSpPr txBox="1">
              <a:spLocks noChangeArrowheads="1"/>
            </p:cNvSpPr>
            <p:nvPr/>
          </p:nvSpPr>
          <p:spPr bwMode="auto">
            <a:xfrm>
              <a:off x="1104" y="2256"/>
              <a:ext cx="400" cy="240"/>
            </a:xfrm>
            <a:prstGeom prst="rect">
              <a:avLst/>
            </a:prstGeom>
            <a:noFill/>
            <a:ln w="9525">
              <a:noFill/>
              <a:miter lim="800000"/>
              <a:headEnd/>
              <a:tailEnd/>
            </a:ln>
            <a:effectLst/>
          </p:spPr>
          <p:txBody>
            <a:bodyPr/>
            <a:lstStyle/>
            <a:p>
              <a:r>
                <a:rPr lang="en-US" sz="2400"/>
                <a:t>3.</a:t>
              </a:r>
            </a:p>
          </p:txBody>
        </p:sp>
        <p:sp>
          <p:nvSpPr>
            <p:cNvPr id="45078" name="PSArrow"/>
            <p:cNvSpPr>
              <a:spLocks noChangeArrowheads="1"/>
            </p:cNvSpPr>
            <p:nvPr/>
          </p:nvSpPr>
          <p:spPr bwMode="auto">
            <a:xfrm>
              <a:off x="984"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953000"/>
            <a:ext cx="1949450" cy="1004888"/>
            <a:chOff x="408" y="3120"/>
            <a:chExt cx="1228" cy="633"/>
          </a:xfrm>
        </p:grpSpPr>
        <p:graphicFrame>
          <p:nvGraphicFramePr>
            <p:cNvPr id="45067" name="PSPic"/>
            <p:cNvGraphicFramePr>
              <a:graphicFrameLocks noChangeAspect="1"/>
            </p:cNvGraphicFramePr>
            <p:nvPr/>
          </p:nvGraphicFramePr>
          <p:xfrm>
            <a:off x="453" y="3348"/>
            <a:ext cx="1183" cy="405"/>
          </p:xfrm>
          <a:graphic>
            <a:graphicData uri="http://schemas.openxmlformats.org/presentationml/2006/ole">
              <p:oleObj spid="_x0000_s776196" name="Equation" r:id="rId9" imgW="596880" imgH="203040" progId="">
                <p:embed/>
              </p:oleObj>
            </a:graphicData>
          </a:graphic>
        </p:graphicFrame>
        <p:sp>
          <p:nvSpPr>
            <p:cNvPr id="45080"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45081"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4953000"/>
            <a:ext cx="1758950" cy="1004888"/>
            <a:chOff x="1896" y="3120"/>
            <a:chExt cx="1108" cy="633"/>
          </a:xfrm>
        </p:grpSpPr>
        <p:graphicFrame>
          <p:nvGraphicFramePr>
            <p:cNvPr id="45069" name="PSPic"/>
            <p:cNvGraphicFramePr>
              <a:graphicFrameLocks noChangeAspect="1"/>
            </p:cNvGraphicFramePr>
            <p:nvPr/>
          </p:nvGraphicFramePr>
          <p:xfrm>
            <a:off x="1940" y="3348"/>
            <a:ext cx="1064" cy="405"/>
          </p:xfrm>
          <a:graphic>
            <a:graphicData uri="http://schemas.openxmlformats.org/presentationml/2006/ole">
              <p:oleObj spid="_x0000_s776195" name="Equation" r:id="rId10" imgW="533160" imgH="203040" progId="">
                <p:embed/>
              </p:oleObj>
            </a:graphicData>
          </a:graphic>
        </p:graphicFrame>
        <p:sp>
          <p:nvSpPr>
            <p:cNvPr id="45083" name="PSText"/>
            <p:cNvSpPr txBox="1">
              <a:spLocks noChangeArrowheads="1"/>
            </p:cNvSpPr>
            <p:nvPr/>
          </p:nvSpPr>
          <p:spPr bwMode="auto">
            <a:xfrm>
              <a:off x="2016" y="3120"/>
              <a:ext cx="400" cy="240"/>
            </a:xfrm>
            <a:prstGeom prst="rect">
              <a:avLst/>
            </a:prstGeom>
            <a:noFill/>
            <a:ln w="9525">
              <a:noFill/>
              <a:miter lim="800000"/>
              <a:headEnd/>
              <a:tailEnd/>
            </a:ln>
            <a:effectLst/>
          </p:spPr>
          <p:txBody>
            <a:bodyPr/>
            <a:lstStyle/>
            <a:p>
              <a:r>
                <a:rPr lang="en-US" sz="2400"/>
                <a:t>5.</a:t>
              </a:r>
            </a:p>
          </p:txBody>
        </p:sp>
        <p:sp>
          <p:nvSpPr>
            <p:cNvPr id="45084" name="PSArrow"/>
            <p:cNvSpPr>
              <a:spLocks noChangeArrowheads="1"/>
            </p:cNvSpPr>
            <p:nvPr/>
          </p:nvSpPr>
          <p:spPr bwMode="auto">
            <a:xfrm>
              <a:off x="189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30163"/>
            <a:ext cx="8229600" cy="1341437"/>
          </a:xfrm>
        </p:spPr>
        <p:txBody>
          <a:bodyPr>
            <a:spAutoFit/>
          </a:bodyPr>
          <a:lstStyle/>
          <a:p>
            <a:r>
              <a:rPr lang="en-US" sz="3200"/>
              <a:t>Find the direction in which the maximum rate of change of </a:t>
            </a:r>
            <a:r>
              <a:rPr lang="en-US" sz="3200">
                <a:cs typeface="Arial" charset="0"/>
              </a:rPr>
              <a:t>ƒ</a:t>
            </a:r>
            <a:r>
              <a:rPr lang="en-US" sz="3200"/>
              <a:t> at the given point occurs.</a:t>
            </a:r>
          </a:p>
        </p:txBody>
      </p:sp>
      <p:graphicFrame>
        <p:nvGraphicFramePr>
          <p:cNvPr id="46083" name="TPChart"/>
          <p:cNvGraphicFramePr>
            <a:graphicFrameLocks noChangeAspect="1"/>
          </p:cNvGraphicFramePr>
          <p:nvPr/>
        </p:nvGraphicFramePr>
        <p:xfrm>
          <a:off x="4808538" y="1981200"/>
          <a:ext cx="4335462" cy="4876800"/>
        </p:xfrm>
        <a:graphic>
          <a:graphicData uri="http://schemas.openxmlformats.org/presentationml/2006/ole">
            <p:oleObj spid="_x0000_s777218" name="Chart" r:id="rId5" imgW="4571989" imgH="5143584" progId="MSGraph.Chart.8">
              <p:embed followColorScheme="full"/>
            </p:oleObj>
          </a:graphicData>
        </a:graphic>
      </p:graphicFrame>
      <p:sp>
        <p:nvSpPr>
          <p:cNvPr id="46084" name="TPAnswers" hidden="1"/>
          <p:cNvSpPr>
            <a:spLocks noGrp="1" noChangeArrowheads="1"/>
          </p:cNvSpPr>
          <p:nvPr>
            <p:ph type="body" idx="1"/>
            <p:custDataLst>
              <p:tags r:id="rId3"/>
            </p:custDataLst>
          </p:nvPr>
        </p:nvSpPr>
        <p:spPr>
          <a:xfrm>
            <a:off x="3810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95300" y="2447925"/>
            <a:ext cx="1487488" cy="1057275"/>
            <a:chOff x="312" y="1392"/>
            <a:chExt cx="937" cy="666"/>
          </a:xfrm>
        </p:grpSpPr>
        <p:graphicFrame>
          <p:nvGraphicFramePr>
            <p:cNvPr id="46085" name="PSPic"/>
            <p:cNvGraphicFramePr>
              <a:graphicFrameLocks noChangeAspect="1"/>
            </p:cNvGraphicFramePr>
            <p:nvPr/>
          </p:nvGraphicFramePr>
          <p:xfrm>
            <a:off x="432" y="1632"/>
            <a:ext cx="817" cy="426"/>
          </p:xfrm>
          <a:graphic>
            <a:graphicData uri="http://schemas.openxmlformats.org/presentationml/2006/ole">
              <p:oleObj spid="_x0000_s777224" name="Equation" r:id="rId6" imgW="508000" imgH="266700" progId="">
                <p:embed/>
              </p:oleObj>
            </a:graphicData>
          </a:graphic>
        </p:graphicFrame>
        <p:sp>
          <p:nvSpPr>
            <p:cNvPr id="46095" name="PSText"/>
            <p:cNvSpPr txBox="1">
              <a:spLocks noChangeArrowheads="1"/>
            </p:cNvSpPr>
            <p:nvPr/>
          </p:nvSpPr>
          <p:spPr bwMode="auto">
            <a:xfrm>
              <a:off x="432" y="1392"/>
              <a:ext cx="400" cy="240"/>
            </a:xfrm>
            <a:prstGeom prst="rect">
              <a:avLst/>
            </a:prstGeom>
            <a:noFill/>
            <a:ln w="9525">
              <a:noFill/>
              <a:miter lim="800000"/>
              <a:headEnd/>
              <a:tailEnd/>
            </a:ln>
            <a:effectLst/>
          </p:spPr>
          <p:txBody>
            <a:bodyPr/>
            <a:lstStyle/>
            <a:p>
              <a:r>
                <a:rPr lang="en-US" sz="2400"/>
                <a:t>1.</a:t>
              </a:r>
            </a:p>
          </p:txBody>
        </p:sp>
        <p:sp>
          <p:nvSpPr>
            <p:cNvPr id="46096" name="PSArrow"/>
            <p:cNvSpPr>
              <a:spLocks noChangeArrowheads="1"/>
            </p:cNvSpPr>
            <p:nvPr/>
          </p:nvSpPr>
          <p:spPr bwMode="auto">
            <a:xfrm>
              <a:off x="31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447925"/>
            <a:ext cx="1487488" cy="1057275"/>
            <a:chOff x="1800" y="1392"/>
            <a:chExt cx="937" cy="666"/>
          </a:xfrm>
        </p:grpSpPr>
        <p:graphicFrame>
          <p:nvGraphicFramePr>
            <p:cNvPr id="46087" name="PSPic"/>
            <p:cNvGraphicFramePr>
              <a:graphicFrameLocks noChangeAspect="1"/>
            </p:cNvGraphicFramePr>
            <p:nvPr/>
          </p:nvGraphicFramePr>
          <p:xfrm>
            <a:off x="1920" y="1632"/>
            <a:ext cx="817" cy="426"/>
          </p:xfrm>
          <a:graphic>
            <a:graphicData uri="http://schemas.openxmlformats.org/presentationml/2006/ole">
              <p:oleObj spid="_x0000_s777223" name="Equation" r:id="rId7" imgW="508000" imgH="266700" progId="">
                <p:embed/>
              </p:oleObj>
            </a:graphicData>
          </a:graphic>
        </p:graphicFrame>
        <p:sp>
          <p:nvSpPr>
            <p:cNvPr id="46098" name="PSText"/>
            <p:cNvSpPr txBox="1">
              <a:spLocks noChangeArrowheads="1"/>
            </p:cNvSpPr>
            <p:nvPr/>
          </p:nvSpPr>
          <p:spPr bwMode="auto">
            <a:xfrm>
              <a:off x="1920" y="1392"/>
              <a:ext cx="400" cy="240"/>
            </a:xfrm>
            <a:prstGeom prst="rect">
              <a:avLst/>
            </a:prstGeom>
            <a:noFill/>
            <a:ln w="9525">
              <a:noFill/>
              <a:miter lim="800000"/>
              <a:headEnd/>
              <a:tailEnd/>
            </a:ln>
            <a:effectLst/>
          </p:spPr>
          <p:txBody>
            <a:bodyPr/>
            <a:lstStyle/>
            <a:p>
              <a:r>
                <a:rPr lang="en-US" sz="2400"/>
                <a:t>2.</a:t>
              </a:r>
            </a:p>
          </p:txBody>
        </p:sp>
        <p:sp>
          <p:nvSpPr>
            <p:cNvPr id="46099" name="PSArrow"/>
            <p:cNvSpPr>
              <a:spLocks noChangeArrowheads="1"/>
            </p:cNvSpPr>
            <p:nvPr/>
          </p:nvSpPr>
          <p:spPr bwMode="auto">
            <a:xfrm>
              <a:off x="180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905250"/>
            <a:ext cx="1487488" cy="1057275"/>
            <a:chOff x="888" y="2256"/>
            <a:chExt cx="937" cy="666"/>
          </a:xfrm>
        </p:grpSpPr>
        <p:graphicFrame>
          <p:nvGraphicFramePr>
            <p:cNvPr id="46089" name="PSPic"/>
            <p:cNvGraphicFramePr>
              <a:graphicFrameLocks noChangeAspect="1"/>
            </p:cNvGraphicFramePr>
            <p:nvPr/>
          </p:nvGraphicFramePr>
          <p:xfrm>
            <a:off x="1008" y="2496"/>
            <a:ext cx="817" cy="426"/>
          </p:xfrm>
          <a:graphic>
            <a:graphicData uri="http://schemas.openxmlformats.org/presentationml/2006/ole">
              <p:oleObj spid="_x0000_s777222" name="Equation" r:id="rId8" imgW="508000" imgH="266700" progId="">
                <p:embed/>
              </p:oleObj>
            </a:graphicData>
          </a:graphic>
        </p:graphicFrame>
        <p:sp>
          <p:nvSpPr>
            <p:cNvPr id="46101" name="PSText"/>
            <p:cNvSpPr txBox="1">
              <a:spLocks noChangeArrowheads="1"/>
            </p:cNvSpPr>
            <p:nvPr/>
          </p:nvSpPr>
          <p:spPr bwMode="auto">
            <a:xfrm>
              <a:off x="1008" y="2256"/>
              <a:ext cx="400" cy="240"/>
            </a:xfrm>
            <a:prstGeom prst="rect">
              <a:avLst/>
            </a:prstGeom>
            <a:noFill/>
            <a:ln w="9525">
              <a:noFill/>
              <a:miter lim="800000"/>
              <a:headEnd/>
              <a:tailEnd/>
            </a:ln>
            <a:effectLst/>
          </p:spPr>
          <p:txBody>
            <a:bodyPr/>
            <a:lstStyle/>
            <a:p>
              <a:r>
                <a:rPr lang="en-US" sz="2400"/>
                <a:t>3.</a:t>
              </a:r>
            </a:p>
          </p:txBody>
        </p:sp>
        <p:sp>
          <p:nvSpPr>
            <p:cNvPr id="46102" name="PSArrow"/>
            <p:cNvSpPr>
              <a:spLocks noChangeArrowheads="1"/>
            </p:cNvSpPr>
            <p:nvPr/>
          </p:nvSpPr>
          <p:spPr bwMode="auto">
            <a:xfrm>
              <a:off x="888"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14925"/>
            <a:ext cx="1487488" cy="1057275"/>
            <a:chOff x="360" y="3072"/>
            <a:chExt cx="937" cy="666"/>
          </a:xfrm>
        </p:grpSpPr>
        <p:graphicFrame>
          <p:nvGraphicFramePr>
            <p:cNvPr id="46091" name="PSPic"/>
            <p:cNvGraphicFramePr>
              <a:graphicFrameLocks noChangeAspect="1"/>
            </p:cNvGraphicFramePr>
            <p:nvPr/>
          </p:nvGraphicFramePr>
          <p:xfrm>
            <a:off x="480" y="3312"/>
            <a:ext cx="817" cy="426"/>
          </p:xfrm>
          <a:graphic>
            <a:graphicData uri="http://schemas.openxmlformats.org/presentationml/2006/ole">
              <p:oleObj spid="_x0000_s777221" name="Equation" r:id="rId9" imgW="508000" imgH="266700" progId="">
                <p:embed/>
              </p:oleObj>
            </a:graphicData>
          </a:graphic>
        </p:graphicFrame>
        <p:sp>
          <p:nvSpPr>
            <p:cNvPr id="46104"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46105"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114925"/>
            <a:ext cx="1485900" cy="1057275"/>
            <a:chOff x="1800" y="3072"/>
            <a:chExt cx="936" cy="666"/>
          </a:xfrm>
        </p:grpSpPr>
        <p:graphicFrame>
          <p:nvGraphicFramePr>
            <p:cNvPr id="46093" name="PSPic"/>
            <p:cNvGraphicFramePr>
              <a:graphicFrameLocks noChangeAspect="1"/>
            </p:cNvGraphicFramePr>
            <p:nvPr/>
          </p:nvGraphicFramePr>
          <p:xfrm>
            <a:off x="1920" y="3312"/>
            <a:ext cx="816" cy="426"/>
          </p:xfrm>
          <a:graphic>
            <a:graphicData uri="http://schemas.openxmlformats.org/presentationml/2006/ole">
              <p:oleObj spid="_x0000_s777220" name="Equation" r:id="rId10" imgW="508000" imgH="266700" progId="">
                <p:embed/>
              </p:oleObj>
            </a:graphicData>
          </a:graphic>
        </p:graphicFrame>
        <p:sp>
          <p:nvSpPr>
            <p:cNvPr id="46107" name="PSText"/>
            <p:cNvSpPr txBox="1">
              <a:spLocks noChangeArrowheads="1"/>
            </p:cNvSpPr>
            <p:nvPr/>
          </p:nvSpPr>
          <p:spPr bwMode="auto">
            <a:xfrm>
              <a:off x="1920" y="3072"/>
              <a:ext cx="400" cy="240"/>
            </a:xfrm>
            <a:prstGeom prst="rect">
              <a:avLst/>
            </a:prstGeom>
            <a:noFill/>
            <a:ln w="9525">
              <a:noFill/>
              <a:miter lim="800000"/>
              <a:headEnd/>
              <a:tailEnd/>
            </a:ln>
            <a:effectLst/>
          </p:spPr>
          <p:txBody>
            <a:bodyPr/>
            <a:lstStyle/>
            <a:p>
              <a:r>
                <a:rPr lang="en-US" sz="2400"/>
                <a:t>5.</a:t>
              </a:r>
            </a:p>
          </p:txBody>
        </p:sp>
        <p:sp>
          <p:nvSpPr>
            <p:cNvPr id="46108" name="PSArrow"/>
            <p:cNvSpPr>
              <a:spLocks noChangeArrowheads="1"/>
            </p:cNvSpPr>
            <p:nvPr/>
          </p:nvSpPr>
          <p:spPr bwMode="auto">
            <a:xfrm>
              <a:off x="180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6111" name="Rectangle 31"/>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110" name="Object 30"/>
          <p:cNvGraphicFramePr>
            <a:graphicFrameLocks noChangeAspect="1"/>
          </p:cNvGraphicFramePr>
          <p:nvPr/>
        </p:nvGraphicFramePr>
        <p:xfrm>
          <a:off x="457200" y="1371600"/>
          <a:ext cx="4876800" cy="714375"/>
        </p:xfrm>
        <a:graphic>
          <a:graphicData uri="http://schemas.openxmlformats.org/presentationml/2006/ole">
            <p:oleObj spid="_x0000_s777219" name="Equation" r:id="rId11" imgW="1409088"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14288"/>
            <a:ext cx="8229600" cy="2500312"/>
          </a:xfrm>
        </p:spPr>
        <p:txBody>
          <a:bodyPr>
            <a:spAutoFit/>
          </a:bodyPr>
          <a:lstStyle/>
          <a:p>
            <a:pPr>
              <a:lnSpc>
                <a:spcPct val="125000"/>
              </a:lnSpc>
            </a:pPr>
            <a:r>
              <a:rPr lang="en-US" sz="2800"/>
              <a:t>Find the absolute minimum value of the function </a:t>
            </a:r>
            <a:br>
              <a:rPr lang="en-US" sz="2800"/>
            </a:br>
            <a:r>
              <a:rPr lang="en-US" sz="2800"/>
              <a:t>                                           on the set </a:t>
            </a:r>
            <a:r>
              <a:rPr lang="en-US" sz="2800" i="1"/>
              <a:t>D</a:t>
            </a:r>
            <a:r>
              <a:rPr lang="en-US" sz="2800"/>
              <a:t>. </a:t>
            </a:r>
            <a:r>
              <a:rPr lang="en-US" sz="2800" i="1"/>
              <a:t>D</a:t>
            </a:r>
            <a:r>
              <a:rPr lang="en-US" sz="2800"/>
              <a:t> is the region bounded by the parabola </a:t>
            </a:r>
            <a:r>
              <a:rPr lang="en-US" sz="2800" i="1"/>
              <a:t>y</a:t>
            </a:r>
            <a:r>
              <a:rPr lang="en-US" sz="2800"/>
              <a:t> = </a:t>
            </a:r>
            <a:r>
              <a:rPr lang="en-US" sz="2800" i="1"/>
              <a:t>x</a:t>
            </a:r>
            <a:r>
              <a:rPr lang="en-US" sz="2800" baseline="30000"/>
              <a:t>2</a:t>
            </a:r>
            <a:r>
              <a:rPr lang="en-US" sz="2800"/>
              <a:t> and the line </a:t>
            </a:r>
            <a:r>
              <a:rPr lang="en-US" sz="2800" i="1"/>
              <a:t>y</a:t>
            </a:r>
            <a:r>
              <a:rPr lang="en-US" sz="2800"/>
              <a:t> = 4.</a:t>
            </a:r>
          </a:p>
        </p:txBody>
      </p:sp>
      <p:graphicFrame>
        <p:nvGraphicFramePr>
          <p:cNvPr id="47107" name="TPChart"/>
          <p:cNvGraphicFramePr>
            <a:graphicFrameLocks noChangeAspect="1"/>
          </p:cNvGraphicFramePr>
          <p:nvPr/>
        </p:nvGraphicFramePr>
        <p:xfrm>
          <a:off x="4578350" y="2057400"/>
          <a:ext cx="4430713" cy="4800600"/>
        </p:xfrm>
        <a:graphic>
          <a:graphicData uri="http://schemas.openxmlformats.org/presentationml/2006/ole">
            <p:oleObj spid="_x0000_s778242"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2722563"/>
            <a:ext cx="2057400" cy="2916237"/>
          </a:xfrm>
        </p:spPr>
        <p:txBody>
          <a:bodyPr>
            <a:spAutoFit/>
          </a:bodyPr>
          <a:lstStyle/>
          <a:p>
            <a:pPr marL="609600" indent="-609600">
              <a:buFontTx/>
              <a:buAutoNum type="arabicPeriod"/>
            </a:pPr>
            <a:r>
              <a:rPr lang="en-US"/>
              <a:t>0</a:t>
            </a:r>
          </a:p>
          <a:p>
            <a:pPr marL="609600" indent="-609600">
              <a:buFontTx/>
              <a:buAutoNum type="arabicPeriod"/>
            </a:pPr>
            <a:r>
              <a:rPr lang="en-US"/>
              <a:t>-34</a:t>
            </a:r>
          </a:p>
          <a:p>
            <a:pPr marL="609600" indent="-609600">
              <a:buFontTx/>
              <a:buAutoNum type="arabicPeriod"/>
            </a:pPr>
            <a:r>
              <a:rPr lang="en-US"/>
              <a:t>-36</a:t>
            </a:r>
          </a:p>
          <a:p>
            <a:pPr marL="609600" indent="-609600">
              <a:buFontTx/>
              <a:buAutoNum type="arabicPeriod"/>
            </a:pPr>
            <a:r>
              <a:rPr lang="en-US"/>
              <a:t>-30</a:t>
            </a:r>
          </a:p>
          <a:p>
            <a:pPr marL="609600" indent="-609600">
              <a:buFontTx/>
              <a:buAutoNum type="arabicPeriod"/>
            </a:pPr>
            <a:r>
              <a:rPr lang="en-US"/>
              <a:t>30</a:t>
            </a:r>
          </a:p>
        </p:txBody>
      </p:sp>
      <p:sp>
        <p:nvSpPr>
          <p:cNvPr id="4711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09" name="Object 5"/>
          <p:cNvGraphicFramePr>
            <a:graphicFrameLocks noChangeAspect="1"/>
          </p:cNvGraphicFramePr>
          <p:nvPr/>
        </p:nvGraphicFramePr>
        <p:xfrm>
          <a:off x="533400" y="914400"/>
          <a:ext cx="4191000" cy="566738"/>
        </p:xfrm>
        <a:graphic>
          <a:graphicData uri="http://schemas.openxmlformats.org/presentationml/2006/ole">
            <p:oleObj spid="_x0000_s778243" name="Equation" r:id="rId6" imgW="14097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77788"/>
            <a:ext cx="8229600" cy="1827212"/>
          </a:xfrm>
        </p:spPr>
        <p:txBody>
          <a:bodyPr>
            <a:spAutoFit/>
          </a:bodyPr>
          <a:lstStyle/>
          <a:p>
            <a:r>
              <a:rPr lang="en-US" sz="2400"/>
              <a:t>The radius of a right circular cone is increasing at a rate of 5 in/s while its height is decreasing at a rate of 3.6 in/s. At what rate is the volume of the cone changing when the radius is 115 in. and the height is 140 in.?</a:t>
            </a:r>
          </a:p>
        </p:txBody>
      </p:sp>
      <p:graphicFrame>
        <p:nvGraphicFramePr>
          <p:cNvPr id="48131" name="TPChart"/>
          <p:cNvGraphicFramePr>
            <a:graphicFrameLocks noChangeAspect="1"/>
          </p:cNvGraphicFramePr>
          <p:nvPr/>
        </p:nvGraphicFramePr>
        <p:xfrm>
          <a:off x="4797425" y="1968500"/>
          <a:ext cx="4346575" cy="4889500"/>
        </p:xfrm>
        <a:graphic>
          <a:graphicData uri="http://schemas.openxmlformats.org/presentationml/2006/ole">
            <p:oleObj spid="_x0000_s779266"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2286000"/>
            <a:ext cx="2057400" cy="4106863"/>
          </a:xfrm>
        </p:spPr>
        <p:txBody>
          <a:bodyPr>
            <a:spAutoFit/>
          </a:bodyPr>
          <a:lstStyle/>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p:txBody>
      </p:sp>
      <p:graphicFrame>
        <p:nvGraphicFramePr>
          <p:cNvPr id="48133" name="Object 5"/>
          <p:cNvGraphicFramePr>
            <a:graphicFrameLocks noChangeAspect="1"/>
          </p:cNvGraphicFramePr>
          <p:nvPr/>
        </p:nvGraphicFramePr>
        <p:xfrm>
          <a:off x="1009650" y="2209800"/>
          <a:ext cx="2855913" cy="638175"/>
        </p:xfrm>
        <a:graphic>
          <a:graphicData uri="http://schemas.openxmlformats.org/presentationml/2006/ole">
            <p:oleObj spid="_x0000_s779267" name="Equation" r:id="rId6" imgW="927000" imgH="203040" progId="">
              <p:embed/>
            </p:oleObj>
          </a:graphicData>
        </a:graphic>
      </p:graphicFrame>
      <p:graphicFrame>
        <p:nvGraphicFramePr>
          <p:cNvPr id="48135" name="Object 7"/>
          <p:cNvGraphicFramePr>
            <a:graphicFrameLocks noChangeAspect="1"/>
          </p:cNvGraphicFramePr>
          <p:nvPr/>
        </p:nvGraphicFramePr>
        <p:xfrm>
          <a:off x="1009650" y="3124200"/>
          <a:ext cx="2855913" cy="638175"/>
        </p:xfrm>
        <a:graphic>
          <a:graphicData uri="http://schemas.openxmlformats.org/presentationml/2006/ole">
            <p:oleObj spid="_x0000_s779268" name="Equation" r:id="rId7" imgW="927000" imgH="203040" progId="">
              <p:embed/>
            </p:oleObj>
          </a:graphicData>
        </a:graphic>
      </p:graphicFrame>
      <p:graphicFrame>
        <p:nvGraphicFramePr>
          <p:cNvPr id="48137" name="Object 9"/>
          <p:cNvGraphicFramePr>
            <a:graphicFrameLocks noChangeAspect="1"/>
          </p:cNvGraphicFramePr>
          <p:nvPr/>
        </p:nvGraphicFramePr>
        <p:xfrm>
          <a:off x="990600" y="4038600"/>
          <a:ext cx="2876550" cy="638175"/>
        </p:xfrm>
        <a:graphic>
          <a:graphicData uri="http://schemas.openxmlformats.org/presentationml/2006/ole">
            <p:oleObj spid="_x0000_s779269" name="Equation" r:id="rId8" imgW="927000" imgH="203040" progId="">
              <p:embed/>
            </p:oleObj>
          </a:graphicData>
        </a:graphic>
      </p:graphicFrame>
      <p:graphicFrame>
        <p:nvGraphicFramePr>
          <p:cNvPr id="48139" name="Object 11"/>
          <p:cNvGraphicFramePr>
            <a:graphicFrameLocks noChangeAspect="1"/>
          </p:cNvGraphicFramePr>
          <p:nvPr/>
        </p:nvGraphicFramePr>
        <p:xfrm>
          <a:off x="993775" y="4953000"/>
          <a:ext cx="2836863" cy="638175"/>
        </p:xfrm>
        <a:graphic>
          <a:graphicData uri="http://schemas.openxmlformats.org/presentationml/2006/ole">
            <p:oleObj spid="_x0000_s779270" name="Equation" r:id="rId9" imgW="914400" imgH="203040" progId="">
              <p:embed/>
            </p:oleObj>
          </a:graphicData>
        </a:graphic>
      </p:graphicFrame>
      <p:graphicFrame>
        <p:nvGraphicFramePr>
          <p:cNvPr id="48141" name="Object 13"/>
          <p:cNvGraphicFramePr>
            <a:graphicFrameLocks noChangeAspect="1"/>
          </p:cNvGraphicFramePr>
          <p:nvPr/>
        </p:nvGraphicFramePr>
        <p:xfrm>
          <a:off x="1009650" y="5867400"/>
          <a:ext cx="2855913" cy="638175"/>
        </p:xfrm>
        <a:graphic>
          <a:graphicData uri="http://schemas.openxmlformats.org/presentationml/2006/ole">
            <p:oleObj spid="_x0000_s779271" name="Equation" r:id="rId10" imgW="927000" imgH="20304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114300"/>
            <a:ext cx="8229600" cy="1465263"/>
          </a:xfrm>
        </p:spPr>
        <p:txBody>
          <a:bodyPr>
            <a:spAutoFit/>
          </a:bodyPr>
          <a:lstStyle/>
          <a:p>
            <a:r>
              <a:rPr lang="en-US" sz="3600"/>
              <a:t>Use the definition of the derivative to find           , where                    .</a:t>
            </a:r>
          </a:p>
        </p:txBody>
      </p:sp>
      <p:graphicFrame>
        <p:nvGraphicFramePr>
          <p:cNvPr id="16387" name="TPChart"/>
          <p:cNvGraphicFramePr>
            <a:graphicFrameLocks noChangeAspect="1"/>
          </p:cNvGraphicFramePr>
          <p:nvPr/>
        </p:nvGraphicFramePr>
        <p:xfrm>
          <a:off x="4508500" y="1651000"/>
          <a:ext cx="4572000" cy="5143500"/>
        </p:xfrm>
        <a:graphic>
          <a:graphicData uri="http://schemas.openxmlformats.org/presentationml/2006/ole">
            <p:oleObj spid="_x0000_s76802"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4</a:t>
            </a:r>
          </a:p>
          <a:p>
            <a:pPr marL="609600" indent="-609600">
              <a:buFontTx/>
              <a:buAutoNum type="arabicPeriod"/>
            </a:pPr>
            <a:r>
              <a:rPr lang="en-US"/>
              <a:t>10</a:t>
            </a:r>
          </a:p>
          <a:p>
            <a:pPr marL="609600" indent="-609600">
              <a:buFontTx/>
              <a:buAutoNum type="arabicPeriod"/>
            </a:pPr>
            <a:r>
              <a:rPr lang="en-US"/>
              <a:t>-4</a:t>
            </a:r>
          </a:p>
          <a:p>
            <a:pPr marL="609600" indent="-609600">
              <a:buFontTx/>
              <a:buAutoNum type="arabicPeriod"/>
            </a:pPr>
            <a:r>
              <a:rPr lang="en-US"/>
              <a:t>-10</a:t>
            </a:r>
          </a:p>
          <a:p>
            <a:pPr marL="609600" indent="-609600">
              <a:buFontTx/>
              <a:buAutoNum type="arabicPeriod"/>
            </a:pPr>
            <a:r>
              <a:rPr lang="en-US"/>
              <a:t>none of these</a:t>
            </a:r>
          </a:p>
        </p:txBody>
      </p:sp>
      <p:sp>
        <p:nvSpPr>
          <p:cNvPr id="1639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1371600" y="990600"/>
          <a:ext cx="1371600" cy="658813"/>
        </p:xfrm>
        <a:graphic>
          <a:graphicData uri="http://schemas.openxmlformats.org/presentationml/2006/ole">
            <p:oleObj spid="_x0000_s76803" name="Equation" r:id="rId6" imgW="393700" imgH="190500" progId="">
              <p:embed/>
            </p:oleObj>
          </a:graphicData>
        </a:graphic>
      </p:graphicFrame>
      <p:sp>
        <p:nvSpPr>
          <p:cNvPr id="16392" name="Rectangle 8"/>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1" name="Object 7"/>
          <p:cNvGraphicFramePr>
            <a:graphicFrameLocks noChangeAspect="1"/>
          </p:cNvGraphicFramePr>
          <p:nvPr/>
        </p:nvGraphicFramePr>
        <p:xfrm>
          <a:off x="4191000" y="914400"/>
          <a:ext cx="2590800" cy="682625"/>
        </p:xfrm>
        <a:graphic>
          <a:graphicData uri="http://schemas.openxmlformats.org/presentationml/2006/ole">
            <p:oleObj spid="_x0000_s76804" name="Equation" r:id="rId7" imgW="787058" imgH="20311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257175"/>
            <a:ext cx="8229600" cy="1647825"/>
          </a:xfrm>
        </p:spPr>
        <p:txBody>
          <a:bodyPr>
            <a:spAutoFit/>
          </a:bodyPr>
          <a:lstStyle/>
          <a:p>
            <a:r>
              <a:rPr lang="en-US" sz="2800"/>
              <a:t>If                            , use the gradient vector          to find the tangent line to the level curve               at the point (10, 2).</a:t>
            </a:r>
          </a:p>
        </p:txBody>
      </p:sp>
      <p:graphicFrame>
        <p:nvGraphicFramePr>
          <p:cNvPr id="49155" name="TPChart"/>
          <p:cNvGraphicFramePr>
            <a:graphicFrameLocks noChangeAspect="1"/>
          </p:cNvGraphicFramePr>
          <p:nvPr/>
        </p:nvGraphicFramePr>
        <p:xfrm>
          <a:off x="4724400" y="1828800"/>
          <a:ext cx="4419600" cy="5029200"/>
        </p:xfrm>
        <a:graphic>
          <a:graphicData uri="http://schemas.openxmlformats.org/presentationml/2006/ole">
            <p:oleObj spid="_x0000_s780290"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2312988"/>
            <a:ext cx="1981200" cy="3935412"/>
          </a:xfrm>
        </p:spPr>
        <p:txBody>
          <a:bodyPr>
            <a:spAutoFit/>
          </a:bodyPr>
          <a:lstStyle/>
          <a:p>
            <a:pPr marL="609600" indent="-609600">
              <a:spcAft>
                <a:spcPct val="80000"/>
              </a:spcAft>
              <a:buFontTx/>
              <a:buAutoNum type="arabicPeriod"/>
            </a:pPr>
            <a:r>
              <a:rPr lang="en-US" sz="2800"/>
              <a:t>x</a:t>
            </a:r>
          </a:p>
          <a:p>
            <a:pPr marL="609600" indent="-609600">
              <a:spcAft>
                <a:spcPct val="80000"/>
              </a:spcAft>
              <a:buFontTx/>
              <a:buAutoNum type="arabicPeriod"/>
            </a:pPr>
            <a:r>
              <a:rPr lang="en-US" sz="2800"/>
              <a:t>x</a:t>
            </a:r>
          </a:p>
          <a:p>
            <a:pPr marL="609600" indent="-609600">
              <a:spcAft>
                <a:spcPct val="80000"/>
              </a:spcAft>
              <a:buFontTx/>
              <a:buAutoNum type="arabicPeriod"/>
            </a:pPr>
            <a:r>
              <a:rPr lang="en-US" sz="2800"/>
              <a:t>x</a:t>
            </a:r>
          </a:p>
          <a:p>
            <a:pPr marL="609600" indent="-609600">
              <a:spcAft>
                <a:spcPct val="80000"/>
              </a:spcAft>
              <a:buFontTx/>
              <a:buAutoNum type="arabicPeriod"/>
            </a:pPr>
            <a:r>
              <a:rPr lang="en-US" sz="2800"/>
              <a:t>x</a:t>
            </a:r>
          </a:p>
          <a:p>
            <a:pPr marL="609600" indent="-609600">
              <a:spcAft>
                <a:spcPct val="80000"/>
              </a:spcAft>
              <a:buFontTx/>
              <a:buAutoNum type="arabicPeriod"/>
            </a:pPr>
            <a:r>
              <a:rPr lang="en-US" sz="2800"/>
              <a:t>x</a:t>
            </a:r>
          </a:p>
        </p:txBody>
      </p:sp>
      <p:sp>
        <p:nvSpPr>
          <p:cNvPr id="4915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7" name="Object 5"/>
          <p:cNvGraphicFramePr>
            <a:graphicFrameLocks noChangeAspect="1"/>
          </p:cNvGraphicFramePr>
          <p:nvPr/>
        </p:nvGraphicFramePr>
        <p:xfrm>
          <a:off x="838200" y="484188"/>
          <a:ext cx="2667000" cy="582612"/>
        </p:xfrm>
        <a:graphic>
          <a:graphicData uri="http://schemas.openxmlformats.org/presentationml/2006/ole">
            <p:oleObj spid="_x0000_s780291" name="Equation" r:id="rId6" imgW="977900" imgH="215900" progId="">
              <p:embed/>
            </p:oleObj>
          </a:graphicData>
        </a:graphic>
      </p:graphicFrame>
      <p:sp>
        <p:nvSpPr>
          <p:cNvPr id="4916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9" name="Object 7"/>
          <p:cNvGraphicFramePr>
            <a:graphicFrameLocks noChangeAspect="1"/>
          </p:cNvGraphicFramePr>
          <p:nvPr/>
        </p:nvGraphicFramePr>
        <p:xfrm>
          <a:off x="7315200" y="512763"/>
          <a:ext cx="1447800" cy="554037"/>
        </p:xfrm>
        <a:graphic>
          <a:graphicData uri="http://schemas.openxmlformats.org/presentationml/2006/ole">
            <p:oleObj spid="_x0000_s780292" name="Equation" r:id="rId7" imgW="558800" imgH="215900" progId="">
              <p:embed/>
            </p:oleObj>
          </a:graphicData>
        </a:graphic>
      </p:graphicFrame>
      <p:sp>
        <p:nvSpPr>
          <p:cNvPr id="49162"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61" name="Object 9"/>
          <p:cNvGraphicFramePr>
            <a:graphicFrameLocks noChangeAspect="1"/>
          </p:cNvGraphicFramePr>
          <p:nvPr/>
        </p:nvGraphicFramePr>
        <p:xfrm>
          <a:off x="6858000" y="990600"/>
          <a:ext cx="1905000" cy="501650"/>
        </p:xfrm>
        <a:graphic>
          <a:graphicData uri="http://schemas.openxmlformats.org/presentationml/2006/ole">
            <p:oleObj spid="_x0000_s780293" name="Equation" r:id="rId8" imgW="723900" imgH="190500" progId="">
              <p:embed/>
            </p:oleObj>
          </a:graphicData>
        </a:graphic>
      </p:graphicFrame>
      <p:graphicFrame>
        <p:nvGraphicFramePr>
          <p:cNvPr id="49163" name="Object 11"/>
          <p:cNvGraphicFramePr>
            <a:graphicFrameLocks noChangeAspect="1"/>
          </p:cNvGraphicFramePr>
          <p:nvPr/>
        </p:nvGraphicFramePr>
        <p:xfrm>
          <a:off x="914400" y="2362200"/>
          <a:ext cx="2951163" cy="603250"/>
        </p:xfrm>
        <a:graphic>
          <a:graphicData uri="http://schemas.openxmlformats.org/presentationml/2006/ole">
            <p:oleObj spid="_x0000_s780294" name="Equation" r:id="rId9" imgW="850531" imgH="177723" progId="">
              <p:embed/>
            </p:oleObj>
          </a:graphicData>
        </a:graphic>
      </p:graphicFrame>
      <p:graphicFrame>
        <p:nvGraphicFramePr>
          <p:cNvPr id="49165" name="Object 13"/>
          <p:cNvGraphicFramePr>
            <a:graphicFrameLocks noChangeAspect="1"/>
          </p:cNvGraphicFramePr>
          <p:nvPr/>
        </p:nvGraphicFramePr>
        <p:xfrm>
          <a:off x="914400" y="3200400"/>
          <a:ext cx="3213100" cy="603250"/>
        </p:xfrm>
        <a:graphic>
          <a:graphicData uri="http://schemas.openxmlformats.org/presentationml/2006/ole">
            <p:oleObj spid="_x0000_s780295" name="Equation" r:id="rId10" imgW="926296" imgH="177646" progId="">
              <p:embed/>
            </p:oleObj>
          </a:graphicData>
        </a:graphic>
      </p:graphicFrame>
      <p:graphicFrame>
        <p:nvGraphicFramePr>
          <p:cNvPr id="49167" name="Object 15"/>
          <p:cNvGraphicFramePr>
            <a:graphicFrameLocks noChangeAspect="1"/>
          </p:cNvGraphicFramePr>
          <p:nvPr/>
        </p:nvGraphicFramePr>
        <p:xfrm>
          <a:off x="914400" y="4038600"/>
          <a:ext cx="2709863" cy="603250"/>
        </p:xfrm>
        <a:graphic>
          <a:graphicData uri="http://schemas.openxmlformats.org/presentationml/2006/ole">
            <p:oleObj spid="_x0000_s780296" name="Equation" r:id="rId11" imgW="786717" imgH="177646" progId="">
              <p:embed/>
            </p:oleObj>
          </a:graphicData>
        </a:graphic>
      </p:graphicFrame>
      <p:graphicFrame>
        <p:nvGraphicFramePr>
          <p:cNvPr id="49169" name="Object 17"/>
          <p:cNvGraphicFramePr>
            <a:graphicFrameLocks noChangeAspect="1"/>
          </p:cNvGraphicFramePr>
          <p:nvPr/>
        </p:nvGraphicFramePr>
        <p:xfrm>
          <a:off x="914400" y="4883150"/>
          <a:ext cx="2951163" cy="603250"/>
        </p:xfrm>
        <a:graphic>
          <a:graphicData uri="http://schemas.openxmlformats.org/presentationml/2006/ole">
            <p:oleObj spid="_x0000_s780297" name="Equation" r:id="rId12" imgW="850531" imgH="177723" progId="">
              <p:embed/>
            </p:oleObj>
          </a:graphicData>
        </a:graphic>
      </p:graphicFrame>
      <p:graphicFrame>
        <p:nvGraphicFramePr>
          <p:cNvPr id="49171" name="Object 19"/>
          <p:cNvGraphicFramePr>
            <a:graphicFrameLocks noChangeAspect="1"/>
          </p:cNvGraphicFramePr>
          <p:nvPr/>
        </p:nvGraphicFramePr>
        <p:xfrm>
          <a:off x="914400" y="5768975"/>
          <a:ext cx="2895600" cy="603250"/>
        </p:xfrm>
        <a:graphic>
          <a:graphicData uri="http://schemas.openxmlformats.org/presentationml/2006/ole">
            <p:oleObj spid="_x0000_s780298" name="Equation" r:id="rId13" imgW="837473" imgH="1776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176213"/>
            <a:ext cx="8229600" cy="1341437"/>
          </a:xfrm>
        </p:spPr>
        <p:txBody>
          <a:bodyPr>
            <a:spAutoFit/>
          </a:bodyPr>
          <a:lstStyle/>
          <a:p>
            <a:r>
              <a:rPr lang="en-US" sz="3200"/>
              <a:t>Find the points on the surface                    that are closest to the origin.</a:t>
            </a:r>
          </a:p>
        </p:txBody>
      </p:sp>
      <p:graphicFrame>
        <p:nvGraphicFramePr>
          <p:cNvPr id="50179" name="TPChart"/>
          <p:cNvGraphicFramePr>
            <a:graphicFrameLocks noChangeAspect="1"/>
          </p:cNvGraphicFramePr>
          <p:nvPr/>
        </p:nvGraphicFramePr>
        <p:xfrm>
          <a:off x="4508500" y="1651000"/>
          <a:ext cx="4572000" cy="5143500"/>
        </p:xfrm>
        <a:graphic>
          <a:graphicData uri="http://schemas.openxmlformats.org/presentationml/2006/ole">
            <p:oleObj spid="_x0000_s781314"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2055813"/>
            <a:ext cx="4114800" cy="2570162"/>
          </a:xfrm>
        </p:spPr>
        <p:txBody>
          <a:bodyPr>
            <a:spAutoFit/>
          </a:bodyPr>
          <a:lstStyle/>
          <a:p>
            <a:pPr marL="609600" indent="-609600">
              <a:buFontTx/>
              <a:buAutoNum type="arabicPeriod"/>
            </a:pPr>
            <a:r>
              <a:rPr lang="en-US" sz="2800"/>
              <a:t>(0, 0, 7)</a:t>
            </a:r>
          </a:p>
          <a:p>
            <a:pPr marL="609600" indent="-609600">
              <a:buFontTx/>
              <a:buAutoNum type="arabicPeriod"/>
            </a:pPr>
            <a:r>
              <a:rPr lang="en-US" sz="2800"/>
              <a:t>(0, 0, 49) (0, 0, -49)</a:t>
            </a:r>
          </a:p>
          <a:p>
            <a:pPr marL="609600" indent="-609600">
              <a:buFontTx/>
              <a:buAutoNum type="arabicPeriod"/>
            </a:pPr>
            <a:r>
              <a:rPr lang="en-US" sz="2800"/>
              <a:t>(0, 0, 7) (0, 0, -7)</a:t>
            </a:r>
          </a:p>
          <a:p>
            <a:pPr marL="609600" indent="-609600">
              <a:buFontTx/>
              <a:buAutoNum type="arabicPeriod"/>
            </a:pPr>
            <a:r>
              <a:rPr lang="en-US" sz="2800"/>
              <a:t>(0, 0, -49)</a:t>
            </a:r>
          </a:p>
          <a:p>
            <a:pPr marL="609600" indent="-609600">
              <a:buFontTx/>
              <a:buAutoNum type="arabicPeriod"/>
            </a:pPr>
            <a:r>
              <a:rPr lang="en-US" sz="2800"/>
              <a:t>(0, 0, 28)</a:t>
            </a:r>
          </a:p>
        </p:txBody>
      </p:sp>
      <p:sp>
        <p:nvSpPr>
          <p:cNvPr id="5018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1" name="Object 5"/>
          <p:cNvGraphicFramePr>
            <a:graphicFrameLocks noChangeAspect="1"/>
          </p:cNvGraphicFramePr>
          <p:nvPr/>
        </p:nvGraphicFramePr>
        <p:xfrm>
          <a:off x="5943600" y="381000"/>
          <a:ext cx="2209800" cy="701675"/>
        </p:xfrm>
        <a:graphic>
          <a:graphicData uri="http://schemas.openxmlformats.org/presentationml/2006/ole">
            <p:oleObj spid="_x0000_s781315" name="Equation" r:id="rId6" imgW="673392"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28575"/>
            <a:ext cx="8229600" cy="1647825"/>
          </a:xfrm>
        </p:spPr>
        <p:txBody>
          <a:bodyPr>
            <a:spAutoFit/>
          </a:bodyPr>
          <a:lstStyle/>
          <a:p>
            <a:r>
              <a:rPr lang="en-US" sz="2800"/>
              <a:t>Use a table of numerical values of </a:t>
            </a:r>
            <a:r>
              <a:rPr lang="en-US" sz="2800">
                <a:cs typeface="Arial" charset="0"/>
              </a:rPr>
              <a:t>ƒ</a:t>
            </a:r>
            <a:r>
              <a:rPr lang="en-US" sz="2800"/>
              <a:t>(</a:t>
            </a:r>
            <a:r>
              <a:rPr lang="en-US" sz="2800" i="1"/>
              <a:t>x</a:t>
            </a:r>
            <a:r>
              <a:rPr lang="en-US" sz="2800"/>
              <a:t>, </a:t>
            </a:r>
            <a:r>
              <a:rPr lang="en-US" sz="2800" i="1"/>
              <a:t>y</a:t>
            </a:r>
            <a:r>
              <a:rPr lang="en-US" sz="2800"/>
              <a:t>) for (</a:t>
            </a:r>
            <a:r>
              <a:rPr lang="en-US" sz="2800" i="1"/>
              <a:t>x</a:t>
            </a:r>
            <a:r>
              <a:rPr lang="en-US" sz="2800"/>
              <a:t>, </a:t>
            </a:r>
            <a:r>
              <a:rPr lang="en-US" sz="2800" i="1"/>
              <a:t>y</a:t>
            </a:r>
            <a:r>
              <a:rPr lang="en-US" sz="2800"/>
              <a:t>) near the origin to make a conjecture about the value of the limit of </a:t>
            </a:r>
            <a:r>
              <a:rPr lang="en-US" sz="2800">
                <a:cs typeface="Arial" charset="0"/>
              </a:rPr>
              <a:t>ƒ</a:t>
            </a:r>
            <a:r>
              <a:rPr lang="en-US" sz="2800"/>
              <a:t>(</a:t>
            </a:r>
            <a:r>
              <a:rPr lang="en-US" sz="2800" i="1"/>
              <a:t>x</a:t>
            </a:r>
            <a:r>
              <a:rPr lang="en-US" sz="2800"/>
              <a:t>, </a:t>
            </a:r>
            <a:r>
              <a:rPr lang="en-US" sz="2800" i="1"/>
              <a:t>y</a:t>
            </a:r>
            <a:r>
              <a:rPr lang="en-US" sz="2800"/>
              <a:t>) as (</a:t>
            </a:r>
            <a:r>
              <a:rPr lang="en-US" sz="2800" i="1"/>
              <a:t>x</a:t>
            </a:r>
            <a:r>
              <a:rPr lang="en-US" sz="2800"/>
              <a:t>, </a:t>
            </a:r>
            <a:r>
              <a:rPr lang="en-US" sz="2800" i="1"/>
              <a:t>y</a:t>
            </a:r>
            <a:r>
              <a:rPr lang="en-US" sz="2800"/>
              <a:t>) </a:t>
            </a:r>
            <a:r>
              <a:rPr lang="en-US" sz="2800">
                <a:cs typeface="Arial" charset="0"/>
              </a:rPr>
              <a:t>→</a:t>
            </a:r>
            <a:r>
              <a:rPr lang="en-US" sz="2800"/>
              <a:t> (0, 0).</a:t>
            </a:r>
          </a:p>
        </p:txBody>
      </p:sp>
      <p:graphicFrame>
        <p:nvGraphicFramePr>
          <p:cNvPr id="51203" name="TPChart"/>
          <p:cNvGraphicFramePr>
            <a:graphicFrameLocks noChangeAspect="1"/>
          </p:cNvGraphicFramePr>
          <p:nvPr/>
        </p:nvGraphicFramePr>
        <p:xfrm>
          <a:off x="4741863" y="1905000"/>
          <a:ext cx="4402137" cy="4953000"/>
        </p:xfrm>
        <a:graphic>
          <a:graphicData uri="http://schemas.openxmlformats.org/presentationml/2006/ole">
            <p:oleObj spid="_x0000_s782338"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3052763"/>
            <a:ext cx="4114800" cy="3424237"/>
          </a:xfrm>
        </p:spPr>
        <p:txBody>
          <a:bodyPr>
            <a:spAutoFit/>
          </a:bodyPr>
          <a:lstStyle/>
          <a:p>
            <a:pPr marL="609600" indent="-609600">
              <a:buFontTx/>
              <a:buAutoNum type="arabicPeriod"/>
            </a:pPr>
            <a:r>
              <a:rPr lang="en-US" sz="2800"/>
              <a:t>-2</a:t>
            </a:r>
          </a:p>
          <a:p>
            <a:pPr marL="609600" indent="-609600">
              <a:buFontTx/>
              <a:buAutoNum type="arabicPeriod"/>
            </a:pPr>
            <a:r>
              <a:rPr lang="en-US" sz="2800"/>
              <a:t>1</a:t>
            </a:r>
          </a:p>
          <a:p>
            <a:pPr marL="609600" indent="-609600">
              <a:buFontTx/>
              <a:buAutoNum type="arabicPeriod"/>
            </a:pPr>
            <a:r>
              <a:rPr lang="en-US" sz="2800"/>
              <a:t>-1</a:t>
            </a:r>
          </a:p>
          <a:p>
            <a:pPr marL="609600" indent="-609600">
              <a:buFontTx/>
              <a:buAutoNum type="arabicPeriod"/>
            </a:pPr>
            <a:r>
              <a:rPr lang="en-US" sz="2800"/>
              <a:t>2</a:t>
            </a:r>
          </a:p>
          <a:p>
            <a:pPr marL="609600" indent="-609600">
              <a:buFontTx/>
              <a:buAutoNum type="arabicPeriod"/>
            </a:pPr>
            <a:r>
              <a:rPr lang="en-US" sz="2800"/>
              <a:t>cannot determine the value from the given information</a:t>
            </a:r>
          </a:p>
        </p:txBody>
      </p:sp>
      <p:sp>
        <p:nvSpPr>
          <p:cNvPr id="51206"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5" name="Object 5"/>
          <p:cNvGraphicFramePr>
            <a:graphicFrameLocks noChangeAspect="1"/>
          </p:cNvGraphicFramePr>
          <p:nvPr/>
        </p:nvGraphicFramePr>
        <p:xfrm>
          <a:off x="457200" y="1792288"/>
          <a:ext cx="4191000" cy="1179512"/>
        </p:xfrm>
        <a:graphic>
          <a:graphicData uri="http://schemas.openxmlformats.org/presentationml/2006/ole">
            <p:oleObj spid="_x0000_s782339" name="Equation" r:id="rId6" imgW="14097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76200"/>
            <a:ext cx="8229600" cy="1465263"/>
          </a:xfrm>
        </p:spPr>
        <p:txBody>
          <a:bodyPr>
            <a:spAutoFit/>
          </a:bodyPr>
          <a:lstStyle/>
          <a:p>
            <a:r>
              <a:rPr lang="en-US" sz="3600"/>
              <a:t>At what point is the following function a local minimum?</a:t>
            </a:r>
          </a:p>
        </p:txBody>
      </p:sp>
      <p:graphicFrame>
        <p:nvGraphicFramePr>
          <p:cNvPr id="52227" name="TPChart"/>
          <p:cNvGraphicFramePr>
            <a:graphicFrameLocks noChangeAspect="1"/>
          </p:cNvGraphicFramePr>
          <p:nvPr/>
        </p:nvGraphicFramePr>
        <p:xfrm>
          <a:off x="4741863" y="1905000"/>
          <a:ext cx="4402137" cy="4953000"/>
        </p:xfrm>
        <a:graphic>
          <a:graphicData uri="http://schemas.openxmlformats.org/presentationml/2006/ole">
            <p:oleObj spid="_x0000_s783362"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2895600"/>
            <a:ext cx="4114800" cy="2916238"/>
          </a:xfrm>
        </p:spPr>
        <p:txBody>
          <a:bodyPr>
            <a:spAutoFit/>
          </a:bodyPr>
          <a:lstStyle/>
          <a:p>
            <a:pPr marL="609600" indent="-609600">
              <a:buFontTx/>
              <a:buAutoNum type="arabicPeriod"/>
            </a:pPr>
            <a:r>
              <a:rPr lang="en-US"/>
              <a:t>(8, 9)</a:t>
            </a:r>
          </a:p>
          <a:p>
            <a:pPr marL="609600" indent="-609600">
              <a:buFontTx/>
              <a:buAutoNum type="arabicPeriod"/>
            </a:pPr>
            <a:r>
              <a:rPr lang="en-US"/>
              <a:t>(0, 0)</a:t>
            </a:r>
          </a:p>
          <a:p>
            <a:pPr marL="609600" indent="-609600">
              <a:buFontTx/>
              <a:buAutoNum type="arabicPeriod"/>
            </a:pPr>
            <a:r>
              <a:rPr lang="en-US"/>
              <a:t>(9, 0)</a:t>
            </a:r>
          </a:p>
          <a:p>
            <a:pPr marL="609600" indent="-609600">
              <a:buFontTx/>
              <a:buAutoNum type="arabicPeriod"/>
            </a:pPr>
            <a:r>
              <a:rPr lang="en-US"/>
              <a:t>(8, 0)</a:t>
            </a:r>
          </a:p>
          <a:p>
            <a:pPr marL="609600" indent="-609600">
              <a:buFontTx/>
              <a:buAutoNum type="arabicPeriod"/>
            </a:pPr>
            <a:r>
              <a:rPr lang="en-US"/>
              <a:t>(-8, 0)</a:t>
            </a:r>
          </a:p>
        </p:txBody>
      </p:sp>
      <p:sp>
        <p:nvSpPr>
          <p:cNvPr id="5223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29" name="Object 5"/>
          <p:cNvGraphicFramePr>
            <a:graphicFrameLocks noChangeAspect="1"/>
          </p:cNvGraphicFramePr>
          <p:nvPr/>
        </p:nvGraphicFramePr>
        <p:xfrm>
          <a:off x="457200" y="1630363"/>
          <a:ext cx="4343400" cy="884237"/>
        </p:xfrm>
        <a:graphic>
          <a:graphicData uri="http://schemas.openxmlformats.org/presentationml/2006/ole">
            <p:oleObj spid="_x0000_s783363" name="Equation" r:id="rId6" imgW="1041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915988"/>
          </a:xfrm>
        </p:spPr>
        <p:txBody>
          <a:bodyPr>
            <a:spAutoFit/>
          </a:bodyPr>
          <a:lstStyle/>
          <a:p>
            <a:r>
              <a:rPr lang="en-US" sz="3600"/>
              <a:t>Find the critical points of the function.</a:t>
            </a:r>
          </a:p>
        </p:txBody>
      </p:sp>
      <p:graphicFrame>
        <p:nvGraphicFramePr>
          <p:cNvPr id="53251" name="TPChart"/>
          <p:cNvGraphicFramePr>
            <a:graphicFrameLocks noChangeAspect="1"/>
          </p:cNvGraphicFramePr>
          <p:nvPr/>
        </p:nvGraphicFramePr>
        <p:xfrm>
          <a:off x="4741863" y="1905000"/>
          <a:ext cx="4402137" cy="4953000"/>
        </p:xfrm>
        <a:graphic>
          <a:graphicData uri="http://schemas.openxmlformats.org/presentationml/2006/ole">
            <p:oleObj spid="_x0000_s784386"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2459038"/>
            <a:ext cx="4114800" cy="2570162"/>
          </a:xfrm>
        </p:spPr>
        <p:txBody>
          <a:bodyPr>
            <a:spAutoFit/>
          </a:bodyPr>
          <a:lstStyle/>
          <a:p>
            <a:pPr marL="609600" indent="-609600">
              <a:buFontTx/>
              <a:buAutoNum type="arabicPeriod"/>
            </a:pPr>
            <a:r>
              <a:rPr lang="en-US" sz="2800"/>
              <a:t>(-4, 0), (-6,0), (-2, 0)</a:t>
            </a:r>
          </a:p>
          <a:p>
            <a:pPr marL="609600" indent="-609600">
              <a:buFontTx/>
              <a:buAutoNum type="arabicPeriod"/>
            </a:pPr>
            <a:r>
              <a:rPr lang="en-US" sz="2800"/>
              <a:t>(4, 0), (-6,0)</a:t>
            </a:r>
          </a:p>
          <a:p>
            <a:pPr marL="609600" indent="-609600">
              <a:buFontTx/>
              <a:buAutoNum type="arabicPeriod"/>
            </a:pPr>
            <a:r>
              <a:rPr lang="en-US" sz="2800"/>
              <a:t>(4, 0), (6, 0), (2, 0)</a:t>
            </a:r>
          </a:p>
          <a:p>
            <a:pPr marL="609600" indent="-609600">
              <a:buFontTx/>
              <a:buAutoNum type="arabicPeriod"/>
            </a:pPr>
            <a:r>
              <a:rPr lang="en-US" sz="2800"/>
              <a:t>(4, 0), (-6, 0), (2, 0)</a:t>
            </a:r>
          </a:p>
          <a:p>
            <a:pPr marL="609600" indent="-609600">
              <a:buFontTx/>
              <a:buAutoNum type="arabicPeriod"/>
            </a:pPr>
            <a:r>
              <a:rPr lang="en-US" sz="2800"/>
              <a:t>(1, 0), (6, 0), (0, 0)</a:t>
            </a:r>
          </a:p>
        </p:txBody>
      </p:sp>
      <p:sp>
        <p:nvSpPr>
          <p:cNvPr id="53254"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3" name="Object 5"/>
          <p:cNvGraphicFramePr>
            <a:graphicFrameLocks noChangeAspect="1"/>
          </p:cNvGraphicFramePr>
          <p:nvPr/>
        </p:nvGraphicFramePr>
        <p:xfrm>
          <a:off x="533400" y="914400"/>
          <a:ext cx="5867400" cy="1111250"/>
        </p:xfrm>
        <a:graphic>
          <a:graphicData uri="http://schemas.openxmlformats.org/presentationml/2006/ole">
            <p:oleObj spid="_x0000_s784387" name="Equation" r:id="rId6" imgW="19304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76200"/>
            <a:ext cx="8229600" cy="1647825"/>
          </a:xfrm>
        </p:spPr>
        <p:txBody>
          <a:bodyPr>
            <a:spAutoFit/>
          </a:bodyPr>
          <a:lstStyle/>
          <a:p>
            <a:r>
              <a:rPr lang="en-US" sz="2800"/>
              <a:t>Find the dimensions of the rectangular box with largest volume if the total surface area is given as 294 cm</a:t>
            </a:r>
            <a:r>
              <a:rPr lang="en-US" sz="2800" baseline="30000"/>
              <a:t>2</a:t>
            </a:r>
            <a:r>
              <a:rPr lang="en-US" sz="2800"/>
              <a:t>.</a:t>
            </a:r>
          </a:p>
        </p:txBody>
      </p:sp>
      <p:graphicFrame>
        <p:nvGraphicFramePr>
          <p:cNvPr id="54275" name="TPChart"/>
          <p:cNvGraphicFramePr>
            <a:graphicFrameLocks noChangeAspect="1"/>
          </p:cNvGraphicFramePr>
          <p:nvPr/>
        </p:nvGraphicFramePr>
        <p:xfrm>
          <a:off x="4572000" y="1714500"/>
          <a:ext cx="4572000" cy="5143500"/>
        </p:xfrm>
        <a:graphic>
          <a:graphicData uri="http://schemas.openxmlformats.org/presentationml/2006/ole">
            <p:oleObj spid="_x0000_s785410"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381000" y="2286000"/>
            <a:ext cx="4648200" cy="2393950"/>
          </a:xfrm>
        </p:spPr>
        <p:txBody>
          <a:bodyPr>
            <a:spAutoFit/>
          </a:bodyPr>
          <a:lstStyle/>
          <a:p>
            <a:pPr marL="609600" indent="-609600">
              <a:buFontTx/>
              <a:buAutoNum type="arabicPeriod"/>
            </a:pPr>
            <a:r>
              <a:rPr lang="en-US" sz="2600"/>
              <a:t>28 cm, 1.75 cm, 1.75 cm</a:t>
            </a:r>
          </a:p>
          <a:p>
            <a:pPr marL="609600" indent="-609600">
              <a:buFontTx/>
              <a:buAutoNum type="arabicPeriod"/>
            </a:pPr>
            <a:r>
              <a:rPr lang="en-US" sz="2600"/>
              <a:t>7 cm, 7 cm, 7 cm</a:t>
            </a:r>
          </a:p>
          <a:p>
            <a:pPr marL="609600" indent="-609600">
              <a:buFontTx/>
              <a:buAutoNum type="arabicPeriod"/>
            </a:pPr>
            <a:r>
              <a:rPr lang="en-US" sz="2600"/>
              <a:t>294 cm, 7 cm, 7 cm</a:t>
            </a:r>
          </a:p>
          <a:p>
            <a:pPr marL="609600" indent="-609600">
              <a:buFontTx/>
              <a:buAutoNum type="arabicPeriod"/>
            </a:pPr>
            <a:r>
              <a:rPr lang="en-US" sz="2600"/>
              <a:t>14 cm, 14 cm, 3.5 cm</a:t>
            </a:r>
          </a:p>
          <a:p>
            <a:pPr marL="609600" indent="-609600">
              <a:buFontTx/>
              <a:buAutoNum type="arabicPeriod"/>
            </a:pPr>
            <a:r>
              <a:rPr lang="en-US" sz="2600"/>
              <a:t>714 cm, 14 cm, 1.75 cm</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104775"/>
            <a:ext cx="8229600" cy="1647825"/>
          </a:xfrm>
        </p:spPr>
        <p:txBody>
          <a:bodyPr>
            <a:spAutoFit/>
          </a:bodyPr>
          <a:lstStyle/>
          <a:p>
            <a:r>
              <a:rPr lang="en-US" sz="2800"/>
              <a:t>Find the dimensions of a rectangular box of maximum volume such that the sum of the lengths of its 12 edges is 96.</a:t>
            </a:r>
          </a:p>
        </p:txBody>
      </p:sp>
      <p:graphicFrame>
        <p:nvGraphicFramePr>
          <p:cNvPr id="55299" name="TPChart"/>
          <p:cNvGraphicFramePr>
            <a:graphicFrameLocks noChangeAspect="1"/>
          </p:cNvGraphicFramePr>
          <p:nvPr/>
        </p:nvGraphicFramePr>
        <p:xfrm>
          <a:off x="4508500" y="1651000"/>
          <a:ext cx="4572000" cy="5143500"/>
        </p:xfrm>
        <a:graphic>
          <a:graphicData uri="http://schemas.openxmlformats.org/presentationml/2006/ole">
            <p:oleObj spid="_x0000_s786434" name="Chart" r:id="rId5" imgW="4571989" imgH="5143584" progId="MSGraph.Chart.8">
              <p:embed followColorScheme="full"/>
            </p:oleObj>
          </a:graphicData>
        </a:graphic>
      </p:graphicFrame>
      <p:sp>
        <p:nvSpPr>
          <p:cNvPr id="55300" name="TPAnswers"/>
          <p:cNvSpPr>
            <a:spLocks noGrp="1" noChangeArrowheads="1"/>
          </p:cNvSpPr>
          <p:nvPr>
            <p:ph type="body" idx="1"/>
            <p:custDataLst>
              <p:tags r:id="rId3"/>
            </p:custDataLst>
          </p:nvPr>
        </p:nvSpPr>
        <p:spPr>
          <a:xfrm>
            <a:off x="457200" y="2189163"/>
            <a:ext cx="4114800" cy="2916237"/>
          </a:xfrm>
        </p:spPr>
        <p:txBody>
          <a:bodyPr>
            <a:spAutoFit/>
          </a:bodyPr>
          <a:lstStyle/>
          <a:p>
            <a:pPr marL="609600" indent="-609600">
              <a:buFontTx/>
              <a:buAutoNum type="arabicPeriod"/>
            </a:pPr>
            <a:r>
              <a:rPr lang="en-US"/>
              <a:t>4, 8, 16</a:t>
            </a:r>
          </a:p>
          <a:p>
            <a:pPr marL="609600" indent="-609600">
              <a:buFontTx/>
              <a:buAutoNum type="arabicPeriod"/>
            </a:pPr>
            <a:r>
              <a:rPr lang="en-US"/>
              <a:t>8, 8, 8</a:t>
            </a:r>
          </a:p>
          <a:p>
            <a:pPr marL="609600" indent="-609600">
              <a:buFontTx/>
              <a:buAutoNum type="arabicPeriod"/>
            </a:pPr>
            <a:r>
              <a:rPr lang="en-US"/>
              <a:t>8, 96, 8</a:t>
            </a:r>
          </a:p>
          <a:p>
            <a:pPr marL="609600" indent="-609600">
              <a:buFontTx/>
              <a:buAutoNum type="arabicPeriod"/>
            </a:pPr>
            <a:r>
              <a:rPr lang="en-US"/>
              <a:t>32, 32, 32</a:t>
            </a:r>
          </a:p>
          <a:p>
            <a:pPr marL="609600" indent="-609600">
              <a:buFontTx/>
              <a:buAutoNum type="arabicPeriod"/>
            </a:pPr>
            <a:r>
              <a:rPr lang="en-US"/>
              <a:t>32, 8, 16</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104775"/>
            <a:ext cx="8229600" cy="1647825"/>
          </a:xfrm>
        </p:spPr>
        <p:txBody>
          <a:bodyPr>
            <a:spAutoFit/>
          </a:bodyPr>
          <a:lstStyle/>
          <a:p>
            <a:r>
              <a:rPr lang="en-US" sz="2800"/>
              <a:t>Use </a:t>
            </a:r>
            <a:r>
              <a:rPr lang="en-US" sz="2800" i="1"/>
              <a:t>Lagrange multipliers</a:t>
            </a:r>
            <a:r>
              <a:rPr lang="en-US" sz="2800"/>
              <a:t> to find the shortest distance from the point (8, 10, 8) to the plane    </a:t>
            </a:r>
            <a:br>
              <a:rPr lang="en-US" sz="2800"/>
            </a:br>
            <a:r>
              <a:rPr lang="en-US" sz="2800"/>
              <a:t>8</a:t>
            </a:r>
            <a:r>
              <a:rPr lang="en-US" sz="2800" i="1"/>
              <a:t>x</a:t>
            </a:r>
            <a:r>
              <a:rPr lang="en-US" sz="2800"/>
              <a:t> + 10</a:t>
            </a:r>
            <a:r>
              <a:rPr lang="en-US" sz="2800" i="1"/>
              <a:t>y</a:t>
            </a:r>
            <a:r>
              <a:rPr lang="en-US" sz="2800"/>
              <a:t> + 4</a:t>
            </a:r>
            <a:r>
              <a:rPr lang="en-US" sz="2800" i="1"/>
              <a:t>z</a:t>
            </a:r>
            <a:r>
              <a:rPr lang="en-US" sz="2800"/>
              <a:t> = 16.</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787458"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457200" y="2189163"/>
            <a:ext cx="4114800" cy="3894137"/>
          </a:xfrm>
        </p:spPr>
        <p:txBody>
          <a:bodyPr>
            <a:spAutoFit/>
          </a:bodyPr>
          <a:lstStyle/>
          <a:p>
            <a:pPr marL="609600" indent="-609600">
              <a:spcAft>
                <a:spcPct val="50000"/>
              </a:spcAft>
              <a:buFontTx/>
              <a:buAutoNum type="arabicPeriod"/>
            </a:pPr>
            <a:r>
              <a:rPr lang="en-US"/>
              <a:t> </a:t>
            </a:r>
            <a:r>
              <a:rPr lang="en-US" i="1"/>
              <a:t>D</a:t>
            </a:r>
            <a:r>
              <a:rPr lang="en-US"/>
              <a:t> =</a:t>
            </a:r>
          </a:p>
          <a:p>
            <a:pPr marL="609600" indent="-609600">
              <a:spcAft>
                <a:spcPct val="50000"/>
              </a:spcAft>
              <a:buFontTx/>
              <a:buAutoNum type="arabicPeriod"/>
            </a:pPr>
            <a:r>
              <a:rPr lang="en-US"/>
              <a:t> </a:t>
            </a:r>
            <a:r>
              <a:rPr lang="en-US" i="1"/>
              <a:t>D</a:t>
            </a:r>
            <a:r>
              <a:rPr lang="en-US"/>
              <a:t> =</a:t>
            </a:r>
          </a:p>
          <a:p>
            <a:pPr marL="609600" indent="-609600">
              <a:spcAft>
                <a:spcPct val="50000"/>
              </a:spcAft>
              <a:buFontTx/>
              <a:buAutoNum type="arabicPeriod"/>
            </a:pPr>
            <a:r>
              <a:rPr lang="en-US"/>
              <a:t> </a:t>
            </a:r>
            <a:r>
              <a:rPr lang="en-US" i="1"/>
              <a:t>D</a:t>
            </a:r>
            <a:r>
              <a:rPr lang="en-US"/>
              <a:t> = 19</a:t>
            </a:r>
          </a:p>
          <a:p>
            <a:pPr marL="609600" indent="-609600">
              <a:spcAft>
                <a:spcPct val="50000"/>
              </a:spcAft>
              <a:buFontTx/>
              <a:buAutoNum type="arabicPeriod"/>
            </a:pPr>
            <a:r>
              <a:rPr lang="en-US"/>
              <a:t> </a:t>
            </a:r>
            <a:r>
              <a:rPr lang="en-US" i="1"/>
              <a:t>D</a:t>
            </a:r>
            <a:r>
              <a:rPr lang="en-US"/>
              <a:t> = 180</a:t>
            </a:r>
          </a:p>
          <a:p>
            <a:pPr marL="609600" indent="-609600">
              <a:spcAft>
                <a:spcPct val="50000"/>
              </a:spcAft>
              <a:buFontTx/>
              <a:buAutoNum type="arabicPeriod"/>
            </a:pPr>
            <a:r>
              <a:rPr lang="en-US"/>
              <a:t> </a:t>
            </a:r>
            <a:r>
              <a:rPr lang="en-US" i="1"/>
              <a:t>D</a:t>
            </a:r>
            <a:r>
              <a:rPr lang="en-US"/>
              <a:t> = 18</a:t>
            </a:r>
          </a:p>
        </p:txBody>
      </p:sp>
      <p:sp>
        <p:nvSpPr>
          <p:cNvPr id="5632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2057400" y="2133600"/>
          <a:ext cx="808038" cy="644525"/>
        </p:xfrm>
        <a:graphic>
          <a:graphicData uri="http://schemas.openxmlformats.org/presentationml/2006/ole">
            <p:oleObj spid="_x0000_s787459" name="Equation" r:id="rId6" imgW="266816" imgH="215994" progId="">
              <p:embed/>
            </p:oleObj>
          </a:graphicData>
        </a:graphic>
      </p:graphicFrame>
      <p:sp>
        <p:nvSpPr>
          <p:cNvPr id="5632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7" name="Object 7"/>
          <p:cNvGraphicFramePr>
            <a:graphicFrameLocks noChangeAspect="1"/>
          </p:cNvGraphicFramePr>
          <p:nvPr/>
        </p:nvGraphicFramePr>
        <p:xfrm>
          <a:off x="2057400" y="2971800"/>
          <a:ext cx="990600" cy="644525"/>
        </p:xfrm>
        <a:graphic>
          <a:graphicData uri="http://schemas.openxmlformats.org/presentationml/2006/ole">
            <p:oleObj spid="_x0000_s787460" name="Equation" r:id="rId7" imgW="3302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104775"/>
            <a:ext cx="8229600" cy="1647825"/>
          </a:xfrm>
        </p:spPr>
        <p:txBody>
          <a:bodyPr>
            <a:spAutoFit/>
          </a:bodyPr>
          <a:lstStyle/>
          <a:p>
            <a:r>
              <a:rPr lang="en-US" sz="2800"/>
              <a:t>Use </a:t>
            </a:r>
            <a:r>
              <a:rPr lang="en-US" sz="2800" i="1"/>
              <a:t>Lagrange multipliers</a:t>
            </a:r>
            <a:r>
              <a:rPr lang="en-US" sz="2800"/>
              <a:t> to find three positive numbers whose sum is 279 and whose product is a maximum. </a:t>
            </a:r>
          </a:p>
        </p:txBody>
      </p:sp>
      <p:graphicFrame>
        <p:nvGraphicFramePr>
          <p:cNvPr id="57347" name="TPChart"/>
          <p:cNvGraphicFramePr>
            <a:graphicFrameLocks noChangeAspect="1"/>
          </p:cNvGraphicFramePr>
          <p:nvPr/>
        </p:nvGraphicFramePr>
        <p:xfrm>
          <a:off x="4572000" y="1714500"/>
          <a:ext cx="4572000" cy="5143500"/>
        </p:xfrm>
        <a:graphic>
          <a:graphicData uri="http://schemas.openxmlformats.org/presentationml/2006/ole">
            <p:oleObj spid="_x0000_s788482" name="Chart" r:id="rId5" imgW="4571989" imgH="5143584" progId="MSGraph.Chart.8">
              <p:embed followColorScheme="full"/>
            </p:oleObj>
          </a:graphicData>
        </a:graphic>
      </p:graphicFrame>
      <p:sp>
        <p:nvSpPr>
          <p:cNvPr id="57348" name="TPAnswers"/>
          <p:cNvSpPr>
            <a:spLocks noGrp="1" noChangeArrowheads="1"/>
          </p:cNvSpPr>
          <p:nvPr>
            <p:ph type="body" idx="1"/>
            <p:custDataLst>
              <p:tags r:id="rId3"/>
            </p:custDataLst>
          </p:nvPr>
        </p:nvSpPr>
        <p:spPr>
          <a:xfrm>
            <a:off x="457200" y="2209800"/>
            <a:ext cx="4495800" cy="2393950"/>
          </a:xfrm>
        </p:spPr>
        <p:txBody>
          <a:bodyPr>
            <a:spAutoFit/>
          </a:bodyPr>
          <a:lstStyle/>
          <a:p>
            <a:pPr marL="609600" indent="-609600">
              <a:buFontTx/>
              <a:buAutoNum type="arabicPeriod"/>
            </a:pPr>
            <a:r>
              <a:rPr lang="en-US" sz="2600"/>
              <a:t> </a:t>
            </a:r>
            <a:r>
              <a:rPr lang="pl-PL" sz="2600" i="1"/>
              <a:t>x</a:t>
            </a:r>
            <a:r>
              <a:rPr lang="pl-PL" sz="2600"/>
              <a:t> = 103, </a:t>
            </a:r>
            <a:r>
              <a:rPr lang="pl-PL" sz="2600" i="1"/>
              <a:t>y</a:t>
            </a:r>
            <a:r>
              <a:rPr lang="pl-PL" sz="2600"/>
              <a:t> = 93, </a:t>
            </a:r>
            <a:r>
              <a:rPr lang="pl-PL" sz="2600" i="1"/>
              <a:t>z</a:t>
            </a:r>
            <a:r>
              <a:rPr lang="pl-PL" sz="2600"/>
              <a:t> = 83</a:t>
            </a:r>
          </a:p>
          <a:p>
            <a:pPr marL="609600" indent="-609600">
              <a:buFontTx/>
              <a:buAutoNum type="arabicPeriod"/>
            </a:pPr>
            <a:r>
              <a:rPr lang="en-US" sz="2600"/>
              <a:t> </a:t>
            </a:r>
            <a:r>
              <a:rPr lang="pl-PL" sz="2600" i="1"/>
              <a:t>x</a:t>
            </a:r>
            <a:r>
              <a:rPr lang="pl-PL" sz="2600"/>
              <a:t> = 123, </a:t>
            </a:r>
            <a:r>
              <a:rPr lang="pl-PL" sz="2600" i="1"/>
              <a:t>y</a:t>
            </a:r>
            <a:r>
              <a:rPr lang="pl-PL" sz="2600"/>
              <a:t> = 73, </a:t>
            </a:r>
            <a:r>
              <a:rPr lang="pl-PL" sz="2600" i="1"/>
              <a:t>z</a:t>
            </a:r>
            <a:r>
              <a:rPr lang="pl-PL" sz="2600"/>
              <a:t> = 83</a:t>
            </a:r>
          </a:p>
          <a:p>
            <a:pPr marL="609600" indent="-609600">
              <a:buFontTx/>
              <a:buAutoNum type="arabicPeriod"/>
            </a:pPr>
            <a:r>
              <a:rPr lang="en-US" sz="2600"/>
              <a:t> </a:t>
            </a:r>
            <a:r>
              <a:rPr lang="pl-PL" sz="2600" i="1"/>
              <a:t>x</a:t>
            </a:r>
            <a:r>
              <a:rPr lang="pl-PL" sz="2600"/>
              <a:t> = 93, </a:t>
            </a:r>
            <a:r>
              <a:rPr lang="pl-PL" sz="2600" i="1"/>
              <a:t>y</a:t>
            </a:r>
            <a:r>
              <a:rPr lang="pl-PL" sz="2600"/>
              <a:t> = </a:t>
            </a:r>
            <a:r>
              <a:rPr lang="pl-PL" sz="2600" i="1"/>
              <a:t>z</a:t>
            </a:r>
            <a:r>
              <a:rPr lang="pl-PL" sz="2600"/>
              <a:t> = - 93</a:t>
            </a:r>
          </a:p>
          <a:p>
            <a:pPr marL="609600" indent="-609600">
              <a:buFontTx/>
              <a:buAutoNum type="arabicPeriod"/>
            </a:pPr>
            <a:r>
              <a:rPr lang="en-US" sz="2600"/>
              <a:t> </a:t>
            </a:r>
            <a:r>
              <a:rPr lang="pl-PL" sz="2600" i="1"/>
              <a:t>x</a:t>
            </a:r>
            <a:r>
              <a:rPr lang="pl-PL" sz="2600"/>
              <a:t> = </a:t>
            </a:r>
            <a:r>
              <a:rPr lang="pl-PL" sz="2600" i="1"/>
              <a:t>y</a:t>
            </a:r>
            <a:r>
              <a:rPr lang="pl-PL" sz="2600"/>
              <a:t> = </a:t>
            </a:r>
            <a:r>
              <a:rPr lang="pl-PL" sz="2600" i="1"/>
              <a:t>z</a:t>
            </a:r>
            <a:r>
              <a:rPr lang="pl-PL" sz="2600"/>
              <a:t> = 93</a:t>
            </a:r>
          </a:p>
          <a:p>
            <a:pPr marL="609600" indent="-609600">
              <a:buFontTx/>
              <a:buAutoNum type="arabicPeriod"/>
            </a:pPr>
            <a:r>
              <a:rPr lang="en-US" sz="2600"/>
              <a:t> </a:t>
            </a:r>
            <a:r>
              <a:rPr lang="pl-PL" sz="2600" i="1"/>
              <a:t>x</a:t>
            </a:r>
            <a:r>
              <a:rPr lang="pl-PL" sz="2600"/>
              <a:t> = 92, </a:t>
            </a:r>
            <a:r>
              <a:rPr lang="pl-PL" sz="2600" i="1"/>
              <a:t>y</a:t>
            </a:r>
            <a:r>
              <a:rPr lang="pl-PL" sz="2600"/>
              <a:t> = 93, </a:t>
            </a:r>
            <a:r>
              <a:rPr lang="pl-PL" sz="2600" i="1"/>
              <a:t>z</a:t>
            </a:r>
            <a:r>
              <a:rPr lang="pl-PL" sz="2600"/>
              <a:t> =</a:t>
            </a:r>
            <a:r>
              <a:rPr lang="en-US" sz="2600"/>
              <a:t> </a:t>
            </a:r>
            <a:r>
              <a:rPr lang="pl-PL" sz="2600"/>
              <a:t>94</a:t>
            </a:r>
            <a:endParaRPr lang="en-US" sz="26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76200"/>
            <a:ext cx="8229600" cy="1036638"/>
          </a:xfrm>
        </p:spPr>
        <p:txBody>
          <a:bodyPr>
            <a:spAutoFit/>
          </a:bodyPr>
          <a:lstStyle/>
          <a:p>
            <a:r>
              <a:rPr lang="en-US"/>
              <a:t>Find the limit.</a:t>
            </a:r>
          </a:p>
        </p:txBody>
      </p:sp>
      <p:graphicFrame>
        <p:nvGraphicFramePr>
          <p:cNvPr id="58371" name="TPChart"/>
          <p:cNvGraphicFramePr>
            <a:graphicFrameLocks noChangeAspect="1"/>
          </p:cNvGraphicFramePr>
          <p:nvPr/>
        </p:nvGraphicFramePr>
        <p:xfrm>
          <a:off x="4876800" y="1981200"/>
          <a:ext cx="4267200" cy="4876800"/>
        </p:xfrm>
        <a:graphic>
          <a:graphicData uri="http://schemas.openxmlformats.org/presentationml/2006/ole">
            <p:oleObj spid="_x0000_s789506"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-1,280</a:t>
            </a:r>
          </a:p>
          <a:p>
            <a:pPr marL="609600" indent="-609600">
              <a:buFontTx/>
              <a:buAutoNum type="arabicPeriod"/>
            </a:pPr>
            <a:r>
              <a:rPr lang="en-US"/>
              <a:t>1,024</a:t>
            </a:r>
          </a:p>
          <a:p>
            <a:pPr marL="609600" indent="-609600">
              <a:buFontTx/>
              <a:buAutoNum type="arabicPeriod"/>
            </a:pPr>
            <a:r>
              <a:rPr lang="en-US"/>
              <a:t>3,328</a:t>
            </a:r>
          </a:p>
          <a:p>
            <a:pPr marL="609600" indent="-609600">
              <a:buFontTx/>
              <a:buAutoNum type="arabicPeriod"/>
            </a:pPr>
            <a:r>
              <a:rPr lang="en-US"/>
              <a:t>-2,304</a:t>
            </a:r>
          </a:p>
          <a:p>
            <a:pPr marL="609600" indent="-609600">
              <a:buFontTx/>
              <a:buAutoNum type="arabicPeriod"/>
            </a:pPr>
            <a:r>
              <a:rPr lang="en-US"/>
              <a:t>-2,256</a:t>
            </a:r>
          </a:p>
        </p:txBody>
      </p:sp>
      <p:sp>
        <p:nvSpPr>
          <p:cNvPr id="58374" name="Rectangle 6"/>
          <p:cNvSpPr>
            <a:spLocks noChangeArrowheads="1"/>
          </p:cNvSpPr>
          <p:nvPr/>
        </p:nvSpPr>
        <p:spPr bwMode="auto">
          <a:xfrm>
            <a:off x="0" y="32766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3" name="Object 5"/>
          <p:cNvGraphicFramePr>
            <a:graphicFrameLocks noChangeAspect="1"/>
          </p:cNvGraphicFramePr>
          <p:nvPr/>
        </p:nvGraphicFramePr>
        <p:xfrm>
          <a:off x="533400" y="1219200"/>
          <a:ext cx="4495800" cy="898525"/>
        </p:xfrm>
        <a:graphic>
          <a:graphicData uri="http://schemas.openxmlformats.org/presentationml/2006/ole">
            <p:oleObj spid="_x0000_s789507" name="Equation" r:id="rId6" imgW="1524000" imgH="3048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228600"/>
            <a:ext cx="8229600" cy="915988"/>
          </a:xfrm>
        </p:spPr>
        <p:txBody>
          <a:bodyPr>
            <a:spAutoFit/>
          </a:bodyPr>
          <a:lstStyle/>
          <a:p>
            <a:r>
              <a:rPr lang="en-US" sz="3600"/>
              <a:t>If                    , find the domain of         .</a:t>
            </a:r>
          </a:p>
        </p:txBody>
      </p:sp>
      <p:graphicFrame>
        <p:nvGraphicFramePr>
          <p:cNvPr id="17411" name="TPChart"/>
          <p:cNvGraphicFramePr>
            <a:graphicFrameLocks noChangeAspect="1"/>
          </p:cNvGraphicFramePr>
          <p:nvPr/>
        </p:nvGraphicFramePr>
        <p:xfrm>
          <a:off x="4508500" y="1651000"/>
          <a:ext cx="4572000" cy="5143500"/>
        </p:xfrm>
        <a:graphic>
          <a:graphicData uri="http://schemas.openxmlformats.org/presentationml/2006/ole">
            <p:oleObj spid="_x0000_s77826"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055813"/>
            <a:ext cx="4114800" cy="3894137"/>
          </a:xfrm>
        </p:spPr>
        <p:txBody>
          <a:bodyPr>
            <a:spAutoFit/>
          </a:bodyPr>
          <a:lstStyle/>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p:txBody>
      </p:sp>
      <p:graphicFrame>
        <p:nvGraphicFramePr>
          <p:cNvPr id="17413" name="Object 5"/>
          <p:cNvGraphicFramePr>
            <a:graphicFrameLocks noChangeAspect="1"/>
          </p:cNvGraphicFramePr>
          <p:nvPr/>
        </p:nvGraphicFramePr>
        <p:xfrm>
          <a:off x="990600" y="533400"/>
          <a:ext cx="2438400" cy="649288"/>
        </p:xfrm>
        <a:graphic>
          <a:graphicData uri="http://schemas.openxmlformats.org/presentationml/2006/ole">
            <p:oleObj spid="_x0000_s77827" name="Equation" r:id="rId6" imgW="800447" imgH="215994" progId="">
              <p:embed/>
            </p:oleObj>
          </a:graphicData>
        </a:graphic>
      </p:graphicFrame>
      <p:sp>
        <p:nvSpPr>
          <p:cNvPr id="17416"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5" name="Object 7"/>
          <p:cNvGraphicFramePr>
            <a:graphicFrameLocks noChangeAspect="1"/>
          </p:cNvGraphicFramePr>
          <p:nvPr/>
        </p:nvGraphicFramePr>
        <p:xfrm>
          <a:off x="7391400" y="533400"/>
          <a:ext cx="1066800" cy="633413"/>
        </p:xfrm>
        <a:graphic>
          <a:graphicData uri="http://schemas.openxmlformats.org/presentationml/2006/ole">
            <p:oleObj spid="_x0000_s77828" name="Equation" r:id="rId7" imgW="317087" imgH="190252" progId="">
              <p:embed/>
            </p:oleObj>
          </a:graphicData>
        </a:graphic>
      </p:graphicFrame>
      <p:graphicFrame>
        <p:nvGraphicFramePr>
          <p:cNvPr id="17417" name="Object 9"/>
          <p:cNvGraphicFramePr>
            <a:graphicFrameLocks noChangeAspect="1"/>
          </p:cNvGraphicFramePr>
          <p:nvPr/>
        </p:nvGraphicFramePr>
        <p:xfrm>
          <a:off x="990600" y="1981200"/>
          <a:ext cx="3165475" cy="754063"/>
        </p:xfrm>
        <a:graphic>
          <a:graphicData uri="http://schemas.openxmlformats.org/presentationml/2006/ole">
            <p:oleObj spid="_x0000_s77829" name="Equation" r:id="rId8" imgW="888614" imgH="215806" progId="">
              <p:embed/>
            </p:oleObj>
          </a:graphicData>
        </a:graphic>
      </p:graphicFrame>
      <p:sp>
        <p:nvSpPr>
          <p:cNvPr id="17420"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9" name="Object 11"/>
          <p:cNvGraphicFramePr>
            <a:graphicFrameLocks noChangeAspect="1"/>
          </p:cNvGraphicFramePr>
          <p:nvPr/>
        </p:nvGraphicFramePr>
        <p:xfrm>
          <a:off x="990600" y="2819400"/>
          <a:ext cx="2298700" cy="676275"/>
        </p:xfrm>
        <a:graphic>
          <a:graphicData uri="http://schemas.openxmlformats.org/presentationml/2006/ole">
            <p:oleObj spid="_x0000_s77830" name="Equation" r:id="rId9" imgW="647700" imgH="190500" progId="">
              <p:embed/>
            </p:oleObj>
          </a:graphicData>
        </a:graphic>
      </p:graphicFrame>
      <p:graphicFrame>
        <p:nvGraphicFramePr>
          <p:cNvPr id="17421" name="Object 13"/>
          <p:cNvGraphicFramePr>
            <a:graphicFrameLocks noChangeAspect="1"/>
          </p:cNvGraphicFramePr>
          <p:nvPr/>
        </p:nvGraphicFramePr>
        <p:xfrm>
          <a:off x="990600" y="3657600"/>
          <a:ext cx="1949450" cy="676275"/>
        </p:xfrm>
        <a:graphic>
          <a:graphicData uri="http://schemas.openxmlformats.org/presentationml/2006/ole">
            <p:oleObj spid="_x0000_s77831" name="Equation" r:id="rId10" imgW="545863" imgH="190417" progId="">
              <p:embed/>
            </p:oleObj>
          </a:graphicData>
        </a:graphic>
      </p:graphicFrame>
      <p:graphicFrame>
        <p:nvGraphicFramePr>
          <p:cNvPr id="17423" name="Object 15"/>
          <p:cNvGraphicFramePr>
            <a:graphicFrameLocks noChangeAspect="1"/>
          </p:cNvGraphicFramePr>
          <p:nvPr/>
        </p:nvGraphicFramePr>
        <p:xfrm>
          <a:off x="990600" y="4419600"/>
          <a:ext cx="1949450" cy="754063"/>
        </p:xfrm>
        <a:graphic>
          <a:graphicData uri="http://schemas.openxmlformats.org/presentationml/2006/ole">
            <p:oleObj spid="_x0000_s77832" name="Equation" r:id="rId11" imgW="545626" imgH="215713" progId="">
              <p:embed/>
            </p:oleObj>
          </a:graphicData>
        </a:graphic>
      </p:graphicFrame>
      <p:graphicFrame>
        <p:nvGraphicFramePr>
          <p:cNvPr id="17425" name="Object 17"/>
          <p:cNvGraphicFramePr>
            <a:graphicFrameLocks noChangeAspect="1"/>
          </p:cNvGraphicFramePr>
          <p:nvPr/>
        </p:nvGraphicFramePr>
        <p:xfrm>
          <a:off x="990600" y="5265738"/>
          <a:ext cx="1295400" cy="754062"/>
        </p:xfrm>
        <a:graphic>
          <a:graphicData uri="http://schemas.openxmlformats.org/presentationml/2006/ole">
            <p:oleObj spid="_x0000_s77833" name="Equation" r:id="rId12" imgW="368140"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106363"/>
            <a:ext cx="8229600" cy="1341437"/>
          </a:xfrm>
        </p:spPr>
        <p:txBody>
          <a:bodyPr>
            <a:spAutoFit/>
          </a:bodyPr>
          <a:lstStyle/>
          <a:p>
            <a:r>
              <a:rPr lang="en-US" sz="3200"/>
              <a:t>Find the direction in which the maximum rate of change of </a:t>
            </a:r>
            <a:r>
              <a:rPr lang="en-US" sz="3200">
                <a:cs typeface="Arial" charset="0"/>
              </a:rPr>
              <a:t>ƒ</a:t>
            </a:r>
            <a:r>
              <a:rPr lang="en-US" sz="3200"/>
              <a:t> at the given point occurs.</a:t>
            </a:r>
          </a:p>
        </p:txBody>
      </p:sp>
      <p:graphicFrame>
        <p:nvGraphicFramePr>
          <p:cNvPr id="59395" name="TPChart"/>
          <p:cNvGraphicFramePr>
            <a:graphicFrameLocks noChangeAspect="1"/>
          </p:cNvGraphicFramePr>
          <p:nvPr/>
        </p:nvGraphicFramePr>
        <p:xfrm>
          <a:off x="4876800" y="2057400"/>
          <a:ext cx="4267200" cy="4800600"/>
        </p:xfrm>
        <a:graphic>
          <a:graphicData uri="http://schemas.openxmlformats.org/presentationml/2006/ole">
            <p:oleObj spid="_x0000_s790530" name="Chart" r:id="rId5" imgW="4571989" imgH="5143584" progId="MSGraph.Chart.8">
              <p:embed followColorScheme="full"/>
            </p:oleObj>
          </a:graphicData>
        </a:graphic>
      </p:graphicFrame>
      <p:sp>
        <p:nvSpPr>
          <p:cNvPr id="59396" name="TPAnswers" hidden="1"/>
          <p:cNvSpPr>
            <a:spLocks noGrp="1" noChangeArrowheads="1"/>
          </p:cNvSpPr>
          <p:nvPr>
            <p:ph type="body" idx="1"/>
            <p:custDataLst>
              <p:tags r:id="rId3"/>
            </p:custDataLst>
          </p:nvPr>
        </p:nvSpPr>
        <p:spPr>
          <a:xfrm>
            <a:off x="152400" y="685800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647700" y="2430463"/>
            <a:ext cx="1006475" cy="922337"/>
            <a:chOff x="408" y="1536"/>
            <a:chExt cx="634" cy="581"/>
          </a:xfrm>
        </p:grpSpPr>
        <p:graphicFrame>
          <p:nvGraphicFramePr>
            <p:cNvPr id="59397" name="PSPic"/>
            <p:cNvGraphicFramePr>
              <a:graphicFrameLocks noChangeAspect="1"/>
            </p:cNvGraphicFramePr>
            <p:nvPr/>
          </p:nvGraphicFramePr>
          <p:xfrm>
            <a:off x="528" y="1776"/>
            <a:ext cx="514" cy="341"/>
          </p:xfrm>
          <a:graphic>
            <a:graphicData uri="http://schemas.openxmlformats.org/presentationml/2006/ole">
              <p:oleObj spid="_x0000_s790536" name="Equation" r:id="rId6" imgW="317087" imgH="215619" progId="">
                <p:embed/>
              </p:oleObj>
            </a:graphicData>
          </a:graphic>
        </p:graphicFrame>
        <p:sp>
          <p:nvSpPr>
            <p:cNvPr id="59407" name="PSText"/>
            <p:cNvSpPr txBox="1">
              <a:spLocks noChangeArrowheads="1"/>
            </p:cNvSpPr>
            <p:nvPr/>
          </p:nvSpPr>
          <p:spPr bwMode="auto">
            <a:xfrm>
              <a:off x="528" y="1536"/>
              <a:ext cx="400" cy="240"/>
            </a:xfrm>
            <a:prstGeom prst="rect">
              <a:avLst/>
            </a:prstGeom>
            <a:noFill/>
            <a:ln w="9525">
              <a:noFill/>
              <a:miter lim="800000"/>
              <a:headEnd/>
              <a:tailEnd/>
            </a:ln>
            <a:effectLst/>
          </p:spPr>
          <p:txBody>
            <a:bodyPr/>
            <a:lstStyle/>
            <a:p>
              <a:r>
                <a:rPr lang="en-US" sz="2400"/>
                <a:t>1.</a:t>
              </a:r>
            </a:p>
          </p:txBody>
        </p:sp>
        <p:sp>
          <p:nvSpPr>
            <p:cNvPr id="59408" name="PSArrow"/>
            <p:cNvSpPr>
              <a:spLocks noChangeArrowheads="1"/>
            </p:cNvSpPr>
            <p:nvPr/>
          </p:nvSpPr>
          <p:spPr bwMode="auto">
            <a:xfrm>
              <a:off x="408"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362200"/>
            <a:ext cx="1839913" cy="1504950"/>
            <a:chOff x="1656" y="1488"/>
            <a:chExt cx="1159" cy="948"/>
          </a:xfrm>
        </p:grpSpPr>
        <p:graphicFrame>
          <p:nvGraphicFramePr>
            <p:cNvPr id="59399" name="PSPic"/>
            <p:cNvGraphicFramePr>
              <a:graphicFrameLocks noChangeAspect="1"/>
            </p:cNvGraphicFramePr>
            <p:nvPr/>
          </p:nvGraphicFramePr>
          <p:xfrm>
            <a:off x="1776" y="1728"/>
            <a:ext cx="1039" cy="708"/>
          </p:xfrm>
          <a:graphic>
            <a:graphicData uri="http://schemas.openxmlformats.org/presentationml/2006/ole">
              <p:oleObj spid="_x0000_s790535" name="Equation" r:id="rId7" imgW="647419" imgH="444307" progId="">
                <p:embed/>
              </p:oleObj>
            </a:graphicData>
          </a:graphic>
        </p:graphicFrame>
        <p:sp>
          <p:nvSpPr>
            <p:cNvPr id="59410" name="PSText"/>
            <p:cNvSpPr txBox="1">
              <a:spLocks noChangeArrowheads="1"/>
            </p:cNvSpPr>
            <p:nvPr/>
          </p:nvSpPr>
          <p:spPr bwMode="auto">
            <a:xfrm>
              <a:off x="1776" y="1488"/>
              <a:ext cx="400" cy="240"/>
            </a:xfrm>
            <a:prstGeom prst="rect">
              <a:avLst/>
            </a:prstGeom>
            <a:noFill/>
            <a:ln w="9525">
              <a:noFill/>
              <a:miter lim="800000"/>
              <a:headEnd/>
              <a:tailEnd/>
            </a:ln>
            <a:effectLst/>
          </p:spPr>
          <p:txBody>
            <a:bodyPr/>
            <a:lstStyle/>
            <a:p>
              <a:r>
                <a:rPr lang="en-US" sz="2400"/>
                <a:t>2.</a:t>
              </a:r>
            </a:p>
          </p:txBody>
        </p:sp>
        <p:sp>
          <p:nvSpPr>
            <p:cNvPr id="59411" name="PSArrow"/>
            <p:cNvSpPr>
              <a:spLocks noChangeArrowheads="1"/>
            </p:cNvSpPr>
            <p:nvPr/>
          </p:nvSpPr>
          <p:spPr bwMode="auto">
            <a:xfrm>
              <a:off x="165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581400"/>
            <a:ext cx="1006475" cy="922338"/>
            <a:chOff x="888" y="2256"/>
            <a:chExt cx="634" cy="581"/>
          </a:xfrm>
        </p:grpSpPr>
        <p:graphicFrame>
          <p:nvGraphicFramePr>
            <p:cNvPr id="59401" name="PSPic"/>
            <p:cNvGraphicFramePr>
              <a:graphicFrameLocks noChangeAspect="1"/>
            </p:cNvGraphicFramePr>
            <p:nvPr/>
          </p:nvGraphicFramePr>
          <p:xfrm>
            <a:off x="1008" y="2496"/>
            <a:ext cx="514" cy="341"/>
          </p:xfrm>
          <a:graphic>
            <a:graphicData uri="http://schemas.openxmlformats.org/presentationml/2006/ole">
              <p:oleObj spid="_x0000_s790534" name="Equation" r:id="rId8" imgW="317087" imgH="215619" progId="">
                <p:embed/>
              </p:oleObj>
            </a:graphicData>
          </a:graphic>
        </p:graphicFrame>
        <p:sp>
          <p:nvSpPr>
            <p:cNvPr id="59413" name="PSText"/>
            <p:cNvSpPr txBox="1">
              <a:spLocks noChangeArrowheads="1"/>
            </p:cNvSpPr>
            <p:nvPr/>
          </p:nvSpPr>
          <p:spPr bwMode="auto">
            <a:xfrm>
              <a:off x="1008" y="2256"/>
              <a:ext cx="400" cy="240"/>
            </a:xfrm>
            <a:prstGeom prst="rect">
              <a:avLst/>
            </a:prstGeom>
            <a:noFill/>
            <a:ln w="9525">
              <a:noFill/>
              <a:miter lim="800000"/>
              <a:headEnd/>
              <a:tailEnd/>
            </a:ln>
            <a:effectLst/>
          </p:spPr>
          <p:txBody>
            <a:bodyPr/>
            <a:lstStyle/>
            <a:p>
              <a:r>
                <a:rPr lang="en-US" sz="2400"/>
                <a:t>3.</a:t>
              </a:r>
            </a:p>
          </p:txBody>
        </p:sp>
        <p:sp>
          <p:nvSpPr>
            <p:cNvPr id="59414" name="PSArrow"/>
            <p:cNvSpPr>
              <a:spLocks noChangeArrowheads="1"/>
            </p:cNvSpPr>
            <p:nvPr/>
          </p:nvSpPr>
          <p:spPr bwMode="auto">
            <a:xfrm>
              <a:off x="888"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740275"/>
            <a:ext cx="1782763" cy="1504950"/>
            <a:chOff x="360" y="2986"/>
            <a:chExt cx="1123" cy="948"/>
          </a:xfrm>
        </p:grpSpPr>
        <p:graphicFrame>
          <p:nvGraphicFramePr>
            <p:cNvPr id="59403" name="PSPic"/>
            <p:cNvGraphicFramePr>
              <a:graphicFrameLocks noChangeAspect="1"/>
            </p:cNvGraphicFramePr>
            <p:nvPr/>
          </p:nvGraphicFramePr>
          <p:xfrm>
            <a:off x="480" y="3226"/>
            <a:ext cx="1003" cy="708"/>
          </p:xfrm>
          <a:graphic>
            <a:graphicData uri="http://schemas.openxmlformats.org/presentationml/2006/ole">
              <p:oleObj spid="_x0000_s790533" name="Equation" r:id="rId9" imgW="622030" imgH="444307" progId="">
                <p:embed/>
              </p:oleObj>
            </a:graphicData>
          </a:graphic>
        </p:graphicFrame>
        <p:sp>
          <p:nvSpPr>
            <p:cNvPr id="59416" name="PSText"/>
            <p:cNvSpPr txBox="1">
              <a:spLocks noChangeArrowheads="1"/>
            </p:cNvSpPr>
            <p:nvPr/>
          </p:nvSpPr>
          <p:spPr bwMode="auto">
            <a:xfrm>
              <a:off x="480" y="2986"/>
              <a:ext cx="400" cy="240"/>
            </a:xfrm>
            <a:prstGeom prst="rect">
              <a:avLst/>
            </a:prstGeom>
            <a:noFill/>
            <a:ln w="9525">
              <a:noFill/>
              <a:miter lim="800000"/>
              <a:headEnd/>
              <a:tailEnd/>
            </a:ln>
            <a:effectLst/>
          </p:spPr>
          <p:txBody>
            <a:bodyPr/>
            <a:lstStyle/>
            <a:p>
              <a:r>
                <a:rPr lang="en-US" sz="2400"/>
                <a:t>4.</a:t>
              </a:r>
            </a:p>
          </p:txBody>
        </p:sp>
        <p:sp>
          <p:nvSpPr>
            <p:cNvPr id="59417" name="PSArrow"/>
            <p:cNvSpPr>
              <a:spLocks noChangeArrowheads="1"/>
            </p:cNvSpPr>
            <p:nvPr/>
          </p:nvSpPr>
          <p:spPr bwMode="auto">
            <a:xfrm>
              <a:off x="360" y="314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4724400"/>
            <a:ext cx="1257300" cy="1060450"/>
            <a:chOff x="1704" y="2976"/>
            <a:chExt cx="792" cy="668"/>
          </a:xfrm>
        </p:grpSpPr>
        <p:graphicFrame>
          <p:nvGraphicFramePr>
            <p:cNvPr id="59405" name="PSPic"/>
            <p:cNvGraphicFramePr>
              <a:graphicFrameLocks noChangeAspect="1"/>
            </p:cNvGraphicFramePr>
            <p:nvPr/>
          </p:nvGraphicFramePr>
          <p:xfrm>
            <a:off x="1824" y="3216"/>
            <a:ext cx="672" cy="428"/>
          </p:xfrm>
          <a:graphic>
            <a:graphicData uri="http://schemas.openxmlformats.org/presentationml/2006/ole">
              <p:oleObj spid="_x0000_s790532" name="Equation" r:id="rId10" imgW="418918" imgH="266584" progId="">
                <p:embed/>
              </p:oleObj>
            </a:graphicData>
          </a:graphic>
        </p:graphicFrame>
        <p:sp>
          <p:nvSpPr>
            <p:cNvPr id="59419" name="PSText"/>
            <p:cNvSpPr txBox="1">
              <a:spLocks noChangeArrowheads="1"/>
            </p:cNvSpPr>
            <p:nvPr/>
          </p:nvSpPr>
          <p:spPr bwMode="auto">
            <a:xfrm>
              <a:off x="1824" y="2976"/>
              <a:ext cx="400" cy="240"/>
            </a:xfrm>
            <a:prstGeom prst="rect">
              <a:avLst/>
            </a:prstGeom>
            <a:noFill/>
            <a:ln w="9525">
              <a:noFill/>
              <a:miter lim="800000"/>
              <a:headEnd/>
              <a:tailEnd/>
            </a:ln>
            <a:effectLst/>
          </p:spPr>
          <p:txBody>
            <a:bodyPr/>
            <a:lstStyle/>
            <a:p>
              <a:r>
                <a:rPr lang="en-US" sz="2400"/>
                <a:t>5.</a:t>
              </a:r>
            </a:p>
          </p:txBody>
        </p:sp>
        <p:sp>
          <p:nvSpPr>
            <p:cNvPr id="59420" name="PSArrow"/>
            <p:cNvSpPr>
              <a:spLocks noChangeArrowheads="1"/>
            </p:cNvSpPr>
            <p:nvPr/>
          </p:nvSpPr>
          <p:spPr bwMode="auto">
            <a:xfrm>
              <a:off x="1704"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9423"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22" name="Object 30"/>
          <p:cNvGraphicFramePr>
            <a:graphicFrameLocks noChangeAspect="1"/>
          </p:cNvGraphicFramePr>
          <p:nvPr/>
        </p:nvGraphicFramePr>
        <p:xfrm>
          <a:off x="457200" y="1371600"/>
          <a:ext cx="4648200" cy="773113"/>
        </p:xfrm>
        <a:graphic>
          <a:graphicData uri="http://schemas.openxmlformats.org/presentationml/2006/ole">
            <p:oleObj spid="_x0000_s790531" name="Equation" r:id="rId11" imgW="12827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77788"/>
            <a:ext cx="8229600" cy="1827212"/>
          </a:xfrm>
        </p:spPr>
        <p:txBody>
          <a:bodyPr>
            <a:spAutoFit/>
          </a:bodyPr>
          <a:lstStyle/>
          <a:p>
            <a:r>
              <a:rPr lang="en-US" sz="2400"/>
              <a:t>A boundary stripe 2 in. wide is painted around a rectangle whose dimensions are 100 ft by 240 ft. Use differentials to approximate the number of square feet of paint in the stripe.</a:t>
            </a:r>
          </a:p>
        </p:txBody>
      </p:sp>
      <p:graphicFrame>
        <p:nvGraphicFramePr>
          <p:cNvPr id="60419" name="TPChart"/>
          <p:cNvGraphicFramePr>
            <a:graphicFrameLocks noChangeAspect="1"/>
          </p:cNvGraphicFramePr>
          <p:nvPr/>
        </p:nvGraphicFramePr>
        <p:xfrm>
          <a:off x="4572000" y="1714500"/>
          <a:ext cx="4572000" cy="5143500"/>
        </p:xfrm>
        <a:graphic>
          <a:graphicData uri="http://schemas.openxmlformats.org/presentationml/2006/ole">
            <p:oleObj spid="_x0000_s791554" name="Chart" r:id="rId5" imgW="4571989" imgH="5143584" progId="MSGraph.Chart.8">
              <p:embed followColorScheme="full"/>
            </p:oleObj>
          </a:graphicData>
        </a:graphic>
      </p:graphicFrame>
      <p:sp>
        <p:nvSpPr>
          <p:cNvPr id="60420" name="TPAnswers" hidden="1"/>
          <p:cNvSpPr>
            <a:spLocks noGrp="1" noChangeArrowheads="1"/>
          </p:cNvSpPr>
          <p:nvPr>
            <p:ph type="body" idx="1"/>
            <p:custDataLst>
              <p:tags r:id="rId3"/>
            </p:custDataLst>
          </p:nvPr>
        </p:nvSpPr>
        <p:spPr>
          <a:xfrm>
            <a:off x="533400" y="70104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19100" y="2209800"/>
            <a:ext cx="1854200" cy="935038"/>
            <a:chOff x="264" y="1392"/>
            <a:chExt cx="1168" cy="589"/>
          </a:xfrm>
        </p:grpSpPr>
        <p:graphicFrame>
          <p:nvGraphicFramePr>
            <p:cNvPr id="60421" name="PSPic"/>
            <p:cNvGraphicFramePr>
              <a:graphicFrameLocks noChangeAspect="1"/>
            </p:cNvGraphicFramePr>
            <p:nvPr/>
          </p:nvGraphicFramePr>
          <p:xfrm>
            <a:off x="342" y="1642"/>
            <a:ext cx="1090" cy="339"/>
          </p:xfrm>
          <a:graphic>
            <a:graphicData uri="http://schemas.openxmlformats.org/presentationml/2006/ole">
              <p:oleObj spid="_x0000_s791559" name="Equation" r:id="rId6" imgW="647640" imgH="203040" progId="">
                <p:embed/>
              </p:oleObj>
            </a:graphicData>
          </a:graphic>
        </p:graphicFrame>
        <p:sp>
          <p:nvSpPr>
            <p:cNvPr id="60431" name="PSText"/>
            <p:cNvSpPr txBox="1">
              <a:spLocks noChangeArrowheads="1"/>
            </p:cNvSpPr>
            <p:nvPr/>
          </p:nvSpPr>
          <p:spPr bwMode="auto">
            <a:xfrm>
              <a:off x="384" y="1392"/>
              <a:ext cx="400" cy="240"/>
            </a:xfrm>
            <a:prstGeom prst="rect">
              <a:avLst/>
            </a:prstGeom>
            <a:noFill/>
            <a:ln w="9525">
              <a:noFill/>
              <a:miter lim="800000"/>
              <a:headEnd/>
              <a:tailEnd/>
            </a:ln>
            <a:effectLst/>
          </p:spPr>
          <p:txBody>
            <a:bodyPr/>
            <a:lstStyle/>
            <a:p>
              <a:r>
                <a:rPr lang="en-US" sz="2400"/>
                <a:t>1.</a:t>
              </a:r>
            </a:p>
          </p:txBody>
        </p:sp>
        <p:sp>
          <p:nvSpPr>
            <p:cNvPr id="60432" name="PSArrow"/>
            <p:cNvSpPr>
              <a:spLocks noChangeArrowheads="1"/>
            </p:cNvSpPr>
            <p:nvPr/>
          </p:nvSpPr>
          <p:spPr bwMode="auto">
            <a:xfrm>
              <a:off x="264"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209800"/>
            <a:ext cx="1870075" cy="935038"/>
            <a:chOff x="1704" y="1392"/>
            <a:chExt cx="1178" cy="589"/>
          </a:xfrm>
        </p:grpSpPr>
        <p:graphicFrame>
          <p:nvGraphicFramePr>
            <p:cNvPr id="60423" name="PSPic"/>
            <p:cNvGraphicFramePr>
              <a:graphicFrameLocks noChangeAspect="1"/>
            </p:cNvGraphicFramePr>
            <p:nvPr/>
          </p:nvGraphicFramePr>
          <p:xfrm>
            <a:off x="1771" y="1643"/>
            <a:ext cx="1111" cy="338"/>
          </p:xfrm>
          <a:graphic>
            <a:graphicData uri="http://schemas.openxmlformats.org/presentationml/2006/ole">
              <p:oleObj spid="_x0000_s791558" name="Equation" r:id="rId7" imgW="660240" imgH="203040" progId="">
                <p:embed/>
              </p:oleObj>
            </a:graphicData>
          </a:graphic>
        </p:graphicFrame>
        <p:sp>
          <p:nvSpPr>
            <p:cNvPr id="60434" name="PSText"/>
            <p:cNvSpPr txBox="1">
              <a:spLocks noChangeArrowheads="1"/>
            </p:cNvSpPr>
            <p:nvPr/>
          </p:nvSpPr>
          <p:spPr bwMode="auto">
            <a:xfrm>
              <a:off x="1824" y="1392"/>
              <a:ext cx="400" cy="240"/>
            </a:xfrm>
            <a:prstGeom prst="rect">
              <a:avLst/>
            </a:prstGeom>
            <a:noFill/>
            <a:ln w="9525">
              <a:noFill/>
              <a:miter lim="800000"/>
              <a:headEnd/>
              <a:tailEnd/>
            </a:ln>
            <a:effectLst/>
          </p:spPr>
          <p:txBody>
            <a:bodyPr/>
            <a:lstStyle/>
            <a:p>
              <a:r>
                <a:rPr lang="en-US" sz="2400"/>
                <a:t>2.</a:t>
              </a:r>
            </a:p>
          </p:txBody>
        </p:sp>
        <p:sp>
          <p:nvSpPr>
            <p:cNvPr id="60435" name="PSArrow"/>
            <p:cNvSpPr>
              <a:spLocks noChangeArrowheads="1"/>
            </p:cNvSpPr>
            <p:nvPr/>
          </p:nvSpPr>
          <p:spPr bwMode="auto">
            <a:xfrm>
              <a:off x="1704"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05200"/>
            <a:ext cx="1393825" cy="936625"/>
            <a:chOff x="936" y="2208"/>
            <a:chExt cx="878" cy="590"/>
          </a:xfrm>
        </p:grpSpPr>
        <p:graphicFrame>
          <p:nvGraphicFramePr>
            <p:cNvPr id="60425" name="PSPic"/>
            <p:cNvGraphicFramePr>
              <a:graphicFrameLocks noChangeAspect="1"/>
            </p:cNvGraphicFramePr>
            <p:nvPr/>
          </p:nvGraphicFramePr>
          <p:xfrm>
            <a:off x="1033" y="2459"/>
            <a:ext cx="781" cy="339"/>
          </p:xfrm>
          <a:graphic>
            <a:graphicData uri="http://schemas.openxmlformats.org/presentationml/2006/ole">
              <p:oleObj spid="_x0000_s791557" name="Equation" r:id="rId8" imgW="457200" imgH="203040" progId="">
                <p:embed/>
              </p:oleObj>
            </a:graphicData>
          </a:graphic>
        </p:graphicFrame>
        <p:sp>
          <p:nvSpPr>
            <p:cNvPr id="60437"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60438"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876800"/>
            <a:ext cx="1852613" cy="936625"/>
            <a:chOff x="312" y="3072"/>
            <a:chExt cx="1167" cy="590"/>
          </a:xfrm>
        </p:grpSpPr>
        <p:graphicFrame>
          <p:nvGraphicFramePr>
            <p:cNvPr id="60427" name="PSPic"/>
            <p:cNvGraphicFramePr>
              <a:graphicFrameLocks noChangeAspect="1"/>
            </p:cNvGraphicFramePr>
            <p:nvPr/>
          </p:nvGraphicFramePr>
          <p:xfrm>
            <a:off x="389" y="3323"/>
            <a:ext cx="1090" cy="339"/>
          </p:xfrm>
          <a:graphic>
            <a:graphicData uri="http://schemas.openxmlformats.org/presentationml/2006/ole">
              <p:oleObj spid="_x0000_s791556" name="Equation" r:id="rId9" imgW="647640" imgH="203040" progId="">
                <p:embed/>
              </p:oleObj>
            </a:graphicData>
          </a:graphic>
        </p:graphicFrame>
        <p:sp>
          <p:nvSpPr>
            <p:cNvPr id="60440"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60441"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51125" y="4876800"/>
            <a:ext cx="1854200" cy="936625"/>
            <a:chOff x="1670" y="3072"/>
            <a:chExt cx="1168" cy="590"/>
          </a:xfrm>
        </p:grpSpPr>
        <p:graphicFrame>
          <p:nvGraphicFramePr>
            <p:cNvPr id="60429" name="PSPic"/>
            <p:cNvGraphicFramePr>
              <a:graphicFrameLocks noChangeAspect="1"/>
            </p:cNvGraphicFramePr>
            <p:nvPr/>
          </p:nvGraphicFramePr>
          <p:xfrm>
            <a:off x="1735" y="3323"/>
            <a:ext cx="1103" cy="339"/>
          </p:xfrm>
          <a:graphic>
            <a:graphicData uri="http://schemas.openxmlformats.org/presentationml/2006/ole">
              <p:oleObj spid="_x0000_s791555" name="Equation" r:id="rId10" imgW="647640" imgH="203040" progId="">
                <p:embed/>
              </p:oleObj>
            </a:graphicData>
          </a:graphic>
        </p:graphicFrame>
        <p:sp>
          <p:nvSpPr>
            <p:cNvPr id="60443" name="PSText"/>
            <p:cNvSpPr txBox="1">
              <a:spLocks noChangeArrowheads="1"/>
            </p:cNvSpPr>
            <p:nvPr/>
          </p:nvSpPr>
          <p:spPr bwMode="auto">
            <a:xfrm>
              <a:off x="1790" y="3072"/>
              <a:ext cx="400" cy="240"/>
            </a:xfrm>
            <a:prstGeom prst="rect">
              <a:avLst/>
            </a:prstGeom>
            <a:noFill/>
            <a:ln w="9525">
              <a:noFill/>
              <a:miter lim="800000"/>
              <a:headEnd/>
              <a:tailEnd/>
            </a:ln>
            <a:effectLst/>
          </p:spPr>
          <p:txBody>
            <a:bodyPr/>
            <a:lstStyle/>
            <a:p>
              <a:r>
                <a:rPr lang="en-US" sz="2400"/>
                <a:t>5.</a:t>
              </a:r>
            </a:p>
          </p:txBody>
        </p:sp>
        <p:sp>
          <p:nvSpPr>
            <p:cNvPr id="60444" name="PSArrow"/>
            <p:cNvSpPr>
              <a:spLocks noChangeArrowheads="1"/>
            </p:cNvSpPr>
            <p:nvPr/>
          </p:nvSpPr>
          <p:spPr bwMode="auto">
            <a:xfrm>
              <a:off x="167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104775"/>
            <a:ext cx="8229600" cy="1647825"/>
          </a:xfrm>
        </p:spPr>
        <p:txBody>
          <a:bodyPr>
            <a:spAutoFit/>
          </a:bodyPr>
          <a:lstStyle/>
          <a:p>
            <a:r>
              <a:rPr lang="en-US" sz="2800"/>
              <a:t>Find the absolute minimum value of the function </a:t>
            </a:r>
            <a:r>
              <a:rPr lang="en-US" sz="2800">
                <a:cs typeface="Arial" charset="0"/>
              </a:rPr>
              <a:t>ƒ</a:t>
            </a:r>
            <a:r>
              <a:rPr lang="en-US" sz="2800"/>
              <a:t> on the set </a:t>
            </a:r>
            <a:r>
              <a:rPr lang="en-US" sz="2800" i="1"/>
              <a:t>D</a:t>
            </a:r>
            <a:r>
              <a:rPr lang="en-US" sz="2800"/>
              <a:t>. </a:t>
            </a:r>
            <a:r>
              <a:rPr lang="en-US" sz="2800" i="1"/>
              <a:t>D</a:t>
            </a:r>
            <a:r>
              <a:rPr lang="en-US" sz="2800"/>
              <a:t> is the region bounded by the parabola </a:t>
            </a:r>
            <a:r>
              <a:rPr lang="en-US" sz="2800" i="1"/>
              <a:t>y</a:t>
            </a:r>
            <a:r>
              <a:rPr lang="en-US" sz="2800"/>
              <a:t> = </a:t>
            </a:r>
            <a:r>
              <a:rPr lang="en-US" sz="2800" i="1"/>
              <a:t>x</a:t>
            </a:r>
            <a:r>
              <a:rPr lang="en-US" sz="2800" baseline="30000"/>
              <a:t>2</a:t>
            </a:r>
            <a:r>
              <a:rPr lang="en-US" sz="2800"/>
              <a:t>  and the line </a:t>
            </a:r>
            <a:r>
              <a:rPr lang="en-US" sz="2800" i="1"/>
              <a:t>y</a:t>
            </a:r>
            <a:r>
              <a:rPr lang="en-US" sz="2800"/>
              <a:t> = 4.</a:t>
            </a:r>
          </a:p>
        </p:txBody>
      </p:sp>
      <p:graphicFrame>
        <p:nvGraphicFramePr>
          <p:cNvPr id="61443" name="TPChart"/>
          <p:cNvGraphicFramePr>
            <a:graphicFrameLocks noChangeAspect="1"/>
          </p:cNvGraphicFramePr>
          <p:nvPr/>
        </p:nvGraphicFramePr>
        <p:xfrm>
          <a:off x="4741863" y="1905000"/>
          <a:ext cx="4402137" cy="4953000"/>
        </p:xfrm>
        <a:graphic>
          <a:graphicData uri="http://schemas.openxmlformats.org/presentationml/2006/ole">
            <p:oleObj spid="_x0000_s792578" name="Chart" r:id="rId5" imgW="4571989" imgH="5143584" progId="MSGraph.Chart.8">
              <p:embed followColorScheme="full"/>
            </p:oleObj>
          </a:graphicData>
        </a:graphic>
      </p:graphicFrame>
      <p:sp>
        <p:nvSpPr>
          <p:cNvPr id="61444" name="TPAnswers"/>
          <p:cNvSpPr>
            <a:spLocks noGrp="1" noChangeArrowheads="1"/>
          </p:cNvSpPr>
          <p:nvPr>
            <p:ph type="body" idx="1"/>
            <p:custDataLst>
              <p:tags r:id="rId3"/>
            </p:custDataLst>
          </p:nvPr>
        </p:nvSpPr>
        <p:spPr>
          <a:xfrm>
            <a:off x="457200" y="3048000"/>
            <a:ext cx="4114800" cy="2570163"/>
          </a:xfrm>
        </p:spPr>
        <p:txBody>
          <a:bodyPr>
            <a:spAutoFit/>
          </a:bodyPr>
          <a:lstStyle/>
          <a:p>
            <a:pPr marL="609600" indent="-609600">
              <a:buFontTx/>
              <a:buAutoNum type="arabicPeriod"/>
            </a:pPr>
            <a:r>
              <a:rPr lang="en-US" sz="2800"/>
              <a:t>-76</a:t>
            </a:r>
          </a:p>
          <a:p>
            <a:pPr marL="609600" indent="-609600">
              <a:buFontTx/>
              <a:buAutoNum type="arabicPeriod"/>
            </a:pPr>
            <a:r>
              <a:rPr lang="en-US" sz="2800"/>
              <a:t>-75</a:t>
            </a:r>
          </a:p>
          <a:p>
            <a:pPr marL="609600" indent="-609600">
              <a:buFontTx/>
              <a:buAutoNum type="arabicPeriod"/>
            </a:pPr>
            <a:r>
              <a:rPr lang="en-US" sz="2800"/>
              <a:t>-71</a:t>
            </a:r>
          </a:p>
          <a:p>
            <a:pPr marL="609600" indent="-609600">
              <a:buFontTx/>
              <a:buAutoNum type="arabicPeriod"/>
            </a:pPr>
            <a:r>
              <a:rPr lang="en-US" sz="2800"/>
              <a:t>0</a:t>
            </a:r>
          </a:p>
          <a:p>
            <a:pPr marL="609600" indent="-609600">
              <a:buFontTx/>
              <a:buAutoNum type="arabicPeriod"/>
            </a:pPr>
            <a:r>
              <a:rPr lang="en-US" sz="2800"/>
              <a:t>4</a:t>
            </a:r>
          </a:p>
        </p:txBody>
      </p:sp>
      <p:sp>
        <p:nvSpPr>
          <p:cNvPr id="6144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381000" y="1981200"/>
          <a:ext cx="4495800" cy="600075"/>
        </p:xfrm>
        <a:graphic>
          <a:graphicData uri="http://schemas.openxmlformats.org/presentationml/2006/ole">
            <p:oleObj spid="_x0000_s792579" name="Equation" r:id="rId6" imgW="1422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381000" y="76200"/>
            <a:ext cx="8458200" cy="1220788"/>
          </a:xfrm>
        </p:spPr>
        <p:txBody>
          <a:bodyPr>
            <a:spAutoFit/>
          </a:bodyPr>
          <a:lstStyle/>
          <a:p>
            <a:r>
              <a:rPr lang="en-US" sz="2800"/>
              <a:t>Use </a:t>
            </a:r>
            <a:r>
              <a:rPr lang="en-US" sz="2800" i="1"/>
              <a:t>Lagrange multipliers</a:t>
            </a:r>
            <a:r>
              <a:rPr lang="en-US" sz="2800"/>
              <a:t> to find the maximum value of the function subject to the given constraints.</a:t>
            </a:r>
          </a:p>
        </p:txBody>
      </p:sp>
      <p:graphicFrame>
        <p:nvGraphicFramePr>
          <p:cNvPr id="62467" name="TPChart"/>
          <p:cNvGraphicFramePr>
            <a:graphicFrameLocks noChangeAspect="1"/>
          </p:cNvGraphicFramePr>
          <p:nvPr/>
        </p:nvGraphicFramePr>
        <p:xfrm>
          <a:off x="4808538" y="2057400"/>
          <a:ext cx="4335462" cy="4800600"/>
        </p:xfrm>
        <a:graphic>
          <a:graphicData uri="http://schemas.openxmlformats.org/presentationml/2006/ole">
            <p:oleObj spid="_x0000_s793602" name="Chart" r:id="rId5" imgW="4571989" imgH="5143584" progId="MSGraph.Chart.8">
              <p:embed followColorScheme="full"/>
            </p:oleObj>
          </a:graphicData>
        </a:graphic>
      </p:graphicFrame>
      <p:sp>
        <p:nvSpPr>
          <p:cNvPr id="62468" name="TPAnswers"/>
          <p:cNvSpPr>
            <a:spLocks noGrp="1" noChangeArrowheads="1"/>
          </p:cNvSpPr>
          <p:nvPr>
            <p:ph type="body" idx="1"/>
            <p:custDataLst>
              <p:tags r:id="rId3"/>
            </p:custDataLst>
          </p:nvPr>
        </p:nvSpPr>
        <p:spPr>
          <a:xfrm>
            <a:off x="457200" y="2286000"/>
            <a:ext cx="2057400" cy="4106863"/>
          </a:xfrm>
        </p:spPr>
        <p:txBody>
          <a:bodyPr>
            <a:spAutoFit/>
          </a:bodyPr>
          <a:lstStyle/>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p:txBody>
      </p:sp>
      <p:sp>
        <p:nvSpPr>
          <p:cNvPr id="62470"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69" name="Object 5"/>
          <p:cNvGraphicFramePr>
            <a:graphicFrameLocks noChangeAspect="1"/>
          </p:cNvGraphicFramePr>
          <p:nvPr/>
        </p:nvGraphicFramePr>
        <p:xfrm>
          <a:off x="381000" y="1250950"/>
          <a:ext cx="7391400" cy="730250"/>
        </p:xfrm>
        <a:graphic>
          <a:graphicData uri="http://schemas.openxmlformats.org/presentationml/2006/ole">
            <p:oleObj spid="_x0000_s793603" name="Equation" r:id="rId6" imgW="2476500" imgH="241300" progId="">
              <p:embed/>
            </p:oleObj>
          </a:graphicData>
        </a:graphic>
      </p:graphicFrame>
      <p:graphicFrame>
        <p:nvGraphicFramePr>
          <p:cNvPr id="62471" name="Object 7"/>
          <p:cNvGraphicFramePr>
            <a:graphicFrameLocks noChangeAspect="1"/>
          </p:cNvGraphicFramePr>
          <p:nvPr/>
        </p:nvGraphicFramePr>
        <p:xfrm>
          <a:off x="990600" y="1981200"/>
          <a:ext cx="2508250" cy="1001713"/>
        </p:xfrm>
        <a:graphic>
          <a:graphicData uri="http://schemas.openxmlformats.org/presentationml/2006/ole">
            <p:oleObj spid="_x0000_s793604" name="Equation" r:id="rId7" imgW="914400" imgH="368300" progId="">
              <p:embed/>
            </p:oleObj>
          </a:graphicData>
        </a:graphic>
      </p:graphicFrame>
      <p:graphicFrame>
        <p:nvGraphicFramePr>
          <p:cNvPr id="62473" name="Object 9"/>
          <p:cNvGraphicFramePr>
            <a:graphicFrameLocks noChangeAspect="1"/>
          </p:cNvGraphicFramePr>
          <p:nvPr/>
        </p:nvGraphicFramePr>
        <p:xfrm>
          <a:off x="990600" y="3048000"/>
          <a:ext cx="2236788" cy="627063"/>
        </p:xfrm>
        <a:graphic>
          <a:graphicData uri="http://schemas.openxmlformats.org/presentationml/2006/ole">
            <p:oleObj spid="_x0000_s793605" name="Equation" r:id="rId8" imgW="812800" imgH="228600" progId="">
              <p:embed/>
            </p:oleObj>
          </a:graphicData>
        </a:graphic>
      </p:graphicFrame>
      <p:graphicFrame>
        <p:nvGraphicFramePr>
          <p:cNvPr id="62475" name="Object 11"/>
          <p:cNvGraphicFramePr>
            <a:graphicFrameLocks noChangeAspect="1"/>
          </p:cNvGraphicFramePr>
          <p:nvPr/>
        </p:nvGraphicFramePr>
        <p:xfrm>
          <a:off x="990600" y="3962400"/>
          <a:ext cx="2255838" cy="627063"/>
        </p:xfrm>
        <a:graphic>
          <a:graphicData uri="http://schemas.openxmlformats.org/presentationml/2006/ole">
            <p:oleObj spid="_x0000_s793606" name="Equation" r:id="rId9" imgW="825500" imgH="228600" progId="">
              <p:embed/>
            </p:oleObj>
          </a:graphicData>
        </a:graphic>
      </p:graphicFrame>
      <p:graphicFrame>
        <p:nvGraphicFramePr>
          <p:cNvPr id="62477" name="Object 13"/>
          <p:cNvGraphicFramePr>
            <a:graphicFrameLocks noChangeAspect="1"/>
          </p:cNvGraphicFramePr>
          <p:nvPr/>
        </p:nvGraphicFramePr>
        <p:xfrm>
          <a:off x="914400" y="4953000"/>
          <a:ext cx="2403475" cy="627063"/>
        </p:xfrm>
        <a:graphic>
          <a:graphicData uri="http://schemas.openxmlformats.org/presentationml/2006/ole">
            <p:oleObj spid="_x0000_s793607" name="Equation" r:id="rId10" imgW="876300" imgH="228600" progId="">
              <p:embed/>
            </p:oleObj>
          </a:graphicData>
        </a:graphic>
      </p:graphicFrame>
      <p:graphicFrame>
        <p:nvGraphicFramePr>
          <p:cNvPr id="62479" name="Object 15"/>
          <p:cNvGraphicFramePr>
            <a:graphicFrameLocks noChangeAspect="1"/>
          </p:cNvGraphicFramePr>
          <p:nvPr/>
        </p:nvGraphicFramePr>
        <p:xfrm>
          <a:off x="914400" y="5867400"/>
          <a:ext cx="2133600" cy="627063"/>
        </p:xfrm>
        <a:graphic>
          <a:graphicData uri="http://schemas.openxmlformats.org/presentationml/2006/ole">
            <p:oleObj spid="_x0000_s793608" name="Equation" r:id="rId11" imgW="774028" imgH="228402"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6200"/>
            <a:ext cx="8229600" cy="1628775"/>
          </a:xfrm>
        </p:spPr>
        <p:txBody>
          <a:bodyPr>
            <a:spAutoFit/>
          </a:bodyPr>
          <a:lstStyle/>
          <a:p>
            <a:pPr>
              <a:lnSpc>
                <a:spcPct val="115000"/>
              </a:lnSpc>
            </a:pPr>
            <a:r>
              <a:rPr lang="en-US" sz="2400"/>
              <a:t>Estimate the volume of the solid that lies above the square</a:t>
            </a:r>
            <a:br>
              <a:rPr lang="en-US" sz="2400"/>
            </a:br>
            <a:r>
              <a:rPr lang="en-US" sz="2400"/>
              <a:t>                                   and below the elliptic paraboloid</a:t>
            </a:r>
            <a:br>
              <a:rPr lang="en-US" sz="2400"/>
            </a:br>
            <a:r>
              <a:rPr lang="en-US" sz="2400"/>
              <a:t>                                       .</a:t>
            </a:r>
          </a:p>
        </p:txBody>
      </p:sp>
      <p:graphicFrame>
        <p:nvGraphicFramePr>
          <p:cNvPr id="2051" name="TPChart"/>
          <p:cNvGraphicFramePr>
            <a:graphicFrameLocks noChangeAspect="1"/>
          </p:cNvGraphicFramePr>
          <p:nvPr/>
        </p:nvGraphicFramePr>
        <p:xfrm>
          <a:off x="4508500" y="1651000"/>
          <a:ext cx="4572000" cy="5143500"/>
        </p:xfrm>
        <a:graphic>
          <a:graphicData uri="http://schemas.openxmlformats.org/presentationml/2006/ole">
            <p:oleObj spid="_x0000_s794626"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457200" y="3352800"/>
            <a:ext cx="4114800" cy="2570163"/>
          </a:xfrm>
        </p:spPr>
        <p:txBody>
          <a:bodyPr>
            <a:spAutoFit/>
          </a:bodyPr>
          <a:lstStyle/>
          <a:p>
            <a:pPr marL="609600" indent="-609600">
              <a:buFontTx/>
              <a:buAutoNum type="arabicPeriod"/>
            </a:pPr>
            <a:r>
              <a:rPr lang="en-US" sz="2800"/>
              <a:t>836</a:t>
            </a:r>
          </a:p>
          <a:p>
            <a:pPr marL="609600" indent="-609600">
              <a:buFontTx/>
              <a:buAutoNum type="arabicPeriod"/>
            </a:pPr>
            <a:r>
              <a:rPr lang="en-US" sz="2800"/>
              <a:t>778</a:t>
            </a:r>
          </a:p>
          <a:p>
            <a:pPr marL="609600" indent="-609600">
              <a:buFontTx/>
              <a:buAutoNum type="arabicPeriod"/>
            </a:pPr>
            <a:r>
              <a:rPr lang="en-US" sz="2800"/>
              <a:t>768</a:t>
            </a:r>
          </a:p>
          <a:p>
            <a:pPr marL="609600" indent="-609600">
              <a:buFontTx/>
              <a:buAutoNum type="arabicPeriod"/>
            </a:pPr>
            <a:r>
              <a:rPr lang="en-US" sz="2800"/>
              <a:t>192</a:t>
            </a:r>
          </a:p>
          <a:p>
            <a:pPr marL="609600" indent="-609600">
              <a:buFontTx/>
              <a:buAutoNum type="arabicPeriod"/>
            </a:pPr>
            <a:r>
              <a:rPr lang="en-US" sz="2800"/>
              <a:t>762</a:t>
            </a:r>
          </a:p>
        </p:txBody>
      </p:sp>
      <p:sp>
        <p:nvSpPr>
          <p:cNvPr id="205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3" name="Object 5"/>
          <p:cNvGraphicFramePr>
            <a:graphicFrameLocks noChangeAspect="1"/>
          </p:cNvGraphicFramePr>
          <p:nvPr/>
        </p:nvGraphicFramePr>
        <p:xfrm>
          <a:off x="533400" y="739775"/>
          <a:ext cx="2930525" cy="555625"/>
        </p:xfrm>
        <a:graphic>
          <a:graphicData uri="http://schemas.openxmlformats.org/presentationml/2006/ole">
            <p:oleObj spid="_x0000_s794627" name="Equation" r:id="rId6" imgW="1117600" imgH="215900" progId="">
              <p:embed/>
            </p:oleObj>
          </a:graphicData>
        </a:graphic>
      </p:graphicFrame>
      <p:sp>
        <p:nvSpPr>
          <p:cNvPr id="2055" name="Text Box 7"/>
          <p:cNvSpPr txBox="1">
            <a:spLocks noChangeArrowheads="1"/>
          </p:cNvSpPr>
          <p:nvPr/>
        </p:nvSpPr>
        <p:spPr bwMode="auto">
          <a:xfrm>
            <a:off x="457200" y="1981200"/>
            <a:ext cx="4267200" cy="118745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Divide </a:t>
            </a:r>
            <a:r>
              <a:rPr lang="en-US" sz="2400" i="1">
                <a:solidFill>
                  <a:schemeClr val="tx2"/>
                </a:solidFill>
              </a:rPr>
              <a:t>R</a:t>
            </a:r>
            <a:r>
              <a:rPr lang="en-US" sz="2400">
                <a:solidFill>
                  <a:schemeClr val="tx2"/>
                </a:solidFill>
              </a:rPr>
              <a:t> into four equal squares and use the Midpoint rule.</a:t>
            </a:r>
          </a:p>
        </p:txBody>
      </p:sp>
      <p:sp>
        <p:nvSpPr>
          <p:cNvPr id="2057"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6" name="Object 8"/>
          <p:cNvGraphicFramePr>
            <a:graphicFrameLocks noChangeAspect="1"/>
          </p:cNvGraphicFramePr>
          <p:nvPr/>
        </p:nvGraphicFramePr>
        <p:xfrm>
          <a:off x="457200" y="1219200"/>
          <a:ext cx="3429000" cy="555625"/>
        </p:xfrm>
        <a:graphic>
          <a:graphicData uri="http://schemas.openxmlformats.org/presentationml/2006/ole">
            <p:oleObj spid="_x0000_s794628" name="Equation" r:id="rId7" imgW="1308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1341438"/>
          </a:xfrm>
        </p:spPr>
        <p:txBody>
          <a:bodyPr>
            <a:spAutoFit/>
          </a:bodyPr>
          <a:lstStyle/>
          <a:p>
            <a:r>
              <a:rPr lang="en-US" sz="3200"/>
              <a:t>Evaluate the double integral by first identifying it as the volume of a solid.</a:t>
            </a:r>
          </a:p>
        </p:txBody>
      </p:sp>
      <p:graphicFrame>
        <p:nvGraphicFramePr>
          <p:cNvPr id="3075" name="TPChart"/>
          <p:cNvGraphicFramePr>
            <a:graphicFrameLocks noChangeAspect="1"/>
          </p:cNvGraphicFramePr>
          <p:nvPr/>
        </p:nvGraphicFramePr>
        <p:xfrm>
          <a:off x="4572000" y="1714500"/>
          <a:ext cx="4572000" cy="5143500"/>
        </p:xfrm>
        <a:graphic>
          <a:graphicData uri="http://schemas.openxmlformats.org/presentationml/2006/ole">
            <p:oleObj spid="_x0000_s795650"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457200" y="3429000"/>
            <a:ext cx="4114800" cy="2916238"/>
          </a:xfrm>
        </p:spPr>
        <p:txBody>
          <a:bodyPr>
            <a:spAutoFit/>
          </a:bodyPr>
          <a:lstStyle/>
          <a:p>
            <a:pPr marL="609600" indent="-609600">
              <a:buFontTx/>
              <a:buAutoNum type="arabicPeriod"/>
            </a:pPr>
            <a:r>
              <a:rPr lang="en-US"/>
              <a:t>200</a:t>
            </a:r>
          </a:p>
          <a:p>
            <a:pPr marL="609600" indent="-609600">
              <a:buFontTx/>
              <a:buAutoNum type="arabicPeriod"/>
            </a:pPr>
            <a:r>
              <a:rPr lang="en-US"/>
              <a:t>-300</a:t>
            </a:r>
          </a:p>
          <a:p>
            <a:pPr marL="609600" indent="-609600">
              <a:buFontTx/>
              <a:buAutoNum type="arabicPeriod"/>
            </a:pPr>
            <a:r>
              <a:rPr lang="en-US"/>
              <a:t>100</a:t>
            </a:r>
          </a:p>
          <a:p>
            <a:pPr marL="609600" indent="-609600">
              <a:buFontTx/>
              <a:buAutoNum type="arabicPeriod"/>
            </a:pPr>
            <a:r>
              <a:rPr lang="en-US"/>
              <a:t>-100</a:t>
            </a:r>
          </a:p>
          <a:p>
            <a:pPr marL="609600" indent="-609600">
              <a:buFontTx/>
              <a:buAutoNum type="arabicPeriod"/>
            </a:pPr>
            <a:r>
              <a:rPr lang="en-US"/>
              <a:t>-200</a:t>
            </a:r>
          </a:p>
        </p:txBody>
      </p:sp>
      <p:sp>
        <p:nvSpPr>
          <p:cNvPr id="3078"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7" name="Object 5"/>
          <p:cNvGraphicFramePr>
            <a:graphicFrameLocks noChangeAspect="1"/>
          </p:cNvGraphicFramePr>
          <p:nvPr/>
        </p:nvGraphicFramePr>
        <p:xfrm>
          <a:off x="609600" y="1447800"/>
          <a:ext cx="2438400" cy="1016000"/>
        </p:xfrm>
        <a:graphic>
          <a:graphicData uri="http://schemas.openxmlformats.org/presentationml/2006/ole">
            <p:oleObj spid="_x0000_s795651" name="Equation" r:id="rId6" imgW="914400" imgH="381000" progId="">
              <p:embed/>
            </p:oleObj>
          </a:graphicData>
        </a:graphic>
      </p:graphicFrame>
      <p:sp>
        <p:nvSpPr>
          <p:cNvPr id="308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9" name="Object 7"/>
          <p:cNvGraphicFramePr>
            <a:graphicFrameLocks noChangeAspect="1"/>
          </p:cNvGraphicFramePr>
          <p:nvPr/>
        </p:nvGraphicFramePr>
        <p:xfrm>
          <a:off x="381000" y="2674938"/>
          <a:ext cx="4419600" cy="525462"/>
        </p:xfrm>
        <a:graphic>
          <a:graphicData uri="http://schemas.openxmlformats.org/presentationml/2006/ole">
            <p:oleObj spid="_x0000_s795652" name="Equation" r:id="rId7" imgW="1790700" imgH="215900" progId="">
              <p:embed/>
            </p:oleObj>
          </a:graphicData>
        </a:graphic>
      </p:graphicFrame>
      <p:sp>
        <p:nvSpPr>
          <p:cNvPr id="3081" name="Text Box 9"/>
          <p:cNvSpPr txBox="1">
            <a:spLocks noChangeArrowheads="1"/>
          </p:cNvSpPr>
          <p:nvPr/>
        </p:nvSpPr>
        <p:spPr bwMode="auto">
          <a:xfrm>
            <a:off x="2895600" y="1447800"/>
            <a:ext cx="457200" cy="641350"/>
          </a:xfrm>
          <a:prstGeom prst="rect">
            <a:avLst/>
          </a:prstGeom>
          <a:noFill/>
          <a:ln w="9525">
            <a:noFill/>
            <a:miter lim="800000"/>
            <a:headEnd/>
            <a:tailEnd/>
          </a:ln>
          <a:effectLst/>
        </p:spPr>
        <p:txBody>
          <a:bodyPr>
            <a:spAutoFit/>
          </a:bodyPr>
          <a:lstStyle/>
          <a:p>
            <a:pPr>
              <a:spcBef>
                <a:spcPct val="50000"/>
              </a:spcBef>
            </a:pPr>
            <a:r>
              <a:rPr lang="en-US" sz="3600"/>
              <a:t>,</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150813"/>
            <a:ext cx="8229600" cy="915987"/>
          </a:xfrm>
        </p:spPr>
        <p:txBody>
          <a:bodyPr>
            <a:spAutoFit/>
          </a:bodyPr>
          <a:lstStyle/>
          <a:p>
            <a:r>
              <a:rPr lang="en-US" sz="3600"/>
              <a:t>Calculate the double integral.</a:t>
            </a:r>
          </a:p>
        </p:txBody>
      </p:sp>
      <p:graphicFrame>
        <p:nvGraphicFramePr>
          <p:cNvPr id="4099" name="TPChart"/>
          <p:cNvGraphicFramePr>
            <a:graphicFrameLocks noChangeAspect="1"/>
          </p:cNvGraphicFramePr>
          <p:nvPr/>
        </p:nvGraphicFramePr>
        <p:xfrm>
          <a:off x="4876800" y="1714500"/>
          <a:ext cx="4267200" cy="5143500"/>
        </p:xfrm>
        <a:graphic>
          <a:graphicData uri="http://schemas.openxmlformats.org/presentationml/2006/ole">
            <p:oleObj spid="_x0000_s796674"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3332163"/>
            <a:ext cx="4114800" cy="2916237"/>
          </a:xfrm>
        </p:spPr>
        <p:txBody>
          <a:bodyPr>
            <a:spAutoFit/>
          </a:bodyPr>
          <a:lstStyle/>
          <a:p>
            <a:pPr marL="609600" indent="-609600">
              <a:buFontTx/>
              <a:buAutoNum type="arabicPeriod"/>
            </a:pPr>
            <a:r>
              <a:rPr lang="en-US"/>
              <a:t>409.6</a:t>
            </a:r>
          </a:p>
          <a:p>
            <a:pPr marL="609600" indent="-609600">
              <a:buFontTx/>
              <a:buAutoNum type="arabicPeriod"/>
            </a:pPr>
            <a:r>
              <a:rPr lang="en-US"/>
              <a:t>273.07</a:t>
            </a:r>
          </a:p>
          <a:p>
            <a:pPr marL="609600" indent="-609600">
              <a:buFontTx/>
              <a:buAutoNum type="arabicPeriod"/>
            </a:pPr>
            <a:r>
              <a:rPr lang="en-US"/>
              <a:t>819.2</a:t>
            </a:r>
          </a:p>
          <a:p>
            <a:pPr marL="609600" indent="-609600">
              <a:buFontTx/>
              <a:buAutoNum type="arabicPeriod"/>
            </a:pPr>
            <a:r>
              <a:rPr lang="en-US"/>
              <a:t>204.8</a:t>
            </a:r>
          </a:p>
          <a:p>
            <a:pPr marL="609600" indent="-609600">
              <a:buFontTx/>
              <a:buAutoNum type="arabicPeriod"/>
            </a:pPr>
            <a:r>
              <a:rPr lang="en-US"/>
              <a:t>212.8</a:t>
            </a:r>
          </a:p>
        </p:txBody>
      </p:sp>
      <p:sp>
        <p:nvSpPr>
          <p:cNvPr id="4102"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1" name="Object 5"/>
          <p:cNvGraphicFramePr>
            <a:graphicFrameLocks noChangeAspect="1"/>
          </p:cNvGraphicFramePr>
          <p:nvPr/>
        </p:nvGraphicFramePr>
        <p:xfrm>
          <a:off x="533400" y="1268413"/>
          <a:ext cx="3657600" cy="1093787"/>
        </p:xfrm>
        <a:graphic>
          <a:graphicData uri="http://schemas.openxmlformats.org/presentationml/2006/ole">
            <p:oleObj spid="_x0000_s796675" name="Equation" r:id="rId6" imgW="1270000" imgH="381000" progId="">
              <p:embed/>
            </p:oleObj>
          </a:graphicData>
        </a:graphic>
      </p:graphicFrame>
      <p:sp>
        <p:nvSpPr>
          <p:cNvPr id="410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3" name="Object 7"/>
          <p:cNvGraphicFramePr>
            <a:graphicFrameLocks noChangeAspect="1"/>
          </p:cNvGraphicFramePr>
          <p:nvPr/>
        </p:nvGraphicFramePr>
        <p:xfrm>
          <a:off x="228600" y="2595563"/>
          <a:ext cx="4876800" cy="528637"/>
        </p:xfrm>
        <a:graphic>
          <a:graphicData uri="http://schemas.openxmlformats.org/presentationml/2006/ole">
            <p:oleObj spid="_x0000_s796676" name="Equation" r:id="rId7" imgW="1955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90488"/>
            <a:ext cx="8229600" cy="1647825"/>
          </a:xfrm>
        </p:spPr>
        <p:txBody>
          <a:bodyPr>
            <a:spAutoFit/>
          </a:bodyPr>
          <a:lstStyle/>
          <a:p>
            <a:r>
              <a:rPr lang="en-US" sz="2800"/>
              <a:t>Find the volume of the solid bounded by the surface                                  and the planes </a:t>
            </a:r>
            <a:r>
              <a:rPr lang="en-US" sz="2800" i="1"/>
              <a:t>x</a:t>
            </a:r>
            <a:r>
              <a:rPr lang="en-US" sz="2800"/>
              <a:t> = 3, </a:t>
            </a:r>
            <a:r>
              <a:rPr lang="en-US" sz="2800" i="1"/>
              <a:t>y</a:t>
            </a:r>
            <a:r>
              <a:rPr lang="en-US" sz="2800"/>
              <a:t> = 4 and coordinate planes.</a:t>
            </a:r>
          </a:p>
        </p:txBody>
      </p:sp>
      <p:graphicFrame>
        <p:nvGraphicFramePr>
          <p:cNvPr id="5123" name="TPChart"/>
          <p:cNvGraphicFramePr>
            <a:graphicFrameLocks noChangeAspect="1"/>
          </p:cNvGraphicFramePr>
          <p:nvPr/>
        </p:nvGraphicFramePr>
        <p:xfrm>
          <a:off x="4572000" y="1714500"/>
          <a:ext cx="4572000" cy="5143500"/>
        </p:xfrm>
        <a:graphic>
          <a:graphicData uri="http://schemas.openxmlformats.org/presentationml/2006/ole">
            <p:oleObj spid="_x0000_s797698" name="Chart" r:id="rId5" imgW="4571989" imgH="5143584" progId="MSGraph.Chart.8">
              <p:embed followColorScheme="full"/>
            </p:oleObj>
          </a:graphicData>
        </a:graphic>
      </p:graphicFrame>
      <p:sp>
        <p:nvSpPr>
          <p:cNvPr id="5124"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 </a:t>
            </a:r>
            <a:r>
              <a:rPr lang="en-US" i="1"/>
              <a:t>V</a:t>
            </a:r>
            <a:r>
              <a:rPr lang="en-US"/>
              <a:t> = 384</a:t>
            </a:r>
          </a:p>
          <a:p>
            <a:pPr marL="609600" indent="-609600">
              <a:buFontTx/>
              <a:buAutoNum type="arabicPeriod"/>
            </a:pPr>
            <a:r>
              <a:rPr lang="en-US"/>
              <a:t> </a:t>
            </a:r>
            <a:r>
              <a:rPr lang="en-US" i="1"/>
              <a:t>V</a:t>
            </a:r>
            <a:r>
              <a:rPr lang="en-US"/>
              <a:t> = 768</a:t>
            </a:r>
          </a:p>
          <a:p>
            <a:pPr marL="609600" indent="-609600">
              <a:buFontTx/>
              <a:buAutoNum type="arabicPeriod"/>
            </a:pPr>
            <a:r>
              <a:rPr lang="en-US"/>
              <a:t> </a:t>
            </a:r>
            <a:r>
              <a:rPr lang="en-US" i="1"/>
              <a:t>V</a:t>
            </a:r>
            <a:r>
              <a:rPr lang="en-US"/>
              <a:t> = 192</a:t>
            </a:r>
          </a:p>
          <a:p>
            <a:pPr marL="609600" indent="-609600">
              <a:buFontTx/>
              <a:buAutoNum type="arabicPeriod"/>
            </a:pPr>
            <a:r>
              <a:rPr lang="en-US"/>
              <a:t> </a:t>
            </a:r>
            <a:r>
              <a:rPr lang="en-US" i="1"/>
              <a:t>V</a:t>
            </a:r>
            <a:r>
              <a:rPr lang="en-US"/>
              <a:t> = 576</a:t>
            </a:r>
          </a:p>
          <a:p>
            <a:pPr marL="609600" indent="-609600">
              <a:buFontTx/>
              <a:buAutoNum type="arabicPeriod"/>
            </a:pPr>
            <a:r>
              <a:rPr lang="en-US"/>
              <a:t> </a:t>
            </a:r>
            <a:r>
              <a:rPr lang="en-US" i="1"/>
              <a:t>V</a:t>
            </a:r>
            <a:r>
              <a:rPr lang="en-US"/>
              <a:t> = 256</a:t>
            </a:r>
          </a:p>
        </p:txBody>
      </p:sp>
      <p:sp>
        <p:nvSpPr>
          <p:cNvPr id="512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1905000" y="762000"/>
          <a:ext cx="2971800" cy="584200"/>
        </p:xfrm>
        <a:graphic>
          <a:graphicData uri="http://schemas.openxmlformats.org/presentationml/2006/ole">
            <p:oleObj spid="_x0000_s797699" name="Equation" r:id="rId6" imgW="1079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358775"/>
            <a:ext cx="8229600" cy="976313"/>
          </a:xfrm>
        </p:spPr>
        <p:txBody>
          <a:bodyPr>
            <a:spAutoFit/>
          </a:bodyPr>
          <a:lstStyle/>
          <a:p>
            <a:r>
              <a:rPr lang="en-US" sz="4000"/>
              <a:t>Evaluate the iterated integral.</a:t>
            </a:r>
          </a:p>
        </p:txBody>
      </p:sp>
      <p:graphicFrame>
        <p:nvGraphicFramePr>
          <p:cNvPr id="6147" name="TPChart"/>
          <p:cNvGraphicFramePr>
            <a:graphicFrameLocks noChangeAspect="1"/>
          </p:cNvGraphicFramePr>
          <p:nvPr/>
        </p:nvGraphicFramePr>
        <p:xfrm>
          <a:off x="4508500" y="1651000"/>
          <a:ext cx="4572000" cy="5143500"/>
        </p:xfrm>
        <a:graphic>
          <a:graphicData uri="http://schemas.openxmlformats.org/presentationml/2006/ole">
            <p:oleObj spid="_x0000_s798722"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3048000"/>
            <a:ext cx="4114800" cy="2916238"/>
          </a:xfrm>
        </p:spPr>
        <p:txBody>
          <a:bodyPr>
            <a:spAutoFit/>
          </a:bodyPr>
          <a:lstStyle/>
          <a:p>
            <a:pPr marL="609600" indent="-609600">
              <a:buFontTx/>
              <a:buAutoNum type="arabicPeriod"/>
            </a:pPr>
            <a:r>
              <a:rPr lang="en-US"/>
              <a:t>18.1</a:t>
            </a:r>
          </a:p>
          <a:p>
            <a:pPr marL="609600" indent="-609600">
              <a:buFontTx/>
              <a:buAutoNum type="arabicPeriod"/>
            </a:pPr>
            <a:r>
              <a:rPr lang="en-US"/>
              <a:t>8</a:t>
            </a:r>
          </a:p>
          <a:p>
            <a:pPr marL="609600" indent="-609600">
              <a:buFontTx/>
              <a:buAutoNum type="arabicPeriod"/>
            </a:pPr>
            <a:r>
              <a:rPr lang="en-US"/>
              <a:t>5</a:t>
            </a:r>
          </a:p>
          <a:p>
            <a:pPr marL="609600" indent="-609600">
              <a:buFontTx/>
              <a:buAutoNum type="arabicPeriod"/>
            </a:pPr>
            <a:r>
              <a:rPr lang="en-US"/>
              <a:t>10</a:t>
            </a:r>
          </a:p>
          <a:p>
            <a:pPr marL="609600" indent="-609600">
              <a:buFontTx/>
              <a:buAutoNum type="arabicPeriod"/>
            </a:pPr>
            <a:r>
              <a:rPr lang="en-US"/>
              <a:t>10.3</a:t>
            </a:r>
          </a:p>
        </p:txBody>
      </p:sp>
      <p:sp>
        <p:nvSpPr>
          <p:cNvPr id="6150" name="Rectangle 6"/>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609600" y="1371600"/>
          <a:ext cx="2286000" cy="1485900"/>
        </p:xfrm>
        <a:graphic>
          <a:graphicData uri="http://schemas.openxmlformats.org/presentationml/2006/ole">
            <p:oleObj spid="_x0000_s798723" name="Equation" r:id="rId6" imgW="762000" imgH="495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166688"/>
            <a:ext cx="8458200" cy="1281112"/>
          </a:xfrm>
        </p:spPr>
        <p:txBody>
          <a:bodyPr>
            <a:spAutoFit/>
          </a:bodyPr>
          <a:lstStyle/>
          <a:p>
            <a:r>
              <a:rPr lang="en-US" sz="3000"/>
              <a:t>Find the volume under                     and above the region bounded by </a:t>
            </a:r>
            <a:r>
              <a:rPr lang="en-US" sz="3000" i="1"/>
              <a:t>y</a:t>
            </a:r>
            <a:r>
              <a:rPr lang="en-US" sz="3000"/>
              <a:t> = </a:t>
            </a:r>
            <a:r>
              <a:rPr lang="en-US" sz="3000" i="1"/>
              <a:t>x</a:t>
            </a:r>
            <a:r>
              <a:rPr lang="en-US" sz="3000" baseline="30000"/>
              <a:t>2</a:t>
            </a:r>
            <a:r>
              <a:rPr lang="en-US" sz="3000"/>
              <a:t> and </a:t>
            </a:r>
            <a:r>
              <a:rPr lang="en-US" sz="3000" i="1"/>
              <a:t>x</a:t>
            </a:r>
            <a:r>
              <a:rPr lang="en-US" sz="3000"/>
              <a:t> = </a:t>
            </a:r>
            <a:r>
              <a:rPr lang="en-US" sz="3000" i="1"/>
              <a:t>y</a:t>
            </a:r>
            <a:r>
              <a:rPr lang="en-US" sz="3000" baseline="30000"/>
              <a:t>2</a:t>
            </a:r>
            <a:r>
              <a:rPr lang="en-US" sz="3000"/>
              <a:t>.</a:t>
            </a:r>
          </a:p>
        </p:txBody>
      </p:sp>
      <p:graphicFrame>
        <p:nvGraphicFramePr>
          <p:cNvPr id="7171" name="TPChart"/>
          <p:cNvGraphicFramePr>
            <a:graphicFrameLocks noChangeAspect="1"/>
          </p:cNvGraphicFramePr>
          <p:nvPr/>
        </p:nvGraphicFramePr>
        <p:xfrm>
          <a:off x="4508500" y="1676400"/>
          <a:ext cx="4572000" cy="5143500"/>
        </p:xfrm>
        <a:graphic>
          <a:graphicData uri="http://schemas.openxmlformats.org/presentationml/2006/ole">
            <p:oleObj spid="_x0000_s799746"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457200" y="6946900"/>
            <a:ext cx="4114800" cy="444500"/>
          </a:xfrm>
        </p:spPr>
        <p:txBody>
          <a:bodyPr>
            <a:spAutoFit/>
          </a:bodyPr>
          <a:lstStyle/>
          <a:p>
            <a:pPr marL="609600" indent="-609600">
              <a:buFontTx/>
              <a:buAutoNum type="arabicPeriod"/>
            </a:pPr>
            <a:r>
              <a:rPr lang="en-US" sz="400"/>
              <a:t>x</a:t>
            </a:r>
          </a:p>
          <a:p>
            <a:pPr marL="609600" indent="-609600">
              <a:buFontTx/>
              <a:buAutoNum type="arabicPeriod"/>
            </a:pPr>
            <a:r>
              <a:rPr lang="en-US" sz="400"/>
              <a:t>x</a:t>
            </a:r>
          </a:p>
          <a:p>
            <a:pPr marL="609600" indent="-609600">
              <a:buFontTx/>
              <a:buAutoNum type="arabicPeriod"/>
            </a:pPr>
            <a:r>
              <a:rPr lang="en-US" sz="400"/>
              <a:t>x</a:t>
            </a:r>
          </a:p>
          <a:p>
            <a:pPr marL="609600" indent="-609600">
              <a:buFontTx/>
              <a:buAutoNum type="arabicPeriod"/>
            </a:pPr>
            <a:r>
              <a:rPr lang="en-US" sz="400"/>
              <a:t>x</a:t>
            </a:r>
          </a:p>
          <a:p>
            <a:pPr marL="609600" indent="-609600">
              <a:buFontTx/>
              <a:buAutoNum type="arabicPeriod"/>
            </a:pPr>
            <a:r>
              <a:rPr lang="en-US" sz="400"/>
              <a:t>x</a:t>
            </a:r>
          </a:p>
        </p:txBody>
      </p:sp>
      <p:grpSp>
        <p:nvGrpSpPr>
          <p:cNvPr id="2" name="Picture Choice 1"/>
          <p:cNvGrpSpPr>
            <a:grpSpLocks/>
          </p:cNvGrpSpPr>
          <p:nvPr/>
        </p:nvGrpSpPr>
        <p:grpSpPr bwMode="auto">
          <a:xfrm>
            <a:off x="647700" y="1752600"/>
            <a:ext cx="830263" cy="1395413"/>
            <a:chOff x="408" y="1104"/>
            <a:chExt cx="523" cy="879"/>
          </a:xfrm>
        </p:grpSpPr>
        <p:graphicFrame>
          <p:nvGraphicFramePr>
            <p:cNvPr id="7173" name="PSPic"/>
            <p:cNvGraphicFramePr>
              <a:graphicFrameLocks noChangeAspect="1"/>
            </p:cNvGraphicFramePr>
            <p:nvPr/>
          </p:nvGraphicFramePr>
          <p:xfrm>
            <a:off x="528" y="1344"/>
            <a:ext cx="403" cy="639"/>
          </p:xfrm>
          <a:graphic>
            <a:graphicData uri="http://schemas.openxmlformats.org/presentationml/2006/ole">
              <p:oleObj spid="_x0000_s799752" name="Equation" r:id="rId6" imgW="203112" imgH="330057" progId="">
                <p:embed/>
              </p:oleObj>
            </a:graphicData>
          </a:graphic>
        </p:graphicFrame>
        <p:sp>
          <p:nvSpPr>
            <p:cNvPr id="7183" name="PSText"/>
            <p:cNvSpPr txBox="1">
              <a:spLocks noChangeArrowheads="1"/>
            </p:cNvSpPr>
            <p:nvPr/>
          </p:nvSpPr>
          <p:spPr bwMode="auto">
            <a:xfrm>
              <a:off x="528" y="1104"/>
              <a:ext cx="400" cy="240"/>
            </a:xfrm>
            <a:prstGeom prst="rect">
              <a:avLst/>
            </a:prstGeom>
            <a:noFill/>
            <a:ln w="9525">
              <a:noFill/>
              <a:miter lim="800000"/>
              <a:headEnd/>
              <a:tailEnd/>
            </a:ln>
            <a:effectLst/>
          </p:spPr>
          <p:txBody>
            <a:bodyPr/>
            <a:lstStyle/>
            <a:p>
              <a:r>
                <a:rPr lang="en-US" sz="2400"/>
                <a:t>1.</a:t>
              </a:r>
            </a:p>
          </p:txBody>
        </p:sp>
        <p:sp>
          <p:nvSpPr>
            <p:cNvPr id="7184" name="PSArrow"/>
            <p:cNvSpPr>
              <a:spLocks noChangeArrowheads="1"/>
            </p:cNvSpPr>
            <p:nvPr/>
          </p:nvSpPr>
          <p:spPr bwMode="auto">
            <a:xfrm>
              <a:off x="408"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1752600"/>
            <a:ext cx="825500" cy="1395413"/>
            <a:chOff x="1896" y="1104"/>
            <a:chExt cx="520" cy="879"/>
          </a:xfrm>
        </p:grpSpPr>
        <p:graphicFrame>
          <p:nvGraphicFramePr>
            <p:cNvPr id="7175" name="PSPic"/>
            <p:cNvGraphicFramePr>
              <a:graphicFrameLocks noChangeAspect="1"/>
            </p:cNvGraphicFramePr>
            <p:nvPr/>
          </p:nvGraphicFramePr>
          <p:xfrm>
            <a:off x="2016" y="1344"/>
            <a:ext cx="372" cy="639"/>
          </p:xfrm>
          <a:graphic>
            <a:graphicData uri="http://schemas.openxmlformats.org/presentationml/2006/ole">
              <p:oleObj spid="_x0000_s799751" name="Equation" r:id="rId7" imgW="190417" imgH="330057" progId="">
                <p:embed/>
              </p:oleObj>
            </a:graphicData>
          </a:graphic>
        </p:graphicFrame>
        <p:sp>
          <p:nvSpPr>
            <p:cNvPr id="7186" name="PSText"/>
            <p:cNvSpPr txBox="1">
              <a:spLocks noChangeArrowheads="1"/>
            </p:cNvSpPr>
            <p:nvPr/>
          </p:nvSpPr>
          <p:spPr bwMode="auto">
            <a:xfrm>
              <a:off x="2016" y="1104"/>
              <a:ext cx="400" cy="240"/>
            </a:xfrm>
            <a:prstGeom prst="rect">
              <a:avLst/>
            </a:prstGeom>
            <a:noFill/>
            <a:ln w="9525">
              <a:noFill/>
              <a:miter lim="800000"/>
              <a:headEnd/>
              <a:tailEnd/>
            </a:ln>
            <a:effectLst/>
          </p:spPr>
          <p:txBody>
            <a:bodyPr/>
            <a:lstStyle/>
            <a:p>
              <a:r>
                <a:rPr lang="en-US" sz="2400"/>
                <a:t>2.</a:t>
              </a:r>
            </a:p>
          </p:txBody>
        </p:sp>
        <p:sp>
          <p:nvSpPr>
            <p:cNvPr id="7187" name="PSArrow"/>
            <p:cNvSpPr>
              <a:spLocks noChangeArrowheads="1"/>
            </p:cNvSpPr>
            <p:nvPr/>
          </p:nvSpPr>
          <p:spPr bwMode="auto">
            <a:xfrm>
              <a:off x="1896"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3254375"/>
            <a:ext cx="830263" cy="1395413"/>
            <a:chOff x="1032" y="2050"/>
            <a:chExt cx="523" cy="879"/>
          </a:xfrm>
        </p:grpSpPr>
        <p:graphicFrame>
          <p:nvGraphicFramePr>
            <p:cNvPr id="7177" name="PSPic"/>
            <p:cNvGraphicFramePr>
              <a:graphicFrameLocks noChangeAspect="1"/>
            </p:cNvGraphicFramePr>
            <p:nvPr/>
          </p:nvGraphicFramePr>
          <p:xfrm>
            <a:off x="1152" y="2290"/>
            <a:ext cx="403" cy="639"/>
          </p:xfrm>
          <a:graphic>
            <a:graphicData uri="http://schemas.openxmlformats.org/presentationml/2006/ole">
              <p:oleObj spid="_x0000_s799750" name="Equation" r:id="rId8" imgW="203112" imgH="330057" progId="">
                <p:embed/>
              </p:oleObj>
            </a:graphicData>
          </a:graphic>
        </p:graphicFrame>
        <p:sp>
          <p:nvSpPr>
            <p:cNvPr id="7189" name="PSText"/>
            <p:cNvSpPr txBox="1">
              <a:spLocks noChangeArrowheads="1"/>
            </p:cNvSpPr>
            <p:nvPr/>
          </p:nvSpPr>
          <p:spPr bwMode="auto">
            <a:xfrm>
              <a:off x="1152" y="2050"/>
              <a:ext cx="400" cy="240"/>
            </a:xfrm>
            <a:prstGeom prst="rect">
              <a:avLst/>
            </a:prstGeom>
            <a:noFill/>
            <a:ln w="9525">
              <a:noFill/>
              <a:miter lim="800000"/>
              <a:headEnd/>
              <a:tailEnd/>
            </a:ln>
            <a:effectLst/>
          </p:spPr>
          <p:txBody>
            <a:bodyPr/>
            <a:lstStyle/>
            <a:p>
              <a:r>
                <a:rPr lang="en-US" sz="2400"/>
                <a:t>3.</a:t>
              </a:r>
            </a:p>
          </p:txBody>
        </p:sp>
        <p:sp>
          <p:nvSpPr>
            <p:cNvPr id="7190" name="PSArrow"/>
            <p:cNvSpPr>
              <a:spLocks noChangeArrowheads="1"/>
            </p:cNvSpPr>
            <p:nvPr/>
          </p:nvSpPr>
          <p:spPr bwMode="auto">
            <a:xfrm>
              <a:off x="1032" y="221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4648200"/>
            <a:ext cx="830263" cy="1395413"/>
            <a:chOff x="456" y="2928"/>
            <a:chExt cx="523" cy="879"/>
          </a:xfrm>
        </p:grpSpPr>
        <p:graphicFrame>
          <p:nvGraphicFramePr>
            <p:cNvPr id="7179" name="PSPic"/>
            <p:cNvGraphicFramePr>
              <a:graphicFrameLocks noChangeAspect="1"/>
            </p:cNvGraphicFramePr>
            <p:nvPr/>
          </p:nvGraphicFramePr>
          <p:xfrm>
            <a:off x="576" y="3168"/>
            <a:ext cx="403" cy="639"/>
          </p:xfrm>
          <a:graphic>
            <a:graphicData uri="http://schemas.openxmlformats.org/presentationml/2006/ole">
              <p:oleObj spid="_x0000_s799749" name="Equation" r:id="rId9" imgW="203112" imgH="330057" progId="">
                <p:embed/>
              </p:oleObj>
            </a:graphicData>
          </a:graphic>
        </p:graphicFrame>
        <p:sp>
          <p:nvSpPr>
            <p:cNvPr id="7192" name="PSText"/>
            <p:cNvSpPr txBox="1">
              <a:spLocks noChangeArrowheads="1"/>
            </p:cNvSpPr>
            <p:nvPr/>
          </p:nvSpPr>
          <p:spPr bwMode="auto">
            <a:xfrm>
              <a:off x="576" y="2928"/>
              <a:ext cx="400" cy="240"/>
            </a:xfrm>
            <a:prstGeom prst="rect">
              <a:avLst/>
            </a:prstGeom>
            <a:noFill/>
            <a:ln w="9525">
              <a:noFill/>
              <a:miter lim="800000"/>
              <a:headEnd/>
              <a:tailEnd/>
            </a:ln>
            <a:effectLst/>
          </p:spPr>
          <p:txBody>
            <a:bodyPr/>
            <a:lstStyle/>
            <a:p>
              <a:r>
                <a:rPr lang="en-US" sz="2400"/>
                <a:t>4.</a:t>
              </a:r>
            </a:p>
          </p:txBody>
        </p:sp>
        <p:sp>
          <p:nvSpPr>
            <p:cNvPr id="7193" name="PSArrow"/>
            <p:cNvSpPr>
              <a:spLocks noChangeArrowheads="1"/>
            </p:cNvSpPr>
            <p:nvPr/>
          </p:nvSpPr>
          <p:spPr bwMode="auto">
            <a:xfrm>
              <a:off x="456"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4625975"/>
            <a:ext cx="830263" cy="1393825"/>
            <a:chOff x="1896" y="2914"/>
            <a:chExt cx="523" cy="878"/>
          </a:xfrm>
        </p:grpSpPr>
        <p:graphicFrame>
          <p:nvGraphicFramePr>
            <p:cNvPr id="7181" name="PSPic"/>
            <p:cNvGraphicFramePr>
              <a:graphicFrameLocks noChangeAspect="1"/>
            </p:cNvGraphicFramePr>
            <p:nvPr/>
          </p:nvGraphicFramePr>
          <p:xfrm>
            <a:off x="2016" y="3154"/>
            <a:ext cx="403" cy="638"/>
          </p:xfrm>
          <a:graphic>
            <a:graphicData uri="http://schemas.openxmlformats.org/presentationml/2006/ole">
              <p:oleObj spid="_x0000_s799748" name="Equation" r:id="rId10" imgW="203112" imgH="330057" progId="">
                <p:embed/>
              </p:oleObj>
            </a:graphicData>
          </a:graphic>
        </p:graphicFrame>
        <p:sp>
          <p:nvSpPr>
            <p:cNvPr id="7195" name="PSText"/>
            <p:cNvSpPr txBox="1">
              <a:spLocks noChangeArrowheads="1"/>
            </p:cNvSpPr>
            <p:nvPr/>
          </p:nvSpPr>
          <p:spPr bwMode="auto">
            <a:xfrm>
              <a:off x="2016" y="2914"/>
              <a:ext cx="400" cy="240"/>
            </a:xfrm>
            <a:prstGeom prst="rect">
              <a:avLst/>
            </a:prstGeom>
            <a:noFill/>
            <a:ln w="9525">
              <a:noFill/>
              <a:miter lim="800000"/>
              <a:headEnd/>
              <a:tailEnd/>
            </a:ln>
            <a:effectLst/>
          </p:spPr>
          <p:txBody>
            <a:bodyPr/>
            <a:lstStyle/>
            <a:p>
              <a:r>
                <a:rPr lang="en-US" sz="2400"/>
                <a:t>5.</a:t>
              </a:r>
            </a:p>
          </p:txBody>
        </p:sp>
        <p:sp>
          <p:nvSpPr>
            <p:cNvPr id="7196" name="PSArrow"/>
            <p:cNvSpPr>
              <a:spLocks noChangeArrowheads="1"/>
            </p:cNvSpPr>
            <p:nvPr/>
          </p:nvSpPr>
          <p:spPr bwMode="auto">
            <a:xfrm>
              <a:off x="1896" y="307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99"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98" name="Object 30"/>
          <p:cNvGraphicFramePr>
            <a:graphicFrameLocks noChangeAspect="1"/>
          </p:cNvGraphicFramePr>
          <p:nvPr/>
        </p:nvGraphicFramePr>
        <p:xfrm>
          <a:off x="4343400" y="304800"/>
          <a:ext cx="2286000" cy="798513"/>
        </p:xfrm>
        <a:graphic>
          <a:graphicData uri="http://schemas.openxmlformats.org/presentationml/2006/ole">
            <p:oleObj spid="_x0000_s799747" name="Equation" r:id="rId11" imgW="609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49213"/>
            <a:ext cx="8229600" cy="1341437"/>
          </a:xfrm>
        </p:spPr>
        <p:txBody>
          <a:bodyPr>
            <a:spAutoFit/>
          </a:bodyPr>
          <a:lstStyle/>
          <a:p>
            <a:r>
              <a:rPr lang="en-US" sz="3200"/>
              <a:t>Find an equation of the tangent line to the curve                       at the point (2, 1). </a:t>
            </a:r>
          </a:p>
        </p:txBody>
      </p:sp>
      <p:graphicFrame>
        <p:nvGraphicFramePr>
          <p:cNvPr id="18435" name="TPChart"/>
          <p:cNvGraphicFramePr>
            <a:graphicFrameLocks noChangeAspect="1"/>
          </p:cNvGraphicFramePr>
          <p:nvPr/>
        </p:nvGraphicFramePr>
        <p:xfrm>
          <a:off x="4508500" y="1651000"/>
          <a:ext cx="4572000" cy="5143500"/>
        </p:xfrm>
        <a:graphic>
          <a:graphicData uri="http://schemas.openxmlformats.org/presentationml/2006/ole">
            <p:oleObj spid="_x0000_s78850" name="Chart" r:id="rId5" imgW="4571989" imgH="5143584" progId="MSGraph.Chart.8">
              <p:embed followColorScheme="full"/>
            </p:oleObj>
          </a:graphicData>
        </a:graphic>
      </p:graphicFrame>
      <p:sp>
        <p:nvSpPr>
          <p:cNvPr id="1843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1600200" y="800100"/>
          <a:ext cx="2438400" cy="647700"/>
        </p:xfrm>
        <a:graphic>
          <a:graphicData uri="http://schemas.openxmlformats.org/presentationml/2006/ole">
            <p:oleObj spid="_x0000_s78851" name="Equation" r:id="rId6" imgW="800447" imgH="215994" progId="">
              <p:embed/>
            </p:oleObj>
          </a:graphicData>
        </a:graphic>
      </p:graphicFrame>
      <p:sp>
        <p:nvSpPr>
          <p:cNvPr id="1843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 </a:t>
            </a:r>
            <a:r>
              <a:rPr lang="en-US" i="1"/>
              <a:t>y =  </a:t>
            </a:r>
            <a:r>
              <a:rPr lang="en-US"/>
              <a:t>8</a:t>
            </a:r>
            <a:r>
              <a:rPr lang="en-US" i="1"/>
              <a:t>x</a:t>
            </a:r>
            <a:r>
              <a:rPr lang="en-US"/>
              <a:t> + 13</a:t>
            </a:r>
          </a:p>
          <a:p>
            <a:pPr marL="609600" indent="-609600">
              <a:buFontTx/>
              <a:buAutoNum type="arabicPeriod"/>
            </a:pPr>
            <a:r>
              <a:rPr lang="en-US"/>
              <a:t> </a:t>
            </a:r>
            <a:r>
              <a:rPr lang="en-US" i="1"/>
              <a:t>y = </a:t>
            </a:r>
            <a:r>
              <a:rPr lang="en-US"/>
              <a:t>-9</a:t>
            </a:r>
            <a:r>
              <a:rPr lang="en-US" i="1"/>
              <a:t>x</a:t>
            </a:r>
            <a:r>
              <a:rPr lang="en-US"/>
              <a:t> - 13</a:t>
            </a:r>
          </a:p>
          <a:p>
            <a:pPr marL="609600" indent="-609600">
              <a:buFontTx/>
              <a:buAutoNum type="arabicPeriod"/>
            </a:pPr>
            <a:r>
              <a:rPr lang="en-US"/>
              <a:t> </a:t>
            </a:r>
            <a:r>
              <a:rPr lang="en-US" i="1"/>
              <a:t>y = </a:t>
            </a:r>
            <a:r>
              <a:rPr lang="en-US"/>
              <a:t>7</a:t>
            </a:r>
            <a:r>
              <a:rPr lang="en-US" i="1"/>
              <a:t>x</a:t>
            </a:r>
            <a:r>
              <a:rPr lang="en-US"/>
              <a:t> - 13</a:t>
            </a:r>
          </a:p>
          <a:p>
            <a:pPr marL="609600" indent="-609600">
              <a:buFontTx/>
              <a:buAutoNum type="arabicPeriod"/>
            </a:pPr>
            <a:r>
              <a:rPr lang="en-US"/>
              <a:t> </a:t>
            </a:r>
            <a:r>
              <a:rPr lang="en-US" i="1"/>
              <a:t>y = -</a:t>
            </a:r>
            <a:r>
              <a:rPr lang="en-US"/>
              <a:t>7</a:t>
            </a:r>
            <a:r>
              <a:rPr lang="en-US" i="1"/>
              <a:t>x</a:t>
            </a:r>
            <a:r>
              <a:rPr lang="en-US"/>
              <a:t> + 13</a:t>
            </a:r>
          </a:p>
          <a:p>
            <a:pPr marL="609600" indent="-609600">
              <a:buFontTx/>
              <a:buAutoNum type="arabicPeriod"/>
            </a:pPr>
            <a:r>
              <a:rPr lang="en-US"/>
              <a:t> </a:t>
            </a:r>
            <a:r>
              <a:rPr lang="en-US" i="1"/>
              <a:t>y = </a:t>
            </a:r>
            <a:r>
              <a:rPr lang="en-US"/>
              <a:t>7</a:t>
            </a:r>
            <a:r>
              <a:rPr lang="en-US" i="1"/>
              <a:t>x</a:t>
            </a:r>
            <a:r>
              <a:rPr lang="en-US"/>
              <a:t> - 15</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106363"/>
            <a:ext cx="8229600" cy="1341437"/>
          </a:xfrm>
        </p:spPr>
        <p:txBody>
          <a:bodyPr>
            <a:spAutoFit/>
          </a:bodyPr>
          <a:lstStyle/>
          <a:p>
            <a:r>
              <a:rPr lang="en-US" sz="3200"/>
              <a:t>For which of the following regions would you use rectangular coordinates?</a:t>
            </a:r>
          </a:p>
        </p:txBody>
      </p:sp>
      <p:graphicFrame>
        <p:nvGraphicFramePr>
          <p:cNvPr id="8195" name="TPChart"/>
          <p:cNvGraphicFramePr>
            <a:graphicFrameLocks noChangeAspect="1"/>
          </p:cNvGraphicFramePr>
          <p:nvPr/>
        </p:nvGraphicFramePr>
        <p:xfrm>
          <a:off x="4508500" y="1651000"/>
          <a:ext cx="4572000" cy="5143500"/>
        </p:xfrm>
        <a:graphic>
          <a:graphicData uri="http://schemas.openxmlformats.org/presentationml/2006/ole">
            <p:oleObj spid="_x0000_s800770" name="Chart" r:id="rId5" imgW="4571989" imgH="5143584" progId="MSGraph.Chart.8">
              <p:embed followColorScheme="full"/>
            </p:oleObj>
          </a:graphicData>
        </a:graphic>
      </p:graphicFrame>
      <p:sp>
        <p:nvSpPr>
          <p:cNvPr id="8196" name="TPAnswers" hidden="1"/>
          <p:cNvSpPr>
            <a:spLocks noGrp="1" noChangeArrowheads="1"/>
          </p:cNvSpPr>
          <p:nvPr>
            <p:ph type="body" idx="1"/>
            <p:custDataLst>
              <p:tags r:id="rId3"/>
            </p:custDataLst>
          </p:nvPr>
        </p:nvSpPr>
        <p:spPr>
          <a:xfrm>
            <a:off x="381000" y="7010400"/>
            <a:ext cx="4114800" cy="298450"/>
          </a:xfrm>
        </p:spPr>
        <p:txBody>
          <a:bodyPr>
            <a:spAutoFit/>
          </a:bodyPr>
          <a:lstStyle/>
          <a:p>
            <a:pPr marL="609600" indent="-609600">
              <a:buFontTx/>
              <a:buAutoNum type="arabicPeriod"/>
            </a:pPr>
            <a:r>
              <a:rPr lang="en-US" sz="400"/>
              <a:t>x</a:t>
            </a:r>
          </a:p>
          <a:p>
            <a:pPr marL="609600" indent="-609600">
              <a:buFontTx/>
              <a:buAutoNum type="arabicPeriod"/>
            </a:pPr>
            <a:r>
              <a:rPr lang="en-US" sz="400"/>
              <a:t>x</a:t>
            </a:r>
          </a:p>
          <a:p>
            <a:pPr marL="609600" indent="-609600">
              <a:buFontTx/>
              <a:buAutoNum type="arabicPeriod"/>
            </a:pPr>
            <a:r>
              <a:rPr lang="en-US" sz="400"/>
              <a:t>x</a:t>
            </a:r>
          </a:p>
        </p:txBody>
      </p:sp>
      <p:grpSp>
        <p:nvGrpSpPr>
          <p:cNvPr id="2" name="Picture Choice 1"/>
          <p:cNvGrpSpPr>
            <a:grpSpLocks/>
          </p:cNvGrpSpPr>
          <p:nvPr/>
        </p:nvGrpSpPr>
        <p:grpSpPr bwMode="auto">
          <a:xfrm>
            <a:off x="595313" y="1447800"/>
            <a:ext cx="1919287" cy="2109788"/>
            <a:chOff x="264" y="768"/>
            <a:chExt cx="1209" cy="1329"/>
          </a:xfrm>
        </p:grpSpPr>
        <p:pic>
          <p:nvPicPr>
            <p:cNvPr id="8197" name="PSPic"/>
            <p:cNvPicPr>
              <a:picLocks noChangeAspect="1" noChangeArrowheads="1"/>
            </p:cNvPicPr>
            <p:nvPr/>
          </p:nvPicPr>
          <p:blipFill>
            <a:blip r:embed="rId6"/>
            <a:srcRect/>
            <a:stretch>
              <a:fillRect/>
            </a:stretch>
          </p:blipFill>
          <p:spPr bwMode="auto">
            <a:xfrm>
              <a:off x="384" y="1008"/>
              <a:ext cx="1089" cy="1089"/>
            </a:xfrm>
            <a:prstGeom prst="rect">
              <a:avLst/>
            </a:prstGeom>
            <a:noFill/>
            <a:ln w="9525">
              <a:noFill/>
              <a:miter lim="800000"/>
              <a:headEnd/>
              <a:tailEnd/>
            </a:ln>
          </p:spPr>
        </p:pic>
        <p:sp>
          <p:nvSpPr>
            <p:cNvPr id="8200" name="PSText"/>
            <p:cNvSpPr txBox="1">
              <a:spLocks noChangeArrowheads="1"/>
            </p:cNvSpPr>
            <p:nvPr/>
          </p:nvSpPr>
          <p:spPr bwMode="auto">
            <a:xfrm>
              <a:off x="384" y="768"/>
              <a:ext cx="400" cy="240"/>
            </a:xfrm>
            <a:prstGeom prst="rect">
              <a:avLst/>
            </a:prstGeom>
            <a:noFill/>
            <a:ln w="9525">
              <a:noFill/>
              <a:miter lim="800000"/>
              <a:headEnd/>
              <a:tailEnd/>
            </a:ln>
            <a:effectLst/>
          </p:spPr>
          <p:txBody>
            <a:bodyPr/>
            <a:lstStyle/>
            <a:p>
              <a:r>
                <a:rPr lang="en-US" sz="2400"/>
                <a:t>1.</a:t>
              </a:r>
            </a:p>
          </p:txBody>
        </p:sp>
        <p:sp>
          <p:nvSpPr>
            <p:cNvPr id="8201" name="PSArrow"/>
            <p:cNvSpPr>
              <a:spLocks noChangeArrowheads="1"/>
            </p:cNvSpPr>
            <p:nvPr/>
          </p:nvSpPr>
          <p:spPr bwMode="auto">
            <a:xfrm>
              <a:off x="264" y="9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76513" y="3048000"/>
            <a:ext cx="1919287" cy="2109788"/>
            <a:chOff x="1512" y="1776"/>
            <a:chExt cx="1209" cy="1329"/>
          </a:xfrm>
        </p:grpSpPr>
        <p:pic>
          <p:nvPicPr>
            <p:cNvPr id="8198" name="PSPic"/>
            <p:cNvPicPr>
              <a:picLocks noChangeAspect="1" noChangeArrowheads="1"/>
            </p:cNvPicPr>
            <p:nvPr/>
          </p:nvPicPr>
          <p:blipFill>
            <a:blip r:embed="rId7"/>
            <a:srcRect/>
            <a:stretch>
              <a:fillRect/>
            </a:stretch>
          </p:blipFill>
          <p:spPr bwMode="auto">
            <a:xfrm>
              <a:off x="1632" y="2016"/>
              <a:ext cx="1089" cy="1089"/>
            </a:xfrm>
            <a:prstGeom prst="rect">
              <a:avLst/>
            </a:prstGeom>
            <a:noFill/>
            <a:ln w="9525">
              <a:noFill/>
              <a:miter lim="800000"/>
              <a:headEnd/>
              <a:tailEnd/>
            </a:ln>
          </p:spPr>
        </p:pic>
        <p:sp>
          <p:nvSpPr>
            <p:cNvPr id="8203" name="PSText"/>
            <p:cNvSpPr txBox="1">
              <a:spLocks noChangeArrowheads="1"/>
            </p:cNvSpPr>
            <p:nvPr/>
          </p:nvSpPr>
          <p:spPr bwMode="auto">
            <a:xfrm>
              <a:off x="1632" y="1776"/>
              <a:ext cx="400" cy="240"/>
            </a:xfrm>
            <a:prstGeom prst="rect">
              <a:avLst/>
            </a:prstGeom>
            <a:noFill/>
            <a:ln w="9525">
              <a:noFill/>
              <a:miter lim="800000"/>
              <a:headEnd/>
              <a:tailEnd/>
            </a:ln>
            <a:effectLst/>
          </p:spPr>
          <p:txBody>
            <a:bodyPr/>
            <a:lstStyle/>
            <a:p>
              <a:r>
                <a:rPr lang="en-US" sz="2400"/>
                <a:t>2.</a:t>
              </a:r>
            </a:p>
          </p:txBody>
        </p:sp>
        <p:sp>
          <p:nvSpPr>
            <p:cNvPr id="8204" name="PSArrow"/>
            <p:cNvSpPr>
              <a:spLocks noChangeArrowheads="1"/>
            </p:cNvSpPr>
            <p:nvPr/>
          </p:nvSpPr>
          <p:spPr bwMode="auto">
            <a:xfrm>
              <a:off x="1512"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671513" y="4495800"/>
            <a:ext cx="1919287" cy="2133600"/>
            <a:chOff x="312" y="2688"/>
            <a:chExt cx="1209" cy="1344"/>
          </a:xfrm>
        </p:grpSpPr>
        <p:pic>
          <p:nvPicPr>
            <p:cNvPr id="8199" name="PSPic"/>
            <p:cNvPicPr>
              <a:picLocks noChangeAspect="1" noChangeArrowheads="1"/>
            </p:cNvPicPr>
            <p:nvPr/>
          </p:nvPicPr>
          <p:blipFill>
            <a:blip r:embed="rId8"/>
            <a:srcRect/>
            <a:stretch>
              <a:fillRect/>
            </a:stretch>
          </p:blipFill>
          <p:spPr bwMode="auto">
            <a:xfrm>
              <a:off x="432" y="2928"/>
              <a:ext cx="1089" cy="1104"/>
            </a:xfrm>
            <a:prstGeom prst="rect">
              <a:avLst/>
            </a:prstGeom>
            <a:noFill/>
            <a:ln w="9525">
              <a:noFill/>
              <a:miter lim="800000"/>
              <a:headEnd/>
              <a:tailEnd/>
            </a:ln>
          </p:spPr>
        </p:pic>
        <p:sp>
          <p:nvSpPr>
            <p:cNvPr id="8206" name="PSText"/>
            <p:cNvSpPr txBox="1">
              <a:spLocks noChangeArrowheads="1"/>
            </p:cNvSpPr>
            <p:nvPr/>
          </p:nvSpPr>
          <p:spPr bwMode="auto">
            <a:xfrm>
              <a:off x="432" y="2688"/>
              <a:ext cx="400" cy="240"/>
            </a:xfrm>
            <a:prstGeom prst="rect">
              <a:avLst/>
            </a:prstGeom>
            <a:noFill/>
            <a:ln w="9525">
              <a:noFill/>
              <a:miter lim="800000"/>
              <a:headEnd/>
              <a:tailEnd/>
            </a:ln>
            <a:effectLst/>
          </p:spPr>
          <p:txBody>
            <a:bodyPr/>
            <a:lstStyle/>
            <a:p>
              <a:r>
                <a:rPr lang="en-US" sz="2400"/>
                <a:t>3.</a:t>
              </a:r>
            </a:p>
          </p:txBody>
        </p:sp>
        <p:sp>
          <p:nvSpPr>
            <p:cNvPr id="8207" name="PSArrow"/>
            <p:cNvSpPr>
              <a:spLocks noChangeArrowheads="1"/>
            </p:cNvSpPr>
            <p:nvPr/>
          </p:nvSpPr>
          <p:spPr bwMode="auto">
            <a:xfrm>
              <a:off x="312"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77788"/>
            <a:ext cx="8229600" cy="1838325"/>
          </a:xfrm>
        </p:spPr>
        <p:txBody>
          <a:bodyPr>
            <a:spAutoFit/>
          </a:bodyPr>
          <a:lstStyle/>
          <a:p>
            <a:pPr>
              <a:lnSpc>
                <a:spcPct val="115000"/>
              </a:lnSpc>
            </a:pPr>
            <a:r>
              <a:rPr lang="en-US" sz="2800"/>
              <a:t>Use polar coordinates to find the volume of the solid under the paraboloid                        and above the disk                       .</a:t>
            </a:r>
          </a:p>
        </p:txBody>
      </p:sp>
      <p:graphicFrame>
        <p:nvGraphicFramePr>
          <p:cNvPr id="9219" name="TPChart"/>
          <p:cNvGraphicFramePr>
            <a:graphicFrameLocks noChangeAspect="1"/>
          </p:cNvGraphicFramePr>
          <p:nvPr/>
        </p:nvGraphicFramePr>
        <p:xfrm>
          <a:off x="4741863" y="1905000"/>
          <a:ext cx="4402137" cy="4953000"/>
        </p:xfrm>
        <a:graphic>
          <a:graphicData uri="http://schemas.openxmlformats.org/presentationml/2006/ole">
            <p:oleObj spid="_x0000_s801794" name="Chart" r:id="rId5" imgW="4571989" imgH="5143584" progId="MSGraph.Chart.8">
              <p:embed followColorScheme="full"/>
            </p:oleObj>
          </a:graphicData>
        </a:graphic>
      </p:graphicFrame>
      <p:sp>
        <p:nvSpPr>
          <p:cNvPr id="9220" name="TPAnswers" hidden="1"/>
          <p:cNvSpPr>
            <a:spLocks noGrp="1" noChangeArrowheads="1"/>
          </p:cNvSpPr>
          <p:nvPr>
            <p:ph type="body" idx="1"/>
            <p:custDataLst>
              <p:tags r:id="rId3"/>
            </p:custDataLst>
          </p:nvPr>
        </p:nvSpPr>
        <p:spPr>
          <a:xfrm>
            <a:off x="457200" y="696595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533400" y="2265363"/>
            <a:ext cx="1495425" cy="935037"/>
            <a:chOff x="360" y="1200"/>
            <a:chExt cx="942" cy="589"/>
          </a:xfrm>
        </p:grpSpPr>
        <p:graphicFrame>
          <p:nvGraphicFramePr>
            <p:cNvPr id="9221" name="PSPic"/>
            <p:cNvGraphicFramePr>
              <a:graphicFrameLocks noChangeAspect="1"/>
            </p:cNvGraphicFramePr>
            <p:nvPr/>
          </p:nvGraphicFramePr>
          <p:xfrm>
            <a:off x="480" y="1440"/>
            <a:ext cx="822" cy="349"/>
          </p:xfrm>
          <a:graphic>
            <a:graphicData uri="http://schemas.openxmlformats.org/presentationml/2006/ole">
              <p:oleObj spid="_x0000_s801801" name="Equation" r:id="rId6" imgW="355600" imgH="152400" progId="">
                <p:embed/>
              </p:oleObj>
            </a:graphicData>
          </a:graphic>
        </p:graphicFrame>
        <p:sp>
          <p:nvSpPr>
            <p:cNvPr id="9231" name="PSText"/>
            <p:cNvSpPr txBox="1">
              <a:spLocks noChangeArrowheads="1"/>
            </p:cNvSpPr>
            <p:nvPr/>
          </p:nvSpPr>
          <p:spPr bwMode="auto">
            <a:xfrm>
              <a:off x="480" y="1200"/>
              <a:ext cx="400" cy="240"/>
            </a:xfrm>
            <a:prstGeom prst="rect">
              <a:avLst/>
            </a:prstGeom>
            <a:noFill/>
            <a:ln w="9525">
              <a:noFill/>
              <a:miter lim="800000"/>
              <a:headEnd/>
              <a:tailEnd/>
            </a:ln>
            <a:effectLst/>
          </p:spPr>
          <p:txBody>
            <a:bodyPr/>
            <a:lstStyle/>
            <a:p>
              <a:r>
                <a:rPr lang="en-US" sz="2400"/>
                <a:t>1.</a:t>
              </a:r>
            </a:p>
          </p:txBody>
        </p:sp>
        <p:sp>
          <p:nvSpPr>
            <p:cNvPr id="9232" name="PSArrow"/>
            <p:cNvSpPr>
              <a:spLocks noChangeArrowheads="1"/>
            </p:cNvSpPr>
            <p:nvPr/>
          </p:nvSpPr>
          <p:spPr bwMode="auto">
            <a:xfrm>
              <a:off x="360"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19400" y="2265363"/>
            <a:ext cx="1495425" cy="935037"/>
            <a:chOff x="1800" y="1200"/>
            <a:chExt cx="942" cy="589"/>
          </a:xfrm>
        </p:grpSpPr>
        <p:graphicFrame>
          <p:nvGraphicFramePr>
            <p:cNvPr id="9223" name="PSPic"/>
            <p:cNvGraphicFramePr>
              <a:graphicFrameLocks noChangeAspect="1"/>
            </p:cNvGraphicFramePr>
            <p:nvPr/>
          </p:nvGraphicFramePr>
          <p:xfrm>
            <a:off x="1920" y="1440"/>
            <a:ext cx="822" cy="349"/>
          </p:xfrm>
          <a:graphic>
            <a:graphicData uri="http://schemas.openxmlformats.org/presentationml/2006/ole">
              <p:oleObj spid="_x0000_s801800" name="Equation" r:id="rId7" imgW="355600" imgH="152400" progId="">
                <p:embed/>
              </p:oleObj>
            </a:graphicData>
          </a:graphic>
        </p:graphicFrame>
        <p:sp>
          <p:nvSpPr>
            <p:cNvPr id="9234" name="PSText"/>
            <p:cNvSpPr txBox="1">
              <a:spLocks noChangeArrowheads="1"/>
            </p:cNvSpPr>
            <p:nvPr/>
          </p:nvSpPr>
          <p:spPr bwMode="auto">
            <a:xfrm>
              <a:off x="1920" y="1200"/>
              <a:ext cx="400" cy="240"/>
            </a:xfrm>
            <a:prstGeom prst="rect">
              <a:avLst/>
            </a:prstGeom>
            <a:noFill/>
            <a:ln w="9525">
              <a:noFill/>
              <a:miter lim="800000"/>
              <a:headEnd/>
              <a:tailEnd/>
            </a:ln>
            <a:effectLst/>
          </p:spPr>
          <p:txBody>
            <a:bodyPr/>
            <a:lstStyle/>
            <a:p>
              <a:r>
                <a:rPr lang="en-US" sz="2400"/>
                <a:t>2.</a:t>
              </a:r>
            </a:p>
          </p:txBody>
        </p:sp>
        <p:sp>
          <p:nvSpPr>
            <p:cNvPr id="9235" name="PSArrow"/>
            <p:cNvSpPr>
              <a:spLocks noChangeArrowheads="1"/>
            </p:cNvSpPr>
            <p:nvPr/>
          </p:nvSpPr>
          <p:spPr bwMode="auto">
            <a:xfrm>
              <a:off x="1800"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47800" y="3713163"/>
            <a:ext cx="1495425" cy="935037"/>
            <a:chOff x="936" y="2112"/>
            <a:chExt cx="942" cy="589"/>
          </a:xfrm>
        </p:grpSpPr>
        <p:graphicFrame>
          <p:nvGraphicFramePr>
            <p:cNvPr id="9225" name="PSPic"/>
            <p:cNvGraphicFramePr>
              <a:graphicFrameLocks noChangeAspect="1"/>
            </p:cNvGraphicFramePr>
            <p:nvPr/>
          </p:nvGraphicFramePr>
          <p:xfrm>
            <a:off x="1056" y="2352"/>
            <a:ext cx="822" cy="349"/>
          </p:xfrm>
          <a:graphic>
            <a:graphicData uri="http://schemas.openxmlformats.org/presentationml/2006/ole">
              <p:oleObj spid="_x0000_s801799" name="Equation" r:id="rId8" imgW="355600" imgH="152400" progId="">
                <p:embed/>
              </p:oleObj>
            </a:graphicData>
          </a:graphic>
        </p:graphicFrame>
        <p:sp>
          <p:nvSpPr>
            <p:cNvPr id="9237" name="PSText"/>
            <p:cNvSpPr txBox="1">
              <a:spLocks noChangeArrowheads="1"/>
            </p:cNvSpPr>
            <p:nvPr/>
          </p:nvSpPr>
          <p:spPr bwMode="auto">
            <a:xfrm>
              <a:off x="1056" y="2112"/>
              <a:ext cx="400" cy="240"/>
            </a:xfrm>
            <a:prstGeom prst="rect">
              <a:avLst/>
            </a:prstGeom>
            <a:noFill/>
            <a:ln w="9525">
              <a:noFill/>
              <a:miter lim="800000"/>
              <a:headEnd/>
              <a:tailEnd/>
            </a:ln>
            <a:effectLst/>
          </p:spPr>
          <p:txBody>
            <a:bodyPr/>
            <a:lstStyle/>
            <a:p>
              <a:r>
                <a:rPr lang="en-US" sz="2400"/>
                <a:t>3.</a:t>
              </a:r>
            </a:p>
          </p:txBody>
        </p:sp>
        <p:sp>
          <p:nvSpPr>
            <p:cNvPr id="9238" name="PSArrow"/>
            <p:cNvSpPr>
              <a:spLocks noChangeArrowheads="1"/>
            </p:cNvSpPr>
            <p:nvPr/>
          </p:nvSpPr>
          <p:spPr bwMode="auto">
            <a:xfrm>
              <a:off x="936"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87375" y="5084763"/>
            <a:ext cx="1655763" cy="935037"/>
            <a:chOff x="394" y="2976"/>
            <a:chExt cx="1043" cy="589"/>
          </a:xfrm>
        </p:grpSpPr>
        <p:graphicFrame>
          <p:nvGraphicFramePr>
            <p:cNvPr id="9227" name="PSPic"/>
            <p:cNvGraphicFramePr>
              <a:graphicFrameLocks noChangeAspect="1"/>
            </p:cNvGraphicFramePr>
            <p:nvPr/>
          </p:nvGraphicFramePr>
          <p:xfrm>
            <a:off x="514" y="3216"/>
            <a:ext cx="923" cy="349"/>
          </p:xfrm>
          <a:graphic>
            <a:graphicData uri="http://schemas.openxmlformats.org/presentationml/2006/ole">
              <p:oleObj spid="_x0000_s801798" name="Equation" r:id="rId9" imgW="405872" imgH="152202" progId="">
                <p:embed/>
              </p:oleObj>
            </a:graphicData>
          </a:graphic>
        </p:graphicFrame>
        <p:sp>
          <p:nvSpPr>
            <p:cNvPr id="9240" name="PSText"/>
            <p:cNvSpPr txBox="1">
              <a:spLocks noChangeArrowheads="1"/>
            </p:cNvSpPr>
            <p:nvPr/>
          </p:nvSpPr>
          <p:spPr bwMode="auto">
            <a:xfrm>
              <a:off x="514" y="2976"/>
              <a:ext cx="400" cy="240"/>
            </a:xfrm>
            <a:prstGeom prst="rect">
              <a:avLst/>
            </a:prstGeom>
            <a:noFill/>
            <a:ln w="9525">
              <a:noFill/>
              <a:miter lim="800000"/>
              <a:headEnd/>
              <a:tailEnd/>
            </a:ln>
            <a:effectLst/>
          </p:spPr>
          <p:txBody>
            <a:bodyPr/>
            <a:lstStyle/>
            <a:p>
              <a:r>
                <a:rPr lang="en-US" sz="2400"/>
                <a:t>4.</a:t>
              </a:r>
            </a:p>
          </p:txBody>
        </p:sp>
        <p:sp>
          <p:nvSpPr>
            <p:cNvPr id="9241" name="PSArrow"/>
            <p:cNvSpPr>
              <a:spLocks noChangeArrowheads="1"/>
            </p:cNvSpPr>
            <p:nvPr/>
          </p:nvSpPr>
          <p:spPr bwMode="auto">
            <a:xfrm>
              <a:off x="394"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95600" y="5084763"/>
            <a:ext cx="1714500" cy="935037"/>
            <a:chOff x="1848" y="2976"/>
            <a:chExt cx="1080" cy="589"/>
          </a:xfrm>
        </p:grpSpPr>
        <p:graphicFrame>
          <p:nvGraphicFramePr>
            <p:cNvPr id="9229" name="PSPic"/>
            <p:cNvGraphicFramePr>
              <a:graphicFrameLocks noChangeAspect="1"/>
            </p:cNvGraphicFramePr>
            <p:nvPr/>
          </p:nvGraphicFramePr>
          <p:xfrm>
            <a:off x="1968" y="3216"/>
            <a:ext cx="960" cy="349"/>
          </p:xfrm>
          <a:graphic>
            <a:graphicData uri="http://schemas.openxmlformats.org/presentationml/2006/ole">
              <p:oleObj spid="_x0000_s801797" name="Equation" r:id="rId10" imgW="418918" imgH="152334" progId="">
                <p:embed/>
              </p:oleObj>
            </a:graphicData>
          </a:graphic>
        </p:graphicFrame>
        <p:sp>
          <p:nvSpPr>
            <p:cNvPr id="9243" name="PSText"/>
            <p:cNvSpPr txBox="1">
              <a:spLocks noChangeArrowheads="1"/>
            </p:cNvSpPr>
            <p:nvPr/>
          </p:nvSpPr>
          <p:spPr bwMode="auto">
            <a:xfrm>
              <a:off x="1968" y="2976"/>
              <a:ext cx="400" cy="240"/>
            </a:xfrm>
            <a:prstGeom prst="rect">
              <a:avLst/>
            </a:prstGeom>
            <a:noFill/>
            <a:ln w="9525">
              <a:noFill/>
              <a:miter lim="800000"/>
              <a:headEnd/>
              <a:tailEnd/>
            </a:ln>
            <a:effectLst/>
          </p:spPr>
          <p:txBody>
            <a:bodyPr/>
            <a:lstStyle/>
            <a:p>
              <a:r>
                <a:rPr lang="en-US" sz="2400"/>
                <a:t>5.</a:t>
              </a:r>
            </a:p>
          </p:txBody>
        </p:sp>
        <p:sp>
          <p:nvSpPr>
            <p:cNvPr id="9244" name="PSArrow"/>
            <p:cNvSpPr>
              <a:spLocks noChangeArrowheads="1"/>
            </p:cNvSpPr>
            <p:nvPr/>
          </p:nvSpPr>
          <p:spPr bwMode="auto">
            <a:xfrm>
              <a:off x="1848"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924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6" name="Object 30"/>
          <p:cNvGraphicFramePr>
            <a:graphicFrameLocks noChangeAspect="1"/>
          </p:cNvGraphicFramePr>
          <p:nvPr/>
        </p:nvGraphicFramePr>
        <p:xfrm>
          <a:off x="4724400" y="838200"/>
          <a:ext cx="2209800" cy="750888"/>
        </p:xfrm>
        <a:graphic>
          <a:graphicData uri="http://schemas.openxmlformats.org/presentationml/2006/ole">
            <p:oleObj spid="_x0000_s801795" name="Equation" r:id="rId11" imgW="622570" imgH="215994" progId="">
              <p:embed/>
            </p:oleObj>
          </a:graphicData>
        </a:graphic>
      </p:graphicFrame>
      <p:sp>
        <p:nvSpPr>
          <p:cNvPr id="9249"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48" name="Object 32"/>
          <p:cNvGraphicFramePr>
            <a:graphicFrameLocks noChangeAspect="1"/>
          </p:cNvGraphicFramePr>
          <p:nvPr/>
        </p:nvGraphicFramePr>
        <p:xfrm>
          <a:off x="2895600" y="1295400"/>
          <a:ext cx="2209800" cy="750888"/>
        </p:xfrm>
        <a:graphic>
          <a:graphicData uri="http://schemas.openxmlformats.org/presentationml/2006/ole">
            <p:oleObj spid="_x0000_s801796" name="Equation" r:id="rId12" imgW="622570" imgH="21599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104775"/>
            <a:ext cx="8229600" cy="1647825"/>
          </a:xfrm>
        </p:spPr>
        <p:txBody>
          <a:bodyPr>
            <a:spAutoFit/>
          </a:bodyPr>
          <a:lstStyle/>
          <a:p>
            <a:r>
              <a:rPr lang="en-US" sz="2800"/>
              <a:t>Use polar coordinates to find the volume of the solid bounded by the paraboloid                         and the plane </a:t>
            </a:r>
            <a:r>
              <a:rPr lang="en-US" sz="2800" i="1"/>
              <a:t>z</a:t>
            </a:r>
            <a:r>
              <a:rPr lang="en-US" sz="2800"/>
              <a:t> = 1.</a:t>
            </a:r>
          </a:p>
        </p:txBody>
      </p:sp>
      <p:graphicFrame>
        <p:nvGraphicFramePr>
          <p:cNvPr id="10243" name="TPChart"/>
          <p:cNvGraphicFramePr>
            <a:graphicFrameLocks noChangeAspect="1"/>
          </p:cNvGraphicFramePr>
          <p:nvPr/>
        </p:nvGraphicFramePr>
        <p:xfrm>
          <a:off x="4572000" y="1714500"/>
          <a:ext cx="4572000" cy="5143500"/>
        </p:xfrm>
        <a:graphic>
          <a:graphicData uri="http://schemas.openxmlformats.org/presentationml/2006/ole">
            <p:oleObj spid="_x0000_s802818" name="Chart" r:id="rId5" imgW="4571989" imgH="5143584" progId="MSGraph.Chart.8">
              <p:embed followColorScheme="full"/>
            </p:oleObj>
          </a:graphicData>
        </a:graphic>
      </p:graphicFrame>
      <p:sp>
        <p:nvSpPr>
          <p:cNvPr id="10244" name="TPAnswers" hidden="1"/>
          <p:cNvSpPr>
            <a:spLocks noGrp="1" noChangeArrowheads="1"/>
          </p:cNvSpPr>
          <p:nvPr>
            <p:ph type="body" idx="1"/>
            <p:custDataLst>
              <p:tags r:id="rId3"/>
            </p:custDataLst>
          </p:nvPr>
        </p:nvSpPr>
        <p:spPr>
          <a:xfrm>
            <a:off x="381000" y="70104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571500" y="2209800"/>
            <a:ext cx="1266825" cy="1052513"/>
            <a:chOff x="360" y="1392"/>
            <a:chExt cx="798" cy="663"/>
          </a:xfrm>
        </p:grpSpPr>
        <p:graphicFrame>
          <p:nvGraphicFramePr>
            <p:cNvPr id="10245" name="PSPic"/>
            <p:cNvGraphicFramePr>
              <a:graphicFrameLocks noChangeAspect="1"/>
            </p:cNvGraphicFramePr>
            <p:nvPr/>
          </p:nvGraphicFramePr>
          <p:xfrm>
            <a:off x="480" y="1632"/>
            <a:ext cx="678" cy="423"/>
          </p:xfrm>
          <a:graphic>
            <a:graphicData uri="http://schemas.openxmlformats.org/presentationml/2006/ole">
              <p:oleObj spid="_x0000_s802824" name="Equation" r:id="rId6" imgW="241195" imgH="152334" progId="">
                <p:embed/>
              </p:oleObj>
            </a:graphicData>
          </a:graphic>
        </p:graphicFrame>
        <p:sp>
          <p:nvSpPr>
            <p:cNvPr id="10255" name="PSText"/>
            <p:cNvSpPr txBox="1">
              <a:spLocks noChangeArrowheads="1"/>
            </p:cNvSpPr>
            <p:nvPr/>
          </p:nvSpPr>
          <p:spPr bwMode="auto">
            <a:xfrm>
              <a:off x="480" y="1392"/>
              <a:ext cx="400" cy="240"/>
            </a:xfrm>
            <a:prstGeom prst="rect">
              <a:avLst/>
            </a:prstGeom>
            <a:noFill/>
            <a:ln w="9525">
              <a:noFill/>
              <a:miter lim="800000"/>
              <a:headEnd/>
              <a:tailEnd/>
            </a:ln>
            <a:effectLst/>
          </p:spPr>
          <p:txBody>
            <a:bodyPr/>
            <a:lstStyle/>
            <a:p>
              <a:r>
                <a:rPr lang="en-US" sz="2400"/>
                <a:t>1.</a:t>
              </a:r>
            </a:p>
          </p:txBody>
        </p:sp>
        <p:sp>
          <p:nvSpPr>
            <p:cNvPr id="10256" name="PSArrow"/>
            <p:cNvSpPr>
              <a:spLocks noChangeArrowheads="1"/>
            </p:cNvSpPr>
            <p:nvPr/>
          </p:nvSpPr>
          <p:spPr bwMode="auto">
            <a:xfrm>
              <a:off x="36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209800"/>
            <a:ext cx="1028700" cy="1050925"/>
            <a:chOff x="1800" y="1392"/>
            <a:chExt cx="648" cy="662"/>
          </a:xfrm>
        </p:grpSpPr>
        <p:graphicFrame>
          <p:nvGraphicFramePr>
            <p:cNvPr id="10247" name="PSPic"/>
            <p:cNvGraphicFramePr>
              <a:graphicFrameLocks noChangeAspect="1"/>
            </p:cNvGraphicFramePr>
            <p:nvPr/>
          </p:nvGraphicFramePr>
          <p:xfrm>
            <a:off x="1920" y="1632"/>
            <a:ext cx="528" cy="422"/>
          </p:xfrm>
          <a:graphic>
            <a:graphicData uri="http://schemas.openxmlformats.org/presentationml/2006/ole">
              <p:oleObj spid="_x0000_s802823" name="Equation" r:id="rId7" imgW="190417" imgH="152334" progId="">
                <p:embed/>
              </p:oleObj>
            </a:graphicData>
          </a:graphic>
        </p:graphicFrame>
        <p:sp>
          <p:nvSpPr>
            <p:cNvPr id="10258" name="PSText"/>
            <p:cNvSpPr txBox="1">
              <a:spLocks noChangeArrowheads="1"/>
            </p:cNvSpPr>
            <p:nvPr/>
          </p:nvSpPr>
          <p:spPr bwMode="auto">
            <a:xfrm>
              <a:off x="1920" y="1392"/>
              <a:ext cx="400" cy="240"/>
            </a:xfrm>
            <a:prstGeom prst="rect">
              <a:avLst/>
            </a:prstGeom>
            <a:noFill/>
            <a:ln w="9525">
              <a:noFill/>
              <a:miter lim="800000"/>
              <a:headEnd/>
              <a:tailEnd/>
            </a:ln>
            <a:effectLst/>
          </p:spPr>
          <p:txBody>
            <a:bodyPr/>
            <a:lstStyle/>
            <a:p>
              <a:r>
                <a:rPr lang="en-US" sz="2400"/>
                <a:t>2.</a:t>
              </a:r>
            </a:p>
          </p:txBody>
        </p:sp>
        <p:sp>
          <p:nvSpPr>
            <p:cNvPr id="10259" name="PSArrow"/>
            <p:cNvSpPr>
              <a:spLocks noChangeArrowheads="1"/>
            </p:cNvSpPr>
            <p:nvPr/>
          </p:nvSpPr>
          <p:spPr bwMode="auto">
            <a:xfrm>
              <a:off x="180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05200"/>
            <a:ext cx="1462088" cy="1052513"/>
            <a:chOff x="936" y="2208"/>
            <a:chExt cx="921" cy="663"/>
          </a:xfrm>
        </p:grpSpPr>
        <p:graphicFrame>
          <p:nvGraphicFramePr>
            <p:cNvPr id="10249" name="PSPic"/>
            <p:cNvGraphicFramePr>
              <a:graphicFrameLocks noChangeAspect="1"/>
            </p:cNvGraphicFramePr>
            <p:nvPr/>
          </p:nvGraphicFramePr>
          <p:xfrm>
            <a:off x="1056" y="2448"/>
            <a:ext cx="801" cy="423"/>
          </p:xfrm>
          <a:graphic>
            <a:graphicData uri="http://schemas.openxmlformats.org/presentationml/2006/ole">
              <p:oleObj spid="_x0000_s802822" name="Equation" r:id="rId8" imgW="291973" imgH="152334" progId="">
                <p:embed/>
              </p:oleObj>
            </a:graphicData>
          </a:graphic>
        </p:graphicFrame>
        <p:sp>
          <p:nvSpPr>
            <p:cNvPr id="10261"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10262"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648200"/>
            <a:ext cx="1028700" cy="1050925"/>
            <a:chOff x="408" y="2928"/>
            <a:chExt cx="648" cy="662"/>
          </a:xfrm>
        </p:grpSpPr>
        <p:graphicFrame>
          <p:nvGraphicFramePr>
            <p:cNvPr id="10251" name="PSPic"/>
            <p:cNvGraphicFramePr>
              <a:graphicFrameLocks noChangeAspect="1"/>
            </p:cNvGraphicFramePr>
            <p:nvPr/>
          </p:nvGraphicFramePr>
          <p:xfrm>
            <a:off x="528" y="3168"/>
            <a:ext cx="528" cy="422"/>
          </p:xfrm>
          <a:graphic>
            <a:graphicData uri="http://schemas.openxmlformats.org/presentationml/2006/ole">
              <p:oleObj spid="_x0000_s802821" name="Equation" r:id="rId9" imgW="190417" imgH="152334" progId="">
                <p:embed/>
              </p:oleObj>
            </a:graphicData>
          </a:graphic>
        </p:graphicFrame>
        <p:sp>
          <p:nvSpPr>
            <p:cNvPr id="10264" name="PSText"/>
            <p:cNvSpPr txBox="1">
              <a:spLocks noChangeArrowheads="1"/>
            </p:cNvSpPr>
            <p:nvPr/>
          </p:nvSpPr>
          <p:spPr bwMode="auto">
            <a:xfrm>
              <a:off x="528" y="2928"/>
              <a:ext cx="400" cy="240"/>
            </a:xfrm>
            <a:prstGeom prst="rect">
              <a:avLst/>
            </a:prstGeom>
            <a:noFill/>
            <a:ln w="9525">
              <a:noFill/>
              <a:miter lim="800000"/>
              <a:headEnd/>
              <a:tailEnd/>
            </a:ln>
            <a:effectLst/>
          </p:spPr>
          <p:txBody>
            <a:bodyPr/>
            <a:lstStyle/>
            <a:p>
              <a:r>
                <a:rPr lang="en-US" sz="2400"/>
                <a:t>4.</a:t>
              </a:r>
            </a:p>
          </p:txBody>
        </p:sp>
        <p:sp>
          <p:nvSpPr>
            <p:cNvPr id="10265" name="PSArrow"/>
            <p:cNvSpPr>
              <a:spLocks noChangeArrowheads="1"/>
            </p:cNvSpPr>
            <p:nvPr/>
          </p:nvSpPr>
          <p:spPr bwMode="auto">
            <a:xfrm>
              <a:off x="408"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648200"/>
            <a:ext cx="1028700" cy="1050925"/>
            <a:chOff x="1848" y="2928"/>
            <a:chExt cx="648" cy="662"/>
          </a:xfrm>
        </p:grpSpPr>
        <p:graphicFrame>
          <p:nvGraphicFramePr>
            <p:cNvPr id="10253" name="PSPic"/>
            <p:cNvGraphicFramePr>
              <a:graphicFrameLocks noChangeAspect="1"/>
            </p:cNvGraphicFramePr>
            <p:nvPr/>
          </p:nvGraphicFramePr>
          <p:xfrm>
            <a:off x="1968" y="3168"/>
            <a:ext cx="528" cy="422"/>
          </p:xfrm>
          <a:graphic>
            <a:graphicData uri="http://schemas.openxmlformats.org/presentationml/2006/ole">
              <p:oleObj spid="_x0000_s802820" name="Equation" r:id="rId10" imgW="190417" imgH="152334" progId="">
                <p:embed/>
              </p:oleObj>
            </a:graphicData>
          </a:graphic>
        </p:graphicFrame>
        <p:sp>
          <p:nvSpPr>
            <p:cNvPr id="10267" name="PSText"/>
            <p:cNvSpPr txBox="1">
              <a:spLocks noChangeArrowheads="1"/>
            </p:cNvSpPr>
            <p:nvPr/>
          </p:nvSpPr>
          <p:spPr bwMode="auto">
            <a:xfrm>
              <a:off x="1968" y="2928"/>
              <a:ext cx="400" cy="240"/>
            </a:xfrm>
            <a:prstGeom prst="rect">
              <a:avLst/>
            </a:prstGeom>
            <a:noFill/>
            <a:ln w="9525">
              <a:noFill/>
              <a:miter lim="800000"/>
              <a:headEnd/>
              <a:tailEnd/>
            </a:ln>
            <a:effectLst/>
          </p:spPr>
          <p:txBody>
            <a:bodyPr/>
            <a:lstStyle/>
            <a:p>
              <a:r>
                <a:rPr lang="en-US" sz="2400"/>
                <a:t>5.</a:t>
              </a:r>
            </a:p>
          </p:txBody>
        </p:sp>
        <p:sp>
          <p:nvSpPr>
            <p:cNvPr id="10268" name="PSArrow"/>
            <p:cNvSpPr>
              <a:spLocks noChangeArrowheads="1"/>
            </p:cNvSpPr>
            <p:nvPr/>
          </p:nvSpPr>
          <p:spPr bwMode="auto">
            <a:xfrm>
              <a:off x="1848" y="30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027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70" name="Object 30"/>
          <p:cNvGraphicFramePr>
            <a:graphicFrameLocks noChangeAspect="1"/>
          </p:cNvGraphicFramePr>
          <p:nvPr/>
        </p:nvGraphicFramePr>
        <p:xfrm>
          <a:off x="5715000" y="762000"/>
          <a:ext cx="2819400" cy="644525"/>
        </p:xfrm>
        <a:graphic>
          <a:graphicData uri="http://schemas.openxmlformats.org/presentationml/2006/ole">
            <p:oleObj spid="_x0000_s802819" name="Equation" r:id="rId11" imgW="9271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1341438"/>
          </a:xfrm>
        </p:spPr>
        <p:txBody>
          <a:bodyPr>
            <a:spAutoFit/>
          </a:bodyPr>
          <a:lstStyle/>
          <a:p>
            <a:r>
              <a:rPr lang="en-US" sz="3200"/>
              <a:t>Evaluate the iterated integral by converting to polar coordinates.</a:t>
            </a:r>
          </a:p>
        </p:txBody>
      </p:sp>
      <p:graphicFrame>
        <p:nvGraphicFramePr>
          <p:cNvPr id="11267" name="TPChart"/>
          <p:cNvGraphicFramePr>
            <a:graphicFrameLocks noChangeAspect="1"/>
          </p:cNvGraphicFramePr>
          <p:nvPr/>
        </p:nvGraphicFramePr>
        <p:xfrm>
          <a:off x="4508500" y="1651000"/>
          <a:ext cx="4572000" cy="5143500"/>
        </p:xfrm>
        <a:graphic>
          <a:graphicData uri="http://schemas.openxmlformats.org/presentationml/2006/ole">
            <p:oleObj spid="_x0000_s803842"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3179763"/>
            <a:ext cx="4114800" cy="2916237"/>
          </a:xfrm>
        </p:spPr>
        <p:txBody>
          <a:bodyPr>
            <a:spAutoFit/>
          </a:bodyPr>
          <a:lstStyle/>
          <a:p>
            <a:pPr marL="609600" indent="-609600">
              <a:buFontTx/>
              <a:buAutoNum type="arabicPeriod"/>
            </a:pPr>
            <a:r>
              <a:rPr lang="en-US"/>
              <a:t>20.11</a:t>
            </a:r>
          </a:p>
          <a:p>
            <a:pPr marL="609600" indent="-609600">
              <a:buFontTx/>
              <a:buAutoNum type="arabicPeriod"/>
            </a:pPr>
            <a:r>
              <a:rPr lang="en-US"/>
              <a:t>28.67</a:t>
            </a:r>
          </a:p>
          <a:p>
            <a:pPr marL="609600" indent="-609600">
              <a:buFontTx/>
              <a:buAutoNum type="arabicPeriod"/>
            </a:pPr>
            <a:r>
              <a:rPr lang="en-US"/>
              <a:t>11.03</a:t>
            </a:r>
          </a:p>
          <a:p>
            <a:pPr marL="609600" indent="-609600">
              <a:buFontTx/>
              <a:buAutoNum type="arabicPeriod"/>
            </a:pPr>
            <a:r>
              <a:rPr lang="en-US"/>
              <a:t>10.52</a:t>
            </a:r>
          </a:p>
          <a:p>
            <a:pPr marL="609600" indent="-609600">
              <a:buFontTx/>
              <a:buAutoNum type="arabicPeriod"/>
            </a:pPr>
            <a:r>
              <a:rPr lang="en-US"/>
              <a:t>19.65</a:t>
            </a:r>
          </a:p>
        </p:txBody>
      </p:sp>
      <p:sp>
        <p:nvSpPr>
          <p:cNvPr id="11270" name="Rectangle 6"/>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533400" y="1447800"/>
          <a:ext cx="3886200" cy="1487488"/>
        </p:xfrm>
        <a:graphic>
          <a:graphicData uri="http://schemas.openxmlformats.org/presentationml/2006/ole">
            <p:oleObj spid="_x0000_s803843" name="Equation" r:id="rId6" imgW="1397000" imgH="533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7788"/>
            <a:ext cx="8229600" cy="1827212"/>
          </a:xfrm>
        </p:spPr>
        <p:txBody>
          <a:bodyPr>
            <a:spAutoFit/>
          </a:bodyPr>
          <a:lstStyle/>
          <a:p>
            <a:r>
              <a:rPr lang="en-US" sz="2400"/>
              <a:t>A swimming pool is circular with a 20-ft diameter. The depth is constant along east-west lines and increases linearly from 4 ft at the south end to 9 ft at the north end. Find the volume of water in the pool.</a:t>
            </a:r>
          </a:p>
        </p:txBody>
      </p:sp>
      <p:graphicFrame>
        <p:nvGraphicFramePr>
          <p:cNvPr id="12291" name="TPChart"/>
          <p:cNvGraphicFramePr>
            <a:graphicFrameLocks noChangeAspect="1"/>
          </p:cNvGraphicFramePr>
          <p:nvPr/>
        </p:nvGraphicFramePr>
        <p:xfrm>
          <a:off x="4876800" y="2057400"/>
          <a:ext cx="4267200" cy="4800600"/>
        </p:xfrm>
        <a:graphic>
          <a:graphicData uri="http://schemas.openxmlformats.org/presentationml/2006/ole">
            <p:oleObj spid="_x0000_s804866"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304800" y="6858000"/>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grpSp>
        <p:nvGrpSpPr>
          <p:cNvPr id="2" name="Picture Choice 1"/>
          <p:cNvGrpSpPr>
            <a:grpSpLocks/>
          </p:cNvGrpSpPr>
          <p:nvPr/>
        </p:nvGrpSpPr>
        <p:grpSpPr bwMode="auto">
          <a:xfrm>
            <a:off x="533400" y="2263775"/>
            <a:ext cx="1936750" cy="1052513"/>
            <a:chOff x="370" y="1392"/>
            <a:chExt cx="1220" cy="663"/>
          </a:xfrm>
        </p:grpSpPr>
        <p:graphicFrame>
          <p:nvGraphicFramePr>
            <p:cNvPr id="12293" name="PSPic"/>
            <p:cNvGraphicFramePr>
              <a:graphicFrameLocks noChangeAspect="1"/>
            </p:cNvGraphicFramePr>
            <p:nvPr/>
          </p:nvGraphicFramePr>
          <p:xfrm>
            <a:off x="451" y="1645"/>
            <a:ext cx="1139" cy="410"/>
          </p:xfrm>
          <a:graphic>
            <a:graphicData uri="http://schemas.openxmlformats.org/presentationml/2006/ole">
              <p:oleObj spid="_x0000_s804871" name="Equation" r:id="rId6" imgW="558720" imgH="203040" progId="">
                <p:embed/>
              </p:oleObj>
            </a:graphicData>
          </a:graphic>
        </p:graphicFrame>
        <p:sp>
          <p:nvSpPr>
            <p:cNvPr id="12303" name="PSText"/>
            <p:cNvSpPr txBox="1">
              <a:spLocks noChangeArrowheads="1"/>
            </p:cNvSpPr>
            <p:nvPr/>
          </p:nvSpPr>
          <p:spPr bwMode="auto">
            <a:xfrm>
              <a:off x="490" y="1392"/>
              <a:ext cx="400" cy="240"/>
            </a:xfrm>
            <a:prstGeom prst="rect">
              <a:avLst/>
            </a:prstGeom>
            <a:noFill/>
            <a:ln w="9525">
              <a:noFill/>
              <a:miter lim="800000"/>
              <a:headEnd/>
              <a:tailEnd/>
            </a:ln>
            <a:effectLst/>
          </p:spPr>
          <p:txBody>
            <a:bodyPr/>
            <a:lstStyle/>
            <a:p>
              <a:r>
                <a:rPr lang="en-US" sz="2400"/>
                <a:t>1.</a:t>
              </a:r>
            </a:p>
          </p:txBody>
        </p:sp>
        <p:sp>
          <p:nvSpPr>
            <p:cNvPr id="12304" name="PSArrow"/>
            <p:cNvSpPr>
              <a:spLocks noChangeArrowheads="1"/>
            </p:cNvSpPr>
            <p:nvPr/>
          </p:nvSpPr>
          <p:spPr bwMode="auto">
            <a:xfrm>
              <a:off x="370"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3200" y="2286000"/>
            <a:ext cx="1936750" cy="1052513"/>
            <a:chOff x="1752" y="1392"/>
            <a:chExt cx="1220" cy="663"/>
          </a:xfrm>
        </p:grpSpPr>
        <p:graphicFrame>
          <p:nvGraphicFramePr>
            <p:cNvPr id="12295" name="PSPic"/>
            <p:cNvGraphicFramePr>
              <a:graphicFrameLocks noChangeAspect="1"/>
            </p:cNvGraphicFramePr>
            <p:nvPr/>
          </p:nvGraphicFramePr>
          <p:xfrm>
            <a:off x="1833" y="1644"/>
            <a:ext cx="1139" cy="411"/>
          </p:xfrm>
          <a:graphic>
            <a:graphicData uri="http://schemas.openxmlformats.org/presentationml/2006/ole">
              <p:oleObj spid="_x0000_s804870" name="Equation" r:id="rId7" imgW="558720" imgH="203040" progId="">
                <p:embed/>
              </p:oleObj>
            </a:graphicData>
          </a:graphic>
        </p:graphicFrame>
        <p:sp>
          <p:nvSpPr>
            <p:cNvPr id="12306" name="PSText"/>
            <p:cNvSpPr txBox="1">
              <a:spLocks noChangeArrowheads="1"/>
            </p:cNvSpPr>
            <p:nvPr/>
          </p:nvSpPr>
          <p:spPr bwMode="auto">
            <a:xfrm>
              <a:off x="1872" y="1392"/>
              <a:ext cx="400" cy="240"/>
            </a:xfrm>
            <a:prstGeom prst="rect">
              <a:avLst/>
            </a:prstGeom>
            <a:noFill/>
            <a:ln w="9525">
              <a:noFill/>
              <a:miter lim="800000"/>
              <a:headEnd/>
              <a:tailEnd/>
            </a:ln>
            <a:effectLst/>
          </p:spPr>
          <p:txBody>
            <a:bodyPr/>
            <a:lstStyle/>
            <a:p>
              <a:r>
                <a:rPr lang="en-US" sz="2400"/>
                <a:t>2.</a:t>
              </a:r>
            </a:p>
          </p:txBody>
        </p:sp>
        <p:sp>
          <p:nvSpPr>
            <p:cNvPr id="12307" name="PSArrow"/>
            <p:cNvSpPr>
              <a:spLocks noChangeArrowheads="1"/>
            </p:cNvSpPr>
            <p:nvPr/>
          </p:nvSpPr>
          <p:spPr bwMode="auto">
            <a:xfrm>
              <a:off x="175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47800" y="3581400"/>
            <a:ext cx="2276475" cy="1052513"/>
            <a:chOff x="936" y="2208"/>
            <a:chExt cx="1434" cy="663"/>
          </a:xfrm>
        </p:grpSpPr>
        <p:graphicFrame>
          <p:nvGraphicFramePr>
            <p:cNvPr id="12297" name="PSPic"/>
            <p:cNvGraphicFramePr>
              <a:graphicFrameLocks noChangeAspect="1"/>
            </p:cNvGraphicFramePr>
            <p:nvPr/>
          </p:nvGraphicFramePr>
          <p:xfrm>
            <a:off x="991" y="2461"/>
            <a:ext cx="1379" cy="410"/>
          </p:xfrm>
          <a:graphic>
            <a:graphicData uri="http://schemas.openxmlformats.org/presentationml/2006/ole">
              <p:oleObj spid="_x0000_s804869" name="Equation" r:id="rId8" imgW="672840" imgH="203040" progId="">
                <p:embed/>
              </p:oleObj>
            </a:graphicData>
          </a:graphic>
        </p:graphicFrame>
        <p:sp>
          <p:nvSpPr>
            <p:cNvPr id="12309"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12310"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93725" y="4870450"/>
            <a:ext cx="1936750" cy="1052513"/>
            <a:chOff x="408" y="3034"/>
            <a:chExt cx="1220" cy="663"/>
          </a:xfrm>
        </p:grpSpPr>
        <p:graphicFrame>
          <p:nvGraphicFramePr>
            <p:cNvPr id="12299" name="PSPic"/>
            <p:cNvGraphicFramePr>
              <a:graphicFrameLocks noChangeAspect="1"/>
            </p:cNvGraphicFramePr>
            <p:nvPr/>
          </p:nvGraphicFramePr>
          <p:xfrm>
            <a:off x="488" y="3287"/>
            <a:ext cx="1140" cy="410"/>
          </p:xfrm>
          <a:graphic>
            <a:graphicData uri="http://schemas.openxmlformats.org/presentationml/2006/ole">
              <p:oleObj spid="_x0000_s804868" name="Equation" r:id="rId9" imgW="558720" imgH="203040" progId="">
                <p:embed/>
              </p:oleObj>
            </a:graphicData>
          </a:graphic>
        </p:graphicFrame>
        <p:sp>
          <p:nvSpPr>
            <p:cNvPr id="12312" name="PSText"/>
            <p:cNvSpPr txBox="1">
              <a:spLocks noChangeArrowheads="1"/>
            </p:cNvSpPr>
            <p:nvPr/>
          </p:nvSpPr>
          <p:spPr bwMode="auto">
            <a:xfrm>
              <a:off x="528" y="3034"/>
              <a:ext cx="400" cy="240"/>
            </a:xfrm>
            <a:prstGeom prst="rect">
              <a:avLst/>
            </a:prstGeom>
            <a:noFill/>
            <a:ln w="9525">
              <a:noFill/>
              <a:miter lim="800000"/>
              <a:headEnd/>
              <a:tailEnd/>
            </a:ln>
            <a:effectLst/>
          </p:spPr>
          <p:txBody>
            <a:bodyPr/>
            <a:lstStyle/>
            <a:p>
              <a:r>
                <a:rPr lang="en-US" sz="2400"/>
                <a:t>4.</a:t>
              </a:r>
            </a:p>
          </p:txBody>
        </p:sp>
        <p:sp>
          <p:nvSpPr>
            <p:cNvPr id="12313" name="PSArrow"/>
            <p:cNvSpPr>
              <a:spLocks noChangeArrowheads="1"/>
            </p:cNvSpPr>
            <p:nvPr/>
          </p:nvSpPr>
          <p:spPr bwMode="auto">
            <a:xfrm>
              <a:off x="408" y="319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03525" y="4854575"/>
            <a:ext cx="2274888" cy="1052513"/>
            <a:chOff x="1800" y="3024"/>
            <a:chExt cx="1433" cy="663"/>
          </a:xfrm>
        </p:grpSpPr>
        <p:graphicFrame>
          <p:nvGraphicFramePr>
            <p:cNvPr id="12301" name="PSPic"/>
            <p:cNvGraphicFramePr>
              <a:graphicFrameLocks noChangeAspect="1"/>
            </p:cNvGraphicFramePr>
            <p:nvPr/>
          </p:nvGraphicFramePr>
          <p:xfrm>
            <a:off x="1855" y="3276"/>
            <a:ext cx="1378" cy="411"/>
          </p:xfrm>
          <a:graphic>
            <a:graphicData uri="http://schemas.openxmlformats.org/presentationml/2006/ole">
              <p:oleObj spid="_x0000_s804867" name="Equation" r:id="rId10" imgW="672840" imgH="203040" progId="">
                <p:embed/>
              </p:oleObj>
            </a:graphicData>
          </a:graphic>
        </p:graphicFrame>
        <p:sp>
          <p:nvSpPr>
            <p:cNvPr id="12315" name="PSText"/>
            <p:cNvSpPr txBox="1">
              <a:spLocks noChangeArrowheads="1"/>
            </p:cNvSpPr>
            <p:nvPr/>
          </p:nvSpPr>
          <p:spPr bwMode="auto">
            <a:xfrm>
              <a:off x="1920" y="3024"/>
              <a:ext cx="400" cy="240"/>
            </a:xfrm>
            <a:prstGeom prst="rect">
              <a:avLst/>
            </a:prstGeom>
            <a:noFill/>
            <a:ln w="9525">
              <a:noFill/>
              <a:miter lim="800000"/>
              <a:headEnd/>
              <a:tailEnd/>
            </a:ln>
            <a:effectLst/>
          </p:spPr>
          <p:txBody>
            <a:bodyPr/>
            <a:lstStyle/>
            <a:p>
              <a:r>
                <a:rPr lang="en-US" sz="2400"/>
                <a:t>5.</a:t>
              </a:r>
            </a:p>
          </p:txBody>
        </p:sp>
        <p:sp>
          <p:nvSpPr>
            <p:cNvPr id="12316" name="PSArrow"/>
            <p:cNvSpPr>
              <a:spLocks noChangeArrowheads="1"/>
            </p:cNvSpPr>
            <p:nvPr/>
          </p:nvSpPr>
          <p:spPr bwMode="auto">
            <a:xfrm>
              <a:off x="1800"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381000" y="61913"/>
            <a:ext cx="8686800" cy="2376487"/>
          </a:xfrm>
        </p:spPr>
        <p:txBody>
          <a:bodyPr>
            <a:spAutoFit/>
          </a:bodyPr>
          <a:lstStyle/>
          <a:p>
            <a:r>
              <a:rPr lang="en-US" sz="2200"/>
              <a:t>Find the center of mass of a lamina in the shape of an isosceles right triangle with equal sides of length </a:t>
            </a:r>
            <a:r>
              <a:rPr lang="en-US" sz="2200" i="1"/>
              <a:t>a</a:t>
            </a:r>
            <a:r>
              <a:rPr lang="en-US" sz="2200"/>
              <a:t> = 5 if the density at any point is proportional to the square of the distance from the vertex opposite the hypotenuse. Assume the vertex opposite the hypotenuse is located at (0, 0), and that the sides are along the positive axes.</a:t>
            </a:r>
          </a:p>
        </p:txBody>
      </p:sp>
      <p:graphicFrame>
        <p:nvGraphicFramePr>
          <p:cNvPr id="13315" name="TPChart"/>
          <p:cNvGraphicFramePr>
            <a:graphicFrameLocks noChangeAspect="1"/>
          </p:cNvGraphicFramePr>
          <p:nvPr/>
        </p:nvGraphicFramePr>
        <p:xfrm>
          <a:off x="4876800" y="2133600"/>
          <a:ext cx="4198938" cy="4724400"/>
        </p:xfrm>
        <a:graphic>
          <a:graphicData uri="http://schemas.openxmlformats.org/presentationml/2006/ole">
            <p:oleObj spid="_x0000_s805890"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(5, 3)</a:t>
            </a:r>
          </a:p>
          <a:p>
            <a:pPr marL="609600" indent="-609600">
              <a:buFontTx/>
              <a:buAutoNum type="arabicPeriod"/>
            </a:pPr>
            <a:r>
              <a:rPr lang="en-US"/>
              <a:t>(2, 2)</a:t>
            </a:r>
          </a:p>
          <a:p>
            <a:pPr marL="609600" indent="-609600">
              <a:buFontTx/>
              <a:buAutoNum type="arabicPeriod"/>
            </a:pPr>
            <a:r>
              <a:rPr lang="en-US"/>
              <a:t>(2, 4)</a:t>
            </a:r>
          </a:p>
          <a:p>
            <a:pPr marL="609600" indent="-609600">
              <a:buFontTx/>
              <a:buAutoNum type="arabicPeriod"/>
            </a:pPr>
            <a:r>
              <a:rPr lang="en-US"/>
              <a:t>(3, 3)</a:t>
            </a:r>
          </a:p>
          <a:p>
            <a:pPr marL="609600" indent="-609600">
              <a:buFontTx/>
              <a:buAutoNum type="arabicPeriod"/>
            </a:pPr>
            <a:r>
              <a:rPr lang="en-US"/>
              <a:t>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0"/>
            <a:ext cx="8229600" cy="1905000"/>
          </a:xfrm>
        </p:spPr>
        <p:txBody>
          <a:bodyPr>
            <a:spAutoFit/>
          </a:bodyPr>
          <a:lstStyle/>
          <a:p>
            <a:pPr>
              <a:lnSpc>
                <a:spcPct val="120000"/>
              </a:lnSpc>
            </a:pPr>
            <a:r>
              <a:rPr lang="en-US" sz="2800"/>
              <a:t>Find the area of the surface. The part of the surface                   that lies above the triangle with vertices ( 0, 0 ),  ( 2, 2 ), and ( 0, 2 ).</a:t>
            </a:r>
          </a:p>
        </p:txBody>
      </p:sp>
      <p:graphicFrame>
        <p:nvGraphicFramePr>
          <p:cNvPr id="14339" name="TPChart"/>
          <p:cNvGraphicFramePr>
            <a:graphicFrameLocks noChangeAspect="1"/>
          </p:cNvGraphicFramePr>
          <p:nvPr/>
        </p:nvGraphicFramePr>
        <p:xfrm>
          <a:off x="5305425" y="2133600"/>
          <a:ext cx="3838575" cy="4724400"/>
        </p:xfrm>
        <a:graphic>
          <a:graphicData uri="http://schemas.openxmlformats.org/presentationml/2006/ole">
            <p:oleObj spid="_x0000_s806914" name="Chart" r:id="rId5" imgW="4571989" imgH="5143584" progId="MSGraph.Chart.8">
              <p:embed followColorScheme="full"/>
            </p:oleObj>
          </a:graphicData>
        </a:graphic>
      </p:graphicFrame>
      <p:sp>
        <p:nvSpPr>
          <p:cNvPr id="14340" name="TPAnswers" hidden="1"/>
          <p:cNvSpPr>
            <a:spLocks noGrp="1" noChangeArrowheads="1"/>
          </p:cNvSpPr>
          <p:nvPr>
            <p:ph type="body" idx="1"/>
            <p:custDataLst>
              <p:tags r:id="rId3"/>
            </p:custDataLst>
          </p:nvPr>
        </p:nvSpPr>
        <p:spPr>
          <a:xfrm>
            <a:off x="304800" y="68580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228600" y="2232025"/>
            <a:ext cx="2382838" cy="1174750"/>
            <a:chOff x="264" y="1406"/>
            <a:chExt cx="1501" cy="740"/>
          </a:xfrm>
        </p:grpSpPr>
        <p:graphicFrame>
          <p:nvGraphicFramePr>
            <p:cNvPr id="14341" name="PSPic"/>
            <p:cNvGraphicFramePr>
              <a:graphicFrameLocks noChangeAspect="1"/>
            </p:cNvGraphicFramePr>
            <p:nvPr/>
          </p:nvGraphicFramePr>
          <p:xfrm>
            <a:off x="384" y="1646"/>
            <a:ext cx="1381" cy="500"/>
          </p:xfrm>
          <a:graphic>
            <a:graphicData uri="http://schemas.openxmlformats.org/presentationml/2006/ole">
              <p:oleObj spid="_x0000_s806920" name="Equation" r:id="rId6" imgW="990600" imgH="355600" progId="">
                <p:embed/>
              </p:oleObj>
            </a:graphicData>
          </a:graphic>
        </p:graphicFrame>
        <p:sp>
          <p:nvSpPr>
            <p:cNvPr id="14351" name="PSText"/>
            <p:cNvSpPr txBox="1">
              <a:spLocks noChangeArrowheads="1"/>
            </p:cNvSpPr>
            <p:nvPr/>
          </p:nvSpPr>
          <p:spPr bwMode="auto">
            <a:xfrm>
              <a:off x="384" y="1406"/>
              <a:ext cx="400" cy="240"/>
            </a:xfrm>
            <a:prstGeom prst="rect">
              <a:avLst/>
            </a:prstGeom>
            <a:noFill/>
            <a:ln w="9525">
              <a:noFill/>
              <a:miter lim="800000"/>
              <a:headEnd/>
              <a:tailEnd/>
            </a:ln>
            <a:effectLst/>
          </p:spPr>
          <p:txBody>
            <a:bodyPr/>
            <a:lstStyle/>
            <a:p>
              <a:r>
                <a:rPr lang="en-US" sz="2400"/>
                <a:t>1.</a:t>
              </a:r>
            </a:p>
          </p:txBody>
        </p:sp>
        <p:sp>
          <p:nvSpPr>
            <p:cNvPr id="14352" name="PSArrow"/>
            <p:cNvSpPr>
              <a:spLocks noChangeArrowheads="1"/>
            </p:cNvSpPr>
            <p:nvPr/>
          </p:nvSpPr>
          <p:spPr bwMode="auto">
            <a:xfrm>
              <a:off x="264" y="15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216275" y="2209800"/>
            <a:ext cx="2346325" cy="1258888"/>
            <a:chOff x="1752" y="1392"/>
            <a:chExt cx="1478" cy="793"/>
          </a:xfrm>
        </p:grpSpPr>
        <p:graphicFrame>
          <p:nvGraphicFramePr>
            <p:cNvPr id="14343" name="PSPic"/>
            <p:cNvGraphicFramePr>
              <a:graphicFrameLocks noChangeAspect="1"/>
            </p:cNvGraphicFramePr>
            <p:nvPr/>
          </p:nvGraphicFramePr>
          <p:xfrm>
            <a:off x="1872" y="1632"/>
            <a:ext cx="1358" cy="553"/>
          </p:xfrm>
          <a:graphic>
            <a:graphicData uri="http://schemas.openxmlformats.org/presentationml/2006/ole">
              <p:oleObj spid="_x0000_s806919" name="Equation" r:id="rId7" imgW="977900" imgH="393700" progId="">
                <p:embed/>
              </p:oleObj>
            </a:graphicData>
          </a:graphic>
        </p:graphicFrame>
        <p:sp>
          <p:nvSpPr>
            <p:cNvPr id="14354" name="PSText"/>
            <p:cNvSpPr txBox="1">
              <a:spLocks noChangeArrowheads="1"/>
            </p:cNvSpPr>
            <p:nvPr/>
          </p:nvSpPr>
          <p:spPr bwMode="auto">
            <a:xfrm>
              <a:off x="1872" y="1392"/>
              <a:ext cx="400" cy="240"/>
            </a:xfrm>
            <a:prstGeom prst="rect">
              <a:avLst/>
            </a:prstGeom>
            <a:noFill/>
            <a:ln w="9525">
              <a:noFill/>
              <a:miter lim="800000"/>
              <a:headEnd/>
              <a:tailEnd/>
            </a:ln>
            <a:effectLst/>
          </p:spPr>
          <p:txBody>
            <a:bodyPr/>
            <a:lstStyle/>
            <a:p>
              <a:r>
                <a:rPr lang="en-US" sz="2400"/>
                <a:t>2.</a:t>
              </a:r>
            </a:p>
          </p:txBody>
        </p:sp>
        <p:sp>
          <p:nvSpPr>
            <p:cNvPr id="14355" name="PSArrow"/>
            <p:cNvSpPr>
              <a:spLocks noChangeArrowheads="1"/>
            </p:cNvSpPr>
            <p:nvPr/>
          </p:nvSpPr>
          <p:spPr bwMode="auto">
            <a:xfrm>
              <a:off x="175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694113"/>
            <a:ext cx="2549525" cy="1258887"/>
            <a:chOff x="888" y="2208"/>
            <a:chExt cx="1606" cy="793"/>
          </a:xfrm>
        </p:grpSpPr>
        <p:graphicFrame>
          <p:nvGraphicFramePr>
            <p:cNvPr id="14345" name="PSPic"/>
            <p:cNvGraphicFramePr>
              <a:graphicFrameLocks noChangeAspect="1"/>
            </p:cNvGraphicFramePr>
            <p:nvPr/>
          </p:nvGraphicFramePr>
          <p:xfrm>
            <a:off x="1008" y="2448"/>
            <a:ext cx="1486" cy="553"/>
          </p:xfrm>
          <a:graphic>
            <a:graphicData uri="http://schemas.openxmlformats.org/presentationml/2006/ole">
              <p:oleObj spid="_x0000_s806918" name="Equation" r:id="rId8" imgW="1066800" imgH="393700" progId="">
                <p:embed/>
              </p:oleObj>
            </a:graphicData>
          </a:graphic>
        </p:graphicFrame>
        <p:sp>
          <p:nvSpPr>
            <p:cNvPr id="14357"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14358"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28600" y="5065713"/>
            <a:ext cx="2887663" cy="1258887"/>
            <a:chOff x="264" y="3014"/>
            <a:chExt cx="1819" cy="793"/>
          </a:xfrm>
        </p:grpSpPr>
        <p:graphicFrame>
          <p:nvGraphicFramePr>
            <p:cNvPr id="14347" name="PSPic"/>
            <p:cNvGraphicFramePr>
              <a:graphicFrameLocks noChangeAspect="1"/>
            </p:cNvGraphicFramePr>
            <p:nvPr/>
          </p:nvGraphicFramePr>
          <p:xfrm>
            <a:off x="384" y="3254"/>
            <a:ext cx="1699" cy="553"/>
          </p:xfrm>
          <a:graphic>
            <a:graphicData uri="http://schemas.openxmlformats.org/presentationml/2006/ole">
              <p:oleObj spid="_x0000_s806917" name="Equation" r:id="rId9" imgW="1219200" imgH="393700" progId="">
                <p:embed/>
              </p:oleObj>
            </a:graphicData>
          </a:graphic>
        </p:graphicFrame>
        <p:sp>
          <p:nvSpPr>
            <p:cNvPr id="14360" name="PSText"/>
            <p:cNvSpPr txBox="1">
              <a:spLocks noChangeArrowheads="1"/>
            </p:cNvSpPr>
            <p:nvPr/>
          </p:nvSpPr>
          <p:spPr bwMode="auto">
            <a:xfrm>
              <a:off x="384" y="3014"/>
              <a:ext cx="400" cy="240"/>
            </a:xfrm>
            <a:prstGeom prst="rect">
              <a:avLst/>
            </a:prstGeom>
            <a:noFill/>
            <a:ln w="9525">
              <a:noFill/>
              <a:miter lim="800000"/>
              <a:headEnd/>
              <a:tailEnd/>
            </a:ln>
            <a:effectLst/>
          </p:spPr>
          <p:txBody>
            <a:bodyPr/>
            <a:lstStyle/>
            <a:p>
              <a:r>
                <a:rPr lang="en-US" sz="2400"/>
                <a:t>4.</a:t>
              </a:r>
            </a:p>
          </p:txBody>
        </p:sp>
        <p:sp>
          <p:nvSpPr>
            <p:cNvPr id="14361" name="PSArrow"/>
            <p:cNvSpPr>
              <a:spLocks noChangeArrowheads="1"/>
            </p:cNvSpPr>
            <p:nvPr/>
          </p:nvSpPr>
          <p:spPr bwMode="auto">
            <a:xfrm>
              <a:off x="264" y="317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92475" y="5065713"/>
            <a:ext cx="2095500" cy="1258887"/>
            <a:chOff x="1800" y="3014"/>
            <a:chExt cx="1320" cy="793"/>
          </a:xfrm>
        </p:grpSpPr>
        <p:graphicFrame>
          <p:nvGraphicFramePr>
            <p:cNvPr id="14349" name="PSPic"/>
            <p:cNvGraphicFramePr>
              <a:graphicFrameLocks noChangeAspect="1"/>
            </p:cNvGraphicFramePr>
            <p:nvPr/>
          </p:nvGraphicFramePr>
          <p:xfrm>
            <a:off x="1920" y="3254"/>
            <a:ext cx="1200" cy="553"/>
          </p:xfrm>
          <a:graphic>
            <a:graphicData uri="http://schemas.openxmlformats.org/presentationml/2006/ole">
              <p:oleObj spid="_x0000_s806916" name="Equation" r:id="rId10" imgW="863225" imgH="393529" progId="">
                <p:embed/>
              </p:oleObj>
            </a:graphicData>
          </a:graphic>
        </p:graphicFrame>
        <p:sp>
          <p:nvSpPr>
            <p:cNvPr id="14363" name="PSText"/>
            <p:cNvSpPr txBox="1">
              <a:spLocks noChangeArrowheads="1"/>
            </p:cNvSpPr>
            <p:nvPr/>
          </p:nvSpPr>
          <p:spPr bwMode="auto">
            <a:xfrm>
              <a:off x="1920" y="3014"/>
              <a:ext cx="400" cy="240"/>
            </a:xfrm>
            <a:prstGeom prst="rect">
              <a:avLst/>
            </a:prstGeom>
            <a:noFill/>
            <a:ln w="9525">
              <a:noFill/>
              <a:miter lim="800000"/>
              <a:headEnd/>
              <a:tailEnd/>
            </a:ln>
            <a:effectLst/>
          </p:spPr>
          <p:txBody>
            <a:bodyPr/>
            <a:lstStyle/>
            <a:p>
              <a:r>
                <a:rPr lang="en-US" sz="2400"/>
                <a:t>5.</a:t>
              </a:r>
            </a:p>
          </p:txBody>
        </p:sp>
        <p:sp>
          <p:nvSpPr>
            <p:cNvPr id="14364" name="PSArrow"/>
            <p:cNvSpPr>
              <a:spLocks noChangeArrowheads="1"/>
            </p:cNvSpPr>
            <p:nvPr/>
          </p:nvSpPr>
          <p:spPr bwMode="auto">
            <a:xfrm>
              <a:off x="1800" y="317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436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66" name="Object 30"/>
          <p:cNvGraphicFramePr>
            <a:graphicFrameLocks noChangeAspect="1"/>
          </p:cNvGraphicFramePr>
          <p:nvPr/>
        </p:nvGraphicFramePr>
        <p:xfrm>
          <a:off x="1752600" y="762000"/>
          <a:ext cx="1828800" cy="700088"/>
        </p:xfrm>
        <a:graphic>
          <a:graphicData uri="http://schemas.openxmlformats.org/presentationml/2006/ole">
            <p:oleObj spid="_x0000_s806915" name="Equation" r:id="rId11" imgW="558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28575"/>
            <a:ext cx="8229600" cy="1647825"/>
          </a:xfrm>
        </p:spPr>
        <p:txBody>
          <a:bodyPr>
            <a:spAutoFit/>
          </a:bodyPr>
          <a:lstStyle/>
          <a:p>
            <a:r>
              <a:rPr lang="en-US" sz="2800"/>
              <a:t>Find the area of the part of hyperbolic paraboloid  </a:t>
            </a:r>
            <a:r>
              <a:rPr lang="en-US" sz="2800" i="1"/>
              <a:t>z</a:t>
            </a:r>
            <a:r>
              <a:rPr lang="en-US" sz="2800"/>
              <a:t> = </a:t>
            </a:r>
            <a:r>
              <a:rPr lang="en-US" sz="2800" i="1"/>
              <a:t>y</a:t>
            </a:r>
            <a:r>
              <a:rPr lang="en-US" sz="2800" baseline="30000"/>
              <a:t>2</a:t>
            </a:r>
            <a:r>
              <a:rPr lang="en-US" sz="2800"/>
              <a:t> – </a:t>
            </a:r>
            <a:r>
              <a:rPr lang="en-US" sz="2800" i="1"/>
              <a:t>x</a:t>
            </a:r>
            <a:r>
              <a:rPr lang="en-US" sz="2800" baseline="30000"/>
              <a:t>2</a:t>
            </a:r>
            <a:r>
              <a:rPr lang="en-US" sz="2800"/>
              <a:t> that lies between the cylinders             </a:t>
            </a:r>
            <a:r>
              <a:rPr lang="en-US" sz="2800" i="1"/>
              <a:t>x</a:t>
            </a:r>
            <a:r>
              <a:rPr lang="en-US" sz="2800" baseline="30000"/>
              <a:t>2 </a:t>
            </a:r>
            <a:r>
              <a:rPr lang="en-US" sz="2800"/>
              <a:t>+ </a:t>
            </a:r>
            <a:r>
              <a:rPr lang="en-US" sz="2800" i="1"/>
              <a:t>y</a:t>
            </a:r>
            <a:r>
              <a:rPr lang="en-US" sz="2800" baseline="30000"/>
              <a:t>2 </a:t>
            </a:r>
            <a:r>
              <a:rPr lang="en-US" sz="2800"/>
              <a:t> = 1 and </a:t>
            </a:r>
            <a:r>
              <a:rPr lang="en-US" sz="2800" i="1"/>
              <a:t>x</a:t>
            </a:r>
            <a:r>
              <a:rPr lang="en-US" sz="2800" baseline="30000"/>
              <a:t>2 </a:t>
            </a:r>
            <a:r>
              <a:rPr lang="en-US" sz="2800"/>
              <a:t>+ </a:t>
            </a:r>
            <a:r>
              <a:rPr lang="en-US" sz="2800" i="1"/>
              <a:t>y</a:t>
            </a:r>
            <a:r>
              <a:rPr lang="en-US" sz="2800" baseline="30000"/>
              <a:t>2 </a:t>
            </a:r>
            <a:r>
              <a:rPr lang="en-US" sz="2800"/>
              <a:t> = 16.</a:t>
            </a:r>
          </a:p>
        </p:txBody>
      </p:sp>
      <p:graphicFrame>
        <p:nvGraphicFramePr>
          <p:cNvPr id="15363" name="TPChart"/>
          <p:cNvGraphicFramePr>
            <a:graphicFrameLocks noChangeAspect="1"/>
          </p:cNvGraphicFramePr>
          <p:nvPr/>
        </p:nvGraphicFramePr>
        <p:xfrm>
          <a:off x="4572000" y="1714500"/>
          <a:ext cx="4572000" cy="5143500"/>
        </p:xfrm>
        <a:graphic>
          <a:graphicData uri="http://schemas.openxmlformats.org/presentationml/2006/ole">
            <p:oleObj spid="_x0000_s807938"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381000" y="70104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304800" y="2054225"/>
            <a:ext cx="2159000" cy="1222375"/>
            <a:chOff x="264" y="1200"/>
            <a:chExt cx="1360" cy="770"/>
          </a:xfrm>
        </p:grpSpPr>
        <p:graphicFrame>
          <p:nvGraphicFramePr>
            <p:cNvPr id="15365" name="PSPic"/>
            <p:cNvGraphicFramePr>
              <a:graphicFrameLocks noChangeAspect="1"/>
            </p:cNvGraphicFramePr>
            <p:nvPr/>
          </p:nvGraphicFramePr>
          <p:xfrm>
            <a:off x="384" y="1440"/>
            <a:ext cx="1240" cy="530"/>
          </p:xfrm>
          <a:graphic>
            <a:graphicData uri="http://schemas.openxmlformats.org/presentationml/2006/ole">
              <p:oleObj spid="_x0000_s807943" name="Equation" r:id="rId6" imgW="850900" imgH="368300" progId="">
                <p:embed/>
              </p:oleObj>
            </a:graphicData>
          </a:graphic>
        </p:graphicFrame>
        <p:sp>
          <p:nvSpPr>
            <p:cNvPr id="15375" name="PSText"/>
            <p:cNvSpPr txBox="1">
              <a:spLocks noChangeArrowheads="1"/>
            </p:cNvSpPr>
            <p:nvPr/>
          </p:nvSpPr>
          <p:spPr bwMode="auto">
            <a:xfrm>
              <a:off x="384" y="1200"/>
              <a:ext cx="400" cy="240"/>
            </a:xfrm>
            <a:prstGeom prst="rect">
              <a:avLst/>
            </a:prstGeom>
            <a:noFill/>
            <a:ln w="9525">
              <a:noFill/>
              <a:miter lim="800000"/>
              <a:headEnd/>
              <a:tailEnd/>
            </a:ln>
            <a:effectLst/>
          </p:spPr>
          <p:txBody>
            <a:bodyPr/>
            <a:lstStyle/>
            <a:p>
              <a:r>
                <a:rPr lang="en-US" sz="2400"/>
                <a:t>1.</a:t>
              </a:r>
            </a:p>
          </p:txBody>
        </p:sp>
        <p:sp>
          <p:nvSpPr>
            <p:cNvPr id="15376" name="PSArrow"/>
            <p:cNvSpPr>
              <a:spLocks noChangeArrowheads="1"/>
            </p:cNvSpPr>
            <p:nvPr/>
          </p:nvSpPr>
          <p:spPr bwMode="auto">
            <a:xfrm>
              <a:off x="26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38450" y="2054225"/>
            <a:ext cx="1733550" cy="1222375"/>
            <a:chOff x="1704" y="1200"/>
            <a:chExt cx="1092" cy="770"/>
          </a:xfrm>
        </p:grpSpPr>
        <p:graphicFrame>
          <p:nvGraphicFramePr>
            <p:cNvPr id="15367" name="PSPic"/>
            <p:cNvGraphicFramePr>
              <a:graphicFrameLocks noChangeAspect="1"/>
            </p:cNvGraphicFramePr>
            <p:nvPr/>
          </p:nvGraphicFramePr>
          <p:xfrm>
            <a:off x="1824" y="1440"/>
            <a:ext cx="972" cy="530"/>
          </p:xfrm>
          <a:graphic>
            <a:graphicData uri="http://schemas.openxmlformats.org/presentationml/2006/ole">
              <p:oleObj spid="_x0000_s807942" name="Equation" r:id="rId7" imgW="673100" imgH="368300" progId="">
                <p:embed/>
              </p:oleObj>
            </a:graphicData>
          </a:graphic>
        </p:graphicFrame>
        <p:sp>
          <p:nvSpPr>
            <p:cNvPr id="15378" name="PSText"/>
            <p:cNvSpPr txBox="1">
              <a:spLocks noChangeArrowheads="1"/>
            </p:cNvSpPr>
            <p:nvPr/>
          </p:nvSpPr>
          <p:spPr bwMode="auto">
            <a:xfrm>
              <a:off x="1824" y="1200"/>
              <a:ext cx="400" cy="240"/>
            </a:xfrm>
            <a:prstGeom prst="rect">
              <a:avLst/>
            </a:prstGeom>
            <a:noFill/>
            <a:ln w="9525">
              <a:noFill/>
              <a:miter lim="800000"/>
              <a:headEnd/>
              <a:tailEnd/>
            </a:ln>
            <a:effectLst/>
          </p:spPr>
          <p:txBody>
            <a:bodyPr/>
            <a:lstStyle/>
            <a:p>
              <a:r>
                <a:rPr lang="en-US" sz="2400"/>
                <a:t>2.</a:t>
              </a:r>
            </a:p>
          </p:txBody>
        </p:sp>
        <p:sp>
          <p:nvSpPr>
            <p:cNvPr id="15379" name="PSArrow"/>
            <p:cNvSpPr>
              <a:spLocks noChangeArrowheads="1"/>
            </p:cNvSpPr>
            <p:nvPr/>
          </p:nvSpPr>
          <p:spPr bwMode="auto">
            <a:xfrm>
              <a:off x="170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33500" y="3594100"/>
            <a:ext cx="2159000" cy="1222375"/>
            <a:chOff x="840" y="2170"/>
            <a:chExt cx="1360" cy="770"/>
          </a:xfrm>
        </p:grpSpPr>
        <p:graphicFrame>
          <p:nvGraphicFramePr>
            <p:cNvPr id="15369" name="PSPic"/>
            <p:cNvGraphicFramePr>
              <a:graphicFrameLocks noChangeAspect="1"/>
            </p:cNvGraphicFramePr>
            <p:nvPr/>
          </p:nvGraphicFramePr>
          <p:xfrm>
            <a:off x="960" y="2410"/>
            <a:ext cx="1240" cy="530"/>
          </p:xfrm>
          <a:graphic>
            <a:graphicData uri="http://schemas.openxmlformats.org/presentationml/2006/ole">
              <p:oleObj spid="_x0000_s807941" name="Equation" r:id="rId8" imgW="850900" imgH="368300" progId="">
                <p:embed/>
              </p:oleObj>
            </a:graphicData>
          </a:graphic>
        </p:graphicFrame>
        <p:sp>
          <p:nvSpPr>
            <p:cNvPr id="15381" name="PSText"/>
            <p:cNvSpPr txBox="1">
              <a:spLocks noChangeArrowheads="1"/>
            </p:cNvSpPr>
            <p:nvPr/>
          </p:nvSpPr>
          <p:spPr bwMode="auto">
            <a:xfrm>
              <a:off x="960" y="2170"/>
              <a:ext cx="400" cy="240"/>
            </a:xfrm>
            <a:prstGeom prst="rect">
              <a:avLst/>
            </a:prstGeom>
            <a:noFill/>
            <a:ln w="9525">
              <a:noFill/>
              <a:miter lim="800000"/>
              <a:headEnd/>
              <a:tailEnd/>
            </a:ln>
            <a:effectLst/>
          </p:spPr>
          <p:txBody>
            <a:bodyPr/>
            <a:lstStyle/>
            <a:p>
              <a:r>
                <a:rPr lang="en-US" sz="2400"/>
                <a:t>3.</a:t>
              </a:r>
            </a:p>
          </p:txBody>
        </p:sp>
        <p:sp>
          <p:nvSpPr>
            <p:cNvPr id="15382" name="PSArrow"/>
            <p:cNvSpPr>
              <a:spLocks noChangeArrowheads="1"/>
            </p:cNvSpPr>
            <p:nvPr/>
          </p:nvSpPr>
          <p:spPr bwMode="auto">
            <a:xfrm>
              <a:off x="840" y="233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102225"/>
            <a:ext cx="1733550" cy="1222375"/>
            <a:chOff x="312" y="3120"/>
            <a:chExt cx="1092" cy="770"/>
          </a:xfrm>
        </p:grpSpPr>
        <p:graphicFrame>
          <p:nvGraphicFramePr>
            <p:cNvPr id="15371" name="PSPic"/>
            <p:cNvGraphicFramePr>
              <a:graphicFrameLocks noChangeAspect="1"/>
            </p:cNvGraphicFramePr>
            <p:nvPr/>
          </p:nvGraphicFramePr>
          <p:xfrm>
            <a:off x="432" y="3360"/>
            <a:ext cx="972" cy="530"/>
          </p:xfrm>
          <a:graphic>
            <a:graphicData uri="http://schemas.openxmlformats.org/presentationml/2006/ole">
              <p:oleObj spid="_x0000_s807940" name="Equation" r:id="rId9" imgW="673100" imgH="368300" progId="">
                <p:embed/>
              </p:oleObj>
            </a:graphicData>
          </a:graphic>
        </p:graphicFrame>
        <p:sp>
          <p:nvSpPr>
            <p:cNvPr id="15384"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15385"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102225"/>
            <a:ext cx="2171700" cy="1222375"/>
            <a:chOff x="1560" y="3120"/>
            <a:chExt cx="1368" cy="770"/>
          </a:xfrm>
        </p:grpSpPr>
        <p:graphicFrame>
          <p:nvGraphicFramePr>
            <p:cNvPr id="15373" name="PSPic"/>
            <p:cNvGraphicFramePr>
              <a:graphicFrameLocks noChangeAspect="1"/>
            </p:cNvGraphicFramePr>
            <p:nvPr/>
          </p:nvGraphicFramePr>
          <p:xfrm>
            <a:off x="1680" y="3360"/>
            <a:ext cx="1248" cy="530"/>
          </p:xfrm>
          <a:graphic>
            <a:graphicData uri="http://schemas.openxmlformats.org/presentationml/2006/ole">
              <p:oleObj spid="_x0000_s807939" name="Equation" r:id="rId10" imgW="863225" imgH="368140" progId="">
                <p:embed/>
              </p:oleObj>
            </a:graphicData>
          </a:graphic>
        </p:graphicFrame>
        <p:sp>
          <p:nvSpPr>
            <p:cNvPr id="15387" name="PSText"/>
            <p:cNvSpPr txBox="1">
              <a:spLocks noChangeArrowheads="1"/>
            </p:cNvSpPr>
            <p:nvPr/>
          </p:nvSpPr>
          <p:spPr bwMode="auto">
            <a:xfrm>
              <a:off x="1680" y="3120"/>
              <a:ext cx="400" cy="240"/>
            </a:xfrm>
            <a:prstGeom prst="rect">
              <a:avLst/>
            </a:prstGeom>
            <a:noFill/>
            <a:ln w="9525">
              <a:noFill/>
              <a:miter lim="800000"/>
              <a:headEnd/>
              <a:tailEnd/>
            </a:ln>
            <a:effectLst/>
          </p:spPr>
          <p:txBody>
            <a:bodyPr/>
            <a:lstStyle/>
            <a:p>
              <a:r>
                <a:rPr lang="en-US" sz="2400"/>
                <a:t>5.</a:t>
              </a:r>
            </a:p>
          </p:txBody>
        </p:sp>
        <p:sp>
          <p:nvSpPr>
            <p:cNvPr id="15388" name="PSArrow"/>
            <p:cNvSpPr>
              <a:spLocks noChangeArrowheads="1"/>
            </p:cNvSpPr>
            <p:nvPr/>
          </p:nvSpPr>
          <p:spPr bwMode="auto">
            <a:xfrm>
              <a:off x="15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152400"/>
            <a:ext cx="8229600" cy="915988"/>
          </a:xfrm>
        </p:spPr>
        <p:txBody>
          <a:bodyPr>
            <a:spAutoFit/>
          </a:bodyPr>
          <a:lstStyle/>
          <a:p>
            <a:r>
              <a:rPr lang="en-US" sz="3600"/>
              <a:t>Find the area of the surface.</a:t>
            </a:r>
          </a:p>
        </p:txBody>
      </p:sp>
      <p:graphicFrame>
        <p:nvGraphicFramePr>
          <p:cNvPr id="16387" name="TPChart"/>
          <p:cNvGraphicFramePr>
            <a:graphicFrameLocks noChangeAspect="1"/>
          </p:cNvGraphicFramePr>
          <p:nvPr/>
        </p:nvGraphicFramePr>
        <p:xfrm>
          <a:off x="4808538" y="1981200"/>
          <a:ext cx="4335462" cy="4876800"/>
        </p:xfrm>
        <a:graphic>
          <a:graphicData uri="http://schemas.openxmlformats.org/presentationml/2006/ole">
            <p:oleObj spid="_x0000_s808962"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36.238</a:t>
            </a:r>
          </a:p>
          <a:p>
            <a:pPr marL="609600" indent="-609600">
              <a:buFontTx/>
              <a:buAutoNum type="arabicPeriod"/>
            </a:pPr>
            <a:r>
              <a:rPr lang="en-US"/>
              <a:t>38.031</a:t>
            </a:r>
          </a:p>
          <a:p>
            <a:pPr marL="609600" indent="-609600">
              <a:buFontTx/>
              <a:buAutoNum type="arabicPeriod"/>
            </a:pPr>
            <a:r>
              <a:rPr lang="en-US"/>
              <a:t>31.017</a:t>
            </a:r>
          </a:p>
          <a:p>
            <a:pPr marL="609600" indent="-609600">
              <a:buFontTx/>
              <a:buAutoNum type="arabicPeriod"/>
            </a:pPr>
            <a:r>
              <a:rPr lang="en-US"/>
              <a:t>29.973</a:t>
            </a:r>
          </a:p>
          <a:p>
            <a:pPr marL="609600" indent="-609600">
              <a:buFontTx/>
              <a:buAutoNum type="arabicPeriod"/>
            </a:pPr>
            <a:r>
              <a:rPr lang="en-US"/>
              <a:t>33.018</a:t>
            </a:r>
          </a:p>
        </p:txBody>
      </p:sp>
      <p:sp>
        <p:nvSpPr>
          <p:cNvPr id="16390" name="Rectangle 6"/>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457200" y="990600"/>
          <a:ext cx="5410200" cy="968375"/>
        </p:xfrm>
        <a:graphic>
          <a:graphicData uri="http://schemas.openxmlformats.org/presentationml/2006/ole">
            <p:oleObj spid="_x0000_s808963" name="Equation" r:id="rId6" imgW="2005729"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104775"/>
            <a:ext cx="8229600" cy="1647825"/>
          </a:xfrm>
        </p:spPr>
        <p:txBody>
          <a:bodyPr>
            <a:spAutoFit/>
          </a:bodyPr>
          <a:lstStyle/>
          <a:p>
            <a:r>
              <a:rPr lang="en-US" sz="2800"/>
              <a:t>Find the area of the surface. The part of the sphere </a:t>
            </a:r>
            <a:r>
              <a:rPr lang="en-US" sz="2800" i="1"/>
              <a:t>x</a:t>
            </a:r>
            <a:r>
              <a:rPr lang="en-US" sz="2800" baseline="30000"/>
              <a:t>2 </a:t>
            </a:r>
            <a:r>
              <a:rPr lang="en-US" sz="2800"/>
              <a:t>+ </a:t>
            </a:r>
            <a:r>
              <a:rPr lang="en-US" sz="2800" i="1"/>
              <a:t>y</a:t>
            </a:r>
            <a:r>
              <a:rPr lang="en-US" sz="2800" baseline="30000"/>
              <a:t>2</a:t>
            </a:r>
            <a:r>
              <a:rPr lang="en-US" sz="2800"/>
              <a:t> + </a:t>
            </a:r>
            <a:r>
              <a:rPr lang="en-US" sz="2800" i="1"/>
              <a:t>z</a:t>
            </a:r>
            <a:r>
              <a:rPr lang="en-US" sz="2800" baseline="30000"/>
              <a:t>2 </a:t>
            </a:r>
            <a:r>
              <a:rPr lang="en-US" sz="2800"/>
              <a:t>= 64 that lies above the plane   </a:t>
            </a:r>
            <a:r>
              <a:rPr lang="en-US" sz="2800" i="1"/>
              <a:t>z</a:t>
            </a:r>
            <a:r>
              <a:rPr lang="en-US" sz="2800"/>
              <a:t> = 3.</a:t>
            </a:r>
          </a:p>
        </p:txBody>
      </p:sp>
      <p:graphicFrame>
        <p:nvGraphicFramePr>
          <p:cNvPr id="17411" name="TPChart"/>
          <p:cNvGraphicFramePr>
            <a:graphicFrameLocks noChangeAspect="1"/>
          </p:cNvGraphicFramePr>
          <p:nvPr/>
        </p:nvGraphicFramePr>
        <p:xfrm>
          <a:off x="4648200" y="1714500"/>
          <a:ext cx="4495800" cy="5143500"/>
        </p:xfrm>
        <a:graphic>
          <a:graphicData uri="http://schemas.openxmlformats.org/presentationml/2006/ole">
            <p:oleObj spid="_x0000_s809986" name="Chart" r:id="rId5" imgW="4571989" imgH="5143584" progId="MSGraph.Chart.8">
              <p:embed followColorScheme="full"/>
            </p:oleObj>
          </a:graphicData>
        </a:graphic>
      </p:graphicFrame>
      <p:sp>
        <p:nvSpPr>
          <p:cNvPr id="17412" name="TPAnswers" hidden="1"/>
          <p:cNvSpPr>
            <a:spLocks noGrp="1" noChangeArrowheads="1"/>
          </p:cNvSpPr>
          <p:nvPr>
            <p:ph type="body" idx="1"/>
            <p:custDataLst>
              <p:tags r:id="rId3"/>
            </p:custDataLst>
          </p:nvPr>
        </p:nvSpPr>
        <p:spPr>
          <a:xfrm>
            <a:off x="457200" y="706755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419100" y="2057400"/>
            <a:ext cx="2236788" cy="903288"/>
            <a:chOff x="264" y="1296"/>
            <a:chExt cx="1409" cy="569"/>
          </a:xfrm>
        </p:grpSpPr>
        <p:graphicFrame>
          <p:nvGraphicFramePr>
            <p:cNvPr id="17413" name="PSPic"/>
            <p:cNvGraphicFramePr>
              <a:graphicFrameLocks noChangeAspect="1"/>
            </p:cNvGraphicFramePr>
            <p:nvPr/>
          </p:nvGraphicFramePr>
          <p:xfrm>
            <a:off x="384" y="1536"/>
            <a:ext cx="1289" cy="329"/>
          </p:xfrm>
          <a:graphic>
            <a:graphicData uri="http://schemas.openxmlformats.org/presentationml/2006/ole">
              <p:oleObj spid="_x0000_s809991" name="Equation" r:id="rId6" imgW="749300" imgH="190500" progId="">
                <p:embed/>
              </p:oleObj>
            </a:graphicData>
          </a:graphic>
        </p:graphicFrame>
        <p:sp>
          <p:nvSpPr>
            <p:cNvPr id="17423" name="PSText"/>
            <p:cNvSpPr txBox="1">
              <a:spLocks noChangeArrowheads="1"/>
            </p:cNvSpPr>
            <p:nvPr/>
          </p:nvSpPr>
          <p:spPr bwMode="auto">
            <a:xfrm>
              <a:off x="384" y="1296"/>
              <a:ext cx="400" cy="240"/>
            </a:xfrm>
            <a:prstGeom prst="rect">
              <a:avLst/>
            </a:prstGeom>
            <a:noFill/>
            <a:ln w="9525">
              <a:noFill/>
              <a:miter lim="800000"/>
              <a:headEnd/>
              <a:tailEnd/>
            </a:ln>
            <a:effectLst/>
          </p:spPr>
          <p:txBody>
            <a:bodyPr/>
            <a:lstStyle/>
            <a:p>
              <a:r>
                <a:rPr lang="en-US" sz="2400"/>
                <a:t>1.</a:t>
              </a:r>
            </a:p>
          </p:txBody>
        </p:sp>
        <p:sp>
          <p:nvSpPr>
            <p:cNvPr id="17424" name="PSArrow"/>
            <p:cNvSpPr>
              <a:spLocks noChangeArrowheads="1"/>
            </p:cNvSpPr>
            <p:nvPr/>
          </p:nvSpPr>
          <p:spPr bwMode="auto">
            <a:xfrm>
              <a:off x="264"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54338" y="2057400"/>
            <a:ext cx="1922462" cy="903288"/>
            <a:chOff x="1608" y="1296"/>
            <a:chExt cx="1211" cy="569"/>
          </a:xfrm>
        </p:grpSpPr>
        <p:graphicFrame>
          <p:nvGraphicFramePr>
            <p:cNvPr id="17415" name="PSPic"/>
            <p:cNvGraphicFramePr>
              <a:graphicFrameLocks noChangeAspect="1"/>
            </p:cNvGraphicFramePr>
            <p:nvPr/>
          </p:nvGraphicFramePr>
          <p:xfrm>
            <a:off x="1728" y="1536"/>
            <a:ext cx="1091" cy="329"/>
          </p:xfrm>
          <a:graphic>
            <a:graphicData uri="http://schemas.openxmlformats.org/presentationml/2006/ole">
              <p:oleObj spid="_x0000_s809990" name="Equation" r:id="rId7" imgW="634449" imgH="190335" progId="">
                <p:embed/>
              </p:oleObj>
            </a:graphicData>
          </a:graphic>
        </p:graphicFrame>
        <p:sp>
          <p:nvSpPr>
            <p:cNvPr id="17426" name="PSText"/>
            <p:cNvSpPr txBox="1">
              <a:spLocks noChangeArrowheads="1"/>
            </p:cNvSpPr>
            <p:nvPr/>
          </p:nvSpPr>
          <p:spPr bwMode="auto">
            <a:xfrm>
              <a:off x="1728" y="1296"/>
              <a:ext cx="400" cy="240"/>
            </a:xfrm>
            <a:prstGeom prst="rect">
              <a:avLst/>
            </a:prstGeom>
            <a:noFill/>
            <a:ln w="9525">
              <a:noFill/>
              <a:miter lim="800000"/>
              <a:headEnd/>
              <a:tailEnd/>
            </a:ln>
            <a:effectLst/>
          </p:spPr>
          <p:txBody>
            <a:bodyPr/>
            <a:lstStyle/>
            <a:p>
              <a:r>
                <a:rPr lang="en-US" sz="2400"/>
                <a:t>2.</a:t>
              </a:r>
            </a:p>
          </p:txBody>
        </p:sp>
        <p:sp>
          <p:nvSpPr>
            <p:cNvPr id="17427" name="PSArrow"/>
            <p:cNvSpPr>
              <a:spLocks noChangeArrowheads="1"/>
            </p:cNvSpPr>
            <p:nvPr/>
          </p:nvSpPr>
          <p:spPr bwMode="auto">
            <a:xfrm>
              <a:off x="1608"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429000"/>
            <a:ext cx="1592263" cy="903288"/>
            <a:chOff x="936" y="2160"/>
            <a:chExt cx="1003" cy="569"/>
          </a:xfrm>
        </p:grpSpPr>
        <p:graphicFrame>
          <p:nvGraphicFramePr>
            <p:cNvPr id="17417" name="PSPic"/>
            <p:cNvGraphicFramePr>
              <a:graphicFrameLocks noChangeAspect="1"/>
            </p:cNvGraphicFramePr>
            <p:nvPr/>
          </p:nvGraphicFramePr>
          <p:xfrm>
            <a:off x="1056" y="2400"/>
            <a:ext cx="883" cy="329"/>
          </p:xfrm>
          <a:graphic>
            <a:graphicData uri="http://schemas.openxmlformats.org/presentationml/2006/ole">
              <p:oleObj spid="_x0000_s809989" name="Equation" r:id="rId8" imgW="508000" imgH="190500" progId="">
                <p:embed/>
              </p:oleObj>
            </a:graphicData>
          </a:graphic>
        </p:graphicFrame>
        <p:sp>
          <p:nvSpPr>
            <p:cNvPr id="17429" name="PSText"/>
            <p:cNvSpPr txBox="1">
              <a:spLocks noChangeArrowheads="1"/>
            </p:cNvSpPr>
            <p:nvPr/>
          </p:nvSpPr>
          <p:spPr bwMode="auto">
            <a:xfrm>
              <a:off x="1056" y="2160"/>
              <a:ext cx="400" cy="240"/>
            </a:xfrm>
            <a:prstGeom prst="rect">
              <a:avLst/>
            </a:prstGeom>
            <a:noFill/>
            <a:ln w="9525">
              <a:noFill/>
              <a:miter lim="800000"/>
              <a:headEnd/>
              <a:tailEnd/>
            </a:ln>
            <a:effectLst/>
          </p:spPr>
          <p:txBody>
            <a:bodyPr/>
            <a:lstStyle/>
            <a:p>
              <a:r>
                <a:rPr lang="en-US" sz="2400"/>
                <a:t>3.</a:t>
              </a:r>
            </a:p>
          </p:txBody>
        </p:sp>
        <p:sp>
          <p:nvSpPr>
            <p:cNvPr id="17430" name="PSArrow"/>
            <p:cNvSpPr>
              <a:spLocks noChangeArrowheads="1"/>
            </p:cNvSpPr>
            <p:nvPr/>
          </p:nvSpPr>
          <p:spPr bwMode="auto">
            <a:xfrm>
              <a:off x="936"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724400"/>
            <a:ext cx="2132013" cy="903288"/>
            <a:chOff x="360" y="2976"/>
            <a:chExt cx="1343" cy="569"/>
          </a:xfrm>
        </p:grpSpPr>
        <p:graphicFrame>
          <p:nvGraphicFramePr>
            <p:cNvPr id="17419" name="PSPic"/>
            <p:cNvGraphicFramePr>
              <a:graphicFrameLocks noChangeAspect="1"/>
            </p:cNvGraphicFramePr>
            <p:nvPr/>
          </p:nvGraphicFramePr>
          <p:xfrm>
            <a:off x="480" y="3216"/>
            <a:ext cx="1223" cy="329"/>
          </p:xfrm>
          <a:graphic>
            <a:graphicData uri="http://schemas.openxmlformats.org/presentationml/2006/ole">
              <p:oleObj spid="_x0000_s809988" name="Equation" r:id="rId9" imgW="710891" imgH="190417" progId="">
                <p:embed/>
              </p:oleObj>
            </a:graphicData>
          </a:graphic>
        </p:graphicFrame>
        <p:sp>
          <p:nvSpPr>
            <p:cNvPr id="17432" name="PSText"/>
            <p:cNvSpPr txBox="1">
              <a:spLocks noChangeArrowheads="1"/>
            </p:cNvSpPr>
            <p:nvPr/>
          </p:nvSpPr>
          <p:spPr bwMode="auto">
            <a:xfrm>
              <a:off x="480" y="2976"/>
              <a:ext cx="400" cy="240"/>
            </a:xfrm>
            <a:prstGeom prst="rect">
              <a:avLst/>
            </a:prstGeom>
            <a:noFill/>
            <a:ln w="9525">
              <a:noFill/>
              <a:miter lim="800000"/>
              <a:headEnd/>
              <a:tailEnd/>
            </a:ln>
            <a:effectLst/>
          </p:spPr>
          <p:txBody>
            <a:bodyPr/>
            <a:lstStyle/>
            <a:p>
              <a:r>
                <a:rPr lang="en-US" sz="2400"/>
                <a:t>4.</a:t>
              </a:r>
            </a:p>
          </p:txBody>
        </p:sp>
        <p:sp>
          <p:nvSpPr>
            <p:cNvPr id="17433" name="PSArrow"/>
            <p:cNvSpPr>
              <a:spLocks noChangeArrowheads="1"/>
            </p:cNvSpPr>
            <p:nvPr/>
          </p:nvSpPr>
          <p:spPr bwMode="auto">
            <a:xfrm>
              <a:off x="360"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54338" y="4724400"/>
            <a:ext cx="1714500" cy="903288"/>
            <a:chOff x="1608" y="2976"/>
            <a:chExt cx="1080" cy="569"/>
          </a:xfrm>
        </p:grpSpPr>
        <p:graphicFrame>
          <p:nvGraphicFramePr>
            <p:cNvPr id="17421" name="PSPic"/>
            <p:cNvGraphicFramePr>
              <a:graphicFrameLocks noChangeAspect="1"/>
            </p:cNvGraphicFramePr>
            <p:nvPr/>
          </p:nvGraphicFramePr>
          <p:xfrm>
            <a:off x="1728" y="3216"/>
            <a:ext cx="960" cy="329"/>
          </p:xfrm>
          <a:graphic>
            <a:graphicData uri="http://schemas.openxmlformats.org/presentationml/2006/ole">
              <p:oleObj spid="_x0000_s809987" name="Equation" r:id="rId10" imgW="558800" imgH="190500" progId="">
                <p:embed/>
              </p:oleObj>
            </a:graphicData>
          </a:graphic>
        </p:graphicFrame>
        <p:sp>
          <p:nvSpPr>
            <p:cNvPr id="17435" name="PSText"/>
            <p:cNvSpPr txBox="1">
              <a:spLocks noChangeArrowheads="1"/>
            </p:cNvSpPr>
            <p:nvPr/>
          </p:nvSpPr>
          <p:spPr bwMode="auto">
            <a:xfrm>
              <a:off x="1728" y="2976"/>
              <a:ext cx="400" cy="240"/>
            </a:xfrm>
            <a:prstGeom prst="rect">
              <a:avLst/>
            </a:prstGeom>
            <a:noFill/>
            <a:ln w="9525">
              <a:noFill/>
              <a:miter lim="800000"/>
              <a:headEnd/>
              <a:tailEnd/>
            </a:ln>
            <a:effectLst/>
          </p:spPr>
          <p:txBody>
            <a:bodyPr/>
            <a:lstStyle/>
            <a:p>
              <a:r>
                <a:rPr lang="en-US" sz="2400"/>
                <a:t>5.</a:t>
              </a:r>
            </a:p>
          </p:txBody>
        </p:sp>
        <p:sp>
          <p:nvSpPr>
            <p:cNvPr id="17436" name="PSArrow"/>
            <p:cNvSpPr>
              <a:spLocks noChangeArrowheads="1"/>
            </p:cNvSpPr>
            <p:nvPr/>
          </p:nvSpPr>
          <p:spPr bwMode="auto">
            <a:xfrm>
              <a:off x="1608"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7938"/>
            <a:ext cx="8229600" cy="2049462"/>
          </a:xfrm>
        </p:spPr>
        <p:txBody>
          <a:bodyPr>
            <a:spAutoFit/>
          </a:bodyPr>
          <a:lstStyle/>
          <a:p>
            <a:pPr>
              <a:lnSpc>
                <a:spcPct val="115000"/>
              </a:lnSpc>
            </a:pPr>
            <a:r>
              <a:rPr lang="en-US" sz="2400"/>
              <a:t>The cost (in dollars) of producing </a:t>
            </a:r>
            <a:r>
              <a:rPr lang="en-US" sz="2400" i="1"/>
              <a:t>x</a:t>
            </a:r>
            <a:r>
              <a:rPr lang="en-US" sz="2400"/>
              <a:t> units of a certain commodity is                                      . Find the instantaneous rate of change with respect to </a:t>
            </a:r>
            <a:r>
              <a:rPr lang="en-US" sz="2400" i="1"/>
              <a:t>x</a:t>
            </a:r>
            <a:r>
              <a:rPr lang="en-US" sz="2400"/>
              <a:t> when </a:t>
            </a:r>
            <a:r>
              <a:rPr lang="en-US" sz="2400" i="1"/>
              <a:t>x</a:t>
            </a:r>
            <a:r>
              <a:rPr lang="en-US" sz="2400"/>
              <a:t> = 103. (This is called the </a:t>
            </a:r>
            <a:r>
              <a:rPr lang="en-US" sz="2400" i="1"/>
              <a:t>marginal cost</a:t>
            </a:r>
            <a:r>
              <a:rPr lang="en-US" sz="2400"/>
              <a:t>.)</a:t>
            </a:r>
          </a:p>
        </p:txBody>
      </p:sp>
      <p:graphicFrame>
        <p:nvGraphicFramePr>
          <p:cNvPr id="19459" name="TPChart"/>
          <p:cNvGraphicFramePr>
            <a:graphicFrameLocks noChangeAspect="1"/>
          </p:cNvGraphicFramePr>
          <p:nvPr/>
        </p:nvGraphicFramePr>
        <p:xfrm>
          <a:off x="4810125" y="1981200"/>
          <a:ext cx="4333875" cy="4876800"/>
        </p:xfrm>
        <a:graphic>
          <a:graphicData uri="http://schemas.openxmlformats.org/presentationml/2006/ole">
            <p:oleObj spid="_x0000_s79874"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26.06</a:t>
            </a:r>
          </a:p>
          <a:p>
            <a:pPr marL="609600" indent="-609600">
              <a:buFontTx/>
              <a:buAutoNum type="arabicPeriod"/>
            </a:pPr>
            <a:r>
              <a:rPr lang="en-US"/>
              <a:t>20.06</a:t>
            </a:r>
          </a:p>
          <a:p>
            <a:pPr marL="609600" indent="-609600">
              <a:buFontTx/>
              <a:buAutoNum type="arabicPeriod"/>
            </a:pPr>
            <a:r>
              <a:rPr lang="en-US"/>
              <a:t>21.06</a:t>
            </a:r>
          </a:p>
          <a:p>
            <a:pPr marL="609600" indent="-609600">
              <a:buFontTx/>
              <a:buAutoNum type="arabicPeriod"/>
            </a:pPr>
            <a:r>
              <a:rPr lang="en-US"/>
              <a:t>18.06</a:t>
            </a:r>
          </a:p>
          <a:p>
            <a:pPr marL="609600" indent="-609600">
              <a:buFontTx/>
              <a:buAutoNum type="arabicPeriod"/>
            </a:pPr>
            <a:r>
              <a:rPr lang="en-US"/>
              <a:t>31.06</a:t>
            </a:r>
          </a:p>
        </p:txBody>
      </p:sp>
      <p:sp>
        <p:nvSpPr>
          <p:cNvPr id="1946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2438400" y="771525"/>
          <a:ext cx="3048000" cy="447675"/>
        </p:xfrm>
        <a:graphic>
          <a:graphicData uri="http://schemas.openxmlformats.org/presentationml/2006/ole">
            <p:oleObj spid="_x0000_s79875" name="Equation" r:id="rId6" imgW="1447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28575"/>
            <a:ext cx="8229600" cy="1647825"/>
          </a:xfrm>
        </p:spPr>
        <p:txBody>
          <a:bodyPr>
            <a:spAutoFit/>
          </a:bodyPr>
          <a:lstStyle/>
          <a:p>
            <a:r>
              <a:rPr lang="en-US" sz="2800"/>
              <a:t>Find the area of the surface. The part of the sphere </a:t>
            </a:r>
            <a:r>
              <a:rPr lang="en-US" sz="2800" i="1"/>
              <a:t>x</a:t>
            </a:r>
            <a:r>
              <a:rPr lang="en-US" sz="2800" baseline="30000"/>
              <a:t>2 </a:t>
            </a:r>
            <a:r>
              <a:rPr lang="en-US" sz="2800"/>
              <a:t>+ </a:t>
            </a:r>
            <a:r>
              <a:rPr lang="en-US" sz="2800" i="1"/>
              <a:t>y</a:t>
            </a:r>
            <a:r>
              <a:rPr lang="en-US" sz="2800" baseline="30000"/>
              <a:t>2</a:t>
            </a:r>
            <a:r>
              <a:rPr lang="en-US" sz="2800"/>
              <a:t> + </a:t>
            </a:r>
            <a:r>
              <a:rPr lang="en-US" sz="2800" i="1"/>
              <a:t>z</a:t>
            </a:r>
            <a:r>
              <a:rPr lang="en-US" sz="2800" baseline="30000"/>
              <a:t>2 </a:t>
            </a:r>
            <a:r>
              <a:rPr lang="en-US" sz="2800"/>
              <a:t>= </a:t>
            </a:r>
            <a:r>
              <a:rPr lang="en-US" sz="2800" i="1"/>
              <a:t>b</a:t>
            </a:r>
            <a:r>
              <a:rPr lang="en-US" sz="2800" baseline="30000"/>
              <a:t>2</a:t>
            </a:r>
            <a:r>
              <a:rPr lang="en-US" sz="2800"/>
              <a:t> that lies within the cylinder </a:t>
            </a:r>
            <a:r>
              <a:rPr lang="en-US" sz="2800" i="1"/>
              <a:t>x</a:t>
            </a:r>
            <a:r>
              <a:rPr lang="en-US" sz="2800" baseline="30000"/>
              <a:t>2 </a:t>
            </a:r>
            <a:r>
              <a:rPr lang="en-US" sz="2800"/>
              <a:t>+ </a:t>
            </a:r>
            <a:r>
              <a:rPr lang="en-US" sz="2800" i="1"/>
              <a:t>y</a:t>
            </a:r>
            <a:r>
              <a:rPr lang="en-US" sz="2800" baseline="30000"/>
              <a:t>2 </a:t>
            </a:r>
            <a:r>
              <a:rPr lang="en-US" sz="2800"/>
              <a:t>= </a:t>
            </a:r>
            <a:r>
              <a:rPr lang="en-US" sz="2800" i="1"/>
              <a:t>bx</a:t>
            </a:r>
            <a:r>
              <a:rPr lang="en-US" sz="2800"/>
              <a:t> and above the </a:t>
            </a:r>
            <a:r>
              <a:rPr lang="en-US" sz="2800" i="1"/>
              <a:t>xy</a:t>
            </a:r>
            <a:r>
              <a:rPr lang="en-US" sz="2800"/>
              <a:t>-plane. </a:t>
            </a:r>
          </a:p>
        </p:txBody>
      </p:sp>
      <p:graphicFrame>
        <p:nvGraphicFramePr>
          <p:cNvPr id="18435" name="TPChart"/>
          <p:cNvGraphicFramePr>
            <a:graphicFrameLocks noChangeAspect="1"/>
          </p:cNvGraphicFramePr>
          <p:nvPr/>
        </p:nvGraphicFramePr>
        <p:xfrm>
          <a:off x="4572000" y="1714500"/>
          <a:ext cx="4572000" cy="5143500"/>
        </p:xfrm>
        <a:graphic>
          <a:graphicData uri="http://schemas.openxmlformats.org/presentationml/2006/ole">
            <p:oleObj spid="_x0000_s811010" name="Chart" r:id="rId5" imgW="4571989" imgH="5143584" progId="MSGraph.Chart.8">
              <p:embed followColorScheme="full"/>
            </p:oleObj>
          </a:graphicData>
        </a:graphic>
      </p:graphicFrame>
      <p:sp>
        <p:nvSpPr>
          <p:cNvPr id="18436" name="TPAnswers" hidden="1"/>
          <p:cNvSpPr>
            <a:spLocks noGrp="1" noChangeArrowheads="1"/>
          </p:cNvSpPr>
          <p:nvPr>
            <p:ph type="body" idx="1"/>
            <p:custDataLst>
              <p:tags r:id="rId3"/>
            </p:custDataLst>
          </p:nvPr>
        </p:nvSpPr>
        <p:spPr>
          <a:xfrm>
            <a:off x="381000" y="685800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228600" y="2095500"/>
            <a:ext cx="1879600" cy="952500"/>
            <a:chOff x="168" y="1200"/>
            <a:chExt cx="1258" cy="637"/>
          </a:xfrm>
        </p:grpSpPr>
        <p:graphicFrame>
          <p:nvGraphicFramePr>
            <p:cNvPr id="18437" name="PSPic"/>
            <p:cNvGraphicFramePr>
              <a:graphicFrameLocks noChangeAspect="1"/>
            </p:cNvGraphicFramePr>
            <p:nvPr/>
          </p:nvGraphicFramePr>
          <p:xfrm>
            <a:off x="288" y="1440"/>
            <a:ext cx="1138" cy="397"/>
          </p:xfrm>
          <a:graphic>
            <a:graphicData uri="http://schemas.openxmlformats.org/presentationml/2006/ole">
              <p:oleObj spid="_x0000_s811015" name="Equation" r:id="rId6" imgW="609600" imgH="215900" progId="">
                <p:embed/>
              </p:oleObj>
            </a:graphicData>
          </a:graphic>
        </p:graphicFrame>
        <p:sp>
          <p:nvSpPr>
            <p:cNvPr id="18447" name="PSText"/>
            <p:cNvSpPr txBox="1">
              <a:spLocks noChangeArrowheads="1"/>
            </p:cNvSpPr>
            <p:nvPr/>
          </p:nvSpPr>
          <p:spPr bwMode="auto">
            <a:xfrm>
              <a:off x="288" y="1200"/>
              <a:ext cx="400" cy="240"/>
            </a:xfrm>
            <a:prstGeom prst="rect">
              <a:avLst/>
            </a:prstGeom>
            <a:noFill/>
            <a:ln w="9525">
              <a:noFill/>
              <a:miter lim="800000"/>
              <a:headEnd/>
              <a:tailEnd/>
            </a:ln>
            <a:effectLst/>
          </p:spPr>
          <p:txBody>
            <a:bodyPr/>
            <a:lstStyle/>
            <a:p>
              <a:r>
                <a:rPr lang="en-US" sz="2400"/>
                <a:t>1.</a:t>
              </a:r>
            </a:p>
          </p:txBody>
        </p:sp>
        <p:sp>
          <p:nvSpPr>
            <p:cNvPr id="18448" name="PSArrow"/>
            <p:cNvSpPr>
              <a:spLocks noChangeArrowheads="1"/>
            </p:cNvSpPr>
            <p:nvPr/>
          </p:nvSpPr>
          <p:spPr bwMode="auto">
            <a:xfrm>
              <a:off x="168"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3200" y="2095500"/>
            <a:ext cx="1941513" cy="952500"/>
            <a:chOff x="1800" y="1200"/>
            <a:chExt cx="1299" cy="637"/>
          </a:xfrm>
        </p:grpSpPr>
        <p:graphicFrame>
          <p:nvGraphicFramePr>
            <p:cNvPr id="18439" name="PSPic"/>
            <p:cNvGraphicFramePr>
              <a:graphicFrameLocks noChangeAspect="1"/>
            </p:cNvGraphicFramePr>
            <p:nvPr/>
          </p:nvGraphicFramePr>
          <p:xfrm>
            <a:off x="1920" y="1440"/>
            <a:ext cx="1179" cy="397"/>
          </p:xfrm>
          <a:graphic>
            <a:graphicData uri="http://schemas.openxmlformats.org/presentationml/2006/ole">
              <p:oleObj spid="_x0000_s811014" name="Equation" r:id="rId7" imgW="634449" imgH="215713" progId="">
                <p:embed/>
              </p:oleObj>
            </a:graphicData>
          </a:graphic>
        </p:graphicFrame>
        <p:sp>
          <p:nvSpPr>
            <p:cNvPr id="18450" name="PSText"/>
            <p:cNvSpPr txBox="1">
              <a:spLocks noChangeArrowheads="1"/>
            </p:cNvSpPr>
            <p:nvPr/>
          </p:nvSpPr>
          <p:spPr bwMode="auto">
            <a:xfrm>
              <a:off x="1920" y="1200"/>
              <a:ext cx="400" cy="240"/>
            </a:xfrm>
            <a:prstGeom prst="rect">
              <a:avLst/>
            </a:prstGeom>
            <a:noFill/>
            <a:ln w="9525">
              <a:noFill/>
              <a:miter lim="800000"/>
              <a:headEnd/>
              <a:tailEnd/>
            </a:ln>
            <a:effectLst/>
          </p:spPr>
          <p:txBody>
            <a:bodyPr/>
            <a:lstStyle/>
            <a:p>
              <a:r>
                <a:rPr lang="en-US" sz="2400"/>
                <a:t>2.</a:t>
              </a:r>
            </a:p>
          </p:txBody>
        </p:sp>
        <p:sp>
          <p:nvSpPr>
            <p:cNvPr id="18451" name="PSArrow"/>
            <p:cNvSpPr>
              <a:spLocks noChangeArrowheads="1"/>
            </p:cNvSpPr>
            <p:nvPr/>
          </p:nvSpPr>
          <p:spPr bwMode="auto">
            <a:xfrm>
              <a:off x="1800"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3482975"/>
            <a:ext cx="2730500" cy="952500"/>
            <a:chOff x="744" y="2074"/>
            <a:chExt cx="1827" cy="637"/>
          </a:xfrm>
        </p:grpSpPr>
        <p:graphicFrame>
          <p:nvGraphicFramePr>
            <p:cNvPr id="18441" name="PSPic"/>
            <p:cNvGraphicFramePr>
              <a:graphicFrameLocks noChangeAspect="1"/>
            </p:cNvGraphicFramePr>
            <p:nvPr/>
          </p:nvGraphicFramePr>
          <p:xfrm>
            <a:off x="864" y="2314"/>
            <a:ext cx="1707" cy="397"/>
          </p:xfrm>
          <a:graphic>
            <a:graphicData uri="http://schemas.openxmlformats.org/presentationml/2006/ole">
              <p:oleObj spid="_x0000_s811013" name="Equation" r:id="rId8" imgW="914400" imgH="215900" progId="">
                <p:embed/>
              </p:oleObj>
            </a:graphicData>
          </a:graphic>
        </p:graphicFrame>
        <p:sp>
          <p:nvSpPr>
            <p:cNvPr id="18453" name="PSText"/>
            <p:cNvSpPr txBox="1">
              <a:spLocks noChangeArrowheads="1"/>
            </p:cNvSpPr>
            <p:nvPr/>
          </p:nvSpPr>
          <p:spPr bwMode="auto">
            <a:xfrm>
              <a:off x="864" y="2074"/>
              <a:ext cx="400" cy="240"/>
            </a:xfrm>
            <a:prstGeom prst="rect">
              <a:avLst/>
            </a:prstGeom>
            <a:noFill/>
            <a:ln w="9525">
              <a:noFill/>
              <a:miter lim="800000"/>
              <a:headEnd/>
              <a:tailEnd/>
            </a:ln>
            <a:effectLst/>
          </p:spPr>
          <p:txBody>
            <a:bodyPr/>
            <a:lstStyle/>
            <a:p>
              <a:r>
                <a:rPr lang="en-US" sz="2400"/>
                <a:t>3.</a:t>
              </a:r>
            </a:p>
          </p:txBody>
        </p:sp>
        <p:sp>
          <p:nvSpPr>
            <p:cNvPr id="18454" name="PSArrow"/>
            <p:cNvSpPr>
              <a:spLocks noChangeArrowheads="1"/>
            </p:cNvSpPr>
            <p:nvPr/>
          </p:nvSpPr>
          <p:spPr bwMode="auto">
            <a:xfrm>
              <a:off x="744" y="223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4991100"/>
            <a:ext cx="1819275" cy="890588"/>
            <a:chOff x="216" y="3024"/>
            <a:chExt cx="1217" cy="596"/>
          </a:xfrm>
        </p:grpSpPr>
        <p:graphicFrame>
          <p:nvGraphicFramePr>
            <p:cNvPr id="18443" name="PSPic"/>
            <p:cNvGraphicFramePr>
              <a:graphicFrameLocks noChangeAspect="1"/>
            </p:cNvGraphicFramePr>
            <p:nvPr/>
          </p:nvGraphicFramePr>
          <p:xfrm>
            <a:off x="336" y="3264"/>
            <a:ext cx="1097" cy="356"/>
          </p:xfrm>
          <a:graphic>
            <a:graphicData uri="http://schemas.openxmlformats.org/presentationml/2006/ole">
              <p:oleObj spid="_x0000_s811012" name="Equation" r:id="rId9" imgW="584200" imgH="190500" progId="">
                <p:embed/>
              </p:oleObj>
            </a:graphicData>
          </a:graphic>
        </p:graphicFrame>
        <p:sp>
          <p:nvSpPr>
            <p:cNvPr id="18456" name="PSText"/>
            <p:cNvSpPr txBox="1">
              <a:spLocks noChangeArrowheads="1"/>
            </p:cNvSpPr>
            <p:nvPr/>
          </p:nvSpPr>
          <p:spPr bwMode="auto">
            <a:xfrm>
              <a:off x="336" y="3024"/>
              <a:ext cx="400" cy="240"/>
            </a:xfrm>
            <a:prstGeom prst="rect">
              <a:avLst/>
            </a:prstGeom>
            <a:noFill/>
            <a:ln w="9525">
              <a:noFill/>
              <a:miter lim="800000"/>
              <a:headEnd/>
              <a:tailEnd/>
            </a:ln>
            <a:effectLst/>
          </p:spPr>
          <p:txBody>
            <a:bodyPr/>
            <a:lstStyle/>
            <a:p>
              <a:r>
                <a:rPr lang="en-US" sz="2400"/>
                <a:t>4.</a:t>
              </a:r>
            </a:p>
          </p:txBody>
        </p:sp>
        <p:sp>
          <p:nvSpPr>
            <p:cNvPr id="18457" name="PSArrow"/>
            <p:cNvSpPr>
              <a:spLocks noChangeArrowheads="1"/>
            </p:cNvSpPr>
            <p:nvPr/>
          </p:nvSpPr>
          <p:spPr bwMode="auto">
            <a:xfrm>
              <a:off x="216"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438400" y="4991100"/>
            <a:ext cx="2454275" cy="952500"/>
            <a:chOff x="1814" y="3024"/>
            <a:chExt cx="1642" cy="637"/>
          </a:xfrm>
        </p:grpSpPr>
        <p:graphicFrame>
          <p:nvGraphicFramePr>
            <p:cNvPr id="18445" name="PSPic"/>
            <p:cNvGraphicFramePr>
              <a:graphicFrameLocks noChangeAspect="1"/>
            </p:cNvGraphicFramePr>
            <p:nvPr/>
          </p:nvGraphicFramePr>
          <p:xfrm>
            <a:off x="1934" y="3264"/>
            <a:ext cx="1522" cy="397"/>
          </p:xfrm>
          <a:graphic>
            <a:graphicData uri="http://schemas.openxmlformats.org/presentationml/2006/ole">
              <p:oleObj spid="_x0000_s811011" name="Equation" r:id="rId10" imgW="812800" imgH="215900" progId="">
                <p:embed/>
              </p:oleObj>
            </a:graphicData>
          </a:graphic>
        </p:graphicFrame>
        <p:sp>
          <p:nvSpPr>
            <p:cNvPr id="18459" name="PSText"/>
            <p:cNvSpPr txBox="1">
              <a:spLocks noChangeArrowheads="1"/>
            </p:cNvSpPr>
            <p:nvPr/>
          </p:nvSpPr>
          <p:spPr bwMode="auto">
            <a:xfrm>
              <a:off x="1934" y="3024"/>
              <a:ext cx="400" cy="240"/>
            </a:xfrm>
            <a:prstGeom prst="rect">
              <a:avLst/>
            </a:prstGeom>
            <a:noFill/>
            <a:ln w="9525">
              <a:noFill/>
              <a:miter lim="800000"/>
              <a:headEnd/>
              <a:tailEnd/>
            </a:ln>
            <a:effectLst/>
          </p:spPr>
          <p:txBody>
            <a:bodyPr/>
            <a:lstStyle/>
            <a:p>
              <a:r>
                <a:rPr lang="en-US" sz="2400"/>
                <a:t>5.</a:t>
              </a:r>
            </a:p>
          </p:txBody>
        </p:sp>
        <p:sp>
          <p:nvSpPr>
            <p:cNvPr id="18460" name="PSArrow"/>
            <p:cNvSpPr>
              <a:spLocks noChangeArrowheads="1"/>
            </p:cNvSpPr>
            <p:nvPr/>
          </p:nvSpPr>
          <p:spPr bwMode="auto">
            <a:xfrm>
              <a:off x="1814"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76200"/>
            <a:ext cx="8229600" cy="976313"/>
          </a:xfrm>
        </p:spPr>
        <p:txBody>
          <a:bodyPr>
            <a:spAutoFit/>
          </a:bodyPr>
          <a:lstStyle/>
          <a:p>
            <a:r>
              <a:rPr lang="en-US" sz="4000"/>
              <a:t>Evaluate the integral.</a:t>
            </a:r>
          </a:p>
        </p:txBody>
      </p:sp>
      <p:graphicFrame>
        <p:nvGraphicFramePr>
          <p:cNvPr id="19459" name="TPChart"/>
          <p:cNvGraphicFramePr>
            <a:graphicFrameLocks noChangeAspect="1"/>
          </p:cNvGraphicFramePr>
          <p:nvPr/>
        </p:nvGraphicFramePr>
        <p:xfrm>
          <a:off x="4508500" y="1651000"/>
          <a:ext cx="4572000" cy="5143500"/>
        </p:xfrm>
        <a:graphic>
          <a:graphicData uri="http://schemas.openxmlformats.org/presentationml/2006/ole">
            <p:oleObj spid="_x0000_s812034"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3276600"/>
            <a:ext cx="4114800" cy="2916238"/>
          </a:xfrm>
        </p:spPr>
        <p:txBody>
          <a:bodyPr>
            <a:spAutoFit/>
          </a:bodyPr>
          <a:lstStyle/>
          <a:p>
            <a:pPr marL="609600" indent="-609600">
              <a:buFontTx/>
              <a:buAutoNum type="arabicPeriod"/>
            </a:pPr>
            <a:r>
              <a:rPr lang="en-US"/>
              <a:t>-10,731.4</a:t>
            </a:r>
          </a:p>
          <a:p>
            <a:pPr marL="609600" indent="-609600">
              <a:buFontTx/>
              <a:buAutoNum type="arabicPeriod"/>
            </a:pPr>
            <a:r>
              <a:rPr lang="en-US"/>
              <a:t>-9,658.3</a:t>
            </a:r>
          </a:p>
          <a:p>
            <a:pPr marL="609600" indent="-609600">
              <a:buFontTx/>
              <a:buAutoNum type="arabicPeriod"/>
            </a:pPr>
            <a:r>
              <a:rPr lang="en-US"/>
              <a:t>-53,657.2</a:t>
            </a:r>
          </a:p>
          <a:p>
            <a:pPr marL="609600" indent="-609600">
              <a:buFontTx/>
              <a:buAutoNum type="arabicPeriod"/>
            </a:pPr>
            <a:r>
              <a:rPr lang="en-US"/>
              <a:t> 9,658.3</a:t>
            </a:r>
          </a:p>
          <a:p>
            <a:pPr marL="609600" indent="-609600">
              <a:buFontTx/>
              <a:buAutoNum type="arabicPeriod"/>
            </a:pPr>
            <a:r>
              <a:rPr lang="en-US"/>
              <a:t> 53,657.2</a:t>
            </a:r>
          </a:p>
        </p:txBody>
      </p:sp>
      <p:sp>
        <p:nvSpPr>
          <p:cNvPr id="19462" name="Rectangle 6"/>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609600" y="1295400"/>
          <a:ext cx="3581400" cy="1501775"/>
        </p:xfrm>
        <a:graphic>
          <a:graphicData uri="http://schemas.openxmlformats.org/presentationml/2006/ole">
            <p:oleObj spid="_x0000_s812035" name="Equation" r:id="rId6" imgW="1181100" imgH="495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0"/>
            <a:ext cx="8229600" cy="1828800"/>
          </a:xfrm>
        </p:spPr>
        <p:txBody>
          <a:bodyPr>
            <a:spAutoFit/>
          </a:bodyPr>
          <a:lstStyle/>
          <a:p>
            <a:r>
              <a:rPr lang="en-US" sz="3200"/>
              <a:t>Use a triple integral to find the volume of the solid bounded by the cylinder </a:t>
            </a:r>
            <a:r>
              <a:rPr lang="en-US" sz="3200" i="1"/>
              <a:t>x</a:t>
            </a:r>
            <a:r>
              <a:rPr lang="en-US" sz="3200"/>
              <a:t> = </a:t>
            </a:r>
            <a:r>
              <a:rPr lang="en-US" sz="3200" i="1"/>
              <a:t>y</a:t>
            </a:r>
            <a:r>
              <a:rPr lang="en-US" sz="3200" baseline="30000"/>
              <a:t>2</a:t>
            </a:r>
            <a:r>
              <a:rPr lang="en-US" sz="3200"/>
              <a:t> and the planes </a:t>
            </a:r>
            <a:r>
              <a:rPr lang="en-US" sz="3200" i="1"/>
              <a:t>z</a:t>
            </a:r>
            <a:r>
              <a:rPr lang="en-US" sz="3200"/>
              <a:t> = 0 and </a:t>
            </a:r>
            <a:r>
              <a:rPr lang="en-US" sz="3200" i="1"/>
              <a:t>x</a:t>
            </a:r>
            <a:r>
              <a:rPr lang="en-US" sz="3200"/>
              <a:t> + </a:t>
            </a:r>
            <a:r>
              <a:rPr lang="en-US" sz="3200" i="1"/>
              <a:t>z</a:t>
            </a:r>
            <a:r>
              <a:rPr lang="en-US" sz="3200"/>
              <a:t> = 3.</a:t>
            </a:r>
          </a:p>
        </p:txBody>
      </p:sp>
      <p:graphicFrame>
        <p:nvGraphicFramePr>
          <p:cNvPr id="20483" name="TPChart"/>
          <p:cNvGraphicFramePr>
            <a:graphicFrameLocks noChangeAspect="1"/>
          </p:cNvGraphicFramePr>
          <p:nvPr/>
        </p:nvGraphicFramePr>
        <p:xfrm>
          <a:off x="4673600" y="1828800"/>
          <a:ext cx="4470400" cy="5029200"/>
        </p:xfrm>
        <a:graphic>
          <a:graphicData uri="http://schemas.openxmlformats.org/presentationml/2006/ole">
            <p:oleObj spid="_x0000_s813058"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2209800"/>
            <a:ext cx="4114800" cy="2916238"/>
          </a:xfrm>
        </p:spPr>
        <p:txBody>
          <a:bodyPr>
            <a:spAutoFit/>
          </a:bodyPr>
          <a:lstStyle/>
          <a:p>
            <a:pPr marL="609600" indent="-609600">
              <a:buFontTx/>
              <a:buAutoNum type="arabicPeriod"/>
            </a:pPr>
            <a:r>
              <a:rPr lang="en-US"/>
              <a:t>2.5</a:t>
            </a:r>
          </a:p>
          <a:p>
            <a:pPr marL="609600" indent="-609600">
              <a:buFontTx/>
              <a:buAutoNum type="arabicPeriod"/>
            </a:pPr>
            <a:r>
              <a:rPr lang="en-US"/>
              <a:t>11.3</a:t>
            </a:r>
          </a:p>
          <a:p>
            <a:pPr marL="609600" indent="-609600">
              <a:buFontTx/>
              <a:buAutoNum type="arabicPeriod"/>
            </a:pPr>
            <a:r>
              <a:rPr lang="en-US"/>
              <a:t>8.3</a:t>
            </a:r>
          </a:p>
          <a:p>
            <a:pPr marL="609600" indent="-609600">
              <a:buFontTx/>
              <a:buAutoNum type="arabicPeriod"/>
            </a:pPr>
            <a:r>
              <a:rPr lang="en-US"/>
              <a:t>15.3</a:t>
            </a:r>
          </a:p>
          <a:p>
            <a:pPr marL="609600" indent="-609600">
              <a:buFontTx/>
              <a:buAutoNum type="arabicPeriod"/>
            </a:pPr>
            <a:r>
              <a:rPr lang="en-US"/>
              <a:t>18.3</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36525"/>
            <a:ext cx="8229600" cy="854075"/>
          </a:xfrm>
        </p:spPr>
        <p:txBody>
          <a:bodyPr>
            <a:spAutoFit/>
          </a:bodyPr>
          <a:lstStyle/>
          <a:p>
            <a:r>
              <a:rPr lang="en-US" sz="3200"/>
              <a:t>Find the Jacobian of the transformation.</a:t>
            </a:r>
          </a:p>
        </p:txBody>
      </p:sp>
      <p:graphicFrame>
        <p:nvGraphicFramePr>
          <p:cNvPr id="21507" name="TPChart"/>
          <p:cNvGraphicFramePr>
            <a:graphicFrameLocks noChangeAspect="1"/>
          </p:cNvGraphicFramePr>
          <p:nvPr/>
        </p:nvGraphicFramePr>
        <p:xfrm>
          <a:off x="5029200" y="1714500"/>
          <a:ext cx="4114800" cy="5143500"/>
        </p:xfrm>
        <a:graphic>
          <a:graphicData uri="http://schemas.openxmlformats.org/presentationml/2006/ole">
            <p:oleObj spid="_x0000_s814082" name="Chart" r:id="rId5" imgW="4571989" imgH="5143584" progId="MSGraph.Chart.8">
              <p:embed followColorScheme="full"/>
            </p:oleObj>
          </a:graphicData>
        </a:graphic>
      </p:graphicFrame>
      <p:sp>
        <p:nvSpPr>
          <p:cNvPr id="21508" name="TPAnswers" hidden="1"/>
          <p:cNvSpPr>
            <a:spLocks noGrp="1" noChangeArrowheads="1"/>
          </p:cNvSpPr>
          <p:nvPr>
            <p:ph type="body" idx="1"/>
            <p:custDataLst>
              <p:tags r:id="rId3"/>
            </p:custDataLst>
          </p:nvPr>
        </p:nvSpPr>
        <p:spPr>
          <a:xfrm>
            <a:off x="304800" y="7010400"/>
            <a:ext cx="4114800" cy="360363"/>
          </a:xfrm>
        </p:spPr>
        <p:txBody>
          <a:bodyPr>
            <a:spAutoFit/>
          </a:bodyPr>
          <a:lstStyle/>
          <a:p>
            <a:pPr marL="609600" indent="-609600">
              <a:buFontTx/>
              <a:buAutoNum type="arabicPeriod"/>
            </a:pPr>
            <a:r>
              <a:rPr lang="en-US" sz="300"/>
              <a:t>x</a:t>
            </a:r>
          </a:p>
          <a:p>
            <a:pPr marL="609600" indent="-609600">
              <a:buFontTx/>
              <a:buAutoNum type="arabicPeriod"/>
            </a:pPr>
            <a:r>
              <a:rPr lang="en-US" sz="300"/>
              <a:t>x</a:t>
            </a:r>
          </a:p>
          <a:p>
            <a:pPr marL="609600" indent="-609600">
              <a:buFontTx/>
              <a:buAutoNum type="arabicPeriod"/>
            </a:pPr>
            <a:r>
              <a:rPr lang="en-US" sz="300"/>
              <a:t>x</a:t>
            </a:r>
          </a:p>
          <a:p>
            <a:pPr marL="609600" indent="-609600">
              <a:buFontTx/>
              <a:buAutoNum type="arabicPeriod"/>
            </a:pPr>
            <a:r>
              <a:rPr lang="en-US" sz="300"/>
              <a:t>x</a:t>
            </a:r>
          </a:p>
          <a:p>
            <a:pPr marL="609600" indent="-609600">
              <a:buFontTx/>
              <a:buAutoNum type="arabicPeriod"/>
            </a:pPr>
            <a:r>
              <a:rPr lang="en-US" sz="300"/>
              <a:t>x</a:t>
            </a:r>
          </a:p>
        </p:txBody>
      </p:sp>
      <p:grpSp>
        <p:nvGrpSpPr>
          <p:cNvPr id="2" name="Picture Choice 1"/>
          <p:cNvGrpSpPr>
            <a:grpSpLocks/>
          </p:cNvGrpSpPr>
          <p:nvPr/>
        </p:nvGrpSpPr>
        <p:grpSpPr bwMode="auto">
          <a:xfrm>
            <a:off x="304800" y="2305050"/>
            <a:ext cx="1689100" cy="1123950"/>
            <a:chOff x="312" y="1310"/>
            <a:chExt cx="1064" cy="708"/>
          </a:xfrm>
        </p:grpSpPr>
        <p:graphicFrame>
          <p:nvGraphicFramePr>
            <p:cNvPr id="21509" name="PSPic"/>
            <p:cNvGraphicFramePr>
              <a:graphicFrameLocks noChangeAspect="1"/>
            </p:cNvGraphicFramePr>
            <p:nvPr/>
          </p:nvGraphicFramePr>
          <p:xfrm>
            <a:off x="432" y="1550"/>
            <a:ext cx="944" cy="468"/>
          </p:xfrm>
          <a:graphic>
            <a:graphicData uri="http://schemas.openxmlformats.org/presentationml/2006/ole">
              <p:oleObj spid="_x0000_s814088" name="Equation" r:id="rId6" imgW="723900" imgH="355600" progId="">
                <p:embed/>
              </p:oleObj>
            </a:graphicData>
          </a:graphic>
        </p:graphicFrame>
        <p:sp>
          <p:nvSpPr>
            <p:cNvPr id="21519" name="PSText"/>
            <p:cNvSpPr txBox="1">
              <a:spLocks noChangeArrowheads="1"/>
            </p:cNvSpPr>
            <p:nvPr/>
          </p:nvSpPr>
          <p:spPr bwMode="auto">
            <a:xfrm>
              <a:off x="432" y="1310"/>
              <a:ext cx="400" cy="240"/>
            </a:xfrm>
            <a:prstGeom prst="rect">
              <a:avLst/>
            </a:prstGeom>
            <a:noFill/>
            <a:ln w="9525">
              <a:noFill/>
              <a:miter lim="800000"/>
              <a:headEnd/>
              <a:tailEnd/>
            </a:ln>
            <a:effectLst/>
          </p:spPr>
          <p:txBody>
            <a:bodyPr/>
            <a:lstStyle/>
            <a:p>
              <a:r>
                <a:rPr lang="en-US" sz="2400"/>
                <a:t>1.</a:t>
              </a:r>
            </a:p>
          </p:txBody>
        </p:sp>
        <p:sp>
          <p:nvSpPr>
            <p:cNvPr id="21520" name="PSArrow"/>
            <p:cNvSpPr>
              <a:spLocks noChangeArrowheads="1"/>
            </p:cNvSpPr>
            <p:nvPr/>
          </p:nvSpPr>
          <p:spPr bwMode="auto">
            <a:xfrm>
              <a:off x="312" y="14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178050" y="2305050"/>
            <a:ext cx="3155950" cy="1123950"/>
            <a:chOff x="1272" y="1310"/>
            <a:chExt cx="1988" cy="708"/>
          </a:xfrm>
        </p:grpSpPr>
        <p:graphicFrame>
          <p:nvGraphicFramePr>
            <p:cNvPr id="21511" name="PSPic"/>
            <p:cNvGraphicFramePr>
              <a:graphicFrameLocks noChangeAspect="1"/>
            </p:cNvGraphicFramePr>
            <p:nvPr/>
          </p:nvGraphicFramePr>
          <p:xfrm>
            <a:off x="1392" y="1550"/>
            <a:ext cx="1868" cy="468"/>
          </p:xfrm>
          <a:graphic>
            <a:graphicData uri="http://schemas.openxmlformats.org/presentationml/2006/ole">
              <p:oleObj spid="_x0000_s814087" name="Equation" r:id="rId7" imgW="1435100" imgH="355600" progId="">
                <p:embed/>
              </p:oleObj>
            </a:graphicData>
          </a:graphic>
        </p:graphicFrame>
        <p:sp>
          <p:nvSpPr>
            <p:cNvPr id="21522" name="PSText"/>
            <p:cNvSpPr txBox="1">
              <a:spLocks noChangeArrowheads="1"/>
            </p:cNvSpPr>
            <p:nvPr/>
          </p:nvSpPr>
          <p:spPr bwMode="auto">
            <a:xfrm>
              <a:off x="1392" y="1310"/>
              <a:ext cx="400" cy="240"/>
            </a:xfrm>
            <a:prstGeom prst="rect">
              <a:avLst/>
            </a:prstGeom>
            <a:noFill/>
            <a:ln w="9525">
              <a:noFill/>
              <a:miter lim="800000"/>
              <a:headEnd/>
              <a:tailEnd/>
            </a:ln>
            <a:effectLst/>
          </p:spPr>
          <p:txBody>
            <a:bodyPr/>
            <a:lstStyle/>
            <a:p>
              <a:r>
                <a:rPr lang="en-US" sz="2400"/>
                <a:t>2.</a:t>
              </a:r>
            </a:p>
          </p:txBody>
        </p:sp>
        <p:sp>
          <p:nvSpPr>
            <p:cNvPr id="21523" name="PSArrow"/>
            <p:cNvSpPr>
              <a:spLocks noChangeArrowheads="1"/>
            </p:cNvSpPr>
            <p:nvPr/>
          </p:nvSpPr>
          <p:spPr bwMode="auto">
            <a:xfrm>
              <a:off x="1272" y="14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3752850"/>
            <a:ext cx="1971675" cy="1123950"/>
            <a:chOff x="744" y="2222"/>
            <a:chExt cx="1242" cy="708"/>
          </a:xfrm>
        </p:grpSpPr>
        <p:graphicFrame>
          <p:nvGraphicFramePr>
            <p:cNvPr id="21513" name="PSPic"/>
            <p:cNvGraphicFramePr>
              <a:graphicFrameLocks noChangeAspect="1"/>
            </p:cNvGraphicFramePr>
            <p:nvPr/>
          </p:nvGraphicFramePr>
          <p:xfrm>
            <a:off x="864" y="2462"/>
            <a:ext cx="1122" cy="468"/>
          </p:xfrm>
          <a:graphic>
            <a:graphicData uri="http://schemas.openxmlformats.org/presentationml/2006/ole">
              <p:oleObj spid="_x0000_s814086" name="Equation" r:id="rId8" imgW="863225" imgH="355446" progId="">
                <p:embed/>
              </p:oleObj>
            </a:graphicData>
          </a:graphic>
        </p:graphicFrame>
        <p:sp>
          <p:nvSpPr>
            <p:cNvPr id="21525" name="PSText"/>
            <p:cNvSpPr txBox="1">
              <a:spLocks noChangeArrowheads="1"/>
            </p:cNvSpPr>
            <p:nvPr/>
          </p:nvSpPr>
          <p:spPr bwMode="auto">
            <a:xfrm>
              <a:off x="864" y="2222"/>
              <a:ext cx="400" cy="240"/>
            </a:xfrm>
            <a:prstGeom prst="rect">
              <a:avLst/>
            </a:prstGeom>
            <a:noFill/>
            <a:ln w="9525">
              <a:noFill/>
              <a:miter lim="800000"/>
              <a:headEnd/>
              <a:tailEnd/>
            </a:ln>
            <a:effectLst/>
          </p:spPr>
          <p:txBody>
            <a:bodyPr/>
            <a:lstStyle/>
            <a:p>
              <a:r>
                <a:rPr lang="en-US" sz="2400"/>
                <a:t>3.</a:t>
              </a:r>
            </a:p>
          </p:txBody>
        </p:sp>
        <p:sp>
          <p:nvSpPr>
            <p:cNvPr id="21526" name="PSArrow"/>
            <p:cNvSpPr>
              <a:spLocks noChangeArrowheads="1"/>
            </p:cNvSpPr>
            <p:nvPr/>
          </p:nvSpPr>
          <p:spPr bwMode="auto">
            <a:xfrm>
              <a:off x="744" y="238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124450"/>
            <a:ext cx="1722438" cy="1123950"/>
            <a:chOff x="360" y="3086"/>
            <a:chExt cx="1085" cy="708"/>
          </a:xfrm>
        </p:grpSpPr>
        <p:graphicFrame>
          <p:nvGraphicFramePr>
            <p:cNvPr id="21515" name="PSPic"/>
            <p:cNvGraphicFramePr>
              <a:graphicFrameLocks noChangeAspect="1"/>
            </p:cNvGraphicFramePr>
            <p:nvPr/>
          </p:nvGraphicFramePr>
          <p:xfrm>
            <a:off x="480" y="3326"/>
            <a:ext cx="965" cy="468"/>
          </p:xfrm>
          <a:graphic>
            <a:graphicData uri="http://schemas.openxmlformats.org/presentationml/2006/ole">
              <p:oleObj spid="_x0000_s814085" name="Equation" r:id="rId9" imgW="736600" imgH="355600" progId="">
                <p:embed/>
              </p:oleObj>
            </a:graphicData>
          </a:graphic>
        </p:graphicFrame>
        <p:sp>
          <p:nvSpPr>
            <p:cNvPr id="21528" name="PSText"/>
            <p:cNvSpPr txBox="1">
              <a:spLocks noChangeArrowheads="1"/>
            </p:cNvSpPr>
            <p:nvPr/>
          </p:nvSpPr>
          <p:spPr bwMode="auto">
            <a:xfrm>
              <a:off x="480" y="3086"/>
              <a:ext cx="400" cy="240"/>
            </a:xfrm>
            <a:prstGeom prst="rect">
              <a:avLst/>
            </a:prstGeom>
            <a:noFill/>
            <a:ln w="9525">
              <a:noFill/>
              <a:miter lim="800000"/>
              <a:headEnd/>
              <a:tailEnd/>
            </a:ln>
            <a:effectLst/>
          </p:spPr>
          <p:txBody>
            <a:bodyPr/>
            <a:lstStyle/>
            <a:p>
              <a:r>
                <a:rPr lang="en-US" sz="2400"/>
                <a:t>4.</a:t>
              </a:r>
            </a:p>
          </p:txBody>
        </p:sp>
        <p:sp>
          <p:nvSpPr>
            <p:cNvPr id="21529" name="PSArrow"/>
            <p:cNvSpPr>
              <a:spLocks noChangeArrowheads="1"/>
            </p:cNvSpPr>
            <p:nvPr/>
          </p:nvSpPr>
          <p:spPr bwMode="auto">
            <a:xfrm>
              <a:off x="360" y="324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06675" y="5102225"/>
            <a:ext cx="1812925" cy="1123950"/>
            <a:chOff x="1450" y="3072"/>
            <a:chExt cx="1142" cy="708"/>
          </a:xfrm>
        </p:grpSpPr>
        <p:graphicFrame>
          <p:nvGraphicFramePr>
            <p:cNvPr id="21517" name="PSPic"/>
            <p:cNvGraphicFramePr>
              <a:graphicFrameLocks noChangeAspect="1"/>
            </p:cNvGraphicFramePr>
            <p:nvPr/>
          </p:nvGraphicFramePr>
          <p:xfrm>
            <a:off x="1570" y="3312"/>
            <a:ext cx="1022" cy="468"/>
          </p:xfrm>
          <a:graphic>
            <a:graphicData uri="http://schemas.openxmlformats.org/presentationml/2006/ole">
              <p:oleObj spid="_x0000_s814084" name="Equation" r:id="rId10" imgW="787400" imgH="355600" progId="">
                <p:embed/>
              </p:oleObj>
            </a:graphicData>
          </a:graphic>
        </p:graphicFrame>
        <p:sp>
          <p:nvSpPr>
            <p:cNvPr id="21531" name="PSText"/>
            <p:cNvSpPr txBox="1">
              <a:spLocks noChangeArrowheads="1"/>
            </p:cNvSpPr>
            <p:nvPr/>
          </p:nvSpPr>
          <p:spPr bwMode="auto">
            <a:xfrm>
              <a:off x="1570" y="3072"/>
              <a:ext cx="400" cy="240"/>
            </a:xfrm>
            <a:prstGeom prst="rect">
              <a:avLst/>
            </a:prstGeom>
            <a:noFill/>
            <a:ln w="9525">
              <a:noFill/>
              <a:miter lim="800000"/>
              <a:headEnd/>
              <a:tailEnd/>
            </a:ln>
            <a:effectLst/>
          </p:spPr>
          <p:txBody>
            <a:bodyPr/>
            <a:lstStyle/>
            <a:p>
              <a:r>
                <a:rPr lang="en-US" sz="2400"/>
                <a:t>5.</a:t>
              </a:r>
            </a:p>
          </p:txBody>
        </p:sp>
        <p:sp>
          <p:nvSpPr>
            <p:cNvPr id="21532" name="PSArrow"/>
            <p:cNvSpPr>
              <a:spLocks noChangeArrowheads="1"/>
            </p:cNvSpPr>
            <p:nvPr/>
          </p:nvSpPr>
          <p:spPr bwMode="auto">
            <a:xfrm>
              <a:off x="145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1535"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34" name="Object 30"/>
          <p:cNvGraphicFramePr>
            <a:graphicFrameLocks noChangeAspect="1"/>
          </p:cNvGraphicFramePr>
          <p:nvPr/>
        </p:nvGraphicFramePr>
        <p:xfrm>
          <a:off x="533400" y="914400"/>
          <a:ext cx="4724400" cy="806450"/>
        </p:xfrm>
        <a:graphic>
          <a:graphicData uri="http://schemas.openxmlformats.org/presentationml/2006/ole">
            <p:oleObj spid="_x0000_s814083" name="Equation" r:id="rId11" imgW="14351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88900"/>
            <a:ext cx="8229600" cy="1966913"/>
          </a:xfrm>
        </p:spPr>
        <p:txBody>
          <a:bodyPr>
            <a:spAutoFit/>
          </a:bodyPr>
          <a:lstStyle/>
          <a:p>
            <a:pPr>
              <a:lnSpc>
                <a:spcPct val="125000"/>
              </a:lnSpc>
            </a:pPr>
            <a:r>
              <a:rPr lang="en-US" sz="2800"/>
              <a:t>Use the transformation                                             to evaluate the integral                          , where </a:t>
            </a:r>
            <a:r>
              <a:rPr lang="en-US" sz="2800" i="1"/>
              <a:t>R</a:t>
            </a:r>
            <a:r>
              <a:rPr lang="en-US" sz="2800"/>
              <a:t> is the region bounded by the ellipse                       .</a:t>
            </a:r>
          </a:p>
        </p:txBody>
      </p:sp>
      <p:graphicFrame>
        <p:nvGraphicFramePr>
          <p:cNvPr id="22531" name="TPChart"/>
          <p:cNvGraphicFramePr>
            <a:graphicFrameLocks noChangeAspect="1"/>
          </p:cNvGraphicFramePr>
          <p:nvPr/>
        </p:nvGraphicFramePr>
        <p:xfrm>
          <a:off x="4876800" y="2057400"/>
          <a:ext cx="4267200" cy="4800600"/>
        </p:xfrm>
        <a:graphic>
          <a:graphicData uri="http://schemas.openxmlformats.org/presentationml/2006/ole">
            <p:oleObj spid="_x0000_s815106" name="Chart" r:id="rId5" imgW="4571989" imgH="5143584" progId="MSGraph.Chart.8">
              <p:embed followColorScheme="full"/>
            </p:oleObj>
          </a:graphicData>
        </a:graphic>
      </p:graphicFrame>
      <p:sp>
        <p:nvSpPr>
          <p:cNvPr id="22532" name="TPAnswers" hidden="1"/>
          <p:cNvSpPr>
            <a:spLocks noGrp="1" noChangeArrowheads="1"/>
          </p:cNvSpPr>
          <p:nvPr>
            <p:ph type="body" idx="1"/>
            <p:custDataLst>
              <p:tags r:id="rId3"/>
            </p:custDataLst>
          </p:nvPr>
        </p:nvSpPr>
        <p:spPr>
          <a:xfrm>
            <a:off x="4572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571500" y="2438400"/>
            <a:ext cx="1146175" cy="1382713"/>
            <a:chOff x="360" y="1536"/>
            <a:chExt cx="722" cy="871"/>
          </a:xfrm>
        </p:grpSpPr>
        <p:graphicFrame>
          <p:nvGraphicFramePr>
            <p:cNvPr id="22533" name="PSPic"/>
            <p:cNvGraphicFramePr>
              <a:graphicFrameLocks noChangeAspect="1"/>
            </p:cNvGraphicFramePr>
            <p:nvPr/>
          </p:nvGraphicFramePr>
          <p:xfrm>
            <a:off x="480" y="1776"/>
            <a:ext cx="602" cy="631"/>
          </p:xfrm>
          <a:graphic>
            <a:graphicData uri="http://schemas.openxmlformats.org/presentationml/2006/ole">
              <p:oleObj spid="_x0000_s815114" name="Equation" r:id="rId6" imgW="330200" imgH="342900" progId="">
                <p:embed/>
              </p:oleObj>
            </a:graphicData>
          </a:graphic>
        </p:graphicFrame>
        <p:sp>
          <p:nvSpPr>
            <p:cNvPr id="22543" name="PSText"/>
            <p:cNvSpPr txBox="1">
              <a:spLocks noChangeArrowheads="1"/>
            </p:cNvSpPr>
            <p:nvPr/>
          </p:nvSpPr>
          <p:spPr bwMode="auto">
            <a:xfrm>
              <a:off x="480" y="1536"/>
              <a:ext cx="400" cy="240"/>
            </a:xfrm>
            <a:prstGeom prst="rect">
              <a:avLst/>
            </a:prstGeom>
            <a:noFill/>
            <a:ln w="9525">
              <a:noFill/>
              <a:miter lim="800000"/>
              <a:headEnd/>
              <a:tailEnd/>
            </a:ln>
            <a:effectLst/>
          </p:spPr>
          <p:txBody>
            <a:bodyPr/>
            <a:lstStyle/>
            <a:p>
              <a:r>
                <a:rPr lang="en-US" sz="2400"/>
                <a:t>1.</a:t>
              </a:r>
            </a:p>
          </p:txBody>
        </p:sp>
        <p:sp>
          <p:nvSpPr>
            <p:cNvPr id="22544" name="PSArrow"/>
            <p:cNvSpPr>
              <a:spLocks noChangeArrowheads="1"/>
            </p:cNvSpPr>
            <p:nvPr/>
          </p:nvSpPr>
          <p:spPr bwMode="auto">
            <a:xfrm>
              <a:off x="360"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62300" y="2438400"/>
            <a:ext cx="858838" cy="1447800"/>
            <a:chOff x="1992" y="1536"/>
            <a:chExt cx="541" cy="912"/>
          </a:xfrm>
        </p:grpSpPr>
        <p:graphicFrame>
          <p:nvGraphicFramePr>
            <p:cNvPr id="22535" name="PSPic"/>
            <p:cNvGraphicFramePr>
              <a:graphicFrameLocks noChangeAspect="1"/>
            </p:cNvGraphicFramePr>
            <p:nvPr/>
          </p:nvGraphicFramePr>
          <p:xfrm>
            <a:off x="2112" y="1776"/>
            <a:ext cx="421" cy="672"/>
          </p:xfrm>
          <a:graphic>
            <a:graphicData uri="http://schemas.openxmlformats.org/presentationml/2006/ole">
              <p:oleObj spid="_x0000_s815113" name="Equation" r:id="rId7" imgW="228600" imgH="368300" progId="">
                <p:embed/>
              </p:oleObj>
            </a:graphicData>
          </a:graphic>
        </p:graphicFrame>
        <p:sp>
          <p:nvSpPr>
            <p:cNvPr id="22546" name="PSText"/>
            <p:cNvSpPr txBox="1">
              <a:spLocks noChangeArrowheads="1"/>
            </p:cNvSpPr>
            <p:nvPr/>
          </p:nvSpPr>
          <p:spPr bwMode="auto">
            <a:xfrm>
              <a:off x="2112" y="1536"/>
              <a:ext cx="400" cy="240"/>
            </a:xfrm>
            <a:prstGeom prst="rect">
              <a:avLst/>
            </a:prstGeom>
            <a:noFill/>
            <a:ln w="9525">
              <a:noFill/>
              <a:miter lim="800000"/>
              <a:headEnd/>
              <a:tailEnd/>
            </a:ln>
            <a:effectLst/>
          </p:spPr>
          <p:txBody>
            <a:bodyPr/>
            <a:lstStyle/>
            <a:p>
              <a:r>
                <a:rPr lang="en-US" sz="2400"/>
                <a:t>2.</a:t>
              </a:r>
            </a:p>
          </p:txBody>
        </p:sp>
        <p:sp>
          <p:nvSpPr>
            <p:cNvPr id="22547" name="PSArrow"/>
            <p:cNvSpPr>
              <a:spLocks noChangeArrowheads="1"/>
            </p:cNvSpPr>
            <p:nvPr/>
          </p:nvSpPr>
          <p:spPr bwMode="auto">
            <a:xfrm>
              <a:off x="1992"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803400" y="3810000"/>
            <a:ext cx="1016000" cy="1447800"/>
            <a:chOff x="1080" y="2304"/>
            <a:chExt cx="640" cy="912"/>
          </a:xfrm>
        </p:grpSpPr>
        <p:graphicFrame>
          <p:nvGraphicFramePr>
            <p:cNvPr id="22537" name="PSPic"/>
            <p:cNvGraphicFramePr>
              <a:graphicFrameLocks noChangeAspect="1"/>
            </p:cNvGraphicFramePr>
            <p:nvPr/>
          </p:nvGraphicFramePr>
          <p:xfrm>
            <a:off x="1200" y="2544"/>
            <a:ext cx="520" cy="672"/>
          </p:xfrm>
          <a:graphic>
            <a:graphicData uri="http://schemas.openxmlformats.org/presentationml/2006/ole">
              <p:oleObj spid="_x0000_s815112" name="Equation" r:id="rId8" imgW="279400" imgH="368300" progId="">
                <p:embed/>
              </p:oleObj>
            </a:graphicData>
          </a:graphic>
        </p:graphicFrame>
        <p:sp>
          <p:nvSpPr>
            <p:cNvPr id="22549" name="PSText"/>
            <p:cNvSpPr txBox="1">
              <a:spLocks noChangeArrowheads="1"/>
            </p:cNvSpPr>
            <p:nvPr/>
          </p:nvSpPr>
          <p:spPr bwMode="auto">
            <a:xfrm>
              <a:off x="1200" y="2304"/>
              <a:ext cx="400" cy="240"/>
            </a:xfrm>
            <a:prstGeom prst="rect">
              <a:avLst/>
            </a:prstGeom>
            <a:noFill/>
            <a:ln w="9525">
              <a:noFill/>
              <a:miter lim="800000"/>
              <a:headEnd/>
              <a:tailEnd/>
            </a:ln>
            <a:effectLst/>
          </p:spPr>
          <p:txBody>
            <a:bodyPr/>
            <a:lstStyle/>
            <a:p>
              <a:r>
                <a:rPr lang="en-US" sz="2400"/>
                <a:t>3.</a:t>
              </a:r>
            </a:p>
          </p:txBody>
        </p:sp>
        <p:sp>
          <p:nvSpPr>
            <p:cNvPr id="22550" name="PSArrow"/>
            <p:cNvSpPr>
              <a:spLocks noChangeArrowheads="1"/>
            </p:cNvSpPr>
            <p:nvPr/>
          </p:nvSpPr>
          <p:spPr bwMode="auto">
            <a:xfrm>
              <a:off x="1080"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841875"/>
            <a:ext cx="1016000" cy="1558925"/>
            <a:chOff x="408" y="3010"/>
            <a:chExt cx="640" cy="982"/>
          </a:xfrm>
        </p:grpSpPr>
        <p:graphicFrame>
          <p:nvGraphicFramePr>
            <p:cNvPr id="22539" name="PSPic"/>
            <p:cNvGraphicFramePr>
              <a:graphicFrameLocks noChangeAspect="1"/>
            </p:cNvGraphicFramePr>
            <p:nvPr/>
          </p:nvGraphicFramePr>
          <p:xfrm>
            <a:off x="528" y="3250"/>
            <a:ext cx="520" cy="742"/>
          </p:xfrm>
          <a:graphic>
            <a:graphicData uri="http://schemas.openxmlformats.org/presentationml/2006/ole">
              <p:oleObj spid="_x0000_s815111" name="Equation" r:id="rId9" imgW="279158" imgH="406048" progId="">
                <p:embed/>
              </p:oleObj>
            </a:graphicData>
          </a:graphic>
        </p:graphicFrame>
        <p:sp>
          <p:nvSpPr>
            <p:cNvPr id="22552" name="PSText"/>
            <p:cNvSpPr txBox="1">
              <a:spLocks noChangeArrowheads="1"/>
            </p:cNvSpPr>
            <p:nvPr/>
          </p:nvSpPr>
          <p:spPr bwMode="auto">
            <a:xfrm>
              <a:off x="528" y="3010"/>
              <a:ext cx="400" cy="240"/>
            </a:xfrm>
            <a:prstGeom prst="rect">
              <a:avLst/>
            </a:prstGeom>
            <a:noFill/>
            <a:ln w="9525">
              <a:noFill/>
              <a:miter lim="800000"/>
              <a:headEnd/>
              <a:tailEnd/>
            </a:ln>
            <a:effectLst/>
          </p:spPr>
          <p:txBody>
            <a:bodyPr/>
            <a:lstStyle/>
            <a:p>
              <a:r>
                <a:rPr lang="en-US" sz="2400"/>
                <a:t>4.</a:t>
              </a:r>
            </a:p>
          </p:txBody>
        </p:sp>
        <p:sp>
          <p:nvSpPr>
            <p:cNvPr id="22553" name="PSArrow"/>
            <p:cNvSpPr>
              <a:spLocks noChangeArrowheads="1"/>
            </p:cNvSpPr>
            <p:nvPr/>
          </p:nvSpPr>
          <p:spPr bwMode="auto">
            <a:xfrm>
              <a:off x="408" y="317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162300" y="4864100"/>
            <a:ext cx="858838" cy="1447800"/>
            <a:chOff x="1992" y="3024"/>
            <a:chExt cx="541" cy="912"/>
          </a:xfrm>
        </p:grpSpPr>
        <p:graphicFrame>
          <p:nvGraphicFramePr>
            <p:cNvPr id="22541" name="PSPic"/>
            <p:cNvGraphicFramePr>
              <a:graphicFrameLocks noChangeAspect="1"/>
            </p:cNvGraphicFramePr>
            <p:nvPr/>
          </p:nvGraphicFramePr>
          <p:xfrm>
            <a:off x="2112" y="3264"/>
            <a:ext cx="421" cy="672"/>
          </p:xfrm>
          <a:graphic>
            <a:graphicData uri="http://schemas.openxmlformats.org/presentationml/2006/ole">
              <p:oleObj spid="_x0000_s815110" name="Equation" r:id="rId10" imgW="228600" imgH="368300" progId="">
                <p:embed/>
              </p:oleObj>
            </a:graphicData>
          </a:graphic>
        </p:graphicFrame>
        <p:sp>
          <p:nvSpPr>
            <p:cNvPr id="22555" name="PSText"/>
            <p:cNvSpPr txBox="1">
              <a:spLocks noChangeArrowheads="1"/>
            </p:cNvSpPr>
            <p:nvPr/>
          </p:nvSpPr>
          <p:spPr bwMode="auto">
            <a:xfrm>
              <a:off x="2112" y="3024"/>
              <a:ext cx="400" cy="240"/>
            </a:xfrm>
            <a:prstGeom prst="rect">
              <a:avLst/>
            </a:prstGeom>
            <a:noFill/>
            <a:ln w="9525">
              <a:noFill/>
              <a:miter lim="800000"/>
              <a:headEnd/>
              <a:tailEnd/>
            </a:ln>
            <a:effectLst/>
          </p:spPr>
          <p:txBody>
            <a:bodyPr/>
            <a:lstStyle/>
            <a:p>
              <a:r>
                <a:rPr lang="en-US" sz="2400"/>
                <a:t>5.</a:t>
              </a:r>
            </a:p>
          </p:txBody>
        </p:sp>
        <p:sp>
          <p:nvSpPr>
            <p:cNvPr id="22556" name="PSArrow"/>
            <p:cNvSpPr>
              <a:spLocks noChangeArrowheads="1"/>
            </p:cNvSpPr>
            <p:nvPr/>
          </p:nvSpPr>
          <p:spPr bwMode="auto">
            <a:xfrm>
              <a:off x="1992" y="318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2559" name="Rectangle 31"/>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58" name="Object 30"/>
          <p:cNvGraphicFramePr>
            <a:graphicFrameLocks noChangeAspect="1"/>
          </p:cNvGraphicFramePr>
          <p:nvPr/>
        </p:nvGraphicFramePr>
        <p:xfrm>
          <a:off x="4191000" y="254000"/>
          <a:ext cx="3429000" cy="812800"/>
        </p:xfrm>
        <a:graphic>
          <a:graphicData uri="http://schemas.openxmlformats.org/presentationml/2006/ole">
            <p:oleObj spid="_x0000_s815107" name="Equation" r:id="rId11" imgW="1675673" imgH="393529" progId="">
              <p:embed/>
            </p:oleObj>
          </a:graphicData>
        </a:graphic>
      </p:graphicFrame>
      <p:sp>
        <p:nvSpPr>
          <p:cNvPr id="22561" name="Rectangle 33"/>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60" name="Object 32"/>
          <p:cNvGraphicFramePr>
            <a:graphicFrameLocks noChangeAspect="1"/>
          </p:cNvGraphicFramePr>
          <p:nvPr/>
        </p:nvGraphicFramePr>
        <p:xfrm>
          <a:off x="4267200" y="838200"/>
          <a:ext cx="2438400" cy="835025"/>
        </p:xfrm>
        <a:graphic>
          <a:graphicData uri="http://schemas.openxmlformats.org/presentationml/2006/ole">
            <p:oleObj spid="_x0000_s815108" name="Equation" r:id="rId12" imgW="1155700" imgH="393700" progId="">
              <p:embed/>
            </p:oleObj>
          </a:graphicData>
        </a:graphic>
      </p:graphicFrame>
      <p:sp>
        <p:nvSpPr>
          <p:cNvPr id="22563" name="Rectangle 3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62" name="Object 34"/>
          <p:cNvGraphicFramePr>
            <a:graphicFrameLocks noChangeAspect="1"/>
          </p:cNvGraphicFramePr>
          <p:nvPr/>
        </p:nvGraphicFramePr>
        <p:xfrm>
          <a:off x="5867400" y="1533525"/>
          <a:ext cx="2209800" cy="523875"/>
        </p:xfrm>
        <a:graphic>
          <a:graphicData uri="http://schemas.openxmlformats.org/presentationml/2006/ole">
            <p:oleObj spid="_x0000_s815109" name="Equation" r:id="rId13" imgW="9017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0"/>
            <a:ext cx="8229600" cy="1341438"/>
          </a:xfrm>
        </p:spPr>
        <p:txBody>
          <a:bodyPr>
            <a:spAutoFit/>
          </a:bodyPr>
          <a:lstStyle/>
          <a:p>
            <a:r>
              <a:rPr lang="en-US" sz="3200"/>
              <a:t>Use a computer algebra system to find the value of the integral.</a:t>
            </a:r>
          </a:p>
        </p:txBody>
      </p:sp>
      <p:graphicFrame>
        <p:nvGraphicFramePr>
          <p:cNvPr id="27651" name="TPChart"/>
          <p:cNvGraphicFramePr>
            <a:graphicFrameLocks noChangeAspect="1"/>
          </p:cNvGraphicFramePr>
          <p:nvPr/>
        </p:nvGraphicFramePr>
        <p:xfrm>
          <a:off x="4800600" y="1981200"/>
          <a:ext cx="4343400" cy="4876800"/>
        </p:xfrm>
        <a:graphic>
          <a:graphicData uri="http://schemas.openxmlformats.org/presentationml/2006/ole">
            <p:oleObj spid="_x0000_s816130"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514600"/>
            <a:ext cx="4114800" cy="2916238"/>
          </a:xfrm>
        </p:spPr>
        <p:txBody>
          <a:bodyPr>
            <a:spAutoFit/>
          </a:bodyPr>
          <a:lstStyle/>
          <a:p>
            <a:pPr marL="609600" indent="-609600">
              <a:buFontTx/>
              <a:buAutoNum type="arabicPeriod"/>
            </a:pPr>
            <a:r>
              <a:rPr lang="en-US"/>
              <a:t>815.97</a:t>
            </a:r>
          </a:p>
          <a:p>
            <a:pPr marL="609600" indent="-609600">
              <a:buFontTx/>
              <a:buAutoNum type="arabicPeriod"/>
            </a:pPr>
            <a:r>
              <a:rPr lang="en-US"/>
              <a:t>13,045.96</a:t>
            </a:r>
          </a:p>
          <a:p>
            <a:pPr marL="609600" indent="-609600">
              <a:buFontTx/>
              <a:buAutoNum type="arabicPeriod"/>
            </a:pPr>
            <a:r>
              <a:rPr lang="en-US"/>
              <a:t>791.97</a:t>
            </a:r>
          </a:p>
          <a:p>
            <a:pPr marL="609600" indent="-609600">
              <a:buFontTx/>
              <a:buAutoNum type="arabicPeriod"/>
            </a:pPr>
            <a:r>
              <a:rPr lang="en-US"/>
              <a:t>12,067.96</a:t>
            </a:r>
          </a:p>
          <a:p>
            <a:pPr marL="609600" indent="-609600">
              <a:buFontTx/>
              <a:buAutoNum type="arabicPeriod"/>
            </a:pPr>
            <a:r>
              <a:rPr lang="en-US"/>
              <a:t>706.97</a:t>
            </a:r>
          </a:p>
        </p:txBody>
      </p:sp>
      <p:sp>
        <p:nvSpPr>
          <p:cNvPr id="27654" name="Rectangle 6"/>
          <p:cNvSpPr>
            <a:spLocks noChangeArrowheads="1"/>
          </p:cNvSpPr>
          <p:nvPr/>
        </p:nvSpPr>
        <p:spPr bwMode="auto">
          <a:xfrm>
            <a:off x="0" y="32115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3" name="Object 5"/>
          <p:cNvGraphicFramePr>
            <a:graphicFrameLocks noChangeAspect="1"/>
          </p:cNvGraphicFramePr>
          <p:nvPr/>
        </p:nvGraphicFramePr>
        <p:xfrm>
          <a:off x="457200" y="1219200"/>
          <a:ext cx="5334000" cy="1128713"/>
        </p:xfrm>
        <a:graphic>
          <a:graphicData uri="http://schemas.openxmlformats.org/presentationml/2006/ole">
            <p:oleObj spid="_x0000_s816131" name="Equation" r:id="rId6" imgW="2057400" imgH="4318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152400"/>
            <a:ext cx="8229600" cy="854075"/>
          </a:xfrm>
        </p:spPr>
        <p:txBody>
          <a:bodyPr>
            <a:spAutoFit/>
          </a:bodyPr>
          <a:lstStyle/>
          <a:p>
            <a:r>
              <a:rPr lang="en-US" sz="3200"/>
              <a:t>Find the Jacobian of the transformation.</a:t>
            </a:r>
          </a:p>
        </p:txBody>
      </p:sp>
      <p:graphicFrame>
        <p:nvGraphicFramePr>
          <p:cNvPr id="30723" name="TPChart"/>
          <p:cNvGraphicFramePr>
            <a:graphicFrameLocks noChangeAspect="1"/>
          </p:cNvGraphicFramePr>
          <p:nvPr/>
        </p:nvGraphicFramePr>
        <p:xfrm>
          <a:off x="4953000" y="1905000"/>
          <a:ext cx="4191000" cy="4953000"/>
        </p:xfrm>
        <a:graphic>
          <a:graphicData uri="http://schemas.openxmlformats.org/presentationml/2006/ole">
            <p:oleObj spid="_x0000_s817154" name="Chart" r:id="rId5" imgW="4571989" imgH="5143584" progId="MSGraph.Chart.8">
              <p:embed followColorScheme="full"/>
            </p:oleObj>
          </a:graphicData>
        </a:graphic>
      </p:graphicFrame>
      <p:sp>
        <p:nvSpPr>
          <p:cNvPr id="30724" name="TPAnswers" hidden="1"/>
          <p:cNvSpPr>
            <a:spLocks noGrp="1" noChangeArrowheads="1"/>
          </p:cNvSpPr>
          <p:nvPr>
            <p:ph type="body" idx="1"/>
            <p:custDataLst>
              <p:tags r:id="rId3"/>
            </p:custDataLst>
          </p:nvPr>
        </p:nvSpPr>
        <p:spPr>
          <a:xfrm>
            <a:off x="228600" y="6858000"/>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grpSp>
        <p:nvGrpSpPr>
          <p:cNvPr id="2" name="Picture Choice 1"/>
          <p:cNvGrpSpPr>
            <a:grpSpLocks/>
          </p:cNvGrpSpPr>
          <p:nvPr/>
        </p:nvGrpSpPr>
        <p:grpSpPr bwMode="auto">
          <a:xfrm>
            <a:off x="304800" y="2057400"/>
            <a:ext cx="1836738" cy="1196975"/>
            <a:chOff x="216" y="1296"/>
            <a:chExt cx="1157" cy="754"/>
          </a:xfrm>
        </p:grpSpPr>
        <p:graphicFrame>
          <p:nvGraphicFramePr>
            <p:cNvPr id="30725" name="PSPic"/>
            <p:cNvGraphicFramePr>
              <a:graphicFrameLocks noChangeAspect="1"/>
            </p:cNvGraphicFramePr>
            <p:nvPr/>
          </p:nvGraphicFramePr>
          <p:xfrm>
            <a:off x="336" y="1536"/>
            <a:ext cx="1037" cy="514"/>
          </p:xfrm>
          <a:graphic>
            <a:graphicData uri="http://schemas.openxmlformats.org/presentationml/2006/ole">
              <p:oleObj spid="_x0000_s817160" name="Equation" r:id="rId6" imgW="723900" imgH="355600" progId="">
                <p:embed/>
              </p:oleObj>
            </a:graphicData>
          </a:graphic>
        </p:graphicFrame>
        <p:sp>
          <p:nvSpPr>
            <p:cNvPr id="30735" name="PSText"/>
            <p:cNvSpPr txBox="1">
              <a:spLocks noChangeArrowheads="1"/>
            </p:cNvSpPr>
            <p:nvPr/>
          </p:nvSpPr>
          <p:spPr bwMode="auto">
            <a:xfrm>
              <a:off x="336" y="1296"/>
              <a:ext cx="400" cy="240"/>
            </a:xfrm>
            <a:prstGeom prst="rect">
              <a:avLst/>
            </a:prstGeom>
            <a:noFill/>
            <a:ln w="9525">
              <a:noFill/>
              <a:miter lim="800000"/>
              <a:headEnd/>
              <a:tailEnd/>
            </a:ln>
            <a:effectLst/>
          </p:spPr>
          <p:txBody>
            <a:bodyPr/>
            <a:lstStyle/>
            <a:p>
              <a:r>
                <a:rPr lang="en-US" sz="2400"/>
                <a:t>1.</a:t>
              </a:r>
            </a:p>
          </p:txBody>
        </p:sp>
        <p:sp>
          <p:nvSpPr>
            <p:cNvPr id="30736" name="PSArrow"/>
            <p:cNvSpPr>
              <a:spLocks noChangeArrowheads="1"/>
            </p:cNvSpPr>
            <p:nvPr/>
          </p:nvSpPr>
          <p:spPr bwMode="auto">
            <a:xfrm>
              <a:off x="216"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466975" y="2057400"/>
            <a:ext cx="2790825" cy="1196975"/>
            <a:chOff x="1416" y="1296"/>
            <a:chExt cx="1758" cy="754"/>
          </a:xfrm>
        </p:grpSpPr>
        <p:graphicFrame>
          <p:nvGraphicFramePr>
            <p:cNvPr id="30727" name="PSPic"/>
            <p:cNvGraphicFramePr>
              <a:graphicFrameLocks noChangeAspect="1"/>
            </p:cNvGraphicFramePr>
            <p:nvPr/>
          </p:nvGraphicFramePr>
          <p:xfrm>
            <a:off x="1536" y="1536"/>
            <a:ext cx="1638" cy="514"/>
          </p:xfrm>
          <a:graphic>
            <a:graphicData uri="http://schemas.openxmlformats.org/presentationml/2006/ole">
              <p:oleObj spid="_x0000_s817159" name="Equation" r:id="rId7" imgW="1143000" imgH="355600" progId="">
                <p:embed/>
              </p:oleObj>
            </a:graphicData>
          </a:graphic>
        </p:graphicFrame>
        <p:sp>
          <p:nvSpPr>
            <p:cNvPr id="30738" name="PSText"/>
            <p:cNvSpPr txBox="1">
              <a:spLocks noChangeArrowheads="1"/>
            </p:cNvSpPr>
            <p:nvPr/>
          </p:nvSpPr>
          <p:spPr bwMode="auto">
            <a:xfrm>
              <a:off x="1536" y="1296"/>
              <a:ext cx="400" cy="240"/>
            </a:xfrm>
            <a:prstGeom prst="rect">
              <a:avLst/>
            </a:prstGeom>
            <a:noFill/>
            <a:ln w="9525">
              <a:noFill/>
              <a:miter lim="800000"/>
              <a:headEnd/>
              <a:tailEnd/>
            </a:ln>
            <a:effectLst/>
          </p:spPr>
          <p:txBody>
            <a:bodyPr/>
            <a:lstStyle/>
            <a:p>
              <a:r>
                <a:rPr lang="en-US" sz="2400"/>
                <a:t>2.</a:t>
              </a:r>
            </a:p>
          </p:txBody>
        </p:sp>
        <p:sp>
          <p:nvSpPr>
            <p:cNvPr id="30739" name="PSArrow"/>
            <p:cNvSpPr>
              <a:spLocks noChangeArrowheads="1"/>
            </p:cNvSpPr>
            <p:nvPr/>
          </p:nvSpPr>
          <p:spPr bwMode="auto">
            <a:xfrm>
              <a:off x="1416"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81100" y="3581400"/>
            <a:ext cx="2147888" cy="1196975"/>
            <a:chOff x="744" y="2256"/>
            <a:chExt cx="1353" cy="754"/>
          </a:xfrm>
        </p:grpSpPr>
        <p:graphicFrame>
          <p:nvGraphicFramePr>
            <p:cNvPr id="30729" name="PSPic"/>
            <p:cNvGraphicFramePr>
              <a:graphicFrameLocks noChangeAspect="1"/>
            </p:cNvGraphicFramePr>
            <p:nvPr/>
          </p:nvGraphicFramePr>
          <p:xfrm>
            <a:off x="864" y="2496"/>
            <a:ext cx="1233" cy="514"/>
          </p:xfrm>
          <a:graphic>
            <a:graphicData uri="http://schemas.openxmlformats.org/presentationml/2006/ole">
              <p:oleObj spid="_x0000_s817158" name="Equation" r:id="rId8" imgW="863225" imgH="355446" progId="">
                <p:embed/>
              </p:oleObj>
            </a:graphicData>
          </a:graphic>
        </p:graphicFrame>
        <p:sp>
          <p:nvSpPr>
            <p:cNvPr id="30741" name="PSText"/>
            <p:cNvSpPr txBox="1">
              <a:spLocks noChangeArrowheads="1"/>
            </p:cNvSpPr>
            <p:nvPr/>
          </p:nvSpPr>
          <p:spPr bwMode="auto">
            <a:xfrm>
              <a:off x="864" y="2256"/>
              <a:ext cx="400" cy="240"/>
            </a:xfrm>
            <a:prstGeom prst="rect">
              <a:avLst/>
            </a:prstGeom>
            <a:noFill/>
            <a:ln w="9525">
              <a:noFill/>
              <a:miter lim="800000"/>
              <a:headEnd/>
              <a:tailEnd/>
            </a:ln>
            <a:effectLst/>
          </p:spPr>
          <p:txBody>
            <a:bodyPr/>
            <a:lstStyle/>
            <a:p>
              <a:r>
                <a:rPr lang="en-US" sz="2400"/>
                <a:t>3.</a:t>
              </a:r>
            </a:p>
          </p:txBody>
        </p:sp>
        <p:sp>
          <p:nvSpPr>
            <p:cNvPr id="30742" name="PSArrow"/>
            <p:cNvSpPr>
              <a:spLocks noChangeArrowheads="1"/>
            </p:cNvSpPr>
            <p:nvPr/>
          </p:nvSpPr>
          <p:spPr bwMode="auto">
            <a:xfrm>
              <a:off x="744"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81000" y="5029200"/>
            <a:ext cx="2011363" cy="1196975"/>
            <a:chOff x="264" y="3168"/>
            <a:chExt cx="1267" cy="754"/>
          </a:xfrm>
        </p:grpSpPr>
        <p:graphicFrame>
          <p:nvGraphicFramePr>
            <p:cNvPr id="30731" name="PSPic"/>
            <p:cNvGraphicFramePr>
              <a:graphicFrameLocks noChangeAspect="1"/>
            </p:cNvGraphicFramePr>
            <p:nvPr/>
          </p:nvGraphicFramePr>
          <p:xfrm>
            <a:off x="384" y="3408"/>
            <a:ext cx="1147" cy="514"/>
          </p:xfrm>
          <a:graphic>
            <a:graphicData uri="http://schemas.openxmlformats.org/presentationml/2006/ole">
              <p:oleObj spid="_x0000_s817157" name="Equation" r:id="rId9" imgW="800447" imgH="355754" progId="">
                <p:embed/>
              </p:oleObj>
            </a:graphicData>
          </a:graphic>
        </p:graphicFrame>
        <p:sp>
          <p:nvSpPr>
            <p:cNvPr id="30744" name="PSText"/>
            <p:cNvSpPr txBox="1">
              <a:spLocks noChangeArrowheads="1"/>
            </p:cNvSpPr>
            <p:nvPr/>
          </p:nvSpPr>
          <p:spPr bwMode="auto">
            <a:xfrm>
              <a:off x="384" y="3168"/>
              <a:ext cx="400" cy="240"/>
            </a:xfrm>
            <a:prstGeom prst="rect">
              <a:avLst/>
            </a:prstGeom>
            <a:noFill/>
            <a:ln w="9525">
              <a:noFill/>
              <a:miter lim="800000"/>
              <a:headEnd/>
              <a:tailEnd/>
            </a:ln>
            <a:effectLst/>
          </p:spPr>
          <p:txBody>
            <a:bodyPr/>
            <a:lstStyle/>
            <a:p>
              <a:r>
                <a:rPr lang="en-US" sz="2400"/>
                <a:t>4.</a:t>
              </a:r>
            </a:p>
          </p:txBody>
        </p:sp>
        <p:sp>
          <p:nvSpPr>
            <p:cNvPr id="30745" name="PSArrow"/>
            <p:cNvSpPr>
              <a:spLocks noChangeArrowheads="1"/>
            </p:cNvSpPr>
            <p:nvPr/>
          </p:nvSpPr>
          <p:spPr bwMode="auto">
            <a:xfrm>
              <a:off x="26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95575" y="5029200"/>
            <a:ext cx="1714500" cy="1196975"/>
            <a:chOff x="1560" y="3168"/>
            <a:chExt cx="1080" cy="754"/>
          </a:xfrm>
        </p:grpSpPr>
        <p:graphicFrame>
          <p:nvGraphicFramePr>
            <p:cNvPr id="30733" name="PSPic"/>
            <p:cNvGraphicFramePr>
              <a:graphicFrameLocks noChangeAspect="1"/>
            </p:cNvGraphicFramePr>
            <p:nvPr/>
          </p:nvGraphicFramePr>
          <p:xfrm>
            <a:off x="1680" y="3408"/>
            <a:ext cx="960" cy="514"/>
          </p:xfrm>
          <a:graphic>
            <a:graphicData uri="http://schemas.openxmlformats.org/presentationml/2006/ole">
              <p:oleObj spid="_x0000_s817156" name="Equation" r:id="rId10" imgW="673100" imgH="355600" progId="">
                <p:embed/>
              </p:oleObj>
            </a:graphicData>
          </a:graphic>
        </p:graphicFrame>
        <p:sp>
          <p:nvSpPr>
            <p:cNvPr id="30747" name="PSText"/>
            <p:cNvSpPr txBox="1">
              <a:spLocks noChangeArrowheads="1"/>
            </p:cNvSpPr>
            <p:nvPr/>
          </p:nvSpPr>
          <p:spPr bwMode="auto">
            <a:xfrm>
              <a:off x="1680" y="3168"/>
              <a:ext cx="400" cy="240"/>
            </a:xfrm>
            <a:prstGeom prst="rect">
              <a:avLst/>
            </a:prstGeom>
            <a:noFill/>
            <a:ln w="9525">
              <a:noFill/>
              <a:miter lim="800000"/>
              <a:headEnd/>
              <a:tailEnd/>
            </a:ln>
            <a:effectLst/>
          </p:spPr>
          <p:txBody>
            <a:bodyPr/>
            <a:lstStyle/>
            <a:p>
              <a:r>
                <a:rPr lang="en-US" sz="2400"/>
                <a:t>5.</a:t>
              </a:r>
            </a:p>
          </p:txBody>
        </p:sp>
        <p:sp>
          <p:nvSpPr>
            <p:cNvPr id="30748" name="PSArrow"/>
            <p:cNvSpPr>
              <a:spLocks noChangeArrowheads="1"/>
            </p:cNvSpPr>
            <p:nvPr/>
          </p:nvSpPr>
          <p:spPr bwMode="auto">
            <a:xfrm>
              <a:off x="156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0751"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50" name="Object 30"/>
          <p:cNvGraphicFramePr>
            <a:graphicFrameLocks noChangeAspect="1"/>
          </p:cNvGraphicFramePr>
          <p:nvPr/>
        </p:nvGraphicFramePr>
        <p:xfrm>
          <a:off x="533400" y="838200"/>
          <a:ext cx="5029200" cy="858838"/>
        </p:xfrm>
        <a:graphic>
          <a:graphicData uri="http://schemas.openxmlformats.org/presentationml/2006/ole">
            <p:oleObj spid="_x0000_s817155" name="Equation" r:id="rId11" imgW="14351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26988"/>
            <a:ext cx="8229600" cy="2487612"/>
          </a:xfrm>
        </p:spPr>
        <p:txBody>
          <a:bodyPr>
            <a:spAutoFit/>
          </a:bodyPr>
          <a:lstStyle/>
          <a:p>
            <a:pPr>
              <a:lnSpc>
                <a:spcPct val="145000"/>
              </a:lnSpc>
            </a:pPr>
            <a:r>
              <a:rPr lang="en-US" sz="2400"/>
              <a:t>Use cylindrical or spherical coordinates, whichever seems more appropriate, to evaluate the integral                       where </a:t>
            </a:r>
            <a:r>
              <a:rPr lang="en-US" sz="2400" i="1"/>
              <a:t>E</a:t>
            </a:r>
            <a:r>
              <a:rPr lang="en-US" sz="2400"/>
              <a:t> lies above the paraboloid                       and below the plane              .</a:t>
            </a:r>
          </a:p>
        </p:txBody>
      </p:sp>
      <p:graphicFrame>
        <p:nvGraphicFramePr>
          <p:cNvPr id="35843" name="TPChart"/>
          <p:cNvGraphicFramePr>
            <a:graphicFrameLocks noChangeAspect="1"/>
          </p:cNvGraphicFramePr>
          <p:nvPr/>
        </p:nvGraphicFramePr>
        <p:xfrm>
          <a:off x="4945063" y="2133600"/>
          <a:ext cx="4198937" cy="4724400"/>
        </p:xfrm>
        <a:graphic>
          <a:graphicData uri="http://schemas.openxmlformats.org/presentationml/2006/ole">
            <p:oleObj spid="_x0000_s818178" name="Chart" r:id="rId5" imgW="4571989" imgH="5143584" progId="MSGraph.Chart.8">
              <p:embed followColorScheme="full"/>
            </p:oleObj>
          </a:graphicData>
        </a:graphic>
      </p:graphicFrame>
      <p:sp>
        <p:nvSpPr>
          <p:cNvPr id="35844" name="TPAnswers"/>
          <p:cNvSpPr>
            <a:spLocks noGrp="1" noChangeArrowheads="1"/>
          </p:cNvSpPr>
          <p:nvPr>
            <p:ph type="body" idx="1"/>
            <p:custDataLst>
              <p:tags r:id="rId3"/>
            </p:custDataLst>
          </p:nvPr>
        </p:nvSpPr>
        <p:spPr>
          <a:xfrm>
            <a:off x="457200" y="2895600"/>
            <a:ext cx="4114800" cy="2916238"/>
          </a:xfrm>
        </p:spPr>
        <p:txBody>
          <a:bodyPr>
            <a:spAutoFit/>
          </a:bodyPr>
          <a:lstStyle/>
          <a:p>
            <a:pPr marL="609600" indent="-609600">
              <a:buFontTx/>
              <a:buAutoNum type="arabicPeriod"/>
            </a:pPr>
            <a:r>
              <a:rPr lang="en-US"/>
              <a:t>1,956.21</a:t>
            </a:r>
          </a:p>
          <a:p>
            <a:pPr marL="609600" indent="-609600">
              <a:buFontTx/>
              <a:buAutoNum type="arabicPeriod"/>
            </a:pPr>
            <a:r>
              <a:rPr lang="en-US"/>
              <a:t>1,944.78</a:t>
            </a:r>
          </a:p>
          <a:p>
            <a:pPr marL="609600" indent="-609600">
              <a:buFontTx/>
              <a:buAutoNum type="arabicPeriod"/>
            </a:pPr>
            <a:r>
              <a:rPr lang="en-US"/>
              <a:t>1,712.31</a:t>
            </a:r>
          </a:p>
          <a:p>
            <a:pPr marL="609600" indent="-609600">
              <a:buFontTx/>
              <a:buAutoNum type="arabicPeriod"/>
            </a:pPr>
            <a:r>
              <a:rPr lang="en-US"/>
              <a:t>1,807.13</a:t>
            </a:r>
          </a:p>
          <a:p>
            <a:pPr marL="609600" indent="-609600">
              <a:buFontTx/>
              <a:buAutoNum type="arabicPeriod"/>
            </a:pPr>
            <a:r>
              <a:rPr lang="en-US"/>
              <a:t>1,908.52 </a:t>
            </a:r>
          </a:p>
        </p:txBody>
      </p:sp>
      <p:sp>
        <p:nvSpPr>
          <p:cNvPr id="3584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5" name="Object 5"/>
          <p:cNvGraphicFramePr>
            <a:graphicFrameLocks noChangeAspect="1"/>
          </p:cNvGraphicFramePr>
          <p:nvPr/>
        </p:nvGraphicFramePr>
        <p:xfrm>
          <a:off x="6172200" y="838200"/>
          <a:ext cx="1219200" cy="782638"/>
        </p:xfrm>
        <a:graphic>
          <a:graphicData uri="http://schemas.openxmlformats.org/presentationml/2006/ole">
            <p:oleObj spid="_x0000_s818179" name="Equation" r:id="rId6" imgW="596900" imgH="381000" progId="">
              <p:embed/>
            </p:oleObj>
          </a:graphicData>
        </a:graphic>
      </p:graphicFrame>
      <p:sp>
        <p:nvSpPr>
          <p:cNvPr id="3584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7" name="Object 7"/>
          <p:cNvGraphicFramePr>
            <a:graphicFrameLocks noChangeAspect="1"/>
          </p:cNvGraphicFramePr>
          <p:nvPr/>
        </p:nvGraphicFramePr>
        <p:xfrm>
          <a:off x="5257800" y="1447800"/>
          <a:ext cx="1828800" cy="620713"/>
        </p:xfrm>
        <a:graphic>
          <a:graphicData uri="http://schemas.openxmlformats.org/presentationml/2006/ole">
            <p:oleObj spid="_x0000_s818180" name="Equation" r:id="rId7" imgW="622570" imgH="215994" progId="">
              <p:embed/>
            </p:oleObj>
          </a:graphicData>
        </a:graphic>
      </p:graphicFrame>
      <p:sp>
        <p:nvSpPr>
          <p:cNvPr id="35850"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49" name="Object 9"/>
          <p:cNvGraphicFramePr>
            <a:graphicFrameLocks noChangeAspect="1"/>
          </p:cNvGraphicFramePr>
          <p:nvPr/>
        </p:nvGraphicFramePr>
        <p:xfrm>
          <a:off x="1828800" y="2066925"/>
          <a:ext cx="1143000" cy="523875"/>
        </p:xfrm>
        <a:graphic>
          <a:graphicData uri="http://schemas.openxmlformats.org/presentationml/2006/ole">
            <p:oleObj spid="_x0000_s818181" name="Equation" r:id="rId8" imgW="380505" imgH="17756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39688"/>
            <a:ext cx="8229600" cy="2246312"/>
          </a:xfrm>
        </p:spPr>
        <p:txBody>
          <a:bodyPr>
            <a:spAutoFit/>
          </a:bodyPr>
          <a:lstStyle/>
          <a:p>
            <a:pPr>
              <a:lnSpc>
                <a:spcPct val="110000"/>
              </a:lnSpc>
            </a:pPr>
            <a:r>
              <a:rPr lang="en-US" sz="2800"/>
              <a:t>Use a computer algebra system to find the moment of inertia </a:t>
            </a:r>
            <a:r>
              <a:rPr lang="en-US" sz="2800" i="1"/>
              <a:t>I</a:t>
            </a:r>
            <a:r>
              <a:rPr lang="en-US" sz="2800" baseline="-25000"/>
              <a:t>0</a:t>
            </a:r>
            <a:r>
              <a:rPr lang="en-US" sz="2800"/>
              <a:t> of the lamina that occupies the region </a:t>
            </a:r>
            <a:r>
              <a:rPr lang="en-US" sz="2800" i="1"/>
              <a:t>D</a:t>
            </a:r>
            <a:r>
              <a:rPr lang="en-US" sz="2800"/>
              <a:t> and has the density function                    ,</a:t>
            </a:r>
            <a:br>
              <a:rPr lang="en-US" sz="2800"/>
            </a:br>
            <a:r>
              <a:rPr lang="en-US" sz="2800"/>
              <a:t> if                                                               .</a:t>
            </a:r>
          </a:p>
        </p:txBody>
      </p:sp>
      <p:graphicFrame>
        <p:nvGraphicFramePr>
          <p:cNvPr id="41987" name="TPChart"/>
          <p:cNvGraphicFramePr>
            <a:graphicFrameLocks noChangeAspect="1"/>
          </p:cNvGraphicFramePr>
          <p:nvPr/>
        </p:nvGraphicFramePr>
        <p:xfrm>
          <a:off x="4945063" y="2362200"/>
          <a:ext cx="3995737" cy="4495800"/>
        </p:xfrm>
        <a:graphic>
          <a:graphicData uri="http://schemas.openxmlformats.org/presentationml/2006/ole">
            <p:oleObj spid="_x0000_s819202"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2743200"/>
            <a:ext cx="4114800" cy="2916238"/>
          </a:xfrm>
        </p:spPr>
        <p:txBody>
          <a:bodyPr>
            <a:spAutoFit/>
          </a:bodyPr>
          <a:lstStyle/>
          <a:p>
            <a:pPr marL="609600" indent="-609600">
              <a:buFontTx/>
              <a:buAutoNum type="arabicPeriod"/>
            </a:pPr>
            <a:r>
              <a:rPr lang="en-US"/>
              <a:t>14.1</a:t>
            </a:r>
          </a:p>
          <a:p>
            <a:pPr marL="609600" indent="-609600">
              <a:buFontTx/>
              <a:buAutoNum type="arabicPeriod"/>
            </a:pPr>
            <a:r>
              <a:rPr lang="en-US"/>
              <a:t>34.1</a:t>
            </a:r>
          </a:p>
          <a:p>
            <a:pPr marL="609600" indent="-609600">
              <a:buFontTx/>
              <a:buAutoNum type="arabicPeriod"/>
            </a:pPr>
            <a:r>
              <a:rPr lang="en-US"/>
              <a:t>24.1</a:t>
            </a:r>
          </a:p>
          <a:p>
            <a:pPr marL="609600" indent="-609600">
              <a:buFontTx/>
              <a:buAutoNum type="arabicPeriod"/>
            </a:pPr>
            <a:r>
              <a:rPr lang="en-US"/>
              <a:t>28.1</a:t>
            </a:r>
          </a:p>
          <a:p>
            <a:pPr marL="609600" indent="-609600">
              <a:buFontTx/>
              <a:buAutoNum type="arabicPeriod"/>
            </a:pPr>
            <a:r>
              <a:rPr lang="en-US"/>
              <a:t>none of these</a:t>
            </a:r>
          </a:p>
        </p:txBody>
      </p:sp>
      <p:sp>
        <p:nvSpPr>
          <p:cNvPr id="4199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6477000" y="1327150"/>
          <a:ext cx="1905000" cy="501650"/>
        </p:xfrm>
        <a:graphic>
          <a:graphicData uri="http://schemas.openxmlformats.org/presentationml/2006/ole">
            <p:oleObj spid="_x0000_s819203" name="Equation" r:id="rId6" imgW="723900" imgH="190500" progId="">
              <p:embed/>
            </p:oleObj>
          </a:graphicData>
        </a:graphic>
      </p:graphicFrame>
      <p:sp>
        <p:nvSpPr>
          <p:cNvPr id="419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1" name="Object 7"/>
          <p:cNvGraphicFramePr>
            <a:graphicFrameLocks noChangeAspect="1"/>
          </p:cNvGraphicFramePr>
          <p:nvPr/>
        </p:nvGraphicFramePr>
        <p:xfrm>
          <a:off x="914400" y="1752600"/>
          <a:ext cx="5943600" cy="577850"/>
        </p:xfrm>
        <a:graphic>
          <a:graphicData uri="http://schemas.openxmlformats.org/presentationml/2006/ole">
            <p:oleObj spid="_x0000_s819204" name="Equation" r:id="rId7" imgW="2184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14288"/>
            <a:ext cx="8229600" cy="1966912"/>
          </a:xfrm>
        </p:spPr>
        <p:txBody>
          <a:bodyPr>
            <a:spAutoFit/>
          </a:bodyPr>
          <a:lstStyle/>
          <a:p>
            <a:pPr>
              <a:lnSpc>
                <a:spcPct val="125000"/>
              </a:lnSpc>
            </a:pPr>
            <a:r>
              <a:rPr lang="en-US" sz="2800"/>
              <a:t>Use polar coordinates to find the volume of the solid under the paraboloid                       and above the disk                        .</a:t>
            </a:r>
          </a:p>
        </p:txBody>
      </p:sp>
      <p:graphicFrame>
        <p:nvGraphicFramePr>
          <p:cNvPr id="43011" name="TPChart"/>
          <p:cNvGraphicFramePr>
            <a:graphicFrameLocks noChangeAspect="1"/>
          </p:cNvGraphicFramePr>
          <p:nvPr/>
        </p:nvGraphicFramePr>
        <p:xfrm>
          <a:off x="4572000" y="1714500"/>
          <a:ext cx="4572000" cy="5143500"/>
        </p:xfrm>
        <a:graphic>
          <a:graphicData uri="http://schemas.openxmlformats.org/presentationml/2006/ole">
            <p:oleObj spid="_x0000_s820226" name="Chart" r:id="rId5" imgW="4571989" imgH="5143584" progId="MSGraph.Chart.8">
              <p:embed followColorScheme="full"/>
            </p:oleObj>
          </a:graphicData>
        </a:graphic>
      </p:graphicFrame>
      <p:sp>
        <p:nvSpPr>
          <p:cNvPr id="43012" name="TPAnswers" hidden="1"/>
          <p:cNvSpPr>
            <a:spLocks noGrp="1" noChangeArrowheads="1"/>
          </p:cNvSpPr>
          <p:nvPr>
            <p:ph type="body" idx="1"/>
            <p:custDataLst>
              <p:tags r:id="rId3"/>
            </p:custDataLst>
          </p:nvPr>
        </p:nvSpPr>
        <p:spPr>
          <a:xfrm>
            <a:off x="457200" y="6897688"/>
            <a:ext cx="4114800" cy="798512"/>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grpSp>
        <p:nvGrpSpPr>
          <p:cNvPr id="2" name="Picture Choice 1"/>
          <p:cNvGrpSpPr>
            <a:grpSpLocks/>
          </p:cNvGrpSpPr>
          <p:nvPr/>
        </p:nvGrpSpPr>
        <p:grpSpPr bwMode="auto">
          <a:xfrm>
            <a:off x="457200" y="2362200"/>
            <a:ext cx="1792288" cy="942975"/>
            <a:chOff x="360" y="1488"/>
            <a:chExt cx="1129" cy="594"/>
          </a:xfrm>
        </p:grpSpPr>
        <p:graphicFrame>
          <p:nvGraphicFramePr>
            <p:cNvPr id="43013" name="PSPic"/>
            <p:cNvGraphicFramePr>
              <a:graphicFrameLocks noChangeAspect="1"/>
            </p:cNvGraphicFramePr>
            <p:nvPr/>
          </p:nvGraphicFramePr>
          <p:xfrm>
            <a:off x="480" y="1728"/>
            <a:ext cx="1009" cy="354"/>
          </p:xfrm>
          <a:graphic>
            <a:graphicData uri="http://schemas.openxmlformats.org/presentationml/2006/ole">
              <p:oleObj spid="_x0000_s820233" name="Equation" r:id="rId6" imgW="482810" imgH="165172" progId="">
                <p:embed/>
              </p:oleObj>
            </a:graphicData>
          </a:graphic>
        </p:graphicFrame>
        <p:sp>
          <p:nvSpPr>
            <p:cNvPr id="43023" name="PSText"/>
            <p:cNvSpPr txBox="1">
              <a:spLocks noChangeArrowheads="1"/>
            </p:cNvSpPr>
            <p:nvPr/>
          </p:nvSpPr>
          <p:spPr bwMode="auto">
            <a:xfrm>
              <a:off x="480" y="1488"/>
              <a:ext cx="400" cy="240"/>
            </a:xfrm>
            <a:prstGeom prst="rect">
              <a:avLst/>
            </a:prstGeom>
            <a:noFill/>
            <a:ln w="9525">
              <a:noFill/>
              <a:miter lim="800000"/>
              <a:headEnd/>
              <a:tailEnd/>
            </a:ln>
            <a:effectLst/>
          </p:spPr>
          <p:txBody>
            <a:bodyPr/>
            <a:lstStyle/>
            <a:p>
              <a:r>
                <a:rPr lang="en-US" sz="2400"/>
                <a:t>1.</a:t>
              </a:r>
            </a:p>
          </p:txBody>
        </p:sp>
        <p:sp>
          <p:nvSpPr>
            <p:cNvPr id="43024" name="PSArrow"/>
            <p:cNvSpPr>
              <a:spLocks noChangeArrowheads="1"/>
            </p:cNvSpPr>
            <p:nvPr/>
          </p:nvSpPr>
          <p:spPr bwMode="auto">
            <a:xfrm>
              <a:off x="360"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5913" y="2362200"/>
            <a:ext cx="1792287" cy="942975"/>
            <a:chOff x="1704" y="1488"/>
            <a:chExt cx="1129" cy="594"/>
          </a:xfrm>
        </p:grpSpPr>
        <p:graphicFrame>
          <p:nvGraphicFramePr>
            <p:cNvPr id="43015" name="PSPic"/>
            <p:cNvGraphicFramePr>
              <a:graphicFrameLocks noChangeAspect="1"/>
            </p:cNvGraphicFramePr>
            <p:nvPr/>
          </p:nvGraphicFramePr>
          <p:xfrm>
            <a:off x="1824" y="1728"/>
            <a:ext cx="1009" cy="354"/>
          </p:xfrm>
          <a:graphic>
            <a:graphicData uri="http://schemas.openxmlformats.org/presentationml/2006/ole">
              <p:oleObj spid="_x0000_s820232" name="Equation" r:id="rId7" imgW="482810" imgH="165172" progId="">
                <p:embed/>
              </p:oleObj>
            </a:graphicData>
          </a:graphic>
        </p:graphicFrame>
        <p:sp>
          <p:nvSpPr>
            <p:cNvPr id="43026" name="PSText"/>
            <p:cNvSpPr txBox="1">
              <a:spLocks noChangeArrowheads="1"/>
            </p:cNvSpPr>
            <p:nvPr/>
          </p:nvSpPr>
          <p:spPr bwMode="auto">
            <a:xfrm>
              <a:off x="1824" y="1488"/>
              <a:ext cx="400" cy="240"/>
            </a:xfrm>
            <a:prstGeom prst="rect">
              <a:avLst/>
            </a:prstGeom>
            <a:noFill/>
            <a:ln w="9525">
              <a:noFill/>
              <a:miter lim="800000"/>
              <a:headEnd/>
              <a:tailEnd/>
            </a:ln>
            <a:effectLst/>
          </p:spPr>
          <p:txBody>
            <a:bodyPr/>
            <a:lstStyle/>
            <a:p>
              <a:r>
                <a:rPr lang="en-US" sz="2400"/>
                <a:t>2.</a:t>
              </a:r>
            </a:p>
          </p:txBody>
        </p:sp>
        <p:sp>
          <p:nvSpPr>
            <p:cNvPr id="43027" name="PSArrow"/>
            <p:cNvSpPr>
              <a:spLocks noChangeArrowheads="1"/>
            </p:cNvSpPr>
            <p:nvPr/>
          </p:nvSpPr>
          <p:spPr bwMode="auto">
            <a:xfrm>
              <a:off x="170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705225"/>
            <a:ext cx="1792288" cy="942975"/>
            <a:chOff x="936" y="2304"/>
            <a:chExt cx="1129" cy="594"/>
          </a:xfrm>
        </p:grpSpPr>
        <p:graphicFrame>
          <p:nvGraphicFramePr>
            <p:cNvPr id="43017" name="PSPic"/>
            <p:cNvGraphicFramePr>
              <a:graphicFrameLocks noChangeAspect="1"/>
            </p:cNvGraphicFramePr>
            <p:nvPr/>
          </p:nvGraphicFramePr>
          <p:xfrm>
            <a:off x="1056" y="2544"/>
            <a:ext cx="1009" cy="354"/>
          </p:xfrm>
          <a:graphic>
            <a:graphicData uri="http://schemas.openxmlformats.org/presentationml/2006/ole">
              <p:oleObj spid="_x0000_s820231" name="Equation" r:id="rId8" imgW="482810" imgH="165172" progId="">
                <p:embed/>
              </p:oleObj>
            </a:graphicData>
          </a:graphic>
        </p:graphicFrame>
        <p:sp>
          <p:nvSpPr>
            <p:cNvPr id="43029" name="PSText"/>
            <p:cNvSpPr txBox="1">
              <a:spLocks noChangeArrowheads="1"/>
            </p:cNvSpPr>
            <p:nvPr/>
          </p:nvSpPr>
          <p:spPr bwMode="auto">
            <a:xfrm>
              <a:off x="1056" y="2304"/>
              <a:ext cx="400" cy="240"/>
            </a:xfrm>
            <a:prstGeom prst="rect">
              <a:avLst/>
            </a:prstGeom>
            <a:noFill/>
            <a:ln w="9525">
              <a:noFill/>
              <a:miter lim="800000"/>
              <a:headEnd/>
              <a:tailEnd/>
            </a:ln>
            <a:effectLst/>
          </p:spPr>
          <p:txBody>
            <a:bodyPr/>
            <a:lstStyle/>
            <a:p>
              <a:r>
                <a:rPr lang="en-US" sz="2400"/>
                <a:t>3.</a:t>
              </a:r>
            </a:p>
          </p:txBody>
        </p:sp>
        <p:sp>
          <p:nvSpPr>
            <p:cNvPr id="43030" name="PSArrow"/>
            <p:cNvSpPr>
              <a:spLocks noChangeArrowheads="1"/>
            </p:cNvSpPr>
            <p:nvPr/>
          </p:nvSpPr>
          <p:spPr bwMode="auto">
            <a:xfrm>
              <a:off x="936"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33400" y="4953000"/>
            <a:ext cx="1770063" cy="942975"/>
            <a:chOff x="408" y="3120"/>
            <a:chExt cx="1115" cy="594"/>
          </a:xfrm>
        </p:grpSpPr>
        <p:graphicFrame>
          <p:nvGraphicFramePr>
            <p:cNvPr id="43019" name="PSPic"/>
            <p:cNvGraphicFramePr>
              <a:graphicFrameLocks noChangeAspect="1"/>
            </p:cNvGraphicFramePr>
            <p:nvPr/>
          </p:nvGraphicFramePr>
          <p:xfrm>
            <a:off x="528" y="3360"/>
            <a:ext cx="995" cy="354"/>
          </p:xfrm>
          <a:graphic>
            <a:graphicData uri="http://schemas.openxmlformats.org/presentationml/2006/ole">
              <p:oleObj spid="_x0000_s820230" name="Equation" r:id="rId9" imgW="469900" imgH="165100" progId="">
                <p:embed/>
              </p:oleObj>
            </a:graphicData>
          </a:graphic>
        </p:graphicFrame>
        <p:sp>
          <p:nvSpPr>
            <p:cNvPr id="43032" name="PSText"/>
            <p:cNvSpPr txBox="1">
              <a:spLocks noChangeArrowheads="1"/>
            </p:cNvSpPr>
            <p:nvPr/>
          </p:nvSpPr>
          <p:spPr bwMode="auto">
            <a:xfrm>
              <a:off x="528" y="3120"/>
              <a:ext cx="400" cy="240"/>
            </a:xfrm>
            <a:prstGeom prst="rect">
              <a:avLst/>
            </a:prstGeom>
            <a:noFill/>
            <a:ln w="9525">
              <a:noFill/>
              <a:miter lim="800000"/>
              <a:headEnd/>
              <a:tailEnd/>
            </a:ln>
            <a:effectLst/>
          </p:spPr>
          <p:txBody>
            <a:bodyPr/>
            <a:lstStyle/>
            <a:p>
              <a:r>
                <a:rPr lang="en-US" sz="2400"/>
                <a:t>4.</a:t>
              </a:r>
            </a:p>
          </p:txBody>
        </p:sp>
        <p:sp>
          <p:nvSpPr>
            <p:cNvPr id="43033" name="PSArrow"/>
            <p:cNvSpPr>
              <a:spLocks noChangeArrowheads="1"/>
            </p:cNvSpPr>
            <p:nvPr/>
          </p:nvSpPr>
          <p:spPr bwMode="auto">
            <a:xfrm>
              <a:off x="40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5913" y="4953000"/>
            <a:ext cx="1790700" cy="942975"/>
            <a:chOff x="1704" y="3120"/>
            <a:chExt cx="1128" cy="594"/>
          </a:xfrm>
        </p:grpSpPr>
        <p:graphicFrame>
          <p:nvGraphicFramePr>
            <p:cNvPr id="43021" name="PSPic"/>
            <p:cNvGraphicFramePr>
              <a:graphicFrameLocks noChangeAspect="1"/>
            </p:cNvGraphicFramePr>
            <p:nvPr/>
          </p:nvGraphicFramePr>
          <p:xfrm>
            <a:off x="1824" y="3360"/>
            <a:ext cx="1008" cy="354"/>
          </p:xfrm>
          <a:graphic>
            <a:graphicData uri="http://schemas.openxmlformats.org/presentationml/2006/ole">
              <p:oleObj spid="_x0000_s820229" name="Equation" r:id="rId10" imgW="482810" imgH="165172" progId="">
                <p:embed/>
              </p:oleObj>
            </a:graphicData>
          </a:graphic>
        </p:graphicFrame>
        <p:sp>
          <p:nvSpPr>
            <p:cNvPr id="43035" name="PSText"/>
            <p:cNvSpPr txBox="1">
              <a:spLocks noChangeArrowheads="1"/>
            </p:cNvSpPr>
            <p:nvPr/>
          </p:nvSpPr>
          <p:spPr bwMode="auto">
            <a:xfrm>
              <a:off x="1824" y="3120"/>
              <a:ext cx="400" cy="240"/>
            </a:xfrm>
            <a:prstGeom prst="rect">
              <a:avLst/>
            </a:prstGeom>
            <a:noFill/>
            <a:ln w="9525">
              <a:noFill/>
              <a:miter lim="800000"/>
              <a:headEnd/>
              <a:tailEnd/>
            </a:ln>
            <a:effectLst/>
          </p:spPr>
          <p:txBody>
            <a:bodyPr/>
            <a:lstStyle/>
            <a:p>
              <a:r>
                <a:rPr lang="en-US" sz="2400"/>
                <a:t>5.</a:t>
              </a:r>
            </a:p>
          </p:txBody>
        </p:sp>
        <p:sp>
          <p:nvSpPr>
            <p:cNvPr id="43036" name="PSArrow"/>
            <p:cNvSpPr>
              <a:spLocks noChangeArrowheads="1"/>
            </p:cNvSpPr>
            <p:nvPr/>
          </p:nvSpPr>
          <p:spPr bwMode="auto">
            <a:xfrm>
              <a:off x="1704"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3039"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38" name="Object 30"/>
          <p:cNvGraphicFramePr>
            <a:graphicFrameLocks noChangeAspect="1"/>
          </p:cNvGraphicFramePr>
          <p:nvPr/>
        </p:nvGraphicFramePr>
        <p:xfrm>
          <a:off x="4787900" y="838200"/>
          <a:ext cx="1993900" cy="671513"/>
        </p:xfrm>
        <a:graphic>
          <a:graphicData uri="http://schemas.openxmlformats.org/presentationml/2006/ole">
            <p:oleObj spid="_x0000_s820227" name="Equation" r:id="rId11" imgW="634449" imgH="215713" progId="">
              <p:embed/>
            </p:oleObj>
          </a:graphicData>
        </a:graphic>
      </p:graphicFrame>
      <p:sp>
        <p:nvSpPr>
          <p:cNvPr id="43041"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40" name="Object 32"/>
          <p:cNvGraphicFramePr>
            <a:graphicFrameLocks noChangeAspect="1"/>
          </p:cNvGraphicFramePr>
          <p:nvPr/>
        </p:nvGraphicFramePr>
        <p:xfrm>
          <a:off x="1828800" y="1371600"/>
          <a:ext cx="2286000" cy="671513"/>
        </p:xfrm>
        <a:graphic>
          <a:graphicData uri="http://schemas.openxmlformats.org/presentationml/2006/ole">
            <p:oleObj spid="_x0000_s820228" name="Equation" r:id="rId12" imgW="723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30163"/>
            <a:ext cx="8229600" cy="1341437"/>
          </a:xfrm>
        </p:spPr>
        <p:txBody>
          <a:bodyPr>
            <a:spAutoFit/>
          </a:bodyPr>
          <a:lstStyle/>
          <a:p>
            <a:r>
              <a:rPr lang="en-US" sz="3200"/>
              <a:t>If the tangent line to </a:t>
            </a:r>
            <a:r>
              <a:rPr lang="en-US" sz="3200" i="1"/>
              <a:t>y</a:t>
            </a:r>
            <a:r>
              <a:rPr lang="en-US" sz="3200"/>
              <a:t> = </a:t>
            </a:r>
            <a:r>
              <a:rPr lang="en-US" sz="3200">
                <a:cs typeface="Arial" charset="0"/>
              </a:rPr>
              <a:t>ƒ(x)</a:t>
            </a:r>
            <a:r>
              <a:rPr lang="en-US" sz="3200"/>
              <a:t> at (8, 4) passes through the point (5, -32), find         . </a:t>
            </a:r>
          </a:p>
        </p:txBody>
      </p:sp>
      <p:graphicFrame>
        <p:nvGraphicFramePr>
          <p:cNvPr id="20483" name="TPChart"/>
          <p:cNvGraphicFramePr>
            <a:graphicFrameLocks noChangeAspect="1"/>
          </p:cNvGraphicFramePr>
          <p:nvPr/>
        </p:nvGraphicFramePr>
        <p:xfrm>
          <a:off x="4508500" y="1651000"/>
          <a:ext cx="4572000" cy="5143500"/>
        </p:xfrm>
        <a:graphic>
          <a:graphicData uri="http://schemas.openxmlformats.org/presentationml/2006/ole">
            <p:oleObj spid="_x0000_s80898"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2055813"/>
            <a:ext cx="4114800" cy="3894137"/>
          </a:xfrm>
        </p:spPr>
        <p:txBody>
          <a:bodyPr>
            <a:spAutoFit/>
          </a:bodyPr>
          <a:lstStyle/>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5867400" y="762000"/>
          <a:ext cx="1143000" cy="714375"/>
        </p:xfrm>
        <a:graphic>
          <a:graphicData uri="http://schemas.openxmlformats.org/presentationml/2006/ole">
            <p:oleObj spid="_x0000_s80899" name="Equation" r:id="rId6" imgW="304800" imgH="190500" progId="">
              <p:embed/>
            </p:oleObj>
          </a:graphicData>
        </a:graphic>
      </p:graphicFrame>
      <p:graphicFrame>
        <p:nvGraphicFramePr>
          <p:cNvPr id="20487" name="Object 7"/>
          <p:cNvGraphicFramePr>
            <a:graphicFrameLocks noChangeAspect="1"/>
          </p:cNvGraphicFramePr>
          <p:nvPr/>
        </p:nvGraphicFramePr>
        <p:xfrm>
          <a:off x="990600" y="1981200"/>
          <a:ext cx="2286000" cy="762000"/>
        </p:xfrm>
        <a:graphic>
          <a:graphicData uri="http://schemas.openxmlformats.org/presentationml/2006/ole">
            <p:oleObj spid="_x0000_s80900" name="Equation" r:id="rId7" imgW="571500" imgH="190500" progId="">
              <p:embed/>
            </p:oleObj>
          </a:graphicData>
        </a:graphic>
      </p:graphicFrame>
      <p:graphicFrame>
        <p:nvGraphicFramePr>
          <p:cNvPr id="20489" name="Object 9"/>
          <p:cNvGraphicFramePr>
            <a:graphicFrameLocks noChangeAspect="1"/>
          </p:cNvGraphicFramePr>
          <p:nvPr/>
        </p:nvGraphicFramePr>
        <p:xfrm>
          <a:off x="990600" y="2819400"/>
          <a:ext cx="2286000" cy="762000"/>
        </p:xfrm>
        <a:graphic>
          <a:graphicData uri="http://schemas.openxmlformats.org/presentationml/2006/ole">
            <p:oleObj spid="_x0000_s80901" name="Equation" r:id="rId8" imgW="571500" imgH="190500" progId="">
              <p:embed/>
            </p:oleObj>
          </a:graphicData>
        </a:graphic>
      </p:graphicFrame>
      <p:graphicFrame>
        <p:nvGraphicFramePr>
          <p:cNvPr id="20491" name="Object 11"/>
          <p:cNvGraphicFramePr>
            <a:graphicFrameLocks noChangeAspect="1"/>
          </p:cNvGraphicFramePr>
          <p:nvPr/>
        </p:nvGraphicFramePr>
        <p:xfrm>
          <a:off x="990600" y="3657600"/>
          <a:ext cx="2527300" cy="762000"/>
        </p:xfrm>
        <a:graphic>
          <a:graphicData uri="http://schemas.openxmlformats.org/presentationml/2006/ole">
            <p:oleObj spid="_x0000_s80902" name="Equation" r:id="rId9" imgW="634449" imgH="190335" progId="">
              <p:embed/>
            </p:oleObj>
          </a:graphicData>
        </a:graphic>
      </p:graphicFrame>
      <p:graphicFrame>
        <p:nvGraphicFramePr>
          <p:cNvPr id="20493" name="Object 13"/>
          <p:cNvGraphicFramePr>
            <a:graphicFrameLocks noChangeAspect="1"/>
          </p:cNvGraphicFramePr>
          <p:nvPr/>
        </p:nvGraphicFramePr>
        <p:xfrm>
          <a:off x="990600" y="4419600"/>
          <a:ext cx="2222500" cy="762000"/>
        </p:xfrm>
        <a:graphic>
          <a:graphicData uri="http://schemas.openxmlformats.org/presentationml/2006/ole">
            <p:oleObj spid="_x0000_s80903" name="Equation" r:id="rId10" imgW="558800" imgH="190500" progId="">
              <p:embed/>
            </p:oleObj>
          </a:graphicData>
        </a:graphic>
      </p:graphicFrame>
      <p:graphicFrame>
        <p:nvGraphicFramePr>
          <p:cNvPr id="20495" name="Object 15"/>
          <p:cNvGraphicFramePr>
            <a:graphicFrameLocks noChangeAspect="1"/>
          </p:cNvGraphicFramePr>
          <p:nvPr/>
        </p:nvGraphicFramePr>
        <p:xfrm>
          <a:off x="990600" y="5334000"/>
          <a:ext cx="2286000" cy="762000"/>
        </p:xfrm>
        <a:graphic>
          <a:graphicData uri="http://schemas.openxmlformats.org/presentationml/2006/ole">
            <p:oleObj spid="_x0000_s80904" name="Equation" r:id="rId11" imgW="5715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58738"/>
            <a:ext cx="8229600" cy="1465262"/>
          </a:xfrm>
        </p:spPr>
        <p:txBody>
          <a:bodyPr>
            <a:spAutoFit/>
          </a:bodyPr>
          <a:lstStyle/>
          <a:p>
            <a:r>
              <a:rPr lang="en-US" sz="3600"/>
              <a:t>Use polar coordinates to find the volume of the sphere of radius 6.</a:t>
            </a:r>
          </a:p>
        </p:txBody>
      </p:sp>
      <p:graphicFrame>
        <p:nvGraphicFramePr>
          <p:cNvPr id="44035" name="TPChart"/>
          <p:cNvGraphicFramePr>
            <a:graphicFrameLocks noChangeAspect="1"/>
          </p:cNvGraphicFramePr>
          <p:nvPr/>
        </p:nvGraphicFramePr>
        <p:xfrm>
          <a:off x="4508500" y="1651000"/>
          <a:ext cx="4572000" cy="5143500"/>
        </p:xfrm>
        <a:graphic>
          <a:graphicData uri="http://schemas.openxmlformats.org/presentationml/2006/ole">
            <p:oleObj spid="_x0000_s821250"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824.54</a:t>
            </a:r>
          </a:p>
          <a:p>
            <a:pPr marL="609600" indent="-609600">
              <a:buFontTx/>
              <a:buAutoNum type="arabicPeriod"/>
            </a:pPr>
            <a:r>
              <a:rPr lang="en-US"/>
              <a:t>924.54</a:t>
            </a:r>
          </a:p>
          <a:p>
            <a:pPr marL="609600" indent="-609600">
              <a:buFontTx/>
              <a:buAutoNum type="arabicPeriod"/>
            </a:pPr>
            <a:r>
              <a:rPr lang="en-US"/>
              <a:t>913.26</a:t>
            </a:r>
          </a:p>
          <a:p>
            <a:pPr marL="609600" indent="-609600">
              <a:buFontTx/>
              <a:buAutoNum type="arabicPeriod"/>
            </a:pPr>
            <a:r>
              <a:rPr lang="en-US"/>
              <a:t>964.54</a:t>
            </a:r>
          </a:p>
          <a:p>
            <a:pPr marL="609600" indent="-609600">
              <a:buFontTx/>
              <a:buAutoNum type="arabicPeriod"/>
            </a:pPr>
            <a:r>
              <a:rPr lang="en-US"/>
              <a:t>904.78</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42863"/>
            <a:ext cx="8229600" cy="1557337"/>
          </a:xfrm>
        </p:spPr>
        <p:txBody>
          <a:bodyPr>
            <a:spAutoFit/>
          </a:bodyPr>
          <a:lstStyle/>
          <a:p>
            <a:r>
              <a:rPr lang="en-US" sz="2600"/>
              <a:t>Find the center of mass of the lamina that occupies the region </a:t>
            </a:r>
            <a:r>
              <a:rPr lang="en-US" sz="2600" i="1"/>
              <a:t>D</a:t>
            </a:r>
            <a:r>
              <a:rPr lang="en-US" sz="2600"/>
              <a:t> and has the given density function, if </a:t>
            </a:r>
            <a:r>
              <a:rPr lang="en-US" sz="2600" i="1"/>
              <a:t>D</a:t>
            </a:r>
            <a:r>
              <a:rPr lang="en-US" sz="2600"/>
              <a:t> is bounded by the parabola                       and the </a:t>
            </a:r>
            <a:r>
              <a:rPr lang="en-US" sz="2600" i="1"/>
              <a:t>x</a:t>
            </a:r>
            <a:r>
              <a:rPr lang="en-US" sz="2600"/>
              <a:t>-axis.</a:t>
            </a:r>
          </a:p>
        </p:txBody>
      </p:sp>
      <p:graphicFrame>
        <p:nvGraphicFramePr>
          <p:cNvPr id="45059" name="TPChart"/>
          <p:cNvGraphicFramePr>
            <a:graphicFrameLocks noChangeAspect="1"/>
          </p:cNvGraphicFramePr>
          <p:nvPr/>
        </p:nvGraphicFramePr>
        <p:xfrm>
          <a:off x="4598988" y="1752600"/>
          <a:ext cx="4481512" cy="5041900"/>
        </p:xfrm>
        <a:graphic>
          <a:graphicData uri="http://schemas.openxmlformats.org/presentationml/2006/ole">
            <p:oleObj spid="_x0000_s822274"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2722563"/>
            <a:ext cx="4114800" cy="2916237"/>
          </a:xfrm>
        </p:spPr>
        <p:txBody>
          <a:bodyPr>
            <a:spAutoFit/>
          </a:bodyPr>
          <a:lstStyle/>
          <a:p>
            <a:pPr marL="609600" indent="-609600">
              <a:buFontTx/>
              <a:buAutoNum type="arabicPeriod"/>
            </a:pPr>
            <a:r>
              <a:rPr lang="en-US"/>
              <a:t>(0, 36.57)</a:t>
            </a:r>
          </a:p>
          <a:p>
            <a:pPr marL="609600" indent="-609600">
              <a:buFontTx/>
              <a:buAutoNum type="arabicPeriod"/>
            </a:pPr>
            <a:r>
              <a:rPr lang="en-US"/>
              <a:t>(16, 56.57)</a:t>
            </a:r>
          </a:p>
          <a:p>
            <a:pPr marL="609600" indent="-609600">
              <a:buFontTx/>
              <a:buAutoNum type="arabicPeriod"/>
            </a:pPr>
            <a:r>
              <a:rPr lang="en-US"/>
              <a:t>(9, 40.57)</a:t>
            </a:r>
          </a:p>
          <a:p>
            <a:pPr marL="609600" indent="-609600">
              <a:buFontTx/>
              <a:buAutoNum type="arabicPeriod"/>
            </a:pPr>
            <a:r>
              <a:rPr lang="en-US"/>
              <a:t>(8, 46.57)</a:t>
            </a:r>
          </a:p>
          <a:p>
            <a:pPr marL="609600" indent="-609600">
              <a:buFontTx/>
              <a:buAutoNum type="arabicPeriod"/>
            </a:pPr>
            <a:r>
              <a:rPr lang="en-US"/>
              <a:t>none of these</a:t>
            </a:r>
          </a:p>
        </p:txBody>
      </p:sp>
      <p:sp>
        <p:nvSpPr>
          <p:cNvPr id="4506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1" name="Object 5"/>
          <p:cNvGraphicFramePr>
            <a:graphicFrameLocks noChangeAspect="1"/>
          </p:cNvGraphicFramePr>
          <p:nvPr/>
        </p:nvGraphicFramePr>
        <p:xfrm>
          <a:off x="4267200" y="1066800"/>
          <a:ext cx="1981200" cy="666750"/>
        </p:xfrm>
        <a:graphic>
          <a:graphicData uri="http://schemas.openxmlformats.org/presentationml/2006/ole">
            <p:oleObj spid="_x0000_s822275" name="Equation" r:id="rId6" imgW="634449" imgH="215713" progId="">
              <p:embed/>
            </p:oleObj>
          </a:graphicData>
        </a:graphic>
      </p:graphicFrame>
      <p:sp>
        <p:nvSpPr>
          <p:cNvPr id="45064"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5063" name="Object 7"/>
          <p:cNvGraphicFramePr>
            <a:graphicFrameLocks noChangeAspect="1"/>
          </p:cNvGraphicFramePr>
          <p:nvPr/>
        </p:nvGraphicFramePr>
        <p:xfrm>
          <a:off x="609600" y="1725613"/>
          <a:ext cx="2590800" cy="788987"/>
        </p:xfrm>
        <a:graphic>
          <a:graphicData uri="http://schemas.openxmlformats.org/presentationml/2006/ole">
            <p:oleObj spid="_x0000_s822276" name="Equation" r:id="rId7" imgW="6223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46038"/>
            <a:ext cx="8229600" cy="2925762"/>
          </a:xfrm>
        </p:spPr>
        <p:txBody>
          <a:bodyPr>
            <a:spAutoFit/>
          </a:bodyPr>
          <a:lstStyle/>
          <a:p>
            <a:pPr>
              <a:lnSpc>
                <a:spcPct val="175000"/>
              </a:lnSpc>
            </a:pPr>
            <a:r>
              <a:rPr lang="en-US" sz="2400"/>
              <a:t>Use cylindrical coordinates to evaluate the triple integral</a:t>
            </a:r>
            <a:br>
              <a:rPr lang="en-US" sz="2400"/>
            </a:br>
            <a:r>
              <a:rPr lang="en-US" sz="2400"/>
              <a:t>              where </a:t>
            </a:r>
            <a:r>
              <a:rPr lang="en-US" sz="2400" i="1"/>
              <a:t>E</a:t>
            </a:r>
            <a:r>
              <a:rPr lang="en-US" sz="2400"/>
              <a:t> is the solid that lies between the cylinders</a:t>
            </a:r>
            <a:br>
              <a:rPr lang="en-US" sz="2400"/>
            </a:br>
            <a:r>
              <a:rPr lang="en-US" sz="2400"/>
              <a:t>                  and                     above the </a:t>
            </a:r>
            <a:r>
              <a:rPr lang="en-US" sz="2400" i="1"/>
              <a:t>xy</a:t>
            </a:r>
            <a:r>
              <a:rPr lang="en-US" sz="2400"/>
              <a:t>-plane and below the plane                  .</a:t>
            </a:r>
          </a:p>
        </p:txBody>
      </p:sp>
      <p:graphicFrame>
        <p:nvGraphicFramePr>
          <p:cNvPr id="46083" name="TPChart"/>
          <p:cNvGraphicFramePr>
            <a:graphicFrameLocks noChangeAspect="1"/>
          </p:cNvGraphicFramePr>
          <p:nvPr/>
        </p:nvGraphicFramePr>
        <p:xfrm>
          <a:off x="4876800" y="2362200"/>
          <a:ext cx="3995738" cy="4495800"/>
        </p:xfrm>
        <a:graphic>
          <a:graphicData uri="http://schemas.openxmlformats.org/presentationml/2006/ole">
            <p:oleObj spid="_x0000_s823298"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3103563"/>
            <a:ext cx="2590800" cy="2916237"/>
          </a:xfrm>
        </p:spPr>
        <p:txBody>
          <a:bodyPr>
            <a:spAutoFit/>
          </a:bodyPr>
          <a:lstStyle/>
          <a:p>
            <a:pPr marL="609600" indent="-609600">
              <a:buFontTx/>
              <a:buAutoNum type="arabicPeriod"/>
            </a:pPr>
            <a:r>
              <a:rPr lang="en-US"/>
              <a:t>3.4</a:t>
            </a:r>
          </a:p>
          <a:p>
            <a:pPr marL="609600" indent="-609600">
              <a:buFontTx/>
              <a:buAutoNum type="arabicPeriod"/>
            </a:pPr>
            <a:r>
              <a:rPr lang="en-US"/>
              <a:t>9.19</a:t>
            </a:r>
          </a:p>
          <a:p>
            <a:pPr marL="609600" indent="-609600">
              <a:buFontTx/>
              <a:buAutoNum type="arabicPeriod"/>
            </a:pPr>
            <a:r>
              <a:rPr lang="en-US"/>
              <a:t>0</a:t>
            </a:r>
          </a:p>
          <a:p>
            <a:pPr marL="609600" indent="-609600">
              <a:buFontTx/>
              <a:buAutoNum type="arabicPeriod"/>
            </a:pPr>
            <a:r>
              <a:rPr lang="en-US"/>
              <a:t>8.57</a:t>
            </a:r>
          </a:p>
          <a:p>
            <a:pPr marL="609600" indent="-609600">
              <a:buFontTx/>
              <a:buAutoNum type="arabicPeriod"/>
            </a:pPr>
            <a:r>
              <a:rPr lang="en-US"/>
              <a:t>0.54</a:t>
            </a:r>
          </a:p>
        </p:txBody>
      </p:sp>
      <p:sp>
        <p:nvSpPr>
          <p:cNvPr id="4608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5" name="Object 5"/>
          <p:cNvGraphicFramePr>
            <a:graphicFrameLocks noChangeAspect="1"/>
          </p:cNvGraphicFramePr>
          <p:nvPr/>
        </p:nvGraphicFramePr>
        <p:xfrm>
          <a:off x="533400" y="1019175"/>
          <a:ext cx="1143000" cy="733425"/>
        </p:xfrm>
        <a:graphic>
          <a:graphicData uri="http://schemas.openxmlformats.org/presentationml/2006/ole">
            <p:oleObj spid="_x0000_s823299" name="Equation" r:id="rId6" imgW="596900" imgH="381000" progId="">
              <p:embed/>
            </p:oleObj>
          </a:graphicData>
        </a:graphic>
      </p:graphicFrame>
      <p:sp>
        <p:nvSpPr>
          <p:cNvPr id="4608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7" name="Object 7"/>
          <p:cNvGraphicFramePr>
            <a:graphicFrameLocks noChangeAspect="1"/>
          </p:cNvGraphicFramePr>
          <p:nvPr/>
        </p:nvGraphicFramePr>
        <p:xfrm>
          <a:off x="457200" y="1844675"/>
          <a:ext cx="1524000" cy="517525"/>
        </p:xfrm>
        <a:graphic>
          <a:graphicData uri="http://schemas.openxmlformats.org/presentationml/2006/ole">
            <p:oleObj spid="_x0000_s823300" name="Equation" r:id="rId7" imgW="622570" imgH="215994" progId="">
              <p:embed/>
            </p:oleObj>
          </a:graphicData>
        </a:graphic>
      </p:graphicFrame>
      <p:sp>
        <p:nvSpPr>
          <p:cNvPr id="4609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9" name="Object 9"/>
          <p:cNvGraphicFramePr>
            <a:graphicFrameLocks noChangeAspect="1"/>
          </p:cNvGraphicFramePr>
          <p:nvPr/>
        </p:nvGraphicFramePr>
        <p:xfrm>
          <a:off x="2667000" y="1797050"/>
          <a:ext cx="1676400" cy="565150"/>
        </p:xfrm>
        <a:graphic>
          <a:graphicData uri="http://schemas.openxmlformats.org/presentationml/2006/ole">
            <p:oleObj spid="_x0000_s823301" name="Equation" r:id="rId8" imgW="634449" imgH="215713" progId="">
              <p:embed/>
            </p:oleObj>
          </a:graphicData>
        </a:graphic>
      </p:graphicFrame>
      <p:sp>
        <p:nvSpPr>
          <p:cNvPr id="46092"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1" name="Object 11"/>
          <p:cNvGraphicFramePr>
            <a:graphicFrameLocks noChangeAspect="1"/>
          </p:cNvGraphicFramePr>
          <p:nvPr/>
        </p:nvGraphicFramePr>
        <p:xfrm>
          <a:off x="1905000" y="2449513"/>
          <a:ext cx="1447800" cy="446087"/>
        </p:xfrm>
        <a:graphic>
          <a:graphicData uri="http://schemas.openxmlformats.org/presentationml/2006/ole">
            <p:oleObj spid="_x0000_s823302" name="Equation" r:id="rId9" imgW="495300" imgH="1524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457200" y="119063"/>
            <a:ext cx="8229600" cy="1557337"/>
          </a:xfrm>
        </p:spPr>
        <p:txBody>
          <a:bodyPr>
            <a:spAutoFit/>
          </a:bodyPr>
          <a:lstStyle/>
          <a:p>
            <a:r>
              <a:rPr lang="en-US" sz="2600"/>
              <a:t>Use spherical coordinates to find the moment of inertia of the solid homogeneous hemisphere of radius 3 and density 1 about a diameter of its base.</a:t>
            </a:r>
          </a:p>
        </p:txBody>
      </p:sp>
      <p:graphicFrame>
        <p:nvGraphicFramePr>
          <p:cNvPr id="47107" name="TPChart"/>
          <p:cNvGraphicFramePr>
            <a:graphicFrameLocks noChangeAspect="1"/>
          </p:cNvGraphicFramePr>
          <p:nvPr/>
        </p:nvGraphicFramePr>
        <p:xfrm>
          <a:off x="4741863" y="1905000"/>
          <a:ext cx="4402137" cy="4953000"/>
        </p:xfrm>
        <a:graphic>
          <a:graphicData uri="http://schemas.openxmlformats.org/presentationml/2006/ole">
            <p:oleObj spid="_x0000_s824322" name="Chart" r:id="rId5" imgW="4571989" imgH="5143584" progId="MSGraph.Chart.8">
              <p:embed followColorScheme="full"/>
            </p:oleObj>
          </a:graphicData>
        </a:graphic>
      </p:graphicFrame>
      <p:sp>
        <p:nvSpPr>
          <p:cNvPr id="47108"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203.58</a:t>
            </a:r>
          </a:p>
          <a:p>
            <a:pPr marL="609600" indent="-609600">
              <a:buFontTx/>
              <a:buAutoNum type="arabicPeriod"/>
            </a:pPr>
            <a:r>
              <a:rPr lang="en-US"/>
              <a:t>198.08</a:t>
            </a:r>
          </a:p>
          <a:p>
            <a:pPr marL="609600" indent="-609600">
              <a:buFontTx/>
              <a:buAutoNum type="arabicPeriod"/>
            </a:pPr>
            <a:r>
              <a:rPr lang="en-US"/>
              <a:t>205.13</a:t>
            </a:r>
          </a:p>
          <a:p>
            <a:pPr marL="609600" indent="-609600">
              <a:buFontTx/>
              <a:buAutoNum type="arabicPeriod"/>
            </a:pPr>
            <a:r>
              <a:rPr lang="en-US"/>
              <a:t>213.5</a:t>
            </a:r>
          </a:p>
          <a:p>
            <a:pPr marL="609600" indent="-609600">
              <a:buFontTx/>
              <a:buAutoNum type="arabicPeriod"/>
            </a:pPr>
            <a:r>
              <a:rPr lang="en-US"/>
              <a:t>195.22</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33338"/>
            <a:ext cx="8382000" cy="2176462"/>
          </a:xfrm>
        </p:spPr>
        <p:txBody>
          <a:bodyPr>
            <a:spAutoFit/>
          </a:bodyPr>
          <a:lstStyle/>
          <a:p>
            <a:pPr>
              <a:lnSpc>
                <a:spcPct val="165000"/>
              </a:lnSpc>
            </a:pPr>
            <a:r>
              <a:rPr lang="en-US" sz="2400"/>
              <a:t>Use cylindrical or spherical coordinates, whichever seems more appropriate, to evaluate                  where </a:t>
            </a:r>
            <a:r>
              <a:rPr lang="en-US" sz="2400" i="1"/>
              <a:t>E</a:t>
            </a:r>
            <a:r>
              <a:rPr lang="en-US" sz="2400"/>
              <a:t> lies above the paraboloid                      and below the plane             .</a:t>
            </a:r>
          </a:p>
        </p:txBody>
      </p:sp>
      <p:graphicFrame>
        <p:nvGraphicFramePr>
          <p:cNvPr id="48131" name="TPChart"/>
          <p:cNvGraphicFramePr>
            <a:graphicFrameLocks noChangeAspect="1"/>
          </p:cNvGraphicFramePr>
          <p:nvPr/>
        </p:nvGraphicFramePr>
        <p:xfrm>
          <a:off x="4945063" y="2286000"/>
          <a:ext cx="4064000" cy="4572000"/>
        </p:xfrm>
        <a:graphic>
          <a:graphicData uri="http://schemas.openxmlformats.org/presentationml/2006/ole">
            <p:oleObj spid="_x0000_s825346"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2722563"/>
            <a:ext cx="4114800" cy="2916237"/>
          </a:xfrm>
        </p:spPr>
        <p:txBody>
          <a:bodyPr>
            <a:spAutoFit/>
          </a:bodyPr>
          <a:lstStyle/>
          <a:p>
            <a:pPr marL="609600" indent="-609600">
              <a:buFontTx/>
              <a:buAutoNum type="arabicPeriod"/>
            </a:pPr>
            <a:r>
              <a:rPr lang="en-US"/>
              <a:t>160.28</a:t>
            </a:r>
          </a:p>
          <a:p>
            <a:pPr marL="609600" indent="-609600">
              <a:buFontTx/>
              <a:buAutoNum type="arabicPeriod"/>
            </a:pPr>
            <a:r>
              <a:rPr lang="en-US"/>
              <a:t>176.38</a:t>
            </a:r>
          </a:p>
          <a:p>
            <a:pPr marL="609600" indent="-609600">
              <a:buFontTx/>
              <a:buAutoNum type="arabicPeriod"/>
            </a:pPr>
            <a:r>
              <a:rPr lang="en-US"/>
              <a:t>167.55</a:t>
            </a:r>
          </a:p>
          <a:p>
            <a:pPr marL="609600" indent="-609600">
              <a:buFontTx/>
              <a:buAutoNum type="arabicPeriod"/>
            </a:pPr>
            <a:r>
              <a:rPr lang="en-US"/>
              <a:t>175.93</a:t>
            </a:r>
          </a:p>
          <a:p>
            <a:pPr marL="609600" indent="-609600">
              <a:buFontTx/>
              <a:buAutoNum type="arabicPeriod"/>
            </a:pPr>
            <a:r>
              <a:rPr lang="en-US"/>
              <a:t>175.37</a:t>
            </a:r>
          </a:p>
        </p:txBody>
      </p:sp>
      <p:sp>
        <p:nvSpPr>
          <p:cNvPr id="48134"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3" name="Object 5"/>
          <p:cNvGraphicFramePr>
            <a:graphicFrameLocks noChangeAspect="1"/>
          </p:cNvGraphicFramePr>
          <p:nvPr/>
        </p:nvGraphicFramePr>
        <p:xfrm>
          <a:off x="4648200" y="812800"/>
          <a:ext cx="1447800" cy="939800"/>
        </p:xfrm>
        <a:graphic>
          <a:graphicData uri="http://schemas.openxmlformats.org/presentationml/2006/ole">
            <p:oleObj spid="_x0000_s825347" name="Equation" r:id="rId6" imgW="584200" imgH="381000" progId="">
              <p:embed/>
            </p:oleObj>
          </a:graphicData>
        </a:graphic>
      </p:graphicFrame>
      <p:sp>
        <p:nvSpPr>
          <p:cNvPr id="4813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5" name="Object 7"/>
          <p:cNvGraphicFramePr>
            <a:graphicFrameLocks noChangeAspect="1"/>
          </p:cNvGraphicFramePr>
          <p:nvPr/>
        </p:nvGraphicFramePr>
        <p:xfrm>
          <a:off x="2514600" y="1576388"/>
          <a:ext cx="1752600" cy="709612"/>
        </p:xfrm>
        <a:graphic>
          <a:graphicData uri="http://schemas.openxmlformats.org/presentationml/2006/ole">
            <p:oleObj spid="_x0000_s825348" name="Equation" r:id="rId7" imgW="622570" imgH="215994" progId="">
              <p:embed/>
            </p:oleObj>
          </a:graphicData>
        </a:graphic>
      </p:graphicFrame>
      <p:sp>
        <p:nvSpPr>
          <p:cNvPr id="48138"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7" name="Object 9"/>
          <p:cNvGraphicFramePr>
            <a:graphicFrameLocks noChangeAspect="1"/>
          </p:cNvGraphicFramePr>
          <p:nvPr/>
        </p:nvGraphicFramePr>
        <p:xfrm>
          <a:off x="7085013" y="1676400"/>
          <a:ext cx="1068387" cy="582613"/>
        </p:xfrm>
        <a:graphic>
          <a:graphicData uri="http://schemas.openxmlformats.org/presentationml/2006/ole">
            <p:oleObj spid="_x0000_s825349" name="Equation" r:id="rId8" imgW="380505" imgH="17756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14288"/>
            <a:ext cx="8229600" cy="1966912"/>
          </a:xfrm>
        </p:spPr>
        <p:txBody>
          <a:bodyPr>
            <a:spAutoFit/>
          </a:bodyPr>
          <a:lstStyle/>
          <a:p>
            <a:pPr>
              <a:lnSpc>
                <a:spcPct val="125000"/>
              </a:lnSpc>
            </a:pPr>
            <a:r>
              <a:rPr lang="en-US" sz="2800"/>
              <a:t>Use polar coordinates to find the volume of the solid inside the cylinder                   and the ellipsoid                               .</a:t>
            </a:r>
          </a:p>
        </p:txBody>
      </p:sp>
      <p:graphicFrame>
        <p:nvGraphicFramePr>
          <p:cNvPr id="49155" name="TPChart"/>
          <p:cNvGraphicFramePr>
            <a:graphicFrameLocks noChangeAspect="1"/>
          </p:cNvGraphicFramePr>
          <p:nvPr/>
        </p:nvGraphicFramePr>
        <p:xfrm>
          <a:off x="4741863" y="1905000"/>
          <a:ext cx="4402137" cy="4953000"/>
        </p:xfrm>
        <a:graphic>
          <a:graphicData uri="http://schemas.openxmlformats.org/presentationml/2006/ole">
            <p:oleObj spid="_x0000_s826370"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260.31</a:t>
            </a:r>
          </a:p>
          <a:p>
            <a:pPr marL="609600" indent="-609600">
              <a:buFontTx/>
              <a:buAutoNum type="arabicPeriod"/>
            </a:pPr>
            <a:r>
              <a:rPr lang="en-US"/>
              <a:t>301.74</a:t>
            </a:r>
          </a:p>
          <a:p>
            <a:pPr marL="609600" indent="-609600">
              <a:buFontTx/>
              <a:buAutoNum type="arabicPeriod"/>
            </a:pPr>
            <a:r>
              <a:rPr lang="en-US"/>
              <a:t>261.29</a:t>
            </a:r>
          </a:p>
          <a:p>
            <a:pPr marL="609600" indent="-609600">
              <a:buFontTx/>
              <a:buAutoNum type="arabicPeriod"/>
            </a:pPr>
            <a:r>
              <a:rPr lang="en-US"/>
              <a:t>292.45</a:t>
            </a:r>
          </a:p>
          <a:p>
            <a:pPr marL="609600" indent="-609600">
              <a:buFontTx/>
              <a:buAutoNum type="arabicPeriod"/>
            </a:pPr>
            <a:r>
              <a:rPr lang="en-US"/>
              <a:t>284.22</a:t>
            </a:r>
          </a:p>
        </p:txBody>
      </p:sp>
      <p:sp>
        <p:nvSpPr>
          <p:cNvPr id="4915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7" name="Object 5"/>
          <p:cNvGraphicFramePr>
            <a:graphicFrameLocks noChangeAspect="1"/>
          </p:cNvGraphicFramePr>
          <p:nvPr/>
        </p:nvGraphicFramePr>
        <p:xfrm>
          <a:off x="4343400" y="858838"/>
          <a:ext cx="1752600" cy="588962"/>
        </p:xfrm>
        <a:graphic>
          <a:graphicData uri="http://schemas.openxmlformats.org/presentationml/2006/ole">
            <p:oleObj spid="_x0000_s826371" name="Equation" r:id="rId6" imgW="634449" imgH="215713" progId="">
              <p:embed/>
            </p:oleObj>
          </a:graphicData>
        </a:graphic>
      </p:graphicFrame>
      <p:sp>
        <p:nvSpPr>
          <p:cNvPr id="4916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9" name="Object 7"/>
          <p:cNvGraphicFramePr>
            <a:graphicFrameLocks noChangeAspect="1"/>
          </p:cNvGraphicFramePr>
          <p:nvPr/>
        </p:nvGraphicFramePr>
        <p:xfrm>
          <a:off x="1905000" y="1465263"/>
          <a:ext cx="2971800" cy="592137"/>
        </p:xfrm>
        <a:graphic>
          <a:graphicData uri="http://schemas.openxmlformats.org/presentationml/2006/ole">
            <p:oleObj spid="_x0000_s826372" name="Equation" r:id="rId7" imgW="1066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381000" y="76200"/>
            <a:ext cx="8686800" cy="1647825"/>
          </a:xfrm>
        </p:spPr>
        <p:txBody>
          <a:bodyPr>
            <a:spAutoFit/>
          </a:bodyPr>
          <a:lstStyle/>
          <a:p>
            <a:r>
              <a:rPr lang="en-US" sz="2800"/>
              <a:t>Find the mass of the lamina that occupies the region </a:t>
            </a:r>
            <a:r>
              <a:rPr lang="en-US" sz="2800" i="1"/>
              <a:t>D</a:t>
            </a:r>
            <a:r>
              <a:rPr lang="en-US" sz="2800"/>
              <a:t> and has the given density function, if </a:t>
            </a:r>
            <a:r>
              <a:rPr lang="en-US" sz="2800" i="1"/>
              <a:t>D</a:t>
            </a:r>
            <a:r>
              <a:rPr lang="en-US" sz="2800"/>
              <a:t> is bounded by the parabola </a:t>
            </a:r>
            <a:r>
              <a:rPr lang="en-US" sz="2800" i="1"/>
              <a:t>x</a:t>
            </a:r>
            <a:r>
              <a:rPr lang="en-US" sz="2800"/>
              <a:t> = </a:t>
            </a:r>
            <a:r>
              <a:rPr lang="en-US" sz="2800" i="1"/>
              <a:t>y</a:t>
            </a:r>
            <a:r>
              <a:rPr lang="en-US" sz="2800" baseline="30000"/>
              <a:t>2</a:t>
            </a:r>
            <a:r>
              <a:rPr lang="en-US" sz="2800"/>
              <a:t> and the line </a:t>
            </a:r>
            <a:r>
              <a:rPr lang="en-US" sz="2800" i="1"/>
              <a:t>y</a:t>
            </a:r>
            <a:r>
              <a:rPr lang="en-US" sz="2800"/>
              <a:t> = </a:t>
            </a:r>
            <a:r>
              <a:rPr lang="en-US" sz="2800" i="1"/>
              <a:t>x</a:t>
            </a:r>
            <a:r>
              <a:rPr lang="en-US" sz="2800"/>
              <a:t> - 2.</a:t>
            </a:r>
          </a:p>
        </p:txBody>
      </p:sp>
      <p:graphicFrame>
        <p:nvGraphicFramePr>
          <p:cNvPr id="50179" name="TPChart"/>
          <p:cNvGraphicFramePr>
            <a:graphicFrameLocks noChangeAspect="1"/>
          </p:cNvGraphicFramePr>
          <p:nvPr/>
        </p:nvGraphicFramePr>
        <p:xfrm>
          <a:off x="4808538" y="1981200"/>
          <a:ext cx="4335462" cy="4876800"/>
        </p:xfrm>
        <a:graphic>
          <a:graphicData uri="http://schemas.openxmlformats.org/presentationml/2006/ole">
            <p:oleObj spid="_x0000_s827394" name="Chart" r:id="rId5" imgW="4571989" imgH="5143584" progId="MSGraph.Chart.8">
              <p:embed followColorScheme="full"/>
            </p:oleObj>
          </a:graphicData>
        </a:graphic>
      </p:graphicFrame>
      <p:sp>
        <p:nvSpPr>
          <p:cNvPr id="50180" name="TPAnswers" hidden="1"/>
          <p:cNvSpPr>
            <a:spLocks noGrp="1" noChangeArrowheads="1"/>
          </p:cNvSpPr>
          <p:nvPr>
            <p:ph type="body" idx="1"/>
            <p:custDataLst>
              <p:tags r:id="rId3"/>
            </p:custDataLst>
          </p:nvPr>
        </p:nvSpPr>
        <p:spPr>
          <a:xfrm>
            <a:off x="304800" y="6858000"/>
            <a:ext cx="4114800" cy="628650"/>
          </a:xfrm>
        </p:spPr>
        <p:txBody>
          <a:bodyPr>
            <a:spAutoFit/>
          </a:bodyPr>
          <a:lstStyle/>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a:p>
            <a:pPr marL="609600" indent="-609600">
              <a:buFontTx/>
              <a:buAutoNum type="arabicPeriod"/>
            </a:pPr>
            <a:r>
              <a:rPr lang="en-US" sz="600"/>
              <a:t>x</a:t>
            </a:r>
          </a:p>
        </p:txBody>
      </p:sp>
      <p:grpSp>
        <p:nvGrpSpPr>
          <p:cNvPr id="2" name="Picture Choice 1"/>
          <p:cNvGrpSpPr>
            <a:grpSpLocks/>
          </p:cNvGrpSpPr>
          <p:nvPr/>
        </p:nvGrpSpPr>
        <p:grpSpPr bwMode="auto">
          <a:xfrm>
            <a:off x="457200" y="2895600"/>
            <a:ext cx="825500" cy="1374775"/>
            <a:chOff x="456" y="1632"/>
            <a:chExt cx="520" cy="866"/>
          </a:xfrm>
        </p:grpSpPr>
        <p:graphicFrame>
          <p:nvGraphicFramePr>
            <p:cNvPr id="50181" name="PSPic"/>
            <p:cNvGraphicFramePr>
              <a:graphicFrameLocks noChangeAspect="1"/>
            </p:cNvGraphicFramePr>
            <p:nvPr/>
          </p:nvGraphicFramePr>
          <p:xfrm>
            <a:off x="576" y="1872"/>
            <a:ext cx="395" cy="626"/>
          </p:xfrm>
          <a:graphic>
            <a:graphicData uri="http://schemas.openxmlformats.org/presentationml/2006/ole">
              <p:oleObj spid="_x0000_s827399" name="Equation" r:id="rId6" imgW="203112" imgH="330057" progId="">
                <p:embed/>
              </p:oleObj>
            </a:graphicData>
          </a:graphic>
        </p:graphicFrame>
        <p:sp>
          <p:nvSpPr>
            <p:cNvPr id="50190" name="PSText"/>
            <p:cNvSpPr txBox="1">
              <a:spLocks noChangeArrowheads="1"/>
            </p:cNvSpPr>
            <p:nvPr/>
          </p:nvSpPr>
          <p:spPr bwMode="auto">
            <a:xfrm>
              <a:off x="576" y="1632"/>
              <a:ext cx="400" cy="240"/>
            </a:xfrm>
            <a:prstGeom prst="rect">
              <a:avLst/>
            </a:prstGeom>
            <a:noFill/>
            <a:ln w="9525">
              <a:noFill/>
              <a:miter lim="800000"/>
              <a:headEnd/>
              <a:tailEnd/>
            </a:ln>
            <a:effectLst/>
          </p:spPr>
          <p:txBody>
            <a:bodyPr/>
            <a:lstStyle/>
            <a:p>
              <a:r>
                <a:rPr lang="en-US" sz="2400"/>
                <a:t>1.</a:t>
              </a:r>
            </a:p>
          </p:txBody>
        </p:sp>
        <p:sp>
          <p:nvSpPr>
            <p:cNvPr id="50191" name="PSArrow"/>
            <p:cNvSpPr>
              <a:spLocks noChangeArrowheads="1"/>
            </p:cNvSpPr>
            <p:nvPr/>
          </p:nvSpPr>
          <p:spPr bwMode="auto">
            <a:xfrm>
              <a:off x="456"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467100" y="2895600"/>
            <a:ext cx="825500" cy="1373188"/>
            <a:chOff x="1992" y="1632"/>
            <a:chExt cx="520" cy="865"/>
          </a:xfrm>
        </p:grpSpPr>
        <p:graphicFrame>
          <p:nvGraphicFramePr>
            <p:cNvPr id="50183" name="PSPic"/>
            <p:cNvGraphicFramePr>
              <a:graphicFrameLocks noChangeAspect="1"/>
            </p:cNvGraphicFramePr>
            <p:nvPr/>
          </p:nvGraphicFramePr>
          <p:xfrm>
            <a:off x="2112" y="1872"/>
            <a:ext cx="261" cy="625"/>
          </p:xfrm>
          <a:graphic>
            <a:graphicData uri="http://schemas.openxmlformats.org/presentationml/2006/ole">
              <p:oleObj spid="_x0000_s827398" name="Equation" r:id="rId7" imgW="139700" imgH="330200" progId="">
                <p:embed/>
              </p:oleObj>
            </a:graphicData>
          </a:graphic>
        </p:graphicFrame>
        <p:sp>
          <p:nvSpPr>
            <p:cNvPr id="50193" name="PSText"/>
            <p:cNvSpPr txBox="1">
              <a:spLocks noChangeArrowheads="1"/>
            </p:cNvSpPr>
            <p:nvPr/>
          </p:nvSpPr>
          <p:spPr bwMode="auto">
            <a:xfrm>
              <a:off x="2112" y="1632"/>
              <a:ext cx="400" cy="240"/>
            </a:xfrm>
            <a:prstGeom prst="rect">
              <a:avLst/>
            </a:prstGeom>
            <a:noFill/>
            <a:ln w="9525">
              <a:noFill/>
              <a:miter lim="800000"/>
              <a:headEnd/>
              <a:tailEnd/>
            </a:ln>
            <a:effectLst/>
          </p:spPr>
          <p:txBody>
            <a:bodyPr/>
            <a:lstStyle/>
            <a:p>
              <a:r>
                <a:rPr lang="en-US" sz="2400"/>
                <a:t>2.</a:t>
              </a:r>
            </a:p>
          </p:txBody>
        </p:sp>
        <p:sp>
          <p:nvSpPr>
            <p:cNvPr id="50194" name="PSArrow"/>
            <p:cNvSpPr>
              <a:spLocks noChangeArrowheads="1"/>
            </p:cNvSpPr>
            <p:nvPr/>
          </p:nvSpPr>
          <p:spPr bwMode="auto">
            <a:xfrm>
              <a:off x="1992"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866900" y="4189413"/>
            <a:ext cx="825500" cy="1373187"/>
            <a:chOff x="1176" y="2400"/>
            <a:chExt cx="520" cy="865"/>
          </a:xfrm>
        </p:grpSpPr>
        <p:graphicFrame>
          <p:nvGraphicFramePr>
            <p:cNvPr id="50185" name="PSPic"/>
            <p:cNvGraphicFramePr>
              <a:graphicFrameLocks noChangeAspect="1"/>
            </p:cNvGraphicFramePr>
            <p:nvPr/>
          </p:nvGraphicFramePr>
          <p:xfrm>
            <a:off x="1296" y="2640"/>
            <a:ext cx="261" cy="625"/>
          </p:xfrm>
          <a:graphic>
            <a:graphicData uri="http://schemas.openxmlformats.org/presentationml/2006/ole">
              <p:oleObj spid="_x0000_s827397" name="Equation" r:id="rId8" imgW="139700" imgH="330200" progId="">
                <p:embed/>
              </p:oleObj>
            </a:graphicData>
          </a:graphic>
        </p:graphicFrame>
        <p:sp>
          <p:nvSpPr>
            <p:cNvPr id="50196" name="PSText"/>
            <p:cNvSpPr txBox="1">
              <a:spLocks noChangeArrowheads="1"/>
            </p:cNvSpPr>
            <p:nvPr/>
          </p:nvSpPr>
          <p:spPr bwMode="auto">
            <a:xfrm>
              <a:off x="1296" y="2400"/>
              <a:ext cx="400" cy="240"/>
            </a:xfrm>
            <a:prstGeom prst="rect">
              <a:avLst/>
            </a:prstGeom>
            <a:noFill/>
            <a:ln w="9525">
              <a:noFill/>
              <a:miter lim="800000"/>
              <a:headEnd/>
              <a:tailEnd/>
            </a:ln>
            <a:effectLst/>
          </p:spPr>
          <p:txBody>
            <a:bodyPr/>
            <a:lstStyle/>
            <a:p>
              <a:r>
                <a:rPr lang="en-US" sz="2400"/>
                <a:t>3.</a:t>
              </a:r>
            </a:p>
          </p:txBody>
        </p:sp>
        <p:sp>
          <p:nvSpPr>
            <p:cNvPr id="50197" name="PSArrow"/>
            <p:cNvSpPr>
              <a:spLocks noChangeArrowheads="1"/>
            </p:cNvSpPr>
            <p:nvPr/>
          </p:nvSpPr>
          <p:spPr bwMode="auto">
            <a:xfrm>
              <a:off x="1176" y="25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33400" y="5181600"/>
            <a:ext cx="825500" cy="1371600"/>
            <a:chOff x="504" y="3264"/>
            <a:chExt cx="520" cy="864"/>
          </a:xfrm>
        </p:grpSpPr>
        <p:graphicFrame>
          <p:nvGraphicFramePr>
            <p:cNvPr id="50187" name="PSPic"/>
            <p:cNvGraphicFramePr>
              <a:graphicFrameLocks noChangeAspect="1"/>
            </p:cNvGraphicFramePr>
            <p:nvPr/>
          </p:nvGraphicFramePr>
          <p:xfrm>
            <a:off x="624" y="3504"/>
            <a:ext cx="261" cy="624"/>
          </p:xfrm>
          <a:graphic>
            <a:graphicData uri="http://schemas.openxmlformats.org/presentationml/2006/ole">
              <p:oleObj spid="_x0000_s827396" name="Equation" r:id="rId9" imgW="139700" imgH="330200" progId="">
                <p:embed/>
              </p:oleObj>
            </a:graphicData>
          </a:graphic>
        </p:graphicFrame>
        <p:sp>
          <p:nvSpPr>
            <p:cNvPr id="50199" name="PSText"/>
            <p:cNvSpPr txBox="1">
              <a:spLocks noChangeArrowheads="1"/>
            </p:cNvSpPr>
            <p:nvPr/>
          </p:nvSpPr>
          <p:spPr bwMode="auto">
            <a:xfrm>
              <a:off x="624" y="3264"/>
              <a:ext cx="400" cy="240"/>
            </a:xfrm>
            <a:prstGeom prst="rect">
              <a:avLst/>
            </a:prstGeom>
            <a:noFill/>
            <a:ln w="9525">
              <a:noFill/>
              <a:miter lim="800000"/>
              <a:headEnd/>
              <a:tailEnd/>
            </a:ln>
            <a:effectLst/>
          </p:spPr>
          <p:txBody>
            <a:bodyPr/>
            <a:lstStyle/>
            <a:p>
              <a:r>
                <a:rPr lang="en-US" sz="2400"/>
                <a:t>4.</a:t>
              </a:r>
            </a:p>
          </p:txBody>
        </p:sp>
        <p:sp>
          <p:nvSpPr>
            <p:cNvPr id="50200" name="PSArrow"/>
            <p:cNvSpPr>
              <a:spLocks noChangeArrowheads="1"/>
            </p:cNvSpPr>
            <p:nvPr/>
          </p:nvSpPr>
          <p:spPr bwMode="auto">
            <a:xfrm>
              <a:off x="504"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273675"/>
            <a:ext cx="1562100" cy="1203325"/>
            <a:chOff x="1656" y="3178"/>
            <a:chExt cx="984" cy="758"/>
          </a:xfrm>
        </p:grpSpPr>
        <p:sp>
          <p:nvSpPr>
            <p:cNvPr id="50189" name="PSPic"/>
            <p:cNvSpPr>
              <a:spLocks noChangeArrowheads="1"/>
            </p:cNvSpPr>
            <p:nvPr/>
          </p:nvSpPr>
          <p:spPr bwMode="auto">
            <a:xfrm>
              <a:off x="1776" y="3418"/>
              <a:ext cx="864" cy="518"/>
            </a:xfrm>
            <a:prstGeom prst="rect">
              <a:avLst/>
            </a:prstGeom>
            <a:noFill/>
            <a:ln w="9525">
              <a:noFill/>
              <a:miter lim="800000"/>
              <a:headEnd/>
              <a:tailEnd/>
            </a:ln>
            <a:effectLst/>
          </p:spPr>
          <p:txBody>
            <a:bodyPr anchor="ctr">
              <a:spAutoFit/>
            </a:bodyPr>
            <a:lstStyle/>
            <a:p>
              <a:pPr algn="ctr"/>
              <a:r>
                <a:rPr lang="en-US" sz="2400"/>
                <a:t>none of those </a:t>
              </a:r>
            </a:p>
          </p:txBody>
        </p:sp>
        <p:sp>
          <p:nvSpPr>
            <p:cNvPr id="50202" name="PSText"/>
            <p:cNvSpPr txBox="1">
              <a:spLocks noChangeArrowheads="1"/>
            </p:cNvSpPr>
            <p:nvPr/>
          </p:nvSpPr>
          <p:spPr bwMode="auto">
            <a:xfrm>
              <a:off x="1776" y="3178"/>
              <a:ext cx="400" cy="240"/>
            </a:xfrm>
            <a:prstGeom prst="rect">
              <a:avLst/>
            </a:prstGeom>
            <a:noFill/>
            <a:ln w="9525">
              <a:noFill/>
              <a:miter lim="800000"/>
              <a:headEnd/>
              <a:tailEnd/>
            </a:ln>
            <a:effectLst/>
          </p:spPr>
          <p:txBody>
            <a:bodyPr/>
            <a:lstStyle/>
            <a:p>
              <a:r>
                <a:rPr lang="en-US" sz="2400"/>
                <a:t>5.</a:t>
              </a:r>
            </a:p>
          </p:txBody>
        </p:sp>
        <p:sp>
          <p:nvSpPr>
            <p:cNvPr id="50203" name="PSArrow"/>
            <p:cNvSpPr>
              <a:spLocks noChangeArrowheads="1"/>
            </p:cNvSpPr>
            <p:nvPr/>
          </p:nvSpPr>
          <p:spPr bwMode="auto">
            <a:xfrm>
              <a:off x="1656" y="333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0206" name="Rectangle 3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205" name="Object 29"/>
          <p:cNvGraphicFramePr>
            <a:graphicFrameLocks noChangeAspect="1"/>
          </p:cNvGraphicFramePr>
          <p:nvPr/>
        </p:nvGraphicFramePr>
        <p:xfrm>
          <a:off x="457200" y="1781175"/>
          <a:ext cx="2286000" cy="733425"/>
        </p:xfrm>
        <a:graphic>
          <a:graphicData uri="http://schemas.openxmlformats.org/presentationml/2006/ole">
            <p:oleObj spid="_x0000_s827395" name="Equation" r:id="rId10" imgW="5969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0"/>
            <a:ext cx="8229600" cy="1341438"/>
          </a:xfrm>
        </p:spPr>
        <p:txBody>
          <a:bodyPr>
            <a:spAutoFit/>
          </a:bodyPr>
          <a:lstStyle/>
          <a:p>
            <a:r>
              <a:rPr lang="en-US" sz="3200"/>
              <a:t>Evaluate the double integral by first identifying it as the volume of a solid.</a:t>
            </a:r>
          </a:p>
        </p:txBody>
      </p:sp>
      <p:graphicFrame>
        <p:nvGraphicFramePr>
          <p:cNvPr id="51203" name="TPChart"/>
          <p:cNvGraphicFramePr>
            <a:graphicFrameLocks noChangeAspect="1"/>
          </p:cNvGraphicFramePr>
          <p:nvPr/>
        </p:nvGraphicFramePr>
        <p:xfrm>
          <a:off x="4741863" y="2057400"/>
          <a:ext cx="4267200" cy="4800600"/>
        </p:xfrm>
        <a:graphic>
          <a:graphicData uri="http://schemas.openxmlformats.org/presentationml/2006/ole">
            <p:oleObj spid="_x0000_s828418"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-640</a:t>
            </a:r>
          </a:p>
          <a:p>
            <a:pPr marL="609600" indent="-609600">
              <a:buFontTx/>
              <a:buAutoNum type="arabicPeriod"/>
            </a:pPr>
            <a:r>
              <a:rPr lang="en-US"/>
              <a:t>-320</a:t>
            </a:r>
          </a:p>
          <a:p>
            <a:pPr marL="609600" indent="-609600">
              <a:buFontTx/>
              <a:buAutoNum type="arabicPeriod"/>
            </a:pPr>
            <a:r>
              <a:rPr lang="en-US"/>
              <a:t>320</a:t>
            </a:r>
          </a:p>
          <a:p>
            <a:pPr marL="609600" indent="-609600">
              <a:buFontTx/>
              <a:buAutoNum type="arabicPeriod"/>
            </a:pPr>
            <a:r>
              <a:rPr lang="en-US"/>
              <a:t>640</a:t>
            </a:r>
          </a:p>
          <a:p>
            <a:pPr marL="609600" indent="-609600">
              <a:buFontTx/>
              <a:buAutoNum type="arabicPeriod"/>
            </a:pPr>
            <a:r>
              <a:rPr lang="en-US"/>
              <a:t>960</a:t>
            </a:r>
          </a:p>
        </p:txBody>
      </p:sp>
      <p:sp>
        <p:nvSpPr>
          <p:cNvPr id="51206" name="Rectangle 6"/>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5" name="Object 5"/>
          <p:cNvGraphicFramePr>
            <a:graphicFrameLocks noChangeAspect="1"/>
          </p:cNvGraphicFramePr>
          <p:nvPr/>
        </p:nvGraphicFramePr>
        <p:xfrm>
          <a:off x="533400" y="1371600"/>
          <a:ext cx="6934200" cy="858838"/>
        </p:xfrm>
        <a:graphic>
          <a:graphicData uri="http://schemas.openxmlformats.org/presentationml/2006/ole">
            <p:oleObj spid="_x0000_s828419" name="Equation" r:id="rId6" imgW="2590800" imgH="317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PQuestion"/>
          <p:cNvSpPr>
            <a:spLocks noGrp="1" noChangeArrowheads="1"/>
          </p:cNvSpPr>
          <p:nvPr>
            <p:ph type="title"/>
          </p:nvPr>
        </p:nvSpPr>
        <p:spPr>
          <a:xfrm>
            <a:off x="457200" y="152400"/>
            <a:ext cx="8229600" cy="976313"/>
          </a:xfrm>
        </p:spPr>
        <p:txBody>
          <a:bodyPr>
            <a:spAutoFit/>
          </a:bodyPr>
          <a:lstStyle/>
          <a:p>
            <a:r>
              <a:rPr lang="en-US" sz="4000"/>
              <a:t>Calculate the iterated integral.</a:t>
            </a:r>
          </a:p>
        </p:txBody>
      </p:sp>
      <p:graphicFrame>
        <p:nvGraphicFramePr>
          <p:cNvPr id="52227" name="TPChart"/>
          <p:cNvGraphicFramePr>
            <a:graphicFrameLocks noChangeAspect="1"/>
          </p:cNvGraphicFramePr>
          <p:nvPr/>
        </p:nvGraphicFramePr>
        <p:xfrm>
          <a:off x="4508500" y="1651000"/>
          <a:ext cx="4572000" cy="5143500"/>
        </p:xfrm>
        <a:graphic>
          <a:graphicData uri="http://schemas.openxmlformats.org/presentationml/2006/ole">
            <p:oleObj spid="_x0000_s829442" name="Chart" r:id="rId5" imgW="4571989" imgH="5143584" progId="MSGraph.Chart.8">
              <p:embed followColorScheme="full"/>
            </p:oleObj>
          </a:graphicData>
        </a:graphic>
      </p:graphicFrame>
      <p:sp>
        <p:nvSpPr>
          <p:cNvPr id="52228" name="TPAnswers"/>
          <p:cNvSpPr>
            <a:spLocks noGrp="1" noChangeArrowheads="1"/>
          </p:cNvSpPr>
          <p:nvPr>
            <p:ph type="body" idx="1"/>
            <p:custDataLst>
              <p:tags r:id="rId3"/>
            </p:custDataLst>
          </p:nvPr>
        </p:nvSpPr>
        <p:spPr>
          <a:xfrm>
            <a:off x="457200" y="3103563"/>
            <a:ext cx="4114800" cy="2916237"/>
          </a:xfrm>
        </p:spPr>
        <p:txBody>
          <a:bodyPr>
            <a:spAutoFit/>
          </a:bodyPr>
          <a:lstStyle/>
          <a:p>
            <a:pPr marL="609600" indent="-609600">
              <a:buFontTx/>
              <a:buAutoNum type="arabicPeriod"/>
            </a:pPr>
            <a:r>
              <a:rPr lang="en-US"/>
              <a:t>18.56</a:t>
            </a:r>
          </a:p>
          <a:p>
            <a:pPr marL="609600" indent="-609600">
              <a:buFontTx/>
              <a:buAutoNum type="arabicPeriod"/>
            </a:pPr>
            <a:r>
              <a:rPr lang="en-US"/>
              <a:t>111.38</a:t>
            </a:r>
          </a:p>
          <a:p>
            <a:pPr marL="609600" indent="-609600">
              <a:buFontTx/>
              <a:buAutoNum type="arabicPeriod"/>
            </a:pPr>
            <a:r>
              <a:rPr lang="en-US"/>
              <a:t>37.13</a:t>
            </a:r>
          </a:p>
          <a:p>
            <a:pPr marL="609600" indent="-609600">
              <a:buFontTx/>
              <a:buAutoNum type="arabicPeriod"/>
            </a:pPr>
            <a:r>
              <a:rPr lang="en-US"/>
              <a:t>74.26</a:t>
            </a:r>
          </a:p>
          <a:p>
            <a:pPr marL="609600" indent="-609600">
              <a:buFontTx/>
              <a:buAutoNum type="arabicPeriod"/>
            </a:pPr>
            <a:r>
              <a:rPr lang="en-US"/>
              <a:t>79.26</a:t>
            </a:r>
          </a:p>
        </p:txBody>
      </p:sp>
      <p:sp>
        <p:nvSpPr>
          <p:cNvPr id="52230" name="Rectangle 6"/>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29" name="Object 5"/>
          <p:cNvGraphicFramePr>
            <a:graphicFrameLocks noChangeAspect="1"/>
          </p:cNvGraphicFramePr>
          <p:nvPr/>
        </p:nvGraphicFramePr>
        <p:xfrm>
          <a:off x="609600" y="1254125"/>
          <a:ext cx="3352800" cy="1565275"/>
        </p:xfrm>
        <a:graphic>
          <a:graphicData uri="http://schemas.openxmlformats.org/presentationml/2006/ole">
            <p:oleObj spid="_x0000_s829443" name="Equation" r:id="rId6" imgW="1016000" imgH="469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76200"/>
            <a:ext cx="8229600" cy="976313"/>
          </a:xfrm>
        </p:spPr>
        <p:txBody>
          <a:bodyPr>
            <a:spAutoFit/>
          </a:bodyPr>
          <a:lstStyle/>
          <a:p>
            <a:r>
              <a:rPr lang="en-US" sz="4000"/>
              <a:t>Calculate the double integral.</a:t>
            </a:r>
          </a:p>
        </p:txBody>
      </p:sp>
      <p:graphicFrame>
        <p:nvGraphicFramePr>
          <p:cNvPr id="53251" name="TPChart"/>
          <p:cNvGraphicFramePr>
            <a:graphicFrameLocks noChangeAspect="1"/>
          </p:cNvGraphicFramePr>
          <p:nvPr/>
        </p:nvGraphicFramePr>
        <p:xfrm>
          <a:off x="4741863" y="1905000"/>
          <a:ext cx="4402137" cy="4953000"/>
        </p:xfrm>
        <a:graphic>
          <a:graphicData uri="http://schemas.openxmlformats.org/presentationml/2006/ole">
            <p:oleObj spid="_x0000_s830466"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2362200"/>
            <a:ext cx="4114800" cy="2916238"/>
          </a:xfrm>
        </p:spPr>
        <p:txBody>
          <a:bodyPr>
            <a:spAutoFit/>
          </a:bodyPr>
          <a:lstStyle/>
          <a:p>
            <a:pPr marL="609600" indent="-609600">
              <a:buFontTx/>
              <a:buAutoNum type="arabicPeriod"/>
            </a:pPr>
            <a:r>
              <a:rPr lang="en-US"/>
              <a:t>30</a:t>
            </a:r>
          </a:p>
          <a:p>
            <a:pPr marL="609600" indent="-609600">
              <a:buFontTx/>
              <a:buAutoNum type="arabicPeriod"/>
            </a:pPr>
            <a:r>
              <a:rPr lang="en-US"/>
              <a:t>60</a:t>
            </a:r>
          </a:p>
          <a:p>
            <a:pPr marL="609600" indent="-609600">
              <a:buFontTx/>
              <a:buAutoNum type="arabicPeriod"/>
            </a:pPr>
            <a:r>
              <a:rPr lang="en-US"/>
              <a:t>15</a:t>
            </a:r>
          </a:p>
          <a:p>
            <a:pPr marL="609600" indent="-609600">
              <a:buFontTx/>
              <a:buAutoNum type="arabicPeriod"/>
            </a:pPr>
            <a:r>
              <a:rPr lang="en-US"/>
              <a:t>20</a:t>
            </a:r>
          </a:p>
          <a:p>
            <a:pPr marL="609600" indent="-609600">
              <a:buFontTx/>
              <a:buAutoNum type="arabicPeriod"/>
            </a:pPr>
            <a:r>
              <a:rPr lang="en-US"/>
              <a:t>25</a:t>
            </a:r>
          </a:p>
        </p:txBody>
      </p:sp>
      <p:sp>
        <p:nvSpPr>
          <p:cNvPr id="53254" name="Rectangle 6"/>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3" name="Object 5"/>
          <p:cNvGraphicFramePr>
            <a:graphicFrameLocks noChangeAspect="1"/>
          </p:cNvGraphicFramePr>
          <p:nvPr/>
        </p:nvGraphicFramePr>
        <p:xfrm>
          <a:off x="533400" y="1149350"/>
          <a:ext cx="8153400" cy="908050"/>
        </p:xfrm>
        <a:graphic>
          <a:graphicData uri="http://schemas.openxmlformats.org/presentationml/2006/ole">
            <p:oleObj spid="_x0000_s830467" name="Equation" r:id="rId6" imgW="2882900" imgH="317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76200"/>
            <a:ext cx="8229600" cy="1143000"/>
          </a:xfrm>
        </p:spPr>
        <p:txBody>
          <a:bodyPr/>
          <a:lstStyle/>
          <a:p>
            <a:r>
              <a:rPr lang="en-US"/>
              <a:t>Find the range of the function.  </a:t>
            </a:r>
          </a:p>
        </p:txBody>
      </p:sp>
      <p:graphicFrame>
        <p:nvGraphicFramePr>
          <p:cNvPr id="10243" name="TPChart"/>
          <p:cNvGraphicFramePr>
            <a:graphicFrameLocks noChangeAspect="1"/>
          </p:cNvGraphicFramePr>
          <p:nvPr/>
        </p:nvGraphicFramePr>
        <p:xfrm>
          <a:off x="4508500" y="1651000"/>
          <a:ext cx="4572000" cy="5143500"/>
        </p:xfrm>
        <a:graphic>
          <a:graphicData uri="http://schemas.openxmlformats.org/presentationml/2006/ole">
            <p:oleObj spid="_x0000_s8194" name="Chart" r:id="rId5" imgW="4571989" imgH="5143584" progId="MSGraph.Chart.8">
              <p:embed followColorScheme="full"/>
            </p:oleObj>
          </a:graphicData>
        </a:graphic>
      </p:graphicFrame>
      <p:sp>
        <p:nvSpPr>
          <p:cNvPr id="10244" name="TPAnswers" hidden="1"/>
          <p:cNvSpPr>
            <a:spLocks noGrp="1" noChangeArrowheads="1"/>
          </p:cNvSpPr>
          <p:nvPr>
            <p:ph type="body" idx="1"/>
            <p:custDataLst>
              <p:tags r:id="rId3"/>
            </p:custDataLst>
          </p:nvPr>
        </p:nvSpPr>
        <p:spPr>
          <a:xfrm>
            <a:off x="457200" y="6218238"/>
            <a:ext cx="4114800" cy="3001962"/>
          </a:xfrm>
        </p:spPr>
        <p:txBody>
          <a:bodyPr/>
          <a:lstStyle/>
          <a:p>
            <a:pPr marL="609600" indent="-609600">
              <a:buFontTx/>
              <a:buAutoNum type="arabicPeriod"/>
            </a:pPr>
            <a:r>
              <a:rPr lang="en-US" sz="2400"/>
              <a:t>Choice One</a:t>
            </a:r>
          </a:p>
          <a:p>
            <a:pPr marL="609600" indent="-609600">
              <a:buFontTx/>
              <a:buAutoNum type="arabicPeriod"/>
            </a:pPr>
            <a:r>
              <a:rPr lang="en-US" sz="2400"/>
              <a:t>Choice Two</a:t>
            </a:r>
          </a:p>
          <a:p>
            <a:pPr marL="609600" indent="-609600">
              <a:buFontTx/>
              <a:buAutoNum type="arabicPeriod"/>
            </a:pPr>
            <a:r>
              <a:rPr lang="en-US" sz="2400"/>
              <a:t>Choice Three</a:t>
            </a:r>
          </a:p>
          <a:p>
            <a:pPr marL="609600" indent="-609600">
              <a:buFontTx/>
              <a:buAutoNum type="arabicPeriod"/>
            </a:pPr>
            <a:r>
              <a:rPr lang="en-US" sz="2400"/>
              <a:t>Choice Four</a:t>
            </a:r>
          </a:p>
          <a:p>
            <a:pPr marL="609600" indent="-609600">
              <a:buFontTx/>
              <a:buAutoNum type="arabicPeriod"/>
            </a:pPr>
            <a:r>
              <a:rPr lang="en-US" sz="2400"/>
              <a:t>Choice Five</a:t>
            </a:r>
          </a:p>
        </p:txBody>
      </p:sp>
      <p:sp>
        <p:nvSpPr>
          <p:cNvPr id="1024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
        <p:nvSpPr>
          <p:cNvPr id="10248"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sp>
        <p:nvSpPr>
          <p:cNvPr id="1025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10252"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1025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2362200"/>
            <a:ext cx="1644650" cy="1068388"/>
            <a:chOff x="264" y="1488"/>
            <a:chExt cx="1036" cy="673"/>
          </a:xfrm>
        </p:grpSpPr>
        <p:graphicFrame>
          <p:nvGraphicFramePr>
            <p:cNvPr id="10245" name="PSPic"/>
            <p:cNvGraphicFramePr>
              <a:graphicFrameLocks noChangeAspect="1"/>
            </p:cNvGraphicFramePr>
            <p:nvPr/>
          </p:nvGraphicFramePr>
          <p:xfrm>
            <a:off x="384" y="1728"/>
            <a:ext cx="916" cy="433"/>
          </p:xfrm>
          <a:graphic>
            <a:graphicData uri="http://schemas.openxmlformats.org/presentationml/2006/ole">
              <p:oleObj spid="_x0000_s8200" name="Equation" r:id="rId6" imgW="406224" imgH="190417" progId="">
                <p:embed/>
              </p:oleObj>
            </a:graphicData>
          </a:graphic>
        </p:graphicFrame>
        <p:sp>
          <p:nvSpPr>
            <p:cNvPr id="10255" name="PSText"/>
            <p:cNvSpPr txBox="1">
              <a:spLocks noChangeArrowheads="1"/>
            </p:cNvSpPr>
            <p:nvPr/>
          </p:nvSpPr>
          <p:spPr bwMode="auto">
            <a:xfrm>
              <a:off x="384" y="1488"/>
              <a:ext cx="400" cy="240"/>
            </a:xfrm>
            <a:prstGeom prst="rect">
              <a:avLst/>
            </a:prstGeom>
            <a:noFill/>
            <a:ln w="9525">
              <a:noFill/>
              <a:miter lim="800000"/>
              <a:headEnd/>
              <a:tailEnd/>
            </a:ln>
            <a:effectLst/>
          </p:spPr>
          <p:txBody>
            <a:bodyPr/>
            <a:lstStyle/>
            <a:p>
              <a:r>
                <a:rPr lang="en-US" sz="2400"/>
                <a:t>1.</a:t>
              </a:r>
            </a:p>
          </p:txBody>
        </p:sp>
        <p:sp>
          <p:nvSpPr>
            <p:cNvPr id="10256" name="PSArrow"/>
            <p:cNvSpPr>
              <a:spLocks noChangeArrowheads="1"/>
            </p:cNvSpPr>
            <p:nvPr/>
          </p:nvSpPr>
          <p:spPr bwMode="auto">
            <a:xfrm>
              <a:off x="264"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2362200"/>
            <a:ext cx="1703388" cy="1068388"/>
            <a:chOff x="1656" y="1488"/>
            <a:chExt cx="1073" cy="673"/>
          </a:xfrm>
        </p:grpSpPr>
        <p:graphicFrame>
          <p:nvGraphicFramePr>
            <p:cNvPr id="10247" name="PSPic"/>
            <p:cNvGraphicFramePr>
              <a:graphicFrameLocks noChangeAspect="1"/>
            </p:cNvGraphicFramePr>
            <p:nvPr/>
          </p:nvGraphicFramePr>
          <p:xfrm>
            <a:off x="1776" y="1728"/>
            <a:ext cx="953" cy="433"/>
          </p:xfrm>
          <a:graphic>
            <a:graphicData uri="http://schemas.openxmlformats.org/presentationml/2006/ole">
              <p:oleObj spid="_x0000_s8199" name="Equation" r:id="rId7" imgW="419100" imgH="190500" progId="">
                <p:embed/>
              </p:oleObj>
            </a:graphicData>
          </a:graphic>
        </p:graphicFrame>
        <p:sp>
          <p:nvSpPr>
            <p:cNvPr id="10258" name="PSText"/>
            <p:cNvSpPr txBox="1">
              <a:spLocks noChangeArrowheads="1"/>
            </p:cNvSpPr>
            <p:nvPr/>
          </p:nvSpPr>
          <p:spPr bwMode="auto">
            <a:xfrm>
              <a:off x="1776" y="1488"/>
              <a:ext cx="400" cy="240"/>
            </a:xfrm>
            <a:prstGeom prst="rect">
              <a:avLst/>
            </a:prstGeom>
            <a:noFill/>
            <a:ln w="9525">
              <a:noFill/>
              <a:miter lim="800000"/>
              <a:headEnd/>
              <a:tailEnd/>
            </a:ln>
            <a:effectLst/>
          </p:spPr>
          <p:txBody>
            <a:bodyPr/>
            <a:lstStyle/>
            <a:p>
              <a:r>
                <a:rPr lang="en-US" sz="2400"/>
                <a:t>2.</a:t>
              </a:r>
            </a:p>
          </p:txBody>
        </p:sp>
        <p:sp>
          <p:nvSpPr>
            <p:cNvPr id="10259" name="PSArrow"/>
            <p:cNvSpPr>
              <a:spLocks noChangeArrowheads="1"/>
            </p:cNvSpPr>
            <p:nvPr/>
          </p:nvSpPr>
          <p:spPr bwMode="auto">
            <a:xfrm>
              <a:off x="165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09700" y="3884613"/>
            <a:ext cx="1760538" cy="1068387"/>
            <a:chOff x="888" y="2208"/>
            <a:chExt cx="1109" cy="673"/>
          </a:xfrm>
        </p:grpSpPr>
        <p:graphicFrame>
          <p:nvGraphicFramePr>
            <p:cNvPr id="10249" name="PSPic"/>
            <p:cNvGraphicFramePr>
              <a:graphicFrameLocks noChangeAspect="1"/>
            </p:cNvGraphicFramePr>
            <p:nvPr/>
          </p:nvGraphicFramePr>
          <p:xfrm>
            <a:off x="1008" y="2448"/>
            <a:ext cx="989" cy="433"/>
          </p:xfrm>
          <a:graphic>
            <a:graphicData uri="http://schemas.openxmlformats.org/presentationml/2006/ole">
              <p:oleObj spid="_x0000_s8198" name="Equation" r:id="rId8" imgW="431613" imgH="190417" progId="">
                <p:embed/>
              </p:oleObj>
            </a:graphicData>
          </a:graphic>
        </p:graphicFrame>
        <p:sp>
          <p:nvSpPr>
            <p:cNvPr id="10261" name="PSText"/>
            <p:cNvSpPr txBox="1">
              <a:spLocks noChangeArrowheads="1"/>
            </p:cNvSpPr>
            <p:nvPr/>
          </p:nvSpPr>
          <p:spPr bwMode="auto">
            <a:xfrm>
              <a:off x="1008" y="2208"/>
              <a:ext cx="400" cy="240"/>
            </a:xfrm>
            <a:prstGeom prst="rect">
              <a:avLst/>
            </a:prstGeom>
            <a:noFill/>
            <a:ln w="9525">
              <a:noFill/>
              <a:miter lim="800000"/>
              <a:headEnd/>
              <a:tailEnd/>
            </a:ln>
            <a:effectLst/>
          </p:spPr>
          <p:txBody>
            <a:bodyPr/>
            <a:lstStyle/>
            <a:p>
              <a:r>
                <a:rPr lang="en-US" sz="2400"/>
                <a:t>3.</a:t>
              </a:r>
            </a:p>
          </p:txBody>
        </p:sp>
        <p:sp>
          <p:nvSpPr>
            <p:cNvPr id="10262" name="PSArrow"/>
            <p:cNvSpPr>
              <a:spLocks noChangeArrowheads="1"/>
            </p:cNvSpPr>
            <p:nvPr/>
          </p:nvSpPr>
          <p:spPr bwMode="auto">
            <a:xfrm>
              <a:off x="888"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19100" y="5180013"/>
            <a:ext cx="1644650" cy="1068387"/>
            <a:chOff x="264" y="2976"/>
            <a:chExt cx="1036" cy="673"/>
          </a:xfrm>
        </p:grpSpPr>
        <p:graphicFrame>
          <p:nvGraphicFramePr>
            <p:cNvPr id="10251" name="PSPic"/>
            <p:cNvGraphicFramePr>
              <a:graphicFrameLocks noChangeAspect="1"/>
            </p:cNvGraphicFramePr>
            <p:nvPr/>
          </p:nvGraphicFramePr>
          <p:xfrm>
            <a:off x="384" y="3216"/>
            <a:ext cx="916" cy="433"/>
          </p:xfrm>
          <a:graphic>
            <a:graphicData uri="http://schemas.openxmlformats.org/presentationml/2006/ole">
              <p:oleObj spid="_x0000_s8197" name="Equation" r:id="rId9" imgW="406224" imgH="190417" progId="">
                <p:embed/>
              </p:oleObj>
            </a:graphicData>
          </a:graphic>
        </p:graphicFrame>
        <p:sp>
          <p:nvSpPr>
            <p:cNvPr id="10264" name="PSText"/>
            <p:cNvSpPr txBox="1">
              <a:spLocks noChangeArrowheads="1"/>
            </p:cNvSpPr>
            <p:nvPr/>
          </p:nvSpPr>
          <p:spPr bwMode="auto">
            <a:xfrm>
              <a:off x="384" y="2976"/>
              <a:ext cx="400" cy="240"/>
            </a:xfrm>
            <a:prstGeom prst="rect">
              <a:avLst/>
            </a:prstGeom>
            <a:noFill/>
            <a:ln w="9525">
              <a:noFill/>
              <a:miter lim="800000"/>
              <a:headEnd/>
              <a:tailEnd/>
            </a:ln>
            <a:effectLst/>
          </p:spPr>
          <p:txBody>
            <a:bodyPr/>
            <a:lstStyle/>
            <a:p>
              <a:r>
                <a:rPr lang="en-US" sz="2400"/>
                <a:t>4.</a:t>
              </a:r>
            </a:p>
          </p:txBody>
        </p:sp>
        <p:sp>
          <p:nvSpPr>
            <p:cNvPr id="10265" name="PSArrow"/>
            <p:cNvSpPr>
              <a:spLocks noChangeArrowheads="1"/>
            </p:cNvSpPr>
            <p:nvPr/>
          </p:nvSpPr>
          <p:spPr bwMode="auto">
            <a:xfrm>
              <a:off x="264"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180013"/>
            <a:ext cx="1485900" cy="1068387"/>
            <a:chOff x="1704" y="2976"/>
            <a:chExt cx="936" cy="673"/>
          </a:xfrm>
        </p:grpSpPr>
        <p:graphicFrame>
          <p:nvGraphicFramePr>
            <p:cNvPr id="10253" name="PSPic"/>
            <p:cNvGraphicFramePr>
              <a:graphicFrameLocks noChangeAspect="1"/>
            </p:cNvGraphicFramePr>
            <p:nvPr/>
          </p:nvGraphicFramePr>
          <p:xfrm>
            <a:off x="1824" y="3216"/>
            <a:ext cx="816" cy="433"/>
          </p:xfrm>
          <a:graphic>
            <a:graphicData uri="http://schemas.openxmlformats.org/presentationml/2006/ole">
              <p:oleObj spid="_x0000_s8196" name="Equation" r:id="rId10" imgW="355446" imgH="190417" progId="">
                <p:embed/>
              </p:oleObj>
            </a:graphicData>
          </a:graphic>
        </p:graphicFrame>
        <p:sp>
          <p:nvSpPr>
            <p:cNvPr id="10267" name="PSText"/>
            <p:cNvSpPr txBox="1">
              <a:spLocks noChangeArrowheads="1"/>
            </p:cNvSpPr>
            <p:nvPr/>
          </p:nvSpPr>
          <p:spPr bwMode="auto">
            <a:xfrm>
              <a:off x="1824" y="2976"/>
              <a:ext cx="400" cy="240"/>
            </a:xfrm>
            <a:prstGeom prst="rect">
              <a:avLst/>
            </a:prstGeom>
            <a:noFill/>
            <a:ln w="9525">
              <a:noFill/>
              <a:miter lim="800000"/>
              <a:headEnd/>
              <a:tailEnd/>
            </a:ln>
            <a:effectLst/>
          </p:spPr>
          <p:txBody>
            <a:bodyPr/>
            <a:lstStyle/>
            <a:p>
              <a:r>
                <a:rPr lang="en-US" sz="2400"/>
                <a:t>5.</a:t>
              </a:r>
            </a:p>
          </p:txBody>
        </p:sp>
        <p:sp>
          <p:nvSpPr>
            <p:cNvPr id="10268" name="PSArrow"/>
            <p:cNvSpPr>
              <a:spLocks noChangeArrowheads="1"/>
            </p:cNvSpPr>
            <p:nvPr/>
          </p:nvSpPr>
          <p:spPr bwMode="auto">
            <a:xfrm>
              <a:off x="1704"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027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70" name="Object 30"/>
          <p:cNvGraphicFramePr>
            <a:graphicFrameLocks noChangeAspect="1"/>
          </p:cNvGraphicFramePr>
          <p:nvPr/>
        </p:nvGraphicFramePr>
        <p:xfrm>
          <a:off x="533400" y="1219200"/>
          <a:ext cx="3048000" cy="758825"/>
        </p:xfrm>
        <a:graphic>
          <a:graphicData uri="http://schemas.openxmlformats.org/presentationml/2006/ole">
            <p:oleObj spid="_x0000_s8195" name="Equation" r:id="rId11" imgW="850531"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114300"/>
            <a:ext cx="8229600" cy="1465263"/>
          </a:xfrm>
        </p:spPr>
        <p:txBody>
          <a:bodyPr>
            <a:spAutoFit/>
          </a:bodyPr>
          <a:lstStyle/>
          <a:p>
            <a:r>
              <a:rPr lang="en-US" sz="3600"/>
              <a:t>At what point is the function                not differentiable.</a:t>
            </a:r>
          </a:p>
        </p:txBody>
      </p:sp>
      <p:graphicFrame>
        <p:nvGraphicFramePr>
          <p:cNvPr id="21507" name="TPChart"/>
          <p:cNvGraphicFramePr>
            <a:graphicFrameLocks noChangeAspect="1"/>
          </p:cNvGraphicFramePr>
          <p:nvPr/>
        </p:nvGraphicFramePr>
        <p:xfrm>
          <a:off x="4508500" y="1651000"/>
          <a:ext cx="4572000" cy="5143500"/>
        </p:xfrm>
        <a:graphic>
          <a:graphicData uri="http://schemas.openxmlformats.org/presentationml/2006/ole">
            <p:oleObj spid="_x0000_s81922" name="Chart" r:id="rId5" imgW="4571989" imgH="5143584" progId="MSGraph.Chart.8">
              <p:embed followColorScheme="full"/>
            </p:oleObj>
          </a:graphicData>
        </a:graphic>
      </p:graphicFrame>
      <p:sp>
        <p:nvSpPr>
          <p:cNvPr id="2151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6172200" y="381000"/>
          <a:ext cx="2819400" cy="704850"/>
        </p:xfrm>
        <a:graphic>
          <a:graphicData uri="http://schemas.openxmlformats.org/presentationml/2006/ole">
            <p:oleObj spid="_x0000_s81923" name="Equation" r:id="rId6" imgW="761669" imgH="190417" progId="">
              <p:embed/>
            </p:oleObj>
          </a:graphicData>
        </a:graphic>
      </p:graphicFrame>
      <p:sp>
        <p:nvSpPr>
          <p:cNvPr id="21508"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6</a:t>
            </a:r>
          </a:p>
          <a:p>
            <a:pPr marL="609600" indent="-609600">
              <a:buFontTx/>
              <a:buAutoNum type="arabicPeriod"/>
            </a:pPr>
            <a:r>
              <a:rPr lang="en-US"/>
              <a:t>-6</a:t>
            </a:r>
          </a:p>
          <a:p>
            <a:pPr marL="609600" indent="-609600">
              <a:buFontTx/>
              <a:buAutoNum type="arabicPeriod"/>
            </a:pPr>
            <a:r>
              <a:rPr lang="en-US"/>
              <a:t>1</a:t>
            </a:r>
          </a:p>
          <a:p>
            <a:pPr marL="609600" indent="-609600">
              <a:buFontTx/>
              <a:buAutoNum type="arabicPeriod"/>
            </a:pPr>
            <a:r>
              <a:rPr lang="en-US"/>
              <a:t>-1</a:t>
            </a:r>
          </a:p>
          <a:p>
            <a:pPr marL="609600" indent="-609600">
              <a:buFontTx/>
              <a:buAutoNum type="arabicPeriod"/>
            </a:pPr>
            <a:r>
              <a:rPr lang="en-US"/>
              <a:t>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90488"/>
            <a:ext cx="8229600" cy="976312"/>
          </a:xfrm>
        </p:spPr>
        <p:txBody>
          <a:bodyPr>
            <a:spAutoFit/>
          </a:bodyPr>
          <a:lstStyle/>
          <a:p>
            <a:r>
              <a:rPr lang="en-US" sz="4000"/>
              <a:t>Calculate the double integral.</a:t>
            </a:r>
          </a:p>
        </p:txBody>
      </p:sp>
      <p:graphicFrame>
        <p:nvGraphicFramePr>
          <p:cNvPr id="54275" name="TPChart"/>
          <p:cNvGraphicFramePr>
            <a:graphicFrameLocks noChangeAspect="1"/>
          </p:cNvGraphicFramePr>
          <p:nvPr/>
        </p:nvGraphicFramePr>
        <p:xfrm>
          <a:off x="4876800" y="2057400"/>
          <a:ext cx="4267200" cy="4800600"/>
        </p:xfrm>
        <a:graphic>
          <a:graphicData uri="http://schemas.openxmlformats.org/presentationml/2006/ole">
            <p:oleObj spid="_x0000_s831490"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533400" y="2590800"/>
            <a:ext cx="4114800" cy="2916238"/>
          </a:xfrm>
        </p:spPr>
        <p:txBody>
          <a:bodyPr>
            <a:spAutoFit/>
          </a:bodyPr>
          <a:lstStyle/>
          <a:p>
            <a:pPr marL="609600" indent="-609600">
              <a:buFontTx/>
              <a:buAutoNum type="arabicPeriod"/>
            </a:pPr>
            <a:r>
              <a:rPr lang="en-US"/>
              <a:t>4.19</a:t>
            </a:r>
          </a:p>
          <a:p>
            <a:pPr marL="609600" indent="-609600">
              <a:buFontTx/>
              <a:buAutoNum type="arabicPeriod"/>
            </a:pPr>
            <a:r>
              <a:rPr lang="en-US"/>
              <a:t>-2</a:t>
            </a:r>
          </a:p>
          <a:p>
            <a:pPr marL="609600" indent="-609600">
              <a:buFontTx/>
              <a:buAutoNum type="arabicPeriod"/>
            </a:pPr>
            <a:r>
              <a:rPr lang="en-US"/>
              <a:t>12.87</a:t>
            </a:r>
          </a:p>
          <a:p>
            <a:pPr marL="609600" indent="-609600">
              <a:buFontTx/>
              <a:buAutoNum type="arabicPeriod"/>
            </a:pPr>
            <a:r>
              <a:rPr lang="en-US"/>
              <a:t>2</a:t>
            </a:r>
          </a:p>
          <a:p>
            <a:pPr marL="609600" indent="-609600">
              <a:buFontTx/>
              <a:buAutoNum type="arabicPeriod"/>
            </a:pPr>
            <a:r>
              <a:rPr lang="en-US"/>
              <a:t>2.57</a:t>
            </a:r>
          </a:p>
        </p:txBody>
      </p:sp>
      <p:sp>
        <p:nvSpPr>
          <p:cNvPr id="54278" name="Rectangle 6"/>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7" name="Object 5"/>
          <p:cNvGraphicFramePr>
            <a:graphicFrameLocks noChangeAspect="1"/>
          </p:cNvGraphicFramePr>
          <p:nvPr/>
        </p:nvGraphicFramePr>
        <p:xfrm>
          <a:off x="533400" y="1138238"/>
          <a:ext cx="7696200" cy="1071562"/>
        </p:xfrm>
        <a:graphic>
          <a:graphicData uri="http://schemas.openxmlformats.org/presentationml/2006/ole">
            <p:oleObj spid="_x0000_s831491" name="Equation" r:id="rId6" imgW="2298700" imgH="317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233363"/>
            <a:ext cx="8229600" cy="1220787"/>
          </a:xfrm>
        </p:spPr>
        <p:txBody>
          <a:bodyPr>
            <a:spAutoFit/>
          </a:bodyPr>
          <a:lstStyle/>
          <a:p>
            <a:r>
              <a:rPr lang="en-US" sz="2800"/>
              <a:t>Find the area of the surface.   The part of the surface                        that lies above the </a:t>
            </a:r>
            <a:r>
              <a:rPr lang="en-US" sz="2800" i="1"/>
              <a:t>xy</a:t>
            </a:r>
            <a:r>
              <a:rPr lang="en-US" sz="2800"/>
              <a:t>-plane.</a:t>
            </a:r>
          </a:p>
        </p:txBody>
      </p:sp>
      <p:graphicFrame>
        <p:nvGraphicFramePr>
          <p:cNvPr id="55299" name="TPChart"/>
          <p:cNvGraphicFramePr>
            <a:graphicFrameLocks noChangeAspect="1"/>
          </p:cNvGraphicFramePr>
          <p:nvPr/>
        </p:nvGraphicFramePr>
        <p:xfrm>
          <a:off x="5105400" y="2057400"/>
          <a:ext cx="4038600" cy="4800600"/>
        </p:xfrm>
        <a:graphic>
          <a:graphicData uri="http://schemas.openxmlformats.org/presentationml/2006/ole">
            <p:oleObj spid="_x0000_s832514" name="Chart" r:id="rId5" imgW="4571989" imgH="5143584" progId="MSGraph.Chart.8">
              <p:embed followColorScheme="full"/>
            </p:oleObj>
          </a:graphicData>
        </a:graphic>
      </p:graphicFrame>
      <p:sp>
        <p:nvSpPr>
          <p:cNvPr id="55300" name="TPAnswers" hidden="1"/>
          <p:cNvSpPr>
            <a:spLocks noGrp="1" noChangeArrowheads="1"/>
          </p:cNvSpPr>
          <p:nvPr>
            <p:ph type="body" idx="1"/>
            <p:custDataLst>
              <p:tags r:id="rId3"/>
            </p:custDataLst>
          </p:nvPr>
        </p:nvSpPr>
        <p:spPr>
          <a:xfrm>
            <a:off x="228600" y="6913563"/>
            <a:ext cx="4114800" cy="706437"/>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152400" y="1981200"/>
            <a:ext cx="2403475" cy="1095375"/>
            <a:chOff x="264" y="1248"/>
            <a:chExt cx="1514" cy="690"/>
          </a:xfrm>
        </p:grpSpPr>
        <p:graphicFrame>
          <p:nvGraphicFramePr>
            <p:cNvPr id="55301" name="PSPic"/>
            <p:cNvGraphicFramePr>
              <a:graphicFrameLocks noChangeAspect="1"/>
            </p:cNvGraphicFramePr>
            <p:nvPr/>
          </p:nvGraphicFramePr>
          <p:xfrm>
            <a:off x="384" y="1488"/>
            <a:ext cx="1394" cy="450"/>
          </p:xfrm>
          <a:graphic>
            <a:graphicData uri="http://schemas.openxmlformats.org/presentationml/2006/ole">
              <p:oleObj spid="_x0000_s832520" name="Equation" r:id="rId6" imgW="1016000" imgH="330200" progId="">
                <p:embed/>
              </p:oleObj>
            </a:graphicData>
          </a:graphic>
        </p:graphicFrame>
        <p:sp>
          <p:nvSpPr>
            <p:cNvPr id="55311" name="PSText"/>
            <p:cNvSpPr txBox="1">
              <a:spLocks noChangeArrowheads="1"/>
            </p:cNvSpPr>
            <p:nvPr/>
          </p:nvSpPr>
          <p:spPr bwMode="auto">
            <a:xfrm>
              <a:off x="384" y="1248"/>
              <a:ext cx="400" cy="240"/>
            </a:xfrm>
            <a:prstGeom prst="rect">
              <a:avLst/>
            </a:prstGeom>
            <a:noFill/>
            <a:ln w="9525">
              <a:noFill/>
              <a:miter lim="800000"/>
              <a:headEnd/>
              <a:tailEnd/>
            </a:ln>
            <a:effectLst/>
          </p:spPr>
          <p:txBody>
            <a:bodyPr/>
            <a:lstStyle/>
            <a:p>
              <a:r>
                <a:rPr lang="en-US" sz="2400"/>
                <a:t>1.</a:t>
              </a:r>
            </a:p>
          </p:txBody>
        </p:sp>
        <p:sp>
          <p:nvSpPr>
            <p:cNvPr id="55312" name="PSArrow"/>
            <p:cNvSpPr>
              <a:spLocks noChangeArrowheads="1"/>
            </p:cNvSpPr>
            <p:nvPr/>
          </p:nvSpPr>
          <p:spPr bwMode="auto">
            <a:xfrm>
              <a:off x="264"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1981200"/>
            <a:ext cx="2403475" cy="1095375"/>
            <a:chOff x="1848" y="1248"/>
            <a:chExt cx="1514" cy="690"/>
          </a:xfrm>
        </p:grpSpPr>
        <p:graphicFrame>
          <p:nvGraphicFramePr>
            <p:cNvPr id="55303" name="PSPic"/>
            <p:cNvGraphicFramePr>
              <a:graphicFrameLocks noChangeAspect="1"/>
            </p:cNvGraphicFramePr>
            <p:nvPr/>
          </p:nvGraphicFramePr>
          <p:xfrm>
            <a:off x="1968" y="1488"/>
            <a:ext cx="1394" cy="450"/>
          </p:xfrm>
          <a:graphic>
            <a:graphicData uri="http://schemas.openxmlformats.org/presentationml/2006/ole">
              <p:oleObj spid="_x0000_s832519" name="Equation" r:id="rId7" imgW="1016000" imgH="330200" progId="">
                <p:embed/>
              </p:oleObj>
            </a:graphicData>
          </a:graphic>
        </p:graphicFrame>
        <p:sp>
          <p:nvSpPr>
            <p:cNvPr id="55314" name="PSText"/>
            <p:cNvSpPr txBox="1">
              <a:spLocks noChangeArrowheads="1"/>
            </p:cNvSpPr>
            <p:nvPr/>
          </p:nvSpPr>
          <p:spPr bwMode="auto">
            <a:xfrm>
              <a:off x="1968" y="1248"/>
              <a:ext cx="400" cy="240"/>
            </a:xfrm>
            <a:prstGeom prst="rect">
              <a:avLst/>
            </a:prstGeom>
            <a:noFill/>
            <a:ln w="9525">
              <a:noFill/>
              <a:miter lim="800000"/>
              <a:headEnd/>
              <a:tailEnd/>
            </a:ln>
            <a:effectLst/>
          </p:spPr>
          <p:txBody>
            <a:bodyPr/>
            <a:lstStyle/>
            <a:p>
              <a:r>
                <a:rPr lang="en-US" sz="2400"/>
                <a:t>2.</a:t>
              </a:r>
            </a:p>
          </p:txBody>
        </p:sp>
        <p:sp>
          <p:nvSpPr>
            <p:cNvPr id="55315" name="PSArrow"/>
            <p:cNvSpPr>
              <a:spLocks noChangeArrowheads="1"/>
            </p:cNvSpPr>
            <p:nvPr/>
          </p:nvSpPr>
          <p:spPr bwMode="auto">
            <a:xfrm>
              <a:off x="1848"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59175"/>
            <a:ext cx="2389188" cy="1095375"/>
            <a:chOff x="936" y="2242"/>
            <a:chExt cx="1505" cy="690"/>
          </a:xfrm>
        </p:grpSpPr>
        <p:graphicFrame>
          <p:nvGraphicFramePr>
            <p:cNvPr id="55305" name="PSPic"/>
            <p:cNvGraphicFramePr>
              <a:graphicFrameLocks noChangeAspect="1"/>
            </p:cNvGraphicFramePr>
            <p:nvPr/>
          </p:nvGraphicFramePr>
          <p:xfrm>
            <a:off x="1056" y="2482"/>
            <a:ext cx="1385" cy="450"/>
          </p:xfrm>
          <a:graphic>
            <a:graphicData uri="http://schemas.openxmlformats.org/presentationml/2006/ole">
              <p:oleObj spid="_x0000_s832518" name="Equation" r:id="rId8" imgW="1002865" imgH="330057" progId="">
                <p:embed/>
              </p:oleObj>
            </a:graphicData>
          </a:graphic>
        </p:graphicFrame>
        <p:sp>
          <p:nvSpPr>
            <p:cNvPr id="55317" name="PSText"/>
            <p:cNvSpPr txBox="1">
              <a:spLocks noChangeArrowheads="1"/>
            </p:cNvSpPr>
            <p:nvPr/>
          </p:nvSpPr>
          <p:spPr bwMode="auto">
            <a:xfrm>
              <a:off x="1056" y="2242"/>
              <a:ext cx="400" cy="240"/>
            </a:xfrm>
            <a:prstGeom prst="rect">
              <a:avLst/>
            </a:prstGeom>
            <a:noFill/>
            <a:ln w="9525">
              <a:noFill/>
              <a:miter lim="800000"/>
              <a:headEnd/>
              <a:tailEnd/>
            </a:ln>
            <a:effectLst/>
          </p:spPr>
          <p:txBody>
            <a:bodyPr/>
            <a:lstStyle/>
            <a:p>
              <a:r>
                <a:rPr lang="en-US" sz="2400"/>
                <a:t>3.</a:t>
              </a:r>
            </a:p>
          </p:txBody>
        </p:sp>
        <p:sp>
          <p:nvSpPr>
            <p:cNvPr id="55318" name="PSArrow"/>
            <p:cNvSpPr>
              <a:spLocks noChangeArrowheads="1"/>
            </p:cNvSpPr>
            <p:nvPr/>
          </p:nvSpPr>
          <p:spPr bwMode="auto">
            <a:xfrm>
              <a:off x="936" y="240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105400"/>
            <a:ext cx="2271713" cy="1095375"/>
            <a:chOff x="360" y="3216"/>
            <a:chExt cx="1431" cy="690"/>
          </a:xfrm>
        </p:grpSpPr>
        <p:graphicFrame>
          <p:nvGraphicFramePr>
            <p:cNvPr id="55307" name="PSPic"/>
            <p:cNvGraphicFramePr>
              <a:graphicFrameLocks noChangeAspect="1"/>
            </p:cNvGraphicFramePr>
            <p:nvPr/>
          </p:nvGraphicFramePr>
          <p:xfrm>
            <a:off x="480" y="3456"/>
            <a:ext cx="1311" cy="450"/>
          </p:xfrm>
          <a:graphic>
            <a:graphicData uri="http://schemas.openxmlformats.org/presentationml/2006/ole">
              <p:oleObj spid="_x0000_s832517" name="Equation" r:id="rId9" imgW="952500" imgH="330200" progId="">
                <p:embed/>
              </p:oleObj>
            </a:graphicData>
          </a:graphic>
        </p:graphicFrame>
        <p:sp>
          <p:nvSpPr>
            <p:cNvPr id="55320"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55321"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105400"/>
            <a:ext cx="2400300" cy="1095375"/>
            <a:chOff x="1800" y="3216"/>
            <a:chExt cx="1512" cy="690"/>
          </a:xfrm>
        </p:grpSpPr>
        <p:graphicFrame>
          <p:nvGraphicFramePr>
            <p:cNvPr id="55309" name="PSPic"/>
            <p:cNvGraphicFramePr>
              <a:graphicFrameLocks noChangeAspect="1"/>
            </p:cNvGraphicFramePr>
            <p:nvPr/>
          </p:nvGraphicFramePr>
          <p:xfrm>
            <a:off x="1920" y="3456"/>
            <a:ext cx="1392" cy="450"/>
          </p:xfrm>
          <a:graphic>
            <a:graphicData uri="http://schemas.openxmlformats.org/presentationml/2006/ole">
              <p:oleObj spid="_x0000_s832516" name="Equation" r:id="rId10" imgW="1016000" imgH="330200" progId="">
                <p:embed/>
              </p:oleObj>
            </a:graphicData>
          </a:graphic>
        </p:graphicFrame>
        <p:sp>
          <p:nvSpPr>
            <p:cNvPr id="55323" name="PSText"/>
            <p:cNvSpPr txBox="1">
              <a:spLocks noChangeArrowheads="1"/>
            </p:cNvSpPr>
            <p:nvPr/>
          </p:nvSpPr>
          <p:spPr bwMode="auto">
            <a:xfrm>
              <a:off x="1920" y="3216"/>
              <a:ext cx="400" cy="240"/>
            </a:xfrm>
            <a:prstGeom prst="rect">
              <a:avLst/>
            </a:prstGeom>
            <a:noFill/>
            <a:ln w="9525">
              <a:noFill/>
              <a:miter lim="800000"/>
              <a:headEnd/>
              <a:tailEnd/>
            </a:ln>
            <a:effectLst/>
          </p:spPr>
          <p:txBody>
            <a:bodyPr/>
            <a:lstStyle/>
            <a:p>
              <a:r>
                <a:rPr lang="en-US" sz="2400"/>
                <a:t>5.</a:t>
              </a:r>
            </a:p>
          </p:txBody>
        </p:sp>
        <p:sp>
          <p:nvSpPr>
            <p:cNvPr id="55324" name="PSArrow"/>
            <p:cNvSpPr>
              <a:spLocks noChangeArrowheads="1"/>
            </p:cNvSpPr>
            <p:nvPr/>
          </p:nvSpPr>
          <p:spPr bwMode="auto">
            <a:xfrm>
              <a:off x="180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532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26" name="Object 30"/>
          <p:cNvGraphicFramePr>
            <a:graphicFrameLocks noChangeAspect="1"/>
          </p:cNvGraphicFramePr>
          <p:nvPr/>
        </p:nvGraphicFramePr>
        <p:xfrm>
          <a:off x="1752600" y="919163"/>
          <a:ext cx="2209800" cy="604837"/>
        </p:xfrm>
        <a:graphic>
          <a:graphicData uri="http://schemas.openxmlformats.org/presentationml/2006/ole">
            <p:oleObj spid="_x0000_s832515" name="Equation" r:id="rId11" imgW="774364"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304800" y="152400"/>
            <a:ext cx="8610600" cy="1220788"/>
          </a:xfrm>
        </p:spPr>
        <p:txBody>
          <a:bodyPr>
            <a:spAutoFit/>
          </a:bodyPr>
          <a:lstStyle/>
          <a:p>
            <a:r>
              <a:rPr lang="en-US" sz="2800"/>
              <a:t>Find the area of the surface. The part of the sphere</a:t>
            </a:r>
            <a:br>
              <a:rPr lang="en-US" sz="2800"/>
            </a:br>
            <a:r>
              <a:rPr lang="en-US" sz="2800"/>
              <a:t>                            that lies above the plane </a:t>
            </a:r>
            <a:r>
              <a:rPr lang="en-US" sz="2800" i="1"/>
              <a:t>z</a:t>
            </a:r>
            <a:r>
              <a:rPr lang="en-US" sz="2800"/>
              <a:t> = 1.</a:t>
            </a:r>
          </a:p>
        </p:txBody>
      </p:sp>
      <p:graphicFrame>
        <p:nvGraphicFramePr>
          <p:cNvPr id="56323" name="TPChart"/>
          <p:cNvGraphicFramePr>
            <a:graphicFrameLocks noChangeAspect="1"/>
          </p:cNvGraphicFramePr>
          <p:nvPr/>
        </p:nvGraphicFramePr>
        <p:xfrm>
          <a:off x="4508500" y="1651000"/>
          <a:ext cx="4572000" cy="5143500"/>
        </p:xfrm>
        <a:graphic>
          <a:graphicData uri="http://schemas.openxmlformats.org/presentationml/2006/ole">
            <p:oleObj spid="_x0000_s833538" name="Chart" r:id="rId5" imgW="4571989" imgH="5143584" progId="MSGraph.Chart.8">
              <p:embed followColorScheme="full"/>
            </p:oleObj>
          </a:graphicData>
        </a:graphic>
      </p:graphicFrame>
      <p:sp>
        <p:nvSpPr>
          <p:cNvPr id="56324" name="TPAnswers" hidden="1"/>
          <p:cNvSpPr>
            <a:spLocks noGrp="1" noChangeArrowheads="1"/>
          </p:cNvSpPr>
          <p:nvPr>
            <p:ph type="body" idx="1"/>
            <p:custDataLst>
              <p:tags r:id="rId3"/>
            </p:custDataLst>
          </p:nvPr>
        </p:nvSpPr>
        <p:spPr>
          <a:xfrm>
            <a:off x="381000" y="7010400"/>
            <a:ext cx="4114800" cy="536575"/>
          </a:xfrm>
        </p:spPr>
        <p:txBody>
          <a:bodyPr>
            <a:spAutoFit/>
          </a:bodyPr>
          <a:lstStyle/>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a:p>
            <a:pPr marL="609600" indent="-609600">
              <a:buFontTx/>
              <a:buAutoNum type="arabicPeriod"/>
            </a:pPr>
            <a:r>
              <a:rPr lang="en-US" sz="500"/>
              <a:t>x</a:t>
            </a:r>
          </a:p>
        </p:txBody>
      </p:sp>
      <p:sp>
        <p:nvSpPr>
          <p:cNvPr id="56328"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19100" y="1905000"/>
            <a:ext cx="1712913" cy="1252538"/>
            <a:chOff x="264" y="1200"/>
            <a:chExt cx="1079" cy="789"/>
          </a:xfrm>
        </p:grpSpPr>
        <p:graphicFrame>
          <p:nvGraphicFramePr>
            <p:cNvPr id="56325" name="PSPic"/>
            <p:cNvGraphicFramePr>
              <a:graphicFrameLocks noChangeAspect="1"/>
            </p:cNvGraphicFramePr>
            <p:nvPr/>
          </p:nvGraphicFramePr>
          <p:xfrm>
            <a:off x="384" y="1440"/>
            <a:ext cx="959" cy="549"/>
          </p:xfrm>
          <a:graphic>
            <a:graphicData uri="http://schemas.openxmlformats.org/presentationml/2006/ole">
              <p:oleObj spid="_x0000_s833544" name="Equation" r:id="rId6" imgW="571500" imgH="330200" progId="">
                <p:embed/>
              </p:oleObj>
            </a:graphicData>
          </a:graphic>
        </p:graphicFrame>
        <p:sp>
          <p:nvSpPr>
            <p:cNvPr id="56335" name="PSText"/>
            <p:cNvSpPr txBox="1">
              <a:spLocks noChangeArrowheads="1"/>
            </p:cNvSpPr>
            <p:nvPr/>
          </p:nvSpPr>
          <p:spPr bwMode="auto">
            <a:xfrm>
              <a:off x="384" y="1200"/>
              <a:ext cx="400" cy="240"/>
            </a:xfrm>
            <a:prstGeom prst="rect">
              <a:avLst/>
            </a:prstGeom>
            <a:noFill/>
            <a:ln w="9525">
              <a:noFill/>
              <a:miter lim="800000"/>
              <a:headEnd/>
              <a:tailEnd/>
            </a:ln>
            <a:effectLst/>
          </p:spPr>
          <p:txBody>
            <a:bodyPr/>
            <a:lstStyle/>
            <a:p>
              <a:r>
                <a:rPr lang="en-US" sz="2400"/>
                <a:t>1.</a:t>
              </a:r>
            </a:p>
          </p:txBody>
        </p:sp>
        <p:sp>
          <p:nvSpPr>
            <p:cNvPr id="56336" name="PSArrow"/>
            <p:cNvSpPr>
              <a:spLocks noChangeArrowheads="1"/>
            </p:cNvSpPr>
            <p:nvPr/>
          </p:nvSpPr>
          <p:spPr bwMode="auto">
            <a:xfrm>
              <a:off x="264"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981200"/>
            <a:ext cx="1858963" cy="889000"/>
            <a:chOff x="1656" y="1248"/>
            <a:chExt cx="1171" cy="560"/>
          </a:xfrm>
        </p:grpSpPr>
        <p:graphicFrame>
          <p:nvGraphicFramePr>
            <p:cNvPr id="56327" name="PSPic"/>
            <p:cNvGraphicFramePr>
              <a:graphicFrameLocks noChangeAspect="1"/>
            </p:cNvGraphicFramePr>
            <p:nvPr/>
          </p:nvGraphicFramePr>
          <p:xfrm>
            <a:off x="1776" y="1488"/>
            <a:ext cx="1051" cy="320"/>
          </p:xfrm>
          <a:graphic>
            <a:graphicData uri="http://schemas.openxmlformats.org/presentationml/2006/ole">
              <p:oleObj spid="_x0000_s833543" name="Equation" r:id="rId7" imgW="622300" imgH="190500" progId="">
                <p:embed/>
              </p:oleObj>
            </a:graphicData>
          </a:graphic>
        </p:graphicFrame>
        <p:sp>
          <p:nvSpPr>
            <p:cNvPr id="56338" name="PSText"/>
            <p:cNvSpPr txBox="1">
              <a:spLocks noChangeArrowheads="1"/>
            </p:cNvSpPr>
            <p:nvPr/>
          </p:nvSpPr>
          <p:spPr bwMode="auto">
            <a:xfrm>
              <a:off x="1776" y="1248"/>
              <a:ext cx="400" cy="240"/>
            </a:xfrm>
            <a:prstGeom prst="rect">
              <a:avLst/>
            </a:prstGeom>
            <a:noFill/>
            <a:ln w="9525">
              <a:noFill/>
              <a:miter lim="800000"/>
              <a:headEnd/>
              <a:tailEnd/>
            </a:ln>
            <a:effectLst/>
          </p:spPr>
          <p:txBody>
            <a:bodyPr/>
            <a:lstStyle/>
            <a:p>
              <a:r>
                <a:rPr lang="en-US" sz="2400"/>
                <a:t>2.</a:t>
              </a:r>
            </a:p>
          </p:txBody>
        </p:sp>
        <p:sp>
          <p:nvSpPr>
            <p:cNvPr id="56339" name="PSArrow"/>
            <p:cNvSpPr>
              <a:spLocks noChangeArrowheads="1"/>
            </p:cNvSpPr>
            <p:nvPr/>
          </p:nvSpPr>
          <p:spPr bwMode="auto">
            <a:xfrm>
              <a:off x="1656"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257300" y="3505200"/>
            <a:ext cx="2179638" cy="889000"/>
            <a:chOff x="792" y="2208"/>
            <a:chExt cx="1373" cy="560"/>
          </a:xfrm>
        </p:grpSpPr>
        <p:graphicFrame>
          <p:nvGraphicFramePr>
            <p:cNvPr id="56329" name="PSPic"/>
            <p:cNvGraphicFramePr>
              <a:graphicFrameLocks noChangeAspect="1"/>
            </p:cNvGraphicFramePr>
            <p:nvPr/>
          </p:nvGraphicFramePr>
          <p:xfrm>
            <a:off x="912" y="2448"/>
            <a:ext cx="1253" cy="320"/>
          </p:xfrm>
          <a:graphic>
            <a:graphicData uri="http://schemas.openxmlformats.org/presentationml/2006/ole">
              <p:oleObj spid="_x0000_s833542" name="Equation" r:id="rId8" imgW="749300" imgH="190500" progId="">
                <p:embed/>
              </p:oleObj>
            </a:graphicData>
          </a:graphic>
        </p:graphicFrame>
        <p:sp>
          <p:nvSpPr>
            <p:cNvPr id="56341" name="PSText"/>
            <p:cNvSpPr txBox="1">
              <a:spLocks noChangeArrowheads="1"/>
            </p:cNvSpPr>
            <p:nvPr/>
          </p:nvSpPr>
          <p:spPr bwMode="auto">
            <a:xfrm>
              <a:off x="912" y="2208"/>
              <a:ext cx="400" cy="240"/>
            </a:xfrm>
            <a:prstGeom prst="rect">
              <a:avLst/>
            </a:prstGeom>
            <a:noFill/>
            <a:ln w="9525">
              <a:noFill/>
              <a:miter lim="800000"/>
              <a:headEnd/>
              <a:tailEnd/>
            </a:ln>
            <a:effectLst/>
          </p:spPr>
          <p:txBody>
            <a:bodyPr/>
            <a:lstStyle/>
            <a:p>
              <a:r>
                <a:rPr lang="en-US" sz="2400"/>
                <a:t>3.</a:t>
              </a:r>
            </a:p>
          </p:txBody>
        </p:sp>
        <p:sp>
          <p:nvSpPr>
            <p:cNvPr id="56342" name="PSArrow"/>
            <p:cNvSpPr>
              <a:spLocks noChangeArrowheads="1"/>
            </p:cNvSpPr>
            <p:nvPr/>
          </p:nvSpPr>
          <p:spPr bwMode="auto">
            <a:xfrm>
              <a:off x="792"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4953000"/>
            <a:ext cx="1570038" cy="889000"/>
            <a:chOff x="312" y="3120"/>
            <a:chExt cx="989" cy="560"/>
          </a:xfrm>
        </p:grpSpPr>
        <p:graphicFrame>
          <p:nvGraphicFramePr>
            <p:cNvPr id="56331" name="PSPic"/>
            <p:cNvGraphicFramePr>
              <a:graphicFrameLocks noChangeAspect="1"/>
            </p:cNvGraphicFramePr>
            <p:nvPr/>
          </p:nvGraphicFramePr>
          <p:xfrm>
            <a:off x="432" y="3360"/>
            <a:ext cx="869" cy="320"/>
          </p:xfrm>
          <a:graphic>
            <a:graphicData uri="http://schemas.openxmlformats.org/presentationml/2006/ole">
              <p:oleObj spid="_x0000_s833541" name="Equation" r:id="rId9" imgW="520474" imgH="190417" progId="">
                <p:embed/>
              </p:oleObj>
            </a:graphicData>
          </a:graphic>
        </p:graphicFrame>
        <p:sp>
          <p:nvSpPr>
            <p:cNvPr id="56344"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56345"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4876800"/>
            <a:ext cx="1714500" cy="1252538"/>
            <a:chOff x="1704" y="3072"/>
            <a:chExt cx="1080" cy="789"/>
          </a:xfrm>
        </p:grpSpPr>
        <p:graphicFrame>
          <p:nvGraphicFramePr>
            <p:cNvPr id="56333" name="PSPic"/>
            <p:cNvGraphicFramePr>
              <a:graphicFrameLocks noChangeAspect="1"/>
            </p:cNvGraphicFramePr>
            <p:nvPr/>
          </p:nvGraphicFramePr>
          <p:xfrm>
            <a:off x="1824" y="3312"/>
            <a:ext cx="960" cy="549"/>
          </p:xfrm>
          <a:graphic>
            <a:graphicData uri="http://schemas.openxmlformats.org/presentationml/2006/ole">
              <p:oleObj spid="_x0000_s833540" name="Equation" r:id="rId10" imgW="571500" imgH="330200" progId="">
                <p:embed/>
              </p:oleObj>
            </a:graphicData>
          </a:graphic>
        </p:graphicFrame>
        <p:sp>
          <p:nvSpPr>
            <p:cNvPr id="56347" name="PSText"/>
            <p:cNvSpPr txBox="1">
              <a:spLocks noChangeArrowheads="1"/>
            </p:cNvSpPr>
            <p:nvPr/>
          </p:nvSpPr>
          <p:spPr bwMode="auto">
            <a:xfrm>
              <a:off x="1824" y="3072"/>
              <a:ext cx="400" cy="240"/>
            </a:xfrm>
            <a:prstGeom prst="rect">
              <a:avLst/>
            </a:prstGeom>
            <a:noFill/>
            <a:ln w="9525">
              <a:noFill/>
              <a:miter lim="800000"/>
              <a:headEnd/>
              <a:tailEnd/>
            </a:ln>
            <a:effectLst/>
          </p:spPr>
          <p:txBody>
            <a:bodyPr/>
            <a:lstStyle/>
            <a:p>
              <a:r>
                <a:rPr lang="en-US" sz="2400"/>
                <a:t>5.</a:t>
              </a:r>
            </a:p>
          </p:txBody>
        </p:sp>
        <p:sp>
          <p:nvSpPr>
            <p:cNvPr id="56348" name="PSArrow"/>
            <p:cNvSpPr>
              <a:spLocks noChangeArrowheads="1"/>
            </p:cNvSpPr>
            <p:nvPr/>
          </p:nvSpPr>
          <p:spPr bwMode="auto">
            <a:xfrm>
              <a:off x="1704"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6351"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50" name="Object 30"/>
          <p:cNvGraphicFramePr>
            <a:graphicFrameLocks noChangeAspect="1"/>
          </p:cNvGraphicFramePr>
          <p:nvPr/>
        </p:nvGraphicFramePr>
        <p:xfrm>
          <a:off x="381000" y="781050"/>
          <a:ext cx="2743200" cy="666750"/>
        </p:xfrm>
        <a:graphic>
          <a:graphicData uri="http://schemas.openxmlformats.org/presentationml/2006/ole">
            <p:oleObj spid="_x0000_s833539" name="Equation" r:id="rId11" imgW="876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PQuestion"/>
          <p:cNvSpPr>
            <a:spLocks noGrp="1" noChangeArrowheads="1"/>
          </p:cNvSpPr>
          <p:nvPr>
            <p:ph type="title"/>
          </p:nvPr>
        </p:nvSpPr>
        <p:spPr>
          <a:xfrm>
            <a:off x="457200" y="-95250"/>
            <a:ext cx="8229600" cy="2081213"/>
          </a:xfrm>
        </p:spPr>
        <p:txBody>
          <a:bodyPr>
            <a:spAutoFit/>
          </a:bodyPr>
          <a:lstStyle/>
          <a:p>
            <a:pPr>
              <a:lnSpc>
                <a:spcPct val="125000"/>
              </a:lnSpc>
            </a:pPr>
            <a:r>
              <a:rPr lang="en-US" sz="3000"/>
              <a:t>Find the mass of the solid </a:t>
            </a:r>
            <a:r>
              <a:rPr lang="en-US" sz="3000" i="1"/>
              <a:t>S</a:t>
            </a:r>
            <a:r>
              <a:rPr lang="en-US" sz="3000"/>
              <a:t> bounded by the paraboloid                          and the plane </a:t>
            </a:r>
            <a:r>
              <a:rPr lang="en-US" sz="3000" i="1"/>
              <a:t>z</a:t>
            </a:r>
            <a:r>
              <a:rPr lang="en-US" sz="3000"/>
              <a:t> = 5 if </a:t>
            </a:r>
            <a:r>
              <a:rPr lang="en-US" sz="3000" i="1"/>
              <a:t>S</a:t>
            </a:r>
            <a:r>
              <a:rPr lang="en-US" sz="3000"/>
              <a:t> has constant density 3.</a:t>
            </a:r>
          </a:p>
        </p:txBody>
      </p:sp>
      <p:graphicFrame>
        <p:nvGraphicFramePr>
          <p:cNvPr id="57347" name="TPChart"/>
          <p:cNvGraphicFramePr>
            <a:graphicFrameLocks noChangeAspect="1"/>
          </p:cNvGraphicFramePr>
          <p:nvPr/>
        </p:nvGraphicFramePr>
        <p:xfrm>
          <a:off x="4808538" y="1981200"/>
          <a:ext cx="4335462" cy="4876800"/>
        </p:xfrm>
        <a:graphic>
          <a:graphicData uri="http://schemas.openxmlformats.org/presentationml/2006/ole">
            <p:oleObj spid="_x0000_s834562" name="Chart" r:id="rId5" imgW="4571989" imgH="5143584" progId="MSGraph.Chart.8">
              <p:embed followColorScheme="full"/>
            </p:oleObj>
          </a:graphicData>
        </a:graphic>
      </p:graphicFrame>
      <p:sp>
        <p:nvSpPr>
          <p:cNvPr id="57348"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24.91</a:t>
            </a:r>
          </a:p>
          <a:p>
            <a:pPr marL="609600" indent="-609600">
              <a:buFontTx/>
              <a:buAutoNum type="arabicPeriod"/>
            </a:pPr>
            <a:r>
              <a:rPr lang="en-US"/>
              <a:t>16.25</a:t>
            </a:r>
          </a:p>
          <a:p>
            <a:pPr marL="609600" indent="-609600">
              <a:buFontTx/>
              <a:buAutoNum type="arabicPeriod"/>
            </a:pPr>
            <a:r>
              <a:rPr lang="en-US"/>
              <a:t>19.63</a:t>
            </a:r>
          </a:p>
          <a:p>
            <a:pPr marL="609600" indent="-609600">
              <a:buFontTx/>
              <a:buAutoNum type="arabicPeriod"/>
            </a:pPr>
            <a:r>
              <a:rPr lang="en-US"/>
              <a:t>13.92</a:t>
            </a:r>
          </a:p>
          <a:p>
            <a:pPr marL="609600" indent="-609600">
              <a:buFontTx/>
              <a:buAutoNum type="arabicPeriod"/>
            </a:pPr>
            <a:r>
              <a:rPr lang="en-US"/>
              <a:t>15.07</a:t>
            </a:r>
          </a:p>
        </p:txBody>
      </p:sp>
      <p:sp>
        <p:nvSpPr>
          <p:cNvPr id="5735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7349" name="Object 5"/>
          <p:cNvGraphicFramePr>
            <a:graphicFrameLocks noChangeAspect="1"/>
          </p:cNvGraphicFramePr>
          <p:nvPr/>
        </p:nvGraphicFramePr>
        <p:xfrm>
          <a:off x="2362200" y="762000"/>
          <a:ext cx="2667000" cy="760413"/>
        </p:xfrm>
        <a:graphic>
          <a:graphicData uri="http://schemas.openxmlformats.org/presentationml/2006/ole">
            <p:oleObj spid="_x0000_s834563" name="Equation" r:id="rId6" imgW="749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7347" grpId="0"/>
    </p:bld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457200" y="7938"/>
            <a:ext cx="8382000" cy="2049462"/>
          </a:xfrm>
        </p:spPr>
        <p:txBody>
          <a:bodyPr>
            <a:spAutoFit/>
          </a:bodyPr>
          <a:lstStyle/>
          <a:p>
            <a:pPr>
              <a:lnSpc>
                <a:spcPct val="115000"/>
              </a:lnSpc>
            </a:pPr>
            <a:r>
              <a:rPr lang="en-US" sz="2400"/>
              <a:t>Use cylindrical or spherical coordinates, whichever seems more appropriate, to find the volume of the solid </a:t>
            </a:r>
            <a:r>
              <a:rPr lang="en-US" sz="2400" i="1"/>
              <a:t>E</a:t>
            </a:r>
            <a:r>
              <a:rPr lang="en-US" sz="2400"/>
              <a:t> that lies above the cone                    and below the sphere</a:t>
            </a:r>
            <a:br>
              <a:rPr lang="en-US" sz="2400"/>
            </a:br>
            <a:r>
              <a:rPr lang="en-US" sz="2400"/>
              <a:t>                           . </a:t>
            </a:r>
          </a:p>
        </p:txBody>
      </p:sp>
      <p:graphicFrame>
        <p:nvGraphicFramePr>
          <p:cNvPr id="58371" name="TPChart"/>
          <p:cNvGraphicFramePr>
            <a:graphicFrameLocks noChangeAspect="1"/>
          </p:cNvGraphicFramePr>
          <p:nvPr/>
        </p:nvGraphicFramePr>
        <p:xfrm>
          <a:off x="5011738" y="2209800"/>
          <a:ext cx="4132262" cy="4648200"/>
        </p:xfrm>
        <a:graphic>
          <a:graphicData uri="http://schemas.openxmlformats.org/presentationml/2006/ole">
            <p:oleObj spid="_x0000_s835586"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457200" y="2646363"/>
            <a:ext cx="4114800" cy="2916237"/>
          </a:xfrm>
        </p:spPr>
        <p:txBody>
          <a:bodyPr>
            <a:spAutoFit/>
          </a:bodyPr>
          <a:lstStyle/>
          <a:p>
            <a:pPr marL="609600" indent="-609600">
              <a:buFontTx/>
              <a:buAutoNum type="arabicPeriod"/>
            </a:pPr>
            <a:r>
              <a:rPr lang="en-US"/>
              <a:t>10.57</a:t>
            </a:r>
          </a:p>
          <a:p>
            <a:pPr marL="609600" indent="-609600">
              <a:buFontTx/>
              <a:buAutoNum type="arabicPeriod"/>
            </a:pPr>
            <a:r>
              <a:rPr lang="en-US"/>
              <a:t>16.56</a:t>
            </a:r>
          </a:p>
          <a:p>
            <a:pPr marL="609600" indent="-609600">
              <a:buFontTx/>
              <a:buAutoNum type="arabicPeriod"/>
            </a:pPr>
            <a:r>
              <a:rPr lang="en-US"/>
              <a:t>7.57</a:t>
            </a:r>
          </a:p>
          <a:p>
            <a:pPr marL="609600" indent="-609600">
              <a:buFontTx/>
              <a:buAutoNum type="arabicPeriod"/>
            </a:pPr>
            <a:r>
              <a:rPr lang="en-US"/>
              <a:t>18.56</a:t>
            </a:r>
          </a:p>
          <a:p>
            <a:pPr marL="609600" indent="-609600">
              <a:buFontTx/>
              <a:buAutoNum type="arabicPeriod"/>
            </a:pPr>
            <a:r>
              <a:rPr lang="en-US"/>
              <a:t>17.57</a:t>
            </a:r>
          </a:p>
        </p:txBody>
      </p:sp>
      <p:sp>
        <p:nvSpPr>
          <p:cNvPr id="58374"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3" name="Object 5"/>
          <p:cNvGraphicFramePr>
            <a:graphicFrameLocks noChangeAspect="1"/>
          </p:cNvGraphicFramePr>
          <p:nvPr/>
        </p:nvGraphicFramePr>
        <p:xfrm>
          <a:off x="2743200" y="1114425"/>
          <a:ext cx="1524000" cy="561975"/>
        </p:xfrm>
        <a:graphic>
          <a:graphicData uri="http://schemas.openxmlformats.org/presentationml/2006/ole">
            <p:oleObj spid="_x0000_s835587" name="Equation" r:id="rId6" imgW="723900" imgH="266700" progId="">
              <p:embed/>
            </p:oleObj>
          </a:graphicData>
        </a:graphic>
      </p:graphicFrame>
      <p:sp>
        <p:nvSpPr>
          <p:cNvPr id="5837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5" name="Object 7"/>
          <p:cNvGraphicFramePr>
            <a:graphicFrameLocks noChangeAspect="1"/>
          </p:cNvGraphicFramePr>
          <p:nvPr/>
        </p:nvGraphicFramePr>
        <p:xfrm>
          <a:off x="517525" y="1600200"/>
          <a:ext cx="2301875" cy="558800"/>
        </p:xfrm>
        <a:graphic>
          <a:graphicData uri="http://schemas.openxmlformats.org/presentationml/2006/ole">
            <p:oleObj spid="_x0000_s835588" name="Equation" r:id="rId7" imgW="876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PQuestion"/>
          <p:cNvSpPr>
            <a:spLocks noGrp="1" noChangeArrowheads="1"/>
          </p:cNvSpPr>
          <p:nvPr>
            <p:ph type="title"/>
          </p:nvPr>
        </p:nvSpPr>
        <p:spPr>
          <a:xfrm>
            <a:off x="457200" y="76200"/>
            <a:ext cx="8229600" cy="2557463"/>
          </a:xfrm>
        </p:spPr>
        <p:txBody>
          <a:bodyPr>
            <a:spAutoFit/>
          </a:bodyPr>
          <a:lstStyle/>
          <a:p>
            <a:pPr>
              <a:lnSpc>
                <a:spcPct val="150000"/>
              </a:lnSpc>
            </a:pPr>
            <a:r>
              <a:rPr lang="en-US" sz="2400"/>
              <a:t>Use the given transformation to evaluate the integral.</a:t>
            </a:r>
            <a:br>
              <a:rPr lang="en-US" sz="2400"/>
            </a:br>
            <a:r>
              <a:rPr lang="en-US" sz="2400"/>
              <a:t>                      where </a:t>
            </a:r>
            <a:r>
              <a:rPr lang="en-US" sz="2400" i="1"/>
              <a:t>R</a:t>
            </a:r>
            <a:r>
              <a:rPr lang="en-US" sz="2400"/>
              <a:t> is the region in the first quadrant bounded by the lines                       and the hyperbolas</a:t>
            </a:r>
            <a:br>
              <a:rPr lang="en-US" sz="2400"/>
            </a:br>
            <a:r>
              <a:rPr lang="en-US" sz="2400"/>
              <a:t>                                                .</a:t>
            </a:r>
          </a:p>
        </p:txBody>
      </p:sp>
      <p:graphicFrame>
        <p:nvGraphicFramePr>
          <p:cNvPr id="59395" name="TPChart"/>
          <p:cNvGraphicFramePr>
            <a:graphicFrameLocks noChangeAspect="1"/>
          </p:cNvGraphicFramePr>
          <p:nvPr/>
        </p:nvGraphicFramePr>
        <p:xfrm>
          <a:off x="4876800" y="2057400"/>
          <a:ext cx="4267200" cy="4800600"/>
        </p:xfrm>
        <a:graphic>
          <a:graphicData uri="http://schemas.openxmlformats.org/presentationml/2006/ole">
            <p:oleObj spid="_x0000_s836610" name="Chart" r:id="rId5" imgW="4571989" imgH="5143584" progId="MSGraph.Chart.8">
              <p:embed followColorScheme="full"/>
            </p:oleObj>
          </a:graphicData>
        </a:graphic>
      </p:graphicFrame>
      <p:sp>
        <p:nvSpPr>
          <p:cNvPr id="59396" name="TPAnswers"/>
          <p:cNvSpPr>
            <a:spLocks noGrp="1" noChangeArrowheads="1"/>
          </p:cNvSpPr>
          <p:nvPr>
            <p:ph type="body" idx="1"/>
            <p:custDataLst>
              <p:tags r:id="rId3"/>
            </p:custDataLst>
          </p:nvPr>
        </p:nvSpPr>
        <p:spPr>
          <a:xfrm>
            <a:off x="457200" y="3332163"/>
            <a:ext cx="4114800" cy="2916237"/>
          </a:xfrm>
        </p:spPr>
        <p:txBody>
          <a:bodyPr>
            <a:spAutoFit/>
          </a:bodyPr>
          <a:lstStyle/>
          <a:p>
            <a:pPr marL="609600" indent="-609600">
              <a:buFontTx/>
              <a:buAutoNum type="arabicPeriod"/>
            </a:pPr>
            <a:r>
              <a:rPr lang="en-US"/>
              <a:t>4.447</a:t>
            </a:r>
          </a:p>
          <a:p>
            <a:pPr marL="609600" indent="-609600">
              <a:buFontTx/>
              <a:buAutoNum type="arabicPeriod"/>
            </a:pPr>
            <a:r>
              <a:rPr lang="en-US"/>
              <a:t>5.088</a:t>
            </a:r>
          </a:p>
          <a:p>
            <a:pPr marL="609600" indent="-609600">
              <a:buFontTx/>
              <a:buAutoNum type="arabicPeriod"/>
            </a:pPr>
            <a:r>
              <a:rPr lang="en-US"/>
              <a:t>3.296</a:t>
            </a:r>
          </a:p>
          <a:p>
            <a:pPr marL="609600" indent="-609600">
              <a:buFontTx/>
              <a:buAutoNum type="arabicPeriod"/>
            </a:pPr>
            <a:r>
              <a:rPr lang="en-US"/>
              <a:t>8.841</a:t>
            </a:r>
          </a:p>
          <a:p>
            <a:pPr marL="609600" indent="-609600">
              <a:buFontTx/>
              <a:buAutoNum type="arabicPeriod"/>
            </a:pPr>
            <a:r>
              <a:rPr lang="en-US"/>
              <a:t>9.447</a:t>
            </a:r>
          </a:p>
        </p:txBody>
      </p:sp>
      <p:sp>
        <p:nvSpPr>
          <p:cNvPr id="59398"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7" name="Object 5"/>
          <p:cNvGraphicFramePr>
            <a:graphicFrameLocks noChangeAspect="1"/>
          </p:cNvGraphicFramePr>
          <p:nvPr/>
        </p:nvGraphicFramePr>
        <p:xfrm>
          <a:off x="685800" y="833438"/>
          <a:ext cx="1600200" cy="919162"/>
        </p:xfrm>
        <a:graphic>
          <a:graphicData uri="http://schemas.openxmlformats.org/presentationml/2006/ole">
            <p:oleObj spid="_x0000_s836611" name="Equation" r:id="rId6" imgW="660113" imgH="380835" progId="">
              <p:embed/>
            </p:oleObj>
          </a:graphicData>
        </a:graphic>
      </p:graphicFrame>
      <p:sp>
        <p:nvSpPr>
          <p:cNvPr id="5940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399" name="Object 7"/>
          <p:cNvGraphicFramePr>
            <a:graphicFrameLocks noChangeAspect="1"/>
          </p:cNvGraphicFramePr>
          <p:nvPr/>
        </p:nvGraphicFramePr>
        <p:xfrm>
          <a:off x="3429000" y="1535113"/>
          <a:ext cx="1828800" cy="522287"/>
        </p:xfrm>
        <a:graphic>
          <a:graphicData uri="http://schemas.openxmlformats.org/presentationml/2006/ole">
            <p:oleObj spid="_x0000_s836612" name="Equation" r:id="rId7" imgW="749300" imgH="215900" progId="">
              <p:embed/>
            </p:oleObj>
          </a:graphicData>
        </a:graphic>
      </p:graphicFrame>
      <p:sp>
        <p:nvSpPr>
          <p:cNvPr id="5940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9401" name="Object 9"/>
          <p:cNvGraphicFramePr>
            <a:graphicFrameLocks noChangeAspect="1"/>
          </p:cNvGraphicFramePr>
          <p:nvPr/>
        </p:nvGraphicFramePr>
        <p:xfrm>
          <a:off x="533400" y="2057400"/>
          <a:ext cx="3962400" cy="850900"/>
        </p:xfrm>
        <a:graphic>
          <a:graphicData uri="http://schemas.openxmlformats.org/presentationml/2006/ole">
            <p:oleObj spid="_x0000_s836613" name="Equation" r:id="rId8" imgW="15240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9395" grpId="0"/>
    </p:bld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PQuestion"/>
          <p:cNvSpPr>
            <a:spLocks noGrp="1" noChangeArrowheads="1"/>
          </p:cNvSpPr>
          <p:nvPr>
            <p:ph type="title"/>
          </p:nvPr>
        </p:nvSpPr>
        <p:spPr>
          <a:xfrm>
            <a:off x="457200" y="33338"/>
            <a:ext cx="8229600" cy="2557462"/>
          </a:xfrm>
        </p:spPr>
        <p:txBody>
          <a:bodyPr>
            <a:spAutoFit/>
          </a:bodyPr>
          <a:lstStyle/>
          <a:p>
            <a:pPr>
              <a:lnSpc>
                <a:spcPct val="150000"/>
              </a:lnSpc>
            </a:pPr>
            <a:r>
              <a:rPr lang="en-US" sz="2400"/>
              <a:t>Use the given transformation to evaluate the integral.</a:t>
            </a:r>
            <a:br>
              <a:rPr lang="en-US" sz="2400"/>
            </a:br>
            <a:r>
              <a:rPr lang="en-US" sz="2400"/>
              <a:t>                     , where </a:t>
            </a:r>
            <a:r>
              <a:rPr lang="en-US" sz="2400" i="1"/>
              <a:t>R</a:t>
            </a:r>
            <a:r>
              <a:rPr lang="en-US" sz="2400"/>
              <a:t> is the square with vertices (0, 0),  (4, 6), (6, -4), (10, 2), and</a:t>
            </a:r>
            <a:br>
              <a:rPr lang="en-US" sz="2400"/>
            </a:br>
            <a:endParaRPr lang="en-US" sz="2400"/>
          </a:p>
        </p:txBody>
      </p:sp>
      <p:graphicFrame>
        <p:nvGraphicFramePr>
          <p:cNvPr id="60419" name="TPChart"/>
          <p:cNvGraphicFramePr>
            <a:graphicFrameLocks noChangeAspect="1"/>
          </p:cNvGraphicFramePr>
          <p:nvPr/>
        </p:nvGraphicFramePr>
        <p:xfrm>
          <a:off x="4572000" y="1714500"/>
          <a:ext cx="4572000" cy="5143500"/>
        </p:xfrm>
        <a:graphic>
          <a:graphicData uri="http://schemas.openxmlformats.org/presentationml/2006/ole">
            <p:oleObj spid="_x0000_s837634" name="Chart" r:id="rId5" imgW="4571989" imgH="5143584" progId="MSGraph.Chart.8">
              <p:embed followColorScheme="full"/>
            </p:oleObj>
          </a:graphicData>
        </a:graphic>
      </p:graphicFrame>
      <p:sp>
        <p:nvSpPr>
          <p:cNvPr id="60420" name="TPAnswers"/>
          <p:cNvSpPr>
            <a:spLocks noGrp="1" noChangeArrowheads="1"/>
          </p:cNvSpPr>
          <p:nvPr>
            <p:ph type="body" idx="1"/>
            <p:custDataLst>
              <p:tags r:id="rId3"/>
            </p:custDataLst>
          </p:nvPr>
        </p:nvSpPr>
        <p:spPr>
          <a:xfrm>
            <a:off x="457200" y="2951163"/>
            <a:ext cx="4114800" cy="2916237"/>
          </a:xfrm>
        </p:spPr>
        <p:txBody>
          <a:bodyPr>
            <a:spAutoFit/>
          </a:bodyPr>
          <a:lstStyle/>
          <a:p>
            <a:pPr marL="609600" indent="-609600">
              <a:buFontTx/>
              <a:buAutoNum type="arabicPeriod"/>
            </a:pPr>
            <a:r>
              <a:rPr lang="en-US"/>
              <a:t>208</a:t>
            </a:r>
          </a:p>
          <a:p>
            <a:pPr marL="609600" indent="-609600">
              <a:buFontTx/>
              <a:buAutoNum type="arabicPeriod"/>
            </a:pPr>
            <a:r>
              <a:rPr lang="en-US"/>
              <a:t>52</a:t>
            </a:r>
          </a:p>
          <a:p>
            <a:pPr marL="609600" indent="-609600">
              <a:buFontTx/>
              <a:buAutoNum type="arabicPeriod"/>
            </a:pPr>
            <a:r>
              <a:rPr lang="en-US"/>
              <a:t>312</a:t>
            </a:r>
          </a:p>
          <a:p>
            <a:pPr marL="609600" indent="-609600">
              <a:buFontTx/>
              <a:buAutoNum type="arabicPeriod"/>
            </a:pPr>
            <a:r>
              <a:rPr lang="en-US"/>
              <a:t>42</a:t>
            </a:r>
          </a:p>
          <a:p>
            <a:pPr marL="609600" indent="-609600">
              <a:buFontTx/>
              <a:buAutoNum type="arabicPeriod"/>
            </a:pPr>
            <a:r>
              <a:rPr lang="en-US"/>
              <a:t>343</a:t>
            </a:r>
          </a:p>
        </p:txBody>
      </p:sp>
      <p:sp>
        <p:nvSpPr>
          <p:cNvPr id="60422"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1" name="Object 5"/>
          <p:cNvGraphicFramePr>
            <a:graphicFrameLocks noChangeAspect="1"/>
          </p:cNvGraphicFramePr>
          <p:nvPr/>
        </p:nvGraphicFramePr>
        <p:xfrm>
          <a:off x="533400" y="838200"/>
          <a:ext cx="1752600" cy="819150"/>
        </p:xfrm>
        <a:graphic>
          <a:graphicData uri="http://schemas.openxmlformats.org/presentationml/2006/ole">
            <p:oleObj spid="_x0000_s837635" name="Equation" r:id="rId6" imgW="812800" imgH="381000" progId="">
              <p:embed/>
            </p:oleObj>
          </a:graphicData>
        </a:graphic>
      </p:graphicFrame>
      <p:sp>
        <p:nvSpPr>
          <p:cNvPr id="6042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3" name="Object 7"/>
          <p:cNvGraphicFramePr>
            <a:graphicFrameLocks noChangeAspect="1"/>
          </p:cNvGraphicFramePr>
          <p:nvPr/>
        </p:nvGraphicFramePr>
        <p:xfrm>
          <a:off x="533400" y="2057400"/>
          <a:ext cx="4114800" cy="676275"/>
        </p:xfrm>
        <a:graphic>
          <a:graphicData uri="http://schemas.openxmlformats.org/presentationml/2006/ole">
            <p:oleObj spid="_x0000_s837636" name="Equation" r:id="rId7" imgW="12954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1588"/>
            <a:ext cx="8229600" cy="1220788"/>
          </a:xfrm>
        </p:spPr>
        <p:txBody>
          <a:bodyPr>
            <a:spAutoFit/>
          </a:bodyPr>
          <a:lstStyle/>
          <a:p>
            <a:r>
              <a:rPr lang="en-US" sz="2800"/>
              <a:t>Use the Midpoint Rule with four squares of equal size to estimate the double integral.</a:t>
            </a:r>
          </a:p>
        </p:txBody>
      </p:sp>
      <p:graphicFrame>
        <p:nvGraphicFramePr>
          <p:cNvPr id="61443" name="TPChart"/>
          <p:cNvGraphicFramePr>
            <a:graphicFrameLocks noChangeAspect="1"/>
          </p:cNvGraphicFramePr>
          <p:nvPr/>
        </p:nvGraphicFramePr>
        <p:xfrm>
          <a:off x="4808538" y="1981200"/>
          <a:ext cx="4335462" cy="4876800"/>
        </p:xfrm>
        <a:graphic>
          <a:graphicData uri="http://schemas.openxmlformats.org/presentationml/2006/ole">
            <p:oleObj spid="_x0000_s838658" name="Chart" r:id="rId5" imgW="4571989" imgH="5143584" progId="MSGraph.Chart.8">
              <p:embed followColorScheme="full"/>
            </p:oleObj>
          </a:graphicData>
        </a:graphic>
      </p:graphicFrame>
      <p:sp>
        <p:nvSpPr>
          <p:cNvPr id="61444" name="TPAnswers"/>
          <p:cNvSpPr>
            <a:spLocks noGrp="1" noChangeArrowheads="1"/>
          </p:cNvSpPr>
          <p:nvPr>
            <p:ph type="body" idx="1"/>
            <p:custDataLst>
              <p:tags r:id="rId3"/>
            </p:custDataLst>
          </p:nvPr>
        </p:nvSpPr>
        <p:spPr>
          <a:xfrm>
            <a:off x="457200" y="2493963"/>
            <a:ext cx="4114800" cy="2916237"/>
          </a:xfrm>
        </p:spPr>
        <p:txBody>
          <a:bodyPr>
            <a:spAutoFit/>
          </a:bodyPr>
          <a:lstStyle/>
          <a:p>
            <a:pPr marL="609600" indent="-609600">
              <a:buFontTx/>
              <a:buAutoNum type="arabicPeriod"/>
            </a:pPr>
            <a:r>
              <a:rPr lang="en-US"/>
              <a:t>0.562498</a:t>
            </a:r>
          </a:p>
          <a:p>
            <a:pPr marL="609600" indent="-609600">
              <a:buFontTx/>
              <a:buAutoNum type="arabicPeriod"/>
            </a:pPr>
            <a:r>
              <a:rPr lang="en-US"/>
              <a:t>0</a:t>
            </a:r>
          </a:p>
          <a:p>
            <a:pPr marL="609600" indent="-609600">
              <a:buFontTx/>
              <a:buAutoNum type="arabicPeriod"/>
            </a:pPr>
            <a:r>
              <a:rPr lang="en-US"/>
              <a:t>1.488658</a:t>
            </a:r>
          </a:p>
          <a:p>
            <a:pPr marL="609600" indent="-609600">
              <a:buFontTx/>
              <a:buAutoNum type="arabicPeriod"/>
            </a:pPr>
            <a:r>
              <a:rPr lang="en-US"/>
              <a:t>1.984878</a:t>
            </a:r>
          </a:p>
          <a:p>
            <a:pPr marL="609600" indent="-609600">
              <a:buFontTx/>
              <a:buAutoNum type="arabicPeriod"/>
            </a:pPr>
            <a:r>
              <a:rPr lang="en-US"/>
              <a:t>10.586016</a:t>
            </a:r>
          </a:p>
        </p:txBody>
      </p:sp>
      <p:sp>
        <p:nvSpPr>
          <p:cNvPr id="61446" name="Rectangle 6"/>
          <p:cNvSpPr>
            <a:spLocks noChangeArrowheads="1"/>
          </p:cNvSpPr>
          <p:nvPr/>
        </p:nvSpPr>
        <p:spPr bwMode="auto">
          <a:xfrm>
            <a:off x="0" y="32686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533400" y="1309688"/>
          <a:ext cx="7924800" cy="823912"/>
        </p:xfrm>
        <a:graphic>
          <a:graphicData uri="http://schemas.openxmlformats.org/presentationml/2006/ole">
            <p:oleObj spid="_x0000_s838659" name="Equation" r:id="rId6" imgW="3086100" imgH="317500" progId="">
              <p:embed/>
            </p:oleObj>
          </a:graphicData>
        </a:graphic>
      </p:graphicFrame>
      <p:sp>
        <p:nvSpPr>
          <p:cNvPr id="61447" name="Rectangle 7"/>
          <p:cNvSpPr>
            <a:spLocks noChangeArrowheads="1"/>
          </p:cNvSpPr>
          <p:nvPr/>
        </p:nvSpPr>
        <p:spPr bwMode="auto">
          <a:xfrm>
            <a:off x="0" y="3589338"/>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381000" y="-39688"/>
            <a:ext cx="8229600" cy="1563688"/>
          </a:xfrm>
        </p:spPr>
        <p:txBody>
          <a:bodyPr>
            <a:spAutoFit/>
          </a:bodyPr>
          <a:lstStyle/>
          <a:p>
            <a:pPr>
              <a:lnSpc>
                <a:spcPct val="140000"/>
              </a:lnSpc>
            </a:pPr>
            <a:r>
              <a:rPr lang="en-US" sz="2800"/>
              <a:t>Find the area of the part of the sphere   </a:t>
            </a:r>
            <a:br>
              <a:rPr lang="en-US" sz="2800"/>
            </a:br>
            <a:r>
              <a:rPr lang="en-US" sz="2800"/>
              <a:t>that lies inside the paraboloid    </a:t>
            </a:r>
          </a:p>
        </p:txBody>
      </p:sp>
      <p:graphicFrame>
        <p:nvGraphicFramePr>
          <p:cNvPr id="62467" name="TPChart"/>
          <p:cNvGraphicFramePr>
            <a:graphicFrameLocks noChangeAspect="1"/>
          </p:cNvGraphicFramePr>
          <p:nvPr/>
        </p:nvGraphicFramePr>
        <p:xfrm>
          <a:off x="4572000" y="1714500"/>
          <a:ext cx="4572000" cy="5143500"/>
        </p:xfrm>
        <a:graphic>
          <a:graphicData uri="http://schemas.openxmlformats.org/presentationml/2006/ole">
            <p:oleObj spid="_x0000_s839682" name="Chart" r:id="rId5" imgW="4571989" imgH="5143584" progId="MSGraph.Chart.8">
              <p:embed followColorScheme="full"/>
            </p:oleObj>
          </a:graphicData>
        </a:graphic>
      </p:graphicFrame>
      <p:sp>
        <p:nvSpPr>
          <p:cNvPr id="62468" name="TPAnswers" hidden="1"/>
          <p:cNvSpPr>
            <a:spLocks noGrp="1" noChangeArrowheads="1"/>
          </p:cNvSpPr>
          <p:nvPr>
            <p:ph type="body" idx="1"/>
            <p:custDataLst>
              <p:tags r:id="rId3"/>
            </p:custDataLst>
          </p:nvPr>
        </p:nvSpPr>
        <p:spPr>
          <a:xfrm>
            <a:off x="228600" y="68580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723900" y="2362200"/>
            <a:ext cx="1168400" cy="990600"/>
            <a:chOff x="456" y="1488"/>
            <a:chExt cx="736" cy="624"/>
          </a:xfrm>
        </p:grpSpPr>
        <p:graphicFrame>
          <p:nvGraphicFramePr>
            <p:cNvPr id="62469" name="PSPic"/>
            <p:cNvGraphicFramePr>
              <a:graphicFrameLocks noChangeAspect="1"/>
            </p:cNvGraphicFramePr>
            <p:nvPr/>
          </p:nvGraphicFramePr>
          <p:xfrm>
            <a:off x="576" y="1728"/>
            <a:ext cx="616" cy="384"/>
          </p:xfrm>
          <a:graphic>
            <a:graphicData uri="http://schemas.openxmlformats.org/presentationml/2006/ole">
              <p:oleObj spid="_x0000_s839689" name="Equation" r:id="rId6" imgW="241195" imgH="152334" progId="">
                <p:embed/>
              </p:oleObj>
            </a:graphicData>
          </a:graphic>
        </p:graphicFrame>
        <p:sp>
          <p:nvSpPr>
            <p:cNvPr id="62484" name="PSText"/>
            <p:cNvSpPr txBox="1">
              <a:spLocks noChangeArrowheads="1"/>
            </p:cNvSpPr>
            <p:nvPr/>
          </p:nvSpPr>
          <p:spPr bwMode="auto">
            <a:xfrm>
              <a:off x="576" y="1488"/>
              <a:ext cx="400" cy="240"/>
            </a:xfrm>
            <a:prstGeom prst="rect">
              <a:avLst/>
            </a:prstGeom>
            <a:noFill/>
            <a:ln w="9525">
              <a:noFill/>
              <a:miter lim="800000"/>
              <a:headEnd/>
              <a:tailEnd/>
            </a:ln>
            <a:effectLst/>
          </p:spPr>
          <p:txBody>
            <a:bodyPr/>
            <a:lstStyle/>
            <a:p>
              <a:r>
                <a:rPr lang="en-US" sz="2400"/>
                <a:t>1.</a:t>
              </a:r>
            </a:p>
          </p:txBody>
        </p:sp>
        <p:sp>
          <p:nvSpPr>
            <p:cNvPr id="62485" name="PSArrow"/>
            <p:cNvSpPr>
              <a:spLocks noChangeArrowheads="1"/>
            </p:cNvSpPr>
            <p:nvPr/>
          </p:nvSpPr>
          <p:spPr bwMode="auto">
            <a:xfrm>
              <a:off x="456"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362200"/>
            <a:ext cx="1625600" cy="990600"/>
            <a:chOff x="1848" y="1488"/>
            <a:chExt cx="1024" cy="624"/>
          </a:xfrm>
        </p:grpSpPr>
        <p:graphicFrame>
          <p:nvGraphicFramePr>
            <p:cNvPr id="62472" name="PSPic"/>
            <p:cNvGraphicFramePr>
              <a:graphicFrameLocks noChangeAspect="1"/>
            </p:cNvGraphicFramePr>
            <p:nvPr/>
          </p:nvGraphicFramePr>
          <p:xfrm>
            <a:off x="1968" y="1728"/>
            <a:ext cx="904" cy="384"/>
          </p:xfrm>
          <a:graphic>
            <a:graphicData uri="http://schemas.openxmlformats.org/presentationml/2006/ole">
              <p:oleObj spid="_x0000_s839688" name="Equation" r:id="rId7" imgW="355600" imgH="152400" progId="">
                <p:embed/>
              </p:oleObj>
            </a:graphicData>
          </a:graphic>
        </p:graphicFrame>
        <p:sp>
          <p:nvSpPr>
            <p:cNvPr id="62487" name="PSText"/>
            <p:cNvSpPr txBox="1">
              <a:spLocks noChangeArrowheads="1"/>
            </p:cNvSpPr>
            <p:nvPr/>
          </p:nvSpPr>
          <p:spPr bwMode="auto">
            <a:xfrm>
              <a:off x="1968" y="1488"/>
              <a:ext cx="400" cy="240"/>
            </a:xfrm>
            <a:prstGeom prst="rect">
              <a:avLst/>
            </a:prstGeom>
            <a:noFill/>
            <a:ln w="9525">
              <a:noFill/>
              <a:miter lim="800000"/>
              <a:headEnd/>
              <a:tailEnd/>
            </a:ln>
            <a:effectLst/>
          </p:spPr>
          <p:txBody>
            <a:bodyPr/>
            <a:lstStyle/>
            <a:p>
              <a:r>
                <a:rPr lang="en-US" sz="2400"/>
                <a:t>2.</a:t>
              </a:r>
            </a:p>
          </p:txBody>
        </p:sp>
        <p:sp>
          <p:nvSpPr>
            <p:cNvPr id="62488" name="PSArrow"/>
            <p:cNvSpPr>
              <a:spLocks noChangeArrowheads="1"/>
            </p:cNvSpPr>
            <p:nvPr/>
          </p:nvSpPr>
          <p:spPr bwMode="auto">
            <a:xfrm>
              <a:off x="1848" y="16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3657600"/>
            <a:ext cx="1346200" cy="990600"/>
            <a:chOff x="1032" y="2304"/>
            <a:chExt cx="848" cy="624"/>
          </a:xfrm>
        </p:grpSpPr>
        <p:graphicFrame>
          <p:nvGraphicFramePr>
            <p:cNvPr id="62475" name="PSPic"/>
            <p:cNvGraphicFramePr>
              <a:graphicFrameLocks noChangeAspect="1"/>
            </p:cNvGraphicFramePr>
            <p:nvPr/>
          </p:nvGraphicFramePr>
          <p:xfrm>
            <a:off x="1152" y="2544"/>
            <a:ext cx="728" cy="384"/>
          </p:xfrm>
          <a:graphic>
            <a:graphicData uri="http://schemas.openxmlformats.org/presentationml/2006/ole">
              <p:oleObj spid="_x0000_s839687" name="Equation" r:id="rId8" imgW="291973" imgH="152334" progId="">
                <p:embed/>
              </p:oleObj>
            </a:graphicData>
          </a:graphic>
        </p:graphicFrame>
        <p:sp>
          <p:nvSpPr>
            <p:cNvPr id="62490" name="PSText"/>
            <p:cNvSpPr txBox="1">
              <a:spLocks noChangeArrowheads="1"/>
            </p:cNvSpPr>
            <p:nvPr/>
          </p:nvSpPr>
          <p:spPr bwMode="auto">
            <a:xfrm>
              <a:off x="1152" y="2304"/>
              <a:ext cx="400" cy="240"/>
            </a:xfrm>
            <a:prstGeom prst="rect">
              <a:avLst/>
            </a:prstGeom>
            <a:noFill/>
            <a:ln w="9525">
              <a:noFill/>
              <a:miter lim="800000"/>
              <a:headEnd/>
              <a:tailEnd/>
            </a:ln>
            <a:effectLst/>
          </p:spPr>
          <p:txBody>
            <a:bodyPr/>
            <a:lstStyle/>
            <a:p>
              <a:r>
                <a:rPr lang="en-US" sz="2400"/>
                <a:t>3.</a:t>
              </a:r>
            </a:p>
          </p:txBody>
        </p:sp>
        <p:sp>
          <p:nvSpPr>
            <p:cNvPr id="62491" name="PSArrow"/>
            <p:cNvSpPr>
              <a:spLocks noChangeArrowheads="1"/>
            </p:cNvSpPr>
            <p:nvPr/>
          </p:nvSpPr>
          <p:spPr bwMode="auto">
            <a:xfrm>
              <a:off x="1032"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4953000"/>
            <a:ext cx="952500" cy="990600"/>
            <a:chOff x="456" y="3120"/>
            <a:chExt cx="600" cy="624"/>
          </a:xfrm>
        </p:grpSpPr>
        <p:graphicFrame>
          <p:nvGraphicFramePr>
            <p:cNvPr id="62478" name="PSPic"/>
            <p:cNvGraphicFramePr>
              <a:graphicFrameLocks noChangeAspect="1"/>
            </p:cNvGraphicFramePr>
            <p:nvPr/>
          </p:nvGraphicFramePr>
          <p:xfrm>
            <a:off x="576" y="3360"/>
            <a:ext cx="480" cy="384"/>
          </p:xfrm>
          <a:graphic>
            <a:graphicData uri="http://schemas.openxmlformats.org/presentationml/2006/ole">
              <p:oleObj spid="_x0000_s839686" name="Equation" r:id="rId9" imgW="190417" imgH="152334" progId="">
                <p:embed/>
              </p:oleObj>
            </a:graphicData>
          </a:graphic>
        </p:graphicFrame>
        <p:sp>
          <p:nvSpPr>
            <p:cNvPr id="62493" name="PSText"/>
            <p:cNvSpPr txBox="1">
              <a:spLocks noChangeArrowheads="1"/>
            </p:cNvSpPr>
            <p:nvPr/>
          </p:nvSpPr>
          <p:spPr bwMode="auto">
            <a:xfrm>
              <a:off x="576" y="3120"/>
              <a:ext cx="400" cy="240"/>
            </a:xfrm>
            <a:prstGeom prst="rect">
              <a:avLst/>
            </a:prstGeom>
            <a:noFill/>
            <a:ln w="9525">
              <a:noFill/>
              <a:miter lim="800000"/>
              <a:headEnd/>
              <a:tailEnd/>
            </a:ln>
            <a:effectLst/>
          </p:spPr>
          <p:txBody>
            <a:bodyPr/>
            <a:lstStyle/>
            <a:p>
              <a:r>
                <a:rPr lang="en-US" sz="2400"/>
                <a:t>4.</a:t>
              </a:r>
            </a:p>
          </p:txBody>
        </p:sp>
        <p:sp>
          <p:nvSpPr>
            <p:cNvPr id="62494" name="PSArrow"/>
            <p:cNvSpPr>
              <a:spLocks noChangeArrowheads="1"/>
            </p:cNvSpPr>
            <p:nvPr/>
          </p:nvSpPr>
          <p:spPr bwMode="auto">
            <a:xfrm>
              <a:off x="456"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953000"/>
            <a:ext cx="952500" cy="990600"/>
            <a:chOff x="1848" y="3120"/>
            <a:chExt cx="600" cy="624"/>
          </a:xfrm>
        </p:grpSpPr>
        <p:graphicFrame>
          <p:nvGraphicFramePr>
            <p:cNvPr id="62481" name="PSPic"/>
            <p:cNvGraphicFramePr>
              <a:graphicFrameLocks noChangeAspect="1"/>
            </p:cNvGraphicFramePr>
            <p:nvPr/>
          </p:nvGraphicFramePr>
          <p:xfrm>
            <a:off x="1968" y="3360"/>
            <a:ext cx="480" cy="384"/>
          </p:xfrm>
          <a:graphic>
            <a:graphicData uri="http://schemas.openxmlformats.org/presentationml/2006/ole">
              <p:oleObj spid="_x0000_s839685" name="Equation" r:id="rId10" imgW="190417" imgH="152334" progId="">
                <p:embed/>
              </p:oleObj>
            </a:graphicData>
          </a:graphic>
        </p:graphicFrame>
        <p:sp>
          <p:nvSpPr>
            <p:cNvPr id="62496" name="PSText"/>
            <p:cNvSpPr txBox="1">
              <a:spLocks noChangeArrowheads="1"/>
            </p:cNvSpPr>
            <p:nvPr/>
          </p:nvSpPr>
          <p:spPr bwMode="auto">
            <a:xfrm>
              <a:off x="1968" y="3120"/>
              <a:ext cx="400" cy="240"/>
            </a:xfrm>
            <a:prstGeom prst="rect">
              <a:avLst/>
            </a:prstGeom>
            <a:noFill/>
            <a:ln w="9525">
              <a:noFill/>
              <a:miter lim="800000"/>
              <a:headEnd/>
              <a:tailEnd/>
            </a:ln>
            <a:effectLst/>
          </p:spPr>
          <p:txBody>
            <a:bodyPr/>
            <a:lstStyle/>
            <a:p>
              <a:r>
                <a:rPr lang="en-US" sz="2400"/>
                <a:t>5.</a:t>
              </a:r>
            </a:p>
          </p:txBody>
        </p:sp>
        <p:sp>
          <p:nvSpPr>
            <p:cNvPr id="62497" name="PSArrow"/>
            <p:cNvSpPr>
              <a:spLocks noChangeArrowheads="1"/>
            </p:cNvSpPr>
            <p:nvPr/>
          </p:nvSpPr>
          <p:spPr bwMode="auto">
            <a:xfrm>
              <a:off x="184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62500" name="Rectangle 3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499" name="Object 35"/>
          <p:cNvGraphicFramePr>
            <a:graphicFrameLocks noChangeAspect="1"/>
          </p:cNvGraphicFramePr>
          <p:nvPr/>
        </p:nvGraphicFramePr>
        <p:xfrm>
          <a:off x="6477000" y="342900"/>
          <a:ext cx="2514600" cy="571500"/>
        </p:xfrm>
        <a:graphic>
          <a:graphicData uri="http://schemas.openxmlformats.org/presentationml/2006/ole">
            <p:oleObj spid="_x0000_s839683" name="Equation" r:id="rId11" imgW="940208" imgH="215994" progId="">
              <p:embed/>
            </p:oleObj>
          </a:graphicData>
        </a:graphic>
      </p:graphicFrame>
      <p:sp>
        <p:nvSpPr>
          <p:cNvPr id="62503" name="Rectangle 3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2502" name="Object 38"/>
          <p:cNvGraphicFramePr>
            <a:graphicFrameLocks noChangeAspect="1"/>
          </p:cNvGraphicFramePr>
          <p:nvPr/>
        </p:nvGraphicFramePr>
        <p:xfrm>
          <a:off x="5105400" y="847725"/>
          <a:ext cx="1828800" cy="600075"/>
        </p:xfrm>
        <a:graphic>
          <a:graphicData uri="http://schemas.openxmlformats.org/presentationml/2006/ole">
            <p:oleObj spid="_x0000_s839684" name="Equation" r:id="rId12" imgW="647700" imgH="215900" progId="">
              <p:embed/>
            </p:oleObj>
          </a:graphicData>
        </a:graphic>
      </p:graphicFrame>
      <p:sp>
        <p:nvSpPr>
          <p:cNvPr id="62504" name="Rectangle 40"/>
          <p:cNvSpPr>
            <a:spLocks noChangeArrowheads="1"/>
          </p:cNvSpPr>
          <p:nvPr/>
        </p:nvSpPr>
        <p:spPr bwMode="auto">
          <a:xfrm>
            <a:off x="0" y="3535363"/>
            <a:ext cx="9144000" cy="0"/>
          </a:xfrm>
          <a:prstGeom prst="rect">
            <a:avLst/>
          </a:prstGeom>
          <a:noFill/>
          <a:ln w="9525">
            <a:noFill/>
            <a:miter lim="800000"/>
            <a:headEnd/>
            <a:tailEnd/>
          </a:ln>
          <a:effectLst/>
        </p:spPr>
        <p:txBody>
          <a:bodyPr wrap="none" anchor="ctr">
            <a:spAutoFit/>
          </a:bodyPr>
          <a:lstStyle/>
          <a:p>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133350"/>
            <a:ext cx="8229600" cy="1847850"/>
          </a:xfrm>
        </p:spPr>
        <p:txBody>
          <a:bodyPr>
            <a:spAutoFit/>
          </a:bodyPr>
          <a:lstStyle/>
          <a:p>
            <a:pPr>
              <a:lnSpc>
                <a:spcPct val="135000"/>
              </a:lnSpc>
            </a:pPr>
            <a:r>
              <a:rPr lang="en-US" sz="2400"/>
              <a:t>Use cylindrical coordinates to evaluate                          , where </a:t>
            </a:r>
            <a:r>
              <a:rPr lang="en-US" sz="2400" i="1"/>
              <a:t>E</a:t>
            </a:r>
            <a:r>
              <a:rPr lang="en-US" sz="2400"/>
              <a:t> is the region that lies inside the cylinder</a:t>
            </a:r>
            <a:br>
              <a:rPr lang="en-US" sz="2400"/>
            </a:br>
            <a:r>
              <a:rPr lang="en-US" sz="2400"/>
              <a:t>and between the planes </a:t>
            </a:r>
            <a:r>
              <a:rPr lang="en-US" sz="2400" i="1"/>
              <a:t>z</a:t>
            </a:r>
            <a:r>
              <a:rPr lang="en-US" sz="2400"/>
              <a:t> = -6 and </a:t>
            </a:r>
            <a:r>
              <a:rPr lang="en-US" sz="2400" i="1"/>
              <a:t>z</a:t>
            </a:r>
            <a:r>
              <a:rPr lang="en-US" sz="2400"/>
              <a:t> = 5.</a:t>
            </a:r>
          </a:p>
        </p:txBody>
      </p:sp>
      <p:graphicFrame>
        <p:nvGraphicFramePr>
          <p:cNvPr id="63491" name="TPChart"/>
          <p:cNvGraphicFramePr>
            <a:graphicFrameLocks noChangeAspect="1"/>
          </p:cNvGraphicFramePr>
          <p:nvPr/>
        </p:nvGraphicFramePr>
        <p:xfrm>
          <a:off x="4876800" y="2057400"/>
          <a:ext cx="4267200" cy="4800600"/>
        </p:xfrm>
        <a:graphic>
          <a:graphicData uri="http://schemas.openxmlformats.org/presentationml/2006/ole">
            <p:oleObj spid="_x0000_s840706" name="Chart" r:id="rId5" imgW="4571989" imgH="5143584" progId="MSGraph.Chart.8">
              <p:embed followColorScheme="full"/>
            </p:oleObj>
          </a:graphicData>
        </a:graphic>
      </p:graphicFrame>
      <p:sp>
        <p:nvSpPr>
          <p:cNvPr id="63492" name="TPAnswers"/>
          <p:cNvSpPr>
            <a:spLocks noGrp="1" noChangeArrowheads="1"/>
          </p:cNvSpPr>
          <p:nvPr>
            <p:ph type="body" idx="1"/>
            <p:custDataLst>
              <p:tags r:id="rId3"/>
            </p:custDataLst>
          </p:nvPr>
        </p:nvSpPr>
        <p:spPr>
          <a:xfrm>
            <a:off x="457200" y="2438400"/>
            <a:ext cx="4114800" cy="2916238"/>
          </a:xfrm>
        </p:spPr>
        <p:txBody>
          <a:bodyPr>
            <a:spAutoFit/>
          </a:bodyPr>
          <a:lstStyle/>
          <a:p>
            <a:pPr marL="609600" indent="-609600">
              <a:buFontTx/>
              <a:buAutoNum type="arabicPeriod"/>
            </a:pPr>
            <a:r>
              <a:rPr lang="en-US"/>
              <a:t>2,879.79</a:t>
            </a:r>
          </a:p>
          <a:p>
            <a:pPr marL="609600" indent="-609600">
              <a:buFontTx/>
              <a:buAutoNum type="arabicPeriod"/>
            </a:pPr>
            <a:r>
              <a:rPr lang="en-US"/>
              <a:t>2,931.9</a:t>
            </a:r>
          </a:p>
          <a:p>
            <a:pPr marL="609600" indent="-609600">
              <a:buFontTx/>
              <a:buAutoNum type="arabicPeriod"/>
            </a:pPr>
            <a:r>
              <a:rPr lang="en-US"/>
              <a:t>2,818.41</a:t>
            </a:r>
          </a:p>
          <a:p>
            <a:pPr marL="609600" indent="-609600">
              <a:buFontTx/>
              <a:buAutoNum type="arabicPeriod"/>
            </a:pPr>
            <a:r>
              <a:rPr lang="en-US"/>
              <a:t>2,431.9</a:t>
            </a:r>
          </a:p>
          <a:p>
            <a:pPr marL="609600" indent="-609600">
              <a:buFontTx/>
              <a:buAutoNum type="arabicPeriod"/>
            </a:pPr>
            <a:r>
              <a:rPr lang="en-US"/>
              <a:t>2,218.41</a:t>
            </a:r>
          </a:p>
        </p:txBody>
      </p:sp>
      <p:sp>
        <p:nvSpPr>
          <p:cNvPr id="63494" name="Rectangle 6"/>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3" name="Object 5"/>
          <p:cNvGraphicFramePr>
            <a:graphicFrameLocks noChangeAspect="1"/>
          </p:cNvGraphicFramePr>
          <p:nvPr/>
        </p:nvGraphicFramePr>
        <p:xfrm>
          <a:off x="5791200" y="260350"/>
          <a:ext cx="2133600" cy="882650"/>
        </p:xfrm>
        <a:graphic>
          <a:graphicData uri="http://schemas.openxmlformats.org/presentationml/2006/ole">
            <p:oleObj spid="_x0000_s840707" name="Equation" r:id="rId6" imgW="1016000" imgH="419100" progId="">
              <p:embed/>
            </p:oleObj>
          </a:graphicData>
        </a:graphic>
      </p:graphicFrame>
      <p:sp>
        <p:nvSpPr>
          <p:cNvPr id="6349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3495" name="Object 7"/>
          <p:cNvGraphicFramePr>
            <a:graphicFrameLocks noChangeAspect="1"/>
          </p:cNvGraphicFramePr>
          <p:nvPr/>
        </p:nvGraphicFramePr>
        <p:xfrm>
          <a:off x="7086600" y="914400"/>
          <a:ext cx="1905000" cy="577850"/>
        </p:xfrm>
        <a:graphic>
          <a:graphicData uri="http://schemas.openxmlformats.org/presentationml/2006/ole">
            <p:oleObj spid="_x0000_s840708" name="Equation" r:id="rId7" imgW="698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14288"/>
            <a:ext cx="8229600" cy="1462088"/>
          </a:xfrm>
        </p:spPr>
        <p:txBody>
          <a:bodyPr>
            <a:spAutoFit/>
          </a:bodyPr>
          <a:lstStyle/>
          <a:p>
            <a:r>
              <a:rPr lang="en-US" sz="2400"/>
              <a:t>The position of a car is given by the values in the following table.  Find the average velocity for the time period beginning when </a:t>
            </a:r>
            <a:r>
              <a:rPr lang="en-US" sz="2400" i="1"/>
              <a:t>t</a:t>
            </a:r>
            <a:r>
              <a:rPr lang="en-US" sz="2400"/>
              <a:t> = 2 and lasting 2 seconds. </a:t>
            </a:r>
          </a:p>
        </p:txBody>
      </p:sp>
      <p:graphicFrame>
        <p:nvGraphicFramePr>
          <p:cNvPr id="22531" name="TPChart"/>
          <p:cNvGraphicFramePr>
            <a:graphicFrameLocks noChangeAspect="1"/>
          </p:cNvGraphicFramePr>
          <p:nvPr/>
        </p:nvGraphicFramePr>
        <p:xfrm>
          <a:off x="4572000" y="1714500"/>
          <a:ext cx="4572000" cy="5143500"/>
        </p:xfrm>
        <a:graphic>
          <a:graphicData uri="http://schemas.openxmlformats.org/presentationml/2006/ole">
            <p:oleObj spid="_x0000_s82946"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3484563"/>
            <a:ext cx="4114800" cy="2916237"/>
          </a:xfrm>
        </p:spPr>
        <p:txBody>
          <a:bodyPr>
            <a:spAutoFit/>
          </a:bodyPr>
          <a:lstStyle/>
          <a:p>
            <a:pPr marL="609600" indent="-609600">
              <a:buFontTx/>
              <a:buAutoNum type="arabicPeriod"/>
            </a:pPr>
            <a:r>
              <a:rPr lang="en-US"/>
              <a:t>35.5</a:t>
            </a:r>
          </a:p>
          <a:p>
            <a:pPr marL="609600" indent="-609600">
              <a:buFontTx/>
              <a:buAutoNum type="arabicPeriod"/>
            </a:pPr>
            <a:r>
              <a:rPr lang="en-US"/>
              <a:t>47.5</a:t>
            </a:r>
          </a:p>
          <a:p>
            <a:pPr marL="609600" indent="-609600">
              <a:buFontTx/>
              <a:buAutoNum type="arabicPeriod"/>
            </a:pPr>
            <a:r>
              <a:rPr lang="en-US"/>
              <a:t>39</a:t>
            </a:r>
          </a:p>
          <a:p>
            <a:pPr marL="609600" indent="-609600">
              <a:buFontTx/>
              <a:buAutoNum type="arabicPeriod"/>
            </a:pPr>
            <a:r>
              <a:rPr lang="en-US"/>
              <a:t>37.5</a:t>
            </a:r>
          </a:p>
          <a:p>
            <a:pPr marL="609600" indent="-609600">
              <a:buFontTx/>
              <a:buAutoNum type="arabicPeriod"/>
            </a:pPr>
            <a:r>
              <a:rPr lang="en-US"/>
              <a:t>33.5 </a:t>
            </a:r>
          </a:p>
        </p:txBody>
      </p:sp>
      <p:graphicFrame>
        <p:nvGraphicFramePr>
          <p:cNvPr id="22626" name="Group 98"/>
          <p:cNvGraphicFramePr>
            <a:graphicFrameLocks noGrp="1"/>
          </p:cNvGraphicFramePr>
          <p:nvPr/>
        </p:nvGraphicFramePr>
        <p:xfrm>
          <a:off x="304800" y="1752600"/>
          <a:ext cx="4419600" cy="1403350"/>
        </p:xfrm>
        <a:graphic>
          <a:graphicData uri="http://schemas.openxmlformats.org/drawingml/2006/table">
            <a:tbl>
              <a:tblPr/>
              <a:tblGrid>
                <a:gridCol w="779463"/>
                <a:gridCol w="581025"/>
                <a:gridCol w="627062"/>
                <a:gridCol w="625475"/>
                <a:gridCol w="625475"/>
                <a:gridCol w="555625"/>
                <a:gridCol w="625475"/>
              </a:tblGrid>
              <a:tr h="177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t (sec-onds)</a:t>
                      </a:r>
                      <a:endParaRPr kumimoji="0" lang="en-US" sz="1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77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ea typeface="Times New Roman" pitchFamily="18" charset="0"/>
                          <a:cs typeface="Arial" charset="0"/>
                        </a:rPr>
                        <a:t>s (feet)</a:t>
                      </a:r>
                      <a:endParaRPr kumimoji="0" lang="en-US" sz="1600" b="0" i="0" u="none" strike="noStrike" cap="none" normalizeH="0" baseline="0" smtClean="0">
                        <a:ln>
                          <a:noFill/>
                        </a:ln>
                        <a:solidFill>
                          <a:schemeClr val="tx1"/>
                        </a:solidFill>
                        <a:effectLst/>
                        <a:latin typeface="Arial"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35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74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Times New Roman" pitchFamily="18" charset="0"/>
                          <a:cs typeface="Arial" charset="0"/>
                        </a:rPr>
                        <a:t>175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22621" name="Rectangle 93"/>
          <p:cNvSpPr>
            <a:spLocks noChangeArrowheads="1"/>
          </p:cNvSpPr>
          <p:nvPr/>
        </p:nvSpPr>
        <p:spPr bwMode="auto">
          <a:xfrm>
            <a:off x="0" y="3702050"/>
            <a:ext cx="219075" cy="244475"/>
          </a:xfrm>
          <a:prstGeom prst="rect">
            <a:avLst/>
          </a:prstGeom>
          <a:noFill/>
          <a:ln w="9525">
            <a:noFill/>
            <a:miter lim="800000"/>
            <a:headEnd/>
            <a:tailEnd/>
          </a:ln>
          <a:effectLst/>
        </p:spPr>
        <p:txBody>
          <a:bodyPr wrap="none" anchor="ctr">
            <a:spAutoFit/>
          </a:bodyPr>
          <a:lstStyle/>
          <a:p>
            <a:r>
              <a:rPr lang="en-US" sz="1000">
                <a:cs typeface="Times New Roman" pitchFamily="18" charset="0"/>
              </a:rPr>
              <a:t> </a:t>
            </a:r>
            <a:endParaRPr 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228600" y="365125"/>
            <a:ext cx="8686800" cy="854075"/>
          </a:xfrm>
        </p:spPr>
        <p:txBody>
          <a:bodyPr>
            <a:spAutoFit/>
          </a:bodyPr>
          <a:lstStyle/>
          <a:p>
            <a:r>
              <a:rPr lang="en-US" sz="3200"/>
              <a:t>Which plot illustrates the vector field                ?</a:t>
            </a:r>
          </a:p>
        </p:txBody>
      </p:sp>
      <p:graphicFrame>
        <p:nvGraphicFramePr>
          <p:cNvPr id="2051" name="TPChart"/>
          <p:cNvGraphicFramePr>
            <a:graphicFrameLocks noChangeAspect="1"/>
          </p:cNvGraphicFramePr>
          <p:nvPr/>
        </p:nvGraphicFramePr>
        <p:xfrm>
          <a:off x="4724400" y="1828800"/>
          <a:ext cx="4419600" cy="5029200"/>
        </p:xfrm>
        <a:graphic>
          <a:graphicData uri="http://schemas.openxmlformats.org/presentationml/2006/ole">
            <p:oleObj spid="_x0000_s841730" name="Chart" r:id="rId5" imgW="4571989" imgH="5143584" progId="MSGraph.Chart.8">
              <p:embed followColorScheme="full"/>
            </p:oleObj>
          </a:graphicData>
        </a:graphic>
      </p:graphicFrame>
      <p:sp>
        <p:nvSpPr>
          <p:cNvPr id="2052" name="TPAnswers" hidden="1"/>
          <p:cNvSpPr>
            <a:spLocks noGrp="1" noChangeArrowheads="1"/>
          </p:cNvSpPr>
          <p:nvPr>
            <p:ph type="body" idx="1"/>
            <p:custDataLst>
              <p:tags r:id="rId3"/>
            </p:custDataLst>
          </p:nvPr>
        </p:nvSpPr>
        <p:spPr>
          <a:xfrm>
            <a:off x="838200" y="7315200"/>
            <a:ext cx="4114800" cy="371475"/>
          </a:xfrm>
        </p:spPr>
        <p:txBody>
          <a:bodyPr>
            <a:spAutoFit/>
          </a:bodyPr>
          <a:lstStyle/>
          <a:p>
            <a:pPr marL="609600" indent="-609600">
              <a:buFontTx/>
              <a:buAutoNum type="arabicPeriod"/>
            </a:pPr>
            <a:r>
              <a:rPr lang="en-US" sz="400"/>
              <a:t>I</a:t>
            </a:r>
          </a:p>
          <a:p>
            <a:pPr marL="609600" indent="-609600">
              <a:buFontTx/>
              <a:buAutoNum type="arabicPeriod"/>
            </a:pPr>
            <a:r>
              <a:rPr lang="en-US" sz="400"/>
              <a:t>II</a:t>
            </a:r>
          </a:p>
          <a:p>
            <a:pPr marL="609600" indent="-609600">
              <a:buFontTx/>
              <a:buAutoNum type="arabicPeriod"/>
            </a:pPr>
            <a:r>
              <a:rPr lang="en-US" sz="400"/>
              <a:t>III</a:t>
            </a:r>
          </a:p>
          <a:p>
            <a:pPr marL="609600" indent="-609600">
              <a:buFontTx/>
              <a:buAutoNum type="arabicPeriod"/>
            </a:pPr>
            <a:r>
              <a:rPr lang="en-US" sz="400"/>
              <a:t>IV</a:t>
            </a:r>
          </a:p>
        </p:txBody>
      </p:sp>
      <p:grpSp>
        <p:nvGrpSpPr>
          <p:cNvPr id="2" name="Picture Choice 1"/>
          <p:cNvGrpSpPr>
            <a:grpSpLocks/>
          </p:cNvGrpSpPr>
          <p:nvPr/>
        </p:nvGrpSpPr>
        <p:grpSpPr bwMode="auto">
          <a:xfrm>
            <a:off x="266700" y="1987550"/>
            <a:ext cx="2060575" cy="1974850"/>
            <a:chOff x="168" y="1104"/>
            <a:chExt cx="1298" cy="1244"/>
          </a:xfrm>
        </p:grpSpPr>
        <p:pic>
          <p:nvPicPr>
            <p:cNvPr id="2053" name="PSPic"/>
            <p:cNvPicPr>
              <a:picLocks noChangeAspect="1" noChangeArrowheads="1"/>
            </p:cNvPicPr>
            <p:nvPr/>
          </p:nvPicPr>
          <p:blipFill>
            <a:blip r:embed="rId6"/>
            <a:srcRect/>
            <a:stretch>
              <a:fillRect/>
            </a:stretch>
          </p:blipFill>
          <p:spPr bwMode="auto">
            <a:xfrm>
              <a:off x="288" y="1344"/>
              <a:ext cx="1178" cy="1004"/>
            </a:xfrm>
            <a:prstGeom prst="rect">
              <a:avLst/>
            </a:prstGeom>
            <a:noFill/>
            <a:ln w="9525">
              <a:noFill/>
              <a:miter lim="800000"/>
              <a:headEnd/>
              <a:tailEnd/>
            </a:ln>
          </p:spPr>
        </p:pic>
        <p:sp>
          <p:nvSpPr>
            <p:cNvPr id="2057" name="PSText"/>
            <p:cNvSpPr txBox="1">
              <a:spLocks noChangeArrowheads="1"/>
            </p:cNvSpPr>
            <p:nvPr/>
          </p:nvSpPr>
          <p:spPr bwMode="auto">
            <a:xfrm>
              <a:off x="288" y="1104"/>
              <a:ext cx="400" cy="240"/>
            </a:xfrm>
            <a:prstGeom prst="rect">
              <a:avLst/>
            </a:prstGeom>
            <a:noFill/>
            <a:ln w="9525">
              <a:noFill/>
              <a:miter lim="800000"/>
              <a:headEnd/>
              <a:tailEnd/>
            </a:ln>
            <a:effectLst/>
          </p:spPr>
          <p:txBody>
            <a:bodyPr/>
            <a:lstStyle/>
            <a:p>
              <a:r>
                <a:rPr lang="en-US" sz="2400"/>
                <a:t>1.</a:t>
              </a:r>
            </a:p>
          </p:txBody>
        </p:sp>
        <p:sp>
          <p:nvSpPr>
            <p:cNvPr id="2058" name="PSArrow"/>
            <p:cNvSpPr>
              <a:spLocks noChangeArrowheads="1"/>
            </p:cNvSpPr>
            <p:nvPr/>
          </p:nvSpPr>
          <p:spPr bwMode="auto">
            <a:xfrm>
              <a:off x="168" y="12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628900" y="1981200"/>
            <a:ext cx="2265363" cy="1751013"/>
            <a:chOff x="1512" y="1248"/>
            <a:chExt cx="1333" cy="1030"/>
          </a:xfrm>
        </p:grpSpPr>
        <p:pic>
          <p:nvPicPr>
            <p:cNvPr id="2054" name="PSPic"/>
            <p:cNvPicPr>
              <a:picLocks noChangeAspect="1" noChangeArrowheads="1"/>
            </p:cNvPicPr>
            <p:nvPr/>
          </p:nvPicPr>
          <p:blipFill>
            <a:blip r:embed="rId7"/>
            <a:srcRect/>
            <a:stretch>
              <a:fillRect/>
            </a:stretch>
          </p:blipFill>
          <p:spPr bwMode="auto">
            <a:xfrm>
              <a:off x="1632" y="1488"/>
              <a:ext cx="1213" cy="790"/>
            </a:xfrm>
            <a:prstGeom prst="rect">
              <a:avLst/>
            </a:prstGeom>
            <a:noFill/>
            <a:ln w="9525">
              <a:noFill/>
              <a:miter lim="800000"/>
              <a:headEnd/>
              <a:tailEnd/>
            </a:ln>
          </p:spPr>
        </p:pic>
        <p:sp>
          <p:nvSpPr>
            <p:cNvPr id="2060" name="PSText"/>
            <p:cNvSpPr txBox="1">
              <a:spLocks noChangeArrowheads="1"/>
            </p:cNvSpPr>
            <p:nvPr/>
          </p:nvSpPr>
          <p:spPr bwMode="auto">
            <a:xfrm>
              <a:off x="1632" y="1248"/>
              <a:ext cx="400" cy="240"/>
            </a:xfrm>
            <a:prstGeom prst="rect">
              <a:avLst/>
            </a:prstGeom>
            <a:noFill/>
            <a:ln w="9525">
              <a:noFill/>
              <a:miter lim="800000"/>
              <a:headEnd/>
              <a:tailEnd/>
            </a:ln>
            <a:effectLst/>
          </p:spPr>
          <p:txBody>
            <a:bodyPr/>
            <a:lstStyle/>
            <a:p>
              <a:r>
                <a:rPr lang="en-US" sz="2400"/>
                <a:t>2.</a:t>
              </a:r>
            </a:p>
          </p:txBody>
        </p:sp>
        <p:sp>
          <p:nvSpPr>
            <p:cNvPr id="2061" name="PSArrow"/>
            <p:cNvSpPr>
              <a:spLocks noChangeArrowheads="1"/>
            </p:cNvSpPr>
            <p:nvPr/>
          </p:nvSpPr>
          <p:spPr bwMode="auto">
            <a:xfrm>
              <a:off x="151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342900" y="4267200"/>
            <a:ext cx="2066925" cy="1749425"/>
            <a:chOff x="216" y="2688"/>
            <a:chExt cx="1217" cy="1030"/>
          </a:xfrm>
        </p:grpSpPr>
        <p:pic>
          <p:nvPicPr>
            <p:cNvPr id="2055" name="PSPic"/>
            <p:cNvPicPr>
              <a:picLocks noChangeAspect="1" noChangeArrowheads="1"/>
            </p:cNvPicPr>
            <p:nvPr/>
          </p:nvPicPr>
          <p:blipFill>
            <a:blip r:embed="rId8"/>
            <a:srcRect/>
            <a:stretch>
              <a:fillRect/>
            </a:stretch>
          </p:blipFill>
          <p:spPr bwMode="auto">
            <a:xfrm>
              <a:off x="336" y="2928"/>
              <a:ext cx="1097" cy="790"/>
            </a:xfrm>
            <a:prstGeom prst="rect">
              <a:avLst/>
            </a:prstGeom>
            <a:noFill/>
            <a:ln w="9525">
              <a:noFill/>
              <a:miter lim="800000"/>
              <a:headEnd/>
              <a:tailEnd/>
            </a:ln>
          </p:spPr>
        </p:pic>
        <p:sp>
          <p:nvSpPr>
            <p:cNvPr id="2063" name="PSText"/>
            <p:cNvSpPr txBox="1">
              <a:spLocks noChangeArrowheads="1"/>
            </p:cNvSpPr>
            <p:nvPr/>
          </p:nvSpPr>
          <p:spPr bwMode="auto">
            <a:xfrm>
              <a:off x="336" y="2688"/>
              <a:ext cx="400" cy="240"/>
            </a:xfrm>
            <a:prstGeom prst="rect">
              <a:avLst/>
            </a:prstGeom>
            <a:noFill/>
            <a:ln w="9525">
              <a:noFill/>
              <a:miter lim="800000"/>
              <a:headEnd/>
              <a:tailEnd/>
            </a:ln>
            <a:effectLst/>
          </p:spPr>
          <p:txBody>
            <a:bodyPr/>
            <a:lstStyle/>
            <a:p>
              <a:r>
                <a:rPr lang="en-US" sz="2400"/>
                <a:t>3.</a:t>
              </a:r>
            </a:p>
          </p:txBody>
        </p:sp>
        <p:sp>
          <p:nvSpPr>
            <p:cNvPr id="2064" name="PSArrow"/>
            <p:cNvSpPr>
              <a:spLocks noChangeArrowheads="1"/>
            </p:cNvSpPr>
            <p:nvPr/>
          </p:nvSpPr>
          <p:spPr bwMode="auto">
            <a:xfrm>
              <a:off x="216"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628900" y="4267200"/>
            <a:ext cx="2324100" cy="1798638"/>
            <a:chOff x="1512" y="2688"/>
            <a:chExt cx="1368" cy="1059"/>
          </a:xfrm>
        </p:grpSpPr>
        <p:pic>
          <p:nvPicPr>
            <p:cNvPr id="2056" name="PSPic"/>
            <p:cNvPicPr>
              <a:picLocks noChangeAspect="1" noChangeArrowheads="1"/>
            </p:cNvPicPr>
            <p:nvPr/>
          </p:nvPicPr>
          <p:blipFill>
            <a:blip r:embed="rId9"/>
            <a:srcRect/>
            <a:stretch>
              <a:fillRect/>
            </a:stretch>
          </p:blipFill>
          <p:spPr bwMode="auto">
            <a:xfrm>
              <a:off x="1632" y="2928"/>
              <a:ext cx="1248" cy="819"/>
            </a:xfrm>
            <a:prstGeom prst="rect">
              <a:avLst/>
            </a:prstGeom>
            <a:noFill/>
            <a:ln w="9525">
              <a:noFill/>
              <a:miter lim="800000"/>
              <a:headEnd/>
              <a:tailEnd/>
            </a:ln>
          </p:spPr>
        </p:pic>
        <p:sp>
          <p:nvSpPr>
            <p:cNvPr id="2066" name="PSText"/>
            <p:cNvSpPr txBox="1">
              <a:spLocks noChangeArrowheads="1"/>
            </p:cNvSpPr>
            <p:nvPr/>
          </p:nvSpPr>
          <p:spPr bwMode="auto">
            <a:xfrm>
              <a:off x="1632" y="2688"/>
              <a:ext cx="400" cy="240"/>
            </a:xfrm>
            <a:prstGeom prst="rect">
              <a:avLst/>
            </a:prstGeom>
            <a:noFill/>
            <a:ln w="9525">
              <a:noFill/>
              <a:miter lim="800000"/>
              <a:headEnd/>
              <a:tailEnd/>
            </a:ln>
            <a:effectLst/>
          </p:spPr>
          <p:txBody>
            <a:bodyPr/>
            <a:lstStyle/>
            <a:p>
              <a:r>
                <a:rPr lang="en-US" sz="2400"/>
                <a:t>4.</a:t>
              </a:r>
            </a:p>
          </p:txBody>
        </p:sp>
        <p:sp>
          <p:nvSpPr>
            <p:cNvPr id="2067" name="PSArrow"/>
            <p:cNvSpPr>
              <a:spLocks noChangeArrowheads="1"/>
            </p:cNvSpPr>
            <p:nvPr/>
          </p:nvSpPr>
          <p:spPr bwMode="auto">
            <a:xfrm>
              <a:off x="1512"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070" name="Rectangle 2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9" name="Object 21"/>
          <p:cNvGraphicFramePr>
            <a:graphicFrameLocks noChangeAspect="1"/>
          </p:cNvGraphicFramePr>
          <p:nvPr/>
        </p:nvGraphicFramePr>
        <p:xfrm>
          <a:off x="6781800" y="685800"/>
          <a:ext cx="1828800" cy="508000"/>
        </p:xfrm>
        <a:graphic>
          <a:graphicData uri="http://schemas.openxmlformats.org/presentationml/2006/ole">
            <p:oleObj spid="_x0000_s841731" name="Equation" r:id="rId10" imgW="6858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152400" y="419100"/>
            <a:ext cx="8763000" cy="854075"/>
          </a:xfrm>
        </p:spPr>
        <p:txBody>
          <a:bodyPr>
            <a:spAutoFit/>
          </a:bodyPr>
          <a:lstStyle/>
          <a:p>
            <a:r>
              <a:rPr lang="en-US" sz="3200"/>
              <a:t>Which plot illustrates the vector field                ? </a:t>
            </a:r>
          </a:p>
        </p:txBody>
      </p:sp>
      <p:graphicFrame>
        <p:nvGraphicFramePr>
          <p:cNvPr id="3075" name="TPChart"/>
          <p:cNvGraphicFramePr>
            <a:graphicFrameLocks noChangeAspect="1"/>
          </p:cNvGraphicFramePr>
          <p:nvPr/>
        </p:nvGraphicFramePr>
        <p:xfrm>
          <a:off x="4648200" y="1752600"/>
          <a:ext cx="4495800" cy="5105400"/>
        </p:xfrm>
        <a:graphic>
          <a:graphicData uri="http://schemas.openxmlformats.org/presentationml/2006/ole">
            <p:oleObj spid="_x0000_s842754" name="Chart" r:id="rId5" imgW="4571989" imgH="5143584" progId="MSGraph.Chart.8">
              <p:embed followColorScheme="full"/>
            </p:oleObj>
          </a:graphicData>
        </a:graphic>
      </p:graphicFrame>
      <p:sp>
        <p:nvSpPr>
          <p:cNvPr id="3076" name="TPAnswers" hidden="1"/>
          <p:cNvSpPr>
            <a:spLocks noGrp="1" noChangeArrowheads="1"/>
          </p:cNvSpPr>
          <p:nvPr>
            <p:ph type="body" idx="1"/>
            <p:custDataLst>
              <p:tags r:id="rId3"/>
            </p:custDataLst>
          </p:nvPr>
        </p:nvSpPr>
        <p:spPr>
          <a:xfrm>
            <a:off x="457200" y="6858000"/>
            <a:ext cx="4114800" cy="792163"/>
          </a:xfrm>
        </p:spPr>
        <p:txBody>
          <a:bodyPr>
            <a:spAutoFit/>
          </a:bodyPr>
          <a:lstStyle/>
          <a:p>
            <a:pPr marL="609600" indent="-609600">
              <a:buFontTx/>
              <a:buAutoNum type="arabicPeriod"/>
            </a:pPr>
            <a:r>
              <a:rPr lang="en-US" sz="1000"/>
              <a:t>I</a:t>
            </a:r>
          </a:p>
          <a:p>
            <a:pPr marL="609600" indent="-609600">
              <a:buFontTx/>
              <a:buAutoNum type="arabicPeriod"/>
            </a:pPr>
            <a:r>
              <a:rPr lang="en-US" sz="1000"/>
              <a:t>II</a:t>
            </a:r>
          </a:p>
          <a:p>
            <a:pPr marL="609600" indent="-609600">
              <a:buFontTx/>
              <a:buAutoNum type="arabicPeriod"/>
            </a:pPr>
            <a:r>
              <a:rPr lang="en-US" sz="1000"/>
              <a:t>III</a:t>
            </a:r>
          </a:p>
          <a:p>
            <a:pPr marL="609600" indent="-609600">
              <a:buFontTx/>
              <a:buAutoNum type="arabicPeriod"/>
            </a:pPr>
            <a:r>
              <a:rPr lang="en-US" sz="1000"/>
              <a:t>IV</a:t>
            </a:r>
          </a:p>
        </p:txBody>
      </p:sp>
      <p:grpSp>
        <p:nvGrpSpPr>
          <p:cNvPr id="2" name="Picture Choice 1"/>
          <p:cNvGrpSpPr>
            <a:grpSpLocks/>
          </p:cNvGrpSpPr>
          <p:nvPr/>
        </p:nvGrpSpPr>
        <p:grpSpPr bwMode="auto">
          <a:xfrm>
            <a:off x="342900" y="1981200"/>
            <a:ext cx="2270125" cy="1755775"/>
            <a:chOff x="216" y="1248"/>
            <a:chExt cx="1376" cy="1064"/>
          </a:xfrm>
        </p:grpSpPr>
        <p:pic>
          <p:nvPicPr>
            <p:cNvPr id="3077" name="PSPic"/>
            <p:cNvPicPr>
              <a:picLocks noChangeAspect="1" noChangeArrowheads="1"/>
            </p:cNvPicPr>
            <p:nvPr/>
          </p:nvPicPr>
          <p:blipFill>
            <a:blip r:embed="rId6"/>
            <a:srcRect/>
            <a:stretch>
              <a:fillRect/>
            </a:stretch>
          </p:blipFill>
          <p:spPr bwMode="auto">
            <a:xfrm>
              <a:off x="336" y="1488"/>
              <a:ext cx="1256" cy="824"/>
            </a:xfrm>
            <a:prstGeom prst="rect">
              <a:avLst/>
            </a:prstGeom>
            <a:noFill/>
            <a:ln w="9525">
              <a:noFill/>
              <a:miter lim="800000"/>
              <a:headEnd/>
              <a:tailEnd/>
            </a:ln>
          </p:spPr>
        </p:pic>
        <p:sp>
          <p:nvSpPr>
            <p:cNvPr id="3081" name="PSText"/>
            <p:cNvSpPr txBox="1">
              <a:spLocks noChangeArrowheads="1"/>
            </p:cNvSpPr>
            <p:nvPr/>
          </p:nvSpPr>
          <p:spPr bwMode="auto">
            <a:xfrm>
              <a:off x="336" y="1248"/>
              <a:ext cx="400" cy="240"/>
            </a:xfrm>
            <a:prstGeom prst="rect">
              <a:avLst/>
            </a:prstGeom>
            <a:noFill/>
            <a:ln w="9525">
              <a:noFill/>
              <a:miter lim="800000"/>
              <a:headEnd/>
              <a:tailEnd/>
            </a:ln>
            <a:effectLst/>
          </p:spPr>
          <p:txBody>
            <a:bodyPr/>
            <a:lstStyle/>
            <a:p>
              <a:r>
                <a:rPr lang="en-US" sz="2400"/>
                <a:t>1.</a:t>
              </a:r>
            </a:p>
          </p:txBody>
        </p:sp>
        <p:sp>
          <p:nvSpPr>
            <p:cNvPr id="3082" name="PSArrow"/>
            <p:cNvSpPr>
              <a:spLocks noChangeArrowheads="1"/>
            </p:cNvSpPr>
            <p:nvPr/>
          </p:nvSpPr>
          <p:spPr bwMode="auto">
            <a:xfrm>
              <a:off x="216"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05113" y="1981200"/>
            <a:ext cx="2071687" cy="1984375"/>
            <a:chOff x="1560" y="1248"/>
            <a:chExt cx="1305" cy="1250"/>
          </a:xfrm>
        </p:grpSpPr>
        <p:pic>
          <p:nvPicPr>
            <p:cNvPr id="3078" name="PSPic"/>
            <p:cNvPicPr>
              <a:picLocks noChangeAspect="1" noChangeArrowheads="1"/>
            </p:cNvPicPr>
            <p:nvPr/>
          </p:nvPicPr>
          <p:blipFill>
            <a:blip r:embed="rId7"/>
            <a:srcRect/>
            <a:stretch>
              <a:fillRect/>
            </a:stretch>
          </p:blipFill>
          <p:spPr bwMode="auto">
            <a:xfrm>
              <a:off x="1680" y="1488"/>
              <a:ext cx="1185" cy="1010"/>
            </a:xfrm>
            <a:prstGeom prst="rect">
              <a:avLst/>
            </a:prstGeom>
            <a:noFill/>
            <a:ln w="9525">
              <a:noFill/>
              <a:miter lim="800000"/>
              <a:headEnd/>
              <a:tailEnd/>
            </a:ln>
          </p:spPr>
        </p:pic>
        <p:sp>
          <p:nvSpPr>
            <p:cNvPr id="3084" name="PSText"/>
            <p:cNvSpPr txBox="1">
              <a:spLocks noChangeArrowheads="1"/>
            </p:cNvSpPr>
            <p:nvPr/>
          </p:nvSpPr>
          <p:spPr bwMode="auto">
            <a:xfrm>
              <a:off x="1680" y="1248"/>
              <a:ext cx="400" cy="240"/>
            </a:xfrm>
            <a:prstGeom prst="rect">
              <a:avLst/>
            </a:prstGeom>
            <a:noFill/>
            <a:ln w="9525">
              <a:noFill/>
              <a:miter lim="800000"/>
              <a:headEnd/>
              <a:tailEnd/>
            </a:ln>
            <a:effectLst/>
          </p:spPr>
          <p:txBody>
            <a:bodyPr/>
            <a:lstStyle/>
            <a:p>
              <a:r>
                <a:rPr lang="en-US" sz="2400"/>
                <a:t>2.</a:t>
              </a:r>
            </a:p>
          </p:txBody>
        </p:sp>
        <p:sp>
          <p:nvSpPr>
            <p:cNvPr id="3085" name="PSArrow"/>
            <p:cNvSpPr>
              <a:spLocks noChangeArrowheads="1"/>
            </p:cNvSpPr>
            <p:nvPr/>
          </p:nvSpPr>
          <p:spPr bwMode="auto">
            <a:xfrm>
              <a:off x="156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266700" y="4191000"/>
            <a:ext cx="2203450" cy="1708150"/>
            <a:chOff x="168" y="2640"/>
            <a:chExt cx="1335" cy="1035"/>
          </a:xfrm>
        </p:grpSpPr>
        <p:pic>
          <p:nvPicPr>
            <p:cNvPr id="3079" name="PSPic"/>
            <p:cNvPicPr>
              <a:picLocks noChangeAspect="1" noChangeArrowheads="1"/>
            </p:cNvPicPr>
            <p:nvPr/>
          </p:nvPicPr>
          <p:blipFill>
            <a:blip r:embed="rId8"/>
            <a:srcRect/>
            <a:stretch>
              <a:fillRect/>
            </a:stretch>
          </p:blipFill>
          <p:spPr bwMode="auto">
            <a:xfrm>
              <a:off x="288" y="2880"/>
              <a:ext cx="1215" cy="795"/>
            </a:xfrm>
            <a:prstGeom prst="rect">
              <a:avLst/>
            </a:prstGeom>
            <a:noFill/>
            <a:ln w="9525">
              <a:noFill/>
              <a:miter lim="800000"/>
              <a:headEnd/>
              <a:tailEnd/>
            </a:ln>
          </p:spPr>
        </p:pic>
        <p:sp>
          <p:nvSpPr>
            <p:cNvPr id="3087" name="PSText"/>
            <p:cNvSpPr txBox="1">
              <a:spLocks noChangeArrowheads="1"/>
            </p:cNvSpPr>
            <p:nvPr/>
          </p:nvSpPr>
          <p:spPr bwMode="auto">
            <a:xfrm>
              <a:off x="288" y="2640"/>
              <a:ext cx="400" cy="240"/>
            </a:xfrm>
            <a:prstGeom prst="rect">
              <a:avLst/>
            </a:prstGeom>
            <a:noFill/>
            <a:ln w="9525">
              <a:noFill/>
              <a:miter lim="800000"/>
              <a:headEnd/>
              <a:tailEnd/>
            </a:ln>
            <a:effectLst/>
          </p:spPr>
          <p:txBody>
            <a:bodyPr/>
            <a:lstStyle/>
            <a:p>
              <a:r>
                <a:rPr lang="en-US" sz="2400"/>
                <a:t>3.</a:t>
              </a:r>
            </a:p>
          </p:txBody>
        </p:sp>
        <p:sp>
          <p:nvSpPr>
            <p:cNvPr id="3088" name="PSArrow"/>
            <p:cNvSpPr>
              <a:spLocks noChangeArrowheads="1"/>
            </p:cNvSpPr>
            <p:nvPr/>
          </p:nvSpPr>
          <p:spPr bwMode="auto">
            <a:xfrm>
              <a:off x="168" y="28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2705100" y="4267200"/>
            <a:ext cx="2019300" cy="1708150"/>
            <a:chOff x="1560" y="2688"/>
            <a:chExt cx="1224" cy="1035"/>
          </a:xfrm>
        </p:grpSpPr>
        <p:pic>
          <p:nvPicPr>
            <p:cNvPr id="3080" name="PSPic"/>
            <p:cNvPicPr>
              <a:picLocks noChangeAspect="1" noChangeArrowheads="1"/>
            </p:cNvPicPr>
            <p:nvPr/>
          </p:nvPicPr>
          <p:blipFill>
            <a:blip r:embed="rId9"/>
            <a:srcRect/>
            <a:stretch>
              <a:fillRect/>
            </a:stretch>
          </p:blipFill>
          <p:spPr bwMode="auto">
            <a:xfrm>
              <a:off x="1680" y="2928"/>
              <a:ext cx="1104" cy="795"/>
            </a:xfrm>
            <a:prstGeom prst="rect">
              <a:avLst/>
            </a:prstGeom>
            <a:noFill/>
            <a:ln w="9525">
              <a:noFill/>
              <a:miter lim="800000"/>
              <a:headEnd/>
              <a:tailEnd/>
            </a:ln>
          </p:spPr>
        </p:pic>
        <p:sp>
          <p:nvSpPr>
            <p:cNvPr id="3090" name="PSText"/>
            <p:cNvSpPr txBox="1">
              <a:spLocks noChangeArrowheads="1"/>
            </p:cNvSpPr>
            <p:nvPr/>
          </p:nvSpPr>
          <p:spPr bwMode="auto">
            <a:xfrm>
              <a:off x="1680" y="2688"/>
              <a:ext cx="400" cy="240"/>
            </a:xfrm>
            <a:prstGeom prst="rect">
              <a:avLst/>
            </a:prstGeom>
            <a:noFill/>
            <a:ln w="9525">
              <a:noFill/>
              <a:miter lim="800000"/>
              <a:headEnd/>
              <a:tailEnd/>
            </a:ln>
            <a:effectLst/>
          </p:spPr>
          <p:txBody>
            <a:bodyPr/>
            <a:lstStyle/>
            <a:p>
              <a:r>
                <a:rPr lang="en-US" sz="2400"/>
                <a:t>4.</a:t>
              </a:r>
            </a:p>
          </p:txBody>
        </p:sp>
        <p:sp>
          <p:nvSpPr>
            <p:cNvPr id="3091" name="PSArrow"/>
            <p:cNvSpPr>
              <a:spLocks noChangeArrowheads="1"/>
            </p:cNvSpPr>
            <p:nvPr/>
          </p:nvSpPr>
          <p:spPr bwMode="auto">
            <a:xfrm>
              <a:off x="1560" y="284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094" name="Rectangle 2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93" name="Object 21"/>
          <p:cNvGraphicFramePr>
            <a:graphicFrameLocks noChangeAspect="1"/>
          </p:cNvGraphicFramePr>
          <p:nvPr/>
        </p:nvGraphicFramePr>
        <p:xfrm>
          <a:off x="6705600" y="762000"/>
          <a:ext cx="1828800" cy="466725"/>
        </p:xfrm>
        <a:graphic>
          <a:graphicData uri="http://schemas.openxmlformats.org/presentationml/2006/ole">
            <p:oleObj spid="_x0000_s842755" name="Equation" r:id="rId10" imgW="7493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609600" y="-4763"/>
            <a:ext cx="8229600" cy="2671763"/>
          </a:xfrm>
        </p:spPr>
        <p:txBody>
          <a:bodyPr>
            <a:spAutoFit/>
          </a:bodyPr>
          <a:lstStyle/>
          <a:p>
            <a:pPr>
              <a:lnSpc>
                <a:spcPct val="135000"/>
              </a:lnSpc>
            </a:pPr>
            <a:r>
              <a:rPr lang="en-US" sz="2800"/>
              <a:t>Evaluate the line integral            , where</a:t>
            </a:r>
            <a:br>
              <a:rPr lang="en-US" sz="2800"/>
            </a:br>
            <a:r>
              <a:rPr lang="en-US" sz="2800"/>
              <a:t>                                    and </a:t>
            </a:r>
            <a:r>
              <a:rPr lang="en-US" sz="2800" i="1"/>
              <a:t>C</a:t>
            </a:r>
            <a:r>
              <a:rPr lang="en-US" sz="2800"/>
              <a:t> is the arc of the circle </a:t>
            </a:r>
            <a:r>
              <a:rPr lang="en-US" sz="2800" i="1"/>
              <a:t>x</a:t>
            </a:r>
            <a:r>
              <a:rPr lang="en-US" sz="2800" baseline="30000"/>
              <a:t>2</a:t>
            </a:r>
            <a:r>
              <a:rPr lang="en-US" sz="2800"/>
              <a:t> + </a:t>
            </a:r>
            <a:r>
              <a:rPr lang="en-US" sz="2800" i="1"/>
              <a:t>y</a:t>
            </a:r>
            <a:r>
              <a:rPr lang="en-US" sz="2800" baseline="30000"/>
              <a:t>2</a:t>
            </a:r>
            <a:r>
              <a:rPr lang="en-US" sz="2800"/>
              <a:t> = 9 traversed counterclockwise from         (3, 0) to (0, -3).</a:t>
            </a:r>
          </a:p>
        </p:txBody>
      </p:sp>
      <p:graphicFrame>
        <p:nvGraphicFramePr>
          <p:cNvPr id="4099" name="TPChart"/>
          <p:cNvGraphicFramePr>
            <a:graphicFrameLocks noChangeAspect="1"/>
          </p:cNvGraphicFramePr>
          <p:nvPr/>
        </p:nvGraphicFramePr>
        <p:xfrm>
          <a:off x="4876800" y="2286000"/>
          <a:ext cx="4064000" cy="4572000"/>
        </p:xfrm>
        <a:graphic>
          <a:graphicData uri="http://schemas.openxmlformats.org/presentationml/2006/ole">
            <p:oleObj spid="_x0000_s843778"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3124200"/>
            <a:ext cx="4114800" cy="2570163"/>
          </a:xfrm>
        </p:spPr>
        <p:txBody>
          <a:bodyPr>
            <a:spAutoFit/>
          </a:bodyPr>
          <a:lstStyle/>
          <a:p>
            <a:pPr marL="609600" indent="-609600">
              <a:buFontTx/>
              <a:buAutoNum type="arabicPeriod"/>
            </a:pPr>
            <a:r>
              <a:rPr lang="en-US" sz="2800"/>
              <a:t>257.06</a:t>
            </a:r>
          </a:p>
          <a:p>
            <a:pPr marL="609600" indent="-609600">
              <a:buFontTx/>
              <a:buAutoNum type="arabicPeriod"/>
            </a:pPr>
            <a:r>
              <a:rPr lang="en-US" sz="2800"/>
              <a:t>28.85</a:t>
            </a:r>
          </a:p>
          <a:p>
            <a:pPr marL="609600" indent="-609600">
              <a:buFontTx/>
              <a:buAutoNum type="arabicPeriod"/>
            </a:pPr>
            <a:r>
              <a:rPr lang="en-US" sz="2800"/>
              <a:t>25.71</a:t>
            </a:r>
          </a:p>
          <a:p>
            <a:pPr marL="609600" indent="-609600">
              <a:buFontTx/>
              <a:buAutoNum type="arabicPeriod"/>
            </a:pPr>
            <a:r>
              <a:rPr lang="en-US" sz="2800"/>
              <a:t>5.14</a:t>
            </a:r>
          </a:p>
          <a:p>
            <a:pPr marL="609600" indent="-609600">
              <a:buFontTx/>
              <a:buAutoNum type="arabicPeriod"/>
            </a:pPr>
            <a:r>
              <a:rPr lang="en-US" sz="2800"/>
              <a:t>51.41</a:t>
            </a:r>
          </a:p>
        </p:txBody>
      </p:sp>
      <p:sp>
        <p:nvSpPr>
          <p:cNvPr id="4102"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1" name="Object 5"/>
          <p:cNvGraphicFramePr>
            <a:graphicFrameLocks noChangeAspect="1"/>
          </p:cNvGraphicFramePr>
          <p:nvPr/>
        </p:nvGraphicFramePr>
        <p:xfrm>
          <a:off x="4648200" y="177800"/>
          <a:ext cx="1066800" cy="889000"/>
        </p:xfrm>
        <a:graphic>
          <a:graphicData uri="http://schemas.openxmlformats.org/presentationml/2006/ole">
            <p:oleObj spid="_x0000_s843779" name="Equation" r:id="rId6" imgW="457200" imgH="381000" progId="">
              <p:embed/>
            </p:oleObj>
          </a:graphicData>
        </a:graphic>
      </p:graphicFrame>
      <p:sp>
        <p:nvSpPr>
          <p:cNvPr id="4104"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3" name="Object 7"/>
          <p:cNvGraphicFramePr>
            <a:graphicFrameLocks noChangeAspect="1"/>
          </p:cNvGraphicFramePr>
          <p:nvPr/>
        </p:nvGraphicFramePr>
        <p:xfrm>
          <a:off x="381000" y="990600"/>
          <a:ext cx="3810000" cy="560388"/>
        </p:xfrm>
        <a:graphic>
          <a:graphicData uri="http://schemas.openxmlformats.org/presentationml/2006/ole">
            <p:oleObj spid="_x0000_s843780" name="Equation" r:id="rId7" imgW="1295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28575"/>
            <a:ext cx="8229600" cy="1647825"/>
          </a:xfrm>
        </p:spPr>
        <p:txBody>
          <a:bodyPr>
            <a:spAutoFit/>
          </a:bodyPr>
          <a:lstStyle/>
          <a:p>
            <a:r>
              <a:rPr lang="en-US" sz="2800"/>
              <a:t>Find the exact mass of a thin wire in the shape of the helix                   </a:t>
            </a:r>
            <a:br>
              <a:rPr lang="en-US" sz="2800"/>
            </a:br>
            <a:r>
              <a:rPr lang="en-US" sz="2800"/>
              <a:t>if the density is 4.</a:t>
            </a:r>
          </a:p>
        </p:txBody>
      </p:sp>
      <p:graphicFrame>
        <p:nvGraphicFramePr>
          <p:cNvPr id="5123" name="TPChart"/>
          <p:cNvGraphicFramePr>
            <a:graphicFrameLocks noChangeAspect="1"/>
          </p:cNvGraphicFramePr>
          <p:nvPr/>
        </p:nvGraphicFramePr>
        <p:xfrm>
          <a:off x="4572000" y="1714500"/>
          <a:ext cx="4572000" cy="5143500"/>
        </p:xfrm>
        <a:graphic>
          <a:graphicData uri="http://schemas.openxmlformats.org/presentationml/2006/ole">
            <p:oleObj spid="_x0000_s844802" name="Chart" r:id="rId5" imgW="4571989" imgH="5143584" progId="MSGraph.Chart.8">
              <p:embed followColorScheme="full"/>
            </p:oleObj>
          </a:graphicData>
        </a:graphic>
      </p:graphicFrame>
      <p:sp>
        <p:nvSpPr>
          <p:cNvPr id="5124" name="TPAnswers" hidden="1"/>
          <p:cNvSpPr>
            <a:spLocks noGrp="1" noChangeArrowheads="1"/>
          </p:cNvSpPr>
          <p:nvPr>
            <p:ph type="body" idx="1"/>
            <p:custDataLst>
              <p:tags r:id="rId3"/>
            </p:custDataLst>
          </p:nvPr>
        </p:nvSpPr>
        <p:spPr>
          <a:xfrm>
            <a:off x="457200" y="68580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571500" y="2286000"/>
            <a:ext cx="1511300" cy="1089025"/>
            <a:chOff x="360" y="1440"/>
            <a:chExt cx="952" cy="686"/>
          </a:xfrm>
        </p:grpSpPr>
        <p:graphicFrame>
          <p:nvGraphicFramePr>
            <p:cNvPr id="5125" name="PSPic"/>
            <p:cNvGraphicFramePr>
              <a:graphicFrameLocks noChangeAspect="1"/>
            </p:cNvGraphicFramePr>
            <p:nvPr/>
          </p:nvGraphicFramePr>
          <p:xfrm>
            <a:off x="480" y="1680"/>
            <a:ext cx="832" cy="446"/>
          </p:xfrm>
          <a:graphic>
            <a:graphicData uri="http://schemas.openxmlformats.org/presentationml/2006/ole">
              <p:oleObj spid="_x0000_s844808" name="Equation" r:id="rId6" imgW="393871" imgH="215994" progId="">
                <p:embed/>
              </p:oleObj>
            </a:graphicData>
          </a:graphic>
        </p:graphicFrame>
        <p:sp>
          <p:nvSpPr>
            <p:cNvPr id="5135" name="PSText"/>
            <p:cNvSpPr txBox="1">
              <a:spLocks noChangeArrowheads="1"/>
            </p:cNvSpPr>
            <p:nvPr/>
          </p:nvSpPr>
          <p:spPr bwMode="auto">
            <a:xfrm>
              <a:off x="480" y="1440"/>
              <a:ext cx="400" cy="240"/>
            </a:xfrm>
            <a:prstGeom prst="rect">
              <a:avLst/>
            </a:prstGeom>
            <a:noFill/>
            <a:ln w="9525">
              <a:noFill/>
              <a:miter lim="800000"/>
              <a:headEnd/>
              <a:tailEnd/>
            </a:ln>
            <a:effectLst/>
          </p:spPr>
          <p:txBody>
            <a:bodyPr/>
            <a:lstStyle/>
            <a:p>
              <a:r>
                <a:rPr lang="en-US" sz="2400"/>
                <a:t>1.</a:t>
              </a:r>
            </a:p>
          </p:txBody>
        </p:sp>
        <p:sp>
          <p:nvSpPr>
            <p:cNvPr id="5136" name="PSArrow"/>
            <p:cNvSpPr>
              <a:spLocks noChangeArrowheads="1"/>
            </p:cNvSpPr>
            <p:nvPr/>
          </p:nvSpPr>
          <p:spPr bwMode="auto">
            <a:xfrm>
              <a:off x="360"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81300" y="2286000"/>
            <a:ext cx="1511300" cy="1089025"/>
            <a:chOff x="1752" y="1440"/>
            <a:chExt cx="952" cy="686"/>
          </a:xfrm>
        </p:grpSpPr>
        <p:graphicFrame>
          <p:nvGraphicFramePr>
            <p:cNvPr id="5127" name="PSPic"/>
            <p:cNvGraphicFramePr>
              <a:graphicFrameLocks noChangeAspect="1"/>
            </p:cNvGraphicFramePr>
            <p:nvPr/>
          </p:nvGraphicFramePr>
          <p:xfrm>
            <a:off x="1872" y="1680"/>
            <a:ext cx="832" cy="446"/>
          </p:xfrm>
          <a:graphic>
            <a:graphicData uri="http://schemas.openxmlformats.org/presentationml/2006/ole">
              <p:oleObj spid="_x0000_s844807" name="Equation" r:id="rId7" imgW="393871" imgH="215994" progId="">
                <p:embed/>
              </p:oleObj>
            </a:graphicData>
          </a:graphic>
        </p:graphicFrame>
        <p:sp>
          <p:nvSpPr>
            <p:cNvPr id="5138" name="PSText"/>
            <p:cNvSpPr txBox="1">
              <a:spLocks noChangeArrowheads="1"/>
            </p:cNvSpPr>
            <p:nvPr/>
          </p:nvSpPr>
          <p:spPr bwMode="auto">
            <a:xfrm>
              <a:off x="1872" y="1440"/>
              <a:ext cx="400" cy="240"/>
            </a:xfrm>
            <a:prstGeom prst="rect">
              <a:avLst/>
            </a:prstGeom>
            <a:noFill/>
            <a:ln w="9525">
              <a:noFill/>
              <a:miter lim="800000"/>
              <a:headEnd/>
              <a:tailEnd/>
            </a:ln>
            <a:effectLst/>
          </p:spPr>
          <p:txBody>
            <a:bodyPr/>
            <a:lstStyle/>
            <a:p>
              <a:r>
                <a:rPr lang="en-US" sz="2400"/>
                <a:t>2.</a:t>
              </a:r>
            </a:p>
          </p:txBody>
        </p:sp>
        <p:sp>
          <p:nvSpPr>
            <p:cNvPr id="5139" name="PSArrow"/>
            <p:cNvSpPr>
              <a:spLocks noChangeArrowheads="1"/>
            </p:cNvSpPr>
            <p:nvPr/>
          </p:nvSpPr>
          <p:spPr bwMode="auto">
            <a:xfrm>
              <a:off x="175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581400"/>
            <a:ext cx="1658938" cy="1089025"/>
            <a:chOff x="936" y="2256"/>
            <a:chExt cx="1045" cy="686"/>
          </a:xfrm>
        </p:grpSpPr>
        <p:graphicFrame>
          <p:nvGraphicFramePr>
            <p:cNvPr id="5129" name="PSPic"/>
            <p:cNvGraphicFramePr>
              <a:graphicFrameLocks noChangeAspect="1"/>
            </p:cNvGraphicFramePr>
            <p:nvPr/>
          </p:nvGraphicFramePr>
          <p:xfrm>
            <a:off x="1056" y="2496"/>
            <a:ext cx="925" cy="446"/>
          </p:xfrm>
          <a:graphic>
            <a:graphicData uri="http://schemas.openxmlformats.org/presentationml/2006/ole">
              <p:oleObj spid="_x0000_s844806" name="Equation" r:id="rId8" imgW="444693" imgH="215994" progId="">
                <p:embed/>
              </p:oleObj>
            </a:graphicData>
          </a:graphic>
        </p:graphicFrame>
        <p:sp>
          <p:nvSpPr>
            <p:cNvPr id="5141" name="PSText"/>
            <p:cNvSpPr txBox="1">
              <a:spLocks noChangeArrowheads="1"/>
            </p:cNvSpPr>
            <p:nvPr/>
          </p:nvSpPr>
          <p:spPr bwMode="auto">
            <a:xfrm>
              <a:off x="1056" y="2256"/>
              <a:ext cx="400" cy="240"/>
            </a:xfrm>
            <a:prstGeom prst="rect">
              <a:avLst/>
            </a:prstGeom>
            <a:noFill/>
            <a:ln w="9525">
              <a:noFill/>
              <a:miter lim="800000"/>
              <a:headEnd/>
              <a:tailEnd/>
            </a:ln>
            <a:effectLst/>
          </p:spPr>
          <p:txBody>
            <a:bodyPr/>
            <a:lstStyle/>
            <a:p>
              <a:r>
                <a:rPr lang="en-US" sz="2400"/>
                <a:t>3.</a:t>
              </a:r>
            </a:p>
          </p:txBody>
        </p:sp>
        <p:sp>
          <p:nvSpPr>
            <p:cNvPr id="5142" name="PSArrow"/>
            <p:cNvSpPr>
              <a:spLocks noChangeArrowheads="1"/>
            </p:cNvSpPr>
            <p:nvPr/>
          </p:nvSpPr>
          <p:spPr bwMode="auto">
            <a:xfrm>
              <a:off x="936" y="241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4876800"/>
            <a:ext cx="1257300" cy="1089025"/>
            <a:chOff x="360" y="3072"/>
            <a:chExt cx="792" cy="686"/>
          </a:xfrm>
        </p:grpSpPr>
        <p:graphicFrame>
          <p:nvGraphicFramePr>
            <p:cNvPr id="5131" name="PSPic"/>
            <p:cNvGraphicFramePr>
              <a:graphicFrameLocks noChangeAspect="1"/>
            </p:cNvGraphicFramePr>
            <p:nvPr/>
          </p:nvGraphicFramePr>
          <p:xfrm>
            <a:off x="480" y="3312"/>
            <a:ext cx="672" cy="446"/>
          </p:xfrm>
          <a:graphic>
            <a:graphicData uri="http://schemas.openxmlformats.org/presentationml/2006/ole">
              <p:oleObj spid="_x0000_s844805" name="Equation" r:id="rId9" imgW="317087" imgH="215619" progId="">
                <p:embed/>
              </p:oleObj>
            </a:graphicData>
          </a:graphic>
        </p:graphicFrame>
        <p:sp>
          <p:nvSpPr>
            <p:cNvPr id="5144" name="PSText"/>
            <p:cNvSpPr txBox="1">
              <a:spLocks noChangeArrowheads="1"/>
            </p:cNvSpPr>
            <p:nvPr/>
          </p:nvSpPr>
          <p:spPr bwMode="auto">
            <a:xfrm>
              <a:off x="480" y="3072"/>
              <a:ext cx="400" cy="240"/>
            </a:xfrm>
            <a:prstGeom prst="rect">
              <a:avLst/>
            </a:prstGeom>
            <a:noFill/>
            <a:ln w="9525">
              <a:noFill/>
              <a:miter lim="800000"/>
              <a:headEnd/>
              <a:tailEnd/>
            </a:ln>
            <a:effectLst/>
          </p:spPr>
          <p:txBody>
            <a:bodyPr/>
            <a:lstStyle/>
            <a:p>
              <a:r>
                <a:rPr lang="en-US" sz="2400"/>
                <a:t>4.</a:t>
              </a:r>
            </a:p>
          </p:txBody>
        </p:sp>
        <p:sp>
          <p:nvSpPr>
            <p:cNvPr id="5145" name="PSArrow"/>
            <p:cNvSpPr>
              <a:spLocks noChangeArrowheads="1"/>
            </p:cNvSpPr>
            <p:nvPr/>
          </p:nvSpPr>
          <p:spPr bwMode="auto">
            <a:xfrm>
              <a:off x="360"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4876800"/>
            <a:ext cx="1257300" cy="1089025"/>
            <a:chOff x="1848" y="3072"/>
            <a:chExt cx="792" cy="686"/>
          </a:xfrm>
        </p:grpSpPr>
        <p:graphicFrame>
          <p:nvGraphicFramePr>
            <p:cNvPr id="5133" name="PSPic"/>
            <p:cNvGraphicFramePr>
              <a:graphicFrameLocks noChangeAspect="1"/>
            </p:cNvGraphicFramePr>
            <p:nvPr/>
          </p:nvGraphicFramePr>
          <p:xfrm>
            <a:off x="1968" y="3312"/>
            <a:ext cx="672" cy="446"/>
          </p:xfrm>
          <a:graphic>
            <a:graphicData uri="http://schemas.openxmlformats.org/presentationml/2006/ole">
              <p:oleObj spid="_x0000_s844804" name="Equation" r:id="rId10" imgW="317087" imgH="215619" progId="">
                <p:embed/>
              </p:oleObj>
            </a:graphicData>
          </a:graphic>
        </p:graphicFrame>
        <p:sp>
          <p:nvSpPr>
            <p:cNvPr id="5147" name="PSText"/>
            <p:cNvSpPr txBox="1">
              <a:spLocks noChangeArrowheads="1"/>
            </p:cNvSpPr>
            <p:nvPr/>
          </p:nvSpPr>
          <p:spPr bwMode="auto">
            <a:xfrm>
              <a:off x="1968" y="3072"/>
              <a:ext cx="400" cy="240"/>
            </a:xfrm>
            <a:prstGeom prst="rect">
              <a:avLst/>
            </a:prstGeom>
            <a:noFill/>
            <a:ln w="9525">
              <a:noFill/>
              <a:miter lim="800000"/>
              <a:headEnd/>
              <a:tailEnd/>
            </a:ln>
            <a:effectLst/>
          </p:spPr>
          <p:txBody>
            <a:bodyPr/>
            <a:lstStyle/>
            <a:p>
              <a:r>
                <a:rPr lang="en-US" sz="2400"/>
                <a:t>5.</a:t>
              </a:r>
            </a:p>
          </p:txBody>
        </p:sp>
        <p:sp>
          <p:nvSpPr>
            <p:cNvPr id="5148" name="PSArrow"/>
            <p:cNvSpPr>
              <a:spLocks noChangeArrowheads="1"/>
            </p:cNvSpPr>
            <p:nvPr/>
          </p:nvSpPr>
          <p:spPr bwMode="auto">
            <a:xfrm>
              <a:off x="1848"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151"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50" name="Object 30"/>
          <p:cNvGraphicFramePr>
            <a:graphicFrameLocks noChangeAspect="1"/>
          </p:cNvGraphicFramePr>
          <p:nvPr/>
        </p:nvGraphicFramePr>
        <p:xfrm>
          <a:off x="1981200" y="685800"/>
          <a:ext cx="5791200" cy="609600"/>
        </p:xfrm>
        <a:graphic>
          <a:graphicData uri="http://schemas.openxmlformats.org/presentationml/2006/ole">
            <p:oleObj spid="_x0000_s844803" name="Equation" r:id="rId11" imgW="23241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533400" y="76200"/>
            <a:ext cx="8153400" cy="1647825"/>
          </a:xfrm>
        </p:spPr>
        <p:txBody>
          <a:bodyPr>
            <a:spAutoFit/>
          </a:bodyPr>
          <a:lstStyle/>
          <a:p>
            <a:r>
              <a:rPr lang="en-US" sz="2800"/>
              <a:t>Find the work done by the force field</a:t>
            </a:r>
            <a:br>
              <a:rPr lang="en-US" sz="2800"/>
            </a:br>
            <a:r>
              <a:rPr lang="en-US" sz="2800"/>
              <a:t>                                    on a particle that moves along the parabola </a:t>
            </a:r>
            <a:r>
              <a:rPr lang="en-US" sz="2800" i="1"/>
              <a:t>y</a:t>
            </a:r>
            <a:r>
              <a:rPr lang="en-US" sz="2800"/>
              <a:t> = </a:t>
            </a:r>
            <a:r>
              <a:rPr lang="en-US" sz="2800" i="1"/>
              <a:t>x</a:t>
            </a:r>
            <a:r>
              <a:rPr lang="en-US" sz="2800" baseline="30000"/>
              <a:t>2</a:t>
            </a:r>
            <a:r>
              <a:rPr lang="en-US" sz="2800"/>
              <a:t> from (1, 1) to (2, 4).</a:t>
            </a:r>
          </a:p>
        </p:txBody>
      </p:sp>
      <p:graphicFrame>
        <p:nvGraphicFramePr>
          <p:cNvPr id="6147" name="TPChart"/>
          <p:cNvGraphicFramePr>
            <a:graphicFrameLocks noChangeAspect="1"/>
          </p:cNvGraphicFramePr>
          <p:nvPr/>
        </p:nvGraphicFramePr>
        <p:xfrm>
          <a:off x="4741863" y="1905000"/>
          <a:ext cx="4402137" cy="4953000"/>
        </p:xfrm>
        <a:graphic>
          <a:graphicData uri="http://schemas.openxmlformats.org/presentationml/2006/ole">
            <p:oleObj spid="_x0000_s845826"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457200" y="2119313"/>
            <a:ext cx="2057400" cy="4281487"/>
          </a:xfrm>
        </p:spPr>
        <p:txBody>
          <a:bodyPr>
            <a:spAutoFit/>
          </a:bodyPr>
          <a:lstStyle/>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a:p>
            <a:pPr marL="609600" indent="-609600">
              <a:spcAft>
                <a:spcPct val="70000"/>
              </a:spcAft>
              <a:buFontTx/>
              <a:buAutoNum type="arabicPeriod"/>
            </a:pPr>
            <a:r>
              <a:rPr lang="en-US"/>
              <a:t>x</a:t>
            </a:r>
          </a:p>
        </p:txBody>
      </p:sp>
      <p:graphicFrame>
        <p:nvGraphicFramePr>
          <p:cNvPr id="6149" name="Object 5"/>
          <p:cNvGraphicFramePr>
            <a:graphicFrameLocks noChangeAspect="1"/>
          </p:cNvGraphicFramePr>
          <p:nvPr/>
        </p:nvGraphicFramePr>
        <p:xfrm>
          <a:off x="609600" y="762000"/>
          <a:ext cx="3429000" cy="546100"/>
        </p:xfrm>
        <a:graphic>
          <a:graphicData uri="http://schemas.openxmlformats.org/presentationml/2006/ole">
            <p:oleObj spid="_x0000_s845827" name="Equation" r:id="rId6" imgW="1193800" imgH="190500" progId="">
              <p:embed/>
            </p:oleObj>
          </a:graphicData>
        </a:graphic>
      </p:graphicFrame>
      <p:sp>
        <p:nvSpPr>
          <p:cNvPr id="6152"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1" name="Object 7"/>
          <p:cNvGraphicFramePr>
            <a:graphicFrameLocks noChangeAspect="1"/>
          </p:cNvGraphicFramePr>
          <p:nvPr/>
        </p:nvGraphicFramePr>
        <p:xfrm>
          <a:off x="990600" y="2198688"/>
          <a:ext cx="3284538" cy="506412"/>
        </p:xfrm>
        <a:graphic>
          <a:graphicData uri="http://schemas.openxmlformats.org/presentationml/2006/ole">
            <p:oleObj spid="_x0000_s845828" name="Equation" r:id="rId7" imgW="1231366" imgH="190417" progId="">
              <p:embed/>
            </p:oleObj>
          </a:graphicData>
        </a:graphic>
      </p:graphicFrame>
      <p:sp>
        <p:nvSpPr>
          <p:cNvPr id="6154"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3" name="Object 9"/>
          <p:cNvGraphicFramePr>
            <a:graphicFrameLocks noChangeAspect="1"/>
          </p:cNvGraphicFramePr>
          <p:nvPr/>
        </p:nvGraphicFramePr>
        <p:xfrm>
          <a:off x="974725" y="3113088"/>
          <a:ext cx="3284538" cy="506412"/>
        </p:xfrm>
        <a:graphic>
          <a:graphicData uri="http://schemas.openxmlformats.org/presentationml/2006/ole">
            <p:oleObj spid="_x0000_s845829" name="Equation" r:id="rId8" imgW="1231366" imgH="190417" progId="">
              <p:embed/>
            </p:oleObj>
          </a:graphicData>
        </a:graphic>
      </p:graphicFrame>
      <p:sp>
        <p:nvSpPr>
          <p:cNvPr id="6156"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5" name="Object 11"/>
          <p:cNvGraphicFramePr>
            <a:graphicFrameLocks noChangeAspect="1"/>
          </p:cNvGraphicFramePr>
          <p:nvPr/>
        </p:nvGraphicFramePr>
        <p:xfrm>
          <a:off x="990600" y="4027488"/>
          <a:ext cx="3141663" cy="506412"/>
        </p:xfrm>
        <a:graphic>
          <a:graphicData uri="http://schemas.openxmlformats.org/presentationml/2006/ole">
            <p:oleObj spid="_x0000_s845830" name="Equation" r:id="rId9" imgW="1180588" imgH="190417" progId="">
              <p:embed/>
            </p:oleObj>
          </a:graphicData>
        </a:graphic>
      </p:graphicFrame>
      <p:sp>
        <p:nvSpPr>
          <p:cNvPr id="6158"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7" name="Object 13"/>
          <p:cNvGraphicFramePr>
            <a:graphicFrameLocks noChangeAspect="1"/>
          </p:cNvGraphicFramePr>
          <p:nvPr/>
        </p:nvGraphicFramePr>
        <p:xfrm>
          <a:off x="990600" y="4979988"/>
          <a:ext cx="3284538" cy="506412"/>
        </p:xfrm>
        <a:graphic>
          <a:graphicData uri="http://schemas.openxmlformats.org/presentationml/2006/ole">
            <p:oleObj spid="_x0000_s845831" name="Equation" r:id="rId10" imgW="1231366" imgH="190417" progId="">
              <p:embed/>
            </p:oleObj>
          </a:graphicData>
        </a:graphic>
      </p:graphicFrame>
      <p:sp>
        <p:nvSpPr>
          <p:cNvPr id="6160"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9" name="Object 15"/>
          <p:cNvGraphicFramePr>
            <a:graphicFrameLocks noChangeAspect="1"/>
          </p:cNvGraphicFramePr>
          <p:nvPr/>
        </p:nvGraphicFramePr>
        <p:xfrm>
          <a:off x="990600" y="5867400"/>
          <a:ext cx="3200400" cy="506413"/>
        </p:xfrm>
        <a:graphic>
          <a:graphicData uri="http://schemas.openxmlformats.org/presentationml/2006/ole">
            <p:oleObj spid="_x0000_s845832" name="Equation" r:id="rId11" imgW="12065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14288"/>
            <a:ext cx="8229600" cy="2500312"/>
          </a:xfrm>
        </p:spPr>
        <p:txBody>
          <a:bodyPr>
            <a:spAutoFit/>
          </a:bodyPr>
          <a:lstStyle/>
          <a:p>
            <a:pPr>
              <a:lnSpc>
                <a:spcPct val="125000"/>
              </a:lnSpc>
            </a:pPr>
            <a:r>
              <a:rPr lang="en-US" sz="2800"/>
              <a:t>Use Green's Theorem and/or a computer algebra system to evaluate                , where</a:t>
            </a:r>
            <a:br>
              <a:rPr lang="en-US" sz="2800"/>
            </a:br>
            <a:r>
              <a:rPr lang="en-US" sz="2800"/>
              <a:t>                                               , and </a:t>
            </a:r>
            <a:r>
              <a:rPr lang="en-US" sz="2800" i="1"/>
              <a:t>C</a:t>
            </a:r>
            <a:r>
              <a:rPr lang="en-US" sz="2800"/>
              <a:t> is the circle </a:t>
            </a:r>
            <a:r>
              <a:rPr lang="en-US" sz="2800" i="1"/>
              <a:t>x</a:t>
            </a:r>
            <a:r>
              <a:rPr lang="en-US" sz="2800" baseline="30000"/>
              <a:t>2</a:t>
            </a:r>
            <a:r>
              <a:rPr lang="en-US" sz="2800"/>
              <a:t> + </a:t>
            </a:r>
            <a:r>
              <a:rPr lang="en-US" sz="2800" i="1"/>
              <a:t>y</a:t>
            </a:r>
            <a:r>
              <a:rPr lang="en-US" sz="2800" baseline="30000"/>
              <a:t>2</a:t>
            </a:r>
            <a:r>
              <a:rPr lang="en-US" sz="2800"/>
              <a:t> = 16.</a:t>
            </a:r>
          </a:p>
        </p:txBody>
      </p:sp>
      <p:graphicFrame>
        <p:nvGraphicFramePr>
          <p:cNvPr id="7171" name="TPChart"/>
          <p:cNvGraphicFramePr>
            <a:graphicFrameLocks noChangeAspect="1"/>
          </p:cNvGraphicFramePr>
          <p:nvPr/>
        </p:nvGraphicFramePr>
        <p:xfrm>
          <a:off x="4810125" y="1981200"/>
          <a:ext cx="4333875" cy="4876800"/>
        </p:xfrm>
        <a:graphic>
          <a:graphicData uri="http://schemas.openxmlformats.org/presentationml/2006/ole">
            <p:oleObj spid="_x0000_s846850" name="Chart" r:id="rId5" imgW="4571989" imgH="5143584" progId="MSGraph.Chart.8">
              <p:embed followColorScheme="full"/>
            </p:oleObj>
          </a:graphicData>
        </a:graphic>
      </p:graphicFrame>
      <p:sp>
        <p:nvSpPr>
          <p:cNvPr id="7172" name="TPAnswers" hidden="1"/>
          <p:cNvSpPr>
            <a:spLocks noGrp="1" noChangeArrowheads="1"/>
          </p:cNvSpPr>
          <p:nvPr>
            <p:ph type="body" idx="1"/>
            <p:custDataLst>
              <p:tags r:id="rId3"/>
            </p:custDataLst>
          </p:nvPr>
        </p:nvSpPr>
        <p:spPr>
          <a:xfrm>
            <a:off x="304800" y="68580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7174" name="Rectangle 6"/>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7176" name="Rectangle 8"/>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7178" name="Rectangle 10"/>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7180" name="Rectangle 12"/>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7182" name="Rectangle 14"/>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2895600"/>
            <a:ext cx="1982788" cy="820738"/>
            <a:chOff x="312" y="1392"/>
            <a:chExt cx="1249" cy="517"/>
          </a:xfrm>
        </p:grpSpPr>
        <p:graphicFrame>
          <p:nvGraphicFramePr>
            <p:cNvPr id="7173" name="PSPic"/>
            <p:cNvGraphicFramePr>
              <a:graphicFrameLocks noChangeAspect="1"/>
            </p:cNvGraphicFramePr>
            <p:nvPr/>
          </p:nvGraphicFramePr>
          <p:xfrm>
            <a:off x="432" y="1632"/>
            <a:ext cx="1129" cy="277"/>
          </p:xfrm>
          <a:graphic>
            <a:graphicData uri="http://schemas.openxmlformats.org/presentationml/2006/ole">
              <p:oleObj spid="_x0000_s846857" name="Equation" r:id="rId6" imgW="685800" imgH="165100" progId="">
                <p:embed/>
              </p:oleObj>
            </a:graphicData>
          </a:graphic>
        </p:graphicFrame>
        <p:sp>
          <p:nvSpPr>
            <p:cNvPr id="7183" name="PSText"/>
            <p:cNvSpPr txBox="1">
              <a:spLocks noChangeArrowheads="1"/>
            </p:cNvSpPr>
            <p:nvPr/>
          </p:nvSpPr>
          <p:spPr bwMode="auto">
            <a:xfrm>
              <a:off x="432" y="1392"/>
              <a:ext cx="400" cy="240"/>
            </a:xfrm>
            <a:prstGeom prst="rect">
              <a:avLst/>
            </a:prstGeom>
            <a:noFill/>
            <a:ln w="9525">
              <a:noFill/>
              <a:miter lim="800000"/>
              <a:headEnd/>
              <a:tailEnd/>
            </a:ln>
            <a:effectLst/>
          </p:spPr>
          <p:txBody>
            <a:bodyPr/>
            <a:lstStyle/>
            <a:p>
              <a:r>
                <a:rPr lang="en-US" sz="2400"/>
                <a:t>1.</a:t>
              </a:r>
            </a:p>
          </p:txBody>
        </p:sp>
        <p:sp>
          <p:nvSpPr>
            <p:cNvPr id="7184" name="PSArrow"/>
            <p:cNvSpPr>
              <a:spLocks noChangeArrowheads="1"/>
            </p:cNvSpPr>
            <p:nvPr/>
          </p:nvSpPr>
          <p:spPr bwMode="auto">
            <a:xfrm>
              <a:off x="31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895600"/>
            <a:ext cx="1625600" cy="820738"/>
            <a:chOff x="1704" y="1392"/>
            <a:chExt cx="1024" cy="517"/>
          </a:xfrm>
        </p:grpSpPr>
        <p:graphicFrame>
          <p:nvGraphicFramePr>
            <p:cNvPr id="7175" name="PSPic"/>
            <p:cNvGraphicFramePr>
              <a:graphicFrameLocks noChangeAspect="1"/>
            </p:cNvGraphicFramePr>
            <p:nvPr/>
          </p:nvGraphicFramePr>
          <p:xfrm>
            <a:off x="1824" y="1632"/>
            <a:ext cx="904" cy="277"/>
          </p:xfrm>
          <a:graphic>
            <a:graphicData uri="http://schemas.openxmlformats.org/presentationml/2006/ole">
              <p:oleObj spid="_x0000_s846856" name="Equation" r:id="rId7" imgW="545626" imgH="164957" progId="">
                <p:embed/>
              </p:oleObj>
            </a:graphicData>
          </a:graphic>
        </p:graphicFrame>
        <p:sp>
          <p:nvSpPr>
            <p:cNvPr id="7186" name="PSText"/>
            <p:cNvSpPr txBox="1">
              <a:spLocks noChangeArrowheads="1"/>
            </p:cNvSpPr>
            <p:nvPr/>
          </p:nvSpPr>
          <p:spPr bwMode="auto">
            <a:xfrm>
              <a:off x="1824" y="1392"/>
              <a:ext cx="400" cy="240"/>
            </a:xfrm>
            <a:prstGeom prst="rect">
              <a:avLst/>
            </a:prstGeom>
            <a:noFill/>
            <a:ln w="9525">
              <a:noFill/>
              <a:miter lim="800000"/>
              <a:headEnd/>
              <a:tailEnd/>
            </a:ln>
            <a:effectLst/>
          </p:spPr>
          <p:txBody>
            <a:bodyPr/>
            <a:lstStyle/>
            <a:p>
              <a:r>
                <a:rPr lang="en-US" sz="2400"/>
                <a:t>2.</a:t>
              </a:r>
            </a:p>
          </p:txBody>
        </p:sp>
        <p:sp>
          <p:nvSpPr>
            <p:cNvPr id="7187" name="PSArrow"/>
            <p:cNvSpPr>
              <a:spLocks noChangeArrowheads="1"/>
            </p:cNvSpPr>
            <p:nvPr/>
          </p:nvSpPr>
          <p:spPr bwMode="auto">
            <a:xfrm>
              <a:off x="1704"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4151313"/>
            <a:ext cx="2024063" cy="820737"/>
            <a:chOff x="936" y="2304"/>
            <a:chExt cx="1275" cy="517"/>
          </a:xfrm>
        </p:grpSpPr>
        <p:graphicFrame>
          <p:nvGraphicFramePr>
            <p:cNvPr id="7177" name="PSPic"/>
            <p:cNvGraphicFramePr>
              <a:graphicFrameLocks noChangeAspect="1"/>
            </p:cNvGraphicFramePr>
            <p:nvPr/>
          </p:nvGraphicFramePr>
          <p:xfrm>
            <a:off x="1056" y="2544"/>
            <a:ext cx="1155" cy="277"/>
          </p:xfrm>
          <a:graphic>
            <a:graphicData uri="http://schemas.openxmlformats.org/presentationml/2006/ole">
              <p:oleObj spid="_x0000_s846855" name="Equation" r:id="rId8" imgW="698500" imgH="165100" progId="">
                <p:embed/>
              </p:oleObj>
            </a:graphicData>
          </a:graphic>
        </p:graphicFrame>
        <p:sp>
          <p:nvSpPr>
            <p:cNvPr id="7189" name="PSText"/>
            <p:cNvSpPr txBox="1">
              <a:spLocks noChangeArrowheads="1"/>
            </p:cNvSpPr>
            <p:nvPr/>
          </p:nvSpPr>
          <p:spPr bwMode="auto">
            <a:xfrm>
              <a:off x="1056" y="2304"/>
              <a:ext cx="400" cy="240"/>
            </a:xfrm>
            <a:prstGeom prst="rect">
              <a:avLst/>
            </a:prstGeom>
            <a:noFill/>
            <a:ln w="9525">
              <a:noFill/>
              <a:miter lim="800000"/>
              <a:headEnd/>
              <a:tailEnd/>
            </a:ln>
            <a:effectLst/>
          </p:spPr>
          <p:txBody>
            <a:bodyPr/>
            <a:lstStyle/>
            <a:p>
              <a:r>
                <a:rPr lang="en-US" sz="2400"/>
                <a:t>3.</a:t>
              </a:r>
            </a:p>
          </p:txBody>
        </p:sp>
        <p:sp>
          <p:nvSpPr>
            <p:cNvPr id="7190" name="PSArrow"/>
            <p:cNvSpPr>
              <a:spLocks noChangeArrowheads="1"/>
            </p:cNvSpPr>
            <p:nvPr/>
          </p:nvSpPr>
          <p:spPr bwMode="auto">
            <a:xfrm>
              <a:off x="936"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276850"/>
            <a:ext cx="1782763" cy="820738"/>
            <a:chOff x="360" y="3206"/>
            <a:chExt cx="1123" cy="517"/>
          </a:xfrm>
        </p:grpSpPr>
        <p:graphicFrame>
          <p:nvGraphicFramePr>
            <p:cNvPr id="7179" name="PSPic"/>
            <p:cNvGraphicFramePr>
              <a:graphicFrameLocks noChangeAspect="1"/>
            </p:cNvGraphicFramePr>
            <p:nvPr/>
          </p:nvGraphicFramePr>
          <p:xfrm>
            <a:off x="480" y="3446"/>
            <a:ext cx="1003" cy="277"/>
          </p:xfrm>
          <a:graphic>
            <a:graphicData uri="http://schemas.openxmlformats.org/presentationml/2006/ole">
              <p:oleObj spid="_x0000_s846854" name="Equation" r:id="rId9" imgW="609600" imgH="165100" progId="">
                <p:embed/>
              </p:oleObj>
            </a:graphicData>
          </a:graphic>
        </p:graphicFrame>
        <p:sp>
          <p:nvSpPr>
            <p:cNvPr id="7192" name="PSText"/>
            <p:cNvSpPr txBox="1">
              <a:spLocks noChangeArrowheads="1"/>
            </p:cNvSpPr>
            <p:nvPr/>
          </p:nvSpPr>
          <p:spPr bwMode="auto">
            <a:xfrm>
              <a:off x="480" y="3206"/>
              <a:ext cx="400" cy="240"/>
            </a:xfrm>
            <a:prstGeom prst="rect">
              <a:avLst/>
            </a:prstGeom>
            <a:noFill/>
            <a:ln w="9525">
              <a:noFill/>
              <a:miter lim="800000"/>
              <a:headEnd/>
              <a:tailEnd/>
            </a:ln>
            <a:effectLst/>
          </p:spPr>
          <p:txBody>
            <a:bodyPr/>
            <a:lstStyle/>
            <a:p>
              <a:r>
                <a:rPr lang="en-US" sz="2400"/>
                <a:t>4.</a:t>
              </a:r>
            </a:p>
          </p:txBody>
        </p:sp>
        <p:sp>
          <p:nvSpPr>
            <p:cNvPr id="7193" name="PSArrow"/>
            <p:cNvSpPr>
              <a:spLocks noChangeArrowheads="1"/>
            </p:cNvSpPr>
            <p:nvPr/>
          </p:nvSpPr>
          <p:spPr bwMode="auto">
            <a:xfrm>
              <a:off x="360" y="336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5194300"/>
            <a:ext cx="1943100" cy="920750"/>
            <a:chOff x="1704" y="3168"/>
            <a:chExt cx="1224" cy="580"/>
          </a:xfrm>
        </p:grpSpPr>
        <p:graphicFrame>
          <p:nvGraphicFramePr>
            <p:cNvPr id="7181" name="PSPic"/>
            <p:cNvGraphicFramePr>
              <a:graphicFrameLocks noChangeAspect="1"/>
            </p:cNvGraphicFramePr>
            <p:nvPr/>
          </p:nvGraphicFramePr>
          <p:xfrm>
            <a:off x="1824" y="3408"/>
            <a:ext cx="1104" cy="340"/>
          </p:xfrm>
          <a:graphic>
            <a:graphicData uri="http://schemas.openxmlformats.org/presentationml/2006/ole">
              <p:oleObj spid="_x0000_s846853" name="Equation" r:id="rId10" imgW="673100" imgH="203200" progId="">
                <p:embed/>
              </p:oleObj>
            </a:graphicData>
          </a:graphic>
        </p:graphicFrame>
        <p:sp>
          <p:nvSpPr>
            <p:cNvPr id="7195" name="PSText"/>
            <p:cNvSpPr txBox="1">
              <a:spLocks noChangeArrowheads="1"/>
            </p:cNvSpPr>
            <p:nvPr/>
          </p:nvSpPr>
          <p:spPr bwMode="auto">
            <a:xfrm>
              <a:off x="1824" y="3168"/>
              <a:ext cx="400" cy="240"/>
            </a:xfrm>
            <a:prstGeom prst="rect">
              <a:avLst/>
            </a:prstGeom>
            <a:noFill/>
            <a:ln w="9525">
              <a:noFill/>
              <a:miter lim="800000"/>
              <a:headEnd/>
              <a:tailEnd/>
            </a:ln>
            <a:effectLst/>
          </p:spPr>
          <p:txBody>
            <a:bodyPr/>
            <a:lstStyle/>
            <a:p>
              <a:r>
                <a:rPr lang="en-US" sz="2400"/>
                <a:t>5.</a:t>
              </a:r>
            </a:p>
          </p:txBody>
        </p:sp>
        <p:sp>
          <p:nvSpPr>
            <p:cNvPr id="7196" name="PSArrow"/>
            <p:cNvSpPr>
              <a:spLocks noChangeArrowheads="1"/>
            </p:cNvSpPr>
            <p:nvPr/>
          </p:nvSpPr>
          <p:spPr bwMode="auto">
            <a:xfrm>
              <a:off x="1704"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7199" name="Rectangle 31"/>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98" name="Object 30"/>
          <p:cNvGraphicFramePr>
            <a:graphicFrameLocks noChangeAspect="1"/>
          </p:cNvGraphicFramePr>
          <p:nvPr/>
        </p:nvGraphicFramePr>
        <p:xfrm>
          <a:off x="3581400" y="785813"/>
          <a:ext cx="1524000" cy="814387"/>
        </p:xfrm>
        <a:graphic>
          <a:graphicData uri="http://schemas.openxmlformats.org/presentationml/2006/ole">
            <p:oleObj spid="_x0000_s846851" name="Equation" r:id="rId11" imgW="787400" imgH="419100" progId="">
              <p:embed/>
            </p:oleObj>
          </a:graphicData>
        </a:graphic>
      </p:graphicFrame>
      <p:sp>
        <p:nvSpPr>
          <p:cNvPr id="7201"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200" name="Object 32"/>
          <p:cNvGraphicFramePr>
            <a:graphicFrameLocks noChangeAspect="1"/>
          </p:cNvGraphicFramePr>
          <p:nvPr/>
        </p:nvGraphicFramePr>
        <p:xfrm>
          <a:off x="533400" y="1490663"/>
          <a:ext cx="4572000" cy="566737"/>
        </p:xfrm>
        <a:graphic>
          <a:graphicData uri="http://schemas.openxmlformats.org/presentationml/2006/ole">
            <p:oleObj spid="_x0000_s846852" name="Equation" r:id="rId12" imgW="1714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109538"/>
            <a:ext cx="8229600" cy="1096962"/>
          </a:xfrm>
        </p:spPr>
        <p:txBody>
          <a:bodyPr>
            <a:spAutoFit/>
          </a:bodyPr>
          <a:lstStyle/>
          <a:p>
            <a:r>
              <a:rPr lang="en-US" sz="2400"/>
              <a:t>Use Green's Theorem to evaluate the line integral along the given positively oriented curve.  </a:t>
            </a:r>
          </a:p>
        </p:txBody>
      </p:sp>
      <p:graphicFrame>
        <p:nvGraphicFramePr>
          <p:cNvPr id="8195" name="TPChart"/>
          <p:cNvGraphicFramePr>
            <a:graphicFrameLocks noChangeAspect="1"/>
          </p:cNvGraphicFramePr>
          <p:nvPr/>
        </p:nvGraphicFramePr>
        <p:xfrm>
          <a:off x="4572000" y="1714500"/>
          <a:ext cx="4572000" cy="5143500"/>
        </p:xfrm>
        <a:graphic>
          <a:graphicData uri="http://schemas.openxmlformats.org/presentationml/2006/ole">
            <p:oleObj spid="_x0000_s847874"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457200" y="3830638"/>
            <a:ext cx="4114800" cy="2570162"/>
          </a:xfrm>
        </p:spPr>
        <p:txBody>
          <a:bodyPr>
            <a:spAutoFit/>
          </a:bodyPr>
          <a:lstStyle/>
          <a:p>
            <a:pPr marL="609600" indent="-609600">
              <a:buFontTx/>
              <a:buAutoNum type="arabicPeriod"/>
            </a:pPr>
            <a:r>
              <a:rPr lang="en-US" sz="2800"/>
              <a:t>0</a:t>
            </a:r>
          </a:p>
          <a:p>
            <a:pPr marL="609600" indent="-609600">
              <a:buFontTx/>
              <a:buAutoNum type="arabicPeriod"/>
            </a:pPr>
            <a:r>
              <a:rPr lang="en-US" sz="2800"/>
              <a:t>33.333333</a:t>
            </a:r>
          </a:p>
          <a:p>
            <a:pPr marL="609600" indent="-609600">
              <a:buFontTx/>
              <a:buAutoNum type="arabicPeriod"/>
            </a:pPr>
            <a:r>
              <a:rPr lang="en-US" sz="2800"/>
              <a:t>20</a:t>
            </a:r>
          </a:p>
          <a:p>
            <a:pPr marL="609600" indent="-609600">
              <a:buFontTx/>
              <a:buAutoNum type="arabicPeriod"/>
            </a:pPr>
            <a:r>
              <a:rPr lang="en-US" sz="2800"/>
              <a:t>100</a:t>
            </a:r>
          </a:p>
          <a:p>
            <a:pPr marL="609600" indent="-609600">
              <a:buFontTx/>
              <a:buAutoNum type="arabicPeriod"/>
            </a:pPr>
            <a:r>
              <a:rPr lang="en-US" sz="2800"/>
              <a:t>136</a:t>
            </a:r>
          </a:p>
        </p:txBody>
      </p:sp>
      <p:sp>
        <p:nvSpPr>
          <p:cNvPr id="8197" name="Text Box 5"/>
          <p:cNvSpPr txBox="1">
            <a:spLocks noChangeArrowheads="1"/>
          </p:cNvSpPr>
          <p:nvPr/>
        </p:nvSpPr>
        <p:spPr bwMode="auto">
          <a:xfrm>
            <a:off x="457200" y="2181225"/>
            <a:ext cx="4191000" cy="1552575"/>
          </a:xfrm>
          <a:prstGeom prst="rect">
            <a:avLst/>
          </a:prstGeom>
          <a:noFill/>
          <a:ln w="9525">
            <a:noFill/>
            <a:miter lim="800000"/>
            <a:headEnd/>
            <a:tailEnd/>
          </a:ln>
          <a:effectLst/>
        </p:spPr>
        <p:txBody>
          <a:bodyPr>
            <a:spAutoFit/>
          </a:bodyPr>
          <a:lstStyle/>
          <a:p>
            <a:pPr>
              <a:spcBef>
                <a:spcPct val="50000"/>
              </a:spcBef>
            </a:pPr>
            <a:r>
              <a:rPr lang="en-US" sz="2400" i="1">
                <a:solidFill>
                  <a:schemeClr val="tx2"/>
                </a:solidFill>
              </a:rPr>
              <a:t>C</a:t>
            </a:r>
            <a:r>
              <a:rPr lang="en-US" sz="2400">
                <a:solidFill>
                  <a:schemeClr val="tx2"/>
                </a:solidFill>
              </a:rPr>
              <a:t> consists of the line segment from (-3, 0) to (3, 0) and the top half of the circle </a:t>
            </a:r>
            <a:r>
              <a:rPr lang="en-US" sz="2400" i="1">
                <a:solidFill>
                  <a:schemeClr val="tx2"/>
                </a:solidFill>
              </a:rPr>
              <a:t>x</a:t>
            </a:r>
            <a:r>
              <a:rPr lang="en-US" sz="2400" baseline="30000">
                <a:solidFill>
                  <a:schemeClr val="tx2"/>
                </a:solidFill>
              </a:rPr>
              <a:t>2</a:t>
            </a:r>
            <a:r>
              <a:rPr lang="en-US" sz="2400">
                <a:solidFill>
                  <a:schemeClr val="tx2"/>
                </a:solidFill>
              </a:rPr>
              <a:t> + </a:t>
            </a:r>
            <a:r>
              <a:rPr lang="en-US" sz="2400" i="1">
                <a:solidFill>
                  <a:schemeClr val="tx2"/>
                </a:solidFill>
              </a:rPr>
              <a:t>y</a:t>
            </a:r>
            <a:r>
              <a:rPr lang="en-US" sz="2400" baseline="30000">
                <a:solidFill>
                  <a:schemeClr val="tx2"/>
                </a:solidFill>
              </a:rPr>
              <a:t>2</a:t>
            </a:r>
            <a:r>
              <a:rPr lang="en-US" sz="2400">
                <a:solidFill>
                  <a:schemeClr val="tx2"/>
                </a:solidFill>
              </a:rPr>
              <a:t> = 9.</a:t>
            </a:r>
          </a:p>
        </p:txBody>
      </p:sp>
      <p:sp>
        <p:nvSpPr>
          <p:cNvPr id="8199" name="Rectangle 7"/>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8" name="Object 6"/>
          <p:cNvGraphicFramePr>
            <a:graphicFrameLocks noChangeAspect="1"/>
          </p:cNvGraphicFramePr>
          <p:nvPr/>
        </p:nvGraphicFramePr>
        <p:xfrm>
          <a:off x="533400" y="1143000"/>
          <a:ext cx="3200400" cy="993775"/>
        </p:xfrm>
        <a:graphic>
          <a:graphicData uri="http://schemas.openxmlformats.org/presentationml/2006/ole">
            <p:oleObj spid="_x0000_s847875" name="Equation" r:id="rId6" imgW="1346200" imgH="4191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182563"/>
            <a:ext cx="8229600" cy="1341437"/>
          </a:xfrm>
        </p:spPr>
        <p:txBody>
          <a:bodyPr>
            <a:spAutoFit/>
          </a:bodyPr>
          <a:lstStyle/>
          <a:p>
            <a:r>
              <a:rPr lang="en-US" sz="3200"/>
              <a:t>Find the correct identity, if </a:t>
            </a:r>
            <a:r>
              <a:rPr lang="en-US" sz="3200">
                <a:cs typeface="Arial" charset="0"/>
              </a:rPr>
              <a:t>ƒ</a:t>
            </a:r>
            <a:r>
              <a:rPr lang="en-US" sz="3200"/>
              <a:t> is a scalar field, </a:t>
            </a:r>
            <a:r>
              <a:rPr lang="en-US" sz="3200" b="1"/>
              <a:t>F</a:t>
            </a:r>
            <a:r>
              <a:rPr lang="en-US" sz="3200"/>
              <a:t> and </a:t>
            </a:r>
            <a:r>
              <a:rPr lang="en-US" sz="3200" b="1"/>
              <a:t>G</a:t>
            </a:r>
            <a:r>
              <a:rPr lang="en-US" sz="3200"/>
              <a:t> are vector fields.</a:t>
            </a:r>
          </a:p>
        </p:txBody>
      </p:sp>
      <p:graphicFrame>
        <p:nvGraphicFramePr>
          <p:cNvPr id="9219" name="TPChart"/>
          <p:cNvGraphicFramePr>
            <a:graphicFrameLocks noChangeAspect="1"/>
          </p:cNvGraphicFramePr>
          <p:nvPr/>
        </p:nvGraphicFramePr>
        <p:xfrm>
          <a:off x="5334000" y="2057400"/>
          <a:ext cx="3810000" cy="4800600"/>
        </p:xfrm>
        <a:graphic>
          <a:graphicData uri="http://schemas.openxmlformats.org/presentationml/2006/ole">
            <p:oleObj spid="_x0000_s848898"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304800" y="2286000"/>
            <a:ext cx="4572000" cy="2376488"/>
          </a:xfrm>
        </p:spPr>
        <p:txBody>
          <a:bodyPr>
            <a:spAutoFit/>
          </a:bodyPr>
          <a:lstStyle/>
          <a:p>
            <a:pPr marL="609600" indent="-609600">
              <a:spcAft>
                <a:spcPct val="25000"/>
              </a:spcAft>
              <a:buFontTx/>
              <a:buAutoNum type="arabicPeriod"/>
            </a:pPr>
            <a:r>
              <a:rPr lang="en-US" sz="2800"/>
              <a:t>div(</a:t>
            </a:r>
            <a:r>
              <a:rPr lang="en-US" sz="2800" i="1"/>
              <a:t>f</a:t>
            </a:r>
            <a:r>
              <a:rPr lang="en-US" sz="2800"/>
              <a:t> </a:t>
            </a:r>
            <a:r>
              <a:rPr lang="en-US" sz="2800" b="1"/>
              <a:t>F</a:t>
            </a:r>
            <a:r>
              <a:rPr lang="en-US" sz="2800"/>
              <a:t>) = </a:t>
            </a:r>
            <a:r>
              <a:rPr lang="en-US" sz="2800" i="1"/>
              <a:t>f</a:t>
            </a:r>
            <a:r>
              <a:rPr lang="en-US" sz="2800"/>
              <a:t> curl(</a:t>
            </a:r>
            <a:r>
              <a:rPr lang="en-US" sz="2800" b="1"/>
              <a:t>F</a:t>
            </a:r>
            <a:r>
              <a:rPr lang="en-US" sz="2800"/>
              <a:t>) +  </a:t>
            </a:r>
          </a:p>
          <a:p>
            <a:pPr marL="609600" indent="-609600">
              <a:spcAft>
                <a:spcPct val="25000"/>
              </a:spcAft>
              <a:buFontTx/>
              <a:buAutoNum type="arabicPeriod"/>
            </a:pPr>
            <a:r>
              <a:rPr lang="en-US" sz="2800"/>
              <a:t>div(</a:t>
            </a:r>
            <a:r>
              <a:rPr lang="en-US" sz="2800" i="1"/>
              <a:t>f</a:t>
            </a:r>
            <a:r>
              <a:rPr lang="en-US" sz="2800"/>
              <a:t> </a:t>
            </a:r>
            <a:r>
              <a:rPr lang="en-US" sz="2800" b="1"/>
              <a:t>F</a:t>
            </a:r>
            <a:r>
              <a:rPr lang="en-US" sz="2800"/>
              <a:t>) = </a:t>
            </a:r>
            <a:r>
              <a:rPr lang="en-US" sz="2800" i="1"/>
              <a:t>f</a:t>
            </a:r>
            <a:r>
              <a:rPr lang="en-US" sz="2800"/>
              <a:t> div(</a:t>
            </a:r>
            <a:r>
              <a:rPr lang="en-US" sz="2800" b="1"/>
              <a:t>F</a:t>
            </a:r>
            <a:r>
              <a:rPr lang="en-US" sz="2800"/>
              <a:t>) +  </a:t>
            </a:r>
          </a:p>
          <a:p>
            <a:pPr marL="609600" indent="-609600">
              <a:spcAft>
                <a:spcPct val="25000"/>
              </a:spcAft>
              <a:buFontTx/>
              <a:buAutoNum type="arabicPeriod"/>
            </a:pPr>
            <a:r>
              <a:rPr lang="en-US" sz="2800"/>
              <a:t>curl(</a:t>
            </a:r>
            <a:r>
              <a:rPr lang="en-US" sz="2800" i="1"/>
              <a:t>f</a:t>
            </a:r>
            <a:r>
              <a:rPr lang="en-US" sz="2800"/>
              <a:t> </a:t>
            </a:r>
            <a:r>
              <a:rPr lang="en-US" sz="2800" b="1"/>
              <a:t>F</a:t>
            </a:r>
            <a:r>
              <a:rPr lang="en-US" sz="2800"/>
              <a:t>) = </a:t>
            </a:r>
            <a:r>
              <a:rPr lang="en-US" sz="2800" i="1"/>
              <a:t>f</a:t>
            </a:r>
            <a:r>
              <a:rPr lang="en-US" sz="2800"/>
              <a:t> div(</a:t>
            </a:r>
            <a:r>
              <a:rPr lang="en-US" sz="2800" b="1"/>
              <a:t>F</a:t>
            </a:r>
            <a:r>
              <a:rPr lang="en-US" sz="2800"/>
              <a:t>) +  </a:t>
            </a:r>
          </a:p>
          <a:p>
            <a:pPr marL="609600" indent="-609600">
              <a:spcAft>
                <a:spcPct val="25000"/>
              </a:spcAft>
              <a:buFontTx/>
              <a:buAutoNum type="arabicPeriod"/>
            </a:pPr>
            <a:r>
              <a:rPr lang="en-US" sz="2800"/>
              <a:t>None of these</a:t>
            </a:r>
          </a:p>
        </p:txBody>
      </p:sp>
      <p:sp>
        <p:nvSpPr>
          <p:cNvPr id="922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4038600" y="2370138"/>
          <a:ext cx="1322388" cy="525462"/>
        </p:xfrm>
        <a:graphic>
          <a:graphicData uri="http://schemas.openxmlformats.org/presentationml/2006/ole">
            <p:oleObj spid="_x0000_s848899" name="Equation" r:id="rId6" imgW="482600" imgH="190500" progId="">
              <p:embed/>
            </p:oleObj>
          </a:graphicData>
        </a:graphic>
      </p:graphicFrame>
      <p:sp>
        <p:nvSpPr>
          <p:cNvPr id="9224"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3962400" y="2979738"/>
          <a:ext cx="989013" cy="525462"/>
        </p:xfrm>
        <a:graphic>
          <a:graphicData uri="http://schemas.openxmlformats.org/presentationml/2006/ole">
            <p:oleObj spid="_x0000_s848900" name="Equation" r:id="rId7" imgW="355600" imgH="190500" progId="">
              <p:embed/>
            </p:oleObj>
          </a:graphicData>
        </a:graphic>
      </p:graphicFrame>
      <p:sp>
        <p:nvSpPr>
          <p:cNvPr id="9226"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5" name="Object 9"/>
          <p:cNvGraphicFramePr>
            <a:graphicFrameLocks noChangeAspect="1"/>
          </p:cNvGraphicFramePr>
          <p:nvPr/>
        </p:nvGraphicFramePr>
        <p:xfrm>
          <a:off x="4038600" y="3589338"/>
          <a:ext cx="990600" cy="525462"/>
        </p:xfrm>
        <a:graphic>
          <a:graphicData uri="http://schemas.openxmlformats.org/presentationml/2006/ole">
            <p:oleObj spid="_x0000_s848901" name="Equation" r:id="rId8" imgW="3556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114300"/>
            <a:ext cx="8229600" cy="1465263"/>
          </a:xfrm>
        </p:spPr>
        <p:txBody>
          <a:bodyPr>
            <a:spAutoFit/>
          </a:bodyPr>
          <a:lstStyle/>
          <a:p>
            <a:r>
              <a:rPr lang="en-US" sz="3600"/>
              <a:t>Which of the equations below is an equation of a cone?</a:t>
            </a:r>
          </a:p>
        </p:txBody>
      </p:sp>
      <p:graphicFrame>
        <p:nvGraphicFramePr>
          <p:cNvPr id="10243" name="TPChart"/>
          <p:cNvGraphicFramePr>
            <a:graphicFrameLocks noChangeAspect="1"/>
          </p:cNvGraphicFramePr>
          <p:nvPr/>
        </p:nvGraphicFramePr>
        <p:xfrm>
          <a:off x="4724400" y="1714500"/>
          <a:ext cx="4419600" cy="5143500"/>
        </p:xfrm>
        <a:graphic>
          <a:graphicData uri="http://schemas.openxmlformats.org/presentationml/2006/ole">
            <p:oleObj spid="_x0000_s849922"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457200" y="2089150"/>
            <a:ext cx="4114800" cy="1416050"/>
          </a:xfrm>
        </p:spPr>
        <p:txBody>
          <a:bodyPr>
            <a:spAutoFit/>
          </a:bodyPr>
          <a:lstStyle/>
          <a:p>
            <a:pPr marL="609600" indent="-609600">
              <a:spcAft>
                <a:spcPct val="90000"/>
              </a:spcAft>
              <a:buFontTx/>
              <a:buAutoNum type="arabicPeriod"/>
            </a:pPr>
            <a:r>
              <a:rPr lang="en-US" sz="2800"/>
              <a:t>x</a:t>
            </a:r>
          </a:p>
          <a:p>
            <a:pPr marL="609600" indent="-609600">
              <a:spcAft>
                <a:spcPct val="90000"/>
              </a:spcAft>
              <a:buFontTx/>
              <a:buAutoNum type="arabicPeriod"/>
            </a:pPr>
            <a:r>
              <a:rPr lang="en-US" sz="2800"/>
              <a:t>x</a:t>
            </a:r>
          </a:p>
        </p:txBody>
      </p:sp>
      <p:sp>
        <p:nvSpPr>
          <p:cNvPr id="1024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914400" y="2057400"/>
          <a:ext cx="3794125" cy="563563"/>
        </p:xfrm>
        <a:graphic>
          <a:graphicData uri="http://schemas.openxmlformats.org/presentationml/2006/ole">
            <p:oleObj spid="_x0000_s849923" name="Equation" r:id="rId6" imgW="1434477" imgH="215806" progId="">
              <p:embed/>
            </p:oleObj>
          </a:graphicData>
        </a:graphic>
      </p:graphicFrame>
      <p:sp>
        <p:nvSpPr>
          <p:cNvPr id="1024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7" name="Object 7"/>
          <p:cNvGraphicFramePr>
            <a:graphicFrameLocks noChangeAspect="1"/>
          </p:cNvGraphicFramePr>
          <p:nvPr/>
        </p:nvGraphicFramePr>
        <p:xfrm>
          <a:off x="914400" y="2987675"/>
          <a:ext cx="4495800" cy="563563"/>
        </p:xfrm>
        <a:graphic>
          <a:graphicData uri="http://schemas.openxmlformats.org/presentationml/2006/ole">
            <p:oleObj spid="_x0000_s849924" name="Equation" r:id="rId7" imgW="1701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242888"/>
            <a:ext cx="8229600" cy="1281112"/>
          </a:xfrm>
        </p:spPr>
        <p:txBody>
          <a:bodyPr>
            <a:spAutoFit/>
          </a:bodyPr>
          <a:lstStyle/>
          <a:p>
            <a:pPr>
              <a:lnSpc>
                <a:spcPct val="125000"/>
              </a:lnSpc>
            </a:pPr>
            <a:r>
              <a:rPr lang="en-US" sz="2400"/>
              <a:t>Suppose that                                                  where </a:t>
            </a:r>
            <a:r>
              <a:rPr lang="en-US" sz="2400" i="1"/>
              <a:t>g</a:t>
            </a:r>
            <a:r>
              <a:rPr lang="en-US" sz="2400"/>
              <a:t> is a function of one variable such that  </a:t>
            </a:r>
            <a:r>
              <a:rPr lang="en-US" sz="2400" i="1"/>
              <a:t>g</a:t>
            </a:r>
            <a:r>
              <a:rPr lang="en-US" sz="2400"/>
              <a:t>(5) = 6.</a:t>
            </a:r>
          </a:p>
        </p:txBody>
      </p:sp>
      <p:graphicFrame>
        <p:nvGraphicFramePr>
          <p:cNvPr id="11267" name="TPChart"/>
          <p:cNvGraphicFramePr>
            <a:graphicFrameLocks noChangeAspect="1"/>
          </p:cNvGraphicFramePr>
          <p:nvPr/>
        </p:nvGraphicFramePr>
        <p:xfrm>
          <a:off x="4508500" y="1651000"/>
          <a:ext cx="4572000" cy="5143500"/>
        </p:xfrm>
        <a:graphic>
          <a:graphicData uri="http://schemas.openxmlformats.org/presentationml/2006/ole">
            <p:oleObj spid="_x0000_s850946" name="Chart" r:id="rId5" imgW="4571989" imgH="5143584" progId="MSGraph.Chart.8">
              <p:embed followColorScheme="full"/>
            </p:oleObj>
          </a:graphicData>
        </a:graphic>
      </p:graphicFrame>
      <p:sp>
        <p:nvSpPr>
          <p:cNvPr id="11268" name="TPAnswers" hidden="1"/>
          <p:cNvSpPr>
            <a:spLocks noGrp="1" noChangeArrowheads="1"/>
          </p:cNvSpPr>
          <p:nvPr>
            <p:ph type="body" idx="1"/>
            <p:custDataLst>
              <p:tags r:id="rId3"/>
            </p:custDataLst>
          </p:nvPr>
        </p:nvSpPr>
        <p:spPr>
          <a:xfrm>
            <a:off x="381000" y="70104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11270"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1272"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1274"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1276"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57200" y="3735388"/>
            <a:ext cx="1012825" cy="747712"/>
            <a:chOff x="360" y="2160"/>
            <a:chExt cx="758" cy="559"/>
          </a:xfrm>
        </p:grpSpPr>
        <p:graphicFrame>
          <p:nvGraphicFramePr>
            <p:cNvPr id="11269" name="PSPic"/>
            <p:cNvGraphicFramePr>
              <a:graphicFrameLocks noChangeAspect="1"/>
            </p:cNvGraphicFramePr>
            <p:nvPr/>
          </p:nvGraphicFramePr>
          <p:xfrm>
            <a:off x="480" y="2400"/>
            <a:ext cx="638" cy="319"/>
          </p:xfrm>
          <a:graphic>
            <a:graphicData uri="http://schemas.openxmlformats.org/presentationml/2006/ole">
              <p:oleObj spid="_x0000_s850953" name="Equation" r:id="rId6" imgW="304800" imgH="152400" progId="">
                <p:embed/>
              </p:oleObj>
            </a:graphicData>
          </a:graphic>
        </p:graphicFrame>
        <p:sp>
          <p:nvSpPr>
            <p:cNvPr id="11278" name="PSText"/>
            <p:cNvSpPr txBox="1">
              <a:spLocks noChangeArrowheads="1"/>
            </p:cNvSpPr>
            <p:nvPr/>
          </p:nvSpPr>
          <p:spPr bwMode="auto">
            <a:xfrm>
              <a:off x="480" y="2160"/>
              <a:ext cx="400" cy="240"/>
            </a:xfrm>
            <a:prstGeom prst="rect">
              <a:avLst/>
            </a:prstGeom>
            <a:noFill/>
            <a:ln w="9525">
              <a:noFill/>
              <a:miter lim="800000"/>
              <a:headEnd/>
              <a:tailEnd/>
            </a:ln>
            <a:effectLst/>
          </p:spPr>
          <p:txBody>
            <a:bodyPr/>
            <a:lstStyle/>
            <a:p>
              <a:r>
                <a:rPr lang="en-US" sz="2400"/>
                <a:t>1.</a:t>
              </a:r>
            </a:p>
          </p:txBody>
        </p:sp>
        <p:sp>
          <p:nvSpPr>
            <p:cNvPr id="11279" name="PSArrow"/>
            <p:cNvSpPr>
              <a:spLocks noChangeArrowheads="1"/>
            </p:cNvSpPr>
            <p:nvPr/>
          </p:nvSpPr>
          <p:spPr bwMode="auto">
            <a:xfrm>
              <a:off x="360"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51138" y="3735388"/>
            <a:ext cx="1057275" cy="747712"/>
            <a:chOff x="1608" y="2160"/>
            <a:chExt cx="791" cy="559"/>
          </a:xfrm>
        </p:grpSpPr>
        <p:graphicFrame>
          <p:nvGraphicFramePr>
            <p:cNvPr id="11271" name="PSPic"/>
            <p:cNvGraphicFramePr>
              <a:graphicFrameLocks noChangeAspect="1"/>
            </p:cNvGraphicFramePr>
            <p:nvPr/>
          </p:nvGraphicFramePr>
          <p:xfrm>
            <a:off x="1728" y="2400"/>
            <a:ext cx="671" cy="319"/>
          </p:xfrm>
          <a:graphic>
            <a:graphicData uri="http://schemas.openxmlformats.org/presentationml/2006/ole">
              <p:oleObj spid="_x0000_s850952" name="Equation" r:id="rId7" imgW="316950" imgH="152136" progId="">
                <p:embed/>
              </p:oleObj>
            </a:graphicData>
          </a:graphic>
        </p:graphicFrame>
        <p:sp>
          <p:nvSpPr>
            <p:cNvPr id="11281" name="PSText"/>
            <p:cNvSpPr txBox="1">
              <a:spLocks noChangeArrowheads="1"/>
            </p:cNvSpPr>
            <p:nvPr/>
          </p:nvSpPr>
          <p:spPr bwMode="auto">
            <a:xfrm>
              <a:off x="1728" y="2160"/>
              <a:ext cx="400" cy="240"/>
            </a:xfrm>
            <a:prstGeom prst="rect">
              <a:avLst/>
            </a:prstGeom>
            <a:noFill/>
            <a:ln w="9525">
              <a:noFill/>
              <a:miter lim="800000"/>
              <a:headEnd/>
              <a:tailEnd/>
            </a:ln>
            <a:effectLst/>
          </p:spPr>
          <p:txBody>
            <a:bodyPr/>
            <a:lstStyle/>
            <a:p>
              <a:r>
                <a:rPr lang="en-US" sz="2400"/>
                <a:t>2.</a:t>
              </a:r>
            </a:p>
          </p:txBody>
        </p:sp>
        <p:sp>
          <p:nvSpPr>
            <p:cNvPr id="11282" name="PSArrow"/>
            <p:cNvSpPr>
              <a:spLocks noChangeArrowheads="1"/>
            </p:cNvSpPr>
            <p:nvPr/>
          </p:nvSpPr>
          <p:spPr bwMode="auto">
            <a:xfrm>
              <a:off x="1608"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71600" y="4738688"/>
            <a:ext cx="1057275" cy="747712"/>
            <a:chOff x="936" y="2736"/>
            <a:chExt cx="791" cy="559"/>
          </a:xfrm>
        </p:grpSpPr>
        <p:graphicFrame>
          <p:nvGraphicFramePr>
            <p:cNvPr id="11273" name="PSPic"/>
            <p:cNvGraphicFramePr>
              <a:graphicFrameLocks noChangeAspect="1"/>
            </p:cNvGraphicFramePr>
            <p:nvPr/>
          </p:nvGraphicFramePr>
          <p:xfrm>
            <a:off x="1056" y="2976"/>
            <a:ext cx="671" cy="319"/>
          </p:xfrm>
          <a:graphic>
            <a:graphicData uri="http://schemas.openxmlformats.org/presentationml/2006/ole">
              <p:oleObj spid="_x0000_s850951" name="Equation" r:id="rId8" imgW="316950" imgH="152136" progId="">
                <p:embed/>
              </p:oleObj>
            </a:graphicData>
          </a:graphic>
        </p:graphicFrame>
        <p:sp>
          <p:nvSpPr>
            <p:cNvPr id="11284" name="PSText"/>
            <p:cNvSpPr txBox="1">
              <a:spLocks noChangeArrowheads="1"/>
            </p:cNvSpPr>
            <p:nvPr/>
          </p:nvSpPr>
          <p:spPr bwMode="auto">
            <a:xfrm>
              <a:off x="1056" y="2736"/>
              <a:ext cx="400" cy="240"/>
            </a:xfrm>
            <a:prstGeom prst="rect">
              <a:avLst/>
            </a:prstGeom>
            <a:noFill/>
            <a:ln w="9525">
              <a:noFill/>
              <a:miter lim="800000"/>
              <a:headEnd/>
              <a:tailEnd/>
            </a:ln>
            <a:effectLst/>
          </p:spPr>
          <p:txBody>
            <a:bodyPr/>
            <a:lstStyle/>
            <a:p>
              <a:r>
                <a:rPr lang="en-US" sz="2400"/>
                <a:t>3.</a:t>
              </a:r>
            </a:p>
          </p:txBody>
        </p:sp>
        <p:sp>
          <p:nvSpPr>
            <p:cNvPr id="11285" name="PSArrow"/>
            <p:cNvSpPr>
              <a:spLocks noChangeArrowheads="1"/>
            </p:cNvSpPr>
            <p:nvPr/>
          </p:nvSpPr>
          <p:spPr bwMode="auto">
            <a:xfrm>
              <a:off x="936"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03238" y="5626100"/>
            <a:ext cx="1058862" cy="747713"/>
            <a:chOff x="408" y="3360"/>
            <a:chExt cx="792" cy="559"/>
          </a:xfrm>
        </p:grpSpPr>
        <p:graphicFrame>
          <p:nvGraphicFramePr>
            <p:cNvPr id="11275" name="PSPic"/>
            <p:cNvGraphicFramePr>
              <a:graphicFrameLocks noChangeAspect="1"/>
            </p:cNvGraphicFramePr>
            <p:nvPr/>
          </p:nvGraphicFramePr>
          <p:xfrm>
            <a:off x="528" y="3600"/>
            <a:ext cx="672" cy="319"/>
          </p:xfrm>
          <a:graphic>
            <a:graphicData uri="http://schemas.openxmlformats.org/presentationml/2006/ole">
              <p:oleObj spid="_x0000_s850950" name="Equation" r:id="rId9" imgW="316950" imgH="152136" progId="">
                <p:embed/>
              </p:oleObj>
            </a:graphicData>
          </a:graphic>
        </p:graphicFrame>
        <p:sp>
          <p:nvSpPr>
            <p:cNvPr id="11287" name="PSText"/>
            <p:cNvSpPr txBox="1">
              <a:spLocks noChangeArrowheads="1"/>
            </p:cNvSpPr>
            <p:nvPr/>
          </p:nvSpPr>
          <p:spPr bwMode="auto">
            <a:xfrm>
              <a:off x="528" y="3360"/>
              <a:ext cx="400" cy="240"/>
            </a:xfrm>
            <a:prstGeom prst="rect">
              <a:avLst/>
            </a:prstGeom>
            <a:noFill/>
            <a:ln w="9525">
              <a:noFill/>
              <a:miter lim="800000"/>
              <a:headEnd/>
              <a:tailEnd/>
            </a:ln>
            <a:effectLst/>
          </p:spPr>
          <p:txBody>
            <a:bodyPr/>
            <a:lstStyle/>
            <a:p>
              <a:r>
                <a:rPr lang="en-US" sz="2400"/>
                <a:t>4.</a:t>
              </a:r>
            </a:p>
          </p:txBody>
        </p:sp>
        <p:sp>
          <p:nvSpPr>
            <p:cNvPr id="11288" name="PSArrow"/>
            <p:cNvSpPr>
              <a:spLocks noChangeArrowheads="1"/>
            </p:cNvSpPr>
            <p:nvPr/>
          </p:nvSpPr>
          <p:spPr bwMode="auto">
            <a:xfrm>
              <a:off x="408" y="35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628900" y="5426075"/>
            <a:ext cx="1562100" cy="1203325"/>
            <a:chOff x="1560" y="3322"/>
            <a:chExt cx="984" cy="758"/>
          </a:xfrm>
        </p:grpSpPr>
        <p:sp>
          <p:nvSpPr>
            <p:cNvPr id="11277" name="PSPic"/>
            <p:cNvSpPr>
              <a:spLocks noChangeArrowheads="1"/>
            </p:cNvSpPr>
            <p:nvPr/>
          </p:nvSpPr>
          <p:spPr bwMode="auto">
            <a:xfrm>
              <a:off x="1680" y="3562"/>
              <a:ext cx="864" cy="518"/>
            </a:xfrm>
            <a:prstGeom prst="rect">
              <a:avLst/>
            </a:prstGeom>
            <a:noFill/>
            <a:ln w="9525">
              <a:noFill/>
              <a:miter lim="800000"/>
              <a:headEnd/>
              <a:tailEnd/>
            </a:ln>
            <a:effectLst/>
          </p:spPr>
          <p:txBody>
            <a:bodyPr anchor="ctr">
              <a:spAutoFit/>
            </a:bodyPr>
            <a:lstStyle/>
            <a:p>
              <a:pPr algn="ctr"/>
              <a:r>
                <a:rPr lang="en-US" sz="2400"/>
                <a:t>none of these </a:t>
              </a:r>
            </a:p>
          </p:txBody>
        </p:sp>
        <p:sp>
          <p:nvSpPr>
            <p:cNvPr id="11290" name="PSText"/>
            <p:cNvSpPr txBox="1">
              <a:spLocks noChangeArrowheads="1"/>
            </p:cNvSpPr>
            <p:nvPr/>
          </p:nvSpPr>
          <p:spPr bwMode="auto">
            <a:xfrm>
              <a:off x="1680" y="3322"/>
              <a:ext cx="400" cy="240"/>
            </a:xfrm>
            <a:prstGeom prst="rect">
              <a:avLst/>
            </a:prstGeom>
            <a:noFill/>
            <a:ln w="9525">
              <a:noFill/>
              <a:miter lim="800000"/>
              <a:headEnd/>
              <a:tailEnd/>
            </a:ln>
            <a:effectLst/>
          </p:spPr>
          <p:txBody>
            <a:bodyPr/>
            <a:lstStyle/>
            <a:p>
              <a:r>
                <a:rPr lang="en-US" sz="2400"/>
                <a:t>5.</a:t>
              </a:r>
            </a:p>
          </p:txBody>
        </p:sp>
        <p:sp>
          <p:nvSpPr>
            <p:cNvPr id="11291" name="PSArrow"/>
            <p:cNvSpPr>
              <a:spLocks noChangeArrowheads="1"/>
            </p:cNvSpPr>
            <p:nvPr/>
          </p:nvSpPr>
          <p:spPr bwMode="auto">
            <a:xfrm>
              <a:off x="1560" y="348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1293" name="Text Box 29"/>
          <p:cNvSpPr txBox="1">
            <a:spLocks noChangeArrowheads="1"/>
          </p:cNvSpPr>
          <p:nvPr/>
        </p:nvSpPr>
        <p:spPr bwMode="auto">
          <a:xfrm>
            <a:off x="457200" y="1828800"/>
            <a:ext cx="4419600" cy="1646238"/>
          </a:xfrm>
          <a:prstGeom prst="rect">
            <a:avLst/>
          </a:prstGeom>
          <a:noFill/>
          <a:ln w="9525">
            <a:noFill/>
            <a:miter lim="800000"/>
            <a:headEnd/>
            <a:tailEnd/>
          </a:ln>
          <a:effectLst/>
        </p:spPr>
        <p:txBody>
          <a:bodyPr>
            <a:spAutoFit/>
          </a:bodyPr>
          <a:lstStyle/>
          <a:p>
            <a:pPr>
              <a:lnSpc>
                <a:spcPct val="125000"/>
              </a:lnSpc>
              <a:spcBef>
                <a:spcPct val="50000"/>
              </a:spcBef>
            </a:pPr>
            <a:r>
              <a:rPr lang="en-US" sz="2400">
                <a:solidFill>
                  <a:schemeClr val="tx2"/>
                </a:solidFill>
              </a:rPr>
              <a:t>Evaluate                                 where </a:t>
            </a:r>
            <a:r>
              <a:rPr lang="en-US" sz="2400" i="1">
                <a:solidFill>
                  <a:schemeClr val="tx2"/>
                </a:solidFill>
              </a:rPr>
              <a:t>S</a:t>
            </a:r>
            <a:r>
              <a:rPr lang="en-US" sz="2400">
                <a:solidFill>
                  <a:schemeClr val="tx2"/>
                </a:solidFill>
              </a:rPr>
              <a:t> is the sphere</a:t>
            </a:r>
          </a:p>
          <a:p>
            <a:pPr>
              <a:lnSpc>
                <a:spcPct val="125000"/>
              </a:lnSpc>
              <a:spcBef>
                <a:spcPct val="50000"/>
              </a:spcBef>
            </a:pPr>
            <a:r>
              <a:rPr lang="en-US" sz="2400">
                <a:solidFill>
                  <a:schemeClr val="tx2"/>
                </a:solidFill>
              </a:rPr>
              <a:t>                              .</a:t>
            </a:r>
          </a:p>
        </p:txBody>
      </p:sp>
      <p:graphicFrame>
        <p:nvGraphicFramePr>
          <p:cNvPr id="11294" name="Object 30"/>
          <p:cNvGraphicFramePr>
            <a:graphicFrameLocks noChangeAspect="1"/>
          </p:cNvGraphicFramePr>
          <p:nvPr/>
        </p:nvGraphicFramePr>
        <p:xfrm>
          <a:off x="2438400" y="314325"/>
          <a:ext cx="4038600" cy="874713"/>
        </p:xfrm>
        <a:graphic>
          <a:graphicData uri="http://schemas.openxmlformats.org/presentationml/2006/ole">
            <p:oleObj spid="_x0000_s850947" name="Equation" r:id="rId10" imgW="1587500" imgH="342900" progId="">
              <p:embed/>
            </p:oleObj>
          </a:graphicData>
        </a:graphic>
      </p:graphicFrame>
      <p:graphicFrame>
        <p:nvGraphicFramePr>
          <p:cNvPr id="11296" name="Object 32"/>
          <p:cNvGraphicFramePr>
            <a:graphicFrameLocks noChangeAspect="1"/>
          </p:cNvGraphicFramePr>
          <p:nvPr/>
        </p:nvGraphicFramePr>
        <p:xfrm>
          <a:off x="533400" y="2874963"/>
          <a:ext cx="2438400" cy="554037"/>
        </p:xfrm>
        <a:graphic>
          <a:graphicData uri="http://schemas.openxmlformats.org/presentationml/2006/ole">
            <p:oleObj spid="_x0000_s850948" name="Equation" r:id="rId11" imgW="940208" imgH="215994" progId="">
              <p:embed/>
            </p:oleObj>
          </a:graphicData>
        </a:graphic>
      </p:graphicFrame>
      <p:graphicFrame>
        <p:nvGraphicFramePr>
          <p:cNvPr id="11298" name="Object 34"/>
          <p:cNvGraphicFramePr>
            <a:graphicFrameLocks noChangeAspect="1"/>
          </p:cNvGraphicFramePr>
          <p:nvPr/>
        </p:nvGraphicFramePr>
        <p:xfrm>
          <a:off x="1828800" y="1658938"/>
          <a:ext cx="1905000" cy="779462"/>
        </p:xfrm>
        <a:graphic>
          <a:graphicData uri="http://schemas.openxmlformats.org/presentationml/2006/ole">
            <p:oleObj spid="_x0000_s850949" name="Equation" r:id="rId12" imgW="9271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1588"/>
            <a:ext cx="8229600" cy="1827212"/>
          </a:xfrm>
        </p:spPr>
        <p:txBody>
          <a:bodyPr>
            <a:spAutoFit/>
          </a:bodyPr>
          <a:lstStyle/>
          <a:p>
            <a:r>
              <a:rPr lang="en-US" sz="2400"/>
              <a:t>The displacement (in meters) of an object moving in a straight line is given by                              , where </a:t>
            </a:r>
            <a:r>
              <a:rPr lang="en-US" sz="2400" i="1"/>
              <a:t>t</a:t>
            </a:r>
            <a:r>
              <a:rPr lang="en-US" sz="2400"/>
              <a:t> is measured in seconds. Find the average velocity over the time period .</a:t>
            </a:r>
          </a:p>
        </p:txBody>
      </p:sp>
      <p:graphicFrame>
        <p:nvGraphicFramePr>
          <p:cNvPr id="23555" name="TPChart"/>
          <p:cNvGraphicFramePr>
            <a:graphicFrameLocks noChangeAspect="1"/>
          </p:cNvGraphicFramePr>
          <p:nvPr/>
        </p:nvGraphicFramePr>
        <p:xfrm>
          <a:off x="4572000" y="1714500"/>
          <a:ext cx="4572000" cy="5143500"/>
        </p:xfrm>
        <a:graphic>
          <a:graphicData uri="http://schemas.openxmlformats.org/presentationml/2006/ole">
            <p:oleObj spid="_x0000_s83970"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3 </a:t>
            </a:r>
            <a:r>
              <a:rPr lang="en-US" i="1"/>
              <a:t>m</a:t>
            </a:r>
            <a:r>
              <a:rPr lang="en-US"/>
              <a:t>/</a:t>
            </a:r>
            <a:r>
              <a:rPr lang="en-US" i="1"/>
              <a:t>s</a:t>
            </a:r>
          </a:p>
          <a:p>
            <a:pPr marL="609600" indent="-609600">
              <a:buFontTx/>
              <a:buAutoNum type="arabicPeriod"/>
            </a:pPr>
            <a:r>
              <a:rPr lang="en-US"/>
              <a:t>3.5 </a:t>
            </a:r>
            <a:r>
              <a:rPr lang="en-US" i="1"/>
              <a:t>m</a:t>
            </a:r>
            <a:r>
              <a:rPr lang="en-US"/>
              <a:t>/</a:t>
            </a:r>
            <a:r>
              <a:rPr lang="en-US" i="1"/>
              <a:t>s</a:t>
            </a:r>
            <a:endParaRPr lang="en-US"/>
          </a:p>
          <a:p>
            <a:pPr marL="609600" indent="-609600">
              <a:buFontTx/>
              <a:buAutoNum type="arabicPeriod"/>
            </a:pPr>
            <a:r>
              <a:rPr lang="en-US"/>
              <a:t>1 </a:t>
            </a:r>
            <a:r>
              <a:rPr lang="en-US" i="1"/>
              <a:t>m</a:t>
            </a:r>
            <a:r>
              <a:rPr lang="en-US"/>
              <a:t>/</a:t>
            </a:r>
            <a:r>
              <a:rPr lang="en-US" i="1"/>
              <a:t>s</a:t>
            </a:r>
            <a:endParaRPr lang="en-US"/>
          </a:p>
          <a:p>
            <a:pPr marL="609600" indent="-609600">
              <a:buFontTx/>
              <a:buAutoNum type="arabicPeriod"/>
            </a:pPr>
            <a:r>
              <a:rPr lang="en-US"/>
              <a:t>1.5 </a:t>
            </a:r>
            <a:r>
              <a:rPr lang="en-US" i="1"/>
              <a:t>m</a:t>
            </a:r>
            <a:r>
              <a:rPr lang="en-US"/>
              <a:t>/</a:t>
            </a:r>
            <a:r>
              <a:rPr lang="en-US" i="1"/>
              <a:t>s</a:t>
            </a:r>
            <a:endParaRPr lang="en-US"/>
          </a:p>
          <a:p>
            <a:pPr marL="609600" indent="-609600">
              <a:buFontTx/>
              <a:buAutoNum type="arabicPeriod"/>
            </a:pPr>
            <a:r>
              <a:rPr lang="en-US"/>
              <a:t>none of these</a:t>
            </a:r>
          </a:p>
        </p:txBody>
      </p:sp>
      <p:sp>
        <p:nvSpPr>
          <p:cNvPr id="23558"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3733800" y="644525"/>
          <a:ext cx="2438400" cy="498475"/>
        </p:xfrm>
        <a:graphic>
          <a:graphicData uri="http://schemas.openxmlformats.org/presentationml/2006/ole">
            <p:oleObj spid="_x0000_s83971" name="Equation" r:id="rId6" imgW="850531" imgH="17772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76200"/>
            <a:ext cx="8229600" cy="1465263"/>
          </a:xfrm>
        </p:spPr>
        <p:txBody>
          <a:bodyPr>
            <a:spAutoFit/>
          </a:bodyPr>
          <a:lstStyle/>
          <a:p>
            <a:r>
              <a:rPr lang="en-US" sz="3600"/>
              <a:t>Let </a:t>
            </a:r>
            <a:r>
              <a:rPr lang="en-US" sz="3600" b="1"/>
              <a:t>r</a:t>
            </a:r>
            <a:r>
              <a:rPr lang="en-US" sz="3600"/>
              <a:t> = </a:t>
            </a:r>
            <a:r>
              <a:rPr lang="en-US" sz="3600" i="1"/>
              <a:t>x</a:t>
            </a:r>
            <a:r>
              <a:rPr lang="en-US" sz="3600" b="1"/>
              <a:t>i</a:t>
            </a:r>
            <a:r>
              <a:rPr lang="en-US" sz="3600"/>
              <a:t> + </a:t>
            </a:r>
            <a:r>
              <a:rPr lang="en-US" sz="3600" i="1"/>
              <a:t>y</a:t>
            </a:r>
            <a:r>
              <a:rPr lang="en-US" sz="3600" b="1"/>
              <a:t>j</a:t>
            </a:r>
            <a:r>
              <a:rPr lang="en-US" sz="3600"/>
              <a:t> + </a:t>
            </a:r>
            <a:r>
              <a:rPr lang="en-US" sz="3600" i="1"/>
              <a:t>z</a:t>
            </a:r>
            <a:r>
              <a:rPr lang="en-US" sz="3600" b="1"/>
              <a:t>k</a:t>
            </a:r>
            <a:r>
              <a:rPr lang="en-US" sz="3600"/>
              <a:t> and </a:t>
            </a:r>
            <a:r>
              <a:rPr lang="en-US" sz="3600" i="1"/>
              <a:t>r</a:t>
            </a:r>
            <a:r>
              <a:rPr lang="en-US" sz="3600"/>
              <a:t> = | </a:t>
            </a:r>
            <a:r>
              <a:rPr lang="en-US" sz="3600" b="1"/>
              <a:t>r</a:t>
            </a:r>
            <a:r>
              <a:rPr lang="en-US" sz="3600"/>
              <a:t> |.</a:t>
            </a:r>
            <a:br>
              <a:rPr lang="en-US" sz="3600"/>
            </a:br>
            <a:r>
              <a:rPr lang="en-US" sz="3600"/>
              <a:t>Find             . </a:t>
            </a:r>
          </a:p>
        </p:txBody>
      </p:sp>
      <p:graphicFrame>
        <p:nvGraphicFramePr>
          <p:cNvPr id="12291" name="TPChart"/>
          <p:cNvGraphicFramePr>
            <a:graphicFrameLocks noChangeAspect="1"/>
          </p:cNvGraphicFramePr>
          <p:nvPr/>
        </p:nvGraphicFramePr>
        <p:xfrm>
          <a:off x="4572000" y="1714500"/>
          <a:ext cx="4572000" cy="5143500"/>
        </p:xfrm>
        <a:graphic>
          <a:graphicData uri="http://schemas.openxmlformats.org/presentationml/2006/ole">
            <p:oleObj spid="_x0000_s851970" name="Chart" r:id="rId5" imgW="4571989" imgH="5143584" progId="MSGraph.Chart.8">
              <p:embed followColorScheme="full"/>
            </p:oleObj>
          </a:graphicData>
        </a:graphic>
      </p:graphicFrame>
      <p:sp>
        <p:nvSpPr>
          <p:cNvPr id="12292"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24</a:t>
            </a:r>
          </a:p>
          <a:p>
            <a:pPr marL="609600" indent="-609600">
              <a:buFontTx/>
              <a:buAutoNum type="arabicPeriod"/>
            </a:pPr>
            <a:r>
              <a:rPr lang="en-US"/>
              <a:t>18</a:t>
            </a:r>
          </a:p>
          <a:p>
            <a:pPr marL="609600" indent="-609600">
              <a:buFontTx/>
              <a:buAutoNum type="arabicPeriod"/>
            </a:pPr>
            <a:r>
              <a:rPr lang="en-US"/>
              <a:t>30</a:t>
            </a:r>
          </a:p>
          <a:p>
            <a:pPr marL="609600" indent="-609600">
              <a:buFontTx/>
              <a:buAutoNum type="arabicPeriod"/>
            </a:pPr>
            <a:r>
              <a:rPr lang="en-US"/>
              <a:t>35</a:t>
            </a:r>
          </a:p>
          <a:p>
            <a:pPr marL="609600" indent="-609600">
              <a:buFontTx/>
              <a:buAutoNum type="arabicPeriod"/>
            </a:pPr>
            <a:r>
              <a:rPr lang="en-US"/>
              <a:t>none of these</a:t>
            </a:r>
          </a:p>
        </p:txBody>
      </p:sp>
      <p:sp>
        <p:nvSpPr>
          <p:cNvPr id="1229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2293" name="Object 5"/>
          <p:cNvGraphicFramePr>
            <a:graphicFrameLocks noChangeAspect="1"/>
          </p:cNvGraphicFramePr>
          <p:nvPr/>
        </p:nvGraphicFramePr>
        <p:xfrm>
          <a:off x="1600200" y="914400"/>
          <a:ext cx="1524000" cy="692150"/>
        </p:xfrm>
        <a:graphic>
          <a:graphicData uri="http://schemas.openxmlformats.org/presentationml/2006/ole">
            <p:oleObj spid="_x0000_s851971" name="Equation" r:id="rId6" imgW="4191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409575"/>
            <a:ext cx="8229600" cy="1647825"/>
          </a:xfrm>
        </p:spPr>
        <p:txBody>
          <a:bodyPr>
            <a:spAutoFit/>
          </a:bodyPr>
          <a:lstStyle/>
          <a:p>
            <a:r>
              <a:rPr lang="en-US" sz="2800"/>
              <a:t>Evaluate the surface integral.</a:t>
            </a:r>
            <a:br>
              <a:rPr lang="en-US" sz="2800"/>
            </a:br>
            <a:r>
              <a:rPr lang="en-US" sz="2800" i="1"/>
              <a:t>S</a:t>
            </a:r>
            <a:r>
              <a:rPr lang="en-US" sz="2800"/>
              <a:t> is the part of the plane </a:t>
            </a:r>
            <a:r>
              <a:rPr lang="en-US" sz="2800" i="1"/>
              <a:t>x + y + z</a:t>
            </a:r>
            <a:r>
              <a:rPr lang="en-US" sz="2800"/>
              <a:t> = 6 that lies in the first octant.</a:t>
            </a:r>
          </a:p>
        </p:txBody>
      </p:sp>
      <p:graphicFrame>
        <p:nvGraphicFramePr>
          <p:cNvPr id="13315" name="TPChart"/>
          <p:cNvGraphicFramePr>
            <a:graphicFrameLocks noChangeAspect="1"/>
          </p:cNvGraphicFramePr>
          <p:nvPr/>
        </p:nvGraphicFramePr>
        <p:xfrm>
          <a:off x="4572000" y="1714500"/>
          <a:ext cx="4572000" cy="5143500"/>
        </p:xfrm>
        <a:graphic>
          <a:graphicData uri="http://schemas.openxmlformats.org/presentationml/2006/ole">
            <p:oleObj spid="_x0000_s852994" name="Chart" r:id="rId5" imgW="4571989" imgH="5143584" progId="MSGraph.Chart.8">
              <p:embed followColorScheme="full"/>
            </p:oleObj>
          </a:graphicData>
        </a:graphic>
      </p:graphicFrame>
      <p:sp>
        <p:nvSpPr>
          <p:cNvPr id="13316" name="TPAnswers" hidden="1"/>
          <p:cNvSpPr>
            <a:spLocks noGrp="1" noChangeArrowheads="1"/>
          </p:cNvSpPr>
          <p:nvPr>
            <p:ph type="body" idx="1"/>
            <p:custDataLst>
              <p:tags r:id="rId3"/>
            </p:custDataLst>
          </p:nvPr>
        </p:nvSpPr>
        <p:spPr>
          <a:xfrm>
            <a:off x="609600" y="68580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1331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332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3322"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3324" name="Rectangle 12"/>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1332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381000" y="2362200"/>
            <a:ext cx="1866900" cy="987425"/>
            <a:chOff x="360" y="1738"/>
            <a:chExt cx="1176" cy="622"/>
          </a:xfrm>
        </p:grpSpPr>
        <p:graphicFrame>
          <p:nvGraphicFramePr>
            <p:cNvPr id="13317" name="PSPic"/>
            <p:cNvGraphicFramePr>
              <a:graphicFrameLocks noChangeAspect="1"/>
            </p:cNvGraphicFramePr>
            <p:nvPr/>
          </p:nvGraphicFramePr>
          <p:xfrm>
            <a:off x="480" y="1978"/>
            <a:ext cx="1056" cy="382"/>
          </p:xfrm>
          <a:graphic>
            <a:graphicData uri="http://schemas.openxmlformats.org/presentationml/2006/ole">
              <p:oleObj spid="_x0000_s853000" name="Equation" r:id="rId6" imgW="584454" imgH="215994" progId="">
                <p:embed/>
              </p:oleObj>
            </a:graphicData>
          </a:graphic>
        </p:graphicFrame>
        <p:sp>
          <p:nvSpPr>
            <p:cNvPr id="13327" name="PSText"/>
            <p:cNvSpPr txBox="1">
              <a:spLocks noChangeArrowheads="1"/>
            </p:cNvSpPr>
            <p:nvPr/>
          </p:nvSpPr>
          <p:spPr bwMode="auto">
            <a:xfrm>
              <a:off x="480" y="1738"/>
              <a:ext cx="400" cy="240"/>
            </a:xfrm>
            <a:prstGeom prst="rect">
              <a:avLst/>
            </a:prstGeom>
            <a:noFill/>
            <a:ln w="9525">
              <a:noFill/>
              <a:miter lim="800000"/>
              <a:headEnd/>
              <a:tailEnd/>
            </a:ln>
            <a:effectLst/>
          </p:spPr>
          <p:txBody>
            <a:bodyPr/>
            <a:lstStyle/>
            <a:p>
              <a:r>
                <a:rPr lang="en-US" sz="2400"/>
                <a:t>1.</a:t>
              </a:r>
            </a:p>
          </p:txBody>
        </p:sp>
        <p:sp>
          <p:nvSpPr>
            <p:cNvPr id="13328" name="PSArrow"/>
            <p:cNvSpPr>
              <a:spLocks noChangeArrowheads="1"/>
            </p:cNvSpPr>
            <p:nvPr/>
          </p:nvSpPr>
          <p:spPr bwMode="auto">
            <a:xfrm>
              <a:off x="360" y="189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9088" y="2362200"/>
            <a:ext cx="1712912" cy="987425"/>
            <a:chOff x="1560" y="1738"/>
            <a:chExt cx="1079" cy="622"/>
          </a:xfrm>
        </p:grpSpPr>
        <p:graphicFrame>
          <p:nvGraphicFramePr>
            <p:cNvPr id="13319" name="PSPic"/>
            <p:cNvGraphicFramePr>
              <a:graphicFrameLocks noChangeAspect="1"/>
            </p:cNvGraphicFramePr>
            <p:nvPr/>
          </p:nvGraphicFramePr>
          <p:xfrm>
            <a:off x="1680" y="1978"/>
            <a:ext cx="959" cy="382"/>
          </p:xfrm>
          <a:graphic>
            <a:graphicData uri="http://schemas.openxmlformats.org/presentationml/2006/ole">
              <p:oleObj spid="_x0000_s852999" name="Equation" r:id="rId7" imgW="533632" imgH="215994" progId="">
                <p:embed/>
              </p:oleObj>
            </a:graphicData>
          </a:graphic>
        </p:graphicFrame>
        <p:sp>
          <p:nvSpPr>
            <p:cNvPr id="13330" name="PSText"/>
            <p:cNvSpPr txBox="1">
              <a:spLocks noChangeArrowheads="1"/>
            </p:cNvSpPr>
            <p:nvPr/>
          </p:nvSpPr>
          <p:spPr bwMode="auto">
            <a:xfrm>
              <a:off x="1680" y="1738"/>
              <a:ext cx="400" cy="240"/>
            </a:xfrm>
            <a:prstGeom prst="rect">
              <a:avLst/>
            </a:prstGeom>
            <a:noFill/>
            <a:ln w="9525">
              <a:noFill/>
              <a:miter lim="800000"/>
              <a:headEnd/>
              <a:tailEnd/>
            </a:ln>
            <a:effectLst/>
          </p:spPr>
          <p:txBody>
            <a:bodyPr/>
            <a:lstStyle/>
            <a:p>
              <a:r>
                <a:rPr lang="en-US" sz="2400"/>
                <a:t>2.</a:t>
              </a:r>
            </a:p>
          </p:txBody>
        </p:sp>
        <p:sp>
          <p:nvSpPr>
            <p:cNvPr id="13331" name="PSArrow"/>
            <p:cNvSpPr>
              <a:spLocks noChangeArrowheads="1"/>
            </p:cNvSpPr>
            <p:nvPr/>
          </p:nvSpPr>
          <p:spPr bwMode="auto">
            <a:xfrm>
              <a:off x="1560" y="189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3794125"/>
            <a:ext cx="1431925" cy="815975"/>
            <a:chOff x="936" y="2496"/>
            <a:chExt cx="902" cy="514"/>
          </a:xfrm>
        </p:grpSpPr>
        <p:graphicFrame>
          <p:nvGraphicFramePr>
            <p:cNvPr id="13321" name="PSPic"/>
            <p:cNvGraphicFramePr>
              <a:graphicFrameLocks noChangeAspect="1"/>
            </p:cNvGraphicFramePr>
            <p:nvPr/>
          </p:nvGraphicFramePr>
          <p:xfrm>
            <a:off x="1056" y="2736"/>
            <a:ext cx="782" cy="274"/>
          </p:xfrm>
          <a:graphic>
            <a:graphicData uri="http://schemas.openxmlformats.org/presentationml/2006/ole">
              <p:oleObj spid="_x0000_s852998" name="Equation" r:id="rId8" imgW="431613" imgH="152334" progId="">
                <p:embed/>
              </p:oleObj>
            </a:graphicData>
          </a:graphic>
        </p:graphicFrame>
        <p:sp>
          <p:nvSpPr>
            <p:cNvPr id="13333" name="PSText"/>
            <p:cNvSpPr txBox="1">
              <a:spLocks noChangeArrowheads="1"/>
            </p:cNvSpPr>
            <p:nvPr/>
          </p:nvSpPr>
          <p:spPr bwMode="auto">
            <a:xfrm>
              <a:off x="1056" y="2496"/>
              <a:ext cx="400" cy="240"/>
            </a:xfrm>
            <a:prstGeom prst="rect">
              <a:avLst/>
            </a:prstGeom>
            <a:noFill/>
            <a:ln w="9525">
              <a:noFill/>
              <a:miter lim="800000"/>
              <a:headEnd/>
              <a:tailEnd/>
            </a:ln>
            <a:effectLst/>
          </p:spPr>
          <p:txBody>
            <a:bodyPr/>
            <a:lstStyle/>
            <a:p>
              <a:r>
                <a:rPr lang="en-US" sz="2400"/>
                <a:t>3.</a:t>
              </a:r>
            </a:p>
          </p:txBody>
        </p:sp>
        <p:sp>
          <p:nvSpPr>
            <p:cNvPr id="13334" name="PSArrow"/>
            <p:cNvSpPr>
              <a:spLocks noChangeArrowheads="1"/>
            </p:cNvSpPr>
            <p:nvPr/>
          </p:nvSpPr>
          <p:spPr bwMode="auto">
            <a:xfrm>
              <a:off x="936"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108575"/>
            <a:ext cx="1649413" cy="862013"/>
            <a:chOff x="360" y="3216"/>
            <a:chExt cx="1039" cy="543"/>
          </a:xfrm>
        </p:grpSpPr>
        <p:graphicFrame>
          <p:nvGraphicFramePr>
            <p:cNvPr id="13323" name="PSPic"/>
            <p:cNvGraphicFramePr>
              <a:graphicFrameLocks noChangeAspect="1"/>
            </p:cNvGraphicFramePr>
            <p:nvPr/>
          </p:nvGraphicFramePr>
          <p:xfrm>
            <a:off x="480" y="3456"/>
            <a:ext cx="919" cy="303"/>
          </p:xfrm>
          <a:graphic>
            <a:graphicData uri="http://schemas.openxmlformats.org/presentationml/2006/ole">
              <p:oleObj spid="_x0000_s852997" name="Equation" r:id="rId9" imgW="508000" imgH="165100" progId="">
                <p:embed/>
              </p:oleObj>
            </a:graphicData>
          </a:graphic>
        </p:graphicFrame>
        <p:sp>
          <p:nvSpPr>
            <p:cNvPr id="13336"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13337"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032375"/>
            <a:ext cx="1866900" cy="987425"/>
            <a:chOff x="1608" y="3168"/>
            <a:chExt cx="1176" cy="622"/>
          </a:xfrm>
        </p:grpSpPr>
        <p:graphicFrame>
          <p:nvGraphicFramePr>
            <p:cNvPr id="13325" name="PSPic"/>
            <p:cNvGraphicFramePr>
              <a:graphicFrameLocks noChangeAspect="1"/>
            </p:cNvGraphicFramePr>
            <p:nvPr/>
          </p:nvGraphicFramePr>
          <p:xfrm>
            <a:off x="1728" y="3408"/>
            <a:ext cx="1056" cy="382"/>
          </p:xfrm>
          <a:graphic>
            <a:graphicData uri="http://schemas.openxmlformats.org/presentationml/2006/ole">
              <p:oleObj spid="_x0000_s852996" name="Equation" r:id="rId10" imgW="584454" imgH="215994" progId="">
                <p:embed/>
              </p:oleObj>
            </a:graphicData>
          </a:graphic>
        </p:graphicFrame>
        <p:sp>
          <p:nvSpPr>
            <p:cNvPr id="13339" name="PSText"/>
            <p:cNvSpPr txBox="1">
              <a:spLocks noChangeArrowheads="1"/>
            </p:cNvSpPr>
            <p:nvPr/>
          </p:nvSpPr>
          <p:spPr bwMode="auto">
            <a:xfrm>
              <a:off x="1728" y="3168"/>
              <a:ext cx="400" cy="240"/>
            </a:xfrm>
            <a:prstGeom prst="rect">
              <a:avLst/>
            </a:prstGeom>
            <a:noFill/>
            <a:ln w="9525">
              <a:noFill/>
              <a:miter lim="800000"/>
              <a:headEnd/>
              <a:tailEnd/>
            </a:ln>
            <a:effectLst/>
          </p:spPr>
          <p:txBody>
            <a:bodyPr/>
            <a:lstStyle/>
            <a:p>
              <a:r>
                <a:rPr lang="en-US" sz="2400"/>
                <a:t>5.</a:t>
              </a:r>
            </a:p>
          </p:txBody>
        </p:sp>
        <p:sp>
          <p:nvSpPr>
            <p:cNvPr id="13340" name="PSArrow"/>
            <p:cNvSpPr>
              <a:spLocks noChangeArrowheads="1"/>
            </p:cNvSpPr>
            <p:nvPr/>
          </p:nvSpPr>
          <p:spPr bwMode="auto">
            <a:xfrm>
              <a:off x="1608"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3343" name="Rectangle 31"/>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42" name="Object 30"/>
          <p:cNvGraphicFramePr>
            <a:graphicFrameLocks noChangeAspect="1"/>
          </p:cNvGraphicFramePr>
          <p:nvPr/>
        </p:nvGraphicFramePr>
        <p:xfrm>
          <a:off x="5257800" y="254000"/>
          <a:ext cx="1600200" cy="965200"/>
        </p:xfrm>
        <a:graphic>
          <a:graphicData uri="http://schemas.openxmlformats.org/presentationml/2006/ole">
            <p:oleObj spid="_x0000_s852995" name="Equation" r:id="rId11" imgW="634449" imgH="38067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PQuestion"/>
          <p:cNvSpPr>
            <a:spLocks noGrp="1" noChangeArrowheads="1"/>
          </p:cNvSpPr>
          <p:nvPr>
            <p:ph type="title"/>
          </p:nvPr>
        </p:nvSpPr>
        <p:spPr>
          <a:xfrm>
            <a:off x="457200" y="455613"/>
            <a:ext cx="8229600" cy="1220787"/>
          </a:xfrm>
        </p:spPr>
        <p:txBody>
          <a:bodyPr>
            <a:spAutoFit/>
          </a:bodyPr>
          <a:lstStyle/>
          <a:p>
            <a:r>
              <a:rPr lang="en-US" sz="2800"/>
              <a:t>Evaluate the surface integral.</a:t>
            </a:r>
            <a:br>
              <a:rPr lang="en-US" sz="2800"/>
            </a:br>
            <a:r>
              <a:rPr lang="en-US" sz="2800" i="1"/>
              <a:t>S</a:t>
            </a:r>
            <a:r>
              <a:rPr lang="en-US" sz="2800"/>
              <a:t> is the surface                                               .</a:t>
            </a:r>
          </a:p>
        </p:txBody>
      </p:sp>
      <p:graphicFrame>
        <p:nvGraphicFramePr>
          <p:cNvPr id="14339" name="TPChart"/>
          <p:cNvGraphicFramePr>
            <a:graphicFrameLocks noChangeAspect="1"/>
          </p:cNvGraphicFramePr>
          <p:nvPr/>
        </p:nvGraphicFramePr>
        <p:xfrm>
          <a:off x="4673600" y="1828800"/>
          <a:ext cx="4470400" cy="5029200"/>
        </p:xfrm>
        <a:graphic>
          <a:graphicData uri="http://schemas.openxmlformats.org/presentationml/2006/ole">
            <p:oleObj spid="_x0000_s854018" name="Chart" r:id="rId5" imgW="4571989" imgH="5143584" progId="MSGraph.Chart.8">
              <p:embed followColorScheme="full"/>
            </p:oleObj>
          </a:graphicData>
        </a:graphic>
      </p:graphicFrame>
      <p:sp>
        <p:nvSpPr>
          <p:cNvPr id="14340" name="TPAnswers"/>
          <p:cNvSpPr>
            <a:spLocks noGrp="1" noChangeArrowheads="1"/>
          </p:cNvSpPr>
          <p:nvPr>
            <p:ph type="body" idx="1"/>
            <p:custDataLst>
              <p:tags r:id="rId3"/>
            </p:custDataLst>
          </p:nvPr>
        </p:nvSpPr>
        <p:spPr>
          <a:xfrm>
            <a:off x="457200" y="2209800"/>
            <a:ext cx="4114800" cy="2916238"/>
          </a:xfrm>
        </p:spPr>
        <p:txBody>
          <a:bodyPr>
            <a:spAutoFit/>
          </a:bodyPr>
          <a:lstStyle/>
          <a:p>
            <a:pPr marL="609600" indent="-609600">
              <a:buFontTx/>
              <a:buAutoNum type="arabicPeriod"/>
            </a:pPr>
            <a:r>
              <a:rPr lang="en-US"/>
              <a:t> </a:t>
            </a:r>
            <a:r>
              <a:rPr lang="en-US" i="1"/>
              <a:t>I</a:t>
            </a:r>
            <a:r>
              <a:rPr lang="en-US"/>
              <a:t> = 2,756.9733</a:t>
            </a:r>
          </a:p>
          <a:p>
            <a:pPr marL="609600" indent="-609600">
              <a:buFontTx/>
              <a:buAutoNum type="arabicPeriod"/>
            </a:pPr>
            <a:r>
              <a:rPr lang="en-US"/>
              <a:t> </a:t>
            </a:r>
            <a:r>
              <a:rPr lang="en-US" i="1"/>
              <a:t>I</a:t>
            </a:r>
            <a:r>
              <a:rPr lang="en-US"/>
              <a:t> = 2,756.9633</a:t>
            </a:r>
          </a:p>
          <a:p>
            <a:pPr marL="609600" indent="-609600">
              <a:buFontTx/>
              <a:buAutoNum type="arabicPeriod"/>
            </a:pPr>
            <a:r>
              <a:rPr lang="en-US"/>
              <a:t> </a:t>
            </a:r>
            <a:r>
              <a:rPr lang="en-US" i="1"/>
              <a:t>I</a:t>
            </a:r>
            <a:r>
              <a:rPr lang="en-US"/>
              <a:t> = 918.9878</a:t>
            </a:r>
          </a:p>
          <a:p>
            <a:pPr marL="609600" indent="-609600">
              <a:buFontTx/>
              <a:buAutoNum type="arabicPeriod"/>
            </a:pPr>
            <a:r>
              <a:rPr lang="en-US"/>
              <a:t> </a:t>
            </a:r>
            <a:r>
              <a:rPr lang="en-US" i="1"/>
              <a:t>I</a:t>
            </a:r>
            <a:r>
              <a:rPr lang="en-US"/>
              <a:t> = 1,378.4817</a:t>
            </a:r>
          </a:p>
          <a:p>
            <a:pPr marL="609600" indent="-609600">
              <a:buFontTx/>
              <a:buAutoNum type="arabicPeriod"/>
            </a:pPr>
            <a:r>
              <a:rPr lang="en-US"/>
              <a:t> </a:t>
            </a:r>
            <a:r>
              <a:rPr lang="en-US" i="1"/>
              <a:t>I</a:t>
            </a:r>
            <a:r>
              <a:rPr lang="en-US"/>
              <a:t> = 1,978.4817</a:t>
            </a:r>
          </a:p>
        </p:txBody>
      </p:sp>
      <p:sp>
        <p:nvSpPr>
          <p:cNvPr id="14342"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1" name="Object 5"/>
          <p:cNvGraphicFramePr>
            <a:graphicFrameLocks noChangeAspect="1"/>
          </p:cNvGraphicFramePr>
          <p:nvPr/>
        </p:nvGraphicFramePr>
        <p:xfrm>
          <a:off x="5257800" y="228600"/>
          <a:ext cx="1600200" cy="1038225"/>
        </p:xfrm>
        <a:graphic>
          <a:graphicData uri="http://schemas.openxmlformats.org/presentationml/2006/ole">
            <p:oleObj spid="_x0000_s854019" name="Equation" r:id="rId6" imgW="584200" imgH="381000" progId="">
              <p:embed/>
            </p:oleObj>
          </a:graphicData>
        </a:graphic>
      </p:graphicFrame>
      <p:sp>
        <p:nvSpPr>
          <p:cNvPr id="14344" name="Rectangle 8"/>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3" name="Object 7"/>
          <p:cNvGraphicFramePr>
            <a:graphicFrameLocks noChangeAspect="1"/>
          </p:cNvGraphicFramePr>
          <p:nvPr/>
        </p:nvGraphicFramePr>
        <p:xfrm>
          <a:off x="3124200" y="1066800"/>
          <a:ext cx="4495800" cy="635000"/>
        </p:xfrm>
        <a:graphic>
          <a:graphicData uri="http://schemas.openxmlformats.org/presentationml/2006/ole">
            <p:oleObj spid="_x0000_s854020" name="Equation" r:id="rId7" imgW="17272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274638"/>
            <a:ext cx="8229600" cy="1096962"/>
          </a:xfrm>
        </p:spPr>
        <p:txBody>
          <a:bodyPr>
            <a:spAutoFit/>
          </a:bodyPr>
          <a:lstStyle/>
          <a:p>
            <a:r>
              <a:rPr lang="en-US" sz="2400"/>
              <a:t>The temperature at the point (</a:t>
            </a:r>
            <a:r>
              <a:rPr lang="en-US" sz="2400" i="1"/>
              <a:t>x</a:t>
            </a:r>
            <a:r>
              <a:rPr lang="en-US" sz="2400"/>
              <a:t>, </a:t>
            </a:r>
            <a:r>
              <a:rPr lang="en-US" sz="2400" i="1"/>
              <a:t>y</a:t>
            </a:r>
            <a:r>
              <a:rPr lang="en-US" sz="2400"/>
              <a:t>, </a:t>
            </a:r>
            <a:r>
              <a:rPr lang="en-US" sz="2400" i="1"/>
              <a:t>z</a:t>
            </a:r>
            <a:r>
              <a:rPr lang="en-US" sz="2400"/>
              <a:t>) in a substance with conductivity </a:t>
            </a:r>
            <a:r>
              <a:rPr lang="en-US" sz="2400" i="1"/>
              <a:t>K</a:t>
            </a:r>
            <a:r>
              <a:rPr lang="en-US" sz="2400"/>
              <a:t> = 2.5 is                                    .</a:t>
            </a:r>
          </a:p>
        </p:txBody>
      </p:sp>
      <p:graphicFrame>
        <p:nvGraphicFramePr>
          <p:cNvPr id="15363" name="TPChart"/>
          <p:cNvGraphicFramePr>
            <a:graphicFrameLocks noChangeAspect="1"/>
          </p:cNvGraphicFramePr>
          <p:nvPr/>
        </p:nvGraphicFramePr>
        <p:xfrm>
          <a:off x="4508500" y="1651000"/>
          <a:ext cx="4572000" cy="5143500"/>
        </p:xfrm>
        <a:graphic>
          <a:graphicData uri="http://schemas.openxmlformats.org/presentationml/2006/ole">
            <p:oleObj spid="_x0000_s855042" name="Chart" r:id="rId5" imgW="4571989" imgH="5143584" progId="MSGraph.Chart.8">
              <p:embed followColorScheme="full"/>
            </p:oleObj>
          </a:graphicData>
        </a:graphic>
      </p:graphicFrame>
      <p:sp>
        <p:nvSpPr>
          <p:cNvPr id="15364" name="TPAnswers" hidden="1"/>
          <p:cNvSpPr>
            <a:spLocks noGrp="1" noChangeArrowheads="1"/>
          </p:cNvSpPr>
          <p:nvPr>
            <p:ph type="body" idx="1"/>
            <p:custDataLst>
              <p:tags r:id="rId3"/>
            </p:custDataLst>
          </p:nvPr>
        </p:nvSpPr>
        <p:spPr>
          <a:xfrm>
            <a:off x="304800" y="70104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sp>
        <p:nvSpPr>
          <p:cNvPr id="1536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5368"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5370"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5372"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5374"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647700" y="3414713"/>
            <a:ext cx="1257300" cy="776287"/>
            <a:chOff x="408" y="1680"/>
            <a:chExt cx="892" cy="607"/>
          </a:xfrm>
        </p:grpSpPr>
        <p:graphicFrame>
          <p:nvGraphicFramePr>
            <p:cNvPr id="15365" name="PSPic"/>
            <p:cNvGraphicFramePr>
              <a:graphicFrameLocks noChangeAspect="1"/>
            </p:cNvGraphicFramePr>
            <p:nvPr/>
          </p:nvGraphicFramePr>
          <p:xfrm>
            <a:off x="528" y="1920"/>
            <a:ext cx="772" cy="367"/>
          </p:xfrm>
          <a:graphic>
            <a:graphicData uri="http://schemas.openxmlformats.org/presentationml/2006/ole">
              <p:oleObj spid="_x0000_s855049" name="Equation" r:id="rId6" imgW="316950" imgH="152136" progId="">
                <p:embed/>
              </p:oleObj>
            </a:graphicData>
          </a:graphic>
        </p:graphicFrame>
        <p:sp>
          <p:nvSpPr>
            <p:cNvPr id="15375" name="PSText"/>
            <p:cNvSpPr txBox="1">
              <a:spLocks noChangeArrowheads="1"/>
            </p:cNvSpPr>
            <p:nvPr/>
          </p:nvSpPr>
          <p:spPr bwMode="auto">
            <a:xfrm>
              <a:off x="528" y="1680"/>
              <a:ext cx="400" cy="240"/>
            </a:xfrm>
            <a:prstGeom prst="rect">
              <a:avLst/>
            </a:prstGeom>
            <a:noFill/>
            <a:ln w="9525">
              <a:noFill/>
              <a:miter lim="800000"/>
              <a:headEnd/>
              <a:tailEnd/>
            </a:ln>
            <a:effectLst/>
          </p:spPr>
          <p:txBody>
            <a:bodyPr/>
            <a:lstStyle/>
            <a:p>
              <a:r>
                <a:rPr lang="en-US" sz="2400"/>
                <a:t>1.</a:t>
              </a:r>
            </a:p>
          </p:txBody>
        </p:sp>
        <p:sp>
          <p:nvSpPr>
            <p:cNvPr id="15376" name="PSArrow"/>
            <p:cNvSpPr>
              <a:spLocks noChangeArrowheads="1"/>
            </p:cNvSpPr>
            <p:nvPr/>
          </p:nvSpPr>
          <p:spPr bwMode="auto">
            <a:xfrm>
              <a:off x="408"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552700" y="3338513"/>
            <a:ext cx="1131888" cy="852487"/>
            <a:chOff x="1608" y="1680"/>
            <a:chExt cx="713" cy="537"/>
          </a:xfrm>
        </p:grpSpPr>
        <p:graphicFrame>
          <p:nvGraphicFramePr>
            <p:cNvPr id="15367" name="PSPic"/>
            <p:cNvGraphicFramePr>
              <a:graphicFrameLocks noChangeAspect="1"/>
            </p:cNvGraphicFramePr>
            <p:nvPr/>
          </p:nvGraphicFramePr>
          <p:xfrm>
            <a:off x="1728" y="1920"/>
            <a:ext cx="593" cy="297"/>
          </p:xfrm>
          <a:graphic>
            <a:graphicData uri="http://schemas.openxmlformats.org/presentationml/2006/ole">
              <p:oleObj spid="_x0000_s855048" name="Equation" r:id="rId7" imgW="304800" imgH="152400" progId="">
                <p:embed/>
              </p:oleObj>
            </a:graphicData>
          </a:graphic>
        </p:graphicFrame>
        <p:sp>
          <p:nvSpPr>
            <p:cNvPr id="15378" name="PSText"/>
            <p:cNvSpPr txBox="1">
              <a:spLocks noChangeArrowheads="1"/>
            </p:cNvSpPr>
            <p:nvPr/>
          </p:nvSpPr>
          <p:spPr bwMode="auto">
            <a:xfrm>
              <a:off x="1728" y="1680"/>
              <a:ext cx="400" cy="240"/>
            </a:xfrm>
            <a:prstGeom prst="rect">
              <a:avLst/>
            </a:prstGeom>
            <a:noFill/>
            <a:ln w="9525">
              <a:noFill/>
              <a:miter lim="800000"/>
              <a:headEnd/>
              <a:tailEnd/>
            </a:ln>
            <a:effectLst/>
          </p:spPr>
          <p:txBody>
            <a:bodyPr/>
            <a:lstStyle/>
            <a:p>
              <a:r>
                <a:rPr lang="en-US" sz="2400"/>
                <a:t>2.</a:t>
              </a:r>
            </a:p>
          </p:txBody>
        </p:sp>
        <p:sp>
          <p:nvSpPr>
            <p:cNvPr id="15379" name="PSArrow"/>
            <p:cNvSpPr>
              <a:spLocks noChangeArrowheads="1"/>
            </p:cNvSpPr>
            <p:nvPr/>
          </p:nvSpPr>
          <p:spPr bwMode="auto">
            <a:xfrm>
              <a:off x="1608" y="184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85900" y="4481513"/>
            <a:ext cx="1131888" cy="852487"/>
            <a:chOff x="936" y="2544"/>
            <a:chExt cx="713" cy="537"/>
          </a:xfrm>
        </p:grpSpPr>
        <p:graphicFrame>
          <p:nvGraphicFramePr>
            <p:cNvPr id="15369" name="PSPic"/>
            <p:cNvGraphicFramePr>
              <a:graphicFrameLocks noChangeAspect="1"/>
            </p:cNvGraphicFramePr>
            <p:nvPr/>
          </p:nvGraphicFramePr>
          <p:xfrm>
            <a:off x="1056" y="2784"/>
            <a:ext cx="593" cy="297"/>
          </p:xfrm>
          <a:graphic>
            <a:graphicData uri="http://schemas.openxmlformats.org/presentationml/2006/ole">
              <p:oleObj spid="_x0000_s855047" name="Equation" r:id="rId8" imgW="304800" imgH="152400" progId="">
                <p:embed/>
              </p:oleObj>
            </a:graphicData>
          </a:graphic>
        </p:graphicFrame>
        <p:sp>
          <p:nvSpPr>
            <p:cNvPr id="15381" name="PSText"/>
            <p:cNvSpPr txBox="1">
              <a:spLocks noChangeArrowheads="1"/>
            </p:cNvSpPr>
            <p:nvPr/>
          </p:nvSpPr>
          <p:spPr bwMode="auto">
            <a:xfrm>
              <a:off x="1056" y="2544"/>
              <a:ext cx="400" cy="240"/>
            </a:xfrm>
            <a:prstGeom prst="rect">
              <a:avLst/>
            </a:prstGeom>
            <a:noFill/>
            <a:ln w="9525">
              <a:noFill/>
              <a:miter lim="800000"/>
              <a:headEnd/>
              <a:tailEnd/>
            </a:ln>
            <a:effectLst/>
          </p:spPr>
          <p:txBody>
            <a:bodyPr/>
            <a:lstStyle/>
            <a:p>
              <a:r>
                <a:rPr lang="en-US" sz="2400"/>
                <a:t>3.</a:t>
              </a:r>
            </a:p>
          </p:txBody>
        </p:sp>
        <p:sp>
          <p:nvSpPr>
            <p:cNvPr id="15382" name="PSArrow"/>
            <p:cNvSpPr>
              <a:spLocks noChangeArrowheads="1"/>
            </p:cNvSpPr>
            <p:nvPr/>
          </p:nvSpPr>
          <p:spPr bwMode="auto">
            <a:xfrm>
              <a:off x="936"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723900" y="5472113"/>
            <a:ext cx="946150" cy="850900"/>
            <a:chOff x="456" y="3312"/>
            <a:chExt cx="596" cy="536"/>
          </a:xfrm>
        </p:grpSpPr>
        <p:graphicFrame>
          <p:nvGraphicFramePr>
            <p:cNvPr id="15371" name="PSPic"/>
            <p:cNvGraphicFramePr>
              <a:graphicFrameLocks noChangeAspect="1"/>
            </p:cNvGraphicFramePr>
            <p:nvPr/>
          </p:nvGraphicFramePr>
          <p:xfrm>
            <a:off x="576" y="3552"/>
            <a:ext cx="476" cy="296"/>
          </p:xfrm>
          <a:graphic>
            <a:graphicData uri="http://schemas.openxmlformats.org/presentationml/2006/ole">
              <p:oleObj spid="_x0000_s855046" name="Equation" r:id="rId9" imgW="241195" imgH="152334" progId="">
                <p:embed/>
              </p:oleObj>
            </a:graphicData>
          </a:graphic>
        </p:graphicFrame>
        <p:sp>
          <p:nvSpPr>
            <p:cNvPr id="15384" name="PSText"/>
            <p:cNvSpPr txBox="1">
              <a:spLocks noChangeArrowheads="1"/>
            </p:cNvSpPr>
            <p:nvPr/>
          </p:nvSpPr>
          <p:spPr bwMode="auto">
            <a:xfrm>
              <a:off x="576" y="3312"/>
              <a:ext cx="400" cy="240"/>
            </a:xfrm>
            <a:prstGeom prst="rect">
              <a:avLst/>
            </a:prstGeom>
            <a:noFill/>
            <a:ln w="9525">
              <a:noFill/>
              <a:miter lim="800000"/>
              <a:headEnd/>
              <a:tailEnd/>
            </a:ln>
            <a:effectLst/>
          </p:spPr>
          <p:txBody>
            <a:bodyPr/>
            <a:lstStyle/>
            <a:p>
              <a:r>
                <a:rPr lang="en-US" sz="2400"/>
                <a:t>4.</a:t>
              </a:r>
            </a:p>
          </p:txBody>
        </p:sp>
        <p:sp>
          <p:nvSpPr>
            <p:cNvPr id="15385" name="PSArrow"/>
            <p:cNvSpPr>
              <a:spLocks noChangeArrowheads="1"/>
            </p:cNvSpPr>
            <p:nvPr/>
          </p:nvSpPr>
          <p:spPr bwMode="auto">
            <a:xfrm>
              <a:off x="456"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552700" y="5472113"/>
            <a:ext cx="1181100" cy="852487"/>
            <a:chOff x="1608" y="3312"/>
            <a:chExt cx="744" cy="537"/>
          </a:xfrm>
        </p:grpSpPr>
        <p:graphicFrame>
          <p:nvGraphicFramePr>
            <p:cNvPr id="15373" name="PSPic"/>
            <p:cNvGraphicFramePr>
              <a:graphicFrameLocks noChangeAspect="1"/>
            </p:cNvGraphicFramePr>
            <p:nvPr/>
          </p:nvGraphicFramePr>
          <p:xfrm>
            <a:off x="1728" y="3552"/>
            <a:ext cx="624" cy="297"/>
          </p:xfrm>
          <a:graphic>
            <a:graphicData uri="http://schemas.openxmlformats.org/presentationml/2006/ole">
              <p:oleObj spid="_x0000_s855045" name="Equation" r:id="rId10" imgW="316950" imgH="152136" progId="">
                <p:embed/>
              </p:oleObj>
            </a:graphicData>
          </a:graphic>
        </p:graphicFrame>
        <p:sp>
          <p:nvSpPr>
            <p:cNvPr id="15387" name="PSText"/>
            <p:cNvSpPr txBox="1">
              <a:spLocks noChangeArrowheads="1"/>
            </p:cNvSpPr>
            <p:nvPr/>
          </p:nvSpPr>
          <p:spPr bwMode="auto">
            <a:xfrm>
              <a:off x="1728" y="3312"/>
              <a:ext cx="400" cy="240"/>
            </a:xfrm>
            <a:prstGeom prst="rect">
              <a:avLst/>
            </a:prstGeom>
            <a:noFill/>
            <a:ln w="9525">
              <a:noFill/>
              <a:miter lim="800000"/>
              <a:headEnd/>
              <a:tailEnd/>
            </a:ln>
            <a:effectLst/>
          </p:spPr>
          <p:txBody>
            <a:bodyPr/>
            <a:lstStyle/>
            <a:p>
              <a:r>
                <a:rPr lang="en-US" sz="2400"/>
                <a:t>5.</a:t>
              </a:r>
            </a:p>
          </p:txBody>
        </p:sp>
        <p:sp>
          <p:nvSpPr>
            <p:cNvPr id="15388" name="PSArrow"/>
            <p:cNvSpPr>
              <a:spLocks noChangeArrowheads="1"/>
            </p:cNvSpPr>
            <p:nvPr/>
          </p:nvSpPr>
          <p:spPr bwMode="auto">
            <a:xfrm>
              <a:off x="1608"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5390" name="Text Box 30"/>
          <p:cNvSpPr txBox="1">
            <a:spLocks noChangeArrowheads="1"/>
          </p:cNvSpPr>
          <p:nvPr/>
        </p:nvSpPr>
        <p:spPr bwMode="auto">
          <a:xfrm>
            <a:off x="381000" y="1676400"/>
            <a:ext cx="4343400" cy="118745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Find the rate of heat flow inward across the cylindrical surface                                    .</a:t>
            </a:r>
          </a:p>
        </p:txBody>
      </p:sp>
      <p:sp>
        <p:nvSpPr>
          <p:cNvPr id="15392" name="Rectangle 32"/>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1" name="Object 31"/>
          <p:cNvGraphicFramePr>
            <a:graphicFrameLocks noChangeAspect="1"/>
          </p:cNvGraphicFramePr>
          <p:nvPr/>
        </p:nvGraphicFramePr>
        <p:xfrm>
          <a:off x="1524000" y="2357438"/>
          <a:ext cx="2971800" cy="614362"/>
        </p:xfrm>
        <a:graphic>
          <a:graphicData uri="http://schemas.openxmlformats.org/presentationml/2006/ole">
            <p:oleObj spid="_x0000_s855043" name="Equation" r:id="rId11" imgW="1181100" imgH="241300" progId="">
              <p:embed/>
            </p:oleObj>
          </a:graphicData>
        </a:graphic>
      </p:graphicFrame>
      <p:sp>
        <p:nvSpPr>
          <p:cNvPr id="15394" name="Rectangle 3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93" name="Object 33"/>
          <p:cNvGraphicFramePr>
            <a:graphicFrameLocks noChangeAspect="1"/>
          </p:cNvGraphicFramePr>
          <p:nvPr/>
        </p:nvGraphicFramePr>
        <p:xfrm>
          <a:off x="3597275" y="904875"/>
          <a:ext cx="2879725" cy="542925"/>
        </p:xfrm>
        <a:graphic>
          <a:graphicData uri="http://schemas.openxmlformats.org/presentationml/2006/ole">
            <p:oleObj spid="_x0000_s855044" name="Equation" r:id="rId12" imgW="1130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76200"/>
            <a:ext cx="8229600" cy="1462088"/>
          </a:xfrm>
        </p:spPr>
        <p:txBody>
          <a:bodyPr>
            <a:spAutoFit/>
          </a:bodyPr>
          <a:lstStyle/>
          <a:p>
            <a:r>
              <a:rPr lang="en-US" sz="2400"/>
              <a:t>Let </a:t>
            </a:r>
            <a:r>
              <a:rPr lang="en-US" sz="2400" i="1"/>
              <a:t>D</a:t>
            </a:r>
            <a:r>
              <a:rPr lang="en-US" sz="2400"/>
              <a:t> be a region bounded by a simple closed path </a:t>
            </a:r>
            <a:r>
              <a:rPr lang="en-US" sz="2400" i="1"/>
              <a:t>C</a:t>
            </a:r>
            <a:r>
              <a:rPr lang="en-US" sz="2400"/>
              <a:t> in the </a:t>
            </a:r>
            <a:r>
              <a:rPr lang="en-US" sz="2400" i="1"/>
              <a:t>xy</a:t>
            </a:r>
            <a:r>
              <a:rPr lang="en-US" sz="2400"/>
              <a:t>. Then the coordinates of the centroid              of </a:t>
            </a:r>
            <a:r>
              <a:rPr lang="en-US" sz="2400" i="1"/>
              <a:t>D</a:t>
            </a:r>
            <a:r>
              <a:rPr lang="en-US" sz="2400"/>
              <a:t> are</a:t>
            </a:r>
            <a:br>
              <a:rPr lang="en-US" sz="2400"/>
            </a:br>
            <a:r>
              <a:rPr lang="en-US" sz="2400"/>
              <a:t>                                                       where </a:t>
            </a:r>
            <a:r>
              <a:rPr lang="en-US" sz="2400" i="1"/>
              <a:t>A</a:t>
            </a:r>
            <a:r>
              <a:rPr lang="en-US" sz="2400"/>
              <a:t> is the area of </a:t>
            </a:r>
            <a:r>
              <a:rPr lang="en-US" sz="2400" i="1"/>
              <a:t>D</a:t>
            </a:r>
            <a:r>
              <a:rPr lang="en-US" sz="2400"/>
              <a:t>.</a:t>
            </a:r>
          </a:p>
        </p:txBody>
      </p:sp>
      <p:graphicFrame>
        <p:nvGraphicFramePr>
          <p:cNvPr id="16387" name="TPChart"/>
          <p:cNvGraphicFramePr>
            <a:graphicFrameLocks noChangeAspect="1"/>
          </p:cNvGraphicFramePr>
          <p:nvPr/>
        </p:nvGraphicFramePr>
        <p:xfrm>
          <a:off x="4808538" y="1981200"/>
          <a:ext cx="4335462" cy="4876800"/>
        </p:xfrm>
        <a:graphic>
          <a:graphicData uri="http://schemas.openxmlformats.org/presentationml/2006/ole">
            <p:oleObj spid="_x0000_s856066" name="Chart" r:id="rId5" imgW="4571989" imgH="5143584" progId="MSGraph.Chart.8">
              <p:embed followColorScheme="full"/>
            </p:oleObj>
          </a:graphicData>
        </a:graphic>
      </p:graphicFrame>
      <p:sp>
        <p:nvSpPr>
          <p:cNvPr id="16388" name="TPAnswers" hidden="1"/>
          <p:cNvSpPr>
            <a:spLocks noGrp="1" noChangeArrowheads="1"/>
          </p:cNvSpPr>
          <p:nvPr>
            <p:ph type="body" idx="1"/>
            <p:custDataLst>
              <p:tags r:id="rId3"/>
            </p:custDataLst>
          </p:nvPr>
        </p:nvSpPr>
        <p:spPr>
          <a:xfrm>
            <a:off x="228600" y="6858000"/>
            <a:ext cx="41148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grpSp>
        <p:nvGrpSpPr>
          <p:cNvPr id="2" name="Picture Choice 1"/>
          <p:cNvGrpSpPr>
            <a:grpSpLocks/>
          </p:cNvGrpSpPr>
          <p:nvPr/>
        </p:nvGrpSpPr>
        <p:grpSpPr bwMode="auto">
          <a:xfrm>
            <a:off x="419100" y="2957513"/>
            <a:ext cx="1398588" cy="1233487"/>
            <a:chOff x="264" y="1738"/>
            <a:chExt cx="881" cy="777"/>
          </a:xfrm>
        </p:grpSpPr>
        <p:graphicFrame>
          <p:nvGraphicFramePr>
            <p:cNvPr id="16389" name="PSPic"/>
            <p:cNvGraphicFramePr>
              <a:graphicFrameLocks noChangeAspect="1"/>
            </p:cNvGraphicFramePr>
            <p:nvPr/>
          </p:nvGraphicFramePr>
          <p:xfrm>
            <a:off x="384" y="1978"/>
            <a:ext cx="761" cy="537"/>
          </p:xfrm>
          <a:graphic>
            <a:graphicData uri="http://schemas.openxmlformats.org/presentationml/2006/ole">
              <p:oleObj spid="_x0000_s856073" name="Equation" r:id="rId6" imgW="520700" imgH="368300" progId="">
                <p:embed/>
              </p:oleObj>
            </a:graphicData>
          </a:graphic>
        </p:graphicFrame>
        <p:sp>
          <p:nvSpPr>
            <p:cNvPr id="16399" name="PSText"/>
            <p:cNvSpPr txBox="1">
              <a:spLocks noChangeArrowheads="1"/>
            </p:cNvSpPr>
            <p:nvPr/>
          </p:nvSpPr>
          <p:spPr bwMode="auto">
            <a:xfrm>
              <a:off x="384" y="1738"/>
              <a:ext cx="400" cy="240"/>
            </a:xfrm>
            <a:prstGeom prst="rect">
              <a:avLst/>
            </a:prstGeom>
            <a:noFill/>
            <a:ln w="9525">
              <a:noFill/>
              <a:miter lim="800000"/>
              <a:headEnd/>
              <a:tailEnd/>
            </a:ln>
            <a:effectLst/>
          </p:spPr>
          <p:txBody>
            <a:bodyPr/>
            <a:lstStyle/>
            <a:p>
              <a:r>
                <a:rPr lang="en-US" sz="2400"/>
                <a:t>1.</a:t>
              </a:r>
            </a:p>
          </p:txBody>
        </p:sp>
        <p:sp>
          <p:nvSpPr>
            <p:cNvPr id="16400" name="PSArrow"/>
            <p:cNvSpPr>
              <a:spLocks noChangeArrowheads="1"/>
            </p:cNvSpPr>
            <p:nvPr/>
          </p:nvSpPr>
          <p:spPr bwMode="auto">
            <a:xfrm>
              <a:off x="264" y="189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249613" y="2941638"/>
            <a:ext cx="1398587" cy="1233487"/>
            <a:chOff x="1752" y="1728"/>
            <a:chExt cx="881" cy="777"/>
          </a:xfrm>
        </p:grpSpPr>
        <p:graphicFrame>
          <p:nvGraphicFramePr>
            <p:cNvPr id="16391" name="PSPic"/>
            <p:cNvGraphicFramePr>
              <a:graphicFrameLocks noChangeAspect="1"/>
            </p:cNvGraphicFramePr>
            <p:nvPr/>
          </p:nvGraphicFramePr>
          <p:xfrm>
            <a:off x="1872" y="1968"/>
            <a:ext cx="761" cy="537"/>
          </p:xfrm>
          <a:graphic>
            <a:graphicData uri="http://schemas.openxmlformats.org/presentationml/2006/ole">
              <p:oleObj spid="_x0000_s856072" name="Equation" r:id="rId7" imgW="520700" imgH="368300" progId="">
                <p:embed/>
              </p:oleObj>
            </a:graphicData>
          </a:graphic>
        </p:graphicFrame>
        <p:sp>
          <p:nvSpPr>
            <p:cNvPr id="16402" name="PSText"/>
            <p:cNvSpPr txBox="1">
              <a:spLocks noChangeArrowheads="1"/>
            </p:cNvSpPr>
            <p:nvPr/>
          </p:nvSpPr>
          <p:spPr bwMode="auto">
            <a:xfrm>
              <a:off x="1872" y="1728"/>
              <a:ext cx="400" cy="240"/>
            </a:xfrm>
            <a:prstGeom prst="rect">
              <a:avLst/>
            </a:prstGeom>
            <a:noFill/>
            <a:ln w="9525">
              <a:noFill/>
              <a:miter lim="800000"/>
              <a:headEnd/>
              <a:tailEnd/>
            </a:ln>
            <a:effectLst/>
          </p:spPr>
          <p:txBody>
            <a:bodyPr/>
            <a:lstStyle/>
            <a:p>
              <a:r>
                <a:rPr lang="en-US" sz="2400"/>
                <a:t>2.</a:t>
              </a:r>
            </a:p>
          </p:txBody>
        </p:sp>
        <p:sp>
          <p:nvSpPr>
            <p:cNvPr id="16403" name="PSArrow"/>
            <p:cNvSpPr>
              <a:spLocks noChangeArrowheads="1"/>
            </p:cNvSpPr>
            <p:nvPr/>
          </p:nvSpPr>
          <p:spPr bwMode="auto">
            <a:xfrm>
              <a:off x="1752"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25613" y="4329113"/>
            <a:ext cx="1398587" cy="1233487"/>
            <a:chOff x="888" y="2544"/>
            <a:chExt cx="881" cy="777"/>
          </a:xfrm>
        </p:grpSpPr>
        <p:graphicFrame>
          <p:nvGraphicFramePr>
            <p:cNvPr id="16393" name="PSPic"/>
            <p:cNvGraphicFramePr>
              <a:graphicFrameLocks noChangeAspect="1"/>
            </p:cNvGraphicFramePr>
            <p:nvPr/>
          </p:nvGraphicFramePr>
          <p:xfrm>
            <a:off x="1008" y="2784"/>
            <a:ext cx="761" cy="537"/>
          </p:xfrm>
          <a:graphic>
            <a:graphicData uri="http://schemas.openxmlformats.org/presentationml/2006/ole">
              <p:oleObj spid="_x0000_s856071" name="Equation" r:id="rId8" imgW="520700" imgH="368300" progId="">
                <p:embed/>
              </p:oleObj>
            </a:graphicData>
          </a:graphic>
        </p:graphicFrame>
        <p:sp>
          <p:nvSpPr>
            <p:cNvPr id="16405" name="PSText"/>
            <p:cNvSpPr txBox="1">
              <a:spLocks noChangeArrowheads="1"/>
            </p:cNvSpPr>
            <p:nvPr/>
          </p:nvSpPr>
          <p:spPr bwMode="auto">
            <a:xfrm>
              <a:off x="1008" y="2544"/>
              <a:ext cx="400" cy="240"/>
            </a:xfrm>
            <a:prstGeom prst="rect">
              <a:avLst/>
            </a:prstGeom>
            <a:noFill/>
            <a:ln w="9525">
              <a:noFill/>
              <a:miter lim="800000"/>
              <a:headEnd/>
              <a:tailEnd/>
            </a:ln>
            <a:effectLst/>
          </p:spPr>
          <p:txBody>
            <a:bodyPr/>
            <a:lstStyle/>
            <a:p>
              <a:r>
                <a:rPr lang="en-US" sz="2400"/>
                <a:t>3.</a:t>
              </a:r>
            </a:p>
          </p:txBody>
        </p:sp>
        <p:sp>
          <p:nvSpPr>
            <p:cNvPr id="16406" name="PSArrow"/>
            <p:cNvSpPr>
              <a:spLocks noChangeArrowheads="1"/>
            </p:cNvSpPr>
            <p:nvPr/>
          </p:nvSpPr>
          <p:spPr bwMode="auto">
            <a:xfrm>
              <a:off x="888" y="270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319713"/>
            <a:ext cx="1257300" cy="1233487"/>
            <a:chOff x="360" y="3264"/>
            <a:chExt cx="792" cy="777"/>
          </a:xfrm>
        </p:grpSpPr>
        <p:graphicFrame>
          <p:nvGraphicFramePr>
            <p:cNvPr id="16395" name="PSPic"/>
            <p:cNvGraphicFramePr>
              <a:graphicFrameLocks noChangeAspect="1"/>
            </p:cNvGraphicFramePr>
            <p:nvPr/>
          </p:nvGraphicFramePr>
          <p:xfrm>
            <a:off x="480" y="3504"/>
            <a:ext cx="672" cy="537"/>
          </p:xfrm>
          <a:graphic>
            <a:graphicData uri="http://schemas.openxmlformats.org/presentationml/2006/ole">
              <p:oleObj spid="_x0000_s856070" name="Equation" r:id="rId9" imgW="457200" imgH="368300" progId="">
                <p:embed/>
              </p:oleObj>
            </a:graphicData>
          </a:graphic>
        </p:graphicFrame>
        <p:sp>
          <p:nvSpPr>
            <p:cNvPr id="16408" name="PSText"/>
            <p:cNvSpPr txBox="1">
              <a:spLocks noChangeArrowheads="1"/>
            </p:cNvSpPr>
            <p:nvPr/>
          </p:nvSpPr>
          <p:spPr bwMode="auto">
            <a:xfrm>
              <a:off x="480" y="3264"/>
              <a:ext cx="400" cy="240"/>
            </a:xfrm>
            <a:prstGeom prst="rect">
              <a:avLst/>
            </a:prstGeom>
            <a:noFill/>
            <a:ln w="9525">
              <a:noFill/>
              <a:miter lim="800000"/>
              <a:headEnd/>
              <a:tailEnd/>
            </a:ln>
            <a:effectLst/>
          </p:spPr>
          <p:txBody>
            <a:bodyPr/>
            <a:lstStyle/>
            <a:p>
              <a:r>
                <a:rPr lang="en-US" sz="2400"/>
                <a:t>4.</a:t>
              </a:r>
            </a:p>
          </p:txBody>
        </p:sp>
        <p:sp>
          <p:nvSpPr>
            <p:cNvPr id="16409" name="PSArrow"/>
            <p:cNvSpPr>
              <a:spLocks noChangeArrowheads="1"/>
            </p:cNvSpPr>
            <p:nvPr/>
          </p:nvSpPr>
          <p:spPr bwMode="auto">
            <a:xfrm>
              <a:off x="36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49613" y="5319713"/>
            <a:ext cx="1257300" cy="1233487"/>
            <a:chOff x="1752" y="3264"/>
            <a:chExt cx="792" cy="777"/>
          </a:xfrm>
        </p:grpSpPr>
        <p:graphicFrame>
          <p:nvGraphicFramePr>
            <p:cNvPr id="16397" name="PSPic"/>
            <p:cNvGraphicFramePr>
              <a:graphicFrameLocks noChangeAspect="1"/>
            </p:cNvGraphicFramePr>
            <p:nvPr/>
          </p:nvGraphicFramePr>
          <p:xfrm>
            <a:off x="1872" y="3504"/>
            <a:ext cx="672" cy="537"/>
          </p:xfrm>
          <a:graphic>
            <a:graphicData uri="http://schemas.openxmlformats.org/presentationml/2006/ole">
              <p:oleObj spid="_x0000_s856069" name="Equation" r:id="rId10" imgW="457200" imgH="368300" progId="">
                <p:embed/>
              </p:oleObj>
            </a:graphicData>
          </a:graphic>
        </p:graphicFrame>
        <p:sp>
          <p:nvSpPr>
            <p:cNvPr id="16411" name="PSText"/>
            <p:cNvSpPr txBox="1">
              <a:spLocks noChangeArrowheads="1"/>
            </p:cNvSpPr>
            <p:nvPr/>
          </p:nvSpPr>
          <p:spPr bwMode="auto">
            <a:xfrm>
              <a:off x="1872" y="3264"/>
              <a:ext cx="400" cy="240"/>
            </a:xfrm>
            <a:prstGeom prst="rect">
              <a:avLst/>
            </a:prstGeom>
            <a:noFill/>
            <a:ln w="9525">
              <a:noFill/>
              <a:miter lim="800000"/>
              <a:headEnd/>
              <a:tailEnd/>
            </a:ln>
            <a:effectLst/>
          </p:spPr>
          <p:txBody>
            <a:bodyPr/>
            <a:lstStyle/>
            <a:p>
              <a:r>
                <a:rPr lang="en-US" sz="2400"/>
                <a:t>5.</a:t>
              </a:r>
            </a:p>
          </p:txBody>
        </p:sp>
        <p:sp>
          <p:nvSpPr>
            <p:cNvPr id="16412" name="PSArrow"/>
            <p:cNvSpPr>
              <a:spLocks noChangeArrowheads="1"/>
            </p:cNvSpPr>
            <p:nvPr/>
          </p:nvSpPr>
          <p:spPr bwMode="auto">
            <a:xfrm>
              <a:off x="1752"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6414" name="Text Box 30"/>
          <p:cNvSpPr txBox="1">
            <a:spLocks noChangeArrowheads="1"/>
          </p:cNvSpPr>
          <p:nvPr/>
        </p:nvSpPr>
        <p:spPr bwMode="auto">
          <a:xfrm>
            <a:off x="304800" y="2025650"/>
            <a:ext cx="5029200" cy="793750"/>
          </a:xfrm>
          <a:prstGeom prst="rect">
            <a:avLst/>
          </a:prstGeom>
          <a:noFill/>
          <a:ln w="9525">
            <a:noFill/>
            <a:miter lim="800000"/>
            <a:headEnd/>
            <a:tailEnd/>
          </a:ln>
          <a:effectLst/>
        </p:spPr>
        <p:txBody>
          <a:bodyPr>
            <a:spAutoFit/>
          </a:bodyPr>
          <a:lstStyle/>
          <a:p>
            <a:pPr>
              <a:spcBef>
                <a:spcPct val="50000"/>
              </a:spcBef>
            </a:pPr>
            <a:r>
              <a:rPr lang="en-US" sz="2300">
                <a:solidFill>
                  <a:schemeClr val="tx2"/>
                </a:solidFill>
              </a:rPr>
              <a:t>Find the centroid of the triangle with vertices (0, 0), (8, 0) and (0, 8).</a:t>
            </a:r>
          </a:p>
        </p:txBody>
      </p:sp>
      <p:sp>
        <p:nvSpPr>
          <p:cNvPr id="16416" name="Rectangle 3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5" name="Object 31"/>
          <p:cNvGraphicFramePr>
            <a:graphicFrameLocks noChangeAspect="1"/>
          </p:cNvGraphicFramePr>
          <p:nvPr/>
        </p:nvGraphicFramePr>
        <p:xfrm>
          <a:off x="6019800" y="685800"/>
          <a:ext cx="990600" cy="531813"/>
        </p:xfrm>
        <a:graphic>
          <a:graphicData uri="http://schemas.openxmlformats.org/presentationml/2006/ole">
            <p:oleObj spid="_x0000_s856067" name="Equation" r:id="rId11" imgW="393871" imgH="215994" progId="">
              <p:embed/>
            </p:oleObj>
          </a:graphicData>
        </a:graphic>
      </p:graphicFrame>
      <p:sp>
        <p:nvSpPr>
          <p:cNvPr id="16418" name="Rectangle 34"/>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417" name="Object 33"/>
          <p:cNvGraphicFramePr>
            <a:graphicFrameLocks noChangeAspect="1"/>
          </p:cNvGraphicFramePr>
          <p:nvPr/>
        </p:nvGraphicFramePr>
        <p:xfrm>
          <a:off x="533400" y="1066800"/>
          <a:ext cx="4495800" cy="941388"/>
        </p:xfrm>
        <a:graphic>
          <a:graphicData uri="http://schemas.openxmlformats.org/presentationml/2006/ole">
            <p:oleObj spid="_x0000_s856068" name="Equation" r:id="rId12" imgW="1929563"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77788"/>
            <a:ext cx="8229600" cy="1827212"/>
          </a:xfrm>
        </p:spPr>
        <p:txBody>
          <a:bodyPr>
            <a:spAutoFit/>
          </a:bodyPr>
          <a:lstStyle/>
          <a:p>
            <a:r>
              <a:rPr lang="en-US" sz="2400"/>
              <a:t>Let                                                             and consider all surfaces </a:t>
            </a:r>
            <a:r>
              <a:rPr lang="en-US" sz="2400" i="1"/>
              <a:t>S</a:t>
            </a:r>
            <a:r>
              <a:rPr lang="en-US" sz="2400"/>
              <a:t> whose boundary is a fixed closed curve </a:t>
            </a:r>
            <a:r>
              <a:rPr lang="en-US" sz="2400" i="1"/>
              <a:t>C</a:t>
            </a:r>
            <a:r>
              <a:rPr lang="en-US" sz="2400"/>
              <a:t>. Find the values of </a:t>
            </a:r>
            <a:r>
              <a:rPr lang="en-US" sz="2400" i="1"/>
              <a:t>a</a:t>
            </a:r>
            <a:r>
              <a:rPr lang="en-US" sz="2400"/>
              <a:t>, </a:t>
            </a:r>
            <a:r>
              <a:rPr lang="en-US" sz="2400" i="1"/>
              <a:t>b</a:t>
            </a:r>
            <a:r>
              <a:rPr lang="en-US" sz="2400"/>
              <a:t>, and </a:t>
            </a:r>
            <a:r>
              <a:rPr lang="en-US" sz="2400" i="1"/>
              <a:t>c</a:t>
            </a:r>
            <a:r>
              <a:rPr lang="en-US" sz="2400"/>
              <a:t> for which                 is independent of the choice of </a:t>
            </a:r>
            <a:r>
              <a:rPr lang="en-US" sz="2400" i="1"/>
              <a:t>S</a:t>
            </a:r>
            <a:r>
              <a:rPr lang="en-US" sz="2400"/>
              <a:t>.</a:t>
            </a:r>
          </a:p>
        </p:txBody>
      </p:sp>
      <p:graphicFrame>
        <p:nvGraphicFramePr>
          <p:cNvPr id="17411" name="TPChart"/>
          <p:cNvGraphicFramePr>
            <a:graphicFrameLocks noChangeAspect="1"/>
          </p:cNvGraphicFramePr>
          <p:nvPr/>
        </p:nvGraphicFramePr>
        <p:xfrm>
          <a:off x="4808538" y="1981200"/>
          <a:ext cx="4335462" cy="4876800"/>
        </p:xfrm>
        <a:graphic>
          <a:graphicData uri="http://schemas.openxmlformats.org/presentationml/2006/ole">
            <p:oleObj spid="_x0000_s857090" name="Chart" r:id="rId5" imgW="4571989" imgH="5143584" progId="MSGraph.Chart.8">
              <p:embed followColorScheme="full"/>
            </p:oleObj>
          </a:graphicData>
        </a:graphic>
      </p:graphicFrame>
      <p:sp>
        <p:nvSpPr>
          <p:cNvPr id="17412" name="TPAnswers"/>
          <p:cNvSpPr>
            <a:spLocks noGrp="1" noChangeArrowheads="1"/>
          </p:cNvSpPr>
          <p:nvPr>
            <p:ph type="body" idx="1"/>
            <p:custDataLst>
              <p:tags r:id="rId3"/>
            </p:custDataLst>
          </p:nvPr>
        </p:nvSpPr>
        <p:spPr>
          <a:xfrm>
            <a:off x="457200" y="2209800"/>
            <a:ext cx="22098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17414"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3" name="Object 5"/>
          <p:cNvGraphicFramePr>
            <a:graphicFrameLocks noChangeAspect="1"/>
          </p:cNvGraphicFramePr>
          <p:nvPr/>
        </p:nvGraphicFramePr>
        <p:xfrm>
          <a:off x="990600" y="304800"/>
          <a:ext cx="5105400" cy="615950"/>
        </p:xfrm>
        <a:graphic>
          <a:graphicData uri="http://schemas.openxmlformats.org/presentationml/2006/ole">
            <p:oleObj spid="_x0000_s857091" name="Equation" r:id="rId6" imgW="2209800" imgH="266700" progId="">
              <p:embed/>
            </p:oleObj>
          </a:graphicData>
        </a:graphic>
      </p:graphicFrame>
      <p:sp>
        <p:nvSpPr>
          <p:cNvPr id="17416"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5" name="Object 7"/>
          <p:cNvGraphicFramePr>
            <a:graphicFrameLocks noChangeAspect="1"/>
          </p:cNvGraphicFramePr>
          <p:nvPr/>
        </p:nvGraphicFramePr>
        <p:xfrm>
          <a:off x="5105400" y="1066800"/>
          <a:ext cx="1295400" cy="952500"/>
        </p:xfrm>
        <a:graphic>
          <a:graphicData uri="http://schemas.openxmlformats.org/presentationml/2006/ole">
            <p:oleObj spid="_x0000_s857092" name="Equation" r:id="rId7" imgW="520474" imgH="380835" progId="">
              <p:embed/>
            </p:oleObj>
          </a:graphicData>
        </a:graphic>
      </p:graphicFrame>
      <p:sp>
        <p:nvSpPr>
          <p:cNvPr id="17418" name="Rectangle 10"/>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7" name="Object 9"/>
          <p:cNvGraphicFramePr>
            <a:graphicFrameLocks noChangeAspect="1"/>
          </p:cNvGraphicFramePr>
          <p:nvPr/>
        </p:nvGraphicFramePr>
        <p:xfrm>
          <a:off x="944563" y="2209800"/>
          <a:ext cx="2355850" cy="473075"/>
        </p:xfrm>
        <a:graphic>
          <a:graphicData uri="http://schemas.openxmlformats.org/presentationml/2006/ole">
            <p:oleObj spid="_x0000_s857093" name="Equation" r:id="rId8" imgW="1028700" imgH="203200" progId="">
              <p:embed/>
            </p:oleObj>
          </a:graphicData>
        </a:graphic>
      </p:graphicFrame>
      <p:sp>
        <p:nvSpPr>
          <p:cNvPr id="1742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19" name="Object 11"/>
          <p:cNvGraphicFramePr>
            <a:graphicFrameLocks noChangeAspect="1"/>
          </p:cNvGraphicFramePr>
          <p:nvPr/>
        </p:nvGraphicFramePr>
        <p:xfrm>
          <a:off x="944563" y="3048000"/>
          <a:ext cx="3017837" cy="749300"/>
        </p:xfrm>
        <a:graphic>
          <a:graphicData uri="http://schemas.openxmlformats.org/presentationml/2006/ole">
            <p:oleObj spid="_x0000_s857094" name="Equation" r:id="rId9" imgW="1320227" imgH="330057" progId="">
              <p:embed/>
            </p:oleObj>
          </a:graphicData>
        </a:graphic>
      </p:graphicFrame>
      <p:sp>
        <p:nvSpPr>
          <p:cNvPr id="17422"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21" name="Object 13"/>
          <p:cNvGraphicFramePr>
            <a:graphicFrameLocks noChangeAspect="1"/>
          </p:cNvGraphicFramePr>
          <p:nvPr/>
        </p:nvGraphicFramePr>
        <p:xfrm>
          <a:off x="944563" y="3962400"/>
          <a:ext cx="2828925" cy="749300"/>
        </p:xfrm>
        <a:graphic>
          <a:graphicData uri="http://schemas.openxmlformats.org/presentationml/2006/ole">
            <p:oleObj spid="_x0000_s857095" name="Equation" r:id="rId10" imgW="1231366" imgH="330057" progId="">
              <p:embed/>
            </p:oleObj>
          </a:graphicData>
        </a:graphic>
      </p:graphicFrame>
      <p:sp>
        <p:nvSpPr>
          <p:cNvPr id="17424"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23" name="Object 15"/>
          <p:cNvGraphicFramePr>
            <a:graphicFrameLocks noChangeAspect="1"/>
          </p:cNvGraphicFramePr>
          <p:nvPr/>
        </p:nvGraphicFramePr>
        <p:xfrm>
          <a:off x="990600" y="4876800"/>
          <a:ext cx="2828925" cy="749300"/>
        </p:xfrm>
        <a:graphic>
          <a:graphicData uri="http://schemas.openxmlformats.org/presentationml/2006/ole">
            <p:oleObj spid="_x0000_s857096" name="Equation" r:id="rId11" imgW="1231366" imgH="330057" progId="">
              <p:embed/>
            </p:oleObj>
          </a:graphicData>
        </a:graphic>
      </p:graphicFrame>
      <p:sp>
        <p:nvSpPr>
          <p:cNvPr id="17426" name="Rectangle 1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25" name="Object 17"/>
          <p:cNvGraphicFramePr>
            <a:graphicFrameLocks noChangeAspect="1"/>
          </p:cNvGraphicFramePr>
          <p:nvPr/>
        </p:nvGraphicFramePr>
        <p:xfrm>
          <a:off x="990600" y="5867400"/>
          <a:ext cx="2705100" cy="749300"/>
        </p:xfrm>
        <a:graphic>
          <a:graphicData uri="http://schemas.openxmlformats.org/presentationml/2006/ole">
            <p:oleObj spid="_x0000_s857097" name="Equation" r:id="rId12" imgW="11811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17463"/>
            <a:ext cx="8229600" cy="1647825"/>
          </a:xfrm>
        </p:spPr>
        <p:txBody>
          <a:bodyPr>
            <a:spAutoFit/>
          </a:bodyPr>
          <a:lstStyle/>
          <a:p>
            <a:r>
              <a:rPr lang="en-US" sz="2800"/>
              <a:t>If </a:t>
            </a:r>
            <a:r>
              <a:rPr lang="en-US" sz="2800" i="1"/>
              <a:t>S</a:t>
            </a:r>
            <a:r>
              <a:rPr lang="en-US" sz="2800"/>
              <a:t> and </a:t>
            </a:r>
            <a:r>
              <a:rPr lang="en-US" sz="2800" i="1"/>
              <a:t>C</a:t>
            </a:r>
            <a:r>
              <a:rPr lang="en-US" sz="2800"/>
              <a:t> satisfy the hypotheses of Stokes' Theorem and </a:t>
            </a:r>
            <a:r>
              <a:rPr lang="en-US" sz="2800">
                <a:cs typeface="Arial" charset="0"/>
              </a:rPr>
              <a:t>ƒ, </a:t>
            </a:r>
            <a:r>
              <a:rPr lang="en-US" sz="2800" i="1">
                <a:cs typeface="Arial" charset="0"/>
              </a:rPr>
              <a:t>g</a:t>
            </a:r>
            <a:r>
              <a:rPr lang="en-US" sz="2800"/>
              <a:t> have continuous second-order partial derivatives, find                        .</a:t>
            </a:r>
          </a:p>
        </p:txBody>
      </p:sp>
      <p:graphicFrame>
        <p:nvGraphicFramePr>
          <p:cNvPr id="18435" name="TPChart"/>
          <p:cNvGraphicFramePr>
            <a:graphicFrameLocks noChangeAspect="1"/>
          </p:cNvGraphicFramePr>
          <p:nvPr/>
        </p:nvGraphicFramePr>
        <p:xfrm>
          <a:off x="4737100" y="1905000"/>
          <a:ext cx="4402138" cy="4953000"/>
        </p:xfrm>
        <a:graphic>
          <a:graphicData uri="http://schemas.openxmlformats.org/presentationml/2006/ole">
            <p:oleObj spid="_x0000_s858114" name="Chart" r:id="rId5" imgW="4571989" imgH="5143584" progId="MSGraph.Chart.8">
              <p:embed followColorScheme="full"/>
            </p:oleObj>
          </a:graphicData>
        </a:graphic>
      </p:graphicFrame>
      <p:sp>
        <p:nvSpPr>
          <p:cNvPr id="18438"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4191000" y="1143000"/>
          <a:ext cx="2286000" cy="974725"/>
        </p:xfrm>
        <a:graphic>
          <a:graphicData uri="http://schemas.openxmlformats.org/presentationml/2006/ole">
            <p:oleObj spid="_x0000_s858115" name="Equation" r:id="rId6" imgW="888614" imgH="380835" progId="">
              <p:embed/>
            </p:oleObj>
          </a:graphicData>
        </a:graphic>
      </p:graphicFrame>
      <p:sp>
        <p:nvSpPr>
          <p:cNvPr id="18436" name="TPAnswers"/>
          <p:cNvSpPr>
            <a:spLocks noGrp="1" noChangeArrowheads="1"/>
          </p:cNvSpPr>
          <p:nvPr>
            <p:ph type="body" idx="1"/>
            <p:custDataLst>
              <p:tags r:id="rId3"/>
            </p:custDataLst>
          </p:nvPr>
        </p:nvSpPr>
        <p:spPr>
          <a:xfrm>
            <a:off x="457200" y="2133600"/>
            <a:ext cx="3352800" cy="4376738"/>
          </a:xfrm>
        </p:spPr>
        <p:txBody>
          <a:bodyPr>
            <a:spAutoFit/>
          </a:bodyPr>
          <a:lstStyle/>
          <a:p>
            <a:pPr marL="609600" indent="-609600">
              <a:spcAft>
                <a:spcPct val="75000"/>
              </a:spcAft>
              <a:buFontTx/>
              <a:buAutoNum type="arabicPeriod"/>
            </a:pPr>
            <a:r>
              <a:rPr lang="en-US"/>
              <a:t>0</a:t>
            </a:r>
          </a:p>
          <a:p>
            <a:pPr marL="609600" indent="-609600">
              <a:spcAft>
                <a:spcPct val="75000"/>
              </a:spcAft>
              <a:buFontTx/>
              <a:buAutoNum type="arabicPeriod"/>
            </a:pPr>
            <a:r>
              <a:rPr lang="en-US"/>
              <a:t>x</a:t>
            </a:r>
          </a:p>
          <a:p>
            <a:pPr marL="609600" indent="-609600">
              <a:spcAft>
                <a:spcPct val="75000"/>
              </a:spcAft>
              <a:buFontTx/>
              <a:buAutoNum type="arabicPeriod"/>
            </a:pPr>
            <a:r>
              <a:rPr lang="en-US"/>
              <a:t>1</a:t>
            </a:r>
          </a:p>
          <a:p>
            <a:pPr marL="609600" indent="-609600">
              <a:spcAft>
                <a:spcPct val="75000"/>
              </a:spcAft>
              <a:buFontTx/>
              <a:buAutoNum type="arabicPeriod"/>
            </a:pPr>
            <a:r>
              <a:rPr lang="en-US"/>
              <a:t>2</a:t>
            </a:r>
          </a:p>
          <a:p>
            <a:pPr marL="609600" indent="-609600">
              <a:spcAft>
                <a:spcPct val="75000"/>
              </a:spcAft>
              <a:buFontTx/>
              <a:buAutoNum type="arabicPeriod"/>
            </a:pPr>
            <a:r>
              <a:rPr lang="en-US"/>
              <a:t>none of these </a:t>
            </a:r>
          </a:p>
        </p:txBody>
      </p:sp>
      <p:sp>
        <p:nvSpPr>
          <p:cNvPr id="18440"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9" name="Object 7"/>
          <p:cNvGraphicFramePr>
            <a:graphicFrameLocks noChangeAspect="1"/>
          </p:cNvGraphicFramePr>
          <p:nvPr/>
        </p:nvGraphicFramePr>
        <p:xfrm>
          <a:off x="990600" y="2895600"/>
          <a:ext cx="3124200" cy="1041400"/>
        </p:xfrm>
        <a:graphic>
          <a:graphicData uri="http://schemas.openxmlformats.org/presentationml/2006/ole">
            <p:oleObj spid="_x0000_s858116" name="Equation" r:id="rId7" imgW="11430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14288"/>
            <a:ext cx="8229600" cy="2652712"/>
          </a:xfrm>
        </p:spPr>
        <p:txBody>
          <a:bodyPr>
            <a:spAutoFit/>
          </a:bodyPr>
          <a:lstStyle/>
          <a:p>
            <a:pPr>
              <a:lnSpc>
                <a:spcPct val="125000"/>
              </a:lnSpc>
            </a:pPr>
            <a:r>
              <a:rPr lang="en-US" sz="2400"/>
              <a:t>Use the Divergence Theorem to calculate the surface integral                 .</a:t>
            </a:r>
            <a:br>
              <a:rPr lang="en-US" sz="2400"/>
            </a:br>
            <a:r>
              <a:rPr lang="en-US" sz="2400"/>
              <a:t/>
            </a:r>
            <a:br>
              <a:rPr lang="en-US" sz="2400"/>
            </a:br>
            <a:r>
              <a:rPr lang="en-US" sz="2400" i="1"/>
              <a:t>S</a:t>
            </a:r>
            <a:r>
              <a:rPr lang="en-US" sz="2400"/>
              <a:t> is the surface of the solid cylinder</a:t>
            </a:r>
            <a:br>
              <a:rPr lang="en-US" sz="2400"/>
            </a:br>
            <a:r>
              <a:rPr lang="en-US" sz="2400"/>
              <a:t>                                         .</a:t>
            </a:r>
          </a:p>
        </p:txBody>
      </p:sp>
      <p:graphicFrame>
        <p:nvGraphicFramePr>
          <p:cNvPr id="19459" name="TPChart"/>
          <p:cNvGraphicFramePr>
            <a:graphicFrameLocks noChangeAspect="1"/>
          </p:cNvGraphicFramePr>
          <p:nvPr/>
        </p:nvGraphicFramePr>
        <p:xfrm>
          <a:off x="4876800" y="2209800"/>
          <a:ext cx="4132263" cy="4648200"/>
        </p:xfrm>
        <a:graphic>
          <a:graphicData uri="http://schemas.openxmlformats.org/presentationml/2006/ole">
            <p:oleObj spid="_x0000_s859138" name="Chart" r:id="rId5" imgW="4571989" imgH="5143584" progId="MSGraph.Chart.8">
              <p:embed followColorScheme="full"/>
            </p:oleObj>
          </a:graphicData>
        </a:graphic>
      </p:graphicFrame>
      <p:sp>
        <p:nvSpPr>
          <p:cNvPr id="19460" name="TPAnswers" hidden="1"/>
          <p:cNvSpPr>
            <a:spLocks noGrp="1" noChangeArrowheads="1"/>
          </p:cNvSpPr>
          <p:nvPr>
            <p:ph type="body" idx="1"/>
            <p:custDataLst>
              <p:tags r:id="rId3"/>
            </p:custDataLst>
          </p:nvPr>
        </p:nvSpPr>
        <p:spPr>
          <a:xfrm>
            <a:off x="304800" y="685800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sp>
        <p:nvSpPr>
          <p:cNvPr id="19462"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9464"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9466"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9468"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19470"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95300" y="3048000"/>
            <a:ext cx="1258888" cy="889000"/>
            <a:chOff x="312" y="1920"/>
            <a:chExt cx="793" cy="560"/>
          </a:xfrm>
        </p:grpSpPr>
        <p:graphicFrame>
          <p:nvGraphicFramePr>
            <p:cNvPr id="19461" name="PSPic"/>
            <p:cNvGraphicFramePr>
              <a:graphicFrameLocks noChangeAspect="1"/>
            </p:cNvGraphicFramePr>
            <p:nvPr/>
          </p:nvGraphicFramePr>
          <p:xfrm>
            <a:off x="432" y="2160"/>
            <a:ext cx="673" cy="320"/>
          </p:xfrm>
          <a:graphic>
            <a:graphicData uri="http://schemas.openxmlformats.org/presentationml/2006/ole">
              <p:oleObj spid="_x0000_s859146" name="Equation" r:id="rId6" imgW="316950" imgH="152136" progId="">
                <p:embed/>
              </p:oleObj>
            </a:graphicData>
          </a:graphic>
        </p:graphicFrame>
        <p:sp>
          <p:nvSpPr>
            <p:cNvPr id="19471" name="PSText"/>
            <p:cNvSpPr txBox="1">
              <a:spLocks noChangeArrowheads="1"/>
            </p:cNvSpPr>
            <p:nvPr/>
          </p:nvSpPr>
          <p:spPr bwMode="auto">
            <a:xfrm>
              <a:off x="432" y="1920"/>
              <a:ext cx="400" cy="240"/>
            </a:xfrm>
            <a:prstGeom prst="rect">
              <a:avLst/>
            </a:prstGeom>
            <a:noFill/>
            <a:ln w="9525">
              <a:noFill/>
              <a:miter lim="800000"/>
              <a:headEnd/>
              <a:tailEnd/>
            </a:ln>
            <a:effectLst/>
          </p:spPr>
          <p:txBody>
            <a:bodyPr/>
            <a:lstStyle/>
            <a:p>
              <a:r>
                <a:rPr lang="en-US" sz="2400"/>
                <a:t>1.</a:t>
              </a:r>
            </a:p>
          </p:txBody>
        </p:sp>
        <p:sp>
          <p:nvSpPr>
            <p:cNvPr id="19472" name="PSArrow"/>
            <p:cNvSpPr>
              <a:spLocks noChangeArrowheads="1"/>
            </p:cNvSpPr>
            <p:nvPr/>
          </p:nvSpPr>
          <p:spPr bwMode="auto">
            <a:xfrm>
              <a:off x="312"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3048000"/>
            <a:ext cx="1535113" cy="889000"/>
            <a:chOff x="1896" y="1920"/>
            <a:chExt cx="967" cy="560"/>
          </a:xfrm>
        </p:grpSpPr>
        <p:graphicFrame>
          <p:nvGraphicFramePr>
            <p:cNvPr id="19463" name="PSPic"/>
            <p:cNvGraphicFramePr>
              <a:graphicFrameLocks noChangeAspect="1"/>
            </p:cNvGraphicFramePr>
            <p:nvPr/>
          </p:nvGraphicFramePr>
          <p:xfrm>
            <a:off x="2016" y="2160"/>
            <a:ext cx="847" cy="320"/>
          </p:xfrm>
          <a:graphic>
            <a:graphicData uri="http://schemas.openxmlformats.org/presentationml/2006/ole">
              <p:oleObj spid="_x0000_s859145" name="Equation" r:id="rId7" imgW="405872" imgH="152202" progId="">
                <p:embed/>
              </p:oleObj>
            </a:graphicData>
          </a:graphic>
        </p:graphicFrame>
        <p:sp>
          <p:nvSpPr>
            <p:cNvPr id="19474" name="PSText"/>
            <p:cNvSpPr txBox="1">
              <a:spLocks noChangeArrowheads="1"/>
            </p:cNvSpPr>
            <p:nvPr/>
          </p:nvSpPr>
          <p:spPr bwMode="auto">
            <a:xfrm>
              <a:off x="2016" y="1920"/>
              <a:ext cx="400" cy="240"/>
            </a:xfrm>
            <a:prstGeom prst="rect">
              <a:avLst/>
            </a:prstGeom>
            <a:noFill/>
            <a:ln w="9525">
              <a:noFill/>
              <a:miter lim="800000"/>
              <a:headEnd/>
              <a:tailEnd/>
            </a:ln>
            <a:effectLst/>
          </p:spPr>
          <p:txBody>
            <a:bodyPr/>
            <a:lstStyle/>
            <a:p>
              <a:r>
                <a:rPr lang="en-US" sz="2400"/>
                <a:t>2.</a:t>
              </a:r>
            </a:p>
          </p:txBody>
        </p:sp>
        <p:sp>
          <p:nvSpPr>
            <p:cNvPr id="19475" name="PSArrow"/>
            <p:cNvSpPr>
              <a:spLocks noChangeArrowheads="1"/>
            </p:cNvSpPr>
            <p:nvPr/>
          </p:nvSpPr>
          <p:spPr bwMode="auto">
            <a:xfrm>
              <a:off x="1896" y="20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4114800"/>
            <a:ext cx="1206500" cy="889000"/>
            <a:chOff x="1080" y="2592"/>
            <a:chExt cx="760" cy="560"/>
          </a:xfrm>
        </p:grpSpPr>
        <p:graphicFrame>
          <p:nvGraphicFramePr>
            <p:cNvPr id="19465" name="PSPic"/>
            <p:cNvGraphicFramePr>
              <a:graphicFrameLocks noChangeAspect="1"/>
            </p:cNvGraphicFramePr>
            <p:nvPr/>
          </p:nvGraphicFramePr>
          <p:xfrm>
            <a:off x="1200" y="2832"/>
            <a:ext cx="640" cy="320"/>
          </p:xfrm>
          <a:graphic>
            <a:graphicData uri="http://schemas.openxmlformats.org/presentationml/2006/ole">
              <p:oleObj spid="_x0000_s859144" name="Equation" r:id="rId8" imgW="304800" imgH="152400" progId="">
                <p:embed/>
              </p:oleObj>
            </a:graphicData>
          </a:graphic>
        </p:graphicFrame>
        <p:sp>
          <p:nvSpPr>
            <p:cNvPr id="19477" name="PSText"/>
            <p:cNvSpPr txBox="1">
              <a:spLocks noChangeArrowheads="1"/>
            </p:cNvSpPr>
            <p:nvPr/>
          </p:nvSpPr>
          <p:spPr bwMode="auto">
            <a:xfrm>
              <a:off x="1200" y="2592"/>
              <a:ext cx="400" cy="240"/>
            </a:xfrm>
            <a:prstGeom prst="rect">
              <a:avLst/>
            </a:prstGeom>
            <a:noFill/>
            <a:ln w="9525">
              <a:noFill/>
              <a:miter lim="800000"/>
              <a:headEnd/>
              <a:tailEnd/>
            </a:ln>
            <a:effectLst/>
          </p:spPr>
          <p:txBody>
            <a:bodyPr/>
            <a:lstStyle/>
            <a:p>
              <a:r>
                <a:rPr lang="en-US" sz="2400"/>
                <a:t>3.</a:t>
              </a:r>
            </a:p>
          </p:txBody>
        </p:sp>
        <p:sp>
          <p:nvSpPr>
            <p:cNvPr id="19478" name="PSArrow"/>
            <p:cNvSpPr>
              <a:spLocks noChangeArrowheads="1"/>
            </p:cNvSpPr>
            <p:nvPr/>
          </p:nvSpPr>
          <p:spPr bwMode="auto">
            <a:xfrm>
              <a:off x="1080"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95300" y="5181600"/>
            <a:ext cx="1385888" cy="889000"/>
            <a:chOff x="312" y="3264"/>
            <a:chExt cx="873" cy="560"/>
          </a:xfrm>
        </p:grpSpPr>
        <p:graphicFrame>
          <p:nvGraphicFramePr>
            <p:cNvPr id="19467" name="PSPic"/>
            <p:cNvGraphicFramePr>
              <a:graphicFrameLocks noChangeAspect="1"/>
            </p:cNvGraphicFramePr>
            <p:nvPr/>
          </p:nvGraphicFramePr>
          <p:xfrm>
            <a:off x="432" y="3504"/>
            <a:ext cx="753" cy="320"/>
          </p:xfrm>
          <a:graphic>
            <a:graphicData uri="http://schemas.openxmlformats.org/presentationml/2006/ole">
              <p:oleObj spid="_x0000_s859143" name="Equation" r:id="rId9" imgW="355600" imgH="152400" progId="">
                <p:embed/>
              </p:oleObj>
            </a:graphicData>
          </a:graphic>
        </p:graphicFrame>
        <p:sp>
          <p:nvSpPr>
            <p:cNvPr id="19480" name="PSText"/>
            <p:cNvSpPr txBox="1">
              <a:spLocks noChangeArrowheads="1"/>
            </p:cNvSpPr>
            <p:nvPr/>
          </p:nvSpPr>
          <p:spPr bwMode="auto">
            <a:xfrm>
              <a:off x="432" y="3264"/>
              <a:ext cx="400" cy="240"/>
            </a:xfrm>
            <a:prstGeom prst="rect">
              <a:avLst/>
            </a:prstGeom>
            <a:noFill/>
            <a:ln w="9525">
              <a:noFill/>
              <a:miter lim="800000"/>
              <a:headEnd/>
              <a:tailEnd/>
            </a:ln>
            <a:effectLst/>
          </p:spPr>
          <p:txBody>
            <a:bodyPr/>
            <a:lstStyle/>
            <a:p>
              <a:r>
                <a:rPr lang="en-US" sz="2400"/>
                <a:t>4.</a:t>
              </a:r>
            </a:p>
          </p:txBody>
        </p:sp>
        <p:sp>
          <p:nvSpPr>
            <p:cNvPr id="19481" name="PSArrow"/>
            <p:cNvSpPr>
              <a:spLocks noChangeArrowheads="1"/>
            </p:cNvSpPr>
            <p:nvPr/>
          </p:nvSpPr>
          <p:spPr bwMode="auto">
            <a:xfrm>
              <a:off x="312"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162300" y="5181600"/>
            <a:ext cx="952500" cy="889000"/>
            <a:chOff x="1992" y="3264"/>
            <a:chExt cx="600" cy="560"/>
          </a:xfrm>
        </p:grpSpPr>
        <p:graphicFrame>
          <p:nvGraphicFramePr>
            <p:cNvPr id="19469" name="PSPic"/>
            <p:cNvGraphicFramePr>
              <a:graphicFrameLocks noChangeAspect="1"/>
            </p:cNvGraphicFramePr>
            <p:nvPr/>
          </p:nvGraphicFramePr>
          <p:xfrm>
            <a:off x="2112" y="3504"/>
            <a:ext cx="480" cy="320"/>
          </p:xfrm>
          <a:graphic>
            <a:graphicData uri="http://schemas.openxmlformats.org/presentationml/2006/ole">
              <p:oleObj spid="_x0000_s859142" name="Equation" r:id="rId10" imgW="228501" imgH="152334" progId="">
                <p:embed/>
              </p:oleObj>
            </a:graphicData>
          </a:graphic>
        </p:graphicFrame>
        <p:sp>
          <p:nvSpPr>
            <p:cNvPr id="19483" name="PSText"/>
            <p:cNvSpPr txBox="1">
              <a:spLocks noChangeArrowheads="1"/>
            </p:cNvSpPr>
            <p:nvPr/>
          </p:nvSpPr>
          <p:spPr bwMode="auto">
            <a:xfrm>
              <a:off x="2112" y="3264"/>
              <a:ext cx="400" cy="240"/>
            </a:xfrm>
            <a:prstGeom prst="rect">
              <a:avLst/>
            </a:prstGeom>
            <a:noFill/>
            <a:ln w="9525">
              <a:noFill/>
              <a:miter lim="800000"/>
              <a:headEnd/>
              <a:tailEnd/>
            </a:ln>
            <a:effectLst/>
          </p:spPr>
          <p:txBody>
            <a:bodyPr/>
            <a:lstStyle/>
            <a:p>
              <a:r>
                <a:rPr lang="en-US" sz="2400"/>
                <a:t>5.</a:t>
              </a:r>
            </a:p>
          </p:txBody>
        </p:sp>
        <p:sp>
          <p:nvSpPr>
            <p:cNvPr id="19484" name="PSArrow"/>
            <p:cNvSpPr>
              <a:spLocks noChangeArrowheads="1"/>
            </p:cNvSpPr>
            <p:nvPr/>
          </p:nvSpPr>
          <p:spPr bwMode="auto">
            <a:xfrm>
              <a:off x="1992"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9487" name="Rectangle 31"/>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86" name="Object 30"/>
          <p:cNvGraphicFramePr>
            <a:graphicFrameLocks noChangeAspect="1"/>
          </p:cNvGraphicFramePr>
          <p:nvPr/>
        </p:nvGraphicFramePr>
        <p:xfrm>
          <a:off x="1676400" y="762000"/>
          <a:ext cx="1295400" cy="965200"/>
        </p:xfrm>
        <a:graphic>
          <a:graphicData uri="http://schemas.openxmlformats.org/presentationml/2006/ole">
            <p:oleObj spid="_x0000_s859139" name="Equation" r:id="rId11" imgW="508000" imgH="381000" progId="">
              <p:embed/>
            </p:oleObj>
          </a:graphicData>
        </a:graphic>
      </p:graphicFrame>
      <p:sp>
        <p:nvSpPr>
          <p:cNvPr id="19489" name="Rectangle 33"/>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88" name="Object 32"/>
          <p:cNvGraphicFramePr>
            <a:graphicFrameLocks noChangeAspect="1"/>
          </p:cNvGraphicFramePr>
          <p:nvPr/>
        </p:nvGraphicFramePr>
        <p:xfrm>
          <a:off x="3124200" y="762000"/>
          <a:ext cx="4648200" cy="638175"/>
        </p:xfrm>
        <a:graphic>
          <a:graphicData uri="http://schemas.openxmlformats.org/presentationml/2006/ole">
            <p:oleObj spid="_x0000_s859140" name="Equation" r:id="rId12" imgW="1384300" imgH="190500" progId="">
              <p:embed/>
            </p:oleObj>
          </a:graphicData>
        </a:graphic>
      </p:graphicFrame>
      <p:sp>
        <p:nvSpPr>
          <p:cNvPr id="19491" name="Rectangle 35"/>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90" name="Object 34"/>
          <p:cNvGraphicFramePr>
            <a:graphicFrameLocks noChangeAspect="1"/>
          </p:cNvGraphicFramePr>
          <p:nvPr/>
        </p:nvGraphicFramePr>
        <p:xfrm>
          <a:off x="533400" y="2057400"/>
          <a:ext cx="3429000" cy="674688"/>
        </p:xfrm>
        <a:graphic>
          <a:graphicData uri="http://schemas.openxmlformats.org/presentationml/2006/ole">
            <p:oleObj spid="_x0000_s859141" name="Equation" r:id="rId13" imgW="1244600" imgH="241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14288"/>
            <a:ext cx="8229600" cy="2652712"/>
          </a:xfrm>
        </p:spPr>
        <p:txBody>
          <a:bodyPr>
            <a:spAutoFit/>
          </a:bodyPr>
          <a:lstStyle/>
          <a:p>
            <a:pPr>
              <a:lnSpc>
                <a:spcPct val="125000"/>
              </a:lnSpc>
            </a:pPr>
            <a:r>
              <a:rPr lang="en-US" sz="2400"/>
              <a:t>Use the Divergence Theorem to calculate the surface integral                 .</a:t>
            </a:r>
            <a:br>
              <a:rPr lang="en-US" sz="2400"/>
            </a:br>
            <a:r>
              <a:rPr lang="en-US" sz="2400"/>
              <a:t/>
            </a:r>
            <a:br>
              <a:rPr lang="en-US" sz="2400"/>
            </a:br>
            <a:r>
              <a:rPr lang="en-US" sz="2400" i="1"/>
              <a:t>S</a:t>
            </a:r>
            <a:r>
              <a:rPr lang="en-US" sz="2400"/>
              <a:t> is the surface of the unit ball</a:t>
            </a:r>
            <a:br>
              <a:rPr lang="en-US" sz="2400"/>
            </a:br>
            <a:r>
              <a:rPr lang="en-US" sz="2400"/>
              <a:t>                                   .</a:t>
            </a:r>
          </a:p>
        </p:txBody>
      </p:sp>
      <p:graphicFrame>
        <p:nvGraphicFramePr>
          <p:cNvPr id="20483" name="TPChart"/>
          <p:cNvGraphicFramePr>
            <a:graphicFrameLocks noChangeAspect="1"/>
          </p:cNvGraphicFramePr>
          <p:nvPr/>
        </p:nvGraphicFramePr>
        <p:xfrm>
          <a:off x="5000625" y="2197100"/>
          <a:ext cx="4143375" cy="4660900"/>
        </p:xfrm>
        <a:graphic>
          <a:graphicData uri="http://schemas.openxmlformats.org/presentationml/2006/ole">
            <p:oleObj spid="_x0000_s860162"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457200" y="3144838"/>
            <a:ext cx="4114800" cy="2916237"/>
          </a:xfrm>
        </p:spPr>
        <p:txBody>
          <a:bodyPr>
            <a:spAutoFit/>
          </a:bodyPr>
          <a:lstStyle/>
          <a:p>
            <a:pPr marL="609600" indent="-609600">
              <a:buFontTx/>
              <a:buAutoNum type="arabicPeriod"/>
            </a:pPr>
            <a:r>
              <a:rPr lang="en-US"/>
              <a:t>108</a:t>
            </a:r>
          </a:p>
          <a:p>
            <a:pPr marL="609600" indent="-609600">
              <a:buFontTx/>
              <a:buAutoNum type="arabicPeriod"/>
            </a:pPr>
            <a:r>
              <a:rPr lang="en-US"/>
              <a:t>9</a:t>
            </a:r>
            <a:r>
              <a:rPr lang="el-GR" i="1">
                <a:cs typeface="Arial" charset="0"/>
              </a:rPr>
              <a:t>π</a:t>
            </a:r>
          </a:p>
          <a:p>
            <a:pPr marL="609600" indent="-609600">
              <a:buFontTx/>
              <a:buAutoNum type="arabicPeriod"/>
            </a:pPr>
            <a:r>
              <a:rPr lang="en-US"/>
              <a:t>3</a:t>
            </a:r>
            <a:r>
              <a:rPr lang="el-GR" i="1">
                <a:cs typeface="Arial" charset="0"/>
              </a:rPr>
              <a:t>π</a:t>
            </a:r>
            <a:endParaRPr lang="en-US" i="1"/>
          </a:p>
          <a:p>
            <a:pPr marL="609600" indent="-609600">
              <a:buFontTx/>
              <a:buAutoNum type="arabicPeriod"/>
            </a:pPr>
            <a:r>
              <a:rPr lang="en-US"/>
              <a:t>3</a:t>
            </a:r>
          </a:p>
          <a:p>
            <a:pPr marL="609600" indent="-609600">
              <a:buFontTx/>
              <a:buAutoNum type="arabicPeriod"/>
            </a:pPr>
            <a:r>
              <a:rPr lang="en-US"/>
              <a:t>108</a:t>
            </a:r>
            <a:r>
              <a:rPr lang="el-GR" i="1">
                <a:cs typeface="Arial" charset="0"/>
              </a:rPr>
              <a:t>π</a:t>
            </a:r>
            <a:endParaRPr lang="en-US" i="1">
              <a:cs typeface="Arial" charset="0"/>
            </a:endParaRPr>
          </a:p>
        </p:txBody>
      </p:sp>
      <p:sp>
        <p:nvSpPr>
          <p:cNvPr id="2048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1600200" y="762000"/>
          <a:ext cx="1295400" cy="966788"/>
        </p:xfrm>
        <a:graphic>
          <a:graphicData uri="http://schemas.openxmlformats.org/presentationml/2006/ole">
            <p:oleObj spid="_x0000_s860163" name="Equation" r:id="rId6" imgW="508000" imgH="381000" progId="">
              <p:embed/>
            </p:oleObj>
          </a:graphicData>
        </a:graphic>
      </p:graphicFrame>
      <p:sp>
        <p:nvSpPr>
          <p:cNvPr id="2048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7" name="Object 7"/>
          <p:cNvGraphicFramePr>
            <a:graphicFrameLocks noChangeAspect="1"/>
          </p:cNvGraphicFramePr>
          <p:nvPr/>
        </p:nvGraphicFramePr>
        <p:xfrm>
          <a:off x="3124200" y="762000"/>
          <a:ext cx="4419600" cy="681038"/>
        </p:xfrm>
        <a:graphic>
          <a:graphicData uri="http://schemas.openxmlformats.org/presentationml/2006/ole">
            <p:oleObj spid="_x0000_s860164" name="Equation" r:id="rId7" imgW="1231366" imgH="190417" progId="">
              <p:embed/>
            </p:oleObj>
          </a:graphicData>
        </a:graphic>
      </p:graphicFrame>
      <p:sp>
        <p:nvSpPr>
          <p:cNvPr id="2049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9" name="Object 9"/>
          <p:cNvGraphicFramePr>
            <a:graphicFrameLocks noChangeAspect="1"/>
          </p:cNvGraphicFramePr>
          <p:nvPr/>
        </p:nvGraphicFramePr>
        <p:xfrm>
          <a:off x="533400" y="2097088"/>
          <a:ext cx="2971800" cy="722312"/>
        </p:xfrm>
        <a:graphic>
          <a:graphicData uri="http://schemas.openxmlformats.org/presentationml/2006/ole">
            <p:oleObj spid="_x0000_s860165" name="Equation" r:id="rId8" imgW="876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457200" y="0"/>
            <a:ext cx="8229600" cy="2740025"/>
          </a:xfrm>
        </p:spPr>
        <p:txBody>
          <a:bodyPr>
            <a:spAutoFit/>
          </a:bodyPr>
          <a:lstStyle/>
          <a:p>
            <a:pPr>
              <a:lnSpc>
                <a:spcPct val="130000"/>
              </a:lnSpc>
            </a:pPr>
            <a:r>
              <a:rPr lang="en-US" sz="2400"/>
              <a:t>Use the Divergence Theorem to calculate the surface integral             ; that is, calculate the flux of </a:t>
            </a:r>
            <a:r>
              <a:rPr lang="en-US" sz="2400" i="1"/>
              <a:t>F</a:t>
            </a:r>
            <a:r>
              <a:rPr lang="en-US" sz="2400"/>
              <a:t> across </a:t>
            </a:r>
            <a:r>
              <a:rPr lang="en-US" sz="2400" i="1"/>
              <a:t>S</a:t>
            </a:r>
            <a:r>
              <a:rPr lang="en-US" sz="2400"/>
              <a:t>.</a:t>
            </a:r>
            <a:br>
              <a:rPr lang="en-US" sz="2400"/>
            </a:br>
            <a:r>
              <a:rPr lang="en-US" sz="2400"/>
              <a:t/>
            </a:r>
            <a:br>
              <a:rPr lang="en-US" sz="2400"/>
            </a:br>
            <a:r>
              <a:rPr lang="en-US" sz="2400" i="1"/>
              <a:t>S</a:t>
            </a:r>
            <a:r>
              <a:rPr lang="en-US" sz="2400"/>
              <a:t> is the surface of the solid bounded by the cylinder </a:t>
            </a:r>
            <a:r>
              <a:rPr lang="en-US" sz="2400" i="1"/>
              <a:t>y</a:t>
            </a:r>
            <a:r>
              <a:rPr lang="en-US" sz="2400" baseline="30000"/>
              <a:t>2</a:t>
            </a:r>
            <a:r>
              <a:rPr lang="en-US" sz="2400"/>
              <a:t> + </a:t>
            </a:r>
            <a:r>
              <a:rPr lang="en-US" sz="2400" i="1"/>
              <a:t>z</a:t>
            </a:r>
            <a:r>
              <a:rPr lang="en-US" sz="2400" baseline="30000"/>
              <a:t>2</a:t>
            </a:r>
            <a:r>
              <a:rPr lang="en-US" sz="2400"/>
              <a:t> = 16 and the planes </a:t>
            </a:r>
            <a:r>
              <a:rPr lang="en-US" sz="2400" i="1"/>
              <a:t>x</a:t>
            </a:r>
            <a:r>
              <a:rPr lang="en-US" sz="2400"/>
              <a:t> = -1 and </a:t>
            </a:r>
            <a:r>
              <a:rPr lang="en-US" sz="2400" i="1"/>
              <a:t>x</a:t>
            </a:r>
            <a:r>
              <a:rPr lang="en-US" sz="2400"/>
              <a:t> = 4.</a:t>
            </a:r>
          </a:p>
        </p:txBody>
      </p:sp>
      <p:graphicFrame>
        <p:nvGraphicFramePr>
          <p:cNvPr id="21507" name="TPChart"/>
          <p:cNvGraphicFramePr>
            <a:graphicFrameLocks noChangeAspect="1"/>
          </p:cNvGraphicFramePr>
          <p:nvPr/>
        </p:nvGraphicFramePr>
        <p:xfrm>
          <a:off x="5283200" y="2514600"/>
          <a:ext cx="3860800" cy="4343400"/>
        </p:xfrm>
        <a:graphic>
          <a:graphicData uri="http://schemas.openxmlformats.org/presentationml/2006/ole">
            <p:oleObj spid="_x0000_s861186" name="Chart" r:id="rId5" imgW="4571989" imgH="5143584" progId="MSGraph.Chart.8">
              <p:embed followColorScheme="full"/>
            </p:oleObj>
          </a:graphicData>
        </a:graphic>
      </p:graphicFrame>
      <p:sp>
        <p:nvSpPr>
          <p:cNvPr id="21510"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1600200" y="728663"/>
          <a:ext cx="1066800" cy="795337"/>
        </p:xfrm>
        <a:graphic>
          <a:graphicData uri="http://schemas.openxmlformats.org/presentationml/2006/ole">
            <p:oleObj spid="_x0000_s861187" name="Equation" r:id="rId6" imgW="508000" imgH="381000" progId="">
              <p:embed/>
            </p:oleObj>
          </a:graphicData>
        </a:graphic>
      </p:graphicFrame>
      <p:graphicFrame>
        <p:nvGraphicFramePr>
          <p:cNvPr id="21512" name="Object 8"/>
          <p:cNvGraphicFramePr>
            <a:graphicFrameLocks noChangeAspect="1"/>
          </p:cNvGraphicFramePr>
          <p:nvPr/>
        </p:nvGraphicFramePr>
        <p:xfrm>
          <a:off x="2133600" y="1219200"/>
          <a:ext cx="4800600" cy="628650"/>
        </p:xfrm>
        <a:graphic>
          <a:graphicData uri="http://schemas.openxmlformats.org/presentationml/2006/ole">
            <p:oleObj spid="_x0000_s861188" name="Equation" r:id="rId7" imgW="1625600" imgH="215900" progId="">
              <p:embed/>
            </p:oleObj>
          </a:graphicData>
        </a:graphic>
      </p:graphicFrame>
      <p:sp>
        <p:nvSpPr>
          <p:cNvPr id="21508" name="TPAnswers"/>
          <p:cNvSpPr>
            <a:spLocks noGrp="1" noChangeArrowheads="1"/>
          </p:cNvSpPr>
          <p:nvPr>
            <p:ph type="body" idx="1"/>
            <p:custDataLst>
              <p:tags r:id="rId3"/>
            </p:custDataLst>
          </p:nvPr>
        </p:nvSpPr>
        <p:spPr>
          <a:xfrm>
            <a:off x="457200" y="3200400"/>
            <a:ext cx="4114800" cy="2916238"/>
          </a:xfrm>
        </p:spPr>
        <p:txBody>
          <a:bodyPr>
            <a:spAutoFit/>
          </a:bodyPr>
          <a:lstStyle/>
          <a:p>
            <a:pPr marL="609600" indent="-609600">
              <a:buFontTx/>
              <a:buAutoNum type="arabicPeriod"/>
            </a:pPr>
            <a:r>
              <a:rPr lang="en-US"/>
              <a:t>640</a:t>
            </a:r>
            <a:r>
              <a:rPr lang="el-GR" i="1">
                <a:cs typeface="Arial" charset="0"/>
              </a:rPr>
              <a:t>π</a:t>
            </a:r>
          </a:p>
          <a:p>
            <a:pPr marL="609600" indent="-609600">
              <a:buFontTx/>
              <a:buAutoNum type="arabicPeriod"/>
            </a:pPr>
            <a:r>
              <a:rPr lang="en-US"/>
              <a:t>1,152</a:t>
            </a:r>
            <a:r>
              <a:rPr lang="el-GR" i="1">
                <a:cs typeface="Arial" charset="0"/>
              </a:rPr>
              <a:t>π</a:t>
            </a:r>
            <a:endParaRPr lang="en-US"/>
          </a:p>
          <a:p>
            <a:pPr marL="609600" indent="-609600">
              <a:buFontTx/>
              <a:buAutoNum type="arabicPeriod"/>
            </a:pPr>
            <a:r>
              <a:rPr lang="en-US"/>
              <a:t>1,920</a:t>
            </a:r>
            <a:r>
              <a:rPr lang="el-GR" i="1">
                <a:cs typeface="Arial" charset="0"/>
              </a:rPr>
              <a:t>π</a:t>
            </a:r>
            <a:endParaRPr lang="en-US"/>
          </a:p>
          <a:p>
            <a:pPr marL="609600" indent="-609600">
              <a:buFontTx/>
              <a:buAutoNum type="arabicPeriod"/>
            </a:pPr>
            <a:r>
              <a:rPr lang="en-US"/>
              <a:t>1,280</a:t>
            </a:r>
            <a:r>
              <a:rPr lang="el-GR" i="1">
                <a:cs typeface="Arial" charset="0"/>
              </a:rPr>
              <a:t>π</a:t>
            </a:r>
            <a:endParaRPr lang="en-US"/>
          </a:p>
          <a:p>
            <a:pPr marL="609600" indent="-609600">
              <a:buFontTx/>
              <a:buAutoNum type="arabicPeriod"/>
            </a:pPr>
            <a:r>
              <a:rPr lang="en-US"/>
              <a:t>1,640</a:t>
            </a:r>
            <a:r>
              <a:rPr lang="el-GR" i="1">
                <a:cs typeface="Arial" charset="0"/>
              </a:rPr>
              <a:t>π</a:t>
            </a:r>
            <a:endParaRPr lang="en-US" i="1">
              <a:cs typeface="Arial"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PAnswers"/>
          <p:cNvSpPr>
            <a:spLocks noGrp="1" noChangeArrowheads="1"/>
          </p:cNvSpPr>
          <p:nvPr>
            <p:ph type="body" idx="1"/>
            <p:custDataLst>
              <p:tags r:id="rId3"/>
            </p:custDataLst>
          </p:nvPr>
        </p:nvSpPr>
        <p:spPr>
          <a:xfrm>
            <a:off x="457200" y="1752600"/>
            <a:ext cx="4114800" cy="4376738"/>
          </a:xfrm>
        </p:spPr>
        <p:txBody>
          <a:bodyPr>
            <a:spAutoFit/>
          </a:bodyPr>
          <a:lstStyle/>
          <a:p>
            <a:pPr marL="609600" indent="-609600">
              <a:spcAft>
                <a:spcPct val="75000"/>
              </a:spcAft>
              <a:buFontTx/>
              <a:buAutoNum type="arabicPeriod"/>
            </a:pPr>
            <a:r>
              <a:rPr lang="en-US"/>
              <a:t>0</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endParaRPr lang="en-US">
              <a:cs typeface="Arial" charset="0"/>
            </a:endParaRPr>
          </a:p>
          <a:p>
            <a:pPr marL="609600" indent="-609600">
              <a:spcAft>
                <a:spcPct val="75000"/>
              </a:spcAft>
              <a:buFontTx/>
              <a:buAutoNum type="arabicPeriod"/>
            </a:pPr>
            <a:r>
              <a:rPr lang="en-US">
                <a:cs typeface="Arial" charset="0"/>
              </a:rPr>
              <a:t>x</a:t>
            </a:r>
          </a:p>
        </p:txBody>
      </p:sp>
      <p:sp>
        <p:nvSpPr>
          <p:cNvPr id="24578" name="TPQuestion"/>
          <p:cNvSpPr>
            <a:spLocks noGrp="1" noChangeArrowheads="1"/>
          </p:cNvSpPr>
          <p:nvPr>
            <p:ph type="title"/>
          </p:nvPr>
        </p:nvSpPr>
        <p:spPr>
          <a:xfrm>
            <a:off x="457200" y="328613"/>
            <a:ext cx="8229600" cy="1036637"/>
          </a:xfrm>
        </p:spPr>
        <p:txBody>
          <a:bodyPr>
            <a:spAutoFit/>
          </a:bodyPr>
          <a:lstStyle/>
          <a:p>
            <a:r>
              <a:rPr lang="en-US"/>
              <a:t>Find the limit.</a:t>
            </a:r>
          </a:p>
        </p:txBody>
      </p:sp>
      <p:graphicFrame>
        <p:nvGraphicFramePr>
          <p:cNvPr id="24579" name="TPChart"/>
          <p:cNvGraphicFramePr>
            <a:graphicFrameLocks noChangeAspect="1"/>
          </p:cNvGraphicFramePr>
          <p:nvPr/>
        </p:nvGraphicFramePr>
        <p:xfrm>
          <a:off x="4508500" y="1651000"/>
          <a:ext cx="4572000" cy="5143500"/>
        </p:xfrm>
        <a:graphic>
          <a:graphicData uri="http://schemas.openxmlformats.org/presentationml/2006/ole">
            <p:oleObj spid="_x0000_s84994" name="Chart" r:id="rId5" imgW="4571989" imgH="5143584" progId="MSGraph.Chart.8">
              <p:embed followColorScheme="full"/>
            </p:oleObj>
          </a:graphicData>
        </a:graphic>
      </p:graphicFrame>
      <p:sp>
        <p:nvSpPr>
          <p:cNvPr id="24582"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4038600" y="304800"/>
          <a:ext cx="2362200" cy="1266825"/>
        </p:xfrm>
        <a:graphic>
          <a:graphicData uri="http://schemas.openxmlformats.org/presentationml/2006/ole">
            <p:oleObj spid="_x0000_s84995" name="Equation" r:id="rId6" imgW="736600" imgH="393700" progId="">
              <p:embed/>
            </p:oleObj>
          </a:graphicData>
        </a:graphic>
      </p:graphicFrame>
      <p:sp>
        <p:nvSpPr>
          <p:cNvPr id="2458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586"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sp>
        <p:nvSpPr>
          <p:cNvPr id="24589" name="Rectangle 13"/>
          <p:cNvSpPr>
            <a:spLocks noChangeArrowheads="1"/>
          </p:cNvSpPr>
          <p:nvPr/>
        </p:nvSpPr>
        <p:spPr bwMode="auto">
          <a:xfrm>
            <a:off x="0" y="3371850"/>
            <a:ext cx="9144000" cy="0"/>
          </a:xfrm>
          <a:prstGeom prst="rect">
            <a:avLst/>
          </a:prstGeom>
          <a:noFill/>
          <a:ln w="9525">
            <a:noFill/>
            <a:miter lim="800000"/>
            <a:headEnd/>
            <a:tailEnd/>
          </a:ln>
          <a:effectLst/>
        </p:spPr>
        <p:txBody>
          <a:bodyPr wrap="none" anchor="ctr">
            <a:spAutoFit/>
          </a:bodyPr>
          <a:lstStyle/>
          <a:p>
            <a:endParaRPr lang="en-US"/>
          </a:p>
        </p:txBody>
      </p:sp>
      <p:sp>
        <p:nvSpPr>
          <p:cNvPr id="24591" name="Rectangle 15"/>
          <p:cNvSpPr>
            <a:spLocks noChangeArrowheads="1"/>
          </p:cNvSpPr>
          <p:nvPr/>
        </p:nvSpPr>
        <p:spPr bwMode="auto">
          <a:xfrm>
            <a:off x="0" y="33718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90" name="Object 14"/>
          <p:cNvGraphicFramePr>
            <a:graphicFrameLocks noChangeAspect="1"/>
          </p:cNvGraphicFramePr>
          <p:nvPr/>
        </p:nvGraphicFramePr>
        <p:xfrm>
          <a:off x="1066800" y="5562600"/>
          <a:ext cx="762000" cy="638175"/>
        </p:xfrm>
        <a:graphic>
          <a:graphicData uri="http://schemas.openxmlformats.org/presentationml/2006/ole">
            <p:oleObj spid="_x0000_s84996" name="Equation" r:id="rId7" imgW="139761" imgH="114350" progId="">
              <p:embed/>
            </p:oleObj>
          </a:graphicData>
        </a:graphic>
      </p:graphicFrame>
      <p:graphicFrame>
        <p:nvGraphicFramePr>
          <p:cNvPr id="24583" name="Object 7"/>
          <p:cNvGraphicFramePr>
            <a:graphicFrameLocks noChangeAspect="1"/>
          </p:cNvGraphicFramePr>
          <p:nvPr/>
        </p:nvGraphicFramePr>
        <p:xfrm>
          <a:off x="1143000" y="2514600"/>
          <a:ext cx="412750" cy="989013"/>
        </p:xfrm>
        <a:graphic>
          <a:graphicData uri="http://schemas.openxmlformats.org/presentationml/2006/ole">
            <p:oleObj spid="_x0000_s84997" name="Equation" r:id="rId8" imgW="139700" imgH="330200" progId="">
              <p:embed/>
            </p:oleObj>
          </a:graphicData>
        </a:graphic>
      </p:graphicFrame>
      <p:graphicFrame>
        <p:nvGraphicFramePr>
          <p:cNvPr id="24585" name="Object 9"/>
          <p:cNvGraphicFramePr>
            <a:graphicFrameLocks noChangeAspect="1"/>
          </p:cNvGraphicFramePr>
          <p:nvPr/>
        </p:nvGraphicFramePr>
        <p:xfrm>
          <a:off x="1060450" y="3505200"/>
          <a:ext cx="692150" cy="990600"/>
        </p:xfrm>
        <a:graphic>
          <a:graphicData uri="http://schemas.openxmlformats.org/presentationml/2006/ole">
            <p:oleObj spid="_x0000_s84998" name="Equation" r:id="rId9" imgW="228600" imgH="330200" progId="">
              <p:embed/>
            </p:oleObj>
          </a:graphicData>
        </a:graphic>
      </p:graphicFrame>
      <p:graphicFrame>
        <p:nvGraphicFramePr>
          <p:cNvPr id="24588" name="Object 12"/>
          <p:cNvGraphicFramePr>
            <a:graphicFrameLocks noChangeAspect="1"/>
          </p:cNvGraphicFramePr>
          <p:nvPr/>
        </p:nvGraphicFramePr>
        <p:xfrm>
          <a:off x="990600" y="4648200"/>
          <a:ext cx="1187450" cy="638175"/>
        </p:xfrm>
        <a:graphic>
          <a:graphicData uri="http://schemas.openxmlformats.org/presentationml/2006/ole">
            <p:oleObj spid="_x0000_s84999" name="Equation" r:id="rId10" imgW="216088" imgH="11439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71438"/>
            <a:ext cx="8229600" cy="2671762"/>
          </a:xfrm>
        </p:spPr>
        <p:txBody>
          <a:bodyPr>
            <a:spAutoFit/>
          </a:bodyPr>
          <a:lstStyle/>
          <a:p>
            <a:pPr>
              <a:lnSpc>
                <a:spcPct val="135000"/>
              </a:lnSpc>
            </a:pPr>
            <a:r>
              <a:rPr lang="en-US" sz="2800"/>
              <a:t>Use Green's Theorem and/or a computer algebra system to evaluate                   , where</a:t>
            </a:r>
            <a:br>
              <a:rPr lang="en-US" sz="2800"/>
            </a:br>
            <a:r>
              <a:rPr lang="en-US" sz="2800"/>
              <a:t>                                         , and </a:t>
            </a:r>
            <a:r>
              <a:rPr lang="en-US" sz="2800" i="1"/>
              <a:t>C</a:t>
            </a:r>
            <a:r>
              <a:rPr lang="en-US" sz="2800"/>
              <a:t> is the circle</a:t>
            </a:r>
            <a:br>
              <a:rPr lang="en-US" sz="2800"/>
            </a:br>
            <a:r>
              <a:rPr lang="en-US" sz="2800"/>
              <a:t>                 .</a:t>
            </a:r>
          </a:p>
        </p:txBody>
      </p:sp>
      <p:graphicFrame>
        <p:nvGraphicFramePr>
          <p:cNvPr id="22531" name="TPChart"/>
          <p:cNvGraphicFramePr>
            <a:graphicFrameLocks noChangeAspect="1"/>
          </p:cNvGraphicFramePr>
          <p:nvPr/>
        </p:nvGraphicFramePr>
        <p:xfrm>
          <a:off x="4953000" y="2209800"/>
          <a:ext cx="4191000" cy="4648200"/>
        </p:xfrm>
        <a:graphic>
          <a:graphicData uri="http://schemas.openxmlformats.org/presentationml/2006/ole">
            <p:oleObj spid="_x0000_s862210" name="Chart" r:id="rId5" imgW="4571989" imgH="5143584" progId="MSGraph.Chart.8">
              <p:embed followColorScheme="full"/>
            </p:oleObj>
          </a:graphicData>
        </a:graphic>
      </p:graphicFrame>
      <p:sp>
        <p:nvSpPr>
          <p:cNvPr id="22532" name="TPAnswers" hidden="1"/>
          <p:cNvSpPr>
            <a:spLocks noGrp="1" noChangeArrowheads="1"/>
          </p:cNvSpPr>
          <p:nvPr>
            <p:ph type="body" idx="1"/>
            <p:custDataLst>
              <p:tags r:id="rId3"/>
            </p:custDataLst>
          </p:nvPr>
        </p:nvSpPr>
        <p:spPr>
          <a:xfrm>
            <a:off x="304800" y="6858000"/>
            <a:ext cx="4114800" cy="1327150"/>
          </a:xfrm>
        </p:spPr>
        <p:txBody>
          <a:bodyPr>
            <a:spAutoFit/>
          </a:bodyPr>
          <a:lstStyle/>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a:p>
            <a:pPr marL="609600" indent="-609600">
              <a:buFontTx/>
              <a:buAutoNum type="arabicPeriod"/>
            </a:pPr>
            <a:r>
              <a:rPr lang="en-US" sz="1400"/>
              <a:t>x</a:t>
            </a:r>
          </a:p>
        </p:txBody>
      </p:sp>
      <p:sp>
        <p:nvSpPr>
          <p:cNvPr id="2253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22536" name="Rectangle 8"/>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22538" name="Rectangle 10"/>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sp>
        <p:nvSpPr>
          <p:cNvPr id="22540"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22542"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609600" y="3063875"/>
            <a:ext cx="1328738" cy="974725"/>
            <a:chOff x="264" y="1536"/>
            <a:chExt cx="837" cy="614"/>
          </a:xfrm>
        </p:grpSpPr>
        <p:graphicFrame>
          <p:nvGraphicFramePr>
            <p:cNvPr id="22533" name="PSPic"/>
            <p:cNvGraphicFramePr>
              <a:graphicFrameLocks noChangeAspect="1"/>
            </p:cNvGraphicFramePr>
            <p:nvPr/>
          </p:nvGraphicFramePr>
          <p:xfrm>
            <a:off x="384" y="1776"/>
            <a:ext cx="717" cy="374"/>
          </p:xfrm>
          <a:graphic>
            <a:graphicData uri="http://schemas.openxmlformats.org/presentationml/2006/ole">
              <p:oleObj spid="_x0000_s862218" name="Equation" r:id="rId6" imgW="368300" imgH="190500" progId="">
                <p:embed/>
              </p:oleObj>
            </a:graphicData>
          </a:graphic>
        </p:graphicFrame>
        <p:sp>
          <p:nvSpPr>
            <p:cNvPr id="22543" name="PSText"/>
            <p:cNvSpPr txBox="1">
              <a:spLocks noChangeArrowheads="1"/>
            </p:cNvSpPr>
            <p:nvPr/>
          </p:nvSpPr>
          <p:spPr bwMode="auto">
            <a:xfrm>
              <a:off x="384" y="1536"/>
              <a:ext cx="400" cy="240"/>
            </a:xfrm>
            <a:prstGeom prst="rect">
              <a:avLst/>
            </a:prstGeom>
            <a:noFill/>
            <a:ln w="9525">
              <a:noFill/>
              <a:miter lim="800000"/>
              <a:headEnd/>
              <a:tailEnd/>
            </a:ln>
            <a:effectLst/>
          </p:spPr>
          <p:txBody>
            <a:bodyPr/>
            <a:lstStyle/>
            <a:p>
              <a:r>
                <a:rPr lang="en-US" sz="2400"/>
                <a:t>1.</a:t>
              </a:r>
            </a:p>
          </p:txBody>
        </p:sp>
        <p:sp>
          <p:nvSpPr>
            <p:cNvPr id="22544" name="PSArrow"/>
            <p:cNvSpPr>
              <a:spLocks noChangeArrowheads="1"/>
            </p:cNvSpPr>
            <p:nvPr/>
          </p:nvSpPr>
          <p:spPr bwMode="auto">
            <a:xfrm>
              <a:off x="26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3133725"/>
            <a:ext cx="1663700" cy="904875"/>
            <a:chOff x="1704" y="1536"/>
            <a:chExt cx="1048" cy="570"/>
          </a:xfrm>
        </p:grpSpPr>
        <p:graphicFrame>
          <p:nvGraphicFramePr>
            <p:cNvPr id="22535" name="PSPic"/>
            <p:cNvGraphicFramePr>
              <a:graphicFrameLocks noChangeAspect="1"/>
            </p:cNvGraphicFramePr>
            <p:nvPr/>
          </p:nvGraphicFramePr>
          <p:xfrm>
            <a:off x="1824" y="1776"/>
            <a:ext cx="928" cy="330"/>
          </p:xfrm>
          <a:graphic>
            <a:graphicData uri="http://schemas.openxmlformats.org/presentationml/2006/ole">
              <p:oleObj spid="_x0000_s862217" name="Equation" r:id="rId7" imgW="469900" imgH="165100" progId="">
                <p:embed/>
              </p:oleObj>
            </a:graphicData>
          </a:graphic>
        </p:graphicFrame>
        <p:sp>
          <p:nvSpPr>
            <p:cNvPr id="22546" name="PSText"/>
            <p:cNvSpPr txBox="1">
              <a:spLocks noChangeArrowheads="1"/>
            </p:cNvSpPr>
            <p:nvPr/>
          </p:nvSpPr>
          <p:spPr bwMode="auto">
            <a:xfrm>
              <a:off x="1824" y="1536"/>
              <a:ext cx="400" cy="240"/>
            </a:xfrm>
            <a:prstGeom prst="rect">
              <a:avLst/>
            </a:prstGeom>
            <a:noFill/>
            <a:ln w="9525">
              <a:noFill/>
              <a:miter lim="800000"/>
              <a:headEnd/>
              <a:tailEnd/>
            </a:ln>
            <a:effectLst/>
          </p:spPr>
          <p:txBody>
            <a:bodyPr/>
            <a:lstStyle/>
            <a:p>
              <a:r>
                <a:rPr lang="en-US" sz="2400"/>
                <a:t>2.</a:t>
              </a:r>
            </a:p>
          </p:txBody>
        </p:sp>
        <p:sp>
          <p:nvSpPr>
            <p:cNvPr id="22547" name="PSArrow"/>
            <p:cNvSpPr>
              <a:spLocks noChangeArrowheads="1"/>
            </p:cNvSpPr>
            <p:nvPr/>
          </p:nvSpPr>
          <p:spPr bwMode="auto">
            <a:xfrm>
              <a:off x="1704" y="16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00200" y="4352925"/>
            <a:ext cx="1901825" cy="904875"/>
            <a:chOff x="888" y="2352"/>
            <a:chExt cx="1198" cy="570"/>
          </a:xfrm>
        </p:grpSpPr>
        <p:graphicFrame>
          <p:nvGraphicFramePr>
            <p:cNvPr id="22537" name="PSPic"/>
            <p:cNvGraphicFramePr>
              <a:graphicFrameLocks noChangeAspect="1"/>
            </p:cNvGraphicFramePr>
            <p:nvPr/>
          </p:nvGraphicFramePr>
          <p:xfrm>
            <a:off x="1008" y="2592"/>
            <a:ext cx="1078" cy="330"/>
          </p:xfrm>
          <a:graphic>
            <a:graphicData uri="http://schemas.openxmlformats.org/presentationml/2006/ole">
              <p:oleObj spid="_x0000_s862216" name="Equation" r:id="rId8" imgW="545626" imgH="164957" progId="">
                <p:embed/>
              </p:oleObj>
            </a:graphicData>
          </a:graphic>
        </p:graphicFrame>
        <p:sp>
          <p:nvSpPr>
            <p:cNvPr id="22549" name="PSText"/>
            <p:cNvSpPr txBox="1">
              <a:spLocks noChangeArrowheads="1"/>
            </p:cNvSpPr>
            <p:nvPr/>
          </p:nvSpPr>
          <p:spPr bwMode="auto">
            <a:xfrm>
              <a:off x="1008" y="2352"/>
              <a:ext cx="400" cy="240"/>
            </a:xfrm>
            <a:prstGeom prst="rect">
              <a:avLst/>
            </a:prstGeom>
            <a:noFill/>
            <a:ln w="9525">
              <a:noFill/>
              <a:miter lim="800000"/>
              <a:headEnd/>
              <a:tailEnd/>
            </a:ln>
            <a:effectLst/>
          </p:spPr>
          <p:txBody>
            <a:bodyPr/>
            <a:lstStyle/>
            <a:p>
              <a:r>
                <a:rPr lang="en-US" sz="2400"/>
                <a:t>3.</a:t>
              </a:r>
            </a:p>
          </p:txBody>
        </p:sp>
        <p:sp>
          <p:nvSpPr>
            <p:cNvPr id="22550" name="PSArrow"/>
            <p:cNvSpPr>
              <a:spLocks noChangeArrowheads="1"/>
            </p:cNvSpPr>
            <p:nvPr/>
          </p:nvSpPr>
          <p:spPr bwMode="auto">
            <a:xfrm>
              <a:off x="888"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85800" y="5468938"/>
            <a:ext cx="1427163" cy="855662"/>
            <a:chOff x="312" y="3120"/>
            <a:chExt cx="899" cy="539"/>
          </a:xfrm>
        </p:grpSpPr>
        <p:graphicFrame>
          <p:nvGraphicFramePr>
            <p:cNvPr id="22539" name="PSPic"/>
            <p:cNvGraphicFramePr>
              <a:graphicFrameLocks noChangeAspect="1"/>
            </p:cNvGraphicFramePr>
            <p:nvPr/>
          </p:nvGraphicFramePr>
          <p:xfrm>
            <a:off x="432" y="3360"/>
            <a:ext cx="779" cy="299"/>
          </p:xfrm>
          <a:graphic>
            <a:graphicData uri="http://schemas.openxmlformats.org/presentationml/2006/ole">
              <p:oleObj spid="_x0000_s862215" name="Equation" r:id="rId9" imgW="393700" imgH="152400" progId="">
                <p:embed/>
              </p:oleObj>
            </a:graphicData>
          </a:graphic>
        </p:graphicFrame>
        <p:sp>
          <p:nvSpPr>
            <p:cNvPr id="22552" name="PSText"/>
            <p:cNvSpPr txBox="1">
              <a:spLocks noChangeArrowheads="1"/>
            </p:cNvSpPr>
            <p:nvPr/>
          </p:nvSpPr>
          <p:spPr bwMode="auto">
            <a:xfrm>
              <a:off x="432" y="3120"/>
              <a:ext cx="400" cy="240"/>
            </a:xfrm>
            <a:prstGeom prst="rect">
              <a:avLst/>
            </a:prstGeom>
            <a:noFill/>
            <a:ln w="9525">
              <a:noFill/>
              <a:miter lim="800000"/>
              <a:headEnd/>
              <a:tailEnd/>
            </a:ln>
            <a:effectLst/>
          </p:spPr>
          <p:txBody>
            <a:bodyPr/>
            <a:lstStyle/>
            <a:p>
              <a:r>
                <a:rPr lang="en-US" sz="2400"/>
                <a:t>4.</a:t>
              </a:r>
            </a:p>
          </p:txBody>
        </p:sp>
        <p:sp>
          <p:nvSpPr>
            <p:cNvPr id="22553" name="PSArrow"/>
            <p:cNvSpPr>
              <a:spLocks noChangeArrowheads="1"/>
            </p:cNvSpPr>
            <p:nvPr/>
          </p:nvSpPr>
          <p:spPr bwMode="auto">
            <a:xfrm>
              <a:off x="31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352800" y="5468938"/>
            <a:ext cx="952500" cy="855662"/>
            <a:chOff x="1848" y="3120"/>
            <a:chExt cx="600" cy="539"/>
          </a:xfrm>
        </p:grpSpPr>
        <p:graphicFrame>
          <p:nvGraphicFramePr>
            <p:cNvPr id="22541" name="PSPic"/>
            <p:cNvGraphicFramePr>
              <a:graphicFrameLocks noChangeAspect="1"/>
            </p:cNvGraphicFramePr>
            <p:nvPr/>
          </p:nvGraphicFramePr>
          <p:xfrm>
            <a:off x="1968" y="3360"/>
            <a:ext cx="480" cy="299"/>
          </p:xfrm>
          <a:graphic>
            <a:graphicData uri="http://schemas.openxmlformats.org/presentationml/2006/ole">
              <p:oleObj spid="_x0000_s862214" name="Equation" r:id="rId10" imgW="241195" imgH="152334" progId="">
                <p:embed/>
              </p:oleObj>
            </a:graphicData>
          </a:graphic>
        </p:graphicFrame>
        <p:sp>
          <p:nvSpPr>
            <p:cNvPr id="22555" name="PSText"/>
            <p:cNvSpPr txBox="1">
              <a:spLocks noChangeArrowheads="1"/>
            </p:cNvSpPr>
            <p:nvPr/>
          </p:nvSpPr>
          <p:spPr bwMode="auto">
            <a:xfrm>
              <a:off x="1968" y="3120"/>
              <a:ext cx="400" cy="240"/>
            </a:xfrm>
            <a:prstGeom prst="rect">
              <a:avLst/>
            </a:prstGeom>
            <a:noFill/>
            <a:ln w="9525">
              <a:noFill/>
              <a:miter lim="800000"/>
              <a:headEnd/>
              <a:tailEnd/>
            </a:ln>
            <a:effectLst/>
          </p:spPr>
          <p:txBody>
            <a:bodyPr/>
            <a:lstStyle/>
            <a:p>
              <a:r>
                <a:rPr lang="en-US" sz="2400"/>
                <a:t>5.</a:t>
              </a:r>
            </a:p>
          </p:txBody>
        </p:sp>
        <p:sp>
          <p:nvSpPr>
            <p:cNvPr id="22556" name="PSArrow"/>
            <p:cNvSpPr>
              <a:spLocks noChangeArrowheads="1"/>
            </p:cNvSpPr>
            <p:nvPr/>
          </p:nvSpPr>
          <p:spPr bwMode="auto">
            <a:xfrm>
              <a:off x="1848"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2559" name="Rectangle 31"/>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58" name="Object 30"/>
          <p:cNvGraphicFramePr>
            <a:graphicFrameLocks noChangeAspect="1"/>
          </p:cNvGraphicFramePr>
          <p:nvPr/>
        </p:nvGraphicFramePr>
        <p:xfrm>
          <a:off x="3581400" y="838200"/>
          <a:ext cx="1828800" cy="889000"/>
        </p:xfrm>
        <a:graphic>
          <a:graphicData uri="http://schemas.openxmlformats.org/presentationml/2006/ole">
            <p:oleObj spid="_x0000_s862211" name="Equation" r:id="rId11" imgW="787400" imgH="381000" progId="">
              <p:embed/>
            </p:oleObj>
          </a:graphicData>
        </a:graphic>
      </p:graphicFrame>
      <p:sp>
        <p:nvSpPr>
          <p:cNvPr id="22561"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60" name="Object 32"/>
          <p:cNvGraphicFramePr>
            <a:graphicFrameLocks noChangeAspect="1"/>
          </p:cNvGraphicFramePr>
          <p:nvPr/>
        </p:nvGraphicFramePr>
        <p:xfrm>
          <a:off x="533400" y="1622425"/>
          <a:ext cx="4114800" cy="511175"/>
        </p:xfrm>
        <a:graphic>
          <a:graphicData uri="http://schemas.openxmlformats.org/presentationml/2006/ole">
            <p:oleObj spid="_x0000_s862212" name="Equation" r:id="rId12" imgW="1714500" imgH="215900" progId="">
              <p:embed/>
            </p:oleObj>
          </a:graphicData>
        </a:graphic>
      </p:graphicFrame>
      <p:sp>
        <p:nvSpPr>
          <p:cNvPr id="22563" name="Rectangle 35"/>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62" name="Object 34"/>
          <p:cNvGraphicFramePr>
            <a:graphicFrameLocks noChangeAspect="1"/>
          </p:cNvGraphicFramePr>
          <p:nvPr/>
        </p:nvGraphicFramePr>
        <p:xfrm>
          <a:off x="533400" y="2209800"/>
          <a:ext cx="1676400" cy="550863"/>
        </p:xfrm>
        <a:graphic>
          <a:graphicData uri="http://schemas.openxmlformats.org/presentationml/2006/ole">
            <p:oleObj spid="_x0000_s862213" name="Equation" r:id="rId13" imgW="6477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0"/>
            <a:ext cx="8229600" cy="2374900"/>
          </a:xfrm>
        </p:spPr>
        <p:txBody>
          <a:bodyPr>
            <a:spAutoFit/>
          </a:bodyPr>
          <a:lstStyle/>
          <a:p>
            <a:pPr>
              <a:lnSpc>
                <a:spcPct val="110000"/>
              </a:lnSpc>
            </a:pPr>
            <a:r>
              <a:rPr lang="en-US" sz="2400"/>
              <a:t>Use Green's Theorem to evaluate the line integral along the given positively oriented curve.</a:t>
            </a:r>
            <a:br>
              <a:rPr lang="en-US" sz="2400"/>
            </a:br>
            <a:r>
              <a:rPr lang="en-US" sz="2400"/>
              <a:t/>
            </a:r>
            <a:br>
              <a:rPr lang="en-US" sz="2400"/>
            </a:br>
            <a:r>
              <a:rPr lang="en-US" sz="2400" i="1"/>
              <a:t>C</a:t>
            </a:r>
            <a:r>
              <a:rPr lang="en-US" sz="2400"/>
              <a:t> consists of the line segment from (-3, 0) to (3, 0) and the top half of the circle                     .</a:t>
            </a:r>
          </a:p>
        </p:txBody>
      </p:sp>
      <p:graphicFrame>
        <p:nvGraphicFramePr>
          <p:cNvPr id="23555" name="TPChart"/>
          <p:cNvGraphicFramePr>
            <a:graphicFrameLocks noChangeAspect="1"/>
          </p:cNvGraphicFramePr>
          <p:nvPr/>
        </p:nvGraphicFramePr>
        <p:xfrm>
          <a:off x="4943475" y="2133600"/>
          <a:ext cx="4200525" cy="4724400"/>
        </p:xfrm>
        <a:graphic>
          <a:graphicData uri="http://schemas.openxmlformats.org/presentationml/2006/ole">
            <p:oleObj spid="_x0000_s863234" name="Chart" r:id="rId5" imgW="4571989" imgH="5143584" progId="MSGraph.Chart.8">
              <p:embed followColorScheme="full"/>
            </p:oleObj>
          </a:graphicData>
        </a:graphic>
      </p:graphicFrame>
      <p:sp>
        <p:nvSpPr>
          <p:cNvPr id="23556" name="TPAnswers"/>
          <p:cNvSpPr>
            <a:spLocks noGrp="1" noChangeArrowheads="1"/>
          </p:cNvSpPr>
          <p:nvPr>
            <p:ph type="body" idx="1"/>
            <p:custDataLst>
              <p:tags r:id="rId3"/>
            </p:custDataLst>
          </p:nvPr>
        </p:nvSpPr>
        <p:spPr>
          <a:xfrm>
            <a:off x="457200" y="2819400"/>
            <a:ext cx="4114800" cy="2916238"/>
          </a:xfrm>
        </p:spPr>
        <p:txBody>
          <a:bodyPr>
            <a:spAutoFit/>
          </a:bodyPr>
          <a:lstStyle/>
          <a:p>
            <a:pPr marL="609600" indent="-609600">
              <a:buFontTx/>
              <a:buAutoNum type="arabicPeriod"/>
            </a:pPr>
            <a:r>
              <a:rPr lang="en-US"/>
              <a:t>0</a:t>
            </a:r>
          </a:p>
          <a:p>
            <a:pPr marL="609600" indent="-609600">
              <a:buFontTx/>
              <a:buAutoNum type="arabicPeriod"/>
            </a:pPr>
            <a:r>
              <a:rPr lang="en-US"/>
              <a:t>8</a:t>
            </a:r>
          </a:p>
          <a:p>
            <a:pPr marL="609600" indent="-609600">
              <a:buFontTx/>
              <a:buAutoNum type="arabicPeriod"/>
            </a:pPr>
            <a:r>
              <a:rPr lang="en-US"/>
              <a:t>16</a:t>
            </a:r>
          </a:p>
          <a:p>
            <a:pPr marL="609600" indent="-609600">
              <a:buFontTx/>
              <a:buAutoNum type="arabicPeriod"/>
            </a:pPr>
            <a:r>
              <a:rPr lang="en-US"/>
              <a:t>5.333333</a:t>
            </a:r>
          </a:p>
          <a:p>
            <a:pPr marL="609600" indent="-609600">
              <a:buFontTx/>
              <a:buAutoNum type="arabicPeriod"/>
            </a:pPr>
            <a:r>
              <a:rPr lang="en-US"/>
              <a:t>18</a:t>
            </a:r>
          </a:p>
        </p:txBody>
      </p:sp>
      <p:sp>
        <p:nvSpPr>
          <p:cNvPr id="2355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7" name="Object 5"/>
          <p:cNvGraphicFramePr>
            <a:graphicFrameLocks noChangeAspect="1"/>
          </p:cNvGraphicFramePr>
          <p:nvPr/>
        </p:nvGraphicFramePr>
        <p:xfrm>
          <a:off x="3200400" y="1905000"/>
          <a:ext cx="1752600" cy="595313"/>
        </p:xfrm>
        <a:graphic>
          <a:graphicData uri="http://schemas.openxmlformats.org/presentationml/2006/ole">
            <p:oleObj spid="_x0000_s863235" name="Equation" r:id="rId6" imgW="622570" imgH="215994" progId="">
              <p:embed/>
            </p:oleObj>
          </a:graphicData>
        </a:graphic>
      </p:graphicFrame>
      <p:sp>
        <p:nvSpPr>
          <p:cNvPr id="23560"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3559" name="Object 7"/>
          <p:cNvGraphicFramePr>
            <a:graphicFrameLocks noChangeAspect="1"/>
          </p:cNvGraphicFramePr>
          <p:nvPr/>
        </p:nvGraphicFramePr>
        <p:xfrm>
          <a:off x="5257800" y="762000"/>
          <a:ext cx="2667000" cy="809625"/>
        </p:xfrm>
        <a:graphic>
          <a:graphicData uri="http://schemas.openxmlformats.org/presentationml/2006/ole">
            <p:oleObj spid="_x0000_s863236" name="Equation" r:id="rId7" imgW="12573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0"/>
            <a:ext cx="8229600" cy="2776538"/>
          </a:xfrm>
        </p:spPr>
        <p:txBody>
          <a:bodyPr>
            <a:spAutoFit/>
          </a:bodyPr>
          <a:lstStyle/>
          <a:p>
            <a:pPr>
              <a:lnSpc>
                <a:spcPct val="110000"/>
              </a:lnSpc>
            </a:pPr>
            <a:r>
              <a:rPr lang="en-US" sz="2400"/>
              <a:t>Use Green's Theorem to evaluate the line integral along the given positively oriented curve.</a:t>
            </a:r>
            <a:br>
              <a:rPr lang="en-US" sz="2400"/>
            </a:br>
            <a:r>
              <a:rPr lang="en-US" sz="2400"/>
              <a:t>                       ,    </a:t>
            </a:r>
            <a:br>
              <a:rPr lang="en-US" sz="2400"/>
            </a:br>
            <a:r>
              <a:rPr lang="en-US" sz="2400"/>
              <a:t/>
            </a:r>
            <a:br>
              <a:rPr lang="en-US" sz="2400"/>
            </a:br>
            <a:r>
              <a:rPr lang="en-US" sz="2400" i="1"/>
              <a:t>C</a:t>
            </a:r>
            <a:r>
              <a:rPr lang="en-US" sz="2400"/>
              <a:t> consists of the circle   from (4, 0) to (2, 2) and the line segments from (2, 2) to (0, 0) and from (0, 0) to (4, 0).</a:t>
            </a:r>
          </a:p>
        </p:txBody>
      </p:sp>
      <p:graphicFrame>
        <p:nvGraphicFramePr>
          <p:cNvPr id="24579" name="TPChart"/>
          <p:cNvGraphicFramePr>
            <a:graphicFrameLocks noChangeAspect="1"/>
          </p:cNvGraphicFramePr>
          <p:nvPr/>
        </p:nvGraphicFramePr>
        <p:xfrm>
          <a:off x="5418138" y="2895600"/>
          <a:ext cx="3522662" cy="3962400"/>
        </p:xfrm>
        <a:graphic>
          <a:graphicData uri="http://schemas.openxmlformats.org/presentationml/2006/ole">
            <p:oleObj spid="_x0000_s864258" name="Chart" r:id="rId5" imgW="4571989" imgH="5143584" progId="MSGraph.Chart.8">
              <p:embed followColorScheme="full"/>
            </p:oleObj>
          </a:graphicData>
        </a:graphic>
      </p:graphicFrame>
      <p:sp>
        <p:nvSpPr>
          <p:cNvPr id="24580" name="TPAnswers" hidden="1"/>
          <p:cNvSpPr>
            <a:spLocks noGrp="1" noChangeArrowheads="1"/>
          </p:cNvSpPr>
          <p:nvPr>
            <p:ph type="body" idx="1"/>
            <p:custDataLst>
              <p:tags r:id="rId3"/>
            </p:custDataLst>
          </p:nvPr>
        </p:nvSpPr>
        <p:spPr>
          <a:xfrm>
            <a:off x="381000" y="6858000"/>
            <a:ext cx="4114800" cy="1150938"/>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sp>
        <p:nvSpPr>
          <p:cNvPr id="24582"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24584"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24586"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24588"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24590"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511175" y="3087688"/>
            <a:ext cx="1865313" cy="874712"/>
            <a:chOff x="322" y="1776"/>
            <a:chExt cx="1175" cy="551"/>
          </a:xfrm>
        </p:grpSpPr>
        <p:graphicFrame>
          <p:nvGraphicFramePr>
            <p:cNvPr id="24581" name="PSPic"/>
            <p:cNvGraphicFramePr>
              <a:graphicFrameLocks noChangeAspect="1"/>
            </p:cNvGraphicFramePr>
            <p:nvPr/>
          </p:nvGraphicFramePr>
          <p:xfrm>
            <a:off x="442" y="2016"/>
            <a:ext cx="1055" cy="311"/>
          </p:xfrm>
          <a:graphic>
            <a:graphicData uri="http://schemas.openxmlformats.org/presentationml/2006/ole">
              <p:oleObj spid="_x0000_s864265" name="Equation" r:id="rId6" imgW="520474" imgH="152334" progId="">
                <p:embed/>
              </p:oleObj>
            </a:graphicData>
          </a:graphic>
        </p:graphicFrame>
        <p:sp>
          <p:nvSpPr>
            <p:cNvPr id="24591" name="PSText"/>
            <p:cNvSpPr txBox="1">
              <a:spLocks noChangeArrowheads="1"/>
            </p:cNvSpPr>
            <p:nvPr/>
          </p:nvSpPr>
          <p:spPr bwMode="auto">
            <a:xfrm>
              <a:off x="442" y="1776"/>
              <a:ext cx="400" cy="240"/>
            </a:xfrm>
            <a:prstGeom prst="rect">
              <a:avLst/>
            </a:prstGeom>
            <a:noFill/>
            <a:ln w="9525">
              <a:noFill/>
              <a:miter lim="800000"/>
              <a:headEnd/>
              <a:tailEnd/>
            </a:ln>
            <a:effectLst/>
          </p:spPr>
          <p:txBody>
            <a:bodyPr/>
            <a:lstStyle/>
            <a:p>
              <a:r>
                <a:rPr lang="en-US" sz="2400"/>
                <a:t>1.</a:t>
              </a:r>
            </a:p>
          </p:txBody>
        </p:sp>
        <p:sp>
          <p:nvSpPr>
            <p:cNvPr id="24592" name="PSArrow"/>
            <p:cNvSpPr>
              <a:spLocks noChangeArrowheads="1"/>
            </p:cNvSpPr>
            <p:nvPr/>
          </p:nvSpPr>
          <p:spPr bwMode="auto">
            <a:xfrm>
              <a:off x="322"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238500" y="3087688"/>
            <a:ext cx="1865313" cy="874712"/>
            <a:chOff x="2040" y="1776"/>
            <a:chExt cx="1175" cy="551"/>
          </a:xfrm>
        </p:grpSpPr>
        <p:graphicFrame>
          <p:nvGraphicFramePr>
            <p:cNvPr id="24583" name="PSPic"/>
            <p:cNvGraphicFramePr>
              <a:graphicFrameLocks noChangeAspect="1"/>
            </p:cNvGraphicFramePr>
            <p:nvPr/>
          </p:nvGraphicFramePr>
          <p:xfrm>
            <a:off x="2160" y="2016"/>
            <a:ext cx="1055" cy="311"/>
          </p:xfrm>
          <a:graphic>
            <a:graphicData uri="http://schemas.openxmlformats.org/presentationml/2006/ole">
              <p:oleObj spid="_x0000_s864264" name="Equation" r:id="rId7" imgW="520474" imgH="152334" progId="">
                <p:embed/>
              </p:oleObj>
            </a:graphicData>
          </a:graphic>
        </p:graphicFrame>
        <p:sp>
          <p:nvSpPr>
            <p:cNvPr id="24594" name="PSText"/>
            <p:cNvSpPr txBox="1">
              <a:spLocks noChangeArrowheads="1"/>
            </p:cNvSpPr>
            <p:nvPr/>
          </p:nvSpPr>
          <p:spPr bwMode="auto">
            <a:xfrm>
              <a:off x="2160" y="1776"/>
              <a:ext cx="400" cy="240"/>
            </a:xfrm>
            <a:prstGeom prst="rect">
              <a:avLst/>
            </a:prstGeom>
            <a:noFill/>
            <a:ln w="9525">
              <a:noFill/>
              <a:miter lim="800000"/>
              <a:headEnd/>
              <a:tailEnd/>
            </a:ln>
            <a:effectLst/>
          </p:spPr>
          <p:txBody>
            <a:bodyPr/>
            <a:lstStyle/>
            <a:p>
              <a:r>
                <a:rPr lang="en-US" sz="2400"/>
                <a:t>2.</a:t>
              </a:r>
            </a:p>
          </p:txBody>
        </p:sp>
        <p:sp>
          <p:nvSpPr>
            <p:cNvPr id="24595" name="PSArrow"/>
            <p:cNvSpPr>
              <a:spLocks noChangeArrowheads="1"/>
            </p:cNvSpPr>
            <p:nvPr/>
          </p:nvSpPr>
          <p:spPr bwMode="auto">
            <a:xfrm>
              <a:off x="2040"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4346575"/>
            <a:ext cx="1917700" cy="874713"/>
            <a:chOff x="1080" y="2496"/>
            <a:chExt cx="1208" cy="551"/>
          </a:xfrm>
        </p:grpSpPr>
        <p:graphicFrame>
          <p:nvGraphicFramePr>
            <p:cNvPr id="24585" name="PSPic"/>
            <p:cNvGraphicFramePr>
              <a:graphicFrameLocks noChangeAspect="1"/>
            </p:cNvGraphicFramePr>
            <p:nvPr/>
          </p:nvGraphicFramePr>
          <p:xfrm>
            <a:off x="1200" y="2736"/>
            <a:ext cx="1088" cy="311"/>
          </p:xfrm>
          <a:graphic>
            <a:graphicData uri="http://schemas.openxmlformats.org/presentationml/2006/ole">
              <p:oleObj spid="_x0000_s864263" name="Equation" r:id="rId8" imgW="533400" imgH="152400" progId="">
                <p:embed/>
              </p:oleObj>
            </a:graphicData>
          </a:graphic>
        </p:graphicFrame>
        <p:sp>
          <p:nvSpPr>
            <p:cNvPr id="24597" name="PSText"/>
            <p:cNvSpPr txBox="1">
              <a:spLocks noChangeArrowheads="1"/>
            </p:cNvSpPr>
            <p:nvPr/>
          </p:nvSpPr>
          <p:spPr bwMode="auto">
            <a:xfrm>
              <a:off x="1200" y="2496"/>
              <a:ext cx="400" cy="240"/>
            </a:xfrm>
            <a:prstGeom prst="rect">
              <a:avLst/>
            </a:prstGeom>
            <a:noFill/>
            <a:ln w="9525">
              <a:noFill/>
              <a:miter lim="800000"/>
              <a:headEnd/>
              <a:tailEnd/>
            </a:ln>
            <a:effectLst/>
          </p:spPr>
          <p:txBody>
            <a:bodyPr/>
            <a:lstStyle/>
            <a:p>
              <a:r>
                <a:rPr lang="en-US" sz="2400"/>
                <a:t>3.</a:t>
              </a:r>
            </a:p>
          </p:txBody>
        </p:sp>
        <p:sp>
          <p:nvSpPr>
            <p:cNvPr id="24598" name="PSArrow"/>
            <p:cNvSpPr>
              <a:spLocks noChangeArrowheads="1"/>
            </p:cNvSpPr>
            <p:nvPr/>
          </p:nvSpPr>
          <p:spPr bwMode="auto">
            <a:xfrm>
              <a:off x="1080"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71500" y="5449888"/>
            <a:ext cx="1865313" cy="874712"/>
            <a:chOff x="360" y="3264"/>
            <a:chExt cx="1175" cy="551"/>
          </a:xfrm>
        </p:grpSpPr>
        <p:graphicFrame>
          <p:nvGraphicFramePr>
            <p:cNvPr id="24587" name="PSPic"/>
            <p:cNvGraphicFramePr>
              <a:graphicFrameLocks noChangeAspect="1"/>
            </p:cNvGraphicFramePr>
            <p:nvPr/>
          </p:nvGraphicFramePr>
          <p:xfrm>
            <a:off x="480" y="3504"/>
            <a:ext cx="1055" cy="311"/>
          </p:xfrm>
          <a:graphic>
            <a:graphicData uri="http://schemas.openxmlformats.org/presentationml/2006/ole">
              <p:oleObj spid="_x0000_s864262" name="Equation" r:id="rId9" imgW="520474" imgH="152334" progId="">
                <p:embed/>
              </p:oleObj>
            </a:graphicData>
          </a:graphic>
        </p:graphicFrame>
        <p:sp>
          <p:nvSpPr>
            <p:cNvPr id="24600" name="PSText"/>
            <p:cNvSpPr txBox="1">
              <a:spLocks noChangeArrowheads="1"/>
            </p:cNvSpPr>
            <p:nvPr/>
          </p:nvSpPr>
          <p:spPr bwMode="auto">
            <a:xfrm>
              <a:off x="480" y="3264"/>
              <a:ext cx="400" cy="240"/>
            </a:xfrm>
            <a:prstGeom prst="rect">
              <a:avLst/>
            </a:prstGeom>
            <a:noFill/>
            <a:ln w="9525">
              <a:noFill/>
              <a:miter lim="800000"/>
              <a:headEnd/>
              <a:tailEnd/>
            </a:ln>
            <a:effectLst/>
          </p:spPr>
          <p:txBody>
            <a:bodyPr/>
            <a:lstStyle/>
            <a:p>
              <a:r>
                <a:rPr lang="en-US" sz="2400"/>
                <a:t>4.</a:t>
              </a:r>
            </a:p>
          </p:txBody>
        </p:sp>
        <p:sp>
          <p:nvSpPr>
            <p:cNvPr id="24601" name="PSArrow"/>
            <p:cNvSpPr>
              <a:spLocks noChangeArrowheads="1"/>
            </p:cNvSpPr>
            <p:nvPr/>
          </p:nvSpPr>
          <p:spPr bwMode="auto">
            <a:xfrm>
              <a:off x="36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238500" y="5449888"/>
            <a:ext cx="1866900" cy="874712"/>
            <a:chOff x="2040" y="3264"/>
            <a:chExt cx="1176" cy="551"/>
          </a:xfrm>
        </p:grpSpPr>
        <p:graphicFrame>
          <p:nvGraphicFramePr>
            <p:cNvPr id="24589" name="PSPic"/>
            <p:cNvGraphicFramePr>
              <a:graphicFrameLocks noChangeAspect="1"/>
            </p:cNvGraphicFramePr>
            <p:nvPr/>
          </p:nvGraphicFramePr>
          <p:xfrm>
            <a:off x="2160" y="3504"/>
            <a:ext cx="1056" cy="311"/>
          </p:xfrm>
          <a:graphic>
            <a:graphicData uri="http://schemas.openxmlformats.org/presentationml/2006/ole">
              <p:oleObj spid="_x0000_s864261" name="Equation" r:id="rId10" imgW="520474" imgH="152334" progId="">
                <p:embed/>
              </p:oleObj>
            </a:graphicData>
          </a:graphic>
        </p:graphicFrame>
        <p:sp>
          <p:nvSpPr>
            <p:cNvPr id="24603" name="PSText"/>
            <p:cNvSpPr txBox="1">
              <a:spLocks noChangeArrowheads="1"/>
            </p:cNvSpPr>
            <p:nvPr/>
          </p:nvSpPr>
          <p:spPr bwMode="auto">
            <a:xfrm>
              <a:off x="2160" y="3264"/>
              <a:ext cx="400" cy="240"/>
            </a:xfrm>
            <a:prstGeom prst="rect">
              <a:avLst/>
            </a:prstGeom>
            <a:noFill/>
            <a:ln w="9525">
              <a:noFill/>
              <a:miter lim="800000"/>
              <a:headEnd/>
              <a:tailEnd/>
            </a:ln>
            <a:effectLst/>
          </p:spPr>
          <p:txBody>
            <a:bodyPr/>
            <a:lstStyle/>
            <a:p>
              <a:r>
                <a:rPr lang="en-US" sz="2400"/>
                <a:t>5.</a:t>
              </a:r>
            </a:p>
          </p:txBody>
        </p:sp>
        <p:sp>
          <p:nvSpPr>
            <p:cNvPr id="24604" name="PSArrow"/>
            <p:cNvSpPr>
              <a:spLocks noChangeArrowheads="1"/>
            </p:cNvSpPr>
            <p:nvPr/>
          </p:nvSpPr>
          <p:spPr bwMode="auto">
            <a:xfrm>
              <a:off x="2040"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4607" name="Rectangle 31"/>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606" name="Object 30"/>
          <p:cNvGraphicFramePr>
            <a:graphicFrameLocks noChangeAspect="1"/>
          </p:cNvGraphicFramePr>
          <p:nvPr/>
        </p:nvGraphicFramePr>
        <p:xfrm>
          <a:off x="1371600" y="1066800"/>
          <a:ext cx="1066800" cy="889000"/>
        </p:xfrm>
        <a:graphic>
          <a:graphicData uri="http://schemas.openxmlformats.org/presentationml/2006/ole">
            <p:oleObj spid="_x0000_s864259" name="Equation" r:id="rId11" imgW="457200" imgH="381000" progId="">
              <p:embed/>
            </p:oleObj>
          </a:graphicData>
        </a:graphic>
      </p:graphicFrame>
      <p:sp>
        <p:nvSpPr>
          <p:cNvPr id="24609"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608" name="Object 32"/>
          <p:cNvGraphicFramePr>
            <a:graphicFrameLocks noChangeAspect="1"/>
          </p:cNvGraphicFramePr>
          <p:nvPr/>
        </p:nvGraphicFramePr>
        <p:xfrm>
          <a:off x="2590800" y="1011238"/>
          <a:ext cx="5105400" cy="741362"/>
        </p:xfrm>
        <a:graphic>
          <a:graphicData uri="http://schemas.openxmlformats.org/presentationml/2006/ole">
            <p:oleObj spid="_x0000_s864260" name="Equation" r:id="rId12" imgW="1459866"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63500"/>
            <a:ext cx="8229600" cy="2374900"/>
          </a:xfrm>
        </p:spPr>
        <p:txBody>
          <a:bodyPr>
            <a:spAutoFit/>
          </a:bodyPr>
          <a:lstStyle/>
          <a:p>
            <a:pPr>
              <a:lnSpc>
                <a:spcPct val="110000"/>
              </a:lnSpc>
            </a:pPr>
            <a:r>
              <a:rPr lang="en-US" sz="2400"/>
              <a:t>Use Green's Theorem to find the work done by the force</a:t>
            </a:r>
            <a:br>
              <a:rPr lang="en-US" sz="2400"/>
            </a:br>
            <a:r>
              <a:rPr lang="en-US" sz="2400"/>
              <a:t/>
            </a:r>
            <a:br>
              <a:rPr lang="en-US" sz="2400"/>
            </a:br>
            <a:r>
              <a:rPr lang="en-US" sz="2400"/>
              <a:t>in moving a particle from the origin along the </a:t>
            </a:r>
            <a:r>
              <a:rPr lang="en-US" sz="2400" i="1"/>
              <a:t>x</a:t>
            </a:r>
            <a:r>
              <a:rPr lang="en-US" sz="2400"/>
              <a:t>-axis to (4, 0) then along the line segment to (0, 4) and then back to the origin along the </a:t>
            </a:r>
            <a:r>
              <a:rPr lang="en-US" sz="2400" i="1"/>
              <a:t>y</a:t>
            </a:r>
            <a:r>
              <a:rPr lang="en-US" sz="2400"/>
              <a:t>-axis.</a:t>
            </a:r>
          </a:p>
        </p:txBody>
      </p:sp>
      <p:graphicFrame>
        <p:nvGraphicFramePr>
          <p:cNvPr id="25603" name="TPChart"/>
          <p:cNvGraphicFramePr>
            <a:graphicFrameLocks noChangeAspect="1"/>
          </p:cNvGraphicFramePr>
          <p:nvPr/>
        </p:nvGraphicFramePr>
        <p:xfrm>
          <a:off x="4876800" y="2057400"/>
          <a:ext cx="4267200" cy="4800600"/>
        </p:xfrm>
        <a:graphic>
          <a:graphicData uri="http://schemas.openxmlformats.org/presentationml/2006/ole">
            <p:oleObj spid="_x0000_s865282"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457200" y="2722563"/>
            <a:ext cx="4114800" cy="2916237"/>
          </a:xfrm>
        </p:spPr>
        <p:txBody>
          <a:bodyPr>
            <a:spAutoFit/>
          </a:bodyPr>
          <a:lstStyle/>
          <a:p>
            <a:pPr marL="609600" indent="-609600">
              <a:buFontTx/>
              <a:buAutoNum type="arabicPeriod"/>
            </a:pPr>
            <a:r>
              <a:rPr lang="en-US"/>
              <a:t>-6</a:t>
            </a:r>
          </a:p>
          <a:p>
            <a:pPr marL="609600" indent="-609600">
              <a:buFontTx/>
              <a:buAutoNum type="arabicPeriod"/>
            </a:pPr>
            <a:r>
              <a:rPr lang="en-US"/>
              <a:t>32</a:t>
            </a:r>
          </a:p>
          <a:p>
            <a:pPr marL="609600" indent="-609600">
              <a:buFontTx/>
              <a:buAutoNum type="arabicPeriod"/>
            </a:pPr>
            <a:r>
              <a:rPr lang="en-US"/>
              <a:t>-32</a:t>
            </a:r>
          </a:p>
          <a:p>
            <a:pPr marL="609600" indent="-609600">
              <a:buFontTx/>
              <a:buAutoNum type="arabicPeriod"/>
            </a:pPr>
            <a:r>
              <a:rPr lang="en-US"/>
              <a:t>192</a:t>
            </a:r>
          </a:p>
          <a:p>
            <a:pPr marL="609600" indent="-609600">
              <a:buFontTx/>
              <a:buAutoNum type="arabicPeriod"/>
            </a:pPr>
            <a:r>
              <a:rPr lang="en-US"/>
              <a:t>-192</a:t>
            </a:r>
          </a:p>
        </p:txBody>
      </p:sp>
      <p:sp>
        <p:nvSpPr>
          <p:cNvPr id="2560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533400" y="685800"/>
          <a:ext cx="3886200" cy="565150"/>
        </p:xfrm>
        <a:graphic>
          <a:graphicData uri="http://schemas.openxmlformats.org/presentationml/2006/ole">
            <p:oleObj spid="_x0000_s865283" name="Equation" r:id="rId6" imgW="1459866"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15875"/>
            <a:ext cx="8229600" cy="2835275"/>
          </a:xfrm>
        </p:spPr>
        <p:txBody>
          <a:bodyPr>
            <a:spAutoFit/>
          </a:bodyPr>
          <a:lstStyle/>
          <a:p>
            <a:pPr>
              <a:lnSpc>
                <a:spcPct val="135000"/>
              </a:lnSpc>
            </a:pPr>
            <a:r>
              <a:rPr lang="en-US" sz="2400"/>
              <a:t>A particle starts at the point (-3, 0), moves along the </a:t>
            </a:r>
            <a:r>
              <a:rPr lang="en-US" sz="2400" i="1"/>
              <a:t>x</a:t>
            </a:r>
            <a:r>
              <a:rPr lang="en-US" sz="2400"/>
              <a:t>-axis to (3, 0) and then along the semicircle                    to the starting point. Use Green's Theorem to find the work done on this particle by the force field</a:t>
            </a:r>
            <a:br>
              <a:rPr lang="en-US" sz="2400"/>
            </a:br>
            <a:r>
              <a:rPr lang="en-US" sz="2400"/>
              <a:t>                                                   .</a:t>
            </a:r>
          </a:p>
        </p:txBody>
      </p:sp>
      <p:graphicFrame>
        <p:nvGraphicFramePr>
          <p:cNvPr id="26627" name="TPChart"/>
          <p:cNvGraphicFramePr>
            <a:graphicFrameLocks noChangeAspect="1"/>
          </p:cNvGraphicFramePr>
          <p:nvPr/>
        </p:nvGraphicFramePr>
        <p:xfrm>
          <a:off x="5105400" y="2209800"/>
          <a:ext cx="4038600" cy="4648200"/>
        </p:xfrm>
        <a:graphic>
          <a:graphicData uri="http://schemas.openxmlformats.org/presentationml/2006/ole">
            <p:oleObj spid="_x0000_s866306" name="Chart" r:id="rId5" imgW="4571989" imgH="5143584" progId="MSGraph.Chart.8">
              <p:embed followColorScheme="full"/>
            </p:oleObj>
          </a:graphicData>
        </a:graphic>
      </p:graphicFrame>
      <p:sp>
        <p:nvSpPr>
          <p:cNvPr id="26628" name="TPAnswers" hidden="1"/>
          <p:cNvSpPr>
            <a:spLocks noGrp="1" noChangeArrowheads="1"/>
          </p:cNvSpPr>
          <p:nvPr>
            <p:ph type="body" idx="1"/>
            <p:custDataLst>
              <p:tags r:id="rId3"/>
            </p:custDataLst>
          </p:nvPr>
        </p:nvSpPr>
        <p:spPr>
          <a:xfrm>
            <a:off x="381000" y="6873875"/>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647700" y="3048000"/>
            <a:ext cx="1357313" cy="935038"/>
            <a:chOff x="408" y="1728"/>
            <a:chExt cx="855" cy="589"/>
          </a:xfrm>
        </p:grpSpPr>
        <p:graphicFrame>
          <p:nvGraphicFramePr>
            <p:cNvPr id="26629" name="PSPic"/>
            <p:cNvGraphicFramePr>
              <a:graphicFrameLocks noChangeAspect="1"/>
            </p:cNvGraphicFramePr>
            <p:nvPr/>
          </p:nvGraphicFramePr>
          <p:xfrm>
            <a:off x="528" y="1968"/>
            <a:ext cx="735" cy="349"/>
          </p:xfrm>
          <a:graphic>
            <a:graphicData uri="http://schemas.openxmlformats.org/presentationml/2006/ole">
              <p:oleObj spid="_x0000_s866312" name="Equation" r:id="rId6" imgW="316950" imgH="152136" progId="">
                <p:embed/>
              </p:oleObj>
            </a:graphicData>
          </a:graphic>
        </p:graphicFrame>
        <p:sp>
          <p:nvSpPr>
            <p:cNvPr id="26638" name="PSText"/>
            <p:cNvSpPr txBox="1">
              <a:spLocks noChangeArrowheads="1"/>
            </p:cNvSpPr>
            <p:nvPr/>
          </p:nvSpPr>
          <p:spPr bwMode="auto">
            <a:xfrm>
              <a:off x="528" y="1728"/>
              <a:ext cx="400" cy="240"/>
            </a:xfrm>
            <a:prstGeom prst="rect">
              <a:avLst/>
            </a:prstGeom>
            <a:noFill/>
            <a:ln w="9525">
              <a:noFill/>
              <a:miter lim="800000"/>
              <a:headEnd/>
              <a:tailEnd/>
            </a:ln>
            <a:effectLst/>
          </p:spPr>
          <p:txBody>
            <a:bodyPr/>
            <a:lstStyle/>
            <a:p>
              <a:r>
                <a:rPr lang="en-US" sz="2400"/>
                <a:t>1.</a:t>
              </a:r>
            </a:p>
          </p:txBody>
        </p:sp>
        <p:sp>
          <p:nvSpPr>
            <p:cNvPr id="26639" name="PSArrow"/>
            <p:cNvSpPr>
              <a:spLocks noChangeArrowheads="1"/>
            </p:cNvSpPr>
            <p:nvPr/>
          </p:nvSpPr>
          <p:spPr bwMode="auto">
            <a:xfrm>
              <a:off x="408"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3048000"/>
            <a:ext cx="1357313" cy="935038"/>
            <a:chOff x="1848" y="1728"/>
            <a:chExt cx="855" cy="589"/>
          </a:xfrm>
        </p:grpSpPr>
        <p:graphicFrame>
          <p:nvGraphicFramePr>
            <p:cNvPr id="26631" name="PSPic"/>
            <p:cNvGraphicFramePr>
              <a:graphicFrameLocks noChangeAspect="1"/>
            </p:cNvGraphicFramePr>
            <p:nvPr/>
          </p:nvGraphicFramePr>
          <p:xfrm>
            <a:off x="1968" y="1968"/>
            <a:ext cx="735" cy="349"/>
          </p:xfrm>
          <a:graphic>
            <a:graphicData uri="http://schemas.openxmlformats.org/presentationml/2006/ole">
              <p:oleObj spid="_x0000_s866311" name="Equation" r:id="rId7" imgW="316950" imgH="152136" progId="">
                <p:embed/>
              </p:oleObj>
            </a:graphicData>
          </a:graphic>
        </p:graphicFrame>
        <p:sp>
          <p:nvSpPr>
            <p:cNvPr id="26641" name="PSText"/>
            <p:cNvSpPr txBox="1">
              <a:spLocks noChangeArrowheads="1"/>
            </p:cNvSpPr>
            <p:nvPr/>
          </p:nvSpPr>
          <p:spPr bwMode="auto">
            <a:xfrm>
              <a:off x="1968" y="1728"/>
              <a:ext cx="400" cy="240"/>
            </a:xfrm>
            <a:prstGeom prst="rect">
              <a:avLst/>
            </a:prstGeom>
            <a:noFill/>
            <a:ln w="9525">
              <a:noFill/>
              <a:miter lim="800000"/>
              <a:headEnd/>
              <a:tailEnd/>
            </a:ln>
            <a:effectLst/>
          </p:spPr>
          <p:txBody>
            <a:bodyPr/>
            <a:lstStyle/>
            <a:p>
              <a:r>
                <a:rPr lang="en-US" sz="2400"/>
                <a:t>2.</a:t>
              </a:r>
            </a:p>
          </p:txBody>
        </p:sp>
        <p:sp>
          <p:nvSpPr>
            <p:cNvPr id="26642" name="PSArrow"/>
            <p:cNvSpPr>
              <a:spLocks noChangeArrowheads="1"/>
            </p:cNvSpPr>
            <p:nvPr/>
          </p:nvSpPr>
          <p:spPr bwMode="auto">
            <a:xfrm>
              <a:off x="1848"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14500" y="4322763"/>
            <a:ext cx="1081088" cy="935037"/>
            <a:chOff x="1080" y="2448"/>
            <a:chExt cx="681" cy="589"/>
          </a:xfrm>
        </p:grpSpPr>
        <p:graphicFrame>
          <p:nvGraphicFramePr>
            <p:cNvPr id="26633" name="PSPic"/>
            <p:cNvGraphicFramePr>
              <a:graphicFrameLocks noChangeAspect="1"/>
            </p:cNvGraphicFramePr>
            <p:nvPr/>
          </p:nvGraphicFramePr>
          <p:xfrm>
            <a:off x="1200" y="2688"/>
            <a:ext cx="561" cy="349"/>
          </p:xfrm>
          <a:graphic>
            <a:graphicData uri="http://schemas.openxmlformats.org/presentationml/2006/ole">
              <p:oleObj spid="_x0000_s866310" name="Equation" r:id="rId8" imgW="241195" imgH="152334" progId="">
                <p:embed/>
              </p:oleObj>
            </a:graphicData>
          </a:graphic>
        </p:graphicFrame>
        <p:sp>
          <p:nvSpPr>
            <p:cNvPr id="26644" name="PSText"/>
            <p:cNvSpPr txBox="1">
              <a:spLocks noChangeArrowheads="1"/>
            </p:cNvSpPr>
            <p:nvPr/>
          </p:nvSpPr>
          <p:spPr bwMode="auto">
            <a:xfrm>
              <a:off x="1200" y="2448"/>
              <a:ext cx="400" cy="240"/>
            </a:xfrm>
            <a:prstGeom prst="rect">
              <a:avLst/>
            </a:prstGeom>
            <a:noFill/>
            <a:ln w="9525">
              <a:noFill/>
              <a:miter lim="800000"/>
              <a:headEnd/>
              <a:tailEnd/>
            </a:ln>
            <a:effectLst/>
          </p:spPr>
          <p:txBody>
            <a:bodyPr/>
            <a:lstStyle/>
            <a:p>
              <a:r>
                <a:rPr lang="en-US" sz="2400"/>
                <a:t>3.</a:t>
              </a:r>
            </a:p>
          </p:txBody>
        </p:sp>
        <p:sp>
          <p:nvSpPr>
            <p:cNvPr id="26645" name="PSArrow"/>
            <p:cNvSpPr>
              <a:spLocks noChangeArrowheads="1"/>
            </p:cNvSpPr>
            <p:nvPr/>
          </p:nvSpPr>
          <p:spPr bwMode="auto">
            <a:xfrm>
              <a:off x="1080"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887413" y="5516563"/>
            <a:ext cx="825500" cy="960437"/>
            <a:chOff x="559" y="3187"/>
            <a:chExt cx="520" cy="605"/>
          </a:xfrm>
        </p:grpSpPr>
        <p:sp>
          <p:nvSpPr>
            <p:cNvPr id="26635" name="PSPic"/>
            <p:cNvSpPr>
              <a:spLocks noChangeArrowheads="1"/>
            </p:cNvSpPr>
            <p:nvPr/>
          </p:nvSpPr>
          <p:spPr bwMode="auto">
            <a:xfrm>
              <a:off x="679" y="3427"/>
              <a:ext cx="329" cy="365"/>
            </a:xfrm>
            <a:prstGeom prst="rect">
              <a:avLst/>
            </a:prstGeom>
            <a:noFill/>
            <a:ln w="9525">
              <a:noFill/>
              <a:miter lim="800000"/>
              <a:headEnd/>
              <a:tailEnd/>
            </a:ln>
            <a:effectLst/>
          </p:spPr>
          <p:txBody>
            <a:bodyPr wrap="none" anchor="ctr">
              <a:spAutoFit/>
            </a:bodyPr>
            <a:lstStyle/>
            <a:p>
              <a:r>
                <a:rPr lang="en-US" sz="3200"/>
                <a:t>0 </a:t>
              </a:r>
            </a:p>
          </p:txBody>
        </p:sp>
        <p:sp>
          <p:nvSpPr>
            <p:cNvPr id="26647" name="PSText"/>
            <p:cNvSpPr txBox="1">
              <a:spLocks noChangeArrowheads="1"/>
            </p:cNvSpPr>
            <p:nvPr/>
          </p:nvSpPr>
          <p:spPr bwMode="auto">
            <a:xfrm>
              <a:off x="679" y="3187"/>
              <a:ext cx="400" cy="240"/>
            </a:xfrm>
            <a:prstGeom prst="rect">
              <a:avLst/>
            </a:prstGeom>
            <a:noFill/>
            <a:ln w="9525">
              <a:noFill/>
              <a:miter lim="800000"/>
              <a:headEnd/>
              <a:tailEnd/>
            </a:ln>
            <a:effectLst/>
          </p:spPr>
          <p:txBody>
            <a:bodyPr/>
            <a:lstStyle/>
            <a:p>
              <a:r>
                <a:rPr lang="en-US" sz="2400"/>
                <a:t>4.</a:t>
              </a:r>
            </a:p>
          </p:txBody>
        </p:sp>
        <p:sp>
          <p:nvSpPr>
            <p:cNvPr id="26648" name="PSArrow"/>
            <p:cNvSpPr>
              <a:spLocks noChangeArrowheads="1"/>
            </p:cNvSpPr>
            <p:nvPr/>
          </p:nvSpPr>
          <p:spPr bwMode="auto">
            <a:xfrm>
              <a:off x="559" y="3347"/>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33700" y="5465763"/>
            <a:ext cx="1104900" cy="935037"/>
            <a:chOff x="1848" y="3216"/>
            <a:chExt cx="696" cy="589"/>
          </a:xfrm>
        </p:grpSpPr>
        <p:graphicFrame>
          <p:nvGraphicFramePr>
            <p:cNvPr id="26636" name="PSPic"/>
            <p:cNvGraphicFramePr>
              <a:graphicFrameLocks noChangeAspect="1"/>
            </p:cNvGraphicFramePr>
            <p:nvPr/>
          </p:nvGraphicFramePr>
          <p:xfrm>
            <a:off x="1968" y="3456"/>
            <a:ext cx="576" cy="349"/>
          </p:xfrm>
          <a:graphic>
            <a:graphicData uri="http://schemas.openxmlformats.org/presentationml/2006/ole">
              <p:oleObj spid="_x0000_s866309" name="Equation" r:id="rId9" imgW="254000" imgH="152400" progId="">
                <p:embed/>
              </p:oleObj>
            </a:graphicData>
          </a:graphic>
        </p:graphicFrame>
        <p:sp>
          <p:nvSpPr>
            <p:cNvPr id="26650" name="PSText"/>
            <p:cNvSpPr txBox="1">
              <a:spLocks noChangeArrowheads="1"/>
            </p:cNvSpPr>
            <p:nvPr/>
          </p:nvSpPr>
          <p:spPr bwMode="auto">
            <a:xfrm>
              <a:off x="1968" y="3216"/>
              <a:ext cx="400" cy="240"/>
            </a:xfrm>
            <a:prstGeom prst="rect">
              <a:avLst/>
            </a:prstGeom>
            <a:noFill/>
            <a:ln w="9525">
              <a:noFill/>
              <a:miter lim="800000"/>
              <a:headEnd/>
              <a:tailEnd/>
            </a:ln>
            <a:effectLst/>
          </p:spPr>
          <p:txBody>
            <a:bodyPr/>
            <a:lstStyle/>
            <a:p>
              <a:r>
                <a:rPr lang="en-US" sz="2400"/>
                <a:t>5.</a:t>
              </a:r>
            </a:p>
          </p:txBody>
        </p:sp>
        <p:sp>
          <p:nvSpPr>
            <p:cNvPr id="26651" name="PSArrow"/>
            <p:cNvSpPr>
              <a:spLocks noChangeArrowheads="1"/>
            </p:cNvSpPr>
            <p:nvPr/>
          </p:nvSpPr>
          <p:spPr bwMode="auto">
            <a:xfrm>
              <a:off x="1848"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6654" name="Rectangle 30"/>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53" name="Object 29"/>
          <p:cNvGraphicFramePr>
            <a:graphicFrameLocks noChangeAspect="1"/>
          </p:cNvGraphicFramePr>
          <p:nvPr/>
        </p:nvGraphicFramePr>
        <p:xfrm>
          <a:off x="5638800" y="762000"/>
          <a:ext cx="1676400" cy="633413"/>
        </p:xfrm>
        <a:graphic>
          <a:graphicData uri="http://schemas.openxmlformats.org/presentationml/2006/ole">
            <p:oleObj spid="_x0000_s866307" name="Equation" r:id="rId10" imgW="660400" imgH="254000" progId="">
              <p:embed/>
            </p:oleObj>
          </a:graphicData>
        </a:graphic>
      </p:graphicFrame>
      <p:sp>
        <p:nvSpPr>
          <p:cNvPr id="26656" name="Rectangle 32"/>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55" name="Object 31"/>
          <p:cNvGraphicFramePr>
            <a:graphicFrameLocks noChangeAspect="1"/>
          </p:cNvGraphicFramePr>
          <p:nvPr/>
        </p:nvGraphicFramePr>
        <p:xfrm>
          <a:off x="533400" y="2209800"/>
          <a:ext cx="4267200" cy="738188"/>
        </p:xfrm>
        <a:graphic>
          <a:graphicData uri="http://schemas.openxmlformats.org/presentationml/2006/ole">
            <p:oleObj spid="_x0000_s866308" name="Equation" r:id="rId11" imgW="1536700" imgH="266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77788"/>
            <a:ext cx="8229600" cy="1827212"/>
          </a:xfrm>
        </p:spPr>
        <p:txBody>
          <a:bodyPr>
            <a:spAutoFit/>
          </a:bodyPr>
          <a:lstStyle/>
          <a:p>
            <a:r>
              <a:rPr lang="en-US" sz="2400"/>
              <a:t>A plane lamina with constant density                    occupies a region in the </a:t>
            </a:r>
            <a:r>
              <a:rPr lang="en-US" sz="2400" i="1"/>
              <a:t>xy</a:t>
            </a:r>
            <a:r>
              <a:rPr lang="en-US" sz="2400"/>
              <a:t>-plane bounded by a simple closed path </a:t>
            </a:r>
            <a:r>
              <a:rPr lang="en-US" sz="2400" i="1"/>
              <a:t>C</a:t>
            </a:r>
            <a:r>
              <a:rPr lang="en-US" sz="2400"/>
              <a:t>. Its moments of inertia about the axes are</a:t>
            </a:r>
            <a:br>
              <a:rPr lang="en-US" sz="2400"/>
            </a:br>
            <a:r>
              <a:rPr lang="en-US" sz="2400"/>
              <a:t>                           and                          .</a:t>
            </a:r>
          </a:p>
        </p:txBody>
      </p:sp>
      <p:graphicFrame>
        <p:nvGraphicFramePr>
          <p:cNvPr id="27651" name="TPChart"/>
          <p:cNvGraphicFramePr>
            <a:graphicFrameLocks noChangeAspect="1"/>
          </p:cNvGraphicFramePr>
          <p:nvPr/>
        </p:nvGraphicFramePr>
        <p:xfrm>
          <a:off x="5292725" y="2286000"/>
          <a:ext cx="3851275" cy="4572000"/>
        </p:xfrm>
        <a:graphic>
          <a:graphicData uri="http://schemas.openxmlformats.org/presentationml/2006/ole">
            <p:oleObj spid="_x0000_s867330"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3906838"/>
            <a:ext cx="4114800" cy="2570162"/>
          </a:xfrm>
        </p:spPr>
        <p:txBody>
          <a:bodyPr>
            <a:spAutoFit/>
          </a:bodyPr>
          <a:lstStyle/>
          <a:p>
            <a:pPr marL="609600" indent="-609600">
              <a:buFontTx/>
              <a:buAutoNum type="arabicPeriod"/>
            </a:pPr>
            <a:r>
              <a:rPr lang="en-US" sz="2800"/>
              <a:t>(2,000, 1,280)</a:t>
            </a:r>
          </a:p>
          <a:p>
            <a:pPr marL="609600" indent="-609600">
              <a:buFontTx/>
              <a:buAutoNum type="arabicPeriod"/>
            </a:pPr>
            <a:r>
              <a:rPr lang="en-US" sz="2800"/>
              <a:t>(-1,280, 1,280)</a:t>
            </a:r>
          </a:p>
          <a:p>
            <a:pPr marL="609600" indent="-609600">
              <a:buFontTx/>
              <a:buAutoNum type="arabicPeriod"/>
            </a:pPr>
            <a:r>
              <a:rPr lang="en-US" sz="2800"/>
              <a:t>(2,000, -1,280)</a:t>
            </a:r>
          </a:p>
          <a:p>
            <a:pPr marL="609600" indent="-609600">
              <a:buFontTx/>
              <a:buAutoNum type="arabicPeriod"/>
            </a:pPr>
            <a:r>
              <a:rPr lang="en-US" sz="2800"/>
              <a:t>(-2,000, 1,280)</a:t>
            </a:r>
          </a:p>
          <a:p>
            <a:pPr marL="609600" indent="-609600">
              <a:buFontTx/>
              <a:buAutoNum type="arabicPeriod"/>
            </a:pPr>
            <a:r>
              <a:rPr lang="en-US" sz="2800"/>
              <a:t>(-2,880, 1,200)</a:t>
            </a:r>
          </a:p>
        </p:txBody>
      </p:sp>
      <p:sp>
        <p:nvSpPr>
          <p:cNvPr id="2765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3" name="Object 5"/>
          <p:cNvGraphicFramePr>
            <a:graphicFrameLocks noChangeAspect="1"/>
          </p:cNvGraphicFramePr>
          <p:nvPr/>
        </p:nvGraphicFramePr>
        <p:xfrm>
          <a:off x="5486400" y="368300"/>
          <a:ext cx="1600200" cy="469900"/>
        </p:xfrm>
        <a:graphic>
          <a:graphicData uri="http://schemas.openxmlformats.org/presentationml/2006/ole">
            <p:oleObj spid="_x0000_s867331" name="Equation" r:id="rId6" imgW="647700" imgH="190500" progId="">
              <p:embed/>
            </p:oleObj>
          </a:graphicData>
        </a:graphic>
      </p:graphicFrame>
      <p:sp>
        <p:nvSpPr>
          <p:cNvPr id="27655" name="Text Box 7"/>
          <p:cNvSpPr txBox="1">
            <a:spLocks noChangeArrowheads="1"/>
          </p:cNvSpPr>
          <p:nvPr/>
        </p:nvSpPr>
        <p:spPr bwMode="auto">
          <a:xfrm>
            <a:off x="381000" y="2514600"/>
            <a:ext cx="5334000" cy="1187450"/>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Find the moments of inertia about the axes, if </a:t>
            </a:r>
            <a:r>
              <a:rPr lang="en-US" sz="2400" i="1">
                <a:solidFill>
                  <a:schemeClr val="tx2"/>
                </a:solidFill>
              </a:rPr>
              <a:t>C</a:t>
            </a:r>
            <a:r>
              <a:rPr lang="en-US" sz="2400">
                <a:solidFill>
                  <a:schemeClr val="tx2"/>
                </a:solidFill>
              </a:rPr>
              <a:t> is a rectangle with vertices (0, 0), (4, 0), (4, 5) and (0, 5).</a:t>
            </a:r>
          </a:p>
        </p:txBody>
      </p:sp>
      <p:sp>
        <p:nvSpPr>
          <p:cNvPr id="27657" name="Rectangle 9"/>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6" name="Object 8"/>
          <p:cNvGraphicFramePr>
            <a:graphicFrameLocks noChangeAspect="1"/>
          </p:cNvGraphicFramePr>
          <p:nvPr/>
        </p:nvGraphicFramePr>
        <p:xfrm>
          <a:off x="533400" y="1524000"/>
          <a:ext cx="2189163" cy="911225"/>
        </p:xfrm>
        <a:graphic>
          <a:graphicData uri="http://schemas.openxmlformats.org/presentationml/2006/ole">
            <p:oleObj spid="_x0000_s867332" name="Equation" r:id="rId7" imgW="964781" imgH="406224" progId="">
              <p:embed/>
            </p:oleObj>
          </a:graphicData>
        </a:graphic>
      </p:graphicFrame>
      <p:sp>
        <p:nvSpPr>
          <p:cNvPr id="27659" name="Rectangle 11"/>
          <p:cNvSpPr>
            <a:spLocks noChangeArrowheads="1"/>
          </p:cNvSpPr>
          <p:nvPr/>
        </p:nvSpPr>
        <p:spPr bwMode="auto">
          <a:xfrm>
            <a:off x="0" y="32273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58" name="Object 10"/>
          <p:cNvGraphicFramePr>
            <a:graphicFrameLocks noChangeAspect="1"/>
          </p:cNvGraphicFramePr>
          <p:nvPr/>
        </p:nvGraphicFramePr>
        <p:xfrm>
          <a:off x="3429000" y="1501775"/>
          <a:ext cx="1981200" cy="911225"/>
        </p:xfrm>
        <a:graphic>
          <a:graphicData uri="http://schemas.openxmlformats.org/presentationml/2006/ole">
            <p:oleObj spid="_x0000_s867333" name="Equation" r:id="rId8" imgW="875920" imgH="406224"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PAnswers"/>
          <p:cNvSpPr>
            <a:spLocks noGrp="1" noChangeArrowheads="1"/>
          </p:cNvSpPr>
          <p:nvPr>
            <p:ph type="body" idx="1"/>
            <p:custDataLst>
              <p:tags r:id="rId3"/>
            </p:custDataLst>
          </p:nvPr>
        </p:nvSpPr>
        <p:spPr>
          <a:xfrm>
            <a:off x="457200" y="2147888"/>
            <a:ext cx="3352800" cy="4024312"/>
          </a:xfrm>
        </p:spPr>
        <p:txBody>
          <a:bodyPr>
            <a:spAutoFit/>
          </a:bodyPr>
          <a:lstStyle/>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x</a:t>
            </a:r>
          </a:p>
          <a:p>
            <a:pPr marL="609600" indent="-609600">
              <a:spcAft>
                <a:spcPct val="85000"/>
              </a:spcAft>
              <a:buFontTx/>
              <a:buAutoNum type="arabicPeriod"/>
            </a:pPr>
            <a:r>
              <a:rPr lang="en-US" sz="2800"/>
              <a:t>none of these </a:t>
            </a:r>
          </a:p>
        </p:txBody>
      </p:sp>
      <p:sp>
        <p:nvSpPr>
          <p:cNvPr id="28674" name="TPQuestion"/>
          <p:cNvSpPr>
            <a:spLocks noGrp="1" noChangeArrowheads="1"/>
          </p:cNvSpPr>
          <p:nvPr>
            <p:ph type="title"/>
          </p:nvPr>
        </p:nvSpPr>
        <p:spPr>
          <a:xfrm>
            <a:off x="457200" y="74613"/>
            <a:ext cx="8229600" cy="915987"/>
          </a:xfrm>
        </p:spPr>
        <p:txBody>
          <a:bodyPr>
            <a:spAutoFit/>
          </a:bodyPr>
          <a:lstStyle/>
          <a:p>
            <a:r>
              <a:rPr lang="en-US" sz="3600"/>
              <a:t>Find the curl of the vector field.</a:t>
            </a:r>
          </a:p>
        </p:txBody>
      </p:sp>
      <p:graphicFrame>
        <p:nvGraphicFramePr>
          <p:cNvPr id="28675" name="TPChart"/>
          <p:cNvGraphicFramePr>
            <a:graphicFrameLocks noChangeAspect="1"/>
          </p:cNvGraphicFramePr>
          <p:nvPr/>
        </p:nvGraphicFramePr>
        <p:xfrm>
          <a:off x="4572000" y="1714500"/>
          <a:ext cx="4572000" cy="5143500"/>
        </p:xfrm>
        <a:graphic>
          <a:graphicData uri="http://schemas.openxmlformats.org/presentationml/2006/ole">
            <p:oleObj spid="_x0000_s868354" name="Chart" r:id="rId5" imgW="4571989" imgH="5143584" progId="MSGraph.Chart.8">
              <p:embed followColorScheme="full"/>
            </p:oleObj>
          </a:graphicData>
        </a:graphic>
      </p:graphicFrame>
      <p:sp>
        <p:nvSpPr>
          <p:cNvPr id="2867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7" name="Object 5"/>
          <p:cNvGraphicFramePr>
            <a:graphicFrameLocks noChangeAspect="1"/>
          </p:cNvGraphicFramePr>
          <p:nvPr/>
        </p:nvGraphicFramePr>
        <p:xfrm>
          <a:off x="457200" y="990600"/>
          <a:ext cx="6096000" cy="715963"/>
        </p:xfrm>
        <a:graphic>
          <a:graphicData uri="http://schemas.openxmlformats.org/presentationml/2006/ole">
            <p:oleObj spid="_x0000_s868355" name="Equation" r:id="rId6" imgW="1625600" imgH="190500" progId="">
              <p:embed/>
            </p:oleObj>
          </a:graphicData>
        </a:graphic>
      </p:graphicFrame>
      <p:sp>
        <p:nvSpPr>
          <p:cNvPr id="28680" name="Rectangle 8"/>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9" name="Object 7"/>
          <p:cNvGraphicFramePr>
            <a:graphicFrameLocks noChangeAspect="1"/>
          </p:cNvGraphicFramePr>
          <p:nvPr/>
        </p:nvGraphicFramePr>
        <p:xfrm>
          <a:off x="1152525" y="2209800"/>
          <a:ext cx="3411538" cy="579438"/>
        </p:xfrm>
        <a:graphic>
          <a:graphicData uri="http://schemas.openxmlformats.org/presentationml/2006/ole">
            <p:oleObj spid="_x0000_s868356" name="Equation" r:id="rId7" imgW="888229" imgH="177646" progId="">
              <p:embed/>
            </p:oleObj>
          </a:graphicData>
        </a:graphic>
      </p:graphicFrame>
      <p:sp>
        <p:nvSpPr>
          <p:cNvPr id="28682" name="Rectangle 10"/>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81" name="Object 9"/>
          <p:cNvGraphicFramePr>
            <a:graphicFrameLocks noChangeAspect="1"/>
          </p:cNvGraphicFramePr>
          <p:nvPr/>
        </p:nvGraphicFramePr>
        <p:xfrm>
          <a:off x="1149350" y="3078163"/>
          <a:ext cx="3351213" cy="579437"/>
        </p:xfrm>
        <a:graphic>
          <a:graphicData uri="http://schemas.openxmlformats.org/presentationml/2006/ole">
            <p:oleObj spid="_x0000_s868357" name="Equation" r:id="rId8" imgW="875540" imgH="177646" progId="">
              <p:embed/>
            </p:oleObj>
          </a:graphicData>
        </a:graphic>
      </p:graphicFrame>
      <p:sp>
        <p:nvSpPr>
          <p:cNvPr id="28684" name="Rectangle 12"/>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83" name="Object 11"/>
          <p:cNvGraphicFramePr>
            <a:graphicFrameLocks noChangeAspect="1"/>
          </p:cNvGraphicFramePr>
          <p:nvPr/>
        </p:nvGraphicFramePr>
        <p:xfrm>
          <a:off x="1149350" y="3962400"/>
          <a:ext cx="3351213" cy="579438"/>
        </p:xfrm>
        <a:graphic>
          <a:graphicData uri="http://schemas.openxmlformats.org/presentationml/2006/ole">
            <p:oleObj spid="_x0000_s868358" name="Equation" r:id="rId9" imgW="875540" imgH="177646" progId="">
              <p:embed/>
            </p:oleObj>
          </a:graphicData>
        </a:graphic>
      </p:graphicFrame>
      <p:sp>
        <p:nvSpPr>
          <p:cNvPr id="28686" name="Rectangle 14"/>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85" name="Object 13"/>
          <p:cNvGraphicFramePr>
            <a:graphicFrameLocks noChangeAspect="1"/>
          </p:cNvGraphicFramePr>
          <p:nvPr/>
        </p:nvGraphicFramePr>
        <p:xfrm>
          <a:off x="1143000" y="4800600"/>
          <a:ext cx="3200400" cy="579438"/>
        </p:xfrm>
        <a:graphic>
          <a:graphicData uri="http://schemas.openxmlformats.org/presentationml/2006/ole">
            <p:oleObj spid="_x0000_s868359" name="Equation" r:id="rId10" imgW="837473" imgH="1776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182563"/>
            <a:ext cx="8229600" cy="1341437"/>
          </a:xfrm>
        </p:spPr>
        <p:txBody>
          <a:bodyPr>
            <a:spAutoFit/>
          </a:bodyPr>
          <a:lstStyle/>
          <a:p>
            <a:r>
              <a:rPr lang="en-US" sz="3200"/>
              <a:t>Find the correct identity, if </a:t>
            </a:r>
            <a:r>
              <a:rPr lang="en-US" sz="3200">
                <a:cs typeface="Arial" charset="0"/>
              </a:rPr>
              <a:t>ƒ</a:t>
            </a:r>
            <a:r>
              <a:rPr lang="en-US" sz="3200"/>
              <a:t> is a scalar field, </a:t>
            </a:r>
            <a:r>
              <a:rPr lang="en-US" sz="3200" b="1"/>
              <a:t>F</a:t>
            </a:r>
            <a:r>
              <a:rPr lang="en-US" sz="3200"/>
              <a:t> and </a:t>
            </a:r>
            <a:r>
              <a:rPr lang="en-US" sz="3200" b="1"/>
              <a:t>G</a:t>
            </a:r>
            <a:r>
              <a:rPr lang="en-US" sz="3200"/>
              <a:t> are vector fields.</a:t>
            </a:r>
          </a:p>
        </p:txBody>
      </p:sp>
      <p:graphicFrame>
        <p:nvGraphicFramePr>
          <p:cNvPr id="29699" name="TPChart"/>
          <p:cNvGraphicFramePr>
            <a:graphicFrameLocks noChangeAspect="1"/>
          </p:cNvGraphicFramePr>
          <p:nvPr/>
        </p:nvGraphicFramePr>
        <p:xfrm>
          <a:off x="4757738" y="1752600"/>
          <a:ext cx="4386262" cy="5105400"/>
        </p:xfrm>
        <a:graphic>
          <a:graphicData uri="http://schemas.openxmlformats.org/presentationml/2006/ole">
            <p:oleObj spid="_x0000_s869378"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1981200"/>
            <a:ext cx="31242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none of these </a:t>
            </a:r>
          </a:p>
        </p:txBody>
      </p:sp>
      <p:pic>
        <p:nvPicPr>
          <p:cNvPr id="29701" name="Picture 5"/>
          <p:cNvPicPr>
            <a:picLocks noChangeAspect="1" noChangeArrowheads="1"/>
          </p:cNvPicPr>
          <p:nvPr/>
        </p:nvPicPr>
        <p:blipFill>
          <a:blip r:embed="rId6"/>
          <a:srcRect/>
          <a:stretch>
            <a:fillRect/>
          </a:stretch>
        </p:blipFill>
        <p:spPr bwMode="auto">
          <a:xfrm>
            <a:off x="914400" y="2057400"/>
            <a:ext cx="3754438" cy="533400"/>
          </a:xfrm>
          <a:prstGeom prst="rect">
            <a:avLst/>
          </a:prstGeom>
          <a:solidFill>
            <a:schemeClr val="bg1"/>
          </a:solidFill>
          <a:ln w="9525">
            <a:noFill/>
            <a:miter lim="800000"/>
            <a:headEnd/>
            <a:tailEnd/>
          </a:ln>
        </p:spPr>
      </p:pic>
      <p:pic>
        <p:nvPicPr>
          <p:cNvPr id="29702" name="Picture 6"/>
          <p:cNvPicPr>
            <a:picLocks noChangeAspect="1" noChangeArrowheads="1"/>
          </p:cNvPicPr>
          <p:nvPr/>
        </p:nvPicPr>
        <p:blipFill>
          <a:blip r:embed="rId7"/>
          <a:srcRect/>
          <a:stretch>
            <a:fillRect/>
          </a:stretch>
        </p:blipFill>
        <p:spPr bwMode="auto">
          <a:xfrm>
            <a:off x="914400" y="3027363"/>
            <a:ext cx="3846513" cy="554037"/>
          </a:xfrm>
          <a:prstGeom prst="rect">
            <a:avLst/>
          </a:prstGeom>
          <a:solidFill>
            <a:schemeClr val="bg1"/>
          </a:solidFill>
          <a:ln w="9525">
            <a:noFill/>
            <a:miter lim="800000"/>
            <a:headEnd/>
            <a:tailEnd/>
          </a:ln>
        </p:spPr>
      </p:pic>
      <p:pic>
        <p:nvPicPr>
          <p:cNvPr id="29703" name="Picture 7"/>
          <p:cNvPicPr>
            <a:picLocks noChangeAspect="1" noChangeArrowheads="1"/>
          </p:cNvPicPr>
          <p:nvPr/>
        </p:nvPicPr>
        <p:blipFill>
          <a:blip r:embed="rId8"/>
          <a:srcRect/>
          <a:stretch>
            <a:fillRect/>
          </a:stretch>
        </p:blipFill>
        <p:spPr bwMode="auto">
          <a:xfrm>
            <a:off x="914400" y="3916363"/>
            <a:ext cx="3976688" cy="533400"/>
          </a:xfrm>
          <a:prstGeom prst="rect">
            <a:avLst/>
          </a:prstGeom>
          <a:solidFill>
            <a:schemeClr val="bg1"/>
          </a:solidFill>
          <a:ln w="9525">
            <a:noFill/>
            <a:miter lim="800000"/>
            <a:headEnd/>
            <a:tailEnd/>
          </a:ln>
        </p:spPr>
      </p:pic>
      <p:pic>
        <p:nvPicPr>
          <p:cNvPr id="29704" name="Picture 8"/>
          <p:cNvPicPr>
            <a:picLocks noChangeAspect="1" noChangeArrowheads="1"/>
          </p:cNvPicPr>
          <p:nvPr/>
        </p:nvPicPr>
        <p:blipFill>
          <a:blip r:embed="rId9"/>
          <a:srcRect/>
          <a:stretch>
            <a:fillRect/>
          </a:stretch>
        </p:blipFill>
        <p:spPr bwMode="auto">
          <a:xfrm>
            <a:off x="914400" y="4876800"/>
            <a:ext cx="3962400" cy="533400"/>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p:txBody>
          <a:bodyPr/>
          <a:lstStyle/>
          <a:p>
            <a:r>
              <a:rPr lang="en-US" sz="3600"/>
              <a:t>Find the correct identity, if </a:t>
            </a:r>
            <a:r>
              <a:rPr lang="en-US" sz="3600">
                <a:cs typeface="Arial" charset="0"/>
              </a:rPr>
              <a:t>ƒ</a:t>
            </a:r>
            <a:r>
              <a:rPr lang="en-US" sz="3600"/>
              <a:t> is a scalar field, </a:t>
            </a:r>
            <a:r>
              <a:rPr lang="en-US" sz="3600" b="1"/>
              <a:t>F</a:t>
            </a:r>
            <a:r>
              <a:rPr lang="en-US" sz="3600"/>
              <a:t> and </a:t>
            </a:r>
            <a:r>
              <a:rPr lang="en-US" sz="3600" b="1"/>
              <a:t>G</a:t>
            </a:r>
            <a:r>
              <a:rPr lang="en-US" sz="3600"/>
              <a:t> are vector fields.</a:t>
            </a:r>
          </a:p>
        </p:txBody>
      </p:sp>
      <p:graphicFrame>
        <p:nvGraphicFramePr>
          <p:cNvPr id="56324" name="TPChart"/>
          <p:cNvGraphicFramePr>
            <a:graphicFrameLocks noChangeAspect="1"/>
          </p:cNvGraphicFramePr>
          <p:nvPr/>
        </p:nvGraphicFramePr>
        <p:xfrm>
          <a:off x="4953000" y="1905000"/>
          <a:ext cx="4191000" cy="4953000"/>
        </p:xfrm>
        <a:graphic>
          <a:graphicData uri="http://schemas.openxmlformats.org/presentationml/2006/ole">
            <p:oleObj spid="_x0000_s870402" name="Chart" r:id="rId5" imgW="4571989" imgH="5143584" progId="MSGraph.Chart.8">
              <p:embed followColorScheme="full"/>
            </p:oleObj>
          </a:graphicData>
        </a:graphic>
      </p:graphicFrame>
      <p:sp>
        <p:nvSpPr>
          <p:cNvPr id="56323" name="TPAnswers"/>
          <p:cNvSpPr>
            <a:spLocks noGrp="1" noChangeArrowheads="1"/>
          </p:cNvSpPr>
          <p:nvPr>
            <p:ph type="body" idx="1"/>
            <p:custDataLst>
              <p:tags r:id="rId3"/>
            </p:custDataLst>
          </p:nvPr>
        </p:nvSpPr>
        <p:spPr>
          <a:xfrm>
            <a:off x="228600" y="2332038"/>
            <a:ext cx="3886200" cy="3154362"/>
          </a:xfrm>
        </p:spPr>
        <p:txBody>
          <a:bodyPr/>
          <a:lstStyle/>
          <a:p>
            <a:pPr marL="609600" indent="-609600">
              <a:buFontTx/>
              <a:buAutoNum type="arabicPeriod"/>
            </a:pPr>
            <a:r>
              <a:rPr lang="en-US" sz="2800"/>
              <a:t>div(</a:t>
            </a:r>
            <a:r>
              <a:rPr lang="en-US" sz="2800" i="1"/>
              <a:t>f</a:t>
            </a:r>
            <a:r>
              <a:rPr lang="en-US" sz="2800"/>
              <a:t> </a:t>
            </a:r>
            <a:r>
              <a:rPr lang="en-US" sz="2800" b="1"/>
              <a:t>F</a:t>
            </a:r>
            <a:r>
              <a:rPr lang="en-US" sz="2800"/>
              <a:t>) = </a:t>
            </a:r>
            <a:r>
              <a:rPr lang="en-US" sz="2800" i="1"/>
              <a:t>f </a:t>
            </a:r>
            <a:r>
              <a:rPr lang="en-US" sz="2800"/>
              <a:t>curl(</a:t>
            </a:r>
            <a:r>
              <a:rPr lang="en-US" sz="2800" b="1"/>
              <a:t>F</a:t>
            </a:r>
            <a:r>
              <a:rPr lang="en-US" sz="2800"/>
              <a:t>) + </a:t>
            </a:r>
          </a:p>
          <a:p>
            <a:pPr marL="609600" indent="-609600">
              <a:buFontTx/>
              <a:buAutoNum type="arabicPeriod"/>
            </a:pPr>
            <a:r>
              <a:rPr lang="en-US" sz="2800"/>
              <a:t>div(</a:t>
            </a:r>
            <a:r>
              <a:rPr lang="en-US" sz="2800" i="1"/>
              <a:t>f</a:t>
            </a:r>
            <a:r>
              <a:rPr lang="en-US" sz="2800"/>
              <a:t> </a:t>
            </a:r>
            <a:r>
              <a:rPr lang="en-US" sz="2800" b="1"/>
              <a:t>F</a:t>
            </a:r>
            <a:r>
              <a:rPr lang="en-US" sz="2800"/>
              <a:t>) = </a:t>
            </a:r>
            <a:r>
              <a:rPr lang="en-US" sz="2800" i="1"/>
              <a:t>f </a:t>
            </a:r>
            <a:r>
              <a:rPr lang="en-US" sz="2800"/>
              <a:t>div(</a:t>
            </a:r>
            <a:r>
              <a:rPr lang="en-US" sz="2800" b="1"/>
              <a:t>F</a:t>
            </a:r>
            <a:r>
              <a:rPr lang="en-US" sz="2800"/>
              <a:t>) + </a:t>
            </a:r>
          </a:p>
          <a:p>
            <a:pPr marL="609600" indent="-609600">
              <a:buFontTx/>
              <a:buAutoNum type="arabicPeriod"/>
            </a:pPr>
            <a:r>
              <a:rPr lang="en-US" sz="2800"/>
              <a:t>curl(</a:t>
            </a:r>
            <a:r>
              <a:rPr lang="en-US" sz="2800" i="1"/>
              <a:t>f</a:t>
            </a:r>
            <a:r>
              <a:rPr lang="en-US" sz="2800"/>
              <a:t> </a:t>
            </a:r>
            <a:r>
              <a:rPr lang="en-US" sz="2800" b="1"/>
              <a:t>F</a:t>
            </a:r>
            <a:r>
              <a:rPr lang="en-US" sz="2800"/>
              <a:t>) = </a:t>
            </a:r>
            <a:r>
              <a:rPr lang="en-US" sz="2800" i="1"/>
              <a:t>f </a:t>
            </a:r>
            <a:r>
              <a:rPr lang="en-US" sz="2800"/>
              <a:t>div(</a:t>
            </a:r>
            <a:r>
              <a:rPr lang="en-US" sz="2800" b="1"/>
              <a:t>F</a:t>
            </a:r>
            <a:r>
              <a:rPr lang="en-US" sz="2800"/>
              <a:t>) + </a:t>
            </a:r>
          </a:p>
          <a:p>
            <a:pPr marL="609600" indent="-609600">
              <a:buFontTx/>
              <a:buAutoNum type="arabicPeriod"/>
            </a:pPr>
            <a:r>
              <a:rPr lang="en-US" sz="2800"/>
              <a:t>none of these </a:t>
            </a:r>
          </a:p>
        </p:txBody>
      </p:sp>
      <p:sp>
        <p:nvSpPr>
          <p:cNvPr id="5632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3962400" y="2362200"/>
          <a:ext cx="1322388" cy="525463"/>
        </p:xfrm>
        <a:graphic>
          <a:graphicData uri="http://schemas.openxmlformats.org/presentationml/2006/ole">
            <p:oleObj spid="_x0000_s870403" name="Equation" r:id="rId6" imgW="482600" imgH="190500" progId="">
              <p:embed/>
            </p:oleObj>
          </a:graphicData>
        </a:graphic>
      </p:graphicFrame>
      <p:sp>
        <p:nvSpPr>
          <p:cNvPr id="5632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7" name="Object 7"/>
          <p:cNvGraphicFramePr>
            <a:graphicFrameLocks noChangeAspect="1"/>
          </p:cNvGraphicFramePr>
          <p:nvPr/>
        </p:nvGraphicFramePr>
        <p:xfrm>
          <a:off x="3962400" y="2895600"/>
          <a:ext cx="989013" cy="525463"/>
        </p:xfrm>
        <a:graphic>
          <a:graphicData uri="http://schemas.openxmlformats.org/presentationml/2006/ole">
            <p:oleObj spid="_x0000_s870404" name="Equation" r:id="rId7" imgW="355600" imgH="190500" progId="">
              <p:embed/>
            </p:oleObj>
          </a:graphicData>
        </a:graphic>
      </p:graphicFrame>
      <p:sp>
        <p:nvSpPr>
          <p:cNvPr id="5633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9" name="Object 9"/>
          <p:cNvGraphicFramePr>
            <a:graphicFrameLocks noChangeAspect="1"/>
          </p:cNvGraphicFramePr>
          <p:nvPr/>
        </p:nvGraphicFramePr>
        <p:xfrm>
          <a:off x="3962400" y="3429000"/>
          <a:ext cx="990600" cy="525463"/>
        </p:xfrm>
        <a:graphic>
          <a:graphicData uri="http://schemas.openxmlformats.org/presentationml/2006/ole">
            <p:oleObj spid="_x0000_s870405" name="Equation" r:id="rId8" imgW="3556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4" grpId="0"/>
    </p:bldLst>
  </p:timing>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125413"/>
            <a:ext cx="8229600" cy="2246312"/>
          </a:xfrm>
        </p:spPr>
        <p:txBody>
          <a:bodyPr>
            <a:spAutoFit/>
          </a:bodyPr>
          <a:lstStyle/>
          <a:p>
            <a:pPr>
              <a:lnSpc>
                <a:spcPct val="110000"/>
              </a:lnSpc>
            </a:pPr>
            <a:r>
              <a:rPr lang="en-US" sz="2800"/>
              <a:t>Use Stokes' Theorem to evaluate             ,                 </a:t>
            </a:r>
            <a:br>
              <a:rPr lang="en-US" sz="2800"/>
            </a:br>
            <a:r>
              <a:rPr lang="en-US" sz="2800"/>
              <a:t>where                                              and </a:t>
            </a:r>
            <a:r>
              <a:rPr lang="en-US" sz="2800" i="1"/>
              <a:t>C</a:t>
            </a:r>
            <a:r>
              <a:rPr lang="en-US" sz="2800"/>
              <a:t> is the boundary of the part of the plane 8</a:t>
            </a:r>
            <a:r>
              <a:rPr lang="en-US" sz="2800" i="1"/>
              <a:t>x</a:t>
            </a:r>
            <a:r>
              <a:rPr lang="en-US" sz="2800"/>
              <a:t> + </a:t>
            </a:r>
            <a:r>
              <a:rPr lang="en-US" sz="2800" i="1"/>
              <a:t>y</a:t>
            </a:r>
            <a:r>
              <a:rPr lang="en-US" sz="2800"/>
              <a:t> + 8</a:t>
            </a:r>
            <a:r>
              <a:rPr lang="en-US" sz="2800" i="1"/>
              <a:t>z</a:t>
            </a:r>
            <a:r>
              <a:rPr lang="en-US" sz="2800"/>
              <a:t> = 8 in the first octant.</a:t>
            </a:r>
          </a:p>
        </p:txBody>
      </p:sp>
      <p:graphicFrame>
        <p:nvGraphicFramePr>
          <p:cNvPr id="31747" name="TPChart"/>
          <p:cNvGraphicFramePr>
            <a:graphicFrameLocks noChangeAspect="1"/>
          </p:cNvGraphicFramePr>
          <p:nvPr/>
        </p:nvGraphicFramePr>
        <p:xfrm>
          <a:off x="4876800" y="2057400"/>
          <a:ext cx="4267200" cy="4800600"/>
        </p:xfrm>
        <a:graphic>
          <a:graphicData uri="http://schemas.openxmlformats.org/presentationml/2006/ole">
            <p:oleObj spid="_x0000_s871426"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457200" y="2798763"/>
            <a:ext cx="4114800" cy="2916237"/>
          </a:xfrm>
        </p:spPr>
        <p:txBody>
          <a:bodyPr>
            <a:spAutoFit/>
          </a:bodyPr>
          <a:lstStyle/>
          <a:p>
            <a:pPr marL="609600" indent="-609600">
              <a:buFontTx/>
              <a:buAutoNum type="arabicPeriod"/>
            </a:pPr>
            <a:r>
              <a:rPr lang="en-US"/>
              <a:t>0</a:t>
            </a:r>
          </a:p>
          <a:p>
            <a:pPr marL="609600" indent="-609600">
              <a:buFontTx/>
              <a:buAutoNum type="arabicPeriod"/>
            </a:pPr>
            <a:r>
              <a:rPr lang="en-US"/>
              <a:t>23</a:t>
            </a:r>
          </a:p>
          <a:p>
            <a:pPr marL="609600" indent="-609600">
              <a:buFontTx/>
              <a:buAutoNum type="arabicPeriod"/>
            </a:pPr>
            <a:r>
              <a:rPr lang="en-US"/>
              <a:t>49</a:t>
            </a:r>
          </a:p>
          <a:p>
            <a:pPr marL="609600" indent="-609600">
              <a:buFontTx/>
              <a:buAutoNum type="arabicPeriod"/>
            </a:pPr>
            <a:r>
              <a:rPr lang="en-US"/>
              <a:t>16</a:t>
            </a:r>
          </a:p>
          <a:p>
            <a:pPr marL="609600" indent="-609600">
              <a:buFontTx/>
              <a:buAutoNum type="arabicPeriod"/>
            </a:pPr>
            <a:r>
              <a:rPr lang="en-US"/>
              <a:t>69</a:t>
            </a:r>
          </a:p>
        </p:txBody>
      </p:sp>
      <p:sp>
        <p:nvSpPr>
          <p:cNvPr id="31750"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49" name="Object 5"/>
          <p:cNvGraphicFramePr>
            <a:graphicFrameLocks noChangeAspect="1"/>
          </p:cNvGraphicFramePr>
          <p:nvPr/>
        </p:nvGraphicFramePr>
        <p:xfrm>
          <a:off x="5867400" y="152400"/>
          <a:ext cx="1143000" cy="908050"/>
        </p:xfrm>
        <a:graphic>
          <a:graphicData uri="http://schemas.openxmlformats.org/presentationml/2006/ole">
            <p:oleObj spid="_x0000_s871427" name="Equation" r:id="rId6" imgW="482600" imgH="381000" progId="">
              <p:embed/>
            </p:oleObj>
          </a:graphicData>
        </a:graphic>
      </p:graphicFrame>
      <p:sp>
        <p:nvSpPr>
          <p:cNvPr id="3175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1" name="Object 7"/>
          <p:cNvGraphicFramePr>
            <a:graphicFrameLocks noChangeAspect="1"/>
          </p:cNvGraphicFramePr>
          <p:nvPr/>
        </p:nvGraphicFramePr>
        <p:xfrm>
          <a:off x="1600200" y="862013"/>
          <a:ext cx="4343400" cy="585787"/>
        </p:xfrm>
        <a:graphic>
          <a:graphicData uri="http://schemas.openxmlformats.org/presentationml/2006/ole">
            <p:oleObj spid="_x0000_s871428" name="Equation" r:id="rId7" imgW="15748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328613"/>
            <a:ext cx="8229600" cy="1036637"/>
          </a:xfrm>
        </p:spPr>
        <p:txBody>
          <a:bodyPr>
            <a:spAutoFit/>
          </a:bodyPr>
          <a:lstStyle/>
          <a:p>
            <a:r>
              <a:rPr lang="en-US"/>
              <a:t>Find the limit.</a:t>
            </a:r>
          </a:p>
        </p:txBody>
      </p:sp>
      <p:graphicFrame>
        <p:nvGraphicFramePr>
          <p:cNvPr id="25603" name="TPChart"/>
          <p:cNvGraphicFramePr>
            <a:graphicFrameLocks noChangeAspect="1"/>
          </p:cNvGraphicFramePr>
          <p:nvPr/>
        </p:nvGraphicFramePr>
        <p:xfrm>
          <a:off x="4508500" y="1651000"/>
          <a:ext cx="4572000" cy="5143500"/>
        </p:xfrm>
        <a:graphic>
          <a:graphicData uri="http://schemas.openxmlformats.org/presentationml/2006/ole">
            <p:oleObj spid="_x0000_s86018"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457200" y="2055813"/>
            <a:ext cx="4114800" cy="3276600"/>
          </a:xfrm>
        </p:spPr>
        <p:txBody>
          <a:bodyPr>
            <a:spAutoFit/>
          </a:bodyPr>
          <a:lstStyle/>
          <a:p>
            <a:pPr marL="609600" indent="-609600">
              <a:buFontTx/>
              <a:buAutoNum type="arabicPeriod"/>
            </a:pPr>
            <a:r>
              <a:rPr lang="en-US" sz="3600"/>
              <a:t>-1</a:t>
            </a:r>
          </a:p>
          <a:p>
            <a:pPr marL="609600" indent="-609600">
              <a:buFontTx/>
              <a:buAutoNum type="arabicPeriod"/>
            </a:pPr>
            <a:r>
              <a:rPr lang="en-US" sz="3600"/>
              <a:t>0</a:t>
            </a:r>
          </a:p>
          <a:p>
            <a:pPr marL="609600" indent="-609600">
              <a:buFontTx/>
              <a:buAutoNum type="arabicPeriod"/>
            </a:pPr>
            <a:r>
              <a:rPr lang="en-US" sz="3600"/>
              <a:t>½</a:t>
            </a:r>
          </a:p>
          <a:p>
            <a:pPr marL="609600" indent="-609600">
              <a:buFontTx/>
              <a:buAutoNum type="arabicPeriod"/>
            </a:pPr>
            <a:r>
              <a:rPr lang="en-US" sz="3600"/>
              <a:t>-∞</a:t>
            </a:r>
          </a:p>
          <a:p>
            <a:pPr marL="609600" indent="-609600">
              <a:buFontTx/>
              <a:buAutoNum type="arabicPeriod"/>
            </a:pPr>
            <a:r>
              <a:rPr lang="en-US" sz="3600"/>
              <a:t>-½</a:t>
            </a:r>
          </a:p>
        </p:txBody>
      </p:sp>
      <p:sp>
        <p:nvSpPr>
          <p:cNvPr id="25606"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4038600" y="244475"/>
          <a:ext cx="2209800" cy="1279525"/>
        </p:xfrm>
        <a:graphic>
          <a:graphicData uri="http://schemas.openxmlformats.org/presentationml/2006/ole">
            <p:oleObj spid="_x0000_s86019" name="Equation" r:id="rId6" imgW="685800" imgH="393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28575"/>
            <a:ext cx="8229600" cy="1647825"/>
          </a:xfrm>
        </p:spPr>
        <p:txBody>
          <a:bodyPr>
            <a:spAutoFit/>
          </a:bodyPr>
          <a:lstStyle/>
          <a:p>
            <a:r>
              <a:rPr lang="en-US" sz="2800"/>
              <a:t>Find a parametric representation for the part of the elliptic paraboloid                         that lies in front of the plane </a:t>
            </a:r>
            <a:r>
              <a:rPr lang="en-US" sz="2800" i="1"/>
              <a:t>x</a:t>
            </a:r>
            <a:r>
              <a:rPr lang="en-US" sz="2800"/>
              <a:t> = 0.</a:t>
            </a:r>
          </a:p>
        </p:txBody>
      </p:sp>
      <p:graphicFrame>
        <p:nvGraphicFramePr>
          <p:cNvPr id="32771" name="TPChart"/>
          <p:cNvGraphicFramePr>
            <a:graphicFrameLocks noChangeAspect="1"/>
          </p:cNvGraphicFramePr>
          <p:nvPr/>
        </p:nvGraphicFramePr>
        <p:xfrm>
          <a:off x="5029200" y="1905000"/>
          <a:ext cx="4114800" cy="4953000"/>
        </p:xfrm>
        <a:graphic>
          <a:graphicData uri="http://schemas.openxmlformats.org/presentationml/2006/ole">
            <p:oleObj spid="_x0000_s872450"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228600" y="1924050"/>
            <a:ext cx="2133600" cy="4476750"/>
          </a:xfrm>
        </p:spPr>
        <p:txBody>
          <a:bodyPr>
            <a:spAutoFit/>
          </a:bodyPr>
          <a:lstStyle/>
          <a:p>
            <a:pPr marL="609600" indent="-609600">
              <a:spcAft>
                <a:spcPct val="155000"/>
              </a:spcAft>
              <a:buFontTx/>
              <a:buAutoNum type="arabicPeriod"/>
            </a:pPr>
            <a:r>
              <a:rPr lang="en-US" sz="2400"/>
              <a:t>x</a:t>
            </a:r>
          </a:p>
          <a:p>
            <a:pPr marL="609600" indent="-609600">
              <a:spcAft>
                <a:spcPct val="155000"/>
              </a:spcAft>
              <a:buFontTx/>
              <a:buAutoNum type="arabicPeriod"/>
            </a:pPr>
            <a:r>
              <a:rPr lang="en-US" sz="2400"/>
              <a:t>x</a:t>
            </a:r>
          </a:p>
          <a:p>
            <a:pPr marL="609600" indent="-609600">
              <a:spcAft>
                <a:spcPct val="155000"/>
              </a:spcAft>
              <a:buFontTx/>
              <a:buAutoNum type="arabicPeriod"/>
            </a:pPr>
            <a:r>
              <a:rPr lang="en-US" sz="2400"/>
              <a:t>x</a:t>
            </a:r>
          </a:p>
          <a:p>
            <a:pPr marL="609600" indent="-609600">
              <a:spcAft>
                <a:spcPct val="155000"/>
              </a:spcAft>
              <a:buFontTx/>
              <a:buAutoNum type="arabicPeriod"/>
            </a:pPr>
            <a:r>
              <a:rPr lang="en-US" sz="2400"/>
              <a:t>x</a:t>
            </a:r>
          </a:p>
          <a:p>
            <a:pPr marL="609600" indent="-609600">
              <a:spcAft>
                <a:spcPct val="155000"/>
              </a:spcAft>
              <a:buFontTx/>
              <a:buAutoNum type="arabicPeriod"/>
            </a:pPr>
            <a:r>
              <a:rPr lang="en-US" sz="2400"/>
              <a:t>x</a:t>
            </a:r>
          </a:p>
        </p:txBody>
      </p:sp>
      <p:sp>
        <p:nvSpPr>
          <p:cNvPr id="3277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3" name="Object 5"/>
          <p:cNvGraphicFramePr>
            <a:graphicFrameLocks noChangeAspect="1"/>
          </p:cNvGraphicFramePr>
          <p:nvPr/>
        </p:nvGraphicFramePr>
        <p:xfrm>
          <a:off x="3352800" y="722313"/>
          <a:ext cx="2362200" cy="573087"/>
        </p:xfrm>
        <a:graphic>
          <a:graphicData uri="http://schemas.openxmlformats.org/presentationml/2006/ole">
            <p:oleObj spid="_x0000_s872451" name="Equation" r:id="rId6" imgW="876300" imgH="215900" progId="">
              <p:embed/>
            </p:oleObj>
          </a:graphicData>
        </a:graphic>
      </p:graphicFrame>
      <p:sp>
        <p:nvSpPr>
          <p:cNvPr id="32776"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5" name="Object 7"/>
          <p:cNvGraphicFramePr>
            <a:graphicFrameLocks noChangeAspect="1"/>
          </p:cNvGraphicFramePr>
          <p:nvPr/>
        </p:nvGraphicFramePr>
        <p:xfrm>
          <a:off x="609600" y="1781175"/>
          <a:ext cx="3187700" cy="581025"/>
        </p:xfrm>
        <a:graphic>
          <a:graphicData uri="http://schemas.openxmlformats.org/presentationml/2006/ole">
            <p:oleObj spid="_x0000_s872452" name="Equation" r:id="rId7" imgW="1714500" imgH="254000" progId="">
              <p:embed/>
            </p:oleObj>
          </a:graphicData>
        </a:graphic>
      </p:graphicFrame>
      <p:sp>
        <p:nvSpPr>
          <p:cNvPr id="32778" name="Rectangle 10"/>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7" name="Object 9"/>
          <p:cNvGraphicFramePr>
            <a:graphicFrameLocks noChangeAspect="1"/>
          </p:cNvGraphicFramePr>
          <p:nvPr/>
        </p:nvGraphicFramePr>
        <p:xfrm>
          <a:off x="609600" y="2819400"/>
          <a:ext cx="3044825" cy="581025"/>
        </p:xfrm>
        <a:graphic>
          <a:graphicData uri="http://schemas.openxmlformats.org/presentationml/2006/ole">
            <p:oleObj spid="_x0000_s872453" name="Equation" r:id="rId8" imgW="1638300" imgH="254000" progId="">
              <p:embed/>
            </p:oleObj>
          </a:graphicData>
        </a:graphic>
      </p:graphicFrame>
      <p:sp>
        <p:nvSpPr>
          <p:cNvPr id="32780"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79" name="Object 11"/>
          <p:cNvGraphicFramePr>
            <a:graphicFrameLocks noChangeAspect="1"/>
          </p:cNvGraphicFramePr>
          <p:nvPr/>
        </p:nvGraphicFramePr>
        <p:xfrm>
          <a:off x="609600" y="3929063"/>
          <a:ext cx="4705350" cy="490537"/>
        </p:xfrm>
        <a:graphic>
          <a:graphicData uri="http://schemas.openxmlformats.org/presentationml/2006/ole">
            <p:oleObj spid="_x0000_s872454" name="Equation" r:id="rId9" imgW="2540000" imgH="215900" progId="">
              <p:embed/>
            </p:oleObj>
          </a:graphicData>
        </a:graphic>
      </p:graphicFrame>
      <p:sp>
        <p:nvSpPr>
          <p:cNvPr id="3278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81" name="Object 13"/>
          <p:cNvGraphicFramePr>
            <a:graphicFrameLocks noChangeAspect="1"/>
          </p:cNvGraphicFramePr>
          <p:nvPr/>
        </p:nvGraphicFramePr>
        <p:xfrm>
          <a:off x="609600" y="4919663"/>
          <a:ext cx="4411663" cy="490537"/>
        </p:xfrm>
        <a:graphic>
          <a:graphicData uri="http://schemas.openxmlformats.org/presentationml/2006/ole">
            <p:oleObj spid="_x0000_s872455" name="Equation" r:id="rId10" imgW="2373870" imgH="215806" progId="">
              <p:embed/>
            </p:oleObj>
          </a:graphicData>
        </a:graphic>
      </p:graphicFrame>
      <p:sp>
        <p:nvSpPr>
          <p:cNvPr id="32784"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2783" name="Object 15"/>
          <p:cNvGraphicFramePr>
            <a:graphicFrameLocks noChangeAspect="1"/>
          </p:cNvGraphicFramePr>
          <p:nvPr/>
        </p:nvGraphicFramePr>
        <p:xfrm>
          <a:off x="609600" y="5910263"/>
          <a:ext cx="4419600" cy="490537"/>
        </p:xfrm>
        <a:graphic>
          <a:graphicData uri="http://schemas.openxmlformats.org/presentationml/2006/ole">
            <p:oleObj spid="_x0000_s872456" name="Equation" r:id="rId11" imgW="2373870"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PAnswers"/>
          <p:cNvSpPr>
            <a:spLocks noGrp="1" noChangeArrowheads="1"/>
          </p:cNvSpPr>
          <p:nvPr>
            <p:ph type="body" idx="1"/>
            <p:custDataLst>
              <p:tags r:id="rId3"/>
            </p:custDataLst>
          </p:nvPr>
        </p:nvSpPr>
        <p:spPr>
          <a:xfrm>
            <a:off x="457200" y="2967038"/>
            <a:ext cx="4495800" cy="3509962"/>
          </a:xfrm>
        </p:spPr>
        <p:txBody>
          <a:bodyPr>
            <a:spAutoFit/>
          </a:bodyPr>
          <a:lstStyle/>
          <a:p>
            <a:pPr marL="609600" indent="-609600">
              <a:spcAft>
                <a:spcPct val="55000"/>
              </a:spcAft>
              <a:buFontTx/>
              <a:buAutoNum type="arabicPeriod"/>
            </a:pPr>
            <a:r>
              <a:rPr lang="en-US" sz="2800"/>
              <a:t>x</a:t>
            </a:r>
          </a:p>
          <a:p>
            <a:pPr marL="609600" indent="-609600">
              <a:spcAft>
                <a:spcPct val="55000"/>
              </a:spcAft>
              <a:buFontTx/>
              <a:buAutoNum type="arabicPeriod"/>
            </a:pPr>
            <a:r>
              <a:rPr lang="en-US" sz="2800"/>
              <a:t>x</a:t>
            </a:r>
          </a:p>
          <a:p>
            <a:pPr marL="609600" indent="-609600">
              <a:spcAft>
                <a:spcPct val="55000"/>
              </a:spcAft>
              <a:buFontTx/>
              <a:buAutoNum type="arabicPeriod"/>
            </a:pPr>
            <a:r>
              <a:rPr lang="en-US" sz="2800"/>
              <a:t>x</a:t>
            </a:r>
          </a:p>
          <a:p>
            <a:pPr marL="609600" indent="-609600">
              <a:spcAft>
                <a:spcPct val="55000"/>
              </a:spcAft>
              <a:buFontTx/>
              <a:buAutoNum type="arabicPeriod"/>
            </a:pPr>
            <a:r>
              <a:rPr lang="en-US" sz="2800"/>
              <a:t>x</a:t>
            </a:r>
          </a:p>
          <a:p>
            <a:pPr marL="609600" indent="-609600">
              <a:spcAft>
                <a:spcPct val="55000"/>
              </a:spcAft>
              <a:buFontTx/>
              <a:buAutoNum type="arabicPeriod"/>
            </a:pPr>
            <a:r>
              <a:rPr lang="en-US" sz="2800"/>
              <a:t>none of these </a:t>
            </a:r>
          </a:p>
        </p:txBody>
      </p:sp>
      <p:sp>
        <p:nvSpPr>
          <p:cNvPr id="33794" name="TPQuestion"/>
          <p:cNvSpPr>
            <a:spLocks noGrp="1" noChangeArrowheads="1"/>
          </p:cNvSpPr>
          <p:nvPr>
            <p:ph type="title"/>
          </p:nvPr>
        </p:nvSpPr>
        <p:spPr>
          <a:xfrm>
            <a:off x="457200" y="-15875"/>
            <a:ext cx="8229600" cy="2835275"/>
          </a:xfrm>
        </p:spPr>
        <p:txBody>
          <a:bodyPr>
            <a:spAutoFit/>
          </a:bodyPr>
          <a:lstStyle/>
          <a:p>
            <a:pPr>
              <a:lnSpc>
                <a:spcPct val="135000"/>
              </a:lnSpc>
            </a:pPr>
            <a:r>
              <a:rPr lang="en-US" sz="2400"/>
              <a:t>Let </a:t>
            </a:r>
            <a:r>
              <a:rPr lang="en-US" sz="2400" i="1"/>
              <a:t>S</a:t>
            </a:r>
            <a:r>
              <a:rPr lang="en-US" sz="2400"/>
              <a:t> be the cube with vertices                       . Approximate</a:t>
            </a:r>
            <a:br>
              <a:rPr lang="en-US" sz="2400"/>
            </a:br>
            <a:r>
              <a:rPr lang="en-US" sz="2400"/>
              <a:t>                         by using a Riemann sum as in Definition 1, taking the patches       to be the squares that are the faces of the cube and the points       to be the centers of the squares.</a:t>
            </a:r>
          </a:p>
        </p:txBody>
      </p:sp>
      <p:graphicFrame>
        <p:nvGraphicFramePr>
          <p:cNvPr id="33795" name="TPChart"/>
          <p:cNvGraphicFramePr>
            <a:graphicFrameLocks noChangeAspect="1"/>
          </p:cNvGraphicFramePr>
          <p:nvPr/>
        </p:nvGraphicFramePr>
        <p:xfrm>
          <a:off x="4927600" y="2286000"/>
          <a:ext cx="4064000" cy="4572000"/>
        </p:xfrm>
        <a:graphic>
          <a:graphicData uri="http://schemas.openxmlformats.org/presentationml/2006/ole">
            <p:oleObj spid="_x0000_s873474" name="Chart" r:id="rId5" imgW="4571989" imgH="5143584" progId="MSGraph.Chart.8">
              <p:embed followColorScheme="full"/>
            </p:oleObj>
          </a:graphicData>
        </a:graphic>
      </p:graphicFrame>
      <p:sp>
        <p:nvSpPr>
          <p:cNvPr id="3379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7" name="Object 5"/>
          <p:cNvGraphicFramePr>
            <a:graphicFrameLocks noChangeAspect="1"/>
          </p:cNvGraphicFramePr>
          <p:nvPr/>
        </p:nvGraphicFramePr>
        <p:xfrm>
          <a:off x="4724400" y="247650"/>
          <a:ext cx="1905000" cy="590550"/>
        </p:xfrm>
        <a:graphic>
          <a:graphicData uri="http://schemas.openxmlformats.org/presentationml/2006/ole">
            <p:oleObj spid="_x0000_s873475" name="Equation" r:id="rId6" imgW="685800" imgH="215900" progId="">
              <p:embed/>
            </p:oleObj>
          </a:graphicData>
        </a:graphic>
      </p:graphicFrame>
      <p:sp>
        <p:nvSpPr>
          <p:cNvPr id="33800" name="Rectangle 8"/>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799" name="Object 7"/>
          <p:cNvGraphicFramePr>
            <a:graphicFrameLocks noChangeAspect="1"/>
          </p:cNvGraphicFramePr>
          <p:nvPr/>
        </p:nvGraphicFramePr>
        <p:xfrm>
          <a:off x="533400" y="723900"/>
          <a:ext cx="2057400" cy="723900"/>
        </p:xfrm>
        <a:graphic>
          <a:graphicData uri="http://schemas.openxmlformats.org/presentationml/2006/ole">
            <p:oleObj spid="_x0000_s873476" name="Equation" r:id="rId7" imgW="1130300" imgH="393700" progId="">
              <p:embed/>
            </p:oleObj>
          </a:graphicData>
        </a:graphic>
      </p:graphicFrame>
      <p:sp>
        <p:nvSpPr>
          <p:cNvPr id="3380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1" name="Object 9"/>
          <p:cNvGraphicFramePr>
            <a:graphicFrameLocks noChangeAspect="1"/>
          </p:cNvGraphicFramePr>
          <p:nvPr/>
        </p:nvGraphicFramePr>
        <p:xfrm>
          <a:off x="3032125" y="1219200"/>
          <a:ext cx="625475" cy="762000"/>
        </p:xfrm>
        <a:graphic>
          <a:graphicData uri="http://schemas.openxmlformats.org/presentationml/2006/ole">
            <p:oleObj spid="_x0000_s873477" name="Equation" r:id="rId8" imgW="177569" imgH="215619" progId="">
              <p:embed/>
            </p:oleObj>
          </a:graphicData>
        </a:graphic>
      </p:graphicFrame>
      <p:sp>
        <p:nvSpPr>
          <p:cNvPr id="3380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3" name="Object 11"/>
          <p:cNvGraphicFramePr>
            <a:graphicFrameLocks noChangeAspect="1"/>
          </p:cNvGraphicFramePr>
          <p:nvPr/>
        </p:nvGraphicFramePr>
        <p:xfrm>
          <a:off x="4038600" y="1752600"/>
          <a:ext cx="603250" cy="762000"/>
        </p:xfrm>
        <a:graphic>
          <a:graphicData uri="http://schemas.openxmlformats.org/presentationml/2006/ole">
            <p:oleObj spid="_x0000_s873478" name="Equation" r:id="rId9" imgW="165172" imgH="215994" progId="">
              <p:embed/>
            </p:oleObj>
          </a:graphicData>
        </a:graphic>
      </p:graphicFrame>
      <p:sp>
        <p:nvSpPr>
          <p:cNvPr id="33806" name="Rectangle 14"/>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sp>
        <p:nvSpPr>
          <p:cNvPr id="33808" name="Rectangle 1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sp>
        <p:nvSpPr>
          <p:cNvPr id="33810" name="Rectangle 18"/>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sp>
        <p:nvSpPr>
          <p:cNvPr id="33812" name="Rectangle 2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3805" name="Object 13"/>
          <p:cNvGraphicFramePr>
            <a:graphicFrameLocks noChangeAspect="1"/>
          </p:cNvGraphicFramePr>
          <p:nvPr/>
        </p:nvGraphicFramePr>
        <p:xfrm>
          <a:off x="990600" y="2851150"/>
          <a:ext cx="2286000" cy="654050"/>
        </p:xfrm>
        <a:graphic>
          <a:graphicData uri="http://schemas.openxmlformats.org/presentationml/2006/ole">
            <p:oleObj spid="_x0000_s873479" name="Equation" r:id="rId10" imgW="800100" imgH="228600" progId="">
              <p:embed/>
            </p:oleObj>
          </a:graphicData>
        </a:graphic>
      </p:graphicFrame>
      <p:graphicFrame>
        <p:nvGraphicFramePr>
          <p:cNvPr id="33807" name="Object 15"/>
          <p:cNvGraphicFramePr>
            <a:graphicFrameLocks noChangeAspect="1"/>
          </p:cNvGraphicFramePr>
          <p:nvPr/>
        </p:nvGraphicFramePr>
        <p:xfrm>
          <a:off x="990600" y="3613150"/>
          <a:ext cx="2286000" cy="654050"/>
        </p:xfrm>
        <a:graphic>
          <a:graphicData uri="http://schemas.openxmlformats.org/presentationml/2006/ole">
            <p:oleObj spid="_x0000_s873480" name="Equation" r:id="rId11" imgW="800100" imgH="228600" progId="">
              <p:embed/>
            </p:oleObj>
          </a:graphicData>
        </a:graphic>
      </p:graphicFrame>
      <p:graphicFrame>
        <p:nvGraphicFramePr>
          <p:cNvPr id="33809" name="Object 17"/>
          <p:cNvGraphicFramePr>
            <a:graphicFrameLocks noChangeAspect="1"/>
          </p:cNvGraphicFramePr>
          <p:nvPr/>
        </p:nvGraphicFramePr>
        <p:xfrm>
          <a:off x="990600" y="4375150"/>
          <a:ext cx="1524000" cy="654050"/>
        </p:xfrm>
        <a:graphic>
          <a:graphicData uri="http://schemas.openxmlformats.org/presentationml/2006/ole">
            <p:oleObj spid="_x0000_s873481" name="Equation" r:id="rId12" imgW="533400" imgH="228600" progId="">
              <p:embed/>
            </p:oleObj>
          </a:graphicData>
        </a:graphic>
      </p:graphicFrame>
      <p:graphicFrame>
        <p:nvGraphicFramePr>
          <p:cNvPr id="33811" name="Object 19"/>
          <p:cNvGraphicFramePr>
            <a:graphicFrameLocks noChangeAspect="1"/>
          </p:cNvGraphicFramePr>
          <p:nvPr/>
        </p:nvGraphicFramePr>
        <p:xfrm>
          <a:off x="990600" y="5137150"/>
          <a:ext cx="1524000" cy="654050"/>
        </p:xfrm>
        <a:graphic>
          <a:graphicData uri="http://schemas.openxmlformats.org/presentationml/2006/ole">
            <p:oleObj spid="_x0000_s873482" name="Equation" r:id="rId13" imgW="533400" imgH="2286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195263"/>
            <a:ext cx="8229600" cy="2928937"/>
          </a:xfrm>
        </p:spPr>
        <p:txBody>
          <a:bodyPr>
            <a:spAutoFit/>
          </a:bodyPr>
          <a:lstStyle/>
          <a:p>
            <a:r>
              <a:rPr lang="en-US" sz="2800"/>
              <a:t>Suppose that                                             where </a:t>
            </a:r>
            <a:r>
              <a:rPr lang="en-US" sz="2800" i="1"/>
              <a:t>g</a:t>
            </a:r>
            <a:r>
              <a:rPr lang="en-US" sz="2800"/>
              <a:t> is a function of one variable such that </a:t>
            </a:r>
            <a:r>
              <a:rPr lang="en-US" sz="2800" i="1"/>
              <a:t>g</a:t>
            </a:r>
            <a:r>
              <a:rPr lang="en-US" sz="2800"/>
              <a:t>(2) = 3.  Evaluate  </a:t>
            </a:r>
            <a:br>
              <a:rPr lang="en-US" sz="2800"/>
            </a:br>
            <a:r>
              <a:rPr lang="en-US" sz="2800"/>
              <a:t/>
            </a:r>
            <a:br>
              <a:rPr lang="en-US" sz="2800"/>
            </a:br>
            <a:r>
              <a:rPr lang="en-US" sz="2800"/>
              <a:t>where </a:t>
            </a:r>
            <a:r>
              <a:rPr lang="en-US" sz="2800" i="1"/>
              <a:t>S</a:t>
            </a:r>
            <a:r>
              <a:rPr lang="en-US" sz="2800"/>
              <a:t> is the sphere</a:t>
            </a:r>
            <a:br>
              <a:rPr lang="en-US" sz="2800"/>
            </a:br>
            <a:r>
              <a:rPr lang="en-US" sz="2800"/>
              <a:t>                           .</a:t>
            </a:r>
          </a:p>
        </p:txBody>
      </p:sp>
      <p:graphicFrame>
        <p:nvGraphicFramePr>
          <p:cNvPr id="34819" name="TPChart"/>
          <p:cNvGraphicFramePr>
            <a:graphicFrameLocks noChangeAspect="1"/>
          </p:cNvGraphicFramePr>
          <p:nvPr/>
        </p:nvGraphicFramePr>
        <p:xfrm>
          <a:off x="4495800" y="1676400"/>
          <a:ext cx="4538663" cy="5105400"/>
        </p:xfrm>
        <a:graphic>
          <a:graphicData uri="http://schemas.openxmlformats.org/presentationml/2006/ole">
            <p:oleObj spid="_x0000_s874498"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3505200"/>
            <a:ext cx="4114800" cy="2570163"/>
          </a:xfrm>
        </p:spPr>
        <p:txBody>
          <a:bodyPr>
            <a:spAutoFit/>
          </a:bodyPr>
          <a:lstStyle/>
          <a:p>
            <a:pPr marL="609600" indent="-609600">
              <a:buFontTx/>
              <a:buAutoNum type="arabicPeriod"/>
            </a:pPr>
            <a:r>
              <a:rPr lang="en-US" sz="2800"/>
              <a:t>24</a:t>
            </a:r>
            <a:r>
              <a:rPr lang="el-GR" sz="2800" i="1">
                <a:cs typeface="Arial" charset="0"/>
              </a:rPr>
              <a:t>π</a:t>
            </a:r>
          </a:p>
          <a:p>
            <a:pPr marL="609600" indent="-609600">
              <a:buFontTx/>
              <a:buAutoNum type="arabicPeriod"/>
            </a:pPr>
            <a:r>
              <a:rPr lang="en-US" sz="2800"/>
              <a:t>48</a:t>
            </a:r>
            <a:r>
              <a:rPr lang="el-GR" sz="2800" i="1">
                <a:cs typeface="Arial" charset="0"/>
              </a:rPr>
              <a:t>π</a:t>
            </a:r>
            <a:endParaRPr lang="en-US" sz="2800"/>
          </a:p>
          <a:p>
            <a:pPr marL="609600" indent="-609600">
              <a:buFontTx/>
              <a:buAutoNum type="arabicPeriod"/>
            </a:pPr>
            <a:r>
              <a:rPr lang="en-US" sz="2800"/>
              <a:t>12</a:t>
            </a:r>
            <a:r>
              <a:rPr lang="el-GR" sz="2800" i="1">
                <a:cs typeface="Arial" charset="0"/>
              </a:rPr>
              <a:t>π</a:t>
            </a:r>
            <a:endParaRPr lang="en-US" sz="2800"/>
          </a:p>
          <a:p>
            <a:pPr marL="609600" indent="-609600">
              <a:buFontTx/>
              <a:buAutoNum type="arabicPeriod"/>
            </a:pPr>
            <a:r>
              <a:rPr lang="en-US" sz="2800"/>
              <a:t>18</a:t>
            </a:r>
            <a:r>
              <a:rPr lang="el-GR" sz="2800" i="1">
                <a:cs typeface="Arial" charset="0"/>
              </a:rPr>
              <a:t>π</a:t>
            </a:r>
            <a:endParaRPr lang="en-US" sz="2800"/>
          </a:p>
          <a:p>
            <a:pPr marL="609600" indent="-609600">
              <a:buFontTx/>
              <a:buAutoNum type="arabicPeriod"/>
            </a:pPr>
            <a:r>
              <a:rPr lang="en-US" sz="2800"/>
              <a:t>none of these </a:t>
            </a:r>
          </a:p>
        </p:txBody>
      </p:sp>
      <p:sp>
        <p:nvSpPr>
          <p:cNvPr id="34822" name="Rectangle 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2667000" y="201613"/>
          <a:ext cx="4343400" cy="941387"/>
        </p:xfrm>
        <a:graphic>
          <a:graphicData uri="http://schemas.openxmlformats.org/presentationml/2006/ole">
            <p:oleObj spid="_x0000_s874499" name="Equation" r:id="rId6" imgW="1587500" imgH="342900" progId="">
              <p:embed/>
            </p:oleObj>
          </a:graphicData>
        </a:graphic>
      </p:graphicFrame>
      <p:sp>
        <p:nvSpPr>
          <p:cNvPr id="34824"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3" name="Object 7"/>
          <p:cNvGraphicFramePr>
            <a:graphicFrameLocks noChangeAspect="1"/>
          </p:cNvGraphicFramePr>
          <p:nvPr/>
        </p:nvGraphicFramePr>
        <p:xfrm>
          <a:off x="2057400" y="1371600"/>
          <a:ext cx="1981200" cy="884238"/>
        </p:xfrm>
        <a:graphic>
          <a:graphicData uri="http://schemas.openxmlformats.org/presentationml/2006/ole">
            <p:oleObj spid="_x0000_s874500" name="Equation" r:id="rId7" imgW="850900" imgH="381000" progId="">
              <p:embed/>
            </p:oleObj>
          </a:graphicData>
        </a:graphic>
      </p:graphicFrame>
      <p:sp>
        <p:nvSpPr>
          <p:cNvPr id="3482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5" name="Object 9"/>
          <p:cNvGraphicFramePr>
            <a:graphicFrameLocks noChangeAspect="1"/>
          </p:cNvGraphicFramePr>
          <p:nvPr/>
        </p:nvGraphicFramePr>
        <p:xfrm>
          <a:off x="533400" y="2590800"/>
          <a:ext cx="2667000" cy="647700"/>
        </p:xfrm>
        <a:graphic>
          <a:graphicData uri="http://schemas.openxmlformats.org/presentationml/2006/ole">
            <p:oleObj spid="_x0000_s874501" name="Equation" r:id="rId8" imgW="876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17463"/>
            <a:ext cx="8229600" cy="1647825"/>
          </a:xfrm>
        </p:spPr>
        <p:txBody>
          <a:bodyPr>
            <a:spAutoFit/>
          </a:bodyPr>
          <a:lstStyle/>
          <a:p>
            <a:r>
              <a:rPr lang="en-US" sz="2800"/>
              <a:t>Evaluate the surface integral where </a:t>
            </a:r>
            <a:r>
              <a:rPr lang="en-US" sz="2800" i="1"/>
              <a:t>S</a:t>
            </a:r>
            <a:r>
              <a:rPr lang="en-US" sz="2800"/>
              <a:t> is the surface with parametric equations </a:t>
            </a:r>
            <a:r>
              <a:rPr lang="en-US" sz="2800" i="1"/>
              <a:t>x</a:t>
            </a:r>
            <a:r>
              <a:rPr lang="en-US" sz="2800"/>
              <a:t> = 7 </a:t>
            </a:r>
            <a:r>
              <a:rPr lang="en-US" sz="2800" i="1"/>
              <a:t>uv</a:t>
            </a:r>
            <a:r>
              <a:rPr lang="en-US" sz="2800"/>
              <a:t>, </a:t>
            </a:r>
            <a:r>
              <a:rPr lang="en-US" sz="2800" i="1"/>
              <a:t>y</a:t>
            </a:r>
            <a:r>
              <a:rPr lang="en-US" sz="2800"/>
              <a:t> = 6 (</a:t>
            </a:r>
            <a:r>
              <a:rPr lang="en-US" sz="2800" i="1"/>
              <a:t>u</a:t>
            </a:r>
            <a:r>
              <a:rPr lang="en-US" sz="2800"/>
              <a:t> + </a:t>
            </a:r>
            <a:r>
              <a:rPr lang="en-US" sz="2800" i="1"/>
              <a:t>v</a:t>
            </a:r>
            <a:r>
              <a:rPr lang="en-US" sz="2800"/>
              <a:t>),  </a:t>
            </a:r>
            <a:r>
              <a:rPr lang="en-US" sz="2800" i="1"/>
              <a:t>z</a:t>
            </a:r>
            <a:r>
              <a:rPr lang="en-US" sz="2800"/>
              <a:t> = 6 (</a:t>
            </a:r>
            <a:r>
              <a:rPr lang="en-US" sz="2800" i="1"/>
              <a:t>u</a:t>
            </a:r>
            <a:r>
              <a:rPr lang="en-US" sz="2800"/>
              <a:t> - </a:t>
            </a:r>
            <a:r>
              <a:rPr lang="en-US" sz="2800" i="1"/>
              <a:t>v</a:t>
            </a:r>
            <a:r>
              <a:rPr lang="en-US" sz="2800"/>
              <a:t>),  </a:t>
            </a:r>
            <a:r>
              <a:rPr lang="en-US" sz="2800" i="1"/>
              <a:t>u</a:t>
            </a:r>
            <a:r>
              <a:rPr lang="en-US" sz="2800" baseline="30000"/>
              <a:t>2</a:t>
            </a:r>
            <a:r>
              <a:rPr lang="en-US" sz="2800"/>
              <a:t> + </a:t>
            </a:r>
            <a:r>
              <a:rPr lang="en-US" sz="2800" i="1"/>
              <a:t>v</a:t>
            </a:r>
            <a:r>
              <a:rPr lang="en-US" sz="2800" baseline="30000"/>
              <a:t>2</a:t>
            </a:r>
            <a:r>
              <a:rPr lang="en-US" sz="2800"/>
              <a:t> = 3.</a:t>
            </a:r>
          </a:p>
        </p:txBody>
      </p:sp>
      <p:graphicFrame>
        <p:nvGraphicFramePr>
          <p:cNvPr id="35843" name="TPChart"/>
          <p:cNvGraphicFramePr>
            <a:graphicFrameLocks noChangeAspect="1"/>
          </p:cNvGraphicFramePr>
          <p:nvPr/>
        </p:nvGraphicFramePr>
        <p:xfrm>
          <a:off x="4876800" y="2057400"/>
          <a:ext cx="4267200" cy="4800600"/>
        </p:xfrm>
        <a:graphic>
          <a:graphicData uri="http://schemas.openxmlformats.org/presentationml/2006/ole">
            <p:oleObj spid="_x0000_s875522" name="Chart" r:id="rId5" imgW="4571989" imgH="5143584" progId="MSGraph.Chart.8">
              <p:embed followColorScheme="full"/>
            </p:oleObj>
          </a:graphicData>
        </a:graphic>
      </p:graphicFrame>
      <p:sp>
        <p:nvSpPr>
          <p:cNvPr id="35844" name="TPAnswers" hidden="1"/>
          <p:cNvSpPr>
            <a:spLocks noGrp="1" noChangeArrowheads="1"/>
          </p:cNvSpPr>
          <p:nvPr>
            <p:ph type="body" idx="1"/>
            <p:custDataLst>
              <p:tags r:id="rId3"/>
            </p:custDataLst>
          </p:nvPr>
        </p:nvSpPr>
        <p:spPr>
          <a:xfrm>
            <a:off x="3048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3584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5848" name="Rectangle 8"/>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5850"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5852"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35854"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533400" y="2838450"/>
            <a:ext cx="1458913" cy="819150"/>
            <a:chOff x="408" y="1632"/>
            <a:chExt cx="919" cy="516"/>
          </a:xfrm>
        </p:grpSpPr>
        <p:graphicFrame>
          <p:nvGraphicFramePr>
            <p:cNvPr id="35845" name="PSPic"/>
            <p:cNvGraphicFramePr>
              <a:graphicFrameLocks noChangeAspect="1"/>
            </p:cNvGraphicFramePr>
            <p:nvPr/>
          </p:nvGraphicFramePr>
          <p:xfrm>
            <a:off x="528" y="1872"/>
            <a:ext cx="799" cy="276"/>
          </p:xfrm>
          <a:graphic>
            <a:graphicData uri="http://schemas.openxmlformats.org/presentationml/2006/ole">
              <p:oleObj spid="_x0000_s875528" name="Equation" r:id="rId6" imgW="444500" imgH="152400" progId="">
                <p:embed/>
              </p:oleObj>
            </a:graphicData>
          </a:graphic>
        </p:graphicFrame>
        <p:sp>
          <p:nvSpPr>
            <p:cNvPr id="35855" name="PSText"/>
            <p:cNvSpPr txBox="1">
              <a:spLocks noChangeArrowheads="1"/>
            </p:cNvSpPr>
            <p:nvPr/>
          </p:nvSpPr>
          <p:spPr bwMode="auto">
            <a:xfrm>
              <a:off x="528" y="1632"/>
              <a:ext cx="400" cy="240"/>
            </a:xfrm>
            <a:prstGeom prst="rect">
              <a:avLst/>
            </a:prstGeom>
            <a:noFill/>
            <a:ln w="9525">
              <a:noFill/>
              <a:miter lim="800000"/>
              <a:headEnd/>
              <a:tailEnd/>
            </a:ln>
            <a:effectLst/>
          </p:spPr>
          <p:txBody>
            <a:bodyPr/>
            <a:lstStyle/>
            <a:p>
              <a:r>
                <a:rPr lang="en-US" sz="2400"/>
                <a:t>1.</a:t>
              </a:r>
            </a:p>
          </p:txBody>
        </p:sp>
        <p:sp>
          <p:nvSpPr>
            <p:cNvPr id="35856" name="PSArrow"/>
            <p:cNvSpPr>
              <a:spLocks noChangeArrowheads="1"/>
            </p:cNvSpPr>
            <p:nvPr/>
          </p:nvSpPr>
          <p:spPr bwMode="auto">
            <a:xfrm>
              <a:off x="408"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86100" y="2838450"/>
            <a:ext cx="1020763" cy="819150"/>
            <a:chOff x="1800" y="1632"/>
            <a:chExt cx="643" cy="516"/>
          </a:xfrm>
        </p:grpSpPr>
        <p:graphicFrame>
          <p:nvGraphicFramePr>
            <p:cNvPr id="35847" name="PSPic"/>
            <p:cNvGraphicFramePr>
              <a:graphicFrameLocks noChangeAspect="1"/>
            </p:cNvGraphicFramePr>
            <p:nvPr/>
          </p:nvGraphicFramePr>
          <p:xfrm>
            <a:off x="1920" y="1872"/>
            <a:ext cx="523" cy="276"/>
          </p:xfrm>
          <a:graphic>
            <a:graphicData uri="http://schemas.openxmlformats.org/presentationml/2006/ole">
              <p:oleObj spid="_x0000_s875527" name="Equation" r:id="rId7" imgW="291973" imgH="152334" progId="">
                <p:embed/>
              </p:oleObj>
            </a:graphicData>
          </a:graphic>
        </p:graphicFrame>
        <p:sp>
          <p:nvSpPr>
            <p:cNvPr id="35858" name="PSText"/>
            <p:cNvSpPr txBox="1">
              <a:spLocks noChangeArrowheads="1"/>
            </p:cNvSpPr>
            <p:nvPr/>
          </p:nvSpPr>
          <p:spPr bwMode="auto">
            <a:xfrm>
              <a:off x="1920" y="1632"/>
              <a:ext cx="400" cy="240"/>
            </a:xfrm>
            <a:prstGeom prst="rect">
              <a:avLst/>
            </a:prstGeom>
            <a:noFill/>
            <a:ln w="9525">
              <a:noFill/>
              <a:miter lim="800000"/>
              <a:headEnd/>
              <a:tailEnd/>
            </a:ln>
            <a:effectLst/>
          </p:spPr>
          <p:txBody>
            <a:bodyPr/>
            <a:lstStyle/>
            <a:p>
              <a:r>
                <a:rPr lang="en-US" sz="2400"/>
                <a:t>2.</a:t>
              </a:r>
            </a:p>
          </p:txBody>
        </p:sp>
        <p:sp>
          <p:nvSpPr>
            <p:cNvPr id="35859" name="PSArrow"/>
            <p:cNvSpPr>
              <a:spLocks noChangeArrowheads="1"/>
            </p:cNvSpPr>
            <p:nvPr/>
          </p:nvSpPr>
          <p:spPr bwMode="auto">
            <a:xfrm>
              <a:off x="1800"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4133850"/>
            <a:ext cx="1066800" cy="819150"/>
            <a:chOff x="1032" y="2448"/>
            <a:chExt cx="672" cy="516"/>
          </a:xfrm>
        </p:grpSpPr>
        <p:graphicFrame>
          <p:nvGraphicFramePr>
            <p:cNvPr id="35849" name="PSPic"/>
            <p:cNvGraphicFramePr>
              <a:graphicFrameLocks noChangeAspect="1"/>
            </p:cNvGraphicFramePr>
            <p:nvPr/>
          </p:nvGraphicFramePr>
          <p:xfrm>
            <a:off x="1152" y="2688"/>
            <a:ext cx="552" cy="276"/>
          </p:xfrm>
          <a:graphic>
            <a:graphicData uri="http://schemas.openxmlformats.org/presentationml/2006/ole">
              <p:oleObj spid="_x0000_s875526" name="Equation" r:id="rId8" imgW="304800" imgH="152400" progId="">
                <p:embed/>
              </p:oleObj>
            </a:graphicData>
          </a:graphic>
        </p:graphicFrame>
        <p:sp>
          <p:nvSpPr>
            <p:cNvPr id="35861" name="PSText"/>
            <p:cNvSpPr txBox="1">
              <a:spLocks noChangeArrowheads="1"/>
            </p:cNvSpPr>
            <p:nvPr/>
          </p:nvSpPr>
          <p:spPr bwMode="auto">
            <a:xfrm>
              <a:off x="1152" y="2448"/>
              <a:ext cx="400" cy="240"/>
            </a:xfrm>
            <a:prstGeom prst="rect">
              <a:avLst/>
            </a:prstGeom>
            <a:noFill/>
            <a:ln w="9525">
              <a:noFill/>
              <a:miter lim="800000"/>
              <a:headEnd/>
              <a:tailEnd/>
            </a:ln>
            <a:effectLst/>
          </p:spPr>
          <p:txBody>
            <a:bodyPr/>
            <a:lstStyle/>
            <a:p>
              <a:r>
                <a:rPr lang="en-US" sz="2400"/>
                <a:t>3.</a:t>
              </a:r>
            </a:p>
          </p:txBody>
        </p:sp>
        <p:sp>
          <p:nvSpPr>
            <p:cNvPr id="35862" name="PSArrow"/>
            <p:cNvSpPr>
              <a:spLocks noChangeArrowheads="1"/>
            </p:cNvSpPr>
            <p:nvPr/>
          </p:nvSpPr>
          <p:spPr bwMode="auto">
            <a:xfrm>
              <a:off x="1032"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5276850"/>
            <a:ext cx="1989138" cy="819150"/>
            <a:chOff x="360" y="3168"/>
            <a:chExt cx="1253" cy="516"/>
          </a:xfrm>
        </p:grpSpPr>
        <p:graphicFrame>
          <p:nvGraphicFramePr>
            <p:cNvPr id="35851" name="PSPic"/>
            <p:cNvGraphicFramePr>
              <a:graphicFrameLocks noChangeAspect="1"/>
            </p:cNvGraphicFramePr>
            <p:nvPr/>
          </p:nvGraphicFramePr>
          <p:xfrm>
            <a:off x="480" y="3408"/>
            <a:ext cx="1133" cy="276"/>
          </p:xfrm>
          <a:graphic>
            <a:graphicData uri="http://schemas.openxmlformats.org/presentationml/2006/ole">
              <p:oleObj spid="_x0000_s875525" name="Equation" r:id="rId9" imgW="622300" imgH="152400" progId="">
                <p:embed/>
              </p:oleObj>
            </a:graphicData>
          </a:graphic>
        </p:graphicFrame>
        <p:sp>
          <p:nvSpPr>
            <p:cNvPr id="35864" name="PSText"/>
            <p:cNvSpPr txBox="1">
              <a:spLocks noChangeArrowheads="1"/>
            </p:cNvSpPr>
            <p:nvPr/>
          </p:nvSpPr>
          <p:spPr bwMode="auto">
            <a:xfrm>
              <a:off x="480" y="3168"/>
              <a:ext cx="400" cy="240"/>
            </a:xfrm>
            <a:prstGeom prst="rect">
              <a:avLst/>
            </a:prstGeom>
            <a:noFill/>
            <a:ln w="9525">
              <a:noFill/>
              <a:miter lim="800000"/>
              <a:headEnd/>
              <a:tailEnd/>
            </a:ln>
            <a:effectLst/>
          </p:spPr>
          <p:txBody>
            <a:bodyPr/>
            <a:lstStyle/>
            <a:p>
              <a:r>
                <a:rPr lang="en-US" sz="2400"/>
                <a:t>4.</a:t>
              </a:r>
            </a:p>
          </p:txBody>
        </p:sp>
        <p:sp>
          <p:nvSpPr>
            <p:cNvPr id="35865" name="PSArrow"/>
            <p:cNvSpPr>
              <a:spLocks noChangeArrowheads="1"/>
            </p:cNvSpPr>
            <p:nvPr/>
          </p:nvSpPr>
          <p:spPr bwMode="auto">
            <a:xfrm>
              <a:off x="360"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276850"/>
            <a:ext cx="1943100" cy="819150"/>
            <a:chOff x="1752" y="3168"/>
            <a:chExt cx="1224" cy="516"/>
          </a:xfrm>
        </p:grpSpPr>
        <p:graphicFrame>
          <p:nvGraphicFramePr>
            <p:cNvPr id="35853" name="PSPic"/>
            <p:cNvGraphicFramePr>
              <a:graphicFrameLocks noChangeAspect="1"/>
            </p:cNvGraphicFramePr>
            <p:nvPr/>
          </p:nvGraphicFramePr>
          <p:xfrm>
            <a:off x="1872" y="3408"/>
            <a:ext cx="1104" cy="276"/>
          </p:xfrm>
          <a:graphic>
            <a:graphicData uri="http://schemas.openxmlformats.org/presentationml/2006/ole">
              <p:oleObj spid="_x0000_s875524" name="Equation" r:id="rId10" imgW="609336" imgH="152334" progId="">
                <p:embed/>
              </p:oleObj>
            </a:graphicData>
          </a:graphic>
        </p:graphicFrame>
        <p:sp>
          <p:nvSpPr>
            <p:cNvPr id="35867" name="PSText"/>
            <p:cNvSpPr txBox="1">
              <a:spLocks noChangeArrowheads="1"/>
            </p:cNvSpPr>
            <p:nvPr/>
          </p:nvSpPr>
          <p:spPr bwMode="auto">
            <a:xfrm>
              <a:off x="1872" y="3168"/>
              <a:ext cx="400" cy="240"/>
            </a:xfrm>
            <a:prstGeom prst="rect">
              <a:avLst/>
            </a:prstGeom>
            <a:noFill/>
            <a:ln w="9525">
              <a:noFill/>
              <a:miter lim="800000"/>
              <a:headEnd/>
              <a:tailEnd/>
            </a:ln>
            <a:effectLst/>
          </p:spPr>
          <p:txBody>
            <a:bodyPr/>
            <a:lstStyle/>
            <a:p>
              <a:r>
                <a:rPr lang="en-US" sz="2400"/>
                <a:t>5.</a:t>
              </a:r>
            </a:p>
          </p:txBody>
        </p:sp>
        <p:sp>
          <p:nvSpPr>
            <p:cNvPr id="35868" name="PSArrow"/>
            <p:cNvSpPr>
              <a:spLocks noChangeArrowheads="1"/>
            </p:cNvSpPr>
            <p:nvPr/>
          </p:nvSpPr>
          <p:spPr bwMode="auto">
            <a:xfrm>
              <a:off x="1752" y="33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5871" name="Rectangle 31"/>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5870" name="Object 30"/>
          <p:cNvGraphicFramePr>
            <a:graphicFrameLocks noChangeAspect="1"/>
          </p:cNvGraphicFramePr>
          <p:nvPr/>
        </p:nvGraphicFramePr>
        <p:xfrm>
          <a:off x="1371600" y="1803400"/>
          <a:ext cx="1828800" cy="1016000"/>
        </p:xfrm>
        <a:graphic>
          <a:graphicData uri="http://schemas.openxmlformats.org/presentationml/2006/ole">
            <p:oleObj spid="_x0000_s875523" name="Equation" r:id="rId11" imgW="6858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PQuestion"/>
          <p:cNvSpPr>
            <a:spLocks noGrp="1" noChangeArrowheads="1"/>
          </p:cNvSpPr>
          <p:nvPr>
            <p:ph type="title"/>
          </p:nvPr>
        </p:nvSpPr>
        <p:spPr>
          <a:xfrm>
            <a:off x="457200" y="0"/>
            <a:ext cx="8229600" cy="2119313"/>
          </a:xfrm>
        </p:spPr>
        <p:txBody>
          <a:bodyPr>
            <a:spAutoFit/>
          </a:bodyPr>
          <a:lstStyle/>
          <a:p>
            <a:pPr>
              <a:lnSpc>
                <a:spcPct val="120000"/>
              </a:lnSpc>
            </a:pPr>
            <a:r>
              <a:rPr lang="en-US" sz="2400"/>
              <a:t>The temperature at the point (</a:t>
            </a:r>
            <a:r>
              <a:rPr lang="en-US" sz="2400" i="1"/>
              <a:t>x</a:t>
            </a:r>
            <a:r>
              <a:rPr lang="en-US" sz="2400"/>
              <a:t>, </a:t>
            </a:r>
            <a:r>
              <a:rPr lang="en-US" sz="2400" i="1"/>
              <a:t>y</a:t>
            </a:r>
            <a:r>
              <a:rPr lang="en-US" sz="2400"/>
              <a:t>, </a:t>
            </a:r>
            <a:r>
              <a:rPr lang="en-US" sz="2400" i="1"/>
              <a:t>z</a:t>
            </a:r>
            <a:r>
              <a:rPr lang="en-US" sz="2400"/>
              <a:t>) in a substance with conductivity </a:t>
            </a:r>
            <a:r>
              <a:rPr lang="en-US" sz="2400" i="1"/>
              <a:t>K</a:t>
            </a:r>
            <a:r>
              <a:rPr lang="en-US" sz="2400"/>
              <a:t> = 9 is                                        .   Find the rate of heat flow inward across the cylindrical surface</a:t>
            </a:r>
            <a:br>
              <a:rPr lang="en-US" sz="2400"/>
            </a:br>
            <a:r>
              <a:rPr lang="en-US" sz="2400"/>
              <a:t>                                           .</a:t>
            </a:r>
          </a:p>
        </p:txBody>
      </p:sp>
      <p:graphicFrame>
        <p:nvGraphicFramePr>
          <p:cNvPr id="36867" name="TPChart"/>
          <p:cNvGraphicFramePr>
            <a:graphicFrameLocks noChangeAspect="1"/>
          </p:cNvGraphicFramePr>
          <p:nvPr/>
        </p:nvGraphicFramePr>
        <p:xfrm>
          <a:off x="4606925" y="1752600"/>
          <a:ext cx="4537075" cy="5105400"/>
        </p:xfrm>
        <a:graphic>
          <a:graphicData uri="http://schemas.openxmlformats.org/presentationml/2006/ole">
            <p:oleObj spid="_x0000_s876546" name="Chart" r:id="rId5" imgW="4571989" imgH="5143584" progId="MSGraph.Chart.8">
              <p:embed followColorScheme="full"/>
            </p:oleObj>
          </a:graphicData>
        </a:graphic>
      </p:graphicFrame>
      <p:sp>
        <p:nvSpPr>
          <p:cNvPr id="36868" name="TPAnswers"/>
          <p:cNvSpPr>
            <a:spLocks noGrp="1" noChangeArrowheads="1"/>
          </p:cNvSpPr>
          <p:nvPr>
            <p:ph type="body" idx="1"/>
            <p:custDataLst>
              <p:tags r:id="rId3"/>
            </p:custDataLst>
          </p:nvPr>
        </p:nvSpPr>
        <p:spPr>
          <a:xfrm>
            <a:off x="457200" y="2570163"/>
            <a:ext cx="4114800" cy="2570162"/>
          </a:xfrm>
        </p:spPr>
        <p:txBody>
          <a:bodyPr>
            <a:spAutoFit/>
          </a:bodyPr>
          <a:lstStyle/>
          <a:p>
            <a:pPr marL="609600" indent="-609600">
              <a:buFontTx/>
              <a:buAutoNum type="arabicPeriod"/>
            </a:pPr>
            <a:r>
              <a:rPr lang="en-US" sz="2800"/>
              <a:t>6,480</a:t>
            </a:r>
          </a:p>
          <a:p>
            <a:pPr marL="609600" indent="-609600">
              <a:buFontTx/>
              <a:buAutoNum type="arabicPeriod"/>
            </a:pPr>
            <a:r>
              <a:rPr lang="en-US" sz="2800"/>
              <a:t>6,480</a:t>
            </a:r>
            <a:r>
              <a:rPr lang="el-GR" sz="2800" i="1">
                <a:cs typeface="Arial" charset="0"/>
              </a:rPr>
              <a:t>π</a:t>
            </a:r>
          </a:p>
          <a:p>
            <a:pPr marL="609600" indent="-609600">
              <a:buFontTx/>
              <a:buAutoNum type="arabicPeriod"/>
            </a:pPr>
            <a:r>
              <a:rPr lang="en-US" sz="2800"/>
              <a:t>648</a:t>
            </a:r>
            <a:r>
              <a:rPr lang="el-GR" sz="2800" i="1">
                <a:cs typeface="Arial" charset="0"/>
              </a:rPr>
              <a:t>π</a:t>
            </a:r>
            <a:endParaRPr lang="en-US" sz="2800"/>
          </a:p>
          <a:p>
            <a:pPr marL="609600" indent="-609600">
              <a:buFontTx/>
              <a:buAutoNum type="arabicPeriod"/>
            </a:pPr>
            <a:r>
              <a:rPr lang="en-US" sz="2800"/>
              <a:t>1,620</a:t>
            </a:r>
            <a:r>
              <a:rPr lang="el-GR" sz="2800" i="1">
                <a:cs typeface="Arial" charset="0"/>
              </a:rPr>
              <a:t>π</a:t>
            </a:r>
            <a:endParaRPr lang="en-US" sz="2800"/>
          </a:p>
          <a:p>
            <a:pPr marL="609600" indent="-609600">
              <a:buFontTx/>
              <a:buAutoNum type="arabicPeriod"/>
            </a:pPr>
            <a:r>
              <a:rPr lang="en-US" sz="2800"/>
              <a:t>324</a:t>
            </a:r>
            <a:r>
              <a:rPr lang="el-GR" sz="2800" i="1">
                <a:cs typeface="Arial" charset="0"/>
              </a:rPr>
              <a:t>π</a:t>
            </a:r>
            <a:endParaRPr lang="en-US" sz="2800" i="1">
              <a:cs typeface="Arial" charset="0"/>
            </a:endParaRPr>
          </a:p>
        </p:txBody>
      </p:sp>
      <p:sp>
        <p:nvSpPr>
          <p:cNvPr id="3687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69" name="Object 5"/>
          <p:cNvGraphicFramePr>
            <a:graphicFrameLocks noChangeAspect="1"/>
          </p:cNvGraphicFramePr>
          <p:nvPr/>
        </p:nvGraphicFramePr>
        <p:xfrm>
          <a:off x="3276600" y="647700"/>
          <a:ext cx="3429000" cy="647700"/>
        </p:xfrm>
        <a:graphic>
          <a:graphicData uri="http://schemas.openxmlformats.org/presentationml/2006/ole">
            <p:oleObj spid="_x0000_s876547" name="Equation" r:id="rId6" imgW="1130300" imgH="215900" progId="">
              <p:embed/>
            </p:oleObj>
          </a:graphicData>
        </a:graphic>
      </p:graphicFrame>
      <p:sp>
        <p:nvSpPr>
          <p:cNvPr id="3687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6871" name="Object 7"/>
          <p:cNvGraphicFramePr>
            <a:graphicFrameLocks noChangeAspect="1"/>
          </p:cNvGraphicFramePr>
          <p:nvPr/>
        </p:nvGraphicFramePr>
        <p:xfrm>
          <a:off x="533400" y="1600200"/>
          <a:ext cx="3581400" cy="633413"/>
        </p:xfrm>
        <a:graphic>
          <a:graphicData uri="http://schemas.openxmlformats.org/presentationml/2006/ole">
            <p:oleObj spid="_x0000_s876548" name="Equation" r:id="rId7" imgW="1206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867" grpId="0"/>
    </p:bld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381000" y="198438"/>
            <a:ext cx="8229600" cy="1096962"/>
          </a:xfrm>
        </p:spPr>
        <p:txBody>
          <a:bodyPr>
            <a:spAutoFit/>
          </a:bodyPr>
          <a:lstStyle/>
          <a:p>
            <a:r>
              <a:rPr lang="en-US" sz="2400"/>
              <a:t>Use Stokes' Theorem to evaluate                   .</a:t>
            </a:r>
            <a:br>
              <a:rPr lang="en-US" sz="2400"/>
            </a:br>
            <a:endParaRPr lang="en-US" sz="2400"/>
          </a:p>
        </p:txBody>
      </p:sp>
      <p:graphicFrame>
        <p:nvGraphicFramePr>
          <p:cNvPr id="37891" name="TPChart"/>
          <p:cNvGraphicFramePr>
            <a:graphicFrameLocks noChangeAspect="1"/>
          </p:cNvGraphicFramePr>
          <p:nvPr/>
        </p:nvGraphicFramePr>
        <p:xfrm>
          <a:off x="4876800" y="2057400"/>
          <a:ext cx="4267200" cy="4800600"/>
        </p:xfrm>
        <a:graphic>
          <a:graphicData uri="http://schemas.openxmlformats.org/presentationml/2006/ole">
            <p:oleObj spid="_x0000_s877570"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3733800"/>
            <a:ext cx="4114800" cy="2570163"/>
          </a:xfrm>
        </p:spPr>
        <p:txBody>
          <a:bodyPr>
            <a:spAutoFit/>
          </a:bodyPr>
          <a:lstStyle/>
          <a:p>
            <a:pPr marL="609600" indent="-609600">
              <a:buFontTx/>
              <a:buAutoNum type="arabicPeriod"/>
            </a:pPr>
            <a:r>
              <a:rPr lang="en-US" sz="2800"/>
              <a:t>12</a:t>
            </a:r>
          </a:p>
          <a:p>
            <a:pPr marL="609600" indent="-609600">
              <a:buFontTx/>
              <a:buAutoNum type="arabicPeriod"/>
            </a:pPr>
            <a:r>
              <a:rPr lang="en-US" sz="2800"/>
              <a:t>16</a:t>
            </a:r>
          </a:p>
          <a:p>
            <a:pPr marL="609600" indent="-609600">
              <a:buFontTx/>
              <a:buAutoNum type="arabicPeriod"/>
            </a:pPr>
            <a:r>
              <a:rPr lang="en-US" sz="2800"/>
              <a:t>49</a:t>
            </a:r>
          </a:p>
          <a:p>
            <a:pPr marL="609600" indent="-609600">
              <a:buFontTx/>
              <a:buAutoNum type="arabicPeriod"/>
            </a:pPr>
            <a:r>
              <a:rPr lang="en-US" sz="2800"/>
              <a:t>0</a:t>
            </a:r>
          </a:p>
          <a:p>
            <a:pPr marL="609600" indent="-609600">
              <a:buFontTx/>
              <a:buAutoNum type="arabicPeriod"/>
            </a:pPr>
            <a:r>
              <a:rPr lang="en-US" sz="2800"/>
              <a:t>1</a:t>
            </a:r>
          </a:p>
        </p:txBody>
      </p:sp>
      <p:sp>
        <p:nvSpPr>
          <p:cNvPr id="37893" name="Text Box 5"/>
          <p:cNvSpPr txBox="1">
            <a:spLocks noChangeArrowheads="1"/>
          </p:cNvSpPr>
          <p:nvPr/>
        </p:nvSpPr>
        <p:spPr bwMode="auto">
          <a:xfrm>
            <a:off x="381000" y="1371600"/>
            <a:ext cx="4724400" cy="2282825"/>
          </a:xfrm>
          <a:prstGeom prst="rect">
            <a:avLst/>
          </a:prstGeom>
          <a:noFill/>
          <a:ln w="9525">
            <a:noFill/>
            <a:miter lim="800000"/>
            <a:headEnd/>
            <a:tailEnd/>
          </a:ln>
          <a:effectLst/>
        </p:spPr>
        <p:txBody>
          <a:bodyPr>
            <a:spAutoFit/>
          </a:bodyPr>
          <a:lstStyle/>
          <a:p>
            <a:pPr>
              <a:spcBef>
                <a:spcPct val="50000"/>
              </a:spcBef>
            </a:pPr>
            <a:r>
              <a:rPr lang="en-US" sz="2400" i="1">
                <a:solidFill>
                  <a:schemeClr val="tx2"/>
                </a:solidFill>
              </a:rPr>
              <a:t>S</a:t>
            </a:r>
            <a:r>
              <a:rPr lang="en-US" sz="2400">
                <a:solidFill>
                  <a:schemeClr val="tx2"/>
                </a:solidFill>
              </a:rPr>
              <a:t> consists of the four sides of the pyramid with vertices (0, 0, 0),  (3, 0, 0), (0, 0, 3), (3, 0, 3) and  (0, 3, 0) that lie to the right of the </a:t>
            </a:r>
            <a:r>
              <a:rPr lang="en-US" sz="2400" i="1">
                <a:solidFill>
                  <a:schemeClr val="tx2"/>
                </a:solidFill>
              </a:rPr>
              <a:t>xz</a:t>
            </a:r>
            <a:r>
              <a:rPr lang="en-US" sz="2400">
                <a:solidFill>
                  <a:schemeClr val="tx2"/>
                </a:solidFill>
              </a:rPr>
              <a:t>-plane, oriented in the direction of the positive </a:t>
            </a:r>
            <a:r>
              <a:rPr lang="en-US" sz="2400" i="1">
                <a:solidFill>
                  <a:schemeClr val="tx2"/>
                </a:solidFill>
              </a:rPr>
              <a:t>y</a:t>
            </a:r>
            <a:r>
              <a:rPr lang="en-US" sz="2400">
                <a:solidFill>
                  <a:schemeClr val="tx2"/>
                </a:solidFill>
              </a:rPr>
              <a:t>-axis.</a:t>
            </a:r>
          </a:p>
        </p:txBody>
      </p:sp>
      <p:sp>
        <p:nvSpPr>
          <p:cNvPr id="37895" name="Rectangle 7"/>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4" name="Object 6"/>
          <p:cNvGraphicFramePr>
            <a:graphicFrameLocks noChangeAspect="1"/>
          </p:cNvGraphicFramePr>
          <p:nvPr/>
        </p:nvGraphicFramePr>
        <p:xfrm>
          <a:off x="4953000" y="228600"/>
          <a:ext cx="1600200" cy="800100"/>
        </p:xfrm>
        <a:graphic>
          <a:graphicData uri="http://schemas.openxmlformats.org/presentationml/2006/ole">
            <p:oleObj spid="_x0000_s877571" name="Equation" r:id="rId6" imgW="762000" imgH="381000" progId="">
              <p:embed/>
            </p:oleObj>
          </a:graphicData>
        </a:graphic>
      </p:graphicFrame>
      <p:sp>
        <p:nvSpPr>
          <p:cNvPr id="37897" name="Rectangle 9"/>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6" name="Object 8"/>
          <p:cNvGraphicFramePr>
            <a:graphicFrameLocks noChangeAspect="1"/>
          </p:cNvGraphicFramePr>
          <p:nvPr/>
        </p:nvGraphicFramePr>
        <p:xfrm>
          <a:off x="457200" y="838200"/>
          <a:ext cx="4419600" cy="568325"/>
        </p:xfrm>
        <a:graphic>
          <a:graphicData uri="http://schemas.openxmlformats.org/presentationml/2006/ole">
            <p:oleObj spid="_x0000_s877572" name="Equation" r:id="rId7" imgW="16510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198438"/>
            <a:ext cx="8229600" cy="1096962"/>
          </a:xfrm>
        </p:spPr>
        <p:txBody>
          <a:bodyPr>
            <a:spAutoFit/>
          </a:bodyPr>
          <a:lstStyle/>
          <a:p>
            <a:r>
              <a:rPr lang="en-US" sz="2400"/>
              <a:t>Use the Divergence Theorem to calculate the surface integral                   ; that is, calculate the flux of </a:t>
            </a:r>
            <a:r>
              <a:rPr lang="en-US" sz="2400" b="1"/>
              <a:t>F</a:t>
            </a:r>
            <a:r>
              <a:rPr lang="en-US" sz="2400"/>
              <a:t> across </a:t>
            </a:r>
            <a:r>
              <a:rPr lang="en-US" sz="2400" i="1"/>
              <a:t>S</a:t>
            </a:r>
            <a:r>
              <a:rPr lang="en-US" sz="2400"/>
              <a:t>.</a:t>
            </a:r>
          </a:p>
        </p:txBody>
      </p:sp>
      <p:graphicFrame>
        <p:nvGraphicFramePr>
          <p:cNvPr id="38915" name="TPChart"/>
          <p:cNvGraphicFramePr>
            <a:graphicFrameLocks noChangeAspect="1"/>
          </p:cNvGraphicFramePr>
          <p:nvPr/>
        </p:nvGraphicFramePr>
        <p:xfrm>
          <a:off x="4808538" y="1981200"/>
          <a:ext cx="4335462" cy="4876800"/>
        </p:xfrm>
        <a:graphic>
          <a:graphicData uri="http://schemas.openxmlformats.org/presentationml/2006/ole">
            <p:oleObj spid="_x0000_s878594"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3297238"/>
            <a:ext cx="4114800" cy="2570162"/>
          </a:xfrm>
        </p:spPr>
        <p:txBody>
          <a:bodyPr>
            <a:spAutoFit/>
          </a:bodyPr>
          <a:lstStyle/>
          <a:p>
            <a:pPr marL="609600" indent="-609600">
              <a:buFontTx/>
              <a:buAutoNum type="arabicPeriod"/>
            </a:pPr>
            <a:r>
              <a:rPr lang="en-US" sz="2800"/>
              <a:t>500</a:t>
            </a:r>
            <a:r>
              <a:rPr lang="el-GR" sz="2800" i="1">
                <a:cs typeface="Arial" charset="0"/>
              </a:rPr>
              <a:t>π</a:t>
            </a:r>
          </a:p>
          <a:p>
            <a:pPr marL="609600" indent="-609600">
              <a:buFontTx/>
              <a:buAutoNum type="arabicPeriod"/>
            </a:pPr>
            <a:r>
              <a:rPr lang="en-US" sz="2800"/>
              <a:t>2,500</a:t>
            </a:r>
            <a:r>
              <a:rPr lang="el-GR" sz="2800" i="1">
                <a:cs typeface="Arial" charset="0"/>
              </a:rPr>
              <a:t>π</a:t>
            </a:r>
            <a:endParaRPr lang="en-US" sz="2800"/>
          </a:p>
          <a:p>
            <a:pPr marL="609600" indent="-609600">
              <a:buFontTx/>
              <a:buAutoNum type="arabicPeriod"/>
            </a:pPr>
            <a:r>
              <a:rPr lang="en-US" sz="2800"/>
              <a:t>500</a:t>
            </a:r>
          </a:p>
          <a:p>
            <a:pPr marL="609600" indent="-609600">
              <a:buFontTx/>
              <a:buAutoNum type="arabicPeriod"/>
            </a:pPr>
            <a:r>
              <a:rPr lang="en-US" sz="2800"/>
              <a:t>7,500</a:t>
            </a:r>
          </a:p>
          <a:p>
            <a:pPr marL="609600" indent="-609600">
              <a:buFontTx/>
              <a:buAutoNum type="arabicPeriod"/>
            </a:pPr>
            <a:r>
              <a:rPr lang="en-US" sz="2800"/>
              <a:t>7,500</a:t>
            </a:r>
            <a:r>
              <a:rPr lang="el-GR" sz="2800" i="1">
                <a:cs typeface="Arial" charset="0"/>
              </a:rPr>
              <a:t>π</a:t>
            </a:r>
            <a:endParaRPr lang="en-US" sz="2800" i="1">
              <a:cs typeface="Arial" charset="0"/>
            </a:endParaRPr>
          </a:p>
        </p:txBody>
      </p:sp>
      <p:sp>
        <p:nvSpPr>
          <p:cNvPr id="38917" name="Rectangle 5"/>
          <p:cNvSpPr>
            <a:spLocks noChangeArrowheads="1"/>
          </p:cNvSpPr>
          <p:nvPr/>
        </p:nvSpPr>
        <p:spPr bwMode="auto">
          <a:xfrm>
            <a:off x="457200" y="2514600"/>
            <a:ext cx="4114800" cy="457200"/>
          </a:xfrm>
          <a:prstGeom prst="rect">
            <a:avLst/>
          </a:prstGeom>
          <a:noFill/>
          <a:ln w="9525">
            <a:noFill/>
            <a:miter lim="800000"/>
            <a:headEnd/>
            <a:tailEnd/>
          </a:ln>
          <a:effectLst/>
        </p:spPr>
        <p:txBody>
          <a:bodyPr>
            <a:spAutoFit/>
          </a:bodyPr>
          <a:lstStyle/>
          <a:p>
            <a:r>
              <a:rPr lang="en-US" sz="2400" i="1">
                <a:solidFill>
                  <a:schemeClr val="tx2"/>
                </a:solidFill>
              </a:rPr>
              <a:t>S</a:t>
            </a:r>
            <a:r>
              <a:rPr lang="en-US" sz="2400">
                <a:solidFill>
                  <a:schemeClr val="tx2"/>
                </a:solidFill>
              </a:rPr>
              <a:t> is the sphere</a:t>
            </a:r>
          </a:p>
        </p:txBody>
      </p:sp>
      <p:sp>
        <p:nvSpPr>
          <p:cNvPr id="38919" name="Rectangle 7"/>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8" name="Object 6"/>
          <p:cNvGraphicFramePr>
            <a:graphicFrameLocks noChangeAspect="1"/>
          </p:cNvGraphicFramePr>
          <p:nvPr/>
        </p:nvGraphicFramePr>
        <p:xfrm>
          <a:off x="2667000" y="2452688"/>
          <a:ext cx="2286000" cy="519112"/>
        </p:xfrm>
        <a:graphic>
          <a:graphicData uri="http://schemas.openxmlformats.org/presentationml/2006/ole">
            <p:oleObj spid="_x0000_s878595" name="Equation" r:id="rId6" imgW="940208" imgH="215994" progId="">
              <p:embed/>
            </p:oleObj>
          </a:graphicData>
        </a:graphic>
      </p:graphicFrame>
      <p:sp>
        <p:nvSpPr>
          <p:cNvPr id="38921" name="Rectangle 9"/>
          <p:cNvSpPr>
            <a:spLocks noChangeArrowheads="1"/>
          </p:cNvSpPr>
          <p:nvPr/>
        </p:nvSpPr>
        <p:spPr bwMode="auto">
          <a:xfrm>
            <a:off x="0" y="2560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0" name="Object 8"/>
          <p:cNvGraphicFramePr>
            <a:graphicFrameLocks noChangeAspect="1"/>
          </p:cNvGraphicFramePr>
          <p:nvPr/>
        </p:nvGraphicFramePr>
        <p:xfrm>
          <a:off x="533400" y="1852613"/>
          <a:ext cx="3886200" cy="585787"/>
        </p:xfrm>
        <a:graphic>
          <a:graphicData uri="http://schemas.openxmlformats.org/presentationml/2006/ole">
            <p:oleObj spid="_x0000_s878596" name="Equation" r:id="rId7" imgW="1409700" imgH="215900" progId="">
              <p:embed/>
            </p:oleObj>
          </a:graphicData>
        </a:graphic>
      </p:graphicFrame>
      <p:sp>
        <p:nvSpPr>
          <p:cNvPr id="38922" name="Text Box 10"/>
          <p:cNvSpPr txBox="1">
            <a:spLocks noChangeArrowheads="1"/>
          </p:cNvSpPr>
          <p:nvPr/>
        </p:nvSpPr>
        <p:spPr bwMode="auto">
          <a:xfrm>
            <a:off x="4419600" y="1981200"/>
            <a:ext cx="381000" cy="457200"/>
          </a:xfrm>
          <a:prstGeom prst="rect">
            <a:avLst/>
          </a:prstGeom>
          <a:noFill/>
          <a:ln w="9525">
            <a:noFill/>
            <a:miter lim="800000"/>
            <a:headEnd/>
            <a:tailEnd/>
          </a:ln>
          <a:effectLst/>
        </p:spPr>
        <p:txBody>
          <a:bodyPr>
            <a:spAutoFit/>
          </a:bodyPr>
          <a:lstStyle/>
          <a:p>
            <a:pPr>
              <a:spcBef>
                <a:spcPct val="50000"/>
              </a:spcBef>
            </a:pPr>
            <a:r>
              <a:rPr lang="en-US" sz="2400"/>
              <a:t>,</a:t>
            </a:r>
          </a:p>
        </p:txBody>
      </p:sp>
      <p:sp>
        <p:nvSpPr>
          <p:cNvPr id="38924"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3" name="Object 11"/>
          <p:cNvGraphicFramePr>
            <a:graphicFrameLocks noChangeAspect="1"/>
          </p:cNvGraphicFramePr>
          <p:nvPr/>
        </p:nvGraphicFramePr>
        <p:xfrm>
          <a:off x="1676400" y="838200"/>
          <a:ext cx="1447800" cy="1004888"/>
        </p:xfrm>
        <a:graphic>
          <a:graphicData uri="http://schemas.openxmlformats.org/presentationml/2006/ole">
            <p:oleObj spid="_x0000_s878597" name="Equation" r:id="rId8" imgW="545626" imgH="38067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0"/>
            <a:ext cx="8229600" cy="1220788"/>
          </a:xfrm>
        </p:spPr>
        <p:txBody>
          <a:bodyPr>
            <a:spAutoFit/>
          </a:bodyPr>
          <a:lstStyle/>
          <a:p>
            <a:r>
              <a:rPr lang="en-US" sz="2800"/>
              <a:t>Use a computer algebra system to compute the flux of </a:t>
            </a:r>
            <a:r>
              <a:rPr lang="en-US" sz="2800" b="1"/>
              <a:t>F</a:t>
            </a:r>
            <a:r>
              <a:rPr lang="en-US" sz="2800"/>
              <a:t> across </a:t>
            </a:r>
            <a:r>
              <a:rPr lang="en-US" sz="2800" i="1"/>
              <a:t>S</a:t>
            </a:r>
            <a:r>
              <a:rPr lang="en-US" sz="2800"/>
              <a:t>.     </a:t>
            </a:r>
          </a:p>
        </p:txBody>
      </p:sp>
      <p:graphicFrame>
        <p:nvGraphicFramePr>
          <p:cNvPr id="39939" name="TPChart"/>
          <p:cNvGraphicFramePr>
            <a:graphicFrameLocks noChangeAspect="1"/>
          </p:cNvGraphicFramePr>
          <p:nvPr/>
        </p:nvGraphicFramePr>
        <p:xfrm>
          <a:off x="5029200" y="1981200"/>
          <a:ext cx="4114800" cy="4876800"/>
        </p:xfrm>
        <a:graphic>
          <a:graphicData uri="http://schemas.openxmlformats.org/presentationml/2006/ole">
            <p:oleObj spid="_x0000_s879618"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3830638"/>
            <a:ext cx="4114800" cy="2570162"/>
          </a:xfrm>
        </p:spPr>
        <p:txBody>
          <a:bodyPr>
            <a:spAutoFit/>
          </a:bodyPr>
          <a:lstStyle/>
          <a:p>
            <a:pPr marL="609600" indent="-609600">
              <a:buFontTx/>
              <a:buAutoNum type="arabicPeriod"/>
            </a:pPr>
            <a:r>
              <a:rPr lang="en-US" sz="2800"/>
              <a:t>0.67</a:t>
            </a:r>
          </a:p>
          <a:p>
            <a:pPr marL="609600" indent="-609600">
              <a:buFontTx/>
              <a:buAutoNum type="arabicPeriod"/>
            </a:pPr>
            <a:r>
              <a:rPr lang="en-US" sz="2800"/>
              <a:t>2</a:t>
            </a:r>
          </a:p>
          <a:p>
            <a:pPr marL="609600" indent="-609600">
              <a:buFontTx/>
              <a:buAutoNum type="arabicPeriod"/>
            </a:pPr>
            <a:r>
              <a:rPr lang="en-US" sz="2800"/>
              <a:t>4.01</a:t>
            </a:r>
          </a:p>
          <a:p>
            <a:pPr marL="609600" indent="-609600">
              <a:buFontTx/>
              <a:buAutoNum type="arabicPeriod"/>
            </a:pPr>
            <a:r>
              <a:rPr lang="en-US" sz="2800"/>
              <a:t>1</a:t>
            </a:r>
          </a:p>
          <a:p>
            <a:pPr marL="609600" indent="-609600">
              <a:buFontTx/>
              <a:buAutoNum type="arabicPeriod"/>
            </a:pPr>
            <a:r>
              <a:rPr lang="en-US" sz="2800"/>
              <a:t>3</a:t>
            </a:r>
          </a:p>
        </p:txBody>
      </p:sp>
      <p:sp>
        <p:nvSpPr>
          <p:cNvPr id="39941" name="Text Box 5"/>
          <p:cNvSpPr txBox="1">
            <a:spLocks noChangeArrowheads="1"/>
          </p:cNvSpPr>
          <p:nvPr/>
        </p:nvSpPr>
        <p:spPr bwMode="auto">
          <a:xfrm>
            <a:off x="381000" y="1981200"/>
            <a:ext cx="4953000" cy="1373188"/>
          </a:xfrm>
          <a:prstGeom prst="rect">
            <a:avLst/>
          </a:prstGeom>
          <a:noFill/>
          <a:ln w="9525">
            <a:noFill/>
            <a:miter lim="800000"/>
            <a:headEnd/>
            <a:tailEnd/>
          </a:ln>
          <a:effectLst/>
        </p:spPr>
        <p:txBody>
          <a:bodyPr>
            <a:spAutoFit/>
          </a:bodyPr>
          <a:lstStyle/>
          <a:p>
            <a:pPr>
              <a:spcBef>
                <a:spcPct val="50000"/>
              </a:spcBef>
            </a:pPr>
            <a:r>
              <a:rPr lang="en-US" sz="2800" i="1">
                <a:solidFill>
                  <a:schemeClr val="tx2"/>
                </a:solidFill>
              </a:rPr>
              <a:t>S</a:t>
            </a:r>
            <a:r>
              <a:rPr lang="en-US" sz="2800">
                <a:solidFill>
                  <a:schemeClr val="tx2"/>
                </a:solidFill>
              </a:rPr>
              <a:t> is the surface of the cube cut from the first octant by the planes                                   .</a:t>
            </a:r>
          </a:p>
        </p:txBody>
      </p:sp>
      <p:graphicFrame>
        <p:nvGraphicFramePr>
          <p:cNvPr id="39942" name="Object 6"/>
          <p:cNvGraphicFramePr>
            <a:graphicFrameLocks noChangeAspect="1"/>
          </p:cNvGraphicFramePr>
          <p:nvPr/>
        </p:nvGraphicFramePr>
        <p:xfrm>
          <a:off x="349250" y="1295400"/>
          <a:ext cx="8370888" cy="584200"/>
        </p:xfrm>
        <a:graphic>
          <a:graphicData uri="http://schemas.openxmlformats.org/presentationml/2006/ole">
            <p:oleObj spid="_x0000_s879619" name="Equation" r:id="rId6" imgW="3276360" imgH="228600" progId="">
              <p:embed/>
            </p:oleObj>
          </a:graphicData>
        </a:graphic>
      </p:graphicFrame>
      <p:sp>
        <p:nvSpPr>
          <p:cNvPr id="3994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3" name="Object 7"/>
          <p:cNvGraphicFramePr>
            <a:graphicFrameLocks noChangeAspect="1"/>
          </p:cNvGraphicFramePr>
          <p:nvPr/>
        </p:nvGraphicFramePr>
        <p:xfrm>
          <a:off x="1600200" y="2743200"/>
          <a:ext cx="3276600" cy="889000"/>
        </p:xfrm>
        <a:graphic>
          <a:graphicData uri="http://schemas.openxmlformats.org/presentationml/2006/ole">
            <p:oleObj spid="_x0000_s879620" name="Equation" r:id="rId7" imgW="1206500" imgH="3302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114300"/>
            <a:ext cx="8229600" cy="1465263"/>
          </a:xfrm>
        </p:spPr>
        <p:txBody>
          <a:bodyPr>
            <a:spAutoFit/>
          </a:bodyPr>
          <a:lstStyle/>
          <a:p>
            <a:r>
              <a:rPr lang="en-US" sz="3600"/>
              <a:t>Which of the equations below is an equation of a cone?</a:t>
            </a:r>
          </a:p>
        </p:txBody>
      </p:sp>
      <p:graphicFrame>
        <p:nvGraphicFramePr>
          <p:cNvPr id="40963" name="TPChart"/>
          <p:cNvGraphicFramePr>
            <a:graphicFrameLocks noChangeAspect="1"/>
          </p:cNvGraphicFramePr>
          <p:nvPr/>
        </p:nvGraphicFramePr>
        <p:xfrm>
          <a:off x="4572000" y="1714500"/>
          <a:ext cx="4572000" cy="5143500"/>
        </p:xfrm>
        <a:graphic>
          <a:graphicData uri="http://schemas.openxmlformats.org/presentationml/2006/ole">
            <p:oleObj spid="_x0000_s880642"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2055813"/>
            <a:ext cx="4114800" cy="1885950"/>
          </a:xfrm>
        </p:spPr>
        <p:txBody>
          <a:bodyPr>
            <a:spAutoFit/>
          </a:bodyPr>
          <a:lstStyle/>
          <a:p>
            <a:pPr marL="609600" indent="-609600">
              <a:spcAft>
                <a:spcPct val="200000"/>
              </a:spcAft>
              <a:buFontTx/>
              <a:buAutoNum type="arabicPeriod"/>
            </a:pPr>
            <a:r>
              <a:rPr lang="en-US" sz="2800"/>
              <a:t>x</a:t>
            </a:r>
          </a:p>
          <a:p>
            <a:pPr marL="609600" indent="-609600">
              <a:spcAft>
                <a:spcPct val="200000"/>
              </a:spcAft>
              <a:buFontTx/>
              <a:buAutoNum type="arabicPeriod"/>
            </a:pPr>
            <a:r>
              <a:rPr lang="en-US" sz="2800"/>
              <a:t>x</a:t>
            </a:r>
          </a:p>
        </p:txBody>
      </p:sp>
      <p:sp>
        <p:nvSpPr>
          <p:cNvPr id="40966" name="Rectangle 6"/>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5" name="Object 5"/>
          <p:cNvGraphicFramePr>
            <a:graphicFrameLocks noChangeAspect="1"/>
          </p:cNvGraphicFramePr>
          <p:nvPr/>
        </p:nvGraphicFramePr>
        <p:xfrm>
          <a:off x="946150" y="1981200"/>
          <a:ext cx="4311650" cy="728663"/>
        </p:xfrm>
        <a:graphic>
          <a:graphicData uri="http://schemas.openxmlformats.org/presentationml/2006/ole">
            <p:oleObj spid="_x0000_s880643" name="Equation" r:id="rId6" imgW="1574800" imgH="266700" progId="">
              <p:embed/>
            </p:oleObj>
          </a:graphicData>
        </a:graphic>
      </p:graphicFrame>
      <p:sp>
        <p:nvSpPr>
          <p:cNvPr id="40968"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7" name="Object 7"/>
          <p:cNvGraphicFramePr>
            <a:graphicFrameLocks noChangeAspect="1"/>
          </p:cNvGraphicFramePr>
          <p:nvPr/>
        </p:nvGraphicFramePr>
        <p:xfrm>
          <a:off x="914400" y="3352800"/>
          <a:ext cx="4267200" cy="728663"/>
        </p:xfrm>
        <a:graphic>
          <a:graphicData uri="http://schemas.openxmlformats.org/presentationml/2006/ole">
            <p:oleObj spid="_x0000_s880644" name="Equation" r:id="rId7" imgW="1562100" imgH="2667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22238"/>
            <a:ext cx="8229600" cy="1096962"/>
          </a:xfrm>
        </p:spPr>
        <p:txBody>
          <a:bodyPr>
            <a:spAutoFit/>
          </a:bodyPr>
          <a:lstStyle/>
          <a:p>
            <a:r>
              <a:rPr lang="en-US" sz="2400"/>
              <a:t>Use the Divergence Theorem to calculate the surface integral.   </a:t>
            </a:r>
          </a:p>
        </p:txBody>
      </p:sp>
      <p:graphicFrame>
        <p:nvGraphicFramePr>
          <p:cNvPr id="41987" name="TPChart"/>
          <p:cNvGraphicFramePr>
            <a:graphicFrameLocks noChangeAspect="1"/>
          </p:cNvGraphicFramePr>
          <p:nvPr/>
        </p:nvGraphicFramePr>
        <p:xfrm>
          <a:off x="4822825" y="1828800"/>
          <a:ext cx="4321175" cy="5029200"/>
        </p:xfrm>
        <a:graphic>
          <a:graphicData uri="http://schemas.openxmlformats.org/presentationml/2006/ole">
            <p:oleObj spid="_x0000_s881666"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3678238"/>
            <a:ext cx="4114800" cy="2570162"/>
          </a:xfrm>
        </p:spPr>
        <p:txBody>
          <a:bodyPr>
            <a:spAutoFit/>
          </a:bodyPr>
          <a:lstStyle/>
          <a:p>
            <a:pPr marL="609600" indent="-609600">
              <a:buFontTx/>
              <a:buAutoNum type="arabicPeriod"/>
            </a:pPr>
            <a:r>
              <a:rPr lang="en-US" sz="2800"/>
              <a:t>2,640</a:t>
            </a:r>
          </a:p>
          <a:p>
            <a:pPr marL="609600" indent="-609600">
              <a:buFontTx/>
              <a:buAutoNum type="arabicPeriod"/>
            </a:pPr>
            <a:r>
              <a:rPr lang="en-US" sz="2800"/>
              <a:t>1,440</a:t>
            </a:r>
          </a:p>
          <a:p>
            <a:pPr marL="609600" indent="-609600">
              <a:buFontTx/>
              <a:buAutoNum type="arabicPeriod"/>
            </a:pPr>
            <a:r>
              <a:rPr lang="en-US" sz="2800"/>
              <a:t>-960</a:t>
            </a:r>
          </a:p>
          <a:p>
            <a:pPr marL="609600" indent="-609600">
              <a:buFontTx/>
              <a:buAutoNum type="arabicPeriod"/>
            </a:pPr>
            <a:r>
              <a:rPr lang="en-US" sz="2800"/>
              <a:t>120</a:t>
            </a:r>
          </a:p>
          <a:p>
            <a:pPr marL="609600" indent="-609600">
              <a:buFontTx/>
              <a:buAutoNum type="arabicPeriod"/>
            </a:pPr>
            <a:r>
              <a:rPr lang="en-US" sz="2800"/>
              <a:t>140</a:t>
            </a:r>
          </a:p>
        </p:txBody>
      </p:sp>
      <p:sp>
        <p:nvSpPr>
          <p:cNvPr id="41989" name="Text Box 5"/>
          <p:cNvSpPr txBox="1">
            <a:spLocks noChangeArrowheads="1"/>
          </p:cNvSpPr>
          <p:nvPr/>
        </p:nvSpPr>
        <p:spPr bwMode="auto">
          <a:xfrm>
            <a:off x="457200" y="2317750"/>
            <a:ext cx="4648200" cy="1187450"/>
          </a:xfrm>
          <a:prstGeom prst="rect">
            <a:avLst/>
          </a:prstGeom>
          <a:noFill/>
          <a:ln w="9525">
            <a:noFill/>
            <a:miter lim="800000"/>
            <a:headEnd/>
            <a:tailEnd/>
          </a:ln>
          <a:effectLst/>
        </p:spPr>
        <p:txBody>
          <a:bodyPr>
            <a:spAutoFit/>
          </a:bodyPr>
          <a:lstStyle/>
          <a:p>
            <a:pPr>
              <a:spcBef>
                <a:spcPct val="50000"/>
              </a:spcBef>
            </a:pPr>
            <a:r>
              <a:rPr lang="en-US" sz="2400" i="1">
                <a:solidFill>
                  <a:schemeClr val="tx2"/>
                </a:solidFill>
              </a:rPr>
              <a:t>S</a:t>
            </a:r>
            <a:r>
              <a:rPr lang="en-US" sz="2400">
                <a:solidFill>
                  <a:schemeClr val="tx2"/>
                </a:solidFill>
              </a:rPr>
              <a:t> is the surface of the box bounded by the planes </a:t>
            </a:r>
            <a:r>
              <a:rPr lang="en-US" sz="2400" i="1">
                <a:solidFill>
                  <a:schemeClr val="tx2"/>
                </a:solidFill>
              </a:rPr>
              <a:t>x</a:t>
            </a:r>
            <a:r>
              <a:rPr lang="en-US" sz="2400">
                <a:solidFill>
                  <a:schemeClr val="tx2"/>
                </a:solidFill>
              </a:rPr>
              <a:t> = 0,     </a:t>
            </a:r>
            <a:r>
              <a:rPr lang="en-US" sz="2400" i="1">
                <a:solidFill>
                  <a:schemeClr val="tx2"/>
                </a:solidFill>
              </a:rPr>
              <a:t>x</a:t>
            </a:r>
            <a:r>
              <a:rPr lang="en-US" sz="2400">
                <a:solidFill>
                  <a:schemeClr val="tx2"/>
                </a:solidFill>
              </a:rPr>
              <a:t> = 5, </a:t>
            </a:r>
            <a:r>
              <a:rPr lang="en-US" sz="2400" i="1">
                <a:solidFill>
                  <a:schemeClr val="tx2"/>
                </a:solidFill>
              </a:rPr>
              <a:t>y</a:t>
            </a:r>
            <a:r>
              <a:rPr lang="en-US" sz="2400">
                <a:solidFill>
                  <a:schemeClr val="tx2"/>
                </a:solidFill>
              </a:rPr>
              <a:t> = 0, </a:t>
            </a:r>
            <a:r>
              <a:rPr lang="en-US" sz="2400" i="1">
                <a:solidFill>
                  <a:schemeClr val="tx2"/>
                </a:solidFill>
              </a:rPr>
              <a:t>y</a:t>
            </a:r>
            <a:r>
              <a:rPr lang="en-US" sz="2400">
                <a:solidFill>
                  <a:schemeClr val="tx2"/>
                </a:solidFill>
              </a:rPr>
              <a:t> = 3, </a:t>
            </a:r>
            <a:r>
              <a:rPr lang="en-US" sz="2400" i="1">
                <a:solidFill>
                  <a:schemeClr val="tx2"/>
                </a:solidFill>
              </a:rPr>
              <a:t>z</a:t>
            </a:r>
            <a:r>
              <a:rPr lang="en-US" sz="2400">
                <a:solidFill>
                  <a:schemeClr val="tx2"/>
                </a:solidFill>
              </a:rPr>
              <a:t> = 0, </a:t>
            </a:r>
            <a:r>
              <a:rPr lang="en-US" sz="2400" i="1">
                <a:solidFill>
                  <a:schemeClr val="tx2"/>
                </a:solidFill>
              </a:rPr>
              <a:t>z</a:t>
            </a:r>
            <a:r>
              <a:rPr lang="en-US" sz="2400">
                <a:solidFill>
                  <a:schemeClr val="tx2"/>
                </a:solidFill>
              </a:rPr>
              <a:t> = 4.</a:t>
            </a:r>
          </a:p>
        </p:txBody>
      </p:sp>
      <p:sp>
        <p:nvSpPr>
          <p:cNvPr id="41991" name="Rectangle 7"/>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0" name="Object 6"/>
          <p:cNvGraphicFramePr>
            <a:graphicFrameLocks noChangeAspect="1"/>
          </p:cNvGraphicFramePr>
          <p:nvPr/>
        </p:nvGraphicFramePr>
        <p:xfrm>
          <a:off x="1752600" y="762000"/>
          <a:ext cx="1219200" cy="846138"/>
        </p:xfrm>
        <a:graphic>
          <a:graphicData uri="http://schemas.openxmlformats.org/presentationml/2006/ole">
            <p:oleObj spid="_x0000_s881667" name="Equation" r:id="rId6" imgW="545626" imgH="380670" progId="">
              <p:embed/>
            </p:oleObj>
          </a:graphicData>
        </a:graphic>
      </p:graphicFrame>
      <p:sp>
        <p:nvSpPr>
          <p:cNvPr id="41993" name="Rectangle 9"/>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2" name="Object 8"/>
          <p:cNvGraphicFramePr>
            <a:graphicFrameLocks noChangeAspect="1"/>
          </p:cNvGraphicFramePr>
          <p:nvPr/>
        </p:nvGraphicFramePr>
        <p:xfrm>
          <a:off x="533400" y="1676400"/>
          <a:ext cx="4419600" cy="558800"/>
        </p:xfrm>
        <a:graphic>
          <a:graphicData uri="http://schemas.openxmlformats.org/presentationml/2006/ole">
            <p:oleObj spid="_x0000_s881668" name="Equation" r:id="rId7" imgW="15113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61913"/>
            <a:ext cx="8229600" cy="1462087"/>
          </a:xfrm>
        </p:spPr>
        <p:txBody>
          <a:bodyPr>
            <a:spAutoFit/>
          </a:bodyPr>
          <a:lstStyle/>
          <a:p>
            <a:r>
              <a:rPr lang="en-US" sz="2400"/>
              <a:t>The slope of the tangent line to the graph of the exponential function </a:t>
            </a:r>
            <a:r>
              <a:rPr lang="en-US" sz="2400" i="1"/>
              <a:t>y</a:t>
            </a:r>
            <a:r>
              <a:rPr lang="en-US" sz="2400"/>
              <a:t> = 8</a:t>
            </a:r>
            <a:r>
              <a:rPr lang="en-US" sz="2400" i="1" baseline="50000"/>
              <a:t>x</a:t>
            </a:r>
            <a:r>
              <a:rPr lang="en-US" sz="2400"/>
              <a:t> at the point (0, 1) is                  . Estimate the slope to three decimal places. </a:t>
            </a:r>
          </a:p>
        </p:txBody>
      </p:sp>
      <p:graphicFrame>
        <p:nvGraphicFramePr>
          <p:cNvPr id="26627" name="TPChart"/>
          <p:cNvGraphicFramePr>
            <a:graphicFrameLocks noChangeAspect="1"/>
          </p:cNvGraphicFramePr>
          <p:nvPr/>
        </p:nvGraphicFramePr>
        <p:xfrm>
          <a:off x="4508500" y="1651000"/>
          <a:ext cx="4572000" cy="5143500"/>
        </p:xfrm>
        <a:graphic>
          <a:graphicData uri="http://schemas.openxmlformats.org/presentationml/2006/ole">
            <p:oleObj spid="_x0000_s87042"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2055813"/>
            <a:ext cx="4114800" cy="3500437"/>
          </a:xfrm>
        </p:spPr>
        <p:txBody>
          <a:bodyPr>
            <a:spAutoFit/>
          </a:bodyPr>
          <a:lstStyle/>
          <a:p>
            <a:pPr marL="609600" indent="-609600">
              <a:buFontTx/>
              <a:buAutoNum type="arabicPeriod"/>
            </a:pPr>
            <a:r>
              <a:rPr lang="en-US"/>
              <a:t>1.293</a:t>
            </a:r>
          </a:p>
          <a:p>
            <a:pPr marL="609600" indent="-609600">
              <a:buFontTx/>
              <a:buAutoNum type="arabicPeriod"/>
            </a:pPr>
            <a:r>
              <a:rPr lang="en-US"/>
              <a:t>2</a:t>
            </a:r>
          </a:p>
          <a:p>
            <a:pPr marL="609600" indent="-609600">
              <a:buFontTx/>
              <a:buAutoNum type="arabicPeriod"/>
            </a:pPr>
            <a:r>
              <a:rPr lang="en-US"/>
              <a:t>2.026</a:t>
            </a:r>
          </a:p>
          <a:p>
            <a:pPr marL="609600" indent="-609600">
              <a:buFontTx/>
              <a:buAutoNum type="arabicPeriod"/>
            </a:pPr>
            <a:r>
              <a:rPr lang="en-US"/>
              <a:t>1.568</a:t>
            </a:r>
          </a:p>
          <a:p>
            <a:pPr marL="609600" indent="-609600">
              <a:buFontTx/>
              <a:buAutoNum type="arabicPeriod"/>
            </a:pPr>
            <a:r>
              <a:rPr lang="en-US"/>
              <a:t>2.079</a:t>
            </a:r>
          </a:p>
          <a:p>
            <a:pPr marL="609600" indent="-609600">
              <a:buFontTx/>
              <a:buAutoNum type="arabicPeriod"/>
            </a:pPr>
            <a:r>
              <a:rPr lang="en-US"/>
              <a:t>2.556</a:t>
            </a:r>
          </a:p>
        </p:txBody>
      </p:sp>
      <p:sp>
        <p:nvSpPr>
          <p:cNvPr id="26630"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6858000" y="381000"/>
          <a:ext cx="1447800" cy="950913"/>
        </p:xfrm>
        <a:graphic>
          <a:graphicData uri="http://schemas.openxmlformats.org/presentationml/2006/ole">
            <p:oleObj spid="_x0000_s87043" name="Equation" r:id="rId6" imgW="5588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381000" y="7938"/>
            <a:ext cx="8686800" cy="2049462"/>
          </a:xfrm>
        </p:spPr>
        <p:txBody>
          <a:bodyPr>
            <a:spAutoFit/>
          </a:bodyPr>
          <a:lstStyle/>
          <a:p>
            <a:pPr>
              <a:lnSpc>
                <a:spcPct val="115000"/>
              </a:lnSpc>
            </a:pPr>
            <a:r>
              <a:rPr lang="en-US" sz="2400"/>
              <a:t>Use Green's Theorem to find the work done by the force</a:t>
            </a:r>
            <a:br>
              <a:rPr lang="en-US" sz="2400"/>
            </a:br>
            <a:r>
              <a:rPr lang="en-US" sz="2400"/>
              <a:t>                                                  in moving a particle from the origin along the </a:t>
            </a:r>
            <a:r>
              <a:rPr lang="en-US" sz="2400" i="1"/>
              <a:t>x</a:t>
            </a:r>
            <a:r>
              <a:rPr lang="en-US" sz="2400"/>
              <a:t>-axis to (3, 0) then along the line segment to (0, 3) and then back to the origin along the </a:t>
            </a:r>
            <a:r>
              <a:rPr lang="en-US" sz="2400" i="1"/>
              <a:t>y</a:t>
            </a:r>
            <a:r>
              <a:rPr lang="en-US" sz="2400"/>
              <a:t>-axis.</a:t>
            </a:r>
          </a:p>
        </p:txBody>
      </p:sp>
      <p:graphicFrame>
        <p:nvGraphicFramePr>
          <p:cNvPr id="43011" name="TPChart"/>
          <p:cNvGraphicFramePr>
            <a:graphicFrameLocks noChangeAspect="1"/>
          </p:cNvGraphicFramePr>
          <p:nvPr/>
        </p:nvGraphicFramePr>
        <p:xfrm>
          <a:off x="4876800" y="2057400"/>
          <a:ext cx="4267200" cy="4800600"/>
        </p:xfrm>
        <a:graphic>
          <a:graphicData uri="http://schemas.openxmlformats.org/presentationml/2006/ole">
            <p:oleObj spid="_x0000_s882690" name="Chart" r:id="rId5" imgW="4571989" imgH="5143584" progId="MSGraph.Chart.8">
              <p:embed followColorScheme="full"/>
            </p:oleObj>
          </a:graphicData>
        </a:graphic>
      </p:graphicFrame>
      <p:sp>
        <p:nvSpPr>
          <p:cNvPr id="43012"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49.5</a:t>
            </a:r>
          </a:p>
          <a:p>
            <a:pPr marL="609600" indent="-609600">
              <a:buFontTx/>
              <a:buAutoNum type="arabicPeriod"/>
            </a:pPr>
            <a:r>
              <a:rPr lang="en-US"/>
              <a:t>-1.5</a:t>
            </a:r>
          </a:p>
          <a:p>
            <a:pPr marL="609600" indent="-609600">
              <a:buFontTx/>
              <a:buAutoNum type="arabicPeriod"/>
            </a:pPr>
            <a:r>
              <a:rPr lang="en-US"/>
              <a:t>4.5</a:t>
            </a:r>
          </a:p>
          <a:p>
            <a:pPr marL="609600" indent="-609600">
              <a:buFontTx/>
              <a:buAutoNum type="arabicPeriod"/>
            </a:pPr>
            <a:r>
              <a:rPr lang="en-US"/>
              <a:t>-4.5</a:t>
            </a:r>
          </a:p>
          <a:p>
            <a:pPr marL="609600" indent="-609600">
              <a:buFontTx/>
              <a:buAutoNum type="arabicPeriod"/>
            </a:pPr>
            <a:r>
              <a:rPr lang="en-US"/>
              <a:t>-49.5</a:t>
            </a:r>
          </a:p>
        </p:txBody>
      </p:sp>
      <p:sp>
        <p:nvSpPr>
          <p:cNvPr id="4301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13" name="Object 5"/>
          <p:cNvGraphicFramePr>
            <a:graphicFrameLocks noChangeAspect="1"/>
          </p:cNvGraphicFramePr>
          <p:nvPr/>
        </p:nvGraphicFramePr>
        <p:xfrm>
          <a:off x="457200" y="685800"/>
          <a:ext cx="4114800" cy="566738"/>
        </p:xfrm>
        <a:graphic>
          <a:graphicData uri="http://schemas.openxmlformats.org/presentationml/2006/ole">
            <p:oleObj spid="_x0000_s882691" name="Equation" r:id="rId6" imgW="1548728" imgH="21580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15875"/>
            <a:ext cx="8229600" cy="1341438"/>
          </a:xfrm>
        </p:spPr>
        <p:txBody>
          <a:bodyPr>
            <a:spAutoFit/>
          </a:bodyPr>
          <a:lstStyle/>
          <a:p>
            <a:r>
              <a:rPr lang="en-US" sz="3200"/>
              <a:t>Which of the equations below is an equation of a plane?</a:t>
            </a:r>
          </a:p>
        </p:txBody>
      </p:sp>
      <p:graphicFrame>
        <p:nvGraphicFramePr>
          <p:cNvPr id="44035" name="TPChart"/>
          <p:cNvGraphicFramePr>
            <a:graphicFrameLocks noChangeAspect="1"/>
          </p:cNvGraphicFramePr>
          <p:nvPr/>
        </p:nvGraphicFramePr>
        <p:xfrm>
          <a:off x="5314950" y="1981200"/>
          <a:ext cx="3829050" cy="4876800"/>
        </p:xfrm>
        <a:graphic>
          <a:graphicData uri="http://schemas.openxmlformats.org/presentationml/2006/ole">
            <p:oleObj spid="_x0000_s883714"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304800" y="1447800"/>
            <a:ext cx="4114800" cy="14589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4403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717550" y="1363663"/>
          <a:ext cx="7512050" cy="661987"/>
        </p:xfrm>
        <a:graphic>
          <a:graphicData uri="http://schemas.openxmlformats.org/presentationml/2006/ole">
            <p:oleObj spid="_x0000_s883715" name="Equation" r:id="rId6" imgW="2451100" imgH="190500" progId="">
              <p:embed/>
            </p:oleObj>
          </a:graphicData>
        </a:graphic>
      </p:graphicFrame>
      <p:sp>
        <p:nvSpPr>
          <p:cNvPr id="4404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9" name="Object 7"/>
          <p:cNvGraphicFramePr>
            <a:graphicFrameLocks noChangeAspect="1"/>
          </p:cNvGraphicFramePr>
          <p:nvPr/>
        </p:nvGraphicFramePr>
        <p:xfrm>
          <a:off x="685800" y="2232025"/>
          <a:ext cx="4953000" cy="739775"/>
        </p:xfrm>
        <a:graphic>
          <a:graphicData uri="http://schemas.openxmlformats.org/presentationml/2006/ole">
            <p:oleObj spid="_x0000_s883716" name="Equation" r:id="rId7" imgW="16383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76200"/>
            <a:ext cx="8229600" cy="1828800"/>
          </a:xfrm>
        </p:spPr>
        <p:txBody>
          <a:bodyPr>
            <a:spAutoFit/>
          </a:bodyPr>
          <a:lstStyle/>
          <a:p>
            <a:r>
              <a:rPr lang="en-US" sz="3200"/>
              <a:t>Find the area of the part of the surface         </a:t>
            </a:r>
            <a:r>
              <a:rPr lang="en-US" sz="3200" i="1"/>
              <a:t>y</a:t>
            </a:r>
            <a:r>
              <a:rPr lang="en-US" sz="3200"/>
              <a:t> = 4</a:t>
            </a:r>
            <a:r>
              <a:rPr lang="en-US" sz="3200" i="1"/>
              <a:t>x</a:t>
            </a:r>
            <a:r>
              <a:rPr lang="en-US" sz="3200"/>
              <a:t> + </a:t>
            </a:r>
            <a:r>
              <a:rPr lang="en-US" sz="3200" i="1"/>
              <a:t>z</a:t>
            </a:r>
            <a:r>
              <a:rPr lang="en-US" sz="3200" baseline="30000"/>
              <a:t>2</a:t>
            </a:r>
            <a:r>
              <a:rPr lang="en-US" sz="3200"/>
              <a:t> that lies between the planes        </a:t>
            </a:r>
            <a:r>
              <a:rPr lang="en-US" sz="3200" i="1"/>
              <a:t>x</a:t>
            </a:r>
            <a:r>
              <a:rPr lang="en-US" sz="3200"/>
              <a:t> = 0, </a:t>
            </a:r>
            <a:r>
              <a:rPr lang="en-US" sz="3200" i="1"/>
              <a:t>x</a:t>
            </a:r>
            <a:r>
              <a:rPr lang="en-US" sz="3200"/>
              <a:t> = 7, </a:t>
            </a:r>
            <a:r>
              <a:rPr lang="en-US" sz="3200" i="1"/>
              <a:t>z</a:t>
            </a:r>
            <a:r>
              <a:rPr lang="en-US" sz="3200"/>
              <a:t> = 0, and </a:t>
            </a:r>
            <a:r>
              <a:rPr lang="en-US" sz="3200" i="1"/>
              <a:t>z</a:t>
            </a:r>
            <a:r>
              <a:rPr lang="en-US" sz="3200"/>
              <a:t> = 3.</a:t>
            </a:r>
          </a:p>
        </p:txBody>
      </p:sp>
      <p:graphicFrame>
        <p:nvGraphicFramePr>
          <p:cNvPr id="45059" name="TPChart"/>
          <p:cNvGraphicFramePr>
            <a:graphicFrameLocks noChangeAspect="1"/>
          </p:cNvGraphicFramePr>
          <p:nvPr/>
        </p:nvGraphicFramePr>
        <p:xfrm>
          <a:off x="4808538" y="1981200"/>
          <a:ext cx="4335462" cy="4876800"/>
        </p:xfrm>
        <a:graphic>
          <a:graphicData uri="http://schemas.openxmlformats.org/presentationml/2006/ole">
            <p:oleObj spid="_x0000_s884738"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2341563"/>
            <a:ext cx="4114800" cy="2916237"/>
          </a:xfrm>
        </p:spPr>
        <p:txBody>
          <a:bodyPr>
            <a:spAutoFit/>
          </a:bodyPr>
          <a:lstStyle/>
          <a:p>
            <a:pPr marL="609600" indent="-609600">
              <a:buFontTx/>
              <a:buAutoNum type="arabicPeriod"/>
            </a:pPr>
            <a:r>
              <a:rPr lang="en-US"/>
              <a:t>121.339</a:t>
            </a:r>
          </a:p>
          <a:p>
            <a:pPr marL="609600" indent="-609600">
              <a:buFontTx/>
              <a:buAutoNum type="arabicPeriod"/>
            </a:pPr>
            <a:r>
              <a:rPr lang="en-US"/>
              <a:t>113.269</a:t>
            </a:r>
          </a:p>
          <a:p>
            <a:pPr marL="609600" indent="-609600">
              <a:buFontTx/>
              <a:buAutoNum type="arabicPeriod"/>
            </a:pPr>
            <a:r>
              <a:rPr lang="en-US"/>
              <a:t>107.759</a:t>
            </a:r>
          </a:p>
          <a:p>
            <a:pPr marL="609600" indent="-609600">
              <a:buFontTx/>
              <a:buAutoNum type="arabicPeriod"/>
            </a:pPr>
            <a:r>
              <a:rPr lang="en-US"/>
              <a:t>110.234</a:t>
            </a:r>
          </a:p>
          <a:p>
            <a:pPr marL="609600" indent="-609600">
              <a:buFontTx/>
              <a:buAutoNum type="arabicPeriod"/>
            </a:pPr>
            <a:r>
              <a:rPr lang="en-US"/>
              <a:t>111.239</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74613"/>
            <a:ext cx="8229600" cy="1830387"/>
          </a:xfrm>
        </p:spPr>
        <p:txBody>
          <a:bodyPr>
            <a:spAutoFit/>
          </a:bodyPr>
          <a:lstStyle/>
          <a:p>
            <a:pPr>
              <a:lnSpc>
                <a:spcPct val="150000"/>
              </a:lnSpc>
            </a:pPr>
            <a:r>
              <a:rPr lang="en-US" sz="3200"/>
              <a:t>Evaluate                    , where </a:t>
            </a:r>
            <a:r>
              <a:rPr lang="en-US" sz="3200" i="1"/>
              <a:t>C</a:t>
            </a:r>
            <a:r>
              <a:rPr lang="en-US" sz="3200"/>
              <a:t> is given by</a:t>
            </a:r>
            <a:br>
              <a:rPr lang="en-US" sz="3200"/>
            </a:br>
            <a:r>
              <a:rPr lang="en-US" sz="3200"/>
              <a:t>                                                .</a:t>
            </a:r>
          </a:p>
        </p:txBody>
      </p:sp>
      <p:graphicFrame>
        <p:nvGraphicFramePr>
          <p:cNvPr id="46083" name="TPChart"/>
          <p:cNvGraphicFramePr>
            <a:graphicFrameLocks noChangeAspect="1"/>
          </p:cNvGraphicFramePr>
          <p:nvPr/>
        </p:nvGraphicFramePr>
        <p:xfrm>
          <a:off x="4605338" y="1752600"/>
          <a:ext cx="4538662" cy="5105400"/>
        </p:xfrm>
        <a:graphic>
          <a:graphicData uri="http://schemas.openxmlformats.org/presentationml/2006/ole">
            <p:oleObj spid="_x0000_s885762"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2362200"/>
            <a:ext cx="4114800" cy="2916238"/>
          </a:xfrm>
        </p:spPr>
        <p:txBody>
          <a:bodyPr>
            <a:spAutoFit/>
          </a:bodyPr>
          <a:lstStyle/>
          <a:p>
            <a:pPr marL="609600" indent="-609600">
              <a:buFontTx/>
              <a:buAutoNum type="arabicPeriod"/>
            </a:pPr>
            <a:r>
              <a:rPr lang="en-US"/>
              <a:t>193.93</a:t>
            </a:r>
          </a:p>
          <a:p>
            <a:pPr marL="609600" indent="-609600">
              <a:buFontTx/>
              <a:buAutoNum type="arabicPeriod"/>
            </a:pPr>
            <a:r>
              <a:rPr lang="en-US"/>
              <a:t>20.82</a:t>
            </a:r>
          </a:p>
          <a:p>
            <a:pPr marL="609600" indent="-609600">
              <a:buFontTx/>
              <a:buAutoNum type="arabicPeriod"/>
            </a:pPr>
            <a:r>
              <a:rPr lang="en-US"/>
              <a:t>208.23</a:t>
            </a:r>
          </a:p>
          <a:p>
            <a:pPr marL="609600" indent="-609600">
              <a:buFontTx/>
              <a:buAutoNum type="arabicPeriod"/>
            </a:pPr>
            <a:r>
              <a:rPr lang="en-US"/>
              <a:t>1,939.29</a:t>
            </a:r>
          </a:p>
          <a:p>
            <a:pPr marL="609600" indent="-609600">
              <a:buFontTx/>
              <a:buAutoNum type="arabicPeriod"/>
            </a:pPr>
            <a:r>
              <a:rPr lang="en-US"/>
              <a:t>225.25</a:t>
            </a:r>
          </a:p>
        </p:txBody>
      </p:sp>
      <p:sp>
        <p:nvSpPr>
          <p:cNvPr id="46086" name="Rectangle 6"/>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5" name="Object 5"/>
          <p:cNvGraphicFramePr>
            <a:graphicFrameLocks noChangeAspect="1"/>
          </p:cNvGraphicFramePr>
          <p:nvPr/>
        </p:nvGraphicFramePr>
        <p:xfrm>
          <a:off x="533400" y="1219200"/>
          <a:ext cx="5334000" cy="635000"/>
        </p:xfrm>
        <a:graphic>
          <a:graphicData uri="http://schemas.openxmlformats.org/presentationml/2006/ole">
            <p:oleObj spid="_x0000_s885763" name="Equation" r:id="rId6" imgW="1916868" imgH="228501" progId="">
              <p:embed/>
            </p:oleObj>
          </a:graphicData>
        </a:graphic>
      </p:graphicFrame>
      <p:sp>
        <p:nvSpPr>
          <p:cNvPr id="46088"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7" name="Object 7"/>
          <p:cNvGraphicFramePr>
            <a:graphicFrameLocks noChangeAspect="1"/>
          </p:cNvGraphicFramePr>
          <p:nvPr/>
        </p:nvGraphicFramePr>
        <p:xfrm>
          <a:off x="2209800" y="434975"/>
          <a:ext cx="2209800" cy="936625"/>
        </p:xfrm>
        <a:graphic>
          <a:graphicData uri="http://schemas.openxmlformats.org/presentationml/2006/ole">
            <p:oleObj spid="_x0000_s885764" name="Equation" r:id="rId7" imgW="9017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PQuestion"/>
          <p:cNvSpPr>
            <a:spLocks noGrp="1" noChangeArrowheads="1"/>
          </p:cNvSpPr>
          <p:nvPr>
            <p:ph type="title"/>
          </p:nvPr>
        </p:nvSpPr>
        <p:spPr>
          <a:xfrm>
            <a:off x="304800" y="76200"/>
            <a:ext cx="8686800" cy="1827213"/>
          </a:xfrm>
        </p:spPr>
        <p:txBody>
          <a:bodyPr>
            <a:spAutoFit/>
          </a:bodyPr>
          <a:lstStyle/>
          <a:p>
            <a:r>
              <a:rPr lang="en-US" sz="2400"/>
              <a:t>If a wire with linear density 6 lies along a space curve </a:t>
            </a:r>
            <a:r>
              <a:rPr lang="en-US" sz="2400" i="1"/>
              <a:t>C</a:t>
            </a:r>
            <a:r>
              <a:rPr lang="en-US" sz="2400"/>
              <a:t>, its </a:t>
            </a:r>
            <a:r>
              <a:rPr lang="en-US" sz="2400" b="1"/>
              <a:t>moment of inertia</a:t>
            </a:r>
            <a:r>
              <a:rPr lang="en-US" sz="2400"/>
              <a:t> about the </a:t>
            </a:r>
            <a:r>
              <a:rPr lang="en-US" sz="2400" i="1"/>
              <a:t>z</a:t>
            </a:r>
            <a:r>
              <a:rPr lang="en-US" sz="2400"/>
              <a:t>-axis is given by</a:t>
            </a:r>
            <a:br>
              <a:rPr lang="en-US" sz="2400"/>
            </a:br>
            <a:r>
              <a:rPr lang="en-US" sz="2400"/>
              <a:t>                              .</a:t>
            </a:r>
            <a:br>
              <a:rPr lang="en-US" sz="2400"/>
            </a:br>
            <a:endParaRPr lang="en-US" sz="2400"/>
          </a:p>
        </p:txBody>
      </p:sp>
      <p:graphicFrame>
        <p:nvGraphicFramePr>
          <p:cNvPr id="47107" name="TPChart"/>
          <p:cNvGraphicFramePr>
            <a:graphicFrameLocks noChangeAspect="1"/>
          </p:cNvGraphicFramePr>
          <p:nvPr/>
        </p:nvGraphicFramePr>
        <p:xfrm>
          <a:off x="5105400" y="1905000"/>
          <a:ext cx="4038600" cy="4953000"/>
        </p:xfrm>
        <a:graphic>
          <a:graphicData uri="http://schemas.openxmlformats.org/presentationml/2006/ole">
            <p:oleObj spid="_x0000_s886786" name="Chart" r:id="rId5" imgW="4571989" imgH="5143584" progId="MSGraph.Chart.8">
              <p:embed followColorScheme="full"/>
            </p:oleObj>
          </a:graphicData>
        </a:graphic>
      </p:graphicFrame>
      <p:sp>
        <p:nvSpPr>
          <p:cNvPr id="47108" name="TPAnswers" hidden="1"/>
          <p:cNvSpPr>
            <a:spLocks noGrp="1" noChangeArrowheads="1"/>
          </p:cNvSpPr>
          <p:nvPr>
            <p:ph type="body" idx="1"/>
            <p:custDataLst>
              <p:tags r:id="rId3"/>
            </p:custDataLst>
          </p:nvPr>
        </p:nvSpPr>
        <p:spPr>
          <a:xfrm>
            <a:off x="304800" y="70104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sp>
        <p:nvSpPr>
          <p:cNvPr id="4711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4711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4711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47116" name="Rectangle 12"/>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sp>
        <p:nvSpPr>
          <p:cNvPr id="47118" name="Rectangle 14"/>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571500" y="3632200"/>
            <a:ext cx="1295400" cy="895350"/>
            <a:chOff x="360" y="2122"/>
            <a:chExt cx="816" cy="564"/>
          </a:xfrm>
        </p:grpSpPr>
        <p:graphicFrame>
          <p:nvGraphicFramePr>
            <p:cNvPr id="47109" name="PSPic"/>
            <p:cNvGraphicFramePr>
              <a:graphicFrameLocks noChangeAspect="1"/>
            </p:cNvGraphicFramePr>
            <p:nvPr/>
          </p:nvGraphicFramePr>
          <p:xfrm>
            <a:off x="480" y="2362"/>
            <a:ext cx="696" cy="324"/>
          </p:xfrm>
          <a:graphic>
            <a:graphicData uri="http://schemas.openxmlformats.org/presentationml/2006/ole">
              <p:oleObj spid="_x0000_s886793" name="Equation" r:id="rId6" imgW="457200" imgH="215900" progId="">
                <p:embed/>
              </p:oleObj>
            </a:graphicData>
          </a:graphic>
        </p:graphicFrame>
        <p:sp>
          <p:nvSpPr>
            <p:cNvPr id="47119" name="PSText"/>
            <p:cNvSpPr txBox="1">
              <a:spLocks noChangeArrowheads="1"/>
            </p:cNvSpPr>
            <p:nvPr/>
          </p:nvSpPr>
          <p:spPr bwMode="auto">
            <a:xfrm>
              <a:off x="480" y="2122"/>
              <a:ext cx="400" cy="240"/>
            </a:xfrm>
            <a:prstGeom prst="rect">
              <a:avLst/>
            </a:prstGeom>
            <a:noFill/>
            <a:ln w="9525">
              <a:noFill/>
              <a:miter lim="800000"/>
              <a:headEnd/>
              <a:tailEnd/>
            </a:ln>
            <a:effectLst/>
          </p:spPr>
          <p:txBody>
            <a:bodyPr/>
            <a:lstStyle/>
            <a:p>
              <a:r>
                <a:rPr lang="en-US" sz="2400"/>
                <a:t>1.</a:t>
              </a:r>
            </a:p>
          </p:txBody>
        </p:sp>
        <p:sp>
          <p:nvSpPr>
            <p:cNvPr id="47120" name="PSArrow"/>
            <p:cNvSpPr>
              <a:spLocks noChangeArrowheads="1"/>
            </p:cNvSpPr>
            <p:nvPr/>
          </p:nvSpPr>
          <p:spPr bwMode="auto">
            <a:xfrm>
              <a:off x="360" y="228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3632200"/>
            <a:ext cx="1427163" cy="895350"/>
            <a:chOff x="1704" y="2122"/>
            <a:chExt cx="899" cy="564"/>
          </a:xfrm>
        </p:grpSpPr>
        <p:graphicFrame>
          <p:nvGraphicFramePr>
            <p:cNvPr id="47111" name="PSPic"/>
            <p:cNvGraphicFramePr>
              <a:graphicFrameLocks noChangeAspect="1"/>
            </p:cNvGraphicFramePr>
            <p:nvPr/>
          </p:nvGraphicFramePr>
          <p:xfrm>
            <a:off x="1824" y="2362"/>
            <a:ext cx="779" cy="324"/>
          </p:xfrm>
          <a:graphic>
            <a:graphicData uri="http://schemas.openxmlformats.org/presentationml/2006/ole">
              <p:oleObj spid="_x0000_s886792" name="Equation" r:id="rId7" imgW="508000" imgH="215900" progId="">
                <p:embed/>
              </p:oleObj>
            </a:graphicData>
          </a:graphic>
        </p:graphicFrame>
        <p:sp>
          <p:nvSpPr>
            <p:cNvPr id="47122" name="PSText"/>
            <p:cNvSpPr txBox="1">
              <a:spLocks noChangeArrowheads="1"/>
            </p:cNvSpPr>
            <p:nvPr/>
          </p:nvSpPr>
          <p:spPr bwMode="auto">
            <a:xfrm>
              <a:off x="1824" y="2122"/>
              <a:ext cx="400" cy="240"/>
            </a:xfrm>
            <a:prstGeom prst="rect">
              <a:avLst/>
            </a:prstGeom>
            <a:noFill/>
            <a:ln w="9525">
              <a:noFill/>
              <a:miter lim="800000"/>
              <a:headEnd/>
              <a:tailEnd/>
            </a:ln>
            <a:effectLst/>
          </p:spPr>
          <p:txBody>
            <a:bodyPr/>
            <a:lstStyle/>
            <a:p>
              <a:r>
                <a:rPr lang="en-US" sz="2400"/>
                <a:t>2.</a:t>
              </a:r>
            </a:p>
          </p:txBody>
        </p:sp>
        <p:sp>
          <p:nvSpPr>
            <p:cNvPr id="47123" name="PSArrow"/>
            <p:cNvSpPr>
              <a:spLocks noChangeArrowheads="1"/>
            </p:cNvSpPr>
            <p:nvPr/>
          </p:nvSpPr>
          <p:spPr bwMode="auto">
            <a:xfrm>
              <a:off x="1704" y="228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638300" y="4606925"/>
            <a:ext cx="1073150" cy="895350"/>
            <a:chOff x="1032" y="2736"/>
            <a:chExt cx="676" cy="564"/>
          </a:xfrm>
        </p:grpSpPr>
        <p:graphicFrame>
          <p:nvGraphicFramePr>
            <p:cNvPr id="47113" name="PSPic"/>
            <p:cNvGraphicFramePr>
              <a:graphicFrameLocks noChangeAspect="1"/>
            </p:cNvGraphicFramePr>
            <p:nvPr/>
          </p:nvGraphicFramePr>
          <p:xfrm>
            <a:off x="1152" y="2976"/>
            <a:ext cx="556" cy="324"/>
          </p:xfrm>
          <a:graphic>
            <a:graphicData uri="http://schemas.openxmlformats.org/presentationml/2006/ole">
              <p:oleObj spid="_x0000_s886791" name="Equation" r:id="rId8" imgW="368300" imgH="215900" progId="">
                <p:embed/>
              </p:oleObj>
            </a:graphicData>
          </a:graphic>
        </p:graphicFrame>
        <p:sp>
          <p:nvSpPr>
            <p:cNvPr id="47125" name="PSText"/>
            <p:cNvSpPr txBox="1">
              <a:spLocks noChangeArrowheads="1"/>
            </p:cNvSpPr>
            <p:nvPr/>
          </p:nvSpPr>
          <p:spPr bwMode="auto">
            <a:xfrm>
              <a:off x="1152" y="2736"/>
              <a:ext cx="400" cy="240"/>
            </a:xfrm>
            <a:prstGeom prst="rect">
              <a:avLst/>
            </a:prstGeom>
            <a:noFill/>
            <a:ln w="9525">
              <a:noFill/>
              <a:miter lim="800000"/>
              <a:headEnd/>
              <a:tailEnd/>
            </a:ln>
            <a:effectLst/>
          </p:spPr>
          <p:txBody>
            <a:bodyPr/>
            <a:lstStyle/>
            <a:p>
              <a:r>
                <a:rPr lang="en-US" sz="2400"/>
                <a:t>3.</a:t>
              </a:r>
            </a:p>
          </p:txBody>
        </p:sp>
        <p:sp>
          <p:nvSpPr>
            <p:cNvPr id="47126" name="PSArrow"/>
            <p:cNvSpPr>
              <a:spLocks noChangeArrowheads="1"/>
            </p:cNvSpPr>
            <p:nvPr/>
          </p:nvSpPr>
          <p:spPr bwMode="auto">
            <a:xfrm>
              <a:off x="1032" y="289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5521325"/>
            <a:ext cx="1295400" cy="879475"/>
            <a:chOff x="408" y="3312"/>
            <a:chExt cx="816" cy="554"/>
          </a:xfrm>
        </p:grpSpPr>
        <p:graphicFrame>
          <p:nvGraphicFramePr>
            <p:cNvPr id="47115" name="PSPic"/>
            <p:cNvGraphicFramePr>
              <a:graphicFrameLocks noChangeAspect="1"/>
            </p:cNvGraphicFramePr>
            <p:nvPr/>
          </p:nvGraphicFramePr>
          <p:xfrm>
            <a:off x="528" y="3552"/>
            <a:ext cx="696" cy="314"/>
          </p:xfrm>
          <a:graphic>
            <a:graphicData uri="http://schemas.openxmlformats.org/presentationml/2006/ole">
              <p:oleObj spid="_x0000_s886790" name="Equation" r:id="rId9" imgW="457002" imgH="203112" progId="">
                <p:embed/>
              </p:oleObj>
            </a:graphicData>
          </a:graphic>
        </p:graphicFrame>
        <p:sp>
          <p:nvSpPr>
            <p:cNvPr id="47128" name="PSText"/>
            <p:cNvSpPr txBox="1">
              <a:spLocks noChangeArrowheads="1"/>
            </p:cNvSpPr>
            <p:nvPr/>
          </p:nvSpPr>
          <p:spPr bwMode="auto">
            <a:xfrm>
              <a:off x="528" y="3312"/>
              <a:ext cx="400" cy="240"/>
            </a:xfrm>
            <a:prstGeom prst="rect">
              <a:avLst/>
            </a:prstGeom>
            <a:noFill/>
            <a:ln w="9525">
              <a:noFill/>
              <a:miter lim="800000"/>
              <a:headEnd/>
              <a:tailEnd/>
            </a:ln>
            <a:effectLst/>
          </p:spPr>
          <p:txBody>
            <a:bodyPr/>
            <a:lstStyle/>
            <a:p>
              <a:r>
                <a:rPr lang="en-US" sz="2400"/>
                <a:t>4.</a:t>
              </a:r>
            </a:p>
          </p:txBody>
        </p:sp>
        <p:sp>
          <p:nvSpPr>
            <p:cNvPr id="47129" name="PSArrow"/>
            <p:cNvSpPr>
              <a:spLocks noChangeArrowheads="1"/>
            </p:cNvSpPr>
            <p:nvPr/>
          </p:nvSpPr>
          <p:spPr bwMode="auto">
            <a:xfrm>
              <a:off x="408"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5521325"/>
            <a:ext cx="1257300" cy="879475"/>
            <a:chOff x="1704" y="3312"/>
            <a:chExt cx="792" cy="554"/>
          </a:xfrm>
        </p:grpSpPr>
        <p:graphicFrame>
          <p:nvGraphicFramePr>
            <p:cNvPr id="47117" name="PSPic"/>
            <p:cNvGraphicFramePr>
              <a:graphicFrameLocks noChangeAspect="1"/>
            </p:cNvGraphicFramePr>
            <p:nvPr/>
          </p:nvGraphicFramePr>
          <p:xfrm>
            <a:off x="1824" y="3552"/>
            <a:ext cx="672" cy="314"/>
          </p:xfrm>
          <a:graphic>
            <a:graphicData uri="http://schemas.openxmlformats.org/presentationml/2006/ole">
              <p:oleObj spid="_x0000_s886789" name="Equation" r:id="rId10" imgW="444500" imgH="203200" progId="">
                <p:embed/>
              </p:oleObj>
            </a:graphicData>
          </a:graphic>
        </p:graphicFrame>
        <p:sp>
          <p:nvSpPr>
            <p:cNvPr id="47131" name="PSText"/>
            <p:cNvSpPr txBox="1">
              <a:spLocks noChangeArrowheads="1"/>
            </p:cNvSpPr>
            <p:nvPr/>
          </p:nvSpPr>
          <p:spPr bwMode="auto">
            <a:xfrm>
              <a:off x="1824" y="3312"/>
              <a:ext cx="400" cy="240"/>
            </a:xfrm>
            <a:prstGeom prst="rect">
              <a:avLst/>
            </a:prstGeom>
            <a:noFill/>
            <a:ln w="9525">
              <a:noFill/>
              <a:miter lim="800000"/>
              <a:headEnd/>
              <a:tailEnd/>
            </a:ln>
            <a:effectLst/>
          </p:spPr>
          <p:txBody>
            <a:bodyPr/>
            <a:lstStyle/>
            <a:p>
              <a:r>
                <a:rPr lang="en-US" sz="2400"/>
                <a:t>5.</a:t>
              </a:r>
            </a:p>
          </p:txBody>
        </p:sp>
        <p:sp>
          <p:nvSpPr>
            <p:cNvPr id="47132" name="PSArrow"/>
            <p:cNvSpPr>
              <a:spLocks noChangeArrowheads="1"/>
            </p:cNvSpPr>
            <p:nvPr/>
          </p:nvSpPr>
          <p:spPr bwMode="auto">
            <a:xfrm>
              <a:off x="1704"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7134" name="Text Box 30"/>
          <p:cNvSpPr txBox="1">
            <a:spLocks noChangeArrowheads="1"/>
          </p:cNvSpPr>
          <p:nvPr/>
        </p:nvSpPr>
        <p:spPr bwMode="auto">
          <a:xfrm>
            <a:off x="304800" y="1981200"/>
            <a:ext cx="5105400" cy="1370013"/>
          </a:xfrm>
          <a:prstGeom prst="rect">
            <a:avLst/>
          </a:prstGeom>
          <a:noFill/>
          <a:ln w="9525">
            <a:noFill/>
            <a:miter lim="800000"/>
            <a:headEnd/>
            <a:tailEnd/>
          </a:ln>
          <a:effectLst/>
        </p:spPr>
        <p:txBody>
          <a:bodyPr>
            <a:spAutoFit/>
          </a:bodyPr>
          <a:lstStyle/>
          <a:p>
            <a:pPr>
              <a:spcBef>
                <a:spcPct val="50000"/>
              </a:spcBef>
            </a:pPr>
            <a:r>
              <a:rPr lang="en-US" sz="2400">
                <a:solidFill>
                  <a:schemeClr val="tx2"/>
                </a:solidFill>
              </a:rPr>
              <a:t>Find the moment of inertia for the wire in the shape of the helix</a:t>
            </a:r>
          </a:p>
          <a:p>
            <a:pPr>
              <a:spcBef>
                <a:spcPct val="50000"/>
              </a:spcBef>
            </a:pPr>
            <a:r>
              <a:rPr lang="en-US" sz="2400">
                <a:solidFill>
                  <a:schemeClr val="tx2"/>
                </a:solidFill>
              </a:rPr>
              <a:t>                                                         .</a:t>
            </a:r>
          </a:p>
        </p:txBody>
      </p:sp>
      <p:sp>
        <p:nvSpPr>
          <p:cNvPr id="47136" name="Rectangle 32"/>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35" name="Object 31"/>
          <p:cNvGraphicFramePr>
            <a:graphicFrameLocks noChangeAspect="1"/>
          </p:cNvGraphicFramePr>
          <p:nvPr/>
        </p:nvGraphicFramePr>
        <p:xfrm>
          <a:off x="365125" y="1057275"/>
          <a:ext cx="2454275" cy="889000"/>
        </p:xfrm>
        <a:graphic>
          <a:graphicData uri="http://schemas.openxmlformats.org/presentationml/2006/ole">
            <p:oleObj spid="_x0000_s886787" name="Equation" r:id="rId11" imgW="1155700" imgH="419100" progId="">
              <p:embed/>
            </p:oleObj>
          </a:graphicData>
        </a:graphic>
      </p:graphicFrame>
      <p:sp>
        <p:nvSpPr>
          <p:cNvPr id="47138" name="Rectangle 3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7137" name="Object 33"/>
          <p:cNvGraphicFramePr>
            <a:graphicFrameLocks noChangeAspect="1"/>
          </p:cNvGraphicFramePr>
          <p:nvPr/>
        </p:nvGraphicFramePr>
        <p:xfrm>
          <a:off x="152400" y="2817813"/>
          <a:ext cx="5105400" cy="473075"/>
        </p:xfrm>
        <a:graphic>
          <a:graphicData uri="http://schemas.openxmlformats.org/presentationml/2006/ole">
            <p:oleObj spid="_x0000_s886788" name="Equation" r:id="rId12" imgW="22987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7107" grpId="0"/>
    </p:bld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333375"/>
            <a:ext cx="8229600" cy="1647825"/>
          </a:xfrm>
        </p:spPr>
        <p:txBody>
          <a:bodyPr>
            <a:spAutoFit/>
          </a:bodyPr>
          <a:lstStyle/>
          <a:p>
            <a:r>
              <a:rPr lang="en-US" sz="2800"/>
              <a:t>Let                  , where                                            . Which of the following equations does the line segment from (0, 0) to (0,   ) satisfy?</a:t>
            </a:r>
          </a:p>
        </p:txBody>
      </p:sp>
      <p:graphicFrame>
        <p:nvGraphicFramePr>
          <p:cNvPr id="48131" name="TPChart"/>
          <p:cNvGraphicFramePr>
            <a:graphicFrameLocks noChangeAspect="1"/>
          </p:cNvGraphicFramePr>
          <p:nvPr/>
        </p:nvGraphicFramePr>
        <p:xfrm>
          <a:off x="4673600" y="1828800"/>
          <a:ext cx="4470400" cy="5029200"/>
        </p:xfrm>
        <a:graphic>
          <a:graphicData uri="http://schemas.openxmlformats.org/presentationml/2006/ole">
            <p:oleObj spid="_x0000_s887810"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2362200"/>
            <a:ext cx="4114800" cy="3681413"/>
          </a:xfrm>
        </p:spPr>
        <p:txBody>
          <a:bodyPr>
            <a:spAutoFit/>
          </a:bodyPr>
          <a:lstStyle/>
          <a:p>
            <a:pPr marL="609600" indent="-609600">
              <a:spcAft>
                <a:spcPct val="250000"/>
              </a:spcAft>
              <a:buFontTx/>
              <a:buAutoNum type="arabicPeriod"/>
            </a:pPr>
            <a:r>
              <a:rPr lang="en-US" sz="2800"/>
              <a:t>x</a:t>
            </a:r>
          </a:p>
          <a:p>
            <a:pPr marL="609600" indent="-609600">
              <a:spcAft>
                <a:spcPct val="250000"/>
              </a:spcAft>
              <a:buFontTx/>
              <a:buAutoNum type="arabicPeriod"/>
            </a:pPr>
            <a:r>
              <a:rPr lang="en-US" sz="2800"/>
              <a:t>x</a:t>
            </a:r>
          </a:p>
          <a:p>
            <a:pPr marL="609600" indent="-609600">
              <a:spcAft>
                <a:spcPct val="250000"/>
              </a:spcAft>
              <a:buFontTx/>
              <a:buAutoNum type="arabicPeriod"/>
            </a:pPr>
            <a:r>
              <a:rPr lang="en-US" sz="2800"/>
              <a:t>none of these </a:t>
            </a:r>
          </a:p>
        </p:txBody>
      </p:sp>
      <p:sp>
        <p:nvSpPr>
          <p:cNvPr id="48134" name="Rectangle 6"/>
          <p:cNvSpPr>
            <a:spLocks noChangeArrowheads="1"/>
          </p:cNvSpPr>
          <p:nvPr/>
        </p:nvSpPr>
        <p:spPr bwMode="auto">
          <a:xfrm>
            <a:off x="0" y="33639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3" name="Object 5"/>
          <p:cNvGraphicFramePr>
            <a:graphicFrameLocks noChangeAspect="1"/>
          </p:cNvGraphicFramePr>
          <p:nvPr/>
        </p:nvGraphicFramePr>
        <p:xfrm>
          <a:off x="4495800" y="1524000"/>
          <a:ext cx="457200" cy="457200"/>
        </p:xfrm>
        <a:graphic>
          <a:graphicData uri="http://schemas.openxmlformats.org/presentationml/2006/ole">
            <p:oleObj spid="_x0000_s887811" name="Equation" r:id="rId6" imgW="127055" imgH="127055" progId="">
              <p:embed/>
            </p:oleObj>
          </a:graphicData>
        </a:graphic>
      </p:graphicFrame>
      <p:sp>
        <p:nvSpPr>
          <p:cNvPr id="48136"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5" name="Object 7"/>
          <p:cNvGraphicFramePr>
            <a:graphicFrameLocks noChangeAspect="1"/>
          </p:cNvGraphicFramePr>
          <p:nvPr/>
        </p:nvGraphicFramePr>
        <p:xfrm>
          <a:off x="1192213" y="485775"/>
          <a:ext cx="1550987" cy="733425"/>
        </p:xfrm>
        <a:graphic>
          <a:graphicData uri="http://schemas.openxmlformats.org/presentationml/2006/ole">
            <p:oleObj spid="_x0000_s887812" name="Equation" r:id="rId7" imgW="405872" imgH="190252" progId="">
              <p:embed/>
            </p:oleObj>
          </a:graphicData>
        </a:graphic>
      </p:graphicFrame>
      <p:sp>
        <p:nvSpPr>
          <p:cNvPr id="48138"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7" name="Object 9"/>
          <p:cNvGraphicFramePr>
            <a:graphicFrameLocks noChangeAspect="1"/>
          </p:cNvGraphicFramePr>
          <p:nvPr/>
        </p:nvGraphicFramePr>
        <p:xfrm>
          <a:off x="4114800" y="485775"/>
          <a:ext cx="4191000" cy="733425"/>
        </p:xfrm>
        <a:graphic>
          <a:graphicData uri="http://schemas.openxmlformats.org/presentationml/2006/ole">
            <p:oleObj spid="_x0000_s887813" name="Equation" r:id="rId8" imgW="1091726" imgH="190417" progId="">
              <p:embed/>
            </p:oleObj>
          </a:graphicData>
        </a:graphic>
      </p:graphicFrame>
      <p:sp>
        <p:nvSpPr>
          <p:cNvPr id="48140"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9" name="Object 11"/>
          <p:cNvGraphicFramePr>
            <a:graphicFrameLocks noChangeAspect="1"/>
          </p:cNvGraphicFramePr>
          <p:nvPr/>
        </p:nvGraphicFramePr>
        <p:xfrm>
          <a:off x="990600" y="2209800"/>
          <a:ext cx="2443163" cy="1389063"/>
        </p:xfrm>
        <a:graphic>
          <a:graphicData uri="http://schemas.openxmlformats.org/presentationml/2006/ole">
            <p:oleObj spid="_x0000_s887814" name="Equation" r:id="rId9" imgW="673100" imgH="381000" progId="">
              <p:embed/>
            </p:oleObj>
          </a:graphicData>
        </a:graphic>
      </p:graphicFrame>
      <p:sp>
        <p:nvSpPr>
          <p:cNvPr id="48142"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41" name="Object 13"/>
          <p:cNvGraphicFramePr>
            <a:graphicFrameLocks noChangeAspect="1"/>
          </p:cNvGraphicFramePr>
          <p:nvPr/>
        </p:nvGraphicFramePr>
        <p:xfrm>
          <a:off x="990600" y="3810000"/>
          <a:ext cx="2362200" cy="1389063"/>
        </p:xfrm>
        <a:graphic>
          <a:graphicData uri="http://schemas.openxmlformats.org/presentationml/2006/ole">
            <p:oleObj spid="_x0000_s887815" name="Equation" r:id="rId10" imgW="6477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104775"/>
            <a:ext cx="8229600" cy="1647825"/>
          </a:xfrm>
        </p:spPr>
        <p:txBody>
          <a:bodyPr>
            <a:spAutoFit/>
          </a:bodyPr>
          <a:lstStyle/>
          <a:p>
            <a:r>
              <a:rPr lang="en-US" sz="2800"/>
              <a:t>Find the area of the part of the surface </a:t>
            </a:r>
            <a:r>
              <a:rPr lang="en-US" sz="2800" i="1"/>
              <a:t>y</a:t>
            </a:r>
            <a:r>
              <a:rPr lang="en-US" sz="2800"/>
              <a:t> = 4</a:t>
            </a:r>
            <a:r>
              <a:rPr lang="en-US" sz="2800" i="1"/>
              <a:t>x</a:t>
            </a:r>
            <a:r>
              <a:rPr lang="en-US" sz="2800"/>
              <a:t> + </a:t>
            </a:r>
            <a:r>
              <a:rPr lang="en-US" sz="2800" i="1"/>
              <a:t>z</a:t>
            </a:r>
            <a:r>
              <a:rPr lang="en-US" sz="2800" baseline="30000"/>
              <a:t>2</a:t>
            </a:r>
            <a:r>
              <a:rPr lang="en-US" sz="2800"/>
              <a:t>  that lies between the planes </a:t>
            </a:r>
            <a:r>
              <a:rPr lang="en-US" sz="2800" i="1"/>
              <a:t>x</a:t>
            </a:r>
            <a:r>
              <a:rPr lang="en-US" sz="2800"/>
              <a:t> = 0,  </a:t>
            </a:r>
            <a:r>
              <a:rPr lang="en-US" sz="2800" i="1"/>
              <a:t>x</a:t>
            </a:r>
            <a:r>
              <a:rPr lang="en-US" sz="2800"/>
              <a:t> = 4,  </a:t>
            </a:r>
            <a:r>
              <a:rPr lang="en-US" sz="2800" i="1"/>
              <a:t>z</a:t>
            </a:r>
            <a:r>
              <a:rPr lang="en-US" sz="2800"/>
              <a:t> = 0, and </a:t>
            </a:r>
            <a:r>
              <a:rPr lang="en-US" sz="2800" i="1"/>
              <a:t>z</a:t>
            </a:r>
            <a:r>
              <a:rPr lang="en-US" sz="2800"/>
              <a:t> = 1.</a:t>
            </a:r>
          </a:p>
        </p:txBody>
      </p:sp>
      <p:graphicFrame>
        <p:nvGraphicFramePr>
          <p:cNvPr id="49155" name="TPChart"/>
          <p:cNvGraphicFramePr>
            <a:graphicFrameLocks noChangeAspect="1"/>
          </p:cNvGraphicFramePr>
          <p:nvPr/>
        </p:nvGraphicFramePr>
        <p:xfrm>
          <a:off x="4508500" y="1651000"/>
          <a:ext cx="4572000" cy="5143500"/>
        </p:xfrm>
        <a:graphic>
          <a:graphicData uri="http://schemas.openxmlformats.org/presentationml/2006/ole">
            <p:oleObj spid="_x0000_s888834"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2112963"/>
            <a:ext cx="4114800" cy="2916237"/>
          </a:xfrm>
        </p:spPr>
        <p:txBody>
          <a:bodyPr>
            <a:spAutoFit/>
          </a:bodyPr>
          <a:lstStyle/>
          <a:p>
            <a:pPr marL="609600" indent="-609600">
              <a:buFontTx/>
              <a:buAutoNum type="arabicPeriod"/>
            </a:pPr>
            <a:r>
              <a:rPr lang="en-US"/>
              <a:t>19.148</a:t>
            </a:r>
          </a:p>
          <a:p>
            <a:pPr marL="609600" indent="-609600">
              <a:buFontTx/>
              <a:buAutoNum type="arabicPeriod"/>
            </a:pPr>
            <a:r>
              <a:rPr lang="en-US"/>
              <a:t>17.118</a:t>
            </a:r>
          </a:p>
          <a:p>
            <a:pPr marL="609600" indent="-609600">
              <a:buFontTx/>
              <a:buAutoNum type="arabicPeriod"/>
            </a:pPr>
            <a:r>
              <a:rPr lang="en-US"/>
              <a:t>13.638</a:t>
            </a:r>
          </a:p>
          <a:p>
            <a:pPr marL="609600" indent="-609600">
              <a:buFontTx/>
              <a:buAutoNum type="arabicPeriod"/>
            </a:pPr>
            <a:r>
              <a:rPr lang="en-US"/>
              <a:t>27.218</a:t>
            </a:r>
          </a:p>
          <a:p>
            <a:pPr marL="609600" indent="-609600">
              <a:buFontTx/>
              <a:buAutoNum type="arabicPeriod"/>
            </a:pPr>
            <a:r>
              <a:rPr lang="en-US"/>
              <a:t>16.113</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4763"/>
            <a:ext cx="8229600" cy="2890837"/>
          </a:xfrm>
        </p:spPr>
        <p:txBody>
          <a:bodyPr>
            <a:spAutoFit/>
          </a:bodyPr>
          <a:lstStyle/>
          <a:p>
            <a:pPr>
              <a:lnSpc>
                <a:spcPct val="115000"/>
              </a:lnSpc>
            </a:pPr>
            <a:r>
              <a:rPr lang="en-US" sz="2400"/>
              <a:t>Calculate the work done by the force field</a:t>
            </a:r>
            <a:br>
              <a:rPr lang="en-US" sz="2400"/>
            </a:br>
            <a:r>
              <a:rPr lang="en-US" sz="2400"/>
              <a:t>                                                                                       when a particle moves under its influence around the edge of the part of the sphere                           that lies in the first octant, in a counterclockwise direction as viewed from above.</a:t>
            </a:r>
          </a:p>
        </p:txBody>
      </p:sp>
      <p:graphicFrame>
        <p:nvGraphicFramePr>
          <p:cNvPr id="50179" name="TPChart"/>
          <p:cNvGraphicFramePr>
            <a:graphicFrameLocks noChangeAspect="1"/>
          </p:cNvGraphicFramePr>
          <p:nvPr/>
        </p:nvGraphicFramePr>
        <p:xfrm>
          <a:off x="5151438" y="2514600"/>
          <a:ext cx="3862387" cy="4343400"/>
        </p:xfrm>
        <a:graphic>
          <a:graphicData uri="http://schemas.openxmlformats.org/presentationml/2006/ole">
            <p:oleObj spid="_x0000_s889858"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457200" y="3297238"/>
            <a:ext cx="4114800" cy="2570162"/>
          </a:xfrm>
        </p:spPr>
        <p:txBody>
          <a:bodyPr>
            <a:spAutoFit/>
          </a:bodyPr>
          <a:lstStyle/>
          <a:p>
            <a:pPr marL="609600" indent="-609600">
              <a:buFontTx/>
              <a:buAutoNum type="arabicPeriod"/>
            </a:pPr>
            <a:r>
              <a:rPr lang="en-US" sz="2800"/>
              <a:t>512</a:t>
            </a:r>
            <a:r>
              <a:rPr lang="el-GR" sz="2800" i="1">
                <a:cs typeface="Arial" charset="0"/>
              </a:rPr>
              <a:t>π</a:t>
            </a:r>
          </a:p>
          <a:p>
            <a:pPr marL="609600" indent="-609600">
              <a:buFontTx/>
              <a:buAutoNum type="arabicPeriod"/>
            </a:pPr>
            <a:r>
              <a:rPr lang="en-US" sz="2800"/>
              <a:t>85.33</a:t>
            </a:r>
          </a:p>
          <a:p>
            <a:pPr marL="609600" indent="-609600">
              <a:buFontTx/>
              <a:buAutoNum type="arabicPeriod"/>
            </a:pPr>
            <a:r>
              <a:rPr lang="en-US" sz="2800"/>
              <a:t>170.67</a:t>
            </a:r>
          </a:p>
          <a:p>
            <a:pPr marL="609600" indent="-609600">
              <a:buFontTx/>
              <a:buAutoNum type="arabicPeriod"/>
            </a:pPr>
            <a:r>
              <a:rPr lang="en-US" sz="2800"/>
              <a:t>170.67</a:t>
            </a:r>
            <a:r>
              <a:rPr lang="el-GR" sz="2800" i="1">
                <a:cs typeface="Arial" charset="0"/>
              </a:rPr>
              <a:t>π</a:t>
            </a:r>
            <a:endParaRPr lang="en-US" sz="2800"/>
          </a:p>
          <a:p>
            <a:pPr marL="609600" indent="-609600">
              <a:buFontTx/>
              <a:buAutoNum type="arabicPeriod"/>
            </a:pPr>
            <a:r>
              <a:rPr lang="en-US" sz="2800"/>
              <a:t>85</a:t>
            </a:r>
            <a:r>
              <a:rPr lang="el-GR" sz="2800" i="1">
                <a:cs typeface="Arial" charset="0"/>
              </a:rPr>
              <a:t>π</a:t>
            </a:r>
            <a:endParaRPr lang="en-US" sz="2800" i="1">
              <a:cs typeface="Arial" charset="0"/>
            </a:endParaRPr>
          </a:p>
        </p:txBody>
      </p:sp>
      <p:sp>
        <p:nvSpPr>
          <p:cNvPr id="5018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1" name="Object 5"/>
          <p:cNvGraphicFramePr>
            <a:graphicFrameLocks noChangeAspect="1"/>
          </p:cNvGraphicFramePr>
          <p:nvPr/>
        </p:nvGraphicFramePr>
        <p:xfrm>
          <a:off x="3810000" y="1539875"/>
          <a:ext cx="2133600" cy="517525"/>
        </p:xfrm>
        <a:graphic>
          <a:graphicData uri="http://schemas.openxmlformats.org/presentationml/2006/ole">
            <p:oleObj spid="_x0000_s889859" name="Equation" r:id="rId6" imgW="876300" imgH="215900" progId="">
              <p:embed/>
            </p:oleObj>
          </a:graphicData>
        </a:graphic>
      </p:graphicFrame>
      <p:sp>
        <p:nvSpPr>
          <p:cNvPr id="5018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3" name="Object 7"/>
          <p:cNvGraphicFramePr>
            <a:graphicFrameLocks noChangeAspect="1"/>
          </p:cNvGraphicFramePr>
          <p:nvPr/>
        </p:nvGraphicFramePr>
        <p:xfrm>
          <a:off x="533400" y="685800"/>
          <a:ext cx="7010400" cy="539750"/>
        </p:xfrm>
        <a:graphic>
          <a:graphicData uri="http://schemas.openxmlformats.org/presentationml/2006/ole">
            <p:oleObj spid="_x0000_s889860" name="Equation" r:id="rId7" imgW="27559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PAnswers"/>
          <p:cNvSpPr>
            <a:spLocks noGrp="1" noChangeArrowheads="1"/>
          </p:cNvSpPr>
          <p:nvPr>
            <p:ph type="body" idx="1"/>
            <p:custDataLst>
              <p:tags r:id="rId3"/>
            </p:custDataLst>
          </p:nvPr>
        </p:nvSpPr>
        <p:spPr>
          <a:xfrm>
            <a:off x="228600" y="2551113"/>
            <a:ext cx="5867400" cy="3524250"/>
          </a:xfrm>
          <a:solidFill>
            <a:schemeClr val="bg1"/>
          </a:solidFill>
        </p:spPr>
        <p:txBody>
          <a:bodyPr>
            <a:spAutoFit/>
          </a:bodyPr>
          <a:lstStyle/>
          <a:p>
            <a:pPr marL="609600" indent="-609600">
              <a:spcAft>
                <a:spcPct val="300000"/>
              </a:spcAft>
              <a:buFontTx/>
              <a:buAutoNum type="arabicPeriod"/>
            </a:pPr>
            <a:r>
              <a:rPr lang="en-US" sz="2400"/>
              <a:t>x</a:t>
            </a:r>
          </a:p>
          <a:p>
            <a:pPr marL="609600" indent="-609600">
              <a:spcAft>
                <a:spcPct val="300000"/>
              </a:spcAft>
              <a:buFontTx/>
              <a:buAutoNum type="arabicPeriod"/>
            </a:pPr>
            <a:r>
              <a:rPr lang="en-US" sz="2400"/>
              <a:t>                   , a is a constant vector</a:t>
            </a:r>
          </a:p>
          <a:p>
            <a:pPr marL="609600" indent="-609600">
              <a:spcAft>
                <a:spcPct val="300000"/>
              </a:spcAft>
              <a:buFontTx/>
              <a:buAutoNum type="arabicPeriod"/>
            </a:pPr>
            <a:r>
              <a:rPr lang="en-US" sz="2400"/>
              <a:t>x</a:t>
            </a:r>
          </a:p>
        </p:txBody>
      </p:sp>
      <p:sp>
        <p:nvSpPr>
          <p:cNvPr id="52226" name="TPQuestion"/>
          <p:cNvSpPr>
            <a:spLocks noGrp="1" noChangeArrowheads="1"/>
          </p:cNvSpPr>
          <p:nvPr>
            <p:ph type="title"/>
          </p:nvPr>
        </p:nvSpPr>
        <p:spPr>
          <a:xfrm>
            <a:off x="457200" y="76200"/>
            <a:ext cx="8229600" cy="2192338"/>
          </a:xfrm>
        </p:spPr>
        <p:txBody>
          <a:bodyPr>
            <a:spAutoFit/>
          </a:bodyPr>
          <a:lstStyle/>
          <a:p>
            <a:r>
              <a:rPr lang="en-US" sz="2400"/>
              <a:t>Assume that </a:t>
            </a:r>
            <a:r>
              <a:rPr lang="en-US" sz="2400" i="1"/>
              <a:t>S</a:t>
            </a:r>
            <a:r>
              <a:rPr lang="en-US" sz="2400"/>
              <a:t> and </a:t>
            </a:r>
            <a:r>
              <a:rPr lang="en-US" sz="2400" b="1"/>
              <a:t>F</a:t>
            </a:r>
            <a:r>
              <a:rPr lang="en-US" sz="2400"/>
              <a:t> satisfy the conditions of the Divergence Theorem and the scalar functions and components of the vector fields have continuous second-order partial derivatives. Which of the following expressions is equal to zero?</a:t>
            </a:r>
          </a:p>
        </p:txBody>
      </p:sp>
      <p:graphicFrame>
        <p:nvGraphicFramePr>
          <p:cNvPr id="52227" name="TPChart"/>
          <p:cNvGraphicFramePr>
            <a:graphicFrameLocks noChangeAspect="1"/>
          </p:cNvGraphicFramePr>
          <p:nvPr/>
        </p:nvGraphicFramePr>
        <p:xfrm>
          <a:off x="5181600" y="2057400"/>
          <a:ext cx="3962400" cy="4800600"/>
        </p:xfrm>
        <a:graphic>
          <a:graphicData uri="http://schemas.openxmlformats.org/presentationml/2006/ole">
            <p:oleObj spid="_x0000_s890882" name="Chart" r:id="rId5" imgW="4571989" imgH="5143584" progId="MSGraph.Chart.8">
              <p:embed followColorScheme="full"/>
            </p:oleObj>
          </a:graphicData>
        </a:graphic>
      </p:graphicFrame>
      <p:sp>
        <p:nvSpPr>
          <p:cNvPr id="52230"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29" name="Object 5"/>
          <p:cNvGraphicFramePr>
            <a:graphicFrameLocks noChangeAspect="1"/>
          </p:cNvGraphicFramePr>
          <p:nvPr/>
        </p:nvGraphicFramePr>
        <p:xfrm>
          <a:off x="685800" y="2365375"/>
          <a:ext cx="3124200" cy="1139825"/>
        </p:xfrm>
        <a:graphic>
          <a:graphicData uri="http://schemas.openxmlformats.org/presentationml/2006/ole">
            <p:oleObj spid="_x0000_s890883" name="Equation" r:id="rId6" imgW="1041400" imgH="381000" progId="">
              <p:embed/>
            </p:oleObj>
          </a:graphicData>
        </a:graphic>
      </p:graphicFrame>
      <p:sp>
        <p:nvSpPr>
          <p:cNvPr id="52232" name="Rectangle 8"/>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1" name="Object 7"/>
          <p:cNvGraphicFramePr>
            <a:graphicFrameLocks noChangeAspect="1"/>
          </p:cNvGraphicFramePr>
          <p:nvPr/>
        </p:nvGraphicFramePr>
        <p:xfrm>
          <a:off x="685800" y="3886200"/>
          <a:ext cx="1981200" cy="1138238"/>
        </p:xfrm>
        <a:graphic>
          <a:graphicData uri="http://schemas.openxmlformats.org/presentationml/2006/ole">
            <p:oleObj spid="_x0000_s890884" name="Equation" r:id="rId7" imgW="660113" imgH="380835" progId="">
              <p:embed/>
            </p:oleObj>
          </a:graphicData>
        </a:graphic>
      </p:graphicFrame>
      <p:sp>
        <p:nvSpPr>
          <p:cNvPr id="52234"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2233" name="Object 9"/>
          <p:cNvGraphicFramePr>
            <a:graphicFrameLocks noChangeAspect="1"/>
          </p:cNvGraphicFramePr>
          <p:nvPr/>
        </p:nvGraphicFramePr>
        <p:xfrm>
          <a:off x="685800" y="5581650"/>
          <a:ext cx="4495800" cy="1123950"/>
        </p:xfrm>
        <a:graphic>
          <a:graphicData uri="http://schemas.openxmlformats.org/presentationml/2006/ole">
            <p:oleObj spid="_x0000_s890885" name="Equation" r:id="rId8" imgW="15240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2227" grpId="0"/>
    </p:bld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96838"/>
            <a:ext cx="8229600" cy="1731962"/>
          </a:xfrm>
        </p:spPr>
        <p:txBody>
          <a:bodyPr>
            <a:spAutoFit/>
          </a:bodyPr>
          <a:lstStyle/>
          <a:p>
            <a:pPr>
              <a:lnSpc>
                <a:spcPct val="140000"/>
              </a:lnSpc>
            </a:pPr>
            <a:r>
              <a:rPr lang="en-US" sz="3200"/>
              <a:t>Evaluate               , where </a:t>
            </a:r>
            <a:r>
              <a:rPr lang="en-US" sz="3200" i="1"/>
              <a:t>C</a:t>
            </a:r>
            <a:r>
              <a:rPr lang="en-US" sz="3200"/>
              <a:t> is the right half of the circle                     .</a:t>
            </a:r>
          </a:p>
        </p:txBody>
      </p:sp>
      <p:graphicFrame>
        <p:nvGraphicFramePr>
          <p:cNvPr id="53251" name="TPChart"/>
          <p:cNvGraphicFramePr>
            <a:graphicFrameLocks noChangeAspect="1"/>
          </p:cNvGraphicFramePr>
          <p:nvPr/>
        </p:nvGraphicFramePr>
        <p:xfrm>
          <a:off x="4741863" y="1905000"/>
          <a:ext cx="4402137" cy="4953000"/>
        </p:xfrm>
        <a:graphic>
          <a:graphicData uri="http://schemas.openxmlformats.org/presentationml/2006/ole">
            <p:oleObj spid="_x0000_s891906" name="Chart" r:id="rId5" imgW="4571989" imgH="5143584" progId="MSGraph.Chart.8">
              <p:embed followColorScheme="full"/>
            </p:oleObj>
          </a:graphicData>
        </a:graphic>
      </p:graphicFrame>
      <p:sp>
        <p:nvSpPr>
          <p:cNvPr id="53252" name="TPAnswers"/>
          <p:cNvSpPr>
            <a:spLocks noGrp="1" noChangeArrowheads="1"/>
          </p:cNvSpPr>
          <p:nvPr>
            <p:ph type="body" idx="1"/>
            <p:custDataLst>
              <p:tags r:id="rId3"/>
            </p:custDataLst>
          </p:nvPr>
        </p:nvSpPr>
        <p:spPr>
          <a:xfrm>
            <a:off x="457200" y="2265363"/>
            <a:ext cx="4114800" cy="2916237"/>
          </a:xfrm>
        </p:spPr>
        <p:txBody>
          <a:bodyPr>
            <a:spAutoFit/>
          </a:bodyPr>
          <a:lstStyle/>
          <a:p>
            <a:pPr marL="609600" indent="-609600">
              <a:buFontTx/>
              <a:buAutoNum type="arabicPeriod"/>
            </a:pPr>
            <a:r>
              <a:rPr lang="en-US"/>
              <a:t>0.8</a:t>
            </a:r>
          </a:p>
          <a:p>
            <a:pPr marL="609600" indent="-609600">
              <a:buFontTx/>
              <a:buAutoNum type="arabicPeriod"/>
            </a:pPr>
            <a:r>
              <a:rPr lang="en-US"/>
              <a:t>267.0</a:t>
            </a:r>
          </a:p>
          <a:p>
            <a:pPr marL="609600" indent="-609600">
              <a:buFontTx/>
              <a:buAutoNum type="arabicPeriod"/>
            </a:pPr>
            <a:r>
              <a:rPr lang="en-US"/>
              <a:t>25.6</a:t>
            </a:r>
          </a:p>
          <a:p>
            <a:pPr marL="609600" indent="-609600">
              <a:buFontTx/>
              <a:buAutoNum type="arabicPeriod"/>
            </a:pPr>
            <a:r>
              <a:rPr lang="en-US"/>
              <a:t>97.4</a:t>
            </a:r>
          </a:p>
          <a:p>
            <a:pPr marL="609600" indent="-609600">
              <a:buFontTx/>
              <a:buAutoNum type="arabicPeriod"/>
            </a:pPr>
            <a:r>
              <a:rPr lang="en-US"/>
              <a:t>90.4</a:t>
            </a:r>
          </a:p>
        </p:txBody>
      </p:sp>
      <p:sp>
        <p:nvSpPr>
          <p:cNvPr id="53254"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3" name="Object 5"/>
          <p:cNvGraphicFramePr>
            <a:graphicFrameLocks noChangeAspect="1"/>
          </p:cNvGraphicFramePr>
          <p:nvPr/>
        </p:nvGraphicFramePr>
        <p:xfrm>
          <a:off x="2209800" y="152400"/>
          <a:ext cx="1600200" cy="1157288"/>
        </p:xfrm>
        <a:graphic>
          <a:graphicData uri="http://schemas.openxmlformats.org/presentationml/2006/ole">
            <p:oleObj spid="_x0000_s891907" name="Equation" r:id="rId6" imgW="545863" imgH="393529" progId="">
              <p:embed/>
            </p:oleObj>
          </a:graphicData>
        </a:graphic>
      </p:graphicFrame>
      <p:sp>
        <p:nvSpPr>
          <p:cNvPr id="5325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255" name="Object 7"/>
          <p:cNvGraphicFramePr>
            <a:graphicFrameLocks noChangeAspect="1"/>
          </p:cNvGraphicFramePr>
          <p:nvPr/>
        </p:nvGraphicFramePr>
        <p:xfrm>
          <a:off x="2743200" y="1066800"/>
          <a:ext cx="2286000" cy="769938"/>
        </p:xfrm>
        <a:graphic>
          <a:graphicData uri="http://schemas.openxmlformats.org/presentationml/2006/ole">
            <p:oleObj spid="_x0000_s891908" name="Equation" r:id="rId7" imgW="634449" imgH="215713"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114300"/>
            <a:ext cx="8229600" cy="1465263"/>
          </a:xfrm>
        </p:spPr>
        <p:txBody>
          <a:bodyPr>
            <a:spAutoFit/>
          </a:bodyPr>
          <a:lstStyle/>
          <a:p>
            <a:r>
              <a:rPr lang="en-US" sz="3600"/>
              <a:t>Find an equation of the tangent line to curve </a:t>
            </a:r>
            <a:r>
              <a:rPr lang="en-US" sz="3600" i="1"/>
              <a:t>y</a:t>
            </a:r>
            <a:r>
              <a:rPr lang="en-US" sz="3600"/>
              <a:t> = </a:t>
            </a:r>
            <a:r>
              <a:rPr lang="en-US" sz="3600" i="1"/>
              <a:t>x</a:t>
            </a:r>
            <a:r>
              <a:rPr lang="en-US" sz="3600" baseline="42000"/>
              <a:t>3</a:t>
            </a:r>
            <a:r>
              <a:rPr lang="en-US" sz="3600"/>
              <a:t> – 2</a:t>
            </a:r>
            <a:r>
              <a:rPr lang="en-US" sz="3600" i="1"/>
              <a:t>x</a:t>
            </a:r>
            <a:r>
              <a:rPr lang="en-US" sz="3600"/>
              <a:t> at the point (2, 4).</a:t>
            </a:r>
          </a:p>
        </p:txBody>
      </p:sp>
      <p:graphicFrame>
        <p:nvGraphicFramePr>
          <p:cNvPr id="27651" name="TPChart"/>
          <p:cNvGraphicFramePr>
            <a:graphicFrameLocks noChangeAspect="1"/>
          </p:cNvGraphicFramePr>
          <p:nvPr/>
        </p:nvGraphicFramePr>
        <p:xfrm>
          <a:off x="4508500" y="1651000"/>
          <a:ext cx="4572000" cy="5143500"/>
        </p:xfrm>
        <a:graphic>
          <a:graphicData uri="http://schemas.openxmlformats.org/presentationml/2006/ole">
            <p:oleObj spid="_x0000_s88066" name="Chart" r:id="rId5" imgW="4571989" imgH="5143584" progId="MSGraph.Chart.8">
              <p:embed followColorScheme="full"/>
            </p:oleObj>
          </a:graphicData>
        </a:graphic>
      </p:graphicFrame>
      <p:sp>
        <p:nvSpPr>
          <p:cNvPr id="27652"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 </a:t>
            </a:r>
            <a:r>
              <a:rPr lang="en-US" i="1"/>
              <a:t>y = </a:t>
            </a:r>
            <a:r>
              <a:rPr lang="en-US"/>
              <a:t>16 - 10</a:t>
            </a:r>
            <a:r>
              <a:rPr lang="en-US" i="1"/>
              <a:t>x</a:t>
            </a:r>
          </a:p>
          <a:p>
            <a:pPr marL="609600" indent="-609600">
              <a:buFontTx/>
              <a:buAutoNum type="arabicPeriod"/>
            </a:pPr>
            <a:r>
              <a:rPr lang="en-US"/>
              <a:t> </a:t>
            </a:r>
            <a:r>
              <a:rPr lang="en-US" i="1"/>
              <a:t>y = </a:t>
            </a:r>
            <a:r>
              <a:rPr lang="en-US"/>
              <a:t>10</a:t>
            </a:r>
            <a:r>
              <a:rPr lang="en-US" i="1"/>
              <a:t>x</a:t>
            </a:r>
            <a:r>
              <a:rPr lang="en-US"/>
              <a:t> - 8</a:t>
            </a:r>
          </a:p>
          <a:p>
            <a:pPr marL="609600" indent="-609600">
              <a:buFontTx/>
              <a:buAutoNum type="arabicPeriod"/>
            </a:pPr>
            <a:r>
              <a:rPr lang="en-US"/>
              <a:t> </a:t>
            </a:r>
            <a:r>
              <a:rPr lang="en-US" i="1"/>
              <a:t>y = x</a:t>
            </a:r>
            <a:r>
              <a:rPr lang="en-US"/>
              <a:t> - 16</a:t>
            </a:r>
          </a:p>
          <a:p>
            <a:pPr marL="609600" indent="-609600">
              <a:buFontTx/>
              <a:buAutoNum type="arabicPeriod"/>
            </a:pPr>
            <a:r>
              <a:rPr lang="en-US"/>
              <a:t> </a:t>
            </a:r>
            <a:r>
              <a:rPr lang="en-US" i="1"/>
              <a:t>y = </a:t>
            </a:r>
            <a:r>
              <a:rPr lang="en-US"/>
              <a:t>10</a:t>
            </a:r>
            <a:r>
              <a:rPr lang="en-US" i="1"/>
              <a:t>x</a:t>
            </a:r>
            <a:r>
              <a:rPr lang="en-US"/>
              <a:t> - 16</a:t>
            </a:r>
          </a:p>
          <a:p>
            <a:pPr marL="609600" indent="-609600">
              <a:buFontTx/>
              <a:buAutoNum type="arabicPeriod"/>
            </a:pPr>
            <a:r>
              <a:rPr lang="en-US"/>
              <a:t> none of these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104775"/>
            <a:ext cx="8229600" cy="1647825"/>
          </a:xfrm>
        </p:spPr>
        <p:txBody>
          <a:bodyPr>
            <a:spAutoFit/>
          </a:bodyPr>
          <a:lstStyle/>
          <a:p>
            <a:r>
              <a:rPr lang="en-US" sz="2800"/>
              <a:t>A thin wire is bent into the shape of a semicircle</a:t>
            </a:r>
            <a:br>
              <a:rPr lang="en-US" sz="2800"/>
            </a:br>
            <a:r>
              <a:rPr lang="en-US" sz="2800"/>
              <a:t>                              .  If the linear density is 3, find the mass of the wire.</a:t>
            </a:r>
          </a:p>
        </p:txBody>
      </p:sp>
      <p:graphicFrame>
        <p:nvGraphicFramePr>
          <p:cNvPr id="54275" name="TPChart"/>
          <p:cNvGraphicFramePr>
            <a:graphicFrameLocks noChangeAspect="1"/>
          </p:cNvGraphicFramePr>
          <p:nvPr/>
        </p:nvGraphicFramePr>
        <p:xfrm>
          <a:off x="4741863" y="1905000"/>
          <a:ext cx="4402137" cy="4953000"/>
        </p:xfrm>
        <a:graphic>
          <a:graphicData uri="http://schemas.openxmlformats.org/presentationml/2006/ole">
            <p:oleObj spid="_x0000_s892930" name="Chart" r:id="rId5" imgW="4571989" imgH="5143584" progId="MSGraph.Chart.8">
              <p:embed followColorScheme="full"/>
            </p:oleObj>
          </a:graphicData>
        </a:graphic>
      </p:graphicFrame>
      <p:sp>
        <p:nvSpPr>
          <p:cNvPr id="54276" name="TPAnswers" hidden="1"/>
          <p:cNvSpPr>
            <a:spLocks noGrp="1" noChangeArrowheads="1"/>
          </p:cNvSpPr>
          <p:nvPr>
            <p:ph type="body" idx="1"/>
            <p:custDataLst>
              <p:tags r:id="rId3"/>
            </p:custDataLst>
          </p:nvPr>
        </p:nvSpPr>
        <p:spPr>
          <a:xfrm>
            <a:off x="2286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54278"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4282"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54284"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4286" name="Rectangle 14"/>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4288" name="Rectangle 1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723900" y="2590800"/>
            <a:ext cx="1071563" cy="930275"/>
            <a:chOff x="456" y="1632"/>
            <a:chExt cx="675" cy="586"/>
          </a:xfrm>
        </p:grpSpPr>
        <p:graphicFrame>
          <p:nvGraphicFramePr>
            <p:cNvPr id="54277" name="PSPic"/>
            <p:cNvGraphicFramePr>
              <a:graphicFrameLocks noChangeAspect="1"/>
            </p:cNvGraphicFramePr>
            <p:nvPr/>
          </p:nvGraphicFramePr>
          <p:xfrm>
            <a:off x="576" y="1872"/>
            <a:ext cx="555" cy="346"/>
          </p:xfrm>
          <a:graphic>
            <a:graphicData uri="http://schemas.openxmlformats.org/presentationml/2006/ole">
              <p:oleObj spid="_x0000_s892936" name="Equation" r:id="rId6" imgW="241195" imgH="152334" progId="">
                <p:embed/>
              </p:oleObj>
            </a:graphicData>
          </a:graphic>
        </p:graphicFrame>
        <p:sp>
          <p:nvSpPr>
            <p:cNvPr id="54289" name="PSText"/>
            <p:cNvSpPr txBox="1">
              <a:spLocks noChangeArrowheads="1"/>
            </p:cNvSpPr>
            <p:nvPr/>
          </p:nvSpPr>
          <p:spPr bwMode="auto">
            <a:xfrm>
              <a:off x="576" y="1632"/>
              <a:ext cx="400" cy="240"/>
            </a:xfrm>
            <a:prstGeom prst="rect">
              <a:avLst/>
            </a:prstGeom>
            <a:noFill/>
            <a:ln w="9525">
              <a:noFill/>
              <a:miter lim="800000"/>
              <a:headEnd/>
              <a:tailEnd/>
            </a:ln>
            <a:effectLst/>
          </p:spPr>
          <p:txBody>
            <a:bodyPr/>
            <a:lstStyle/>
            <a:p>
              <a:r>
                <a:rPr lang="en-US" sz="2400"/>
                <a:t>1.</a:t>
              </a:r>
            </a:p>
          </p:txBody>
        </p:sp>
        <p:sp>
          <p:nvSpPr>
            <p:cNvPr id="54290" name="PSArrow"/>
            <p:cNvSpPr>
              <a:spLocks noChangeArrowheads="1"/>
            </p:cNvSpPr>
            <p:nvPr/>
          </p:nvSpPr>
          <p:spPr bwMode="auto">
            <a:xfrm>
              <a:off x="456"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09900" y="2590800"/>
            <a:ext cx="1071563" cy="1066800"/>
            <a:chOff x="1896" y="1632"/>
            <a:chExt cx="675" cy="672"/>
          </a:xfrm>
        </p:grpSpPr>
        <p:graphicFrame>
          <p:nvGraphicFramePr>
            <p:cNvPr id="54281" name="PSPic"/>
            <p:cNvGraphicFramePr>
              <a:graphicFrameLocks noChangeAspect="1"/>
            </p:cNvGraphicFramePr>
            <p:nvPr/>
          </p:nvGraphicFramePr>
          <p:xfrm>
            <a:off x="2016" y="1872"/>
            <a:ext cx="555" cy="432"/>
          </p:xfrm>
          <a:graphic>
            <a:graphicData uri="http://schemas.openxmlformats.org/presentationml/2006/ole">
              <p:oleObj spid="_x0000_s892935" name="Equation" r:id="rId7" imgW="241195" imgH="190417" progId="">
                <p:embed/>
              </p:oleObj>
            </a:graphicData>
          </a:graphic>
        </p:graphicFrame>
        <p:sp>
          <p:nvSpPr>
            <p:cNvPr id="54292" name="PSText"/>
            <p:cNvSpPr txBox="1">
              <a:spLocks noChangeArrowheads="1"/>
            </p:cNvSpPr>
            <p:nvPr/>
          </p:nvSpPr>
          <p:spPr bwMode="auto">
            <a:xfrm>
              <a:off x="2016" y="1632"/>
              <a:ext cx="400" cy="240"/>
            </a:xfrm>
            <a:prstGeom prst="rect">
              <a:avLst/>
            </a:prstGeom>
            <a:noFill/>
            <a:ln w="9525">
              <a:noFill/>
              <a:miter lim="800000"/>
              <a:headEnd/>
              <a:tailEnd/>
            </a:ln>
            <a:effectLst/>
          </p:spPr>
          <p:txBody>
            <a:bodyPr/>
            <a:lstStyle/>
            <a:p>
              <a:r>
                <a:rPr lang="en-US" sz="2400"/>
                <a:t>2.</a:t>
              </a:r>
            </a:p>
          </p:txBody>
        </p:sp>
        <p:sp>
          <p:nvSpPr>
            <p:cNvPr id="54293" name="PSArrow"/>
            <p:cNvSpPr>
              <a:spLocks noChangeArrowheads="1"/>
            </p:cNvSpPr>
            <p:nvPr/>
          </p:nvSpPr>
          <p:spPr bwMode="auto">
            <a:xfrm>
              <a:off x="1896" y="179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790700" y="3886200"/>
            <a:ext cx="876300" cy="928688"/>
            <a:chOff x="1128" y="2448"/>
            <a:chExt cx="552" cy="585"/>
          </a:xfrm>
        </p:grpSpPr>
        <p:graphicFrame>
          <p:nvGraphicFramePr>
            <p:cNvPr id="54283" name="PSPic"/>
            <p:cNvGraphicFramePr>
              <a:graphicFrameLocks noChangeAspect="1"/>
            </p:cNvGraphicFramePr>
            <p:nvPr/>
          </p:nvGraphicFramePr>
          <p:xfrm>
            <a:off x="1248" y="2688"/>
            <a:ext cx="432" cy="345"/>
          </p:xfrm>
          <a:graphic>
            <a:graphicData uri="http://schemas.openxmlformats.org/presentationml/2006/ole">
              <p:oleObj spid="_x0000_s892934" name="Equation" r:id="rId8" imgW="190417" imgH="152334" progId="">
                <p:embed/>
              </p:oleObj>
            </a:graphicData>
          </a:graphic>
        </p:graphicFrame>
        <p:sp>
          <p:nvSpPr>
            <p:cNvPr id="54295" name="PSText"/>
            <p:cNvSpPr txBox="1">
              <a:spLocks noChangeArrowheads="1"/>
            </p:cNvSpPr>
            <p:nvPr/>
          </p:nvSpPr>
          <p:spPr bwMode="auto">
            <a:xfrm>
              <a:off x="1248" y="2448"/>
              <a:ext cx="400" cy="240"/>
            </a:xfrm>
            <a:prstGeom prst="rect">
              <a:avLst/>
            </a:prstGeom>
            <a:noFill/>
            <a:ln w="9525">
              <a:noFill/>
              <a:miter lim="800000"/>
              <a:headEnd/>
              <a:tailEnd/>
            </a:ln>
            <a:effectLst/>
          </p:spPr>
          <p:txBody>
            <a:bodyPr/>
            <a:lstStyle/>
            <a:p>
              <a:r>
                <a:rPr lang="en-US" sz="2400"/>
                <a:t>3.</a:t>
              </a:r>
            </a:p>
          </p:txBody>
        </p:sp>
        <p:sp>
          <p:nvSpPr>
            <p:cNvPr id="54296" name="PSArrow"/>
            <p:cNvSpPr>
              <a:spLocks noChangeArrowheads="1"/>
            </p:cNvSpPr>
            <p:nvPr/>
          </p:nvSpPr>
          <p:spPr bwMode="auto">
            <a:xfrm>
              <a:off x="1128"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800100" y="5105400"/>
            <a:ext cx="876300" cy="928688"/>
            <a:chOff x="504" y="3216"/>
            <a:chExt cx="552" cy="585"/>
          </a:xfrm>
        </p:grpSpPr>
        <p:graphicFrame>
          <p:nvGraphicFramePr>
            <p:cNvPr id="54285" name="PSPic"/>
            <p:cNvGraphicFramePr>
              <a:graphicFrameLocks noChangeAspect="1"/>
            </p:cNvGraphicFramePr>
            <p:nvPr/>
          </p:nvGraphicFramePr>
          <p:xfrm>
            <a:off x="624" y="3456"/>
            <a:ext cx="432" cy="345"/>
          </p:xfrm>
          <a:graphic>
            <a:graphicData uri="http://schemas.openxmlformats.org/presentationml/2006/ole">
              <p:oleObj spid="_x0000_s892933" name="Equation" r:id="rId9" imgW="190417" imgH="152334" progId="">
                <p:embed/>
              </p:oleObj>
            </a:graphicData>
          </a:graphic>
        </p:graphicFrame>
        <p:sp>
          <p:nvSpPr>
            <p:cNvPr id="54298" name="PSText"/>
            <p:cNvSpPr txBox="1">
              <a:spLocks noChangeArrowheads="1"/>
            </p:cNvSpPr>
            <p:nvPr/>
          </p:nvSpPr>
          <p:spPr bwMode="auto">
            <a:xfrm>
              <a:off x="624" y="3216"/>
              <a:ext cx="400" cy="240"/>
            </a:xfrm>
            <a:prstGeom prst="rect">
              <a:avLst/>
            </a:prstGeom>
            <a:noFill/>
            <a:ln w="9525">
              <a:noFill/>
              <a:miter lim="800000"/>
              <a:headEnd/>
              <a:tailEnd/>
            </a:ln>
            <a:effectLst/>
          </p:spPr>
          <p:txBody>
            <a:bodyPr/>
            <a:lstStyle/>
            <a:p>
              <a:r>
                <a:rPr lang="en-US" sz="2400"/>
                <a:t>4.</a:t>
              </a:r>
            </a:p>
          </p:txBody>
        </p:sp>
        <p:sp>
          <p:nvSpPr>
            <p:cNvPr id="54299" name="PSArrow"/>
            <p:cNvSpPr>
              <a:spLocks noChangeArrowheads="1"/>
            </p:cNvSpPr>
            <p:nvPr/>
          </p:nvSpPr>
          <p:spPr bwMode="auto">
            <a:xfrm>
              <a:off x="50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009900" y="5105400"/>
            <a:ext cx="876300" cy="928688"/>
            <a:chOff x="1896" y="3216"/>
            <a:chExt cx="552" cy="585"/>
          </a:xfrm>
        </p:grpSpPr>
        <p:graphicFrame>
          <p:nvGraphicFramePr>
            <p:cNvPr id="54287" name="PSPic"/>
            <p:cNvGraphicFramePr>
              <a:graphicFrameLocks noChangeAspect="1"/>
            </p:cNvGraphicFramePr>
            <p:nvPr/>
          </p:nvGraphicFramePr>
          <p:xfrm>
            <a:off x="2016" y="3456"/>
            <a:ext cx="432" cy="345"/>
          </p:xfrm>
          <a:graphic>
            <a:graphicData uri="http://schemas.openxmlformats.org/presentationml/2006/ole">
              <p:oleObj spid="_x0000_s892932" name="Equation" r:id="rId10" imgW="190417" imgH="152334" progId="">
                <p:embed/>
              </p:oleObj>
            </a:graphicData>
          </a:graphic>
        </p:graphicFrame>
        <p:sp>
          <p:nvSpPr>
            <p:cNvPr id="54301" name="PSText"/>
            <p:cNvSpPr txBox="1">
              <a:spLocks noChangeArrowheads="1"/>
            </p:cNvSpPr>
            <p:nvPr/>
          </p:nvSpPr>
          <p:spPr bwMode="auto">
            <a:xfrm>
              <a:off x="2016" y="3216"/>
              <a:ext cx="400" cy="240"/>
            </a:xfrm>
            <a:prstGeom prst="rect">
              <a:avLst/>
            </a:prstGeom>
            <a:noFill/>
            <a:ln w="9525">
              <a:noFill/>
              <a:miter lim="800000"/>
              <a:headEnd/>
              <a:tailEnd/>
            </a:ln>
            <a:effectLst/>
          </p:spPr>
          <p:txBody>
            <a:bodyPr/>
            <a:lstStyle/>
            <a:p>
              <a:r>
                <a:rPr lang="en-US" sz="2400"/>
                <a:t>5.</a:t>
              </a:r>
            </a:p>
          </p:txBody>
        </p:sp>
        <p:sp>
          <p:nvSpPr>
            <p:cNvPr id="54302" name="PSArrow"/>
            <p:cNvSpPr>
              <a:spLocks noChangeArrowheads="1"/>
            </p:cNvSpPr>
            <p:nvPr/>
          </p:nvSpPr>
          <p:spPr bwMode="auto">
            <a:xfrm>
              <a:off x="1896"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4305" name="Rectangle 33"/>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304" name="Object 32"/>
          <p:cNvGraphicFramePr>
            <a:graphicFrameLocks noChangeAspect="1"/>
          </p:cNvGraphicFramePr>
          <p:nvPr/>
        </p:nvGraphicFramePr>
        <p:xfrm>
          <a:off x="609600" y="762000"/>
          <a:ext cx="2895600" cy="622300"/>
        </p:xfrm>
        <a:graphic>
          <a:graphicData uri="http://schemas.openxmlformats.org/presentationml/2006/ole">
            <p:oleObj spid="_x0000_s892931" name="Equation" r:id="rId11" imgW="990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30163"/>
            <a:ext cx="8229600" cy="1341437"/>
          </a:xfrm>
        </p:spPr>
        <p:txBody>
          <a:bodyPr>
            <a:spAutoFit/>
          </a:bodyPr>
          <a:lstStyle/>
          <a:p>
            <a:r>
              <a:rPr lang="en-US" sz="3200"/>
              <a:t>Find the area of the region bounded by the hypocycloid with vector equation.</a:t>
            </a:r>
          </a:p>
        </p:txBody>
      </p:sp>
      <p:graphicFrame>
        <p:nvGraphicFramePr>
          <p:cNvPr id="55299" name="TPChart"/>
          <p:cNvGraphicFramePr>
            <a:graphicFrameLocks noChangeAspect="1"/>
          </p:cNvGraphicFramePr>
          <p:nvPr/>
        </p:nvGraphicFramePr>
        <p:xfrm>
          <a:off x="4808538" y="1981200"/>
          <a:ext cx="4335462" cy="4876800"/>
        </p:xfrm>
        <a:graphic>
          <a:graphicData uri="http://schemas.openxmlformats.org/presentationml/2006/ole">
            <p:oleObj spid="_x0000_s893954" name="Chart" r:id="rId5" imgW="4571989" imgH="5143584" progId="MSGraph.Chart.8">
              <p:embed followColorScheme="full"/>
            </p:oleObj>
          </a:graphicData>
        </a:graphic>
      </p:graphicFrame>
      <p:sp>
        <p:nvSpPr>
          <p:cNvPr id="55300" name="TPAnswers" hidden="1"/>
          <p:cNvSpPr>
            <a:spLocks noGrp="1" noChangeArrowheads="1"/>
          </p:cNvSpPr>
          <p:nvPr>
            <p:ph type="body" idx="1"/>
            <p:custDataLst>
              <p:tags r:id="rId3"/>
            </p:custDataLst>
          </p:nvPr>
        </p:nvSpPr>
        <p:spPr>
          <a:xfrm>
            <a:off x="228600" y="70104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55302"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5304"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55306" name="Rectangle 10"/>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5308" name="Rectangle 12"/>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sp>
        <p:nvSpPr>
          <p:cNvPr id="55310"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647700" y="2590800"/>
            <a:ext cx="977900" cy="871538"/>
            <a:chOff x="408" y="1776"/>
            <a:chExt cx="616" cy="549"/>
          </a:xfrm>
        </p:grpSpPr>
        <p:graphicFrame>
          <p:nvGraphicFramePr>
            <p:cNvPr id="55301" name="PSPic"/>
            <p:cNvGraphicFramePr>
              <a:graphicFrameLocks noChangeAspect="1"/>
            </p:cNvGraphicFramePr>
            <p:nvPr/>
          </p:nvGraphicFramePr>
          <p:xfrm>
            <a:off x="528" y="2016"/>
            <a:ext cx="496" cy="309"/>
          </p:xfrm>
          <a:graphic>
            <a:graphicData uri="http://schemas.openxmlformats.org/presentationml/2006/ole">
              <p:oleObj spid="_x0000_s893960" name="Equation" r:id="rId6" imgW="241195" imgH="152334" progId="">
                <p:embed/>
              </p:oleObj>
            </a:graphicData>
          </a:graphic>
        </p:graphicFrame>
        <p:sp>
          <p:nvSpPr>
            <p:cNvPr id="55311" name="PSText"/>
            <p:cNvSpPr txBox="1">
              <a:spLocks noChangeArrowheads="1"/>
            </p:cNvSpPr>
            <p:nvPr/>
          </p:nvSpPr>
          <p:spPr bwMode="auto">
            <a:xfrm>
              <a:off x="528" y="1776"/>
              <a:ext cx="400" cy="240"/>
            </a:xfrm>
            <a:prstGeom prst="rect">
              <a:avLst/>
            </a:prstGeom>
            <a:noFill/>
            <a:ln w="9525">
              <a:noFill/>
              <a:miter lim="800000"/>
              <a:headEnd/>
              <a:tailEnd/>
            </a:ln>
            <a:effectLst/>
          </p:spPr>
          <p:txBody>
            <a:bodyPr/>
            <a:lstStyle/>
            <a:p>
              <a:r>
                <a:rPr lang="en-US" sz="2400"/>
                <a:t>1.</a:t>
              </a:r>
            </a:p>
          </p:txBody>
        </p:sp>
        <p:sp>
          <p:nvSpPr>
            <p:cNvPr id="55312" name="PSArrow"/>
            <p:cNvSpPr>
              <a:spLocks noChangeArrowheads="1"/>
            </p:cNvSpPr>
            <p:nvPr/>
          </p:nvSpPr>
          <p:spPr bwMode="auto">
            <a:xfrm>
              <a:off x="408" y="19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05100" y="2514600"/>
            <a:ext cx="1363663" cy="993775"/>
            <a:chOff x="1704" y="1728"/>
            <a:chExt cx="859" cy="626"/>
          </a:xfrm>
        </p:grpSpPr>
        <p:graphicFrame>
          <p:nvGraphicFramePr>
            <p:cNvPr id="55303" name="PSPic"/>
            <p:cNvGraphicFramePr>
              <a:graphicFrameLocks noChangeAspect="1"/>
            </p:cNvGraphicFramePr>
            <p:nvPr/>
          </p:nvGraphicFramePr>
          <p:xfrm>
            <a:off x="1824" y="1968"/>
            <a:ext cx="739" cy="386"/>
          </p:xfrm>
          <a:graphic>
            <a:graphicData uri="http://schemas.openxmlformats.org/presentationml/2006/ole">
              <p:oleObj spid="_x0000_s893959" name="Equation" r:id="rId7" imgW="368300" imgH="190500" progId="">
                <p:embed/>
              </p:oleObj>
            </a:graphicData>
          </a:graphic>
        </p:graphicFrame>
        <p:sp>
          <p:nvSpPr>
            <p:cNvPr id="55314" name="PSText"/>
            <p:cNvSpPr txBox="1">
              <a:spLocks noChangeArrowheads="1"/>
            </p:cNvSpPr>
            <p:nvPr/>
          </p:nvSpPr>
          <p:spPr bwMode="auto">
            <a:xfrm>
              <a:off x="1824" y="1728"/>
              <a:ext cx="400" cy="240"/>
            </a:xfrm>
            <a:prstGeom prst="rect">
              <a:avLst/>
            </a:prstGeom>
            <a:noFill/>
            <a:ln w="9525">
              <a:noFill/>
              <a:miter lim="800000"/>
              <a:headEnd/>
              <a:tailEnd/>
            </a:ln>
            <a:effectLst/>
          </p:spPr>
          <p:txBody>
            <a:bodyPr/>
            <a:lstStyle/>
            <a:p>
              <a:r>
                <a:rPr lang="en-US" sz="2400"/>
                <a:t>2.</a:t>
              </a:r>
            </a:p>
          </p:txBody>
        </p:sp>
        <p:sp>
          <p:nvSpPr>
            <p:cNvPr id="55315" name="PSArrow"/>
            <p:cNvSpPr>
              <a:spLocks noChangeArrowheads="1"/>
            </p:cNvSpPr>
            <p:nvPr/>
          </p:nvSpPr>
          <p:spPr bwMode="auto">
            <a:xfrm>
              <a:off x="1704"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470025" y="3733800"/>
            <a:ext cx="1223963" cy="871538"/>
            <a:chOff x="926" y="2496"/>
            <a:chExt cx="771" cy="549"/>
          </a:xfrm>
        </p:grpSpPr>
        <p:graphicFrame>
          <p:nvGraphicFramePr>
            <p:cNvPr id="55305" name="PSPic"/>
            <p:cNvGraphicFramePr>
              <a:graphicFrameLocks noChangeAspect="1"/>
            </p:cNvGraphicFramePr>
            <p:nvPr/>
          </p:nvGraphicFramePr>
          <p:xfrm>
            <a:off x="1046" y="2736"/>
            <a:ext cx="651" cy="309"/>
          </p:xfrm>
          <a:graphic>
            <a:graphicData uri="http://schemas.openxmlformats.org/presentationml/2006/ole">
              <p:oleObj spid="_x0000_s893958" name="Equation" r:id="rId8" imgW="316950" imgH="152136" progId="">
                <p:embed/>
              </p:oleObj>
            </a:graphicData>
          </a:graphic>
        </p:graphicFrame>
        <p:sp>
          <p:nvSpPr>
            <p:cNvPr id="55317" name="PSText"/>
            <p:cNvSpPr txBox="1">
              <a:spLocks noChangeArrowheads="1"/>
            </p:cNvSpPr>
            <p:nvPr/>
          </p:nvSpPr>
          <p:spPr bwMode="auto">
            <a:xfrm>
              <a:off x="1046" y="2496"/>
              <a:ext cx="400" cy="240"/>
            </a:xfrm>
            <a:prstGeom prst="rect">
              <a:avLst/>
            </a:prstGeom>
            <a:noFill/>
            <a:ln w="9525">
              <a:noFill/>
              <a:miter lim="800000"/>
              <a:headEnd/>
              <a:tailEnd/>
            </a:ln>
            <a:effectLst/>
          </p:spPr>
          <p:txBody>
            <a:bodyPr/>
            <a:lstStyle/>
            <a:p>
              <a:r>
                <a:rPr lang="en-US" sz="2400"/>
                <a:t>3.</a:t>
              </a:r>
            </a:p>
          </p:txBody>
        </p:sp>
        <p:sp>
          <p:nvSpPr>
            <p:cNvPr id="55318" name="PSArrow"/>
            <p:cNvSpPr>
              <a:spLocks noChangeArrowheads="1"/>
            </p:cNvSpPr>
            <p:nvPr/>
          </p:nvSpPr>
          <p:spPr bwMode="auto">
            <a:xfrm>
              <a:off x="926" y="26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47700" y="4953000"/>
            <a:ext cx="1346200" cy="871538"/>
            <a:chOff x="408" y="3264"/>
            <a:chExt cx="848" cy="549"/>
          </a:xfrm>
        </p:grpSpPr>
        <p:graphicFrame>
          <p:nvGraphicFramePr>
            <p:cNvPr id="55307" name="PSPic"/>
            <p:cNvGraphicFramePr>
              <a:graphicFrameLocks noChangeAspect="1"/>
            </p:cNvGraphicFramePr>
            <p:nvPr/>
          </p:nvGraphicFramePr>
          <p:xfrm>
            <a:off x="528" y="3504"/>
            <a:ext cx="728" cy="309"/>
          </p:xfrm>
          <a:graphic>
            <a:graphicData uri="http://schemas.openxmlformats.org/presentationml/2006/ole">
              <p:oleObj spid="_x0000_s893957" name="Equation" r:id="rId9" imgW="355600" imgH="152400" progId="">
                <p:embed/>
              </p:oleObj>
            </a:graphicData>
          </a:graphic>
        </p:graphicFrame>
        <p:sp>
          <p:nvSpPr>
            <p:cNvPr id="55320" name="PSText"/>
            <p:cNvSpPr txBox="1">
              <a:spLocks noChangeArrowheads="1"/>
            </p:cNvSpPr>
            <p:nvPr/>
          </p:nvSpPr>
          <p:spPr bwMode="auto">
            <a:xfrm>
              <a:off x="528" y="3264"/>
              <a:ext cx="400" cy="240"/>
            </a:xfrm>
            <a:prstGeom prst="rect">
              <a:avLst/>
            </a:prstGeom>
            <a:noFill/>
            <a:ln w="9525">
              <a:noFill/>
              <a:miter lim="800000"/>
              <a:headEnd/>
              <a:tailEnd/>
            </a:ln>
            <a:effectLst/>
          </p:spPr>
          <p:txBody>
            <a:bodyPr/>
            <a:lstStyle/>
            <a:p>
              <a:r>
                <a:rPr lang="en-US" sz="2400"/>
                <a:t>4.</a:t>
              </a:r>
            </a:p>
          </p:txBody>
        </p:sp>
        <p:sp>
          <p:nvSpPr>
            <p:cNvPr id="55321" name="PSArrow"/>
            <p:cNvSpPr>
              <a:spLocks noChangeArrowheads="1"/>
            </p:cNvSpPr>
            <p:nvPr/>
          </p:nvSpPr>
          <p:spPr bwMode="auto">
            <a:xfrm>
              <a:off x="408"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05100" y="4876800"/>
            <a:ext cx="1485900" cy="993775"/>
            <a:chOff x="1704" y="3216"/>
            <a:chExt cx="936" cy="626"/>
          </a:xfrm>
        </p:grpSpPr>
        <p:graphicFrame>
          <p:nvGraphicFramePr>
            <p:cNvPr id="55309" name="PSPic"/>
            <p:cNvGraphicFramePr>
              <a:graphicFrameLocks noChangeAspect="1"/>
            </p:cNvGraphicFramePr>
            <p:nvPr/>
          </p:nvGraphicFramePr>
          <p:xfrm>
            <a:off x="1824" y="3456"/>
            <a:ext cx="816" cy="386"/>
          </p:xfrm>
          <a:graphic>
            <a:graphicData uri="http://schemas.openxmlformats.org/presentationml/2006/ole">
              <p:oleObj spid="_x0000_s893956" name="Equation" r:id="rId10" imgW="405872" imgH="190252" progId="">
                <p:embed/>
              </p:oleObj>
            </a:graphicData>
          </a:graphic>
        </p:graphicFrame>
        <p:sp>
          <p:nvSpPr>
            <p:cNvPr id="55323" name="PSText"/>
            <p:cNvSpPr txBox="1">
              <a:spLocks noChangeArrowheads="1"/>
            </p:cNvSpPr>
            <p:nvPr/>
          </p:nvSpPr>
          <p:spPr bwMode="auto">
            <a:xfrm>
              <a:off x="1824" y="3216"/>
              <a:ext cx="400" cy="240"/>
            </a:xfrm>
            <a:prstGeom prst="rect">
              <a:avLst/>
            </a:prstGeom>
            <a:noFill/>
            <a:ln w="9525">
              <a:noFill/>
              <a:miter lim="800000"/>
              <a:headEnd/>
              <a:tailEnd/>
            </a:ln>
            <a:effectLst/>
          </p:spPr>
          <p:txBody>
            <a:bodyPr/>
            <a:lstStyle/>
            <a:p>
              <a:r>
                <a:rPr lang="en-US" sz="2400"/>
                <a:t>5.</a:t>
              </a:r>
            </a:p>
          </p:txBody>
        </p:sp>
        <p:sp>
          <p:nvSpPr>
            <p:cNvPr id="55324" name="PSArrow"/>
            <p:cNvSpPr>
              <a:spLocks noChangeArrowheads="1"/>
            </p:cNvSpPr>
            <p:nvPr/>
          </p:nvSpPr>
          <p:spPr bwMode="auto">
            <a:xfrm>
              <a:off x="1704"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5327" name="Rectangle 31"/>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26" name="Object 30"/>
          <p:cNvGraphicFramePr>
            <a:graphicFrameLocks noChangeAspect="1"/>
          </p:cNvGraphicFramePr>
          <p:nvPr/>
        </p:nvGraphicFramePr>
        <p:xfrm>
          <a:off x="533400" y="1371600"/>
          <a:ext cx="6324600" cy="684213"/>
        </p:xfrm>
        <a:graphic>
          <a:graphicData uri="http://schemas.openxmlformats.org/presentationml/2006/ole">
            <p:oleObj spid="_x0000_s893955" name="Equation" r:id="rId11" imgW="19685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2051" name="TPChart"/>
          <p:cNvGraphicFramePr>
            <a:graphicFrameLocks noChangeAspect="1"/>
          </p:cNvGraphicFramePr>
          <p:nvPr/>
        </p:nvGraphicFramePr>
        <p:xfrm>
          <a:off x="4972050" y="1828800"/>
          <a:ext cx="4171950" cy="5029200"/>
        </p:xfrm>
        <a:graphic>
          <a:graphicData uri="http://schemas.openxmlformats.org/presentationml/2006/ole">
            <p:oleObj spid="_x0000_s907266" name="Chart" r:id="rId5" imgW="4571989" imgH="5143584" progId="MSGraph.Chart.8">
              <p:embed followColorScheme="full"/>
            </p:oleObj>
          </a:graphicData>
        </a:graphic>
      </p:graphicFrame>
      <p:sp>
        <p:nvSpPr>
          <p:cNvPr id="2052" name="TPAnswers"/>
          <p:cNvSpPr>
            <a:spLocks noGrp="1" noChangeArrowheads="1"/>
          </p:cNvSpPr>
          <p:nvPr>
            <p:ph type="body" idx="1"/>
            <p:custDataLst>
              <p:tags r:id="rId3"/>
            </p:custDataLst>
          </p:nvPr>
        </p:nvSpPr>
        <p:spPr>
          <a:xfrm>
            <a:off x="381000" y="2055813"/>
            <a:ext cx="2057400" cy="4376737"/>
          </a:xfrm>
        </p:spPr>
        <p:txBody>
          <a:bodyPr>
            <a:spAutoFit/>
          </a:bodyPr>
          <a:lstStyle/>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a:p>
            <a:pPr marL="609600" indent="-609600">
              <a:spcAft>
                <a:spcPct val="75000"/>
              </a:spcAft>
              <a:buFontTx/>
              <a:buAutoNum type="arabicPeriod"/>
            </a:pPr>
            <a:r>
              <a:rPr lang="en-US"/>
              <a:t>x</a:t>
            </a:r>
          </a:p>
        </p:txBody>
      </p:sp>
      <p:sp>
        <p:nvSpPr>
          <p:cNvPr id="205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3" name="Object 5"/>
          <p:cNvGraphicFramePr>
            <a:graphicFrameLocks noChangeAspect="1"/>
          </p:cNvGraphicFramePr>
          <p:nvPr/>
        </p:nvGraphicFramePr>
        <p:xfrm>
          <a:off x="609600" y="990600"/>
          <a:ext cx="3733800" cy="703263"/>
        </p:xfrm>
        <a:graphic>
          <a:graphicData uri="http://schemas.openxmlformats.org/presentationml/2006/ole">
            <p:oleObj spid="_x0000_s907267" name="Equation" r:id="rId6" imgW="1016000" imgH="190500" progId="Equation.DSMT4">
              <p:embed/>
            </p:oleObj>
          </a:graphicData>
        </a:graphic>
      </p:graphicFrame>
      <p:sp>
        <p:nvSpPr>
          <p:cNvPr id="205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5" name="Object 7"/>
          <p:cNvGraphicFramePr>
            <a:graphicFrameLocks noChangeAspect="1"/>
          </p:cNvGraphicFramePr>
          <p:nvPr/>
        </p:nvGraphicFramePr>
        <p:xfrm>
          <a:off x="914400" y="2103438"/>
          <a:ext cx="4189413" cy="487362"/>
        </p:xfrm>
        <a:graphic>
          <a:graphicData uri="http://schemas.openxmlformats.org/presentationml/2006/ole">
            <p:oleObj spid="_x0000_s907268" name="Equation" r:id="rId7" imgW="1828800" imgH="215900" progId="Equation.DSMT4">
              <p:embed/>
            </p:oleObj>
          </a:graphicData>
        </a:graphic>
      </p:graphicFrame>
      <p:sp>
        <p:nvSpPr>
          <p:cNvPr id="205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7" name="Object 9"/>
          <p:cNvGraphicFramePr>
            <a:graphicFrameLocks noChangeAspect="1"/>
          </p:cNvGraphicFramePr>
          <p:nvPr/>
        </p:nvGraphicFramePr>
        <p:xfrm>
          <a:off x="914400" y="3017838"/>
          <a:ext cx="2479675" cy="487362"/>
        </p:xfrm>
        <a:graphic>
          <a:graphicData uri="http://schemas.openxmlformats.org/presentationml/2006/ole">
            <p:oleObj spid="_x0000_s907269" name="Equation" r:id="rId8" imgW="1079500" imgH="215900" progId="Equation.DSMT4">
              <p:embed/>
            </p:oleObj>
          </a:graphicData>
        </a:graphic>
      </p:graphicFrame>
      <p:sp>
        <p:nvSpPr>
          <p:cNvPr id="2060"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59" name="Object 11"/>
          <p:cNvGraphicFramePr>
            <a:graphicFrameLocks noChangeAspect="1"/>
          </p:cNvGraphicFramePr>
          <p:nvPr/>
        </p:nvGraphicFramePr>
        <p:xfrm>
          <a:off x="914400" y="3962400"/>
          <a:ext cx="4327525" cy="487363"/>
        </p:xfrm>
        <a:graphic>
          <a:graphicData uri="http://schemas.openxmlformats.org/presentationml/2006/ole">
            <p:oleObj spid="_x0000_s907270" name="Equation" r:id="rId9" imgW="1892300" imgH="215900" progId="Equation.DSMT4">
              <p:embed/>
            </p:oleObj>
          </a:graphicData>
        </a:graphic>
      </p:graphicFrame>
      <p:sp>
        <p:nvSpPr>
          <p:cNvPr id="206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1" name="Object 13"/>
          <p:cNvGraphicFramePr>
            <a:graphicFrameLocks noChangeAspect="1"/>
          </p:cNvGraphicFramePr>
          <p:nvPr/>
        </p:nvGraphicFramePr>
        <p:xfrm>
          <a:off x="914400" y="4922838"/>
          <a:ext cx="4152900" cy="487362"/>
        </p:xfrm>
        <a:graphic>
          <a:graphicData uri="http://schemas.openxmlformats.org/presentationml/2006/ole">
            <p:oleObj spid="_x0000_s907271" name="Equation" r:id="rId10" imgW="1816100" imgH="215900" progId="Equation.DSMT4">
              <p:embed/>
            </p:oleObj>
          </a:graphicData>
        </a:graphic>
      </p:graphicFrame>
      <p:sp>
        <p:nvSpPr>
          <p:cNvPr id="2064"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63" name="Object 15"/>
          <p:cNvGraphicFramePr>
            <a:graphicFrameLocks noChangeAspect="1"/>
          </p:cNvGraphicFramePr>
          <p:nvPr/>
        </p:nvGraphicFramePr>
        <p:xfrm>
          <a:off x="914400" y="5913438"/>
          <a:ext cx="3810000" cy="487362"/>
        </p:xfrm>
        <a:graphic>
          <a:graphicData uri="http://schemas.openxmlformats.org/presentationml/2006/ole">
            <p:oleObj spid="_x0000_s907272" name="Equation" r:id="rId11" imgW="16637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51" grpId="0"/>
    </p:bld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PQuestion"/>
          <p:cNvSpPr>
            <a:spLocks noGrp="1" noChangeArrowheads="1"/>
          </p:cNvSpPr>
          <p:nvPr>
            <p:ph type="title"/>
          </p:nvPr>
        </p:nvSpPr>
        <p:spPr>
          <a:xfrm>
            <a:off x="457200" y="76200"/>
            <a:ext cx="8229600" cy="915988"/>
          </a:xfrm>
        </p:spPr>
        <p:txBody>
          <a:bodyPr>
            <a:spAutoFit/>
          </a:bodyPr>
          <a:lstStyle/>
          <a:p>
            <a:r>
              <a:rPr lang="en-US" sz="3600"/>
              <a:t>Solve the initial-value problem.</a:t>
            </a:r>
          </a:p>
        </p:txBody>
      </p:sp>
      <p:graphicFrame>
        <p:nvGraphicFramePr>
          <p:cNvPr id="3075" name="TPChart"/>
          <p:cNvGraphicFramePr>
            <a:graphicFrameLocks noChangeAspect="1"/>
          </p:cNvGraphicFramePr>
          <p:nvPr/>
        </p:nvGraphicFramePr>
        <p:xfrm>
          <a:off x="5108575" y="1905000"/>
          <a:ext cx="4035425" cy="4953000"/>
        </p:xfrm>
        <a:graphic>
          <a:graphicData uri="http://schemas.openxmlformats.org/presentationml/2006/ole">
            <p:oleObj spid="_x0000_s908290" name="Chart" r:id="rId5" imgW="4571989" imgH="5143584" progId="MSGraph.Chart.8">
              <p:embed followColorScheme="full"/>
            </p:oleObj>
          </a:graphicData>
        </a:graphic>
      </p:graphicFrame>
      <p:sp>
        <p:nvSpPr>
          <p:cNvPr id="3076" name="TPAnswers"/>
          <p:cNvSpPr>
            <a:spLocks noGrp="1" noChangeArrowheads="1"/>
          </p:cNvSpPr>
          <p:nvPr>
            <p:ph type="body" idx="1"/>
            <p:custDataLst>
              <p:tags r:id="rId3"/>
            </p:custDataLst>
          </p:nvPr>
        </p:nvSpPr>
        <p:spPr>
          <a:xfrm>
            <a:off x="381000" y="1827213"/>
            <a:ext cx="2057400" cy="4573587"/>
          </a:xfrm>
        </p:spPr>
        <p:txBody>
          <a:bodyPr>
            <a:spAutoFit/>
          </a:bodyPr>
          <a:lstStyle/>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a:p>
            <a:pPr marL="609600" indent="-609600">
              <a:spcAft>
                <a:spcPct val="85000"/>
              </a:spcAft>
              <a:buFontTx/>
              <a:buAutoNum type="arabicPeriod"/>
            </a:pPr>
            <a:r>
              <a:rPr lang="en-US"/>
              <a:t>x</a:t>
            </a:r>
          </a:p>
        </p:txBody>
      </p:sp>
      <p:sp>
        <p:nvSpPr>
          <p:cNvPr id="3078"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7" name="Object 5"/>
          <p:cNvGraphicFramePr>
            <a:graphicFrameLocks noChangeAspect="1"/>
          </p:cNvGraphicFramePr>
          <p:nvPr/>
        </p:nvGraphicFramePr>
        <p:xfrm>
          <a:off x="533400" y="838200"/>
          <a:ext cx="6324600" cy="738188"/>
        </p:xfrm>
        <a:graphic>
          <a:graphicData uri="http://schemas.openxmlformats.org/presentationml/2006/ole">
            <p:oleObj spid="_x0000_s908291" name="Equation" r:id="rId6" imgW="2095500" imgH="241300" progId="Equation.DSMT4">
              <p:embed/>
            </p:oleObj>
          </a:graphicData>
        </a:graphic>
      </p:graphicFrame>
      <p:graphicFrame>
        <p:nvGraphicFramePr>
          <p:cNvPr id="3079" name="Object 7"/>
          <p:cNvGraphicFramePr>
            <a:graphicFrameLocks noChangeAspect="1"/>
          </p:cNvGraphicFramePr>
          <p:nvPr/>
        </p:nvGraphicFramePr>
        <p:xfrm>
          <a:off x="914400" y="1676400"/>
          <a:ext cx="4075113" cy="882650"/>
        </p:xfrm>
        <a:graphic>
          <a:graphicData uri="http://schemas.openxmlformats.org/presentationml/2006/ole">
            <p:oleObj spid="_x0000_s908292" name="Equation" r:id="rId7" imgW="1993680" imgH="431640" progId="Equation.DSMT4">
              <p:embed/>
            </p:oleObj>
          </a:graphicData>
        </a:graphic>
      </p:graphicFrame>
      <p:sp>
        <p:nvSpPr>
          <p:cNvPr id="3081" name="Rectangle 9"/>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80" name="Object 8"/>
          <p:cNvGraphicFramePr>
            <a:graphicFrameLocks noChangeAspect="1"/>
          </p:cNvGraphicFramePr>
          <p:nvPr/>
        </p:nvGraphicFramePr>
        <p:xfrm>
          <a:off x="914400" y="2682875"/>
          <a:ext cx="3503613" cy="746125"/>
        </p:xfrm>
        <a:graphic>
          <a:graphicData uri="http://schemas.openxmlformats.org/presentationml/2006/ole">
            <p:oleObj spid="_x0000_s908293" name="Equation" r:id="rId8" imgW="1714500" imgH="368300" progId="Equation.DSMT4">
              <p:embed/>
            </p:oleObj>
          </a:graphicData>
        </a:graphic>
      </p:graphicFrame>
      <p:graphicFrame>
        <p:nvGraphicFramePr>
          <p:cNvPr id="3082" name="Object 10"/>
          <p:cNvGraphicFramePr>
            <a:graphicFrameLocks noChangeAspect="1"/>
          </p:cNvGraphicFramePr>
          <p:nvPr/>
        </p:nvGraphicFramePr>
        <p:xfrm>
          <a:off x="914400" y="3683000"/>
          <a:ext cx="4049713" cy="882650"/>
        </p:xfrm>
        <a:graphic>
          <a:graphicData uri="http://schemas.openxmlformats.org/presentationml/2006/ole">
            <p:oleObj spid="_x0000_s908294" name="Equation" r:id="rId9" imgW="1981080" imgH="431640" progId="Equation.DSMT4">
              <p:embed/>
            </p:oleObj>
          </a:graphicData>
        </a:graphic>
      </p:graphicFrame>
      <p:graphicFrame>
        <p:nvGraphicFramePr>
          <p:cNvPr id="3083" name="Object 11"/>
          <p:cNvGraphicFramePr>
            <a:graphicFrameLocks noChangeAspect="1"/>
          </p:cNvGraphicFramePr>
          <p:nvPr/>
        </p:nvGraphicFramePr>
        <p:xfrm>
          <a:off x="889000" y="4673600"/>
          <a:ext cx="4102100" cy="882650"/>
        </p:xfrm>
        <a:graphic>
          <a:graphicData uri="http://schemas.openxmlformats.org/presentationml/2006/ole">
            <p:oleObj spid="_x0000_s908295" name="Equation" r:id="rId10" imgW="2006280" imgH="431640" progId="Equation.DSMT4">
              <p:embed/>
            </p:oleObj>
          </a:graphicData>
        </a:graphic>
      </p:graphicFrame>
      <p:sp>
        <p:nvSpPr>
          <p:cNvPr id="3085" name="Rectangle 13"/>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84" name="Object 12"/>
          <p:cNvGraphicFramePr>
            <a:graphicFrameLocks noChangeAspect="1"/>
          </p:cNvGraphicFramePr>
          <p:nvPr/>
        </p:nvGraphicFramePr>
        <p:xfrm>
          <a:off x="914400" y="5730875"/>
          <a:ext cx="3505200" cy="746125"/>
        </p:xfrm>
        <a:graphic>
          <a:graphicData uri="http://schemas.openxmlformats.org/presentationml/2006/ole">
            <p:oleObj spid="_x0000_s908296" name="Equation" r:id="rId11" imgW="1714500" imgH="368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5" grpId="0"/>
    </p:bldLst>
  </p:timing>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PQuestion"/>
          <p:cNvSpPr>
            <a:spLocks noGrp="1" noChangeArrowheads="1"/>
          </p:cNvSpPr>
          <p:nvPr>
            <p:ph type="title"/>
          </p:nvPr>
        </p:nvSpPr>
        <p:spPr>
          <a:xfrm>
            <a:off x="457200" y="152400"/>
            <a:ext cx="8229600" cy="915988"/>
          </a:xfrm>
        </p:spPr>
        <p:txBody>
          <a:bodyPr>
            <a:spAutoFit/>
          </a:bodyPr>
          <a:lstStyle/>
          <a:p>
            <a:r>
              <a:rPr lang="en-US" sz="3600"/>
              <a:t>Solve the initial-value problem.</a:t>
            </a:r>
          </a:p>
        </p:txBody>
      </p:sp>
      <p:graphicFrame>
        <p:nvGraphicFramePr>
          <p:cNvPr id="4099" name="TPChart"/>
          <p:cNvGraphicFramePr>
            <a:graphicFrameLocks noChangeAspect="1"/>
          </p:cNvGraphicFramePr>
          <p:nvPr/>
        </p:nvGraphicFramePr>
        <p:xfrm>
          <a:off x="4572000" y="1714500"/>
          <a:ext cx="4572000" cy="5143500"/>
        </p:xfrm>
        <a:graphic>
          <a:graphicData uri="http://schemas.openxmlformats.org/presentationml/2006/ole">
            <p:oleObj spid="_x0000_s909314" name="Chart" r:id="rId5" imgW="4571989" imgH="5143584" progId="MSGraph.Chart.8">
              <p:embed followColorScheme="full"/>
            </p:oleObj>
          </a:graphicData>
        </a:graphic>
      </p:graphicFrame>
      <p:sp>
        <p:nvSpPr>
          <p:cNvPr id="4100" name="TPAnswers"/>
          <p:cNvSpPr>
            <a:spLocks noGrp="1" noChangeArrowheads="1"/>
          </p:cNvSpPr>
          <p:nvPr>
            <p:ph type="body" idx="1"/>
            <p:custDataLst>
              <p:tags r:id="rId3"/>
            </p:custDataLst>
          </p:nvPr>
        </p:nvSpPr>
        <p:spPr>
          <a:xfrm>
            <a:off x="457200" y="2055813"/>
            <a:ext cx="19812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4102"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1" name="Object 5"/>
          <p:cNvGraphicFramePr>
            <a:graphicFrameLocks noChangeAspect="1"/>
          </p:cNvGraphicFramePr>
          <p:nvPr/>
        </p:nvGraphicFramePr>
        <p:xfrm>
          <a:off x="609600" y="914400"/>
          <a:ext cx="6400800" cy="725488"/>
        </p:xfrm>
        <a:graphic>
          <a:graphicData uri="http://schemas.openxmlformats.org/presentationml/2006/ole">
            <p:oleObj spid="_x0000_s909315" name="Equation" r:id="rId6" imgW="2159000" imgH="241300" progId="Equation.DSMT4">
              <p:embed/>
            </p:oleObj>
          </a:graphicData>
        </a:graphic>
      </p:graphicFrame>
      <p:sp>
        <p:nvSpPr>
          <p:cNvPr id="410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3" name="Object 7"/>
          <p:cNvGraphicFramePr>
            <a:graphicFrameLocks noChangeAspect="1"/>
          </p:cNvGraphicFramePr>
          <p:nvPr/>
        </p:nvGraphicFramePr>
        <p:xfrm>
          <a:off x="914400" y="1981200"/>
          <a:ext cx="3013075" cy="601663"/>
        </p:xfrm>
        <a:graphic>
          <a:graphicData uri="http://schemas.openxmlformats.org/presentationml/2006/ole">
            <p:oleObj spid="_x0000_s909316" name="Equation" r:id="rId7" imgW="1066800" imgH="215900" progId="Equation.DSMT4">
              <p:embed/>
            </p:oleObj>
          </a:graphicData>
        </a:graphic>
      </p:graphicFrame>
      <p:sp>
        <p:nvSpPr>
          <p:cNvPr id="410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5" name="Object 9"/>
          <p:cNvGraphicFramePr>
            <a:graphicFrameLocks noChangeAspect="1"/>
          </p:cNvGraphicFramePr>
          <p:nvPr/>
        </p:nvGraphicFramePr>
        <p:xfrm>
          <a:off x="914400" y="2895600"/>
          <a:ext cx="3059113" cy="601663"/>
        </p:xfrm>
        <a:graphic>
          <a:graphicData uri="http://schemas.openxmlformats.org/presentationml/2006/ole">
            <p:oleObj spid="_x0000_s909317" name="Equation" r:id="rId8" imgW="1079500" imgH="215900" progId="Equation.DSMT4">
              <p:embed/>
            </p:oleObj>
          </a:graphicData>
        </a:graphic>
      </p:graphicFrame>
      <p:sp>
        <p:nvSpPr>
          <p:cNvPr id="410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7" name="Object 11"/>
          <p:cNvGraphicFramePr>
            <a:graphicFrameLocks noChangeAspect="1"/>
          </p:cNvGraphicFramePr>
          <p:nvPr/>
        </p:nvGraphicFramePr>
        <p:xfrm>
          <a:off x="914400" y="3810000"/>
          <a:ext cx="3059113" cy="601663"/>
        </p:xfrm>
        <a:graphic>
          <a:graphicData uri="http://schemas.openxmlformats.org/presentationml/2006/ole">
            <p:oleObj spid="_x0000_s909318" name="Equation" r:id="rId9" imgW="1079500" imgH="215900" progId="Equation.DSMT4">
              <p:embed/>
            </p:oleObj>
          </a:graphicData>
        </a:graphic>
      </p:graphicFrame>
      <p:sp>
        <p:nvSpPr>
          <p:cNvPr id="411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09" name="Object 13"/>
          <p:cNvGraphicFramePr>
            <a:graphicFrameLocks noChangeAspect="1"/>
          </p:cNvGraphicFramePr>
          <p:nvPr/>
        </p:nvGraphicFramePr>
        <p:xfrm>
          <a:off x="914400" y="4724400"/>
          <a:ext cx="3013075" cy="601663"/>
        </p:xfrm>
        <a:graphic>
          <a:graphicData uri="http://schemas.openxmlformats.org/presentationml/2006/ole">
            <p:oleObj spid="_x0000_s909319" name="Equation" r:id="rId10" imgW="1066800" imgH="215900" progId="Equation.DSMT4">
              <p:embed/>
            </p:oleObj>
          </a:graphicData>
        </a:graphic>
      </p:graphicFrame>
      <p:sp>
        <p:nvSpPr>
          <p:cNvPr id="411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11" name="Object 15"/>
          <p:cNvGraphicFramePr>
            <a:graphicFrameLocks noChangeAspect="1"/>
          </p:cNvGraphicFramePr>
          <p:nvPr/>
        </p:nvGraphicFramePr>
        <p:xfrm>
          <a:off x="914400" y="5715000"/>
          <a:ext cx="2971800" cy="600075"/>
        </p:xfrm>
        <a:graphic>
          <a:graphicData uri="http://schemas.openxmlformats.org/presentationml/2006/ole">
            <p:oleObj spid="_x0000_s909320" name="Equation" r:id="rId11" imgW="10541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9" grpId="0"/>
    </p:bld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PQuestion"/>
          <p:cNvSpPr>
            <a:spLocks noGrp="1" noChangeArrowheads="1"/>
          </p:cNvSpPr>
          <p:nvPr>
            <p:ph type="title"/>
          </p:nvPr>
        </p:nvSpPr>
        <p:spPr>
          <a:xfrm>
            <a:off x="457200" y="114300"/>
            <a:ext cx="8229600" cy="1465263"/>
          </a:xfrm>
        </p:spPr>
        <p:txBody>
          <a:bodyPr>
            <a:spAutoFit/>
          </a:bodyPr>
          <a:lstStyle/>
          <a:p>
            <a:r>
              <a:rPr lang="en-US" sz="3600"/>
              <a:t>Solve the boundary-value problem, if possible.</a:t>
            </a:r>
          </a:p>
        </p:txBody>
      </p:sp>
      <p:graphicFrame>
        <p:nvGraphicFramePr>
          <p:cNvPr id="5123" name="TPChart"/>
          <p:cNvGraphicFramePr>
            <a:graphicFrameLocks noChangeAspect="1"/>
          </p:cNvGraphicFramePr>
          <p:nvPr/>
        </p:nvGraphicFramePr>
        <p:xfrm>
          <a:off x="5029200" y="1981200"/>
          <a:ext cx="4119563" cy="4876800"/>
        </p:xfrm>
        <a:graphic>
          <a:graphicData uri="http://schemas.openxmlformats.org/presentationml/2006/ole">
            <p:oleObj spid="_x0000_s910338" name="Chart" r:id="rId5" imgW="4571989" imgH="5143584" progId="MSGraph.Chart.8">
              <p:embed followColorScheme="full"/>
            </p:oleObj>
          </a:graphicData>
        </a:graphic>
      </p:graphicFrame>
      <p:sp>
        <p:nvSpPr>
          <p:cNvPr id="5126"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5" name="Object 5"/>
          <p:cNvGraphicFramePr>
            <a:graphicFrameLocks noChangeAspect="1"/>
          </p:cNvGraphicFramePr>
          <p:nvPr/>
        </p:nvGraphicFramePr>
        <p:xfrm>
          <a:off x="2438400" y="914400"/>
          <a:ext cx="5943600" cy="698500"/>
        </p:xfrm>
        <a:graphic>
          <a:graphicData uri="http://schemas.openxmlformats.org/presentationml/2006/ole">
            <p:oleObj spid="_x0000_s910339" name="Equation" r:id="rId6" imgW="2082800" imgH="241300" progId="Equation.DSMT4">
              <p:embed/>
            </p:oleObj>
          </a:graphicData>
        </a:graphic>
      </p:graphicFrame>
      <p:sp>
        <p:nvSpPr>
          <p:cNvPr id="5124" name="TPAnswers"/>
          <p:cNvSpPr>
            <a:spLocks noGrp="1" noChangeArrowheads="1"/>
          </p:cNvSpPr>
          <p:nvPr>
            <p:ph type="body" idx="1"/>
            <p:custDataLst>
              <p:tags r:id="rId3"/>
            </p:custDataLst>
          </p:nvPr>
        </p:nvSpPr>
        <p:spPr>
          <a:xfrm>
            <a:off x="457200" y="2127250"/>
            <a:ext cx="3200400" cy="4349750"/>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a:t>no solution </a:t>
            </a:r>
          </a:p>
        </p:txBody>
      </p:sp>
      <p:sp>
        <p:nvSpPr>
          <p:cNvPr id="5128"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7" name="Object 7"/>
          <p:cNvGraphicFramePr>
            <a:graphicFrameLocks noChangeAspect="1"/>
          </p:cNvGraphicFramePr>
          <p:nvPr/>
        </p:nvGraphicFramePr>
        <p:xfrm>
          <a:off x="914400" y="1981200"/>
          <a:ext cx="4022725" cy="747713"/>
        </p:xfrm>
        <a:graphic>
          <a:graphicData uri="http://schemas.openxmlformats.org/presentationml/2006/ole">
            <p:oleObj spid="_x0000_s910340" name="Equation" r:id="rId7" imgW="1841500" imgH="342900" progId="Equation.DSMT4">
              <p:embed/>
            </p:oleObj>
          </a:graphicData>
        </a:graphic>
      </p:graphicFrame>
      <p:sp>
        <p:nvSpPr>
          <p:cNvPr id="5130"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9" name="Object 9"/>
          <p:cNvGraphicFramePr>
            <a:graphicFrameLocks noChangeAspect="1"/>
          </p:cNvGraphicFramePr>
          <p:nvPr/>
        </p:nvGraphicFramePr>
        <p:xfrm>
          <a:off x="939800" y="2903538"/>
          <a:ext cx="4318000" cy="830262"/>
        </p:xfrm>
        <a:graphic>
          <a:graphicData uri="http://schemas.openxmlformats.org/presentationml/2006/ole">
            <p:oleObj spid="_x0000_s910341" name="Equation" r:id="rId8" imgW="1981200" imgH="381000" progId="Equation.DSMT4">
              <p:embed/>
            </p:oleObj>
          </a:graphicData>
        </a:graphic>
      </p:graphicFrame>
      <p:sp>
        <p:nvSpPr>
          <p:cNvPr id="5132" name="Rectangle 12"/>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1" name="Object 11"/>
          <p:cNvGraphicFramePr>
            <a:graphicFrameLocks noChangeAspect="1"/>
          </p:cNvGraphicFramePr>
          <p:nvPr/>
        </p:nvGraphicFramePr>
        <p:xfrm>
          <a:off x="912813" y="3817938"/>
          <a:ext cx="4268787" cy="830262"/>
        </p:xfrm>
        <a:graphic>
          <a:graphicData uri="http://schemas.openxmlformats.org/presentationml/2006/ole">
            <p:oleObj spid="_x0000_s910342" name="Equation" r:id="rId9" imgW="1955800" imgH="381000" progId="Equation.DSMT4">
              <p:embed/>
            </p:oleObj>
          </a:graphicData>
        </a:graphic>
      </p:graphicFrame>
      <p:sp>
        <p:nvSpPr>
          <p:cNvPr id="5134"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33" name="Object 13"/>
          <p:cNvGraphicFramePr>
            <a:graphicFrameLocks noChangeAspect="1"/>
          </p:cNvGraphicFramePr>
          <p:nvPr/>
        </p:nvGraphicFramePr>
        <p:xfrm>
          <a:off x="914400" y="4808538"/>
          <a:ext cx="4114800" cy="830262"/>
        </p:xfrm>
        <a:graphic>
          <a:graphicData uri="http://schemas.openxmlformats.org/presentationml/2006/ole">
            <p:oleObj spid="_x0000_s910343" name="Equation" r:id="rId10" imgW="1892300" imgH="3810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3" grpId="0"/>
    </p:bld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undetermined coefficients.</a:t>
            </a:r>
          </a:p>
        </p:txBody>
      </p:sp>
      <p:graphicFrame>
        <p:nvGraphicFramePr>
          <p:cNvPr id="6147" name="TPChart"/>
          <p:cNvGraphicFramePr>
            <a:graphicFrameLocks noChangeAspect="1"/>
          </p:cNvGraphicFramePr>
          <p:nvPr/>
        </p:nvGraphicFramePr>
        <p:xfrm>
          <a:off x="4953000" y="1981200"/>
          <a:ext cx="4191000" cy="4876800"/>
        </p:xfrm>
        <a:graphic>
          <a:graphicData uri="http://schemas.openxmlformats.org/presentationml/2006/ole">
            <p:oleObj spid="_x0000_s911362" name="Chart" r:id="rId5" imgW="4571989" imgH="5143584" progId="MSGraph.Chart.8">
              <p:embed followColorScheme="full"/>
            </p:oleObj>
          </a:graphicData>
        </a:graphic>
      </p:graphicFrame>
      <p:sp>
        <p:nvSpPr>
          <p:cNvPr id="6148" name="TPAnswers"/>
          <p:cNvSpPr>
            <a:spLocks noGrp="1" noChangeArrowheads="1"/>
          </p:cNvSpPr>
          <p:nvPr>
            <p:ph type="body" idx="1"/>
            <p:custDataLst>
              <p:tags r:id="rId3"/>
            </p:custDataLst>
          </p:nvPr>
        </p:nvSpPr>
        <p:spPr>
          <a:xfrm>
            <a:off x="228600" y="2198688"/>
            <a:ext cx="22098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615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9" name="Object 5"/>
          <p:cNvGraphicFramePr>
            <a:graphicFrameLocks noChangeAspect="1"/>
          </p:cNvGraphicFramePr>
          <p:nvPr/>
        </p:nvGraphicFramePr>
        <p:xfrm>
          <a:off x="533400" y="1323975"/>
          <a:ext cx="3276600" cy="733425"/>
        </p:xfrm>
        <a:graphic>
          <a:graphicData uri="http://schemas.openxmlformats.org/presentationml/2006/ole">
            <p:oleObj spid="_x0000_s911363" name="Equation" r:id="rId6" imgW="952500" imgH="215900" progId="Equation.DSMT4">
              <p:embed/>
            </p:oleObj>
          </a:graphicData>
        </a:graphic>
      </p:graphicFrame>
      <p:sp>
        <p:nvSpPr>
          <p:cNvPr id="6152"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1" name="Object 7"/>
          <p:cNvGraphicFramePr>
            <a:graphicFrameLocks noChangeAspect="1"/>
          </p:cNvGraphicFramePr>
          <p:nvPr/>
        </p:nvGraphicFramePr>
        <p:xfrm>
          <a:off x="685800" y="2111375"/>
          <a:ext cx="3349625" cy="677863"/>
        </p:xfrm>
        <a:graphic>
          <a:graphicData uri="http://schemas.openxmlformats.org/presentationml/2006/ole">
            <p:oleObj spid="_x0000_s911364" name="Equation" r:id="rId7" imgW="1612900" imgH="330200" progId="Equation.DSMT4">
              <p:embed/>
            </p:oleObj>
          </a:graphicData>
        </a:graphic>
      </p:graphicFrame>
      <p:sp>
        <p:nvSpPr>
          <p:cNvPr id="6154"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3" name="Object 9"/>
          <p:cNvGraphicFramePr>
            <a:graphicFrameLocks noChangeAspect="1"/>
          </p:cNvGraphicFramePr>
          <p:nvPr/>
        </p:nvGraphicFramePr>
        <p:xfrm>
          <a:off x="685800" y="3055938"/>
          <a:ext cx="2684463" cy="677862"/>
        </p:xfrm>
        <a:graphic>
          <a:graphicData uri="http://schemas.openxmlformats.org/presentationml/2006/ole">
            <p:oleObj spid="_x0000_s911365" name="Equation" r:id="rId8" imgW="1295400" imgH="330200" progId="Equation.DSMT4">
              <p:embed/>
            </p:oleObj>
          </a:graphicData>
        </a:graphic>
      </p:graphicFrame>
      <p:sp>
        <p:nvSpPr>
          <p:cNvPr id="615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5" name="Object 11"/>
          <p:cNvGraphicFramePr>
            <a:graphicFrameLocks noChangeAspect="1"/>
          </p:cNvGraphicFramePr>
          <p:nvPr/>
        </p:nvGraphicFramePr>
        <p:xfrm>
          <a:off x="685800" y="4130675"/>
          <a:ext cx="2371725" cy="441325"/>
        </p:xfrm>
        <a:graphic>
          <a:graphicData uri="http://schemas.openxmlformats.org/presentationml/2006/ole">
            <p:oleObj spid="_x0000_s911366" name="Equation" r:id="rId9" imgW="1143000" imgH="215900" progId="Equation.DSMT4">
              <p:embed/>
            </p:oleObj>
          </a:graphicData>
        </a:graphic>
      </p:graphicFrame>
      <p:sp>
        <p:nvSpPr>
          <p:cNvPr id="6158"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7" name="Object 13"/>
          <p:cNvGraphicFramePr>
            <a:graphicFrameLocks noChangeAspect="1"/>
          </p:cNvGraphicFramePr>
          <p:nvPr/>
        </p:nvGraphicFramePr>
        <p:xfrm>
          <a:off x="685800" y="4960938"/>
          <a:ext cx="4533900" cy="677862"/>
        </p:xfrm>
        <a:graphic>
          <a:graphicData uri="http://schemas.openxmlformats.org/presentationml/2006/ole">
            <p:oleObj spid="_x0000_s911367" name="Equation" r:id="rId10" imgW="2184400" imgH="330200" progId="Equation.DSMT4">
              <p:embed/>
            </p:oleObj>
          </a:graphicData>
        </a:graphic>
      </p:graphicFrame>
      <p:sp>
        <p:nvSpPr>
          <p:cNvPr id="6160"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59" name="Object 15"/>
          <p:cNvGraphicFramePr>
            <a:graphicFrameLocks noChangeAspect="1"/>
          </p:cNvGraphicFramePr>
          <p:nvPr/>
        </p:nvGraphicFramePr>
        <p:xfrm>
          <a:off x="685800" y="5867400"/>
          <a:ext cx="3124200" cy="677863"/>
        </p:xfrm>
        <a:graphic>
          <a:graphicData uri="http://schemas.openxmlformats.org/presentationml/2006/ole">
            <p:oleObj spid="_x0000_s911368" name="Equation" r:id="rId11" imgW="15113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7" grpId="0"/>
    </p:bldLst>
  </p:timing>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undetermined coefficients.</a:t>
            </a:r>
          </a:p>
        </p:txBody>
      </p:sp>
      <p:graphicFrame>
        <p:nvGraphicFramePr>
          <p:cNvPr id="7171" name="TPChart"/>
          <p:cNvGraphicFramePr>
            <a:graphicFrameLocks noChangeAspect="1"/>
          </p:cNvGraphicFramePr>
          <p:nvPr/>
        </p:nvGraphicFramePr>
        <p:xfrm>
          <a:off x="4953000" y="1905000"/>
          <a:ext cx="4191000" cy="4953000"/>
        </p:xfrm>
        <a:graphic>
          <a:graphicData uri="http://schemas.openxmlformats.org/presentationml/2006/ole">
            <p:oleObj spid="_x0000_s912386" name="Chart" r:id="rId5" imgW="4571989" imgH="5143584" progId="MSGraph.Chart.8">
              <p:embed followColorScheme="full"/>
            </p:oleObj>
          </a:graphicData>
        </a:graphic>
      </p:graphicFrame>
      <p:sp>
        <p:nvSpPr>
          <p:cNvPr id="7172" name="TPAnswers"/>
          <p:cNvSpPr>
            <a:spLocks noGrp="1" noChangeArrowheads="1"/>
          </p:cNvSpPr>
          <p:nvPr>
            <p:ph type="body" idx="1"/>
            <p:custDataLst>
              <p:tags r:id="rId3"/>
            </p:custDataLst>
          </p:nvPr>
        </p:nvSpPr>
        <p:spPr>
          <a:xfrm>
            <a:off x="304800" y="2122488"/>
            <a:ext cx="22098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717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3" name="Object 5"/>
          <p:cNvGraphicFramePr>
            <a:graphicFrameLocks noChangeAspect="1"/>
          </p:cNvGraphicFramePr>
          <p:nvPr/>
        </p:nvGraphicFramePr>
        <p:xfrm>
          <a:off x="533400" y="1417638"/>
          <a:ext cx="3581400" cy="639762"/>
        </p:xfrm>
        <a:graphic>
          <a:graphicData uri="http://schemas.openxmlformats.org/presentationml/2006/ole">
            <p:oleObj spid="_x0000_s912387" name="Equation" r:id="rId6" imgW="1066800" imgH="190500" progId="Equation.DSMT4">
              <p:embed/>
            </p:oleObj>
          </a:graphicData>
        </a:graphic>
      </p:graphicFrame>
      <p:sp>
        <p:nvSpPr>
          <p:cNvPr id="717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5" name="Object 7"/>
          <p:cNvGraphicFramePr>
            <a:graphicFrameLocks noChangeAspect="1"/>
          </p:cNvGraphicFramePr>
          <p:nvPr/>
        </p:nvGraphicFramePr>
        <p:xfrm>
          <a:off x="762000" y="2133600"/>
          <a:ext cx="2728913" cy="482600"/>
        </p:xfrm>
        <a:graphic>
          <a:graphicData uri="http://schemas.openxmlformats.org/presentationml/2006/ole">
            <p:oleObj spid="_x0000_s912388" name="Equation" r:id="rId7" imgW="1206500" imgH="215900" progId="Equation.DSMT4">
              <p:embed/>
            </p:oleObj>
          </a:graphicData>
        </a:graphic>
      </p:graphicFrame>
      <p:sp>
        <p:nvSpPr>
          <p:cNvPr id="717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7" name="Object 9"/>
          <p:cNvGraphicFramePr>
            <a:graphicFrameLocks noChangeAspect="1"/>
          </p:cNvGraphicFramePr>
          <p:nvPr/>
        </p:nvGraphicFramePr>
        <p:xfrm>
          <a:off x="762000" y="2971800"/>
          <a:ext cx="4098925" cy="741363"/>
        </p:xfrm>
        <a:graphic>
          <a:graphicData uri="http://schemas.openxmlformats.org/presentationml/2006/ole">
            <p:oleObj spid="_x0000_s912389" name="Equation" r:id="rId8" imgW="1803400" imgH="330200" progId="Equation.DSMT4">
              <p:embed/>
            </p:oleObj>
          </a:graphicData>
        </a:graphic>
      </p:graphicFrame>
      <p:sp>
        <p:nvSpPr>
          <p:cNvPr id="718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79" name="Object 11"/>
          <p:cNvGraphicFramePr>
            <a:graphicFrameLocks noChangeAspect="1"/>
          </p:cNvGraphicFramePr>
          <p:nvPr/>
        </p:nvGraphicFramePr>
        <p:xfrm>
          <a:off x="762000" y="3886200"/>
          <a:ext cx="2903538" cy="741363"/>
        </p:xfrm>
        <a:graphic>
          <a:graphicData uri="http://schemas.openxmlformats.org/presentationml/2006/ole">
            <p:oleObj spid="_x0000_s912390" name="Equation" r:id="rId9" imgW="1282700" imgH="330200" progId="Equation.DSMT4">
              <p:embed/>
            </p:oleObj>
          </a:graphicData>
        </a:graphic>
      </p:graphicFrame>
      <p:sp>
        <p:nvSpPr>
          <p:cNvPr id="7182"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1" name="Object 13"/>
          <p:cNvGraphicFramePr>
            <a:graphicFrameLocks noChangeAspect="1"/>
          </p:cNvGraphicFramePr>
          <p:nvPr/>
        </p:nvGraphicFramePr>
        <p:xfrm>
          <a:off x="762000" y="4876800"/>
          <a:ext cx="3457575" cy="741363"/>
        </p:xfrm>
        <a:graphic>
          <a:graphicData uri="http://schemas.openxmlformats.org/presentationml/2006/ole">
            <p:oleObj spid="_x0000_s912391" name="Equation" r:id="rId10" imgW="1524000" imgH="330200" progId="Equation.DSMT4">
              <p:embed/>
            </p:oleObj>
          </a:graphicData>
        </a:graphic>
      </p:graphicFrame>
      <p:sp>
        <p:nvSpPr>
          <p:cNvPr id="7184"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7183" name="Object 15"/>
          <p:cNvGraphicFramePr>
            <a:graphicFrameLocks noChangeAspect="1"/>
          </p:cNvGraphicFramePr>
          <p:nvPr/>
        </p:nvGraphicFramePr>
        <p:xfrm>
          <a:off x="762000" y="5791200"/>
          <a:ext cx="3886200" cy="741363"/>
        </p:xfrm>
        <a:graphic>
          <a:graphicData uri="http://schemas.openxmlformats.org/presentationml/2006/ole">
            <p:oleObj spid="_x0000_s912392" name="Equation" r:id="rId11" imgW="17145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71" grpId="0"/>
    </p:bld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variation of parameters.</a:t>
            </a:r>
          </a:p>
        </p:txBody>
      </p:sp>
      <p:graphicFrame>
        <p:nvGraphicFramePr>
          <p:cNvPr id="8195" name="TPChart"/>
          <p:cNvGraphicFramePr>
            <a:graphicFrameLocks noChangeAspect="1"/>
          </p:cNvGraphicFramePr>
          <p:nvPr/>
        </p:nvGraphicFramePr>
        <p:xfrm>
          <a:off x="4984750" y="1752600"/>
          <a:ext cx="4159250" cy="5105400"/>
        </p:xfrm>
        <a:graphic>
          <a:graphicData uri="http://schemas.openxmlformats.org/presentationml/2006/ole">
            <p:oleObj spid="_x0000_s913410" name="Chart" r:id="rId5" imgW="4571989" imgH="5143584" progId="MSGraph.Chart.8">
              <p:embed followColorScheme="full"/>
            </p:oleObj>
          </a:graphicData>
        </a:graphic>
      </p:graphicFrame>
      <p:sp>
        <p:nvSpPr>
          <p:cNvPr id="8196" name="TPAnswers"/>
          <p:cNvSpPr>
            <a:spLocks noGrp="1" noChangeArrowheads="1"/>
          </p:cNvSpPr>
          <p:nvPr>
            <p:ph type="body" idx="1"/>
            <p:custDataLst>
              <p:tags r:id="rId3"/>
            </p:custDataLst>
          </p:nvPr>
        </p:nvSpPr>
        <p:spPr>
          <a:xfrm>
            <a:off x="304800" y="2133600"/>
            <a:ext cx="19812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819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7" name="Object 5"/>
          <p:cNvGraphicFramePr>
            <a:graphicFrameLocks noChangeAspect="1"/>
          </p:cNvGraphicFramePr>
          <p:nvPr/>
        </p:nvGraphicFramePr>
        <p:xfrm>
          <a:off x="533400" y="1431925"/>
          <a:ext cx="3505200" cy="625475"/>
        </p:xfrm>
        <a:graphic>
          <a:graphicData uri="http://schemas.openxmlformats.org/presentationml/2006/ole">
            <p:oleObj spid="_x0000_s913411" name="Equation" r:id="rId6" imgW="1066800" imgH="190500" progId="Equation.DSMT4">
              <p:embed/>
            </p:oleObj>
          </a:graphicData>
        </a:graphic>
      </p:graphicFrame>
      <p:sp>
        <p:nvSpPr>
          <p:cNvPr id="820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199" name="Object 7"/>
          <p:cNvGraphicFramePr>
            <a:graphicFrameLocks noChangeAspect="1"/>
          </p:cNvGraphicFramePr>
          <p:nvPr/>
        </p:nvGraphicFramePr>
        <p:xfrm>
          <a:off x="777875" y="2057400"/>
          <a:ext cx="3463925" cy="714375"/>
        </p:xfrm>
        <a:graphic>
          <a:graphicData uri="http://schemas.openxmlformats.org/presentationml/2006/ole">
            <p:oleObj spid="_x0000_s913412" name="Equation" r:id="rId7" imgW="1587500" imgH="330200" progId="Equation.DSMT4">
              <p:embed/>
            </p:oleObj>
          </a:graphicData>
        </a:graphic>
      </p:graphicFrame>
      <p:sp>
        <p:nvSpPr>
          <p:cNvPr id="820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1" name="Object 9"/>
          <p:cNvGraphicFramePr>
            <a:graphicFrameLocks noChangeAspect="1"/>
          </p:cNvGraphicFramePr>
          <p:nvPr/>
        </p:nvGraphicFramePr>
        <p:xfrm>
          <a:off x="762000" y="2971800"/>
          <a:ext cx="3533775" cy="714375"/>
        </p:xfrm>
        <a:graphic>
          <a:graphicData uri="http://schemas.openxmlformats.org/presentationml/2006/ole">
            <p:oleObj spid="_x0000_s913413" name="Equation" r:id="rId8" imgW="1612900" imgH="330200" progId="Equation.DSMT4">
              <p:embed/>
            </p:oleObj>
          </a:graphicData>
        </a:graphic>
      </p:graphicFrame>
      <p:sp>
        <p:nvSpPr>
          <p:cNvPr id="820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3" name="Object 11"/>
          <p:cNvGraphicFramePr>
            <a:graphicFrameLocks noChangeAspect="1"/>
          </p:cNvGraphicFramePr>
          <p:nvPr/>
        </p:nvGraphicFramePr>
        <p:xfrm>
          <a:off x="746125" y="3962400"/>
          <a:ext cx="4367213" cy="714375"/>
        </p:xfrm>
        <a:graphic>
          <a:graphicData uri="http://schemas.openxmlformats.org/presentationml/2006/ole">
            <p:oleObj spid="_x0000_s913414" name="Equation" r:id="rId9" imgW="1993900" imgH="330200" progId="Equation.DSMT4">
              <p:embed/>
            </p:oleObj>
          </a:graphicData>
        </a:graphic>
      </p:graphicFrame>
      <p:sp>
        <p:nvSpPr>
          <p:cNvPr id="820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5" name="Object 13"/>
          <p:cNvGraphicFramePr>
            <a:graphicFrameLocks noChangeAspect="1"/>
          </p:cNvGraphicFramePr>
          <p:nvPr/>
        </p:nvGraphicFramePr>
        <p:xfrm>
          <a:off x="762000" y="4876800"/>
          <a:ext cx="3332163" cy="714375"/>
        </p:xfrm>
        <a:graphic>
          <a:graphicData uri="http://schemas.openxmlformats.org/presentationml/2006/ole">
            <p:oleObj spid="_x0000_s913415" name="Equation" r:id="rId10" imgW="1524000" imgH="330200" progId="Equation.DSMT4">
              <p:embed/>
            </p:oleObj>
          </a:graphicData>
        </a:graphic>
      </p:graphicFrame>
      <p:sp>
        <p:nvSpPr>
          <p:cNvPr id="8208"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8207" name="Object 15"/>
          <p:cNvGraphicFramePr>
            <a:graphicFrameLocks noChangeAspect="1"/>
          </p:cNvGraphicFramePr>
          <p:nvPr/>
        </p:nvGraphicFramePr>
        <p:xfrm>
          <a:off x="762000" y="5838825"/>
          <a:ext cx="3200400" cy="714375"/>
        </p:xfrm>
        <a:graphic>
          <a:graphicData uri="http://schemas.openxmlformats.org/presentationml/2006/ole">
            <p:oleObj spid="_x0000_s913416" name="Equation" r:id="rId11" imgW="1459866" imgH="330057"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8195" grpId="0"/>
    </p:bld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variation of parameters.</a:t>
            </a:r>
          </a:p>
        </p:txBody>
      </p:sp>
      <p:graphicFrame>
        <p:nvGraphicFramePr>
          <p:cNvPr id="9219" name="TPChart"/>
          <p:cNvGraphicFramePr>
            <a:graphicFrameLocks noChangeAspect="1"/>
          </p:cNvGraphicFramePr>
          <p:nvPr/>
        </p:nvGraphicFramePr>
        <p:xfrm>
          <a:off x="4572000" y="1676400"/>
          <a:ext cx="4572000" cy="5181600"/>
        </p:xfrm>
        <a:graphic>
          <a:graphicData uri="http://schemas.openxmlformats.org/presentationml/2006/ole">
            <p:oleObj spid="_x0000_s914434" name="Chart" r:id="rId5" imgW="4571989" imgH="5143584" progId="MSGraph.Chart.8">
              <p:embed followColorScheme="full"/>
            </p:oleObj>
          </a:graphicData>
        </a:graphic>
      </p:graphicFrame>
      <p:sp>
        <p:nvSpPr>
          <p:cNvPr id="9220" name="TPAnswers"/>
          <p:cNvSpPr>
            <a:spLocks noGrp="1" noChangeArrowheads="1"/>
          </p:cNvSpPr>
          <p:nvPr>
            <p:ph type="body" idx="1"/>
            <p:custDataLst>
              <p:tags r:id="rId3"/>
            </p:custDataLst>
          </p:nvPr>
        </p:nvSpPr>
        <p:spPr>
          <a:xfrm>
            <a:off x="457200" y="2198688"/>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922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1" name="Object 5"/>
          <p:cNvGraphicFramePr>
            <a:graphicFrameLocks noChangeAspect="1"/>
          </p:cNvGraphicFramePr>
          <p:nvPr/>
        </p:nvGraphicFramePr>
        <p:xfrm>
          <a:off x="533400" y="1219200"/>
          <a:ext cx="2133600" cy="725488"/>
        </p:xfrm>
        <a:graphic>
          <a:graphicData uri="http://schemas.openxmlformats.org/presentationml/2006/ole">
            <p:oleObj spid="_x0000_s914435" name="Equation" r:id="rId6" imgW="622570" imgH="215994" progId="Equation.DSMT4">
              <p:embed/>
            </p:oleObj>
          </a:graphicData>
        </a:graphic>
      </p:graphicFrame>
      <p:sp>
        <p:nvSpPr>
          <p:cNvPr id="922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3" name="Object 7"/>
          <p:cNvGraphicFramePr>
            <a:graphicFrameLocks noChangeAspect="1"/>
          </p:cNvGraphicFramePr>
          <p:nvPr/>
        </p:nvGraphicFramePr>
        <p:xfrm>
          <a:off x="914400" y="2133600"/>
          <a:ext cx="3265488" cy="608013"/>
        </p:xfrm>
        <a:graphic>
          <a:graphicData uri="http://schemas.openxmlformats.org/presentationml/2006/ole">
            <p:oleObj spid="_x0000_s914436" name="Equation" r:id="rId7" imgW="1143000" imgH="215900" progId="Equation.DSMT4">
              <p:embed/>
            </p:oleObj>
          </a:graphicData>
        </a:graphic>
      </p:graphicFrame>
      <p:sp>
        <p:nvSpPr>
          <p:cNvPr id="922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5" name="Object 9"/>
          <p:cNvGraphicFramePr>
            <a:graphicFrameLocks noChangeAspect="1"/>
          </p:cNvGraphicFramePr>
          <p:nvPr/>
        </p:nvGraphicFramePr>
        <p:xfrm>
          <a:off x="914400" y="3124200"/>
          <a:ext cx="3265488" cy="608013"/>
        </p:xfrm>
        <a:graphic>
          <a:graphicData uri="http://schemas.openxmlformats.org/presentationml/2006/ole">
            <p:oleObj spid="_x0000_s914437" name="Equation" r:id="rId8" imgW="1143000" imgH="215900" progId="Equation.DSMT4">
              <p:embed/>
            </p:oleObj>
          </a:graphicData>
        </a:graphic>
      </p:graphicFrame>
      <p:sp>
        <p:nvSpPr>
          <p:cNvPr id="922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7" name="Object 11"/>
          <p:cNvGraphicFramePr>
            <a:graphicFrameLocks noChangeAspect="1"/>
          </p:cNvGraphicFramePr>
          <p:nvPr/>
        </p:nvGraphicFramePr>
        <p:xfrm>
          <a:off x="914400" y="4038600"/>
          <a:ext cx="2395538" cy="608013"/>
        </p:xfrm>
        <a:graphic>
          <a:graphicData uri="http://schemas.openxmlformats.org/presentationml/2006/ole">
            <p:oleObj spid="_x0000_s914438" name="Equation" r:id="rId9" imgW="838200" imgH="215900" progId="Equation.DSMT4">
              <p:embed/>
            </p:oleObj>
          </a:graphicData>
        </a:graphic>
      </p:graphicFrame>
      <p:sp>
        <p:nvSpPr>
          <p:cNvPr id="923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29" name="Object 13"/>
          <p:cNvGraphicFramePr>
            <a:graphicFrameLocks noChangeAspect="1"/>
          </p:cNvGraphicFramePr>
          <p:nvPr/>
        </p:nvGraphicFramePr>
        <p:xfrm>
          <a:off x="914400" y="4953000"/>
          <a:ext cx="3201988" cy="608013"/>
        </p:xfrm>
        <a:graphic>
          <a:graphicData uri="http://schemas.openxmlformats.org/presentationml/2006/ole">
            <p:oleObj spid="_x0000_s914439" name="Equation" r:id="rId10" imgW="1117600" imgH="215900" progId="Equation.DSMT4">
              <p:embed/>
            </p:oleObj>
          </a:graphicData>
        </a:graphic>
      </p:graphicFrame>
      <p:sp>
        <p:nvSpPr>
          <p:cNvPr id="923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9231" name="Object 15"/>
          <p:cNvGraphicFramePr>
            <a:graphicFrameLocks noChangeAspect="1"/>
          </p:cNvGraphicFramePr>
          <p:nvPr/>
        </p:nvGraphicFramePr>
        <p:xfrm>
          <a:off x="914400" y="5943600"/>
          <a:ext cx="2286000" cy="608013"/>
        </p:xfrm>
        <a:graphic>
          <a:graphicData uri="http://schemas.openxmlformats.org/presentationml/2006/ole">
            <p:oleObj spid="_x0000_s914440" name="Equation" r:id="rId11" imgW="800447" imgH="215994"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92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PQuestion"/>
          <p:cNvSpPr>
            <a:spLocks noGrp="1" noChangeArrowheads="1"/>
          </p:cNvSpPr>
          <p:nvPr>
            <p:ph type="title"/>
          </p:nvPr>
        </p:nvSpPr>
        <p:spPr>
          <a:xfrm>
            <a:off x="457200" y="328613"/>
            <a:ext cx="8229600" cy="1036637"/>
          </a:xfrm>
        </p:spPr>
        <p:txBody>
          <a:bodyPr>
            <a:spAutoFit/>
          </a:bodyPr>
          <a:lstStyle/>
          <a:p>
            <a:r>
              <a:rPr lang="en-US"/>
              <a:t>Find the limit.   </a:t>
            </a:r>
          </a:p>
        </p:txBody>
      </p:sp>
      <p:graphicFrame>
        <p:nvGraphicFramePr>
          <p:cNvPr id="28675" name="TPChart"/>
          <p:cNvGraphicFramePr>
            <a:graphicFrameLocks noChangeAspect="1"/>
          </p:cNvGraphicFramePr>
          <p:nvPr/>
        </p:nvGraphicFramePr>
        <p:xfrm>
          <a:off x="4508500" y="1651000"/>
          <a:ext cx="4572000" cy="5143500"/>
        </p:xfrm>
        <a:graphic>
          <a:graphicData uri="http://schemas.openxmlformats.org/presentationml/2006/ole">
            <p:oleObj spid="_x0000_s89090" name="Chart" r:id="rId5" imgW="4571989" imgH="5143584" progId="MSGraph.Chart.8">
              <p:embed followColorScheme="full"/>
            </p:oleObj>
          </a:graphicData>
        </a:graphic>
      </p:graphicFrame>
      <p:sp>
        <p:nvSpPr>
          <p:cNvPr id="28678"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7" name="Object 5"/>
          <p:cNvGraphicFramePr>
            <a:graphicFrameLocks noChangeAspect="1"/>
          </p:cNvGraphicFramePr>
          <p:nvPr/>
        </p:nvGraphicFramePr>
        <p:xfrm>
          <a:off x="4114800" y="457200"/>
          <a:ext cx="3048000" cy="936625"/>
        </p:xfrm>
        <a:graphic>
          <a:graphicData uri="http://schemas.openxmlformats.org/presentationml/2006/ole">
            <p:oleObj spid="_x0000_s89091" name="Equation" r:id="rId6" imgW="813153" imgH="254110" progId="">
              <p:embed/>
            </p:oleObj>
          </a:graphicData>
        </a:graphic>
      </p:graphicFrame>
      <p:sp>
        <p:nvSpPr>
          <p:cNvPr id="28676" name="TPAnswers"/>
          <p:cNvSpPr>
            <a:spLocks noGrp="1" noChangeArrowheads="1"/>
          </p:cNvSpPr>
          <p:nvPr>
            <p:ph type="body" idx="1"/>
            <p:custDataLst>
              <p:tags r:id="rId3"/>
            </p:custDataLst>
          </p:nvPr>
        </p:nvSpPr>
        <p:spPr>
          <a:xfrm>
            <a:off x="457200" y="2055813"/>
            <a:ext cx="4114800" cy="2916237"/>
          </a:xfrm>
        </p:spPr>
        <p:txBody>
          <a:bodyPr>
            <a:spAutoFit/>
          </a:bodyPr>
          <a:lstStyle/>
          <a:p>
            <a:pPr marL="609600" indent="-609600">
              <a:buFontTx/>
              <a:buAutoNum type="arabicPeriod"/>
            </a:pPr>
            <a:r>
              <a:rPr lang="en-US"/>
              <a:t> 0</a:t>
            </a:r>
          </a:p>
          <a:p>
            <a:pPr marL="609600" indent="-609600">
              <a:buFontTx/>
              <a:buAutoNum type="arabicPeriod"/>
            </a:pPr>
            <a:r>
              <a:rPr lang="en-US">
                <a:cs typeface="Arial" charset="0"/>
              </a:rPr>
              <a:t> ∞</a:t>
            </a:r>
          </a:p>
          <a:p>
            <a:pPr marL="609600" indent="-609600">
              <a:buFontTx/>
              <a:buAutoNum type="arabicPeriod"/>
            </a:pPr>
            <a:r>
              <a:rPr lang="en-US">
                <a:cs typeface="Arial" charset="0"/>
              </a:rPr>
              <a:t> </a:t>
            </a:r>
            <a:r>
              <a:rPr lang="el-GR" i="1">
                <a:latin typeface="Times New Roman" pitchFamily="18" charset="0"/>
                <a:cs typeface="Arial" charset="0"/>
              </a:rPr>
              <a:t>π</a:t>
            </a:r>
            <a:r>
              <a:rPr lang="en-US">
                <a:cs typeface="Arial" charset="0"/>
              </a:rPr>
              <a:t>/2</a:t>
            </a:r>
            <a:endParaRPr lang="el-GR">
              <a:cs typeface="Arial" charset="0"/>
            </a:endParaRPr>
          </a:p>
          <a:p>
            <a:pPr marL="609600" indent="-609600">
              <a:buFontTx/>
              <a:buAutoNum type="arabicPeriod"/>
            </a:pPr>
            <a:r>
              <a:rPr lang="en-US"/>
              <a:t> </a:t>
            </a:r>
            <a:r>
              <a:rPr lang="el-GR" i="1">
                <a:cs typeface="Arial" charset="0"/>
              </a:rPr>
              <a:t>π</a:t>
            </a:r>
            <a:r>
              <a:rPr lang="en-US">
                <a:cs typeface="Arial" charset="0"/>
              </a:rPr>
              <a:t>/3</a:t>
            </a:r>
            <a:endParaRPr lang="en-US"/>
          </a:p>
          <a:p>
            <a:pPr marL="609600" indent="-609600">
              <a:buFontTx/>
              <a:buAutoNum type="arabicPeriod"/>
            </a:pPr>
            <a:r>
              <a:rPr lang="en-US"/>
              <a:t> </a:t>
            </a:r>
            <a:r>
              <a:rPr lang="el-GR" i="1">
                <a:cs typeface="Arial" charset="0"/>
              </a:rPr>
              <a:t>π</a:t>
            </a:r>
            <a:endParaRPr lang="en-US" i="1">
              <a:cs typeface="Arial"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PQuestion"/>
          <p:cNvSpPr>
            <a:spLocks noGrp="1" noChangeArrowheads="1"/>
          </p:cNvSpPr>
          <p:nvPr>
            <p:ph type="title"/>
          </p:nvPr>
        </p:nvSpPr>
        <p:spPr>
          <a:xfrm>
            <a:off x="457200" y="0"/>
            <a:ext cx="8229600" cy="1341438"/>
          </a:xfrm>
        </p:spPr>
        <p:txBody>
          <a:bodyPr>
            <a:spAutoFit/>
          </a:bodyPr>
          <a:lstStyle/>
          <a:p>
            <a:r>
              <a:rPr lang="en-US" sz="3200"/>
              <a:t>Solve the differential equation using the method of variation of parameters.</a:t>
            </a:r>
          </a:p>
        </p:txBody>
      </p:sp>
      <p:graphicFrame>
        <p:nvGraphicFramePr>
          <p:cNvPr id="10243" name="TPChart"/>
          <p:cNvGraphicFramePr>
            <a:graphicFrameLocks noChangeAspect="1"/>
          </p:cNvGraphicFramePr>
          <p:nvPr/>
        </p:nvGraphicFramePr>
        <p:xfrm>
          <a:off x="5029200" y="1981200"/>
          <a:ext cx="4114800" cy="4876800"/>
        </p:xfrm>
        <a:graphic>
          <a:graphicData uri="http://schemas.openxmlformats.org/presentationml/2006/ole">
            <p:oleObj spid="_x0000_s915458" name="Chart" r:id="rId5" imgW="4571989" imgH="5143584" progId="MSGraph.Chart.8">
              <p:embed followColorScheme="full"/>
            </p:oleObj>
          </a:graphicData>
        </a:graphic>
      </p:graphicFrame>
      <p:sp>
        <p:nvSpPr>
          <p:cNvPr id="10244" name="TPAnswers"/>
          <p:cNvSpPr>
            <a:spLocks noGrp="1" noChangeArrowheads="1"/>
          </p:cNvSpPr>
          <p:nvPr>
            <p:ph type="body" idx="1"/>
            <p:custDataLst>
              <p:tags r:id="rId3"/>
            </p:custDataLst>
          </p:nvPr>
        </p:nvSpPr>
        <p:spPr>
          <a:xfrm>
            <a:off x="152400" y="2274888"/>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10246" name="Rectangle 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5" name="Object 5"/>
          <p:cNvGraphicFramePr>
            <a:graphicFrameLocks noChangeAspect="1"/>
          </p:cNvGraphicFramePr>
          <p:nvPr/>
        </p:nvGraphicFramePr>
        <p:xfrm>
          <a:off x="533400" y="1219200"/>
          <a:ext cx="4191000" cy="946150"/>
        </p:xfrm>
        <a:graphic>
          <a:graphicData uri="http://schemas.openxmlformats.org/presentationml/2006/ole">
            <p:oleObj spid="_x0000_s915459" name="Equation" r:id="rId6" imgW="1447800" imgH="330200" progId="Equation.DSMT4">
              <p:embed/>
            </p:oleObj>
          </a:graphicData>
        </a:graphic>
      </p:graphicFrame>
      <p:sp>
        <p:nvSpPr>
          <p:cNvPr id="10248"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7" name="Object 7"/>
          <p:cNvGraphicFramePr>
            <a:graphicFrameLocks noChangeAspect="1"/>
          </p:cNvGraphicFramePr>
          <p:nvPr/>
        </p:nvGraphicFramePr>
        <p:xfrm>
          <a:off x="625475" y="2411413"/>
          <a:ext cx="3883025" cy="407987"/>
        </p:xfrm>
        <a:graphic>
          <a:graphicData uri="http://schemas.openxmlformats.org/presentationml/2006/ole">
            <p:oleObj spid="_x0000_s915460" name="Equation" r:id="rId7" imgW="1816100" imgH="190500" progId="Equation.DSMT4">
              <p:embed/>
            </p:oleObj>
          </a:graphicData>
        </a:graphic>
      </p:graphicFrame>
      <p:sp>
        <p:nvSpPr>
          <p:cNvPr id="10250"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49" name="Object 9"/>
          <p:cNvGraphicFramePr>
            <a:graphicFrameLocks noChangeAspect="1"/>
          </p:cNvGraphicFramePr>
          <p:nvPr/>
        </p:nvGraphicFramePr>
        <p:xfrm>
          <a:off x="669925" y="3124200"/>
          <a:ext cx="4130675" cy="782638"/>
        </p:xfrm>
        <a:graphic>
          <a:graphicData uri="http://schemas.openxmlformats.org/presentationml/2006/ole">
            <p:oleObj spid="_x0000_s915461" name="Equation" r:id="rId8" imgW="1930400" imgH="368300" progId="Equation.DSMT4">
              <p:embed/>
            </p:oleObj>
          </a:graphicData>
        </a:graphic>
      </p:graphicFrame>
      <p:sp>
        <p:nvSpPr>
          <p:cNvPr id="10252"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1" name="Object 11"/>
          <p:cNvGraphicFramePr>
            <a:graphicFrameLocks noChangeAspect="1"/>
          </p:cNvGraphicFramePr>
          <p:nvPr/>
        </p:nvGraphicFramePr>
        <p:xfrm>
          <a:off x="609600" y="4038600"/>
          <a:ext cx="3103563" cy="782638"/>
        </p:xfrm>
        <a:graphic>
          <a:graphicData uri="http://schemas.openxmlformats.org/presentationml/2006/ole">
            <p:oleObj spid="_x0000_s915462" name="Equation" r:id="rId9" imgW="1447800" imgH="368300" progId="Equation.DSMT4">
              <p:embed/>
            </p:oleObj>
          </a:graphicData>
        </a:graphic>
      </p:graphicFrame>
      <p:sp>
        <p:nvSpPr>
          <p:cNvPr id="1025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3" name="Object 13"/>
          <p:cNvGraphicFramePr>
            <a:graphicFrameLocks noChangeAspect="1"/>
          </p:cNvGraphicFramePr>
          <p:nvPr/>
        </p:nvGraphicFramePr>
        <p:xfrm>
          <a:off x="631825" y="5143500"/>
          <a:ext cx="4684713" cy="407988"/>
        </p:xfrm>
        <a:graphic>
          <a:graphicData uri="http://schemas.openxmlformats.org/presentationml/2006/ole">
            <p:oleObj spid="_x0000_s915463" name="Equation" r:id="rId10" imgW="2184400" imgH="190500" progId="Equation.DSMT4">
              <p:embed/>
            </p:oleObj>
          </a:graphicData>
        </a:graphic>
      </p:graphicFrame>
      <p:sp>
        <p:nvSpPr>
          <p:cNvPr id="10256"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0255" name="Object 15"/>
          <p:cNvGraphicFramePr>
            <a:graphicFrameLocks noChangeAspect="1"/>
          </p:cNvGraphicFramePr>
          <p:nvPr/>
        </p:nvGraphicFramePr>
        <p:xfrm>
          <a:off x="609600" y="6096000"/>
          <a:ext cx="3429000" cy="407988"/>
        </p:xfrm>
        <a:graphic>
          <a:graphicData uri="http://schemas.openxmlformats.org/presentationml/2006/ole">
            <p:oleObj spid="_x0000_s915464" name="Equation" r:id="rId11" imgW="1600200" imgH="190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0243" grpId="0"/>
    </p:bld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1588"/>
            <a:ext cx="8229600" cy="1827212"/>
          </a:xfrm>
        </p:spPr>
        <p:txBody>
          <a:bodyPr>
            <a:spAutoFit/>
          </a:bodyPr>
          <a:lstStyle/>
          <a:p>
            <a:r>
              <a:rPr lang="en-US" sz="2400"/>
              <a:t>A spring with a 3-kg mass is held stretched 0.9 m beyond its natural length by a force of 30 N. If the spring begins at its equilibrium position but a push gives it an initial velocity of 1.2 m/s, find the position </a:t>
            </a:r>
            <a:r>
              <a:rPr lang="en-US" sz="2400" i="1"/>
              <a:t>x</a:t>
            </a:r>
            <a:r>
              <a:rPr lang="en-US" sz="2400"/>
              <a:t>(</a:t>
            </a:r>
            <a:r>
              <a:rPr lang="en-US" sz="2400" i="1"/>
              <a:t>t</a:t>
            </a:r>
            <a:r>
              <a:rPr lang="en-US" sz="2400"/>
              <a:t>) of the mass after </a:t>
            </a:r>
            <a:r>
              <a:rPr lang="en-US" sz="2400" i="1"/>
              <a:t>t</a:t>
            </a:r>
            <a:r>
              <a:rPr lang="en-US" sz="2400"/>
              <a:t> seconds.</a:t>
            </a:r>
          </a:p>
        </p:txBody>
      </p:sp>
      <p:graphicFrame>
        <p:nvGraphicFramePr>
          <p:cNvPr id="11267" name="TPChart"/>
          <p:cNvGraphicFramePr>
            <a:graphicFrameLocks noChangeAspect="1"/>
          </p:cNvGraphicFramePr>
          <p:nvPr/>
        </p:nvGraphicFramePr>
        <p:xfrm>
          <a:off x="4876800" y="2057400"/>
          <a:ext cx="4267200" cy="4800600"/>
        </p:xfrm>
        <a:graphic>
          <a:graphicData uri="http://schemas.openxmlformats.org/presentationml/2006/ole">
            <p:oleObj spid="_x0000_s916482"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457200" y="2133600"/>
            <a:ext cx="21336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1127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69" name="Object 5"/>
          <p:cNvGraphicFramePr>
            <a:graphicFrameLocks noChangeAspect="1"/>
          </p:cNvGraphicFramePr>
          <p:nvPr/>
        </p:nvGraphicFramePr>
        <p:xfrm>
          <a:off x="952500" y="2209800"/>
          <a:ext cx="1885950" cy="409575"/>
        </p:xfrm>
        <a:graphic>
          <a:graphicData uri="http://schemas.openxmlformats.org/presentationml/2006/ole">
            <p:oleObj spid="_x0000_s916483" name="Equation" r:id="rId6" imgW="876300" imgH="190500" progId="Equation.DSMT4">
              <p:embed/>
            </p:oleObj>
          </a:graphicData>
        </a:graphic>
      </p:graphicFrame>
      <p:sp>
        <p:nvSpPr>
          <p:cNvPr id="11272"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1" name="Object 7"/>
          <p:cNvGraphicFramePr>
            <a:graphicFrameLocks noChangeAspect="1"/>
          </p:cNvGraphicFramePr>
          <p:nvPr/>
        </p:nvGraphicFramePr>
        <p:xfrm>
          <a:off x="974725" y="2971800"/>
          <a:ext cx="4132263" cy="785813"/>
        </p:xfrm>
        <a:graphic>
          <a:graphicData uri="http://schemas.openxmlformats.org/presentationml/2006/ole">
            <p:oleObj spid="_x0000_s916484" name="Equation" r:id="rId7" imgW="1916868" imgH="368140" progId="Equation.DSMT4">
              <p:embed/>
            </p:oleObj>
          </a:graphicData>
        </a:graphic>
      </p:graphicFrame>
      <p:sp>
        <p:nvSpPr>
          <p:cNvPr id="11274"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3" name="Object 9"/>
          <p:cNvGraphicFramePr>
            <a:graphicFrameLocks noChangeAspect="1"/>
          </p:cNvGraphicFramePr>
          <p:nvPr/>
        </p:nvGraphicFramePr>
        <p:xfrm>
          <a:off x="968375" y="3886200"/>
          <a:ext cx="2343150" cy="785813"/>
        </p:xfrm>
        <a:graphic>
          <a:graphicData uri="http://schemas.openxmlformats.org/presentationml/2006/ole">
            <p:oleObj spid="_x0000_s916485" name="Equation" r:id="rId8" imgW="1091726" imgH="368140" progId="Equation.DSMT4">
              <p:embed/>
            </p:oleObj>
          </a:graphicData>
        </a:graphic>
      </p:graphicFrame>
      <p:sp>
        <p:nvSpPr>
          <p:cNvPr id="11276"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5" name="Object 11"/>
          <p:cNvGraphicFramePr>
            <a:graphicFrameLocks noChangeAspect="1"/>
          </p:cNvGraphicFramePr>
          <p:nvPr/>
        </p:nvGraphicFramePr>
        <p:xfrm>
          <a:off x="974725" y="4892675"/>
          <a:ext cx="2328863" cy="785813"/>
        </p:xfrm>
        <a:graphic>
          <a:graphicData uri="http://schemas.openxmlformats.org/presentationml/2006/ole">
            <p:oleObj spid="_x0000_s916486" name="Equation" r:id="rId9" imgW="1079500" imgH="368300" progId="Equation.DSMT4">
              <p:embed/>
            </p:oleObj>
          </a:graphicData>
        </a:graphic>
      </p:graphicFrame>
      <p:sp>
        <p:nvSpPr>
          <p:cNvPr id="11278"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1277" name="Object 13"/>
          <p:cNvGraphicFramePr>
            <a:graphicFrameLocks noChangeAspect="1"/>
          </p:cNvGraphicFramePr>
          <p:nvPr/>
        </p:nvGraphicFramePr>
        <p:xfrm>
          <a:off x="968375" y="5867400"/>
          <a:ext cx="1851025" cy="703263"/>
        </p:xfrm>
        <a:graphic>
          <a:graphicData uri="http://schemas.openxmlformats.org/presentationml/2006/ole">
            <p:oleObj spid="_x0000_s916487" name="Equation" r:id="rId10" imgW="863225" imgH="330057"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PQuestion"/>
          <p:cNvSpPr>
            <a:spLocks noGrp="1" noChangeArrowheads="1"/>
          </p:cNvSpPr>
          <p:nvPr>
            <p:ph type="title"/>
          </p:nvPr>
        </p:nvSpPr>
        <p:spPr>
          <a:xfrm>
            <a:off x="457200" y="0"/>
            <a:ext cx="8229600" cy="1647825"/>
          </a:xfrm>
        </p:spPr>
        <p:txBody>
          <a:bodyPr>
            <a:spAutoFit/>
          </a:bodyPr>
          <a:lstStyle/>
          <a:p>
            <a:r>
              <a:rPr lang="en-US" sz="2800"/>
              <a:t>A spring with a mass of 5 kg has damping constant 28 and spring constant 195. Find the damping constant that would produce critical damping.</a:t>
            </a:r>
          </a:p>
        </p:txBody>
      </p:sp>
      <p:graphicFrame>
        <p:nvGraphicFramePr>
          <p:cNvPr id="12291" name="TPChart"/>
          <p:cNvGraphicFramePr>
            <a:graphicFrameLocks noChangeAspect="1"/>
          </p:cNvGraphicFramePr>
          <p:nvPr/>
        </p:nvGraphicFramePr>
        <p:xfrm>
          <a:off x="4673600" y="1828800"/>
          <a:ext cx="4470400" cy="5029200"/>
        </p:xfrm>
        <a:graphic>
          <a:graphicData uri="http://schemas.openxmlformats.org/presentationml/2006/ole">
            <p:oleObj spid="_x0000_s917506" name="Chart" r:id="rId5" imgW="4571989" imgH="5143584" progId="MSGraph.Chart.8">
              <p:embed followColorScheme="full"/>
            </p:oleObj>
          </a:graphicData>
        </a:graphic>
      </p:graphicFrame>
      <p:sp>
        <p:nvSpPr>
          <p:cNvPr id="12292" name="TPAnswers" hidden="1"/>
          <p:cNvSpPr>
            <a:spLocks noGrp="1" noChangeArrowheads="1"/>
          </p:cNvSpPr>
          <p:nvPr>
            <p:ph type="body" idx="1"/>
            <p:custDataLst>
              <p:tags r:id="rId3"/>
            </p:custDataLst>
          </p:nvPr>
        </p:nvSpPr>
        <p:spPr>
          <a:xfrm>
            <a:off x="304800" y="7086600"/>
            <a:ext cx="4114800" cy="974725"/>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sp>
        <p:nvSpPr>
          <p:cNvPr id="1229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229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229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2300"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230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41325" y="1997075"/>
            <a:ext cx="1676400" cy="919163"/>
            <a:chOff x="278" y="1258"/>
            <a:chExt cx="1056" cy="579"/>
          </a:xfrm>
        </p:grpSpPr>
        <p:graphicFrame>
          <p:nvGraphicFramePr>
            <p:cNvPr id="12293" name="PSPic"/>
            <p:cNvGraphicFramePr>
              <a:graphicFrameLocks noChangeAspect="1"/>
            </p:cNvGraphicFramePr>
            <p:nvPr/>
          </p:nvGraphicFramePr>
          <p:xfrm>
            <a:off x="398" y="1498"/>
            <a:ext cx="936" cy="339"/>
          </p:xfrm>
          <a:graphic>
            <a:graphicData uri="http://schemas.openxmlformats.org/presentationml/2006/ole">
              <p:oleObj spid="_x0000_s917511" name="Equation" r:id="rId6" imgW="584454" imgH="215994" progId="Equation.DSMT4">
                <p:embed/>
              </p:oleObj>
            </a:graphicData>
          </a:graphic>
        </p:graphicFrame>
        <p:sp>
          <p:nvSpPr>
            <p:cNvPr id="12303" name="PSText"/>
            <p:cNvSpPr txBox="1">
              <a:spLocks noChangeArrowheads="1"/>
            </p:cNvSpPr>
            <p:nvPr/>
          </p:nvSpPr>
          <p:spPr bwMode="auto">
            <a:xfrm>
              <a:off x="398" y="1258"/>
              <a:ext cx="400" cy="240"/>
            </a:xfrm>
            <a:prstGeom prst="rect">
              <a:avLst/>
            </a:prstGeom>
            <a:noFill/>
            <a:ln w="9525">
              <a:noFill/>
              <a:miter lim="800000"/>
              <a:headEnd/>
              <a:tailEnd/>
            </a:ln>
            <a:effectLst/>
          </p:spPr>
          <p:txBody>
            <a:bodyPr/>
            <a:lstStyle/>
            <a:p>
              <a:r>
                <a:rPr lang="en-US" sz="2400"/>
                <a:t>1.</a:t>
              </a:r>
            </a:p>
          </p:txBody>
        </p:sp>
        <p:sp>
          <p:nvSpPr>
            <p:cNvPr id="12304" name="PSArrow"/>
            <p:cNvSpPr>
              <a:spLocks noChangeArrowheads="1"/>
            </p:cNvSpPr>
            <p:nvPr/>
          </p:nvSpPr>
          <p:spPr bwMode="auto">
            <a:xfrm>
              <a:off x="278" y="141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162300" y="1981200"/>
            <a:ext cx="1636713" cy="919163"/>
            <a:chOff x="1992" y="1248"/>
            <a:chExt cx="1031" cy="579"/>
          </a:xfrm>
        </p:grpSpPr>
        <p:graphicFrame>
          <p:nvGraphicFramePr>
            <p:cNvPr id="12295" name="PSPic"/>
            <p:cNvGraphicFramePr>
              <a:graphicFrameLocks noChangeAspect="1"/>
            </p:cNvGraphicFramePr>
            <p:nvPr/>
          </p:nvGraphicFramePr>
          <p:xfrm>
            <a:off x="2112" y="1488"/>
            <a:ext cx="911" cy="339"/>
          </p:xfrm>
          <a:graphic>
            <a:graphicData uri="http://schemas.openxmlformats.org/presentationml/2006/ole">
              <p:oleObj spid="_x0000_s917510" name="Equation" r:id="rId7" imgW="571748" imgH="215994" progId="Equation.DSMT4">
                <p:embed/>
              </p:oleObj>
            </a:graphicData>
          </a:graphic>
        </p:graphicFrame>
        <p:sp>
          <p:nvSpPr>
            <p:cNvPr id="12306" name="PSText"/>
            <p:cNvSpPr txBox="1">
              <a:spLocks noChangeArrowheads="1"/>
            </p:cNvSpPr>
            <p:nvPr/>
          </p:nvSpPr>
          <p:spPr bwMode="auto">
            <a:xfrm>
              <a:off x="2112" y="1248"/>
              <a:ext cx="400" cy="240"/>
            </a:xfrm>
            <a:prstGeom prst="rect">
              <a:avLst/>
            </a:prstGeom>
            <a:noFill/>
            <a:ln w="9525">
              <a:noFill/>
              <a:miter lim="800000"/>
              <a:headEnd/>
              <a:tailEnd/>
            </a:ln>
            <a:effectLst/>
          </p:spPr>
          <p:txBody>
            <a:bodyPr/>
            <a:lstStyle/>
            <a:p>
              <a:r>
                <a:rPr lang="en-US" sz="2400"/>
                <a:t>2.</a:t>
              </a:r>
            </a:p>
          </p:txBody>
        </p:sp>
        <p:sp>
          <p:nvSpPr>
            <p:cNvPr id="12307" name="PSArrow"/>
            <p:cNvSpPr>
              <a:spLocks noChangeArrowheads="1"/>
            </p:cNvSpPr>
            <p:nvPr/>
          </p:nvSpPr>
          <p:spPr bwMode="auto">
            <a:xfrm>
              <a:off x="1992"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352800"/>
            <a:ext cx="1636713" cy="919163"/>
            <a:chOff x="984" y="2112"/>
            <a:chExt cx="1031" cy="579"/>
          </a:xfrm>
        </p:grpSpPr>
        <p:graphicFrame>
          <p:nvGraphicFramePr>
            <p:cNvPr id="12297" name="PSPic"/>
            <p:cNvGraphicFramePr>
              <a:graphicFrameLocks noChangeAspect="1"/>
            </p:cNvGraphicFramePr>
            <p:nvPr/>
          </p:nvGraphicFramePr>
          <p:xfrm>
            <a:off x="1104" y="2352"/>
            <a:ext cx="911" cy="339"/>
          </p:xfrm>
          <a:graphic>
            <a:graphicData uri="http://schemas.openxmlformats.org/presentationml/2006/ole">
              <p:oleObj spid="_x0000_s917509" name="Equation" r:id="rId8" imgW="571748" imgH="215994" progId="Equation.DSMT4">
                <p:embed/>
              </p:oleObj>
            </a:graphicData>
          </a:graphic>
        </p:graphicFrame>
        <p:sp>
          <p:nvSpPr>
            <p:cNvPr id="12309" name="PSText"/>
            <p:cNvSpPr txBox="1">
              <a:spLocks noChangeArrowheads="1"/>
            </p:cNvSpPr>
            <p:nvPr/>
          </p:nvSpPr>
          <p:spPr bwMode="auto">
            <a:xfrm>
              <a:off x="1104" y="2112"/>
              <a:ext cx="400" cy="240"/>
            </a:xfrm>
            <a:prstGeom prst="rect">
              <a:avLst/>
            </a:prstGeom>
            <a:noFill/>
            <a:ln w="9525">
              <a:noFill/>
              <a:miter lim="800000"/>
              <a:headEnd/>
              <a:tailEnd/>
            </a:ln>
            <a:effectLst/>
          </p:spPr>
          <p:txBody>
            <a:bodyPr/>
            <a:lstStyle/>
            <a:p>
              <a:r>
                <a:rPr lang="en-US" sz="2400"/>
                <a:t>3.</a:t>
              </a:r>
            </a:p>
          </p:txBody>
        </p:sp>
        <p:sp>
          <p:nvSpPr>
            <p:cNvPr id="12310" name="PSArrow"/>
            <p:cNvSpPr>
              <a:spLocks noChangeArrowheads="1"/>
            </p:cNvSpPr>
            <p:nvPr/>
          </p:nvSpPr>
          <p:spPr bwMode="auto">
            <a:xfrm>
              <a:off x="984"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740275"/>
            <a:ext cx="1636713" cy="919163"/>
            <a:chOff x="288" y="2986"/>
            <a:chExt cx="1031" cy="579"/>
          </a:xfrm>
        </p:grpSpPr>
        <p:graphicFrame>
          <p:nvGraphicFramePr>
            <p:cNvPr id="12299" name="PSPic"/>
            <p:cNvGraphicFramePr>
              <a:graphicFrameLocks noChangeAspect="1"/>
            </p:cNvGraphicFramePr>
            <p:nvPr/>
          </p:nvGraphicFramePr>
          <p:xfrm>
            <a:off x="408" y="3226"/>
            <a:ext cx="911" cy="339"/>
          </p:xfrm>
          <a:graphic>
            <a:graphicData uri="http://schemas.openxmlformats.org/presentationml/2006/ole">
              <p:oleObj spid="_x0000_s917508" name="Equation" r:id="rId9" imgW="571748" imgH="215994" progId="Equation.DSMT4">
                <p:embed/>
              </p:oleObj>
            </a:graphicData>
          </a:graphic>
        </p:graphicFrame>
        <p:sp>
          <p:nvSpPr>
            <p:cNvPr id="12312" name="PSText"/>
            <p:cNvSpPr txBox="1">
              <a:spLocks noChangeArrowheads="1"/>
            </p:cNvSpPr>
            <p:nvPr/>
          </p:nvSpPr>
          <p:spPr bwMode="auto">
            <a:xfrm>
              <a:off x="408" y="2986"/>
              <a:ext cx="400" cy="240"/>
            </a:xfrm>
            <a:prstGeom prst="rect">
              <a:avLst/>
            </a:prstGeom>
            <a:noFill/>
            <a:ln w="9525">
              <a:noFill/>
              <a:miter lim="800000"/>
              <a:headEnd/>
              <a:tailEnd/>
            </a:ln>
            <a:effectLst/>
          </p:spPr>
          <p:txBody>
            <a:bodyPr/>
            <a:lstStyle/>
            <a:p>
              <a:r>
                <a:rPr lang="en-US" sz="2400"/>
                <a:t>4.</a:t>
              </a:r>
            </a:p>
          </p:txBody>
        </p:sp>
        <p:sp>
          <p:nvSpPr>
            <p:cNvPr id="12313" name="PSArrow"/>
            <p:cNvSpPr>
              <a:spLocks noChangeArrowheads="1"/>
            </p:cNvSpPr>
            <p:nvPr/>
          </p:nvSpPr>
          <p:spPr bwMode="auto">
            <a:xfrm>
              <a:off x="288" y="314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162300" y="4724400"/>
            <a:ext cx="1638300" cy="919163"/>
            <a:chOff x="1992" y="2976"/>
            <a:chExt cx="1032" cy="579"/>
          </a:xfrm>
        </p:grpSpPr>
        <p:graphicFrame>
          <p:nvGraphicFramePr>
            <p:cNvPr id="12301" name="PSPic"/>
            <p:cNvGraphicFramePr>
              <a:graphicFrameLocks noChangeAspect="1"/>
            </p:cNvGraphicFramePr>
            <p:nvPr/>
          </p:nvGraphicFramePr>
          <p:xfrm>
            <a:off x="2112" y="3216"/>
            <a:ext cx="912" cy="339"/>
          </p:xfrm>
          <a:graphic>
            <a:graphicData uri="http://schemas.openxmlformats.org/presentationml/2006/ole">
              <p:oleObj spid="_x0000_s917507" name="Equation" r:id="rId10" imgW="571748" imgH="215994" progId="Equation.DSMT4">
                <p:embed/>
              </p:oleObj>
            </a:graphicData>
          </a:graphic>
        </p:graphicFrame>
        <p:sp>
          <p:nvSpPr>
            <p:cNvPr id="12315" name="PSText"/>
            <p:cNvSpPr txBox="1">
              <a:spLocks noChangeArrowheads="1"/>
            </p:cNvSpPr>
            <p:nvPr/>
          </p:nvSpPr>
          <p:spPr bwMode="auto">
            <a:xfrm>
              <a:off x="2112" y="2976"/>
              <a:ext cx="400" cy="240"/>
            </a:xfrm>
            <a:prstGeom prst="rect">
              <a:avLst/>
            </a:prstGeom>
            <a:noFill/>
            <a:ln w="9525">
              <a:noFill/>
              <a:miter lim="800000"/>
              <a:headEnd/>
              <a:tailEnd/>
            </a:ln>
            <a:effectLst/>
          </p:spPr>
          <p:txBody>
            <a:bodyPr/>
            <a:lstStyle/>
            <a:p>
              <a:r>
                <a:rPr lang="en-US" sz="2400"/>
                <a:t>5.</a:t>
              </a:r>
            </a:p>
          </p:txBody>
        </p:sp>
        <p:sp>
          <p:nvSpPr>
            <p:cNvPr id="12316" name="PSArrow"/>
            <p:cNvSpPr>
              <a:spLocks noChangeArrowheads="1"/>
            </p:cNvSpPr>
            <p:nvPr/>
          </p:nvSpPr>
          <p:spPr bwMode="auto">
            <a:xfrm>
              <a:off x="1992"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2291" grpId="0"/>
    </p:bldLst>
  </p:timing>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PQuestion"/>
          <p:cNvSpPr>
            <a:spLocks noGrp="1" noChangeArrowheads="1"/>
          </p:cNvSpPr>
          <p:nvPr>
            <p:ph type="title"/>
          </p:nvPr>
        </p:nvSpPr>
        <p:spPr>
          <a:xfrm>
            <a:off x="457200" y="1588"/>
            <a:ext cx="8229600" cy="1827212"/>
          </a:xfrm>
        </p:spPr>
        <p:txBody>
          <a:bodyPr>
            <a:spAutoFit/>
          </a:bodyPr>
          <a:lstStyle/>
          <a:p>
            <a:r>
              <a:rPr lang="en-US" sz="2400"/>
              <a:t>A series circuit consists of a resistor </a:t>
            </a:r>
            <a:r>
              <a:rPr lang="en-US" sz="2400" i="1"/>
              <a:t>R</a:t>
            </a:r>
            <a:r>
              <a:rPr lang="en-US" sz="2400"/>
              <a:t> = 16</a:t>
            </a:r>
            <a:r>
              <a:rPr lang="el-GR" sz="2400">
                <a:cs typeface="Arial" charset="0"/>
              </a:rPr>
              <a:t>Ω</a:t>
            </a:r>
            <a:r>
              <a:rPr lang="en-US" sz="2400"/>
              <a:t>, an inductor with </a:t>
            </a:r>
            <a:r>
              <a:rPr lang="en-US" sz="2400" i="1"/>
              <a:t>L</a:t>
            </a:r>
            <a:r>
              <a:rPr lang="en-US" sz="2400"/>
              <a:t> = 2H, a capacitor with </a:t>
            </a:r>
            <a:r>
              <a:rPr lang="en-US" sz="2400" i="1"/>
              <a:t>C</a:t>
            </a:r>
            <a:r>
              <a:rPr lang="en-US" sz="2400"/>
              <a:t> = 0.00625 F, and a 12-V battery. If the initial charge is 0.0008 </a:t>
            </a:r>
            <a:r>
              <a:rPr lang="en-US" sz="2400" i="1"/>
              <a:t>C</a:t>
            </a:r>
            <a:r>
              <a:rPr lang="en-US" sz="2400"/>
              <a:t> and the initial current is 0, find the current </a:t>
            </a:r>
            <a:r>
              <a:rPr lang="en-US" sz="2400" i="1"/>
              <a:t>I</a:t>
            </a:r>
            <a:r>
              <a:rPr lang="en-US" sz="2400"/>
              <a:t>(</a:t>
            </a:r>
            <a:r>
              <a:rPr lang="en-US" sz="2400" i="1"/>
              <a:t>t</a:t>
            </a:r>
            <a:r>
              <a:rPr lang="en-US" sz="2400"/>
              <a:t>) at time </a:t>
            </a:r>
            <a:r>
              <a:rPr lang="en-US" sz="2400" i="1"/>
              <a:t>t</a:t>
            </a:r>
            <a:r>
              <a:rPr lang="en-US" sz="2400"/>
              <a:t>.</a:t>
            </a:r>
          </a:p>
        </p:txBody>
      </p:sp>
      <p:graphicFrame>
        <p:nvGraphicFramePr>
          <p:cNvPr id="13315" name="TPChart"/>
          <p:cNvGraphicFramePr>
            <a:graphicFrameLocks noChangeAspect="1"/>
          </p:cNvGraphicFramePr>
          <p:nvPr/>
        </p:nvGraphicFramePr>
        <p:xfrm>
          <a:off x="5105400" y="1905000"/>
          <a:ext cx="4038600" cy="4953000"/>
        </p:xfrm>
        <a:graphic>
          <a:graphicData uri="http://schemas.openxmlformats.org/presentationml/2006/ole">
            <p:oleObj spid="_x0000_s918530" name="Chart" r:id="rId5" imgW="4571989" imgH="5143584" progId="MSGraph.Chart.8">
              <p:embed followColorScheme="full"/>
            </p:oleObj>
          </a:graphicData>
        </a:graphic>
      </p:graphicFrame>
      <p:sp>
        <p:nvSpPr>
          <p:cNvPr id="13316" name="TPAnswers"/>
          <p:cNvSpPr>
            <a:spLocks noGrp="1" noChangeArrowheads="1"/>
          </p:cNvSpPr>
          <p:nvPr>
            <p:ph type="body" idx="1"/>
            <p:custDataLst>
              <p:tags r:id="rId3"/>
            </p:custDataLst>
          </p:nvPr>
        </p:nvSpPr>
        <p:spPr>
          <a:xfrm>
            <a:off x="457200" y="2133600"/>
            <a:ext cx="19050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1331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7" name="Object 5"/>
          <p:cNvGraphicFramePr>
            <a:graphicFrameLocks noChangeAspect="1"/>
          </p:cNvGraphicFramePr>
          <p:nvPr/>
        </p:nvGraphicFramePr>
        <p:xfrm>
          <a:off x="985838" y="2185988"/>
          <a:ext cx="2290762" cy="404812"/>
        </p:xfrm>
        <a:graphic>
          <a:graphicData uri="http://schemas.openxmlformats.org/presentationml/2006/ole">
            <p:oleObj spid="_x0000_s918531" name="Equation" r:id="rId6" imgW="1206500" imgH="215900" progId="Equation.DSMT4">
              <p:embed/>
            </p:oleObj>
          </a:graphicData>
        </a:graphic>
      </p:graphicFrame>
      <p:sp>
        <p:nvSpPr>
          <p:cNvPr id="1332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19" name="Object 7"/>
          <p:cNvGraphicFramePr>
            <a:graphicFrameLocks noChangeAspect="1"/>
          </p:cNvGraphicFramePr>
          <p:nvPr/>
        </p:nvGraphicFramePr>
        <p:xfrm>
          <a:off x="995363" y="3176588"/>
          <a:ext cx="1595437" cy="404812"/>
        </p:xfrm>
        <a:graphic>
          <a:graphicData uri="http://schemas.openxmlformats.org/presentationml/2006/ole">
            <p:oleObj spid="_x0000_s918532" name="Equation" r:id="rId7" imgW="838200" imgH="215900" progId="Equation.DSMT4">
              <p:embed/>
            </p:oleObj>
          </a:graphicData>
        </a:graphic>
      </p:graphicFrame>
      <p:sp>
        <p:nvSpPr>
          <p:cNvPr id="13322"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21" name="Object 9"/>
          <p:cNvGraphicFramePr>
            <a:graphicFrameLocks noChangeAspect="1"/>
          </p:cNvGraphicFramePr>
          <p:nvPr/>
        </p:nvGraphicFramePr>
        <p:xfrm>
          <a:off x="968375" y="3952875"/>
          <a:ext cx="4392613" cy="695325"/>
        </p:xfrm>
        <a:graphic>
          <a:graphicData uri="http://schemas.openxmlformats.org/presentationml/2006/ole">
            <p:oleObj spid="_x0000_s918533" name="Equation" r:id="rId8" imgW="2311400" imgH="368300" progId="Equation.DSMT4">
              <p:embed/>
            </p:oleObj>
          </a:graphicData>
        </a:graphic>
      </p:graphicFrame>
      <p:sp>
        <p:nvSpPr>
          <p:cNvPr id="13324"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23" name="Object 11"/>
          <p:cNvGraphicFramePr>
            <a:graphicFrameLocks noChangeAspect="1"/>
          </p:cNvGraphicFramePr>
          <p:nvPr/>
        </p:nvGraphicFramePr>
        <p:xfrm>
          <a:off x="976313" y="4876800"/>
          <a:ext cx="1843087" cy="695325"/>
        </p:xfrm>
        <a:graphic>
          <a:graphicData uri="http://schemas.openxmlformats.org/presentationml/2006/ole">
            <p:oleObj spid="_x0000_s918534" name="Equation" r:id="rId9" imgW="965200" imgH="368300" progId="Equation.DSMT4">
              <p:embed/>
            </p:oleObj>
          </a:graphicData>
        </a:graphic>
      </p:graphicFrame>
      <p:sp>
        <p:nvSpPr>
          <p:cNvPr id="13326"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3325" name="Object 13"/>
          <p:cNvGraphicFramePr>
            <a:graphicFrameLocks noChangeAspect="1"/>
          </p:cNvGraphicFramePr>
          <p:nvPr/>
        </p:nvGraphicFramePr>
        <p:xfrm>
          <a:off x="952500" y="5857875"/>
          <a:ext cx="2247900" cy="695325"/>
        </p:xfrm>
        <a:graphic>
          <a:graphicData uri="http://schemas.openxmlformats.org/presentationml/2006/ole">
            <p:oleObj spid="_x0000_s918535" name="Equation" r:id="rId10" imgW="1181100" imgH="368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315" grpId="0"/>
    </p:bld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5"/>
          <p:cNvPicPr>
            <a:picLocks noChangeAspect="1" noChangeArrowheads="1"/>
          </p:cNvPicPr>
          <p:nvPr/>
        </p:nvPicPr>
        <p:blipFill>
          <a:blip r:embed="rId5"/>
          <a:srcRect/>
          <a:stretch>
            <a:fillRect/>
          </a:stretch>
        </p:blipFill>
        <p:spPr bwMode="auto">
          <a:xfrm>
            <a:off x="5486400" y="2767013"/>
            <a:ext cx="3200400" cy="2643187"/>
          </a:xfrm>
          <a:prstGeom prst="rect">
            <a:avLst/>
          </a:prstGeom>
          <a:noFill/>
          <a:ln w="9525">
            <a:noFill/>
            <a:miter lim="800000"/>
            <a:headEnd/>
            <a:tailEnd/>
          </a:ln>
        </p:spPr>
      </p:pic>
      <p:sp>
        <p:nvSpPr>
          <p:cNvPr id="14338" name="TPQuestion"/>
          <p:cNvSpPr>
            <a:spLocks noGrp="1" noChangeArrowheads="1"/>
          </p:cNvSpPr>
          <p:nvPr>
            <p:ph type="title"/>
          </p:nvPr>
        </p:nvSpPr>
        <p:spPr>
          <a:xfrm>
            <a:off x="228600" y="-76200"/>
            <a:ext cx="8915400" cy="2271713"/>
          </a:xfrm>
        </p:spPr>
        <p:txBody>
          <a:bodyPr>
            <a:spAutoFit/>
          </a:bodyPr>
          <a:lstStyle/>
          <a:p>
            <a:pPr>
              <a:lnSpc>
                <a:spcPct val="125000"/>
              </a:lnSpc>
            </a:pPr>
            <a:r>
              <a:rPr lang="en-US" sz="2000"/>
              <a:t>The figure shows a pendulum with length </a:t>
            </a:r>
            <a:r>
              <a:rPr lang="en-US" sz="2000" i="1"/>
              <a:t>L</a:t>
            </a:r>
            <a:r>
              <a:rPr lang="en-US" sz="2000"/>
              <a:t> and the angle </a:t>
            </a:r>
            <a:r>
              <a:rPr lang="el-GR" sz="2000" i="1">
                <a:cs typeface="Arial" charset="0"/>
              </a:rPr>
              <a:t>θ</a:t>
            </a:r>
            <a:r>
              <a:rPr lang="en-US" sz="2000"/>
              <a:t> from the vertical to the pendulum. It can be shown that </a:t>
            </a:r>
            <a:r>
              <a:rPr lang="el-GR" sz="2000" i="1">
                <a:cs typeface="Arial" charset="0"/>
              </a:rPr>
              <a:t>θ</a:t>
            </a:r>
            <a:r>
              <a:rPr lang="en-US" sz="2000"/>
              <a:t>, as a function of time, satisfies the nonlinear differential equation                      where </a:t>
            </a:r>
            <a:r>
              <a:rPr lang="en-US" sz="2000" i="1"/>
              <a:t>g</a:t>
            </a:r>
            <a:r>
              <a:rPr lang="en-US" sz="2000"/>
              <a:t> = 9.8 m/s </a:t>
            </a:r>
            <a:r>
              <a:rPr lang="en-US" sz="2000" baseline="30000"/>
              <a:t>2</a:t>
            </a:r>
            <a:r>
              <a:rPr lang="en-US" sz="2000"/>
              <a:t> is the acceleration due to gravity. For small values of </a:t>
            </a:r>
            <a:r>
              <a:rPr lang="el-GR" sz="2000" i="1">
                <a:cs typeface="Arial" charset="0"/>
              </a:rPr>
              <a:t>θ</a:t>
            </a:r>
            <a:r>
              <a:rPr lang="en-US" sz="2000"/>
              <a:t> we can use the linear approximation              and then the differential equation becomes linear.</a:t>
            </a:r>
          </a:p>
        </p:txBody>
      </p:sp>
      <p:sp>
        <p:nvSpPr>
          <p:cNvPr id="14340" name="TPAnswers"/>
          <p:cNvSpPr>
            <a:spLocks noGrp="1" noChangeArrowheads="1"/>
          </p:cNvSpPr>
          <p:nvPr>
            <p:ph type="body" idx="1"/>
            <p:custDataLst>
              <p:tags r:id="rId3"/>
            </p:custDataLst>
          </p:nvPr>
        </p:nvSpPr>
        <p:spPr>
          <a:xfrm>
            <a:off x="304800" y="3397250"/>
            <a:ext cx="2057400" cy="3308350"/>
          </a:xfrm>
        </p:spPr>
        <p:txBody>
          <a:bodyPr>
            <a:spAutoFit/>
          </a:bodyPr>
          <a:lstStyle/>
          <a:p>
            <a:pPr marL="609600" indent="-609600">
              <a:spcAft>
                <a:spcPct val="75000"/>
              </a:spcAft>
              <a:buFontTx/>
              <a:buAutoNum type="arabicPeriod"/>
            </a:pPr>
            <a:r>
              <a:rPr lang="en-US" sz="2400"/>
              <a:t>x</a:t>
            </a:r>
          </a:p>
          <a:p>
            <a:pPr marL="609600" indent="-609600">
              <a:spcAft>
                <a:spcPct val="75000"/>
              </a:spcAft>
              <a:buFontTx/>
              <a:buAutoNum type="arabicPeriod"/>
            </a:pPr>
            <a:r>
              <a:rPr lang="en-US" sz="2400"/>
              <a:t>x</a:t>
            </a:r>
          </a:p>
          <a:p>
            <a:pPr marL="609600" indent="-609600">
              <a:spcAft>
                <a:spcPct val="75000"/>
              </a:spcAft>
              <a:buFontTx/>
              <a:buAutoNum type="arabicPeriod"/>
            </a:pPr>
            <a:r>
              <a:rPr lang="en-US" sz="2400"/>
              <a:t>x</a:t>
            </a:r>
          </a:p>
          <a:p>
            <a:pPr marL="609600" indent="-609600">
              <a:spcAft>
                <a:spcPct val="75000"/>
              </a:spcAft>
              <a:buFontTx/>
              <a:buAutoNum type="arabicPeriod"/>
            </a:pPr>
            <a:r>
              <a:rPr lang="en-US" sz="2400"/>
              <a:t>x</a:t>
            </a:r>
          </a:p>
          <a:p>
            <a:pPr marL="609600" indent="-609600">
              <a:spcAft>
                <a:spcPct val="75000"/>
              </a:spcAft>
              <a:buFontTx/>
              <a:buAutoNum type="arabicPeriod"/>
            </a:pPr>
            <a:r>
              <a:rPr lang="en-US" sz="2400"/>
              <a:t>x</a:t>
            </a:r>
          </a:p>
        </p:txBody>
      </p:sp>
      <p:graphicFrame>
        <p:nvGraphicFramePr>
          <p:cNvPr id="14339" name="TPChart"/>
          <p:cNvGraphicFramePr>
            <a:graphicFrameLocks noChangeAspect="1"/>
          </p:cNvGraphicFramePr>
          <p:nvPr/>
        </p:nvGraphicFramePr>
        <p:xfrm>
          <a:off x="5300663" y="2362200"/>
          <a:ext cx="3843337" cy="4495800"/>
        </p:xfrm>
        <a:graphic>
          <a:graphicData uri="http://schemas.openxmlformats.org/presentationml/2006/ole">
            <p:oleObj spid="_x0000_s919554" name="Chart" r:id="rId6" imgW="4571989" imgH="5143584" progId="MSGraph.Chart.8">
              <p:embed followColorScheme="full"/>
            </p:oleObj>
          </a:graphicData>
        </a:graphic>
      </p:graphicFrame>
      <p:sp>
        <p:nvSpPr>
          <p:cNvPr id="14342" name="Text Box 6"/>
          <p:cNvSpPr txBox="1">
            <a:spLocks noChangeArrowheads="1"/>
          </p:cNvSpPr>
          <p:nvPr/>
        </p:nvSpPr>
        <p:spPr bwMode="auto">
          <a:xfrm>
            <a:off x="228600" y="2209800"/>
            <a:ext cx="5257800" cy="1006475"/>
          </a:xfrm>
          <a:prstGeom prst="rect">
            <a:avLst/>
          </a:prstGeom>
          <a:noFill/>
          <a:ln w="9525">
            <a:noFill/>
            <a:miter lim="800000"/>
            <a:headEnd/>
            <a:tailEnd/>
          </a:ln>
          <a:effectLst/>
        </p:spPr>
        <p:txBody>
          <a:bodyPr>
            <a:spAutoFit/>
          </a:bodyPr>
          <a:lstStyle/>
          <a:p>
            <a:pPr>
              <a:spcBef>
                <a:spcPct val="50000"/>
              </a:spcBef>
            </a:pPr>
            <a:r>
              <a:rPr lang="en-US" sz="2000">
                <a:solidFill>
                  <a:schemeClr val="tx2"/>
                </a:solidFill>
              </a:rPr>
              <a:t>Find the equation of motion of a pendulum with length 1 m if </a:t>
            </a:r>
            <a:r>
              <a:rPr lang="el-GR" i="1">
                <a:solidFill>
                  <a:schemeClr val="tx2"/>
                </a:solidFill>
              </a:rPr>
              <a:t>θ</a:t>
            </a:r>
            <a:r>
              <a:rPr lang="en-US" sz="2000">
                <a:solidFill>
                  <a:schemeClr val="tx2"/>
                </a:solidFill>
              </a:rPr>
              <a:t> is initially 0.1 rad and the initial angular velocity is           rad/s.</a:t>
            </a:r>
          </a:p>
        </p:txBody>
      </p:sp>
      <p:sp>
        <p:nvSpPr>
          <p:cNvPr id="14344"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3" name="Object 7"/>
          <p:cNvGraphicFramePr>
            <a:graphicFrameLocks noChangeAspect="1"/>
          </p:cNvGraphicFramePr>
          <p:nvPr/>
        </p:nvGraphicFramePr>
        <p:xfrm>
          <a:off x="3048000" y="2819400"/>
          <a:ext cx="685800" cy="457200"/>
        </p:xfrm>
        <a:graphic>
          <a:graphicData uri="http://schemas.openxmlformats.org/presentationml/2006/ole">
            <p:oleObj spid="_x0000_s919555" name="Equation" r:id="rId7" imgW="393700" imgH="330200" progId="Equation.DSMT4">
              <p:embed/>
            </p:oleObj>
          </a:graphicData>
        </a:graphic>
      </p:graphicFrame>
      <p:sp>
        <p:nvSpPr>
          <p:cNvPr id="14346" name="Rectangle 10"/>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5" name="Object 9"/>
          <p:cNvGraphicFramePr>
            <a:graphicFrameLocks noChangeAspect="1"/>
          </p:cNvGraphicFramePr>
          <p:nvPr/>
        </p:nvGraphicFramePr>
        <p:xfrm>
          <a:off x="3733800" y="914400"/>
          <a:ext cx="1371600" cy="547688"/>
        </p:xfrm>
        <a:graphic>
          <a:graphicData uri="http://schemas.openxmlformats.org/presentationml/2006/ole">
            <p:oleObj spid="_x0000_s919556" name="Equation" r:id="rId8" imgW="952500" imgH="381000" progId="Equation.DSMT4">
              <p:embed/>
            </p:oleObj>
          </a:graphicData>
        </a:graphic>
      </p:graphicFrame>
      <p:sp>
        <p:nvSpPr>
          <p:cNvPr id="14348" name="Rectangle 12"/>
          <p:cNvSpPr>
            <a:spLocks noChangeArrowheads="1"/>
          </p:cNvSpPr>
          <p:nvPr/>
        </p:nvSpPr>
        <p:spPr bwMode="auto">
          <a:xfrm>
            <a:off x="0" y="33448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7" name="Object 11"/>
          <p:cNvGraphicFramePr>
            <a:graphicFrameLocks noChangeAspect="1"/>
          </p:cNvGraphicFramePr>
          <p:nvPr/>
        </p:nvGraphicFramePr>
        <p:xfrm>
          <a:off x="1981200" y="1822450"/>
          <a:ext cx="914400" cy="311150"/>
        </p:xfrm>
        <a:graphic>
          <a:graphicData uri="http://schemas.openxmlformats.org/presentationml/2006/ole">
            <p:oleObj spid="_x0000_s919557" name="Equation" r:id="rId9" imgW="495515" imgH="165172" progId="Equation.DSMT4">
              <p:embed/>
            </p:oleObj>
          </a:graphicData>
        </a:graphic>
      </p:graphicFrame>
      <p:sp>
        <p:nvSpPr>
          <p:cNvPr id="14350" name="Rectangle 14"/>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49" name="Object 13"/>
          <p:cNvGraphicFramePr>
            <a:graphicFrameLocks noChangeAspect="1"/>
          </p:cNvGraphicFramePr>
          <p:nvPr/>
        </p:nvGraphicFramePr>
        <p:xfrm>
          <a:off x="762000" y="3352800"/>
          <a:ext cx="3725863" cy="725488"/>
        </p:xfrm>
        <a:graphic>
          <a:graphicData uri="http://schemas.openxmlformats.org/presentationml/2006/ole">
            <p:oleObj spid="_x0000_s919558" name="Equation" r:id="rId10" imgW="2044700" imgH="393700" progId="Equation.DSMT4">
              <p:embed/>
            </p:oleObj>
          </a:graphicData>
        </a:graphic>
      </p:graphicFrame>
      <p:sp>
        <p:nvSpPr>
          <p:cNvPr id="14352" name="Rectangle 1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1" name="Object 15"/>
          <p:cNvGraphicFramePr>
            <a:graphicFrameLocks noChangeAspect="1"/>
          </p:cNvGraphicFramePr>
          <p:nvPr/>
        </p:nvGraphicFramePr>
        <p:xfrm>
          <a:off x="800100" y="4038600"/>
          <a:ext cx="3684588" cy="665163"/>
        </p:xfrm>
        <a:graphic>
          <a:graphicData uri="http://schemas.openxmlformats.org/presentationml/2006/ole">
            <p:oleObj spid="_x0000_s919559" name="Equation" r:id="rId11" imgW="2019300" imgH="368300" progId="Equation.DSMT4">
              <p:embed/>
            </p:oleObj>
          </a:graphicData>
        </a:graphic>
      </p:graphicFrame>
      <p:sp>
        <p:nvSpPr>
          <p:cNvPr id="14354" name="Rectangle 1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3" name="Object 17"/>
          <p:cNvGraphicFramePr>
            <a:graphicFrameLocks noChangeAspect="1"/>
          </p:cNvGraphicFramePr>
          <p:nvPr/>
        </p:nvGraphicFramePr>
        <p:xfrm>
          <a:off x="762000" y="4800600"/>
          <a:ext cx="3028950" cy="595313"/>
        </p:xfrm>
        <a:graphic>
          <a:graphicData uri="http://schemas.openxmlformats.org/presentationml/2006/ole">
            <p:oleObj spid="_x0000_s919560" name="Equation" r:id="rId12" imgW="1663700" imgH="330200" progId="Equation.DSMT4">
              <p:embed/>
            </p:oleObj>
          </a:graphicData>
        </a:graphic>
      </p:graphicFrame>
      <p:sp>
        <p:nvSpPr>
          <p:cNvPr id="14356" name="Rectangle 2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5" name="Object 19"/>
          <p:cNvGraphicFramePr>
            <a:graphicFrameLocks noChangeAspect="1"/>
          </p:cNvGraphicFramePr>
          <p:nvPr/>
        </p:nvGraphicFramePr>
        <p:xfrm>
          <a:off x="762000" y="5562600"/>
          <a:ext cx="3295650" cy="417513"/>
        </p:xfrm>
        <a:graphic>
          <a:graphicData uri="http://schemas.openxmlformats.org/presentationml/2006/ole">
            <p:oleObj spid="_x0000_s919561" name="Equation" r:id="rId13" imgW="1803400" imgH="228600" progId="Equation.DSMT4">
              <p:embed/>
            </p:oleObj>
          </a:graphicData>
        </a:graphic>
      </p:graphicFrame>
      <p:sp>
        <p:nvSpPr>
          <p:cNvPr id="14358" name="Rectangle 2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4357" name="Object 21"/>
          <p:cNvGraphicFramePr>
            <a:graphicFrameLocks noChangeAspect="1"/>
          </p:cNvGraphicFramePr>
          <p:nvPr/>
        </p:nvGraphicFramePr>
        <p:xfrm>
          <a:off x="762000" y="6172200"/>
          <a:ext cx="3505200" cy="595313"/>
        </p:xfrm>
        <a:graphic>
          <a:graphicData uri="http://schemas.openxmlformats.org/presentationml/2006/ole">
            <p:oleObj spid="_x0000_s919562" name="Equation" r:id="rId14" imgW="1916868" imgH="330057"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4339" grpId="0"/>
    </p:bldLst>
  </p:timing>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PQuestion"/>
          <p:cNvSpPr>
            <a:spLocks noGrp="1" noChangeArrowheads="1"/>
          </p:cNvSpPr>
          <p:nvPr>
            <p:ph type="title"/>
          </p:nvPr>
        </p:nvSpPr>
        <p:spPr>
          <a:xfrm>
            <a:off x="457200" y="106363"/>
            <a:ext cx="8229600" cy="1341437"/>
          </a:xfrm>
        </p:spPr>
        <p:txBody>
          <a:bodyPr>
            <a:spAutoFit/>
          </a:bodyPr>
          <a:lstStyle/>
          <a:p>
            <a:r>
              <a:rPr lang="en-US" sz="3200"/>
              <a:t>Use power series to solve the differential equation.</a:t>
            </a:r>
          </a:p>
        </p:txBody>
      </p:sp>
      <p:graphicFrame>
        <p:nvGraphicFramePr>
          <p:cNvPr id="15363" name="TPChart"/>
          <p:cNvGraphicFramePr>
            <a:graphicFrameLocks noChangeAspect="1"/>
          </p:cNvGraphicFramePr>
          <p:nvPr/>
        </p:nvGraphicFramePr>
        <p:xfrm>
          <a:off x="4572000" y="1714500"/>
          <a:ext cx="4572000" cy="5143500"/>
        </p:xfrm>
        <a:graphic>
          <a:graphicData uri="http://schemas.openxmlformats.org/presentationml/2006/ole">
            <p:oleObj spid="_x0000_s920578" name="Chart" r:id="rId5" imgW="4571989" imgH="5143584" progId="MSGraph.Chart.8">
              <p:embed followColorScheme="full"/>
            </p:oleObj>
          </a:graphicData>
        </a:graphic>
      </p:graphicFrame>
      <p:sp>
        <p:nvSpPr>
          <p:cNvPr id="15364" name="TPAnswers"/>
          <p:cNvSpPr>
            <a:spLocks noGrp="1" noChangeArrowheads="1"/>
          </p:cNvSpPr>
          <p:nvPr>
            <p:ph type="body" idx="1"/>
            <p:custDataLst>
              <p:tags r:id="rId3"/>
            </p:custDataLst>
          </p:nvPr>
        </p:nvSpPr>
        <p:spPr>
          <a:xfrm>
            <a:off x="457200" y="1981200"/>
            <a:ext cx="22098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15366"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5" name="Object 5"/>
          <p:cNvGraphicFramePr>
            <a:graphicFrameLocks noChangeAspect="1"/>
          </p:cNvGraphicFramePr>
          <p:nvPr/>
        </p:nvGraphicFramePr>
        <p:xfrm>
          <a:off x="2438400" y="815975"/>
          <a:ext cx="1828800" cy="708025"/>
        </p:xfrm>
        <a:graphic>
          <a:graphicData uri="http://schemas.openxmlformats.org/presentationml/2006/ole">
            <p:oleObj spid="_x0000_s920579" name="Equation" r:id="rId6" imgW="545626" imgH="215713" progId="Equation.DSMT4">
              <p:embed/>
            </p:oleObj>
          </a:graphicData>
        </a:graphic>
      </p:graphicFrame>
      <p:sp>
        <p:nvSpPr>
          <p:cNvPr id="15368"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7" name="Object 7"/>
          <p:cNvGraphicFramePr>
            <a:graphicFrameLocks noChangeAspect="1"/>
          </p:cNvGraphicFramePr>
          <p:nvPr/>
        </p:nvGraphicFramePr>
        <p:xfrm>
          <a:off x="914400" y="1676400"/>
          <a:ext cx="1676400" cy="838200"/>
        </p:xfrm>
        <a:graphic>
          <a:graphicData uri="http://schemas.openxmlformats.org/presentationml/2006/ole">
            <p:oleObj spid="_x0000_s920580" name="Equation" r:id="rId7" imgW="685800" imgH="342900" progId="Equation.DSMT4">
              <p:embed/>
            </p:oleObj>
          </a:graphicData>
        </a:graphic>
      </p:graphicFrame>
      <p:sp>
        <p:nvSpPr>
          <p:cNvPr id="1537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69" name="Object 9"/>
          <p:cNvGraphicFramePr>
            <a:graphicFrameLocks noChangeAspect="1"/>
          </p:cNvGraphicFramePr>
          <p:nvPr/>
        </p:nvGraphicFramePr>
        <p:xfrm>
          <a:off x="914400" y="2909888"/>
          <a:ext cx="1528763" cy="519112"/>
        </p:xfrm>
        <a:graphic>
          <a:graphicData uri="http://schemas.openxmlformats.org/presentationml/2006/ole">
            <p:oleObj spid="_x0000_s920581" name="Equation" r:id="rId8" imgW="622570" imgH="215994" progId="Equation.DSMT4">
              <p:embed/>
            </p:oleObj>
          </a:graphicData>
        </a:graphic>
      </p:graphicFrame>
      <p:sp>
        <p:nvSpPr>
          <p:cNvPr id="15372"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1" name="Object 11"/>
          <p:cNvGraphicFramePr>
            <a:graphicFrameLocks noChangeAspect="1"/>
          </p:cNvGraphicFramePr>
          <p:nvPr/>
        </p:nvGraphicFramePr>
        <p:xfrm>
          <a:off x="914400" y="3581400"/>
          <a:ext cx="1824038" cy="838200"/>
        </p:xfrm>
        <a:graphic>
          <a:graphicData uri="http://schemas.openxmlformats.org/presentationml/2006/ole">
            <p:oleObj spid="_x0000_s920582" name="Equation" r:id="rId9" imgW="749300" imgH="342900" progId="Equation.DSMT4">
              <p:embed/>
            </p:oleObj>
          </a:graphicData>
        </a:graphic>
      </p:graphicFrame>
      <p:sp>
        <p:nvSpPr>
          <p:cNvPr id="15374" name="Rectangle 14"/>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3" name="Object 13"/>
          <p:cNvGraphicFramePr>
            <a:graphicFrameLocks noChangeAspect="1"/>
          </p:cNvGraphicFramePr>
          <p:nvPr/>
        </p:nvGraphicFramePr>
        <p:xfrm>
          <a:off x="914400" y="4495800"/>
          <a:ext cx="1582738" cy="838200"/>
        </p:xfrm>
        <a:graphic>
          <a:graphicData uri="http://schemas.openxmlformats.org/presentationml/2006/ole">
            <p:oleObj spid="_x0000_s920583" name="Equation" r:id="rId10" imgW="647700" imgH="342900" progId="Equation.DSMT4">
              <p:embed/>
            </p:oleObj>
          </a:graphicData>
        </a:graphic>
      </p:graphicFrame>
      <p:sp>
        <p:nvSpPr>
          <p:cNvPr id="15376" name="Rectangle 1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5375" name="Object 15"/>
          <p:cNvGraphicFramePr>
            <a:graphicFrameLocks noChangeAspect="1"/>
          </p:cNvGraphicFramePr>
          <p:nvPr/>
        </p:nvGraphicFramePr>
        <p:xfrm>
          <a:off x="914400" y="5486400"/>
          <a:ext cx="1544638" cy="838200"/>
        </p:xfrm>
        <a:graphic>
          <a:graphicData uri="http://schemas.openxmlformats.org/presentationml/2006/ole">
            <p:oleObj spid="_x0000_s920584" name="Equation" r:id="rId11" imgW="634725" imgH="342751"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5363" grpId="0"/>
    </p:bldLst>
  </p:timing>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PQuestion"/>
          <p:cNvSpPr>
            <a:spLocks noGrp="1" noChangeArrowheads="1"/>
          </p:cNvSpPr>
          <p:nvPr>
            <p:ph type="title"/>
          </p:nvPr>
        </p:nvSpPr>
        <p:spPr>
          <a:xfrm>
            <a:off x="457200" y="76200"/>
            <a:ext cx="8229600" cy="1341438"/>
          </a:xfrm>
        </p:spPr>
        <p:txBody>
          <a:bodyPr>
            <a:spAutoFit/>
          </a:bodyPr>
          <a:lstStyle/>
          <a:p>
            <a:r>
              <a:rPr lang="en-US" sz="3200"/>
              <a:t>Use power series to solve the differential equation.</a:t>
            </a:r>
          </a:p>
        </p:txBody>
      </p:sp>
      <p:graphicFrame>
        <p:nvGraphicFramePr>
          <p:cNvPr id="16387" name="TPChart"/>
          <p:cNvGraphicFramePr>
            <a:graphicFrameLocks noChangeAspect="1"/>
          </p:cNvGraphicFramePr>
          <p:nvPr/>
        </p:nvGraphicFramePr>
        <p:xfrm>
          <a:off x="4572000" y="1714500"/>
          <a:ext cx="4572000" cy="5143500"/>
        </p:xfrm>
        <a:graphic>
          <a:graphicData uri="http://schemas.openxmlformats.org/presentationml/2006/ole">
            <p:oleObj spid="_x0000_s921602" name="Chart" r:id="rId5" imgW="4571989" imgH="5143584" progId="MSGraph.Chart.8">
              <p:embed followColorScheme="full"/>
            </p:oleObj>
          </a:graphicData>
        </a:graphic>
      </p:graphicFrame>
      <p:sp>
        <p:nvSpPr>
          <p:cNvPr id="16388" name="TPAnswers"/>
          <p:cNvSpPr>
            <a:spLocks noGrp="1" noChangeArrowheads="1"/>
          </p:cNvSpPr>
          <p:nvPr>
            <p:ph type="body" idx="1"/>
            <p:custDataLst>
              <p:tags r:id="rId3"/>
            </p:custDataLst>
          </p:nvPr>
        </p:nvSpPr>
        <p:spPr>
          <a:xfrm>
            <a:off x="457200" y="1752600"/>
            <a:ext cx="2057400" cy="4668838"/>
          </a:xfrm>
        </p:spPr>
        <p:txBody>
          <a:bodyPr>
            <a:spAutoFit/>
          </a:bodyPr>
          <a:lstStyle/>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a:p>
            <a:pPr marL="609600" indent="-609600">
              <a:spcAft>
                <a:spcPct val="90000"/>
              </a:spcAft>
              <a:buFontTx/>
              <a:buAutoNum type="arabicPeriod"/>
            </a:pPr>
            <a:r>
              <a:rPr lang="en-US"/>
              <a:t>x</a:t>
            </a:r>
          </a:p>
        </p:txBody>
      </p:sp>
      <p:sp>
        <p:nvSpPr>
          <p:cNvPr id="1639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89" name="Object 5"/>
          <p:cNvGraphicFramePr>
            <a:graphicFrameLocks noChangeAspect="1"/>
          </p:cNvGraphicFramePr>
          <p:nvPr/>
        </p:nvGraphicFramePr>
        <p:xfrm>
          <a:off x="2286000" y="838200"/>
          <a:ext cx="3124200" cy="635000"/>
        </p:xfrm>
        <a:graphic>
          <a:graphicData uri="http://schemas.openxmlformats.org/presentationml/2006/ole">
            <p:oleObj spid="_x0000_s921603" name="Equation" r:id="rId6" imgW="939800" imgH="190500" progId="Equation.DSMT4">
              <p:embed/>
            </p:oleObj>
          </a:graphicData>
        </a:graphic>
      </p:graphicFrame>
      <p:sp>
        <p:nvSpPr>
          <p:cNvPr id="16392"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1" name="Object 7"/>
          <p:cNvGraphicFramePr>
            <a:graphicFrameLocks noChangeAspect="1"/>
          </p:cNvGraphicFramePr>
          <p:nvPr/>
        </p:nvGraphicFramePr>
        <p:xfrm>
          <a:off x="914400" y="1631950"/>
          <a:ext cx="2330450" cy="882650"/>
        </p:xfrm>
        <a:graphic>
          <a:graphicData uri="http://schemas.openxmlformats.org/presentationml/2006/ole">
            <p:oleObj spid="_x0000_s921604" name="Equation" r:id="rId7" imgW="1168400" imgH="444500" progId="Equation.DSMT4">
              <p:embed/>
            </p:oleObj>
          </a:graphicData>
        </a:graphic>
      </p:graphicFrame>
      <p:sp>
        <p:nvSpPr>
          <p:cNvPr id="16394"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3" name="Object 9"/>
          <p:cNvGraphicFramePr>
            <a:graphicFrameLocks noChangeAspect="1"/>
          </p:cNvGraphicFramePr>
          <p:nvPr/>
        </p:nvGraphicFramePr>
        <p:xfrm>
          <a:off x="914400" y="2698750"/>
          <a:ext cx="1860550" cy="882650"/>
        </p:xfrm>
        <a:graphic>
          <a:graphicData uri="http://schemas.openxmlformats.org/presentationml/2006/ole">
            <p:oleObj spid="_x0000_s921605" name="Equation" r:id="rId8" imgW="927100" imgH="444500" progId="Equation.DSMT4">
              <p:embed/>
            </p:oleObj>
          </a:graphicData>
        </a:graphic>
      </p:graphicFrame>
      <p:sp>
        <p:nvSpPr>
          <p:cNvPr id="16396"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5" name="Object 11"/>
          <p:cNvGraphicFramePr>
            <a:graphicFrameLocks noChangeAspect="1"/>
          </p:cNvGraphicFramePr>
          <p:nvPr/>
        </p:nvGraphicFramePr>
        <p:xfrm>
          <a:off x="914400" y="3689350"/>
          <a:ext cx="1981200" cy="882650"/>
        </p:xfrm>
        <a:graphic>
          <a:graphicData uri="http://schemas.openxmlformats.org/presentationml/2006/ole">
            <p:oleObj spid="_x0000_s921606" name="Equation" r:id="rId9" imgW="990600" imgH="444500" progId="Equation.DSMT4">
              <p:embed/>
            </p:oleObj>
          </a:graphicData>
        </a:graphic>
      </p:graphicFrame>
      <p:sp>
        <p:nvSpPr>
          <p:cNvPr id="16398"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7" name="Object 13"/>
          <p:cNvGraphicFramePr>
            <a:graphicFrameLocks noChangeAspect="1"/>
          </p:cNvGraphicFramePr>
          <p:nvPr/>
        </p:nvGraphicFramePr>
        <p:xfrm>
          <a:off x="914400" y="4756150"/>
          <a:ext cx="2438400" cy="882650"/>
        </p:xfrm>
        <a:graphic>
          <a:graphicData uri="http://schemas.openxmlformats.org/presentationml/2006/ole">
            <p:oleObj spid="_x0000_s921607" name="Equation" r:id="rId10" imgW="1219200" imgH="444500" progId="Equation.DSMT4">
              <p:embed/>
            </p:oleObj>
          </a:graphicData>
        </a:graphic>
      </p:graphicFrame>
      <p:sp>
        <p:nvSpPr>
          <p:cNvPr id="16400"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6399" name="Object 15"/>
          <p:cNvGraphicFramePr>
            <a:graphicFrameLocks noChangeAspect="1"/>
          </p:cNvGraphicFramePr>
          <p:nvPr/>
        </p:nvGraphicFramePr>
        <p:xfrm>
          <a:off x="914400" y="5746750"/>
          <a:ext cx="2209800" cy="882650"/>
        </p:xfrm>
        <a:graphic>
          <a:graphicData uri="http://schemas.openxmlformats.org/presentationml/2006/ole">
            <p:oleObj spid="_x0000_s921608" name="Equation" r:id="rId11" imgW="1104900" imgH="444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6387" grpId="0"/>
    </p:bldLst>
  </p:timing>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PQuestion"/>
          <p:cNvSpPr>
            <a:spLocks noGrp="1" noChangeArrowheads="1"/>
          </p:cNvSpPr>
          <p:nvPr>
            <p:ph type="title"/>
          </p:nvPr>
        </p:nvSpPr>
        <p:spPr>
          <a:xfrm>
            <a:off x="457200" y="258763"/>
            <a:ext cx="8229600" cy="1341437"/>
          </a:xfrm>
        </p:spPr>
        <p:txBody>
          <a:bodyPr>
            <a:spAutoFit/>
          </a:bodyPr>
          <a:lstStyle/>
          <a:p>
            <a:r>
              <a:rPr lang="en-US" sz="3200"/>
              <a:t>Use power series to solve the differential equation.</a:t>
            </a:r>
          </a:p>
        </p:txBody>
      </p:sp>
      <p:graphicFrame>
        <p:nvGraphicFramePr>
          <p:cNvPr id="17411" name="TPChart"/>
          <p:cNvGraphicFramePr>
            <a:graphicFrameLocks noChangeAspect="1"/>
          </p:cNvGraphicFramePr>
          <p:nvPr/>
        </p:nvGraphicFramePr>
        <p:xfrm>
          <a:off x="4673600" y="1828800"/>
          <a:ext cx="4470400" cy="5029200"/>
        </p:xfrm>
        <a:graphic>
          <a:graphicData uri="http://schemas.openxmlformats.org/presentationml/2006/ole">
            <p:oleObj spid="_x0000_s922626" name="Chart" r:id="rId5" imgW="4571989" imgH="5143584" progId="MSGraph.Chart.8">
              <p:embed followColorScheme="full"/>
            </p:oleObj>
          </a:graphicData>
        </a:graphic>
      </p:graphicFrame>
      <p:sp>
        <p:nvSpPr>
          <p:cNvPr id="17412" name="TPAnswers" hidden="1"/>
          <p:cNvSpPr>
            <a:spLocks noGrp="1" noChangeArrowheads="1"/>
          </p:cNvSpPr>
          <p:nvPr>
            <p:ph type="body" idx="1"/>
            <p:custDataLst>
              <p:tags r:id="rId3"/>
            </p:custDataLst>
          </p:nvPr>
        </p:nvSpPr>
        <p:spPr>
          <a:xfrm>
            <a:off x="3048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1741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7416"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1741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17420"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17422" name="Rectangle 14"/>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57200" y="2154238"/>
            <a:ext cx="1458913" cy="866775"/>
            <a:chOff x="312" y="1440"/>
            <a:chExt cx="919" cy="546"/>
          </a:xfrm>
        </p:grpSpPr>
        <p:graphicFrame>
          <p:nvGraphicFramePr>
            <p:cNvPr id="17413" name="PSPic"/>
            <p:cNvGraphicFramePr>
              <a:graphicFrameLocks noChangeAspect="1"/>
            </p:cNvGraphicFramePr>
            <p:nvPr/>
          </p:nvGraphicFramePr>
          <p:xfrm>
            <a:off x="432" y="1680"/>
            <a:ext cx="799" cy="306"/>
          </p:xfrm>
          <a:graphic>
            <a:graphicData uri="http://schemas.openxmlformats.org/presentationml/2006/ole">
              <p:oleObj spid="_x0000_s922632" name="Equation" r:id="rId6" imgW="558800" imgH="215900" progId="Equation.DSMT4">
                <p:embed/>
              </p:oleObj>
            </a:graphicData>
          </a:graphic>
        </p:graphicFrame>
        <p:sp>
          <p:nvSpPr>
            <p:cNvPr id="17423" name="PSText"/>
            <p:cNvSpPr txBox="1">
              <a:spLocks noChangeArrowheads="1"/>
            </p:cNvSpPr>
            <p:nvPr/>
          </p:nvSpPr>
          <p:spPr bwMode="auto">
            <a:xfrm>
              <a:off x="432" y="1440"/>
              <a:ext cx="400" cy="240"/>
            </a:xfrm>
            <a:prstGeom prst="rect">
              <a:avLst/>
            </a:prstGeom>
            <a:noFill/>
            <a:ln w="9525">
              <a:noFill/>
              <a:miter lim="800000"/>
              <a:headEnd/>
              <a:tailEnd/>
            </a:ln>
            <a:effectLst/>
          </p:spPr>
          <p:txBody>
            <a:bodyPr/>
            <a:lstStyle/>
            <a:p>
              <a:r>
                <a:rPr lang="en-US" sz="2400"/>
                <a:t>1.</a:t>
              </a:r>
            </a:p>
          </p:txBody>
        </p:sp>
        <p:sp>
          <p:nvSpPr>
            <p:cNvPr id="17424" name="PSArrow"/>
            <p:cNvSpPr>
              <a:spLocks noChangeArrowheads="1"/>
            </p:cNvSpPr>
            <p:nvPr/>
          </p:nvSpPr>
          <p:spPr bwMode="auto">
            <a:xfrm>
              <a:off x="312" y="160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3200" y="2133600"/>
            <a:ext cx="1668463" cy="1163638"/>
            <a:chOff x="1752" y="1368"/>
            <a:chExt cx="1051" cy="733"/>
          </a:xfrm>
        </p:grpSpPr>
        <p:graphicFrame>
          <p:nvGraphicFramePr>
            <p:cNvPr id="17415" name="PSPic"/>
            <p:cNvGraphicFramePr>
              <a:graphicFrameLocks noChangeAspect="1"/>
            </p:cNvGraphicFramePr>
            <p:nvPr/>
          </p:nvGraphicFramePr>
          <p:xfrm>
            <a:off x="1872" y="1608"/>
            <a:ext cx="931" cy="493"/>
          </p:xfrm>
          <a:graphic>
            <a:graphicData uri="http://schemas.openxmlformats.org/presentationml/2006/ole">
              <p:oleObj spid="_x0000_s922631" name="Equation" r:id="rId7" imgW="647700" imgH="342900" progId="Equation.DSMT4">
                <p:embed/>
              </p:oleObj>
            </a:graphicData>
          </a:graphic>
        </p:graphicFrame>
        <p:sp>
          <p:nvSpPr>
            <p:cNvPr id="17426" name="PSText"/>
            <p:cNvSpPr txBox="1">
              <a:spLocks noChangeArrowheads="1"/>
            </p:cNvSpPr>
            <p:nvPr/>
          </p:nvSpPr>
          <p:spPr bwMode="auto">
            <a:xfrm>
              <a:off x="1872" y="1368"/>
              <a:ext cx="400" cy="240"/>
            </a:xfrm>
            <a:prstGeom prst="rect">
              <a:avLst/>
            </a:prstGeom>
            <a:noFill/>
            <a:ln w="9525">
              <a:noFill/>
              <a:miter lim="800000"/>
              <a:headEnd/>
              <a:tailEnd/>
            </a:ln>
            <a:effectLst/>
          </p:spPr>
          <p:txBody>
            <a:bodyPr/>
            <a:lstStyle/>
            <a:p>
              <a:r>
                <a:rPr lang="en-US" sz="2400"/>
                <a:t>2.</a:t>
              </a:r>
            </a:p>
          </p:txBody>
        </p:sp>
        <p:sp>
          <p:nvSpPr>
            <p:cNvPr id="17427" name="PSArrow"/>
            <p:cNvSpPr>
              <a:spLocks noChangeArrowheads="1"/>
            </p:cNvSpPr>
            <p:nvPr/>
          </p:nvSpPr>
          <p:spPr bwMode="auto">
            <a:xfrm>
              <a:off x="1752" y="152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24000" y="3525838"/>
            <a:ext cx="1495425" cy="866775"/>
            <a:chOff x="984" y="2304"/>
            <a:chExt cx="942" cy="546"/>
          </a:xfrm>
        </p:grpSpPr>
        <p:graphicFrame>
          <p:nvGraphicFramePr>
            <p:cNvPr id="17417" name="PSPic"/>
            <p:cNvGraphicFramePr>
              <a:graphicFrameLocks noChangeAspect="1"/>
            </p:cNvGraphicFramePr>
            <p:nvPr/>
          </p:nvGraphicFramePr>
          <p:xfrm>
            <a:off x="1104" y="2544"/>
            <a:ext cx="822" cy="306"/>
          </p:xfrm>
          <a:graphic>
            <a:graphicData uri="http://schemas.openxmlformats.org/presentationml/2006/ole">
              <p:oleObj spid="_x0000_s922630" name="Equation" r:id="rId8" imgW="571748" imgH="215994" progId="Equation.DSMT4">
                <p:embed/>
              </p:oleObj>
            </a:graphicData>
          </a:graphic>
        </p:graphicFrame>
        <p:sp>
          <p:nvSpPr>
            <p:cNvPr id="17429" name="PSText"/>
            <p:cNvSpPr txBox="1">
              <a:spLocks noChangeArrowheads="1"/>
            </p:cNvSpPr>
            <p:nvPr/>
          </p:nvSpPr>
          <p:spPr bwMode="auto">
            <a:xfrm>
              <a:off x="1104" y="2304"/>
              <a:ext cx="400" cy="240"/>
            </a:xfrm>
            <a:prstGeom prst="rect">
              <a:avLst/>
            </a:prstGeom>
            <a:noFill/>
            <a:ln w="9525">
              <a:noFill/>
              <a:miter lim="800000"/>
              <a:headEnd/>
              <a:tailEnd/>
            </a:ln>
            <a:effectLst/>
          </p:spPr>
          <p:txBody>
            <a:bodyPr/>
            <a:lstStyle/>
            <a:p>
              <a:r>
                <a:rPr lang="en-US" sz="2400"/>
                <a:t>3.</a:t>
              </a:r>
            </a:p>
          </p:txBody>
        </p:sp>
        <p:sp>
          <p:nvSpPr>
            <p:cNvPr id="17430" name="PSArrow"/>
            <p:cNvSpPr>
              <a:spLocks noChangeArrowheads="1"/>
            </p:cNvSpPr>
            <p:nvPr/>
          </p:nvSpPr>
          <p:spPr bwMode="auto">
            <a:xfrm>
              <a:off x="984" y="246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745038"/>
            <a:ext cx="1668463" cy="1163637"/>
            <a:chOff x="312" y="3072"/>
            <a:chExt cx="1051" cy="733"/>
          </a:xfrm>
        </p:grpSpPr>
        <p:graphicFrame>
          <p:nvGraphicFramePr>
            <p:cNvPr id="17419" name="PSPic"/>
            <p:cNvGraphicFramePr>
              <a:graphicFrameLocks noChangeAspect="1"/>
            </p:cNvGraphicFramePr>
            <p:nvPr/>
          </p:nvGraphicFramePr>
          <p:xfrm>
            <a:off x="432" y="3312"/>
            <a:ext cx="931" cy="493"/>
          </p:xfrm>
          <a:graphic>
            <a:graphicData uri="http://schemas.openxmlformats.org/presentationml/2006/ole">
              <p:oleObj spid="_x0000_s922629" name="Equation" r:id="rId9" imgW="647700" imgH="342900" progId="Equation.DSMT4">
                <p:embed/>
              </p:oleObj>
            </a:graphicData>
          </a:graphic>
        </p:graphicFrame>
        <p:sp>
          <p:nvSpPr>
            <p:cNvPr id="17432" name="PSText"/>
            <p:cNvSpPr txBox="1">
              <a:spLocks noChangeArrowheads="1"/>
            </p:cNvSpPr>
            <p:nvPr/>
          </p:nvSpPr>
          <p:spPr bwMode="auto">
            <a:xfrm>
              <a:off x="432" y="3072"/>
              <a:ext cx="400" cy="240"/>
            </a:xfrm>
            <a:prstGeom prst="rect">
              <a:avLst/>
            </a:prstGeom>
            <a:noFill/>
            <a:ln w="9525">
              <a:noFill/>
              <a:miter lim="800000"/>
              <a:headEnd/>
              <a:tailEnd/>
            </a:ln>
            <a:effectLst/>
          </p:spPr>
          <p:txBody>
            <a:bodyPr/>
            <a:lstStyle/>
            <a:p>
              <a:r>
                <a:rPr lang="en-US" sz="2400"/>
                <a:t>4.</a:t>
              </a:r>
            </a:p>
          </p:txBody>
        </p:sp>
        <p:sp>
          <p:nvSpPr>
            <p:cNvPr id="17433" name="PSArrow"/>
            <p:cNvSpPr>
              <a:spLocks noChangeArrowheads="1"/>
            </p:cNvSpPr>
            <p:nvPr/>
          </p:nvSpPr>
          <p:spPr bwMode="auto">
            <a:xfrm>
              <a:off x="312"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971800" y="4745038"/>
            <a:ext cx="1790700" cy="1163637"/>
            <a:chOff x="1896" y="3072"/>
            <a:chExt cx="1128" cy="733"/>
          </a:xfrm>
        </p:grpSpPr>
        <p:graphicFrame>
          <p:nvGraphicFramePr>
            <p:cNvPr id="17421" name="PSPic"/>
            <p:cNvGraphicFramePr>
              <a:graphicFrameLocks noChangeAspect="1"/>
            </p:cNvGraphicFramePr>
            <p:nvPr/>
          </p:nvGraphicFramePr>
          <p:xfrm>
            <a:off x="2016" y="3312"/>
            <a:ext cx="1008" cy="493"/>
          </p:xfrm>
          <a:graphic>
            <a:graphicData uri="http://schemas.openxmlformats.org/presentationml/2006/ole">
              <p:oleObj spid="_x0000_s922628" name="Equation" r:id="rId10" imgW="698500" imgH="342900" progId="Equation.DSMT4">
                <p:embed/>
              </p:oleObj>
            </a:graphicData>
          </a:graphic>
        </p:graphicFrame>
        <p:sp>
          <p:nvSpPr>
            <p:cNvPr id="17435" name="PSText"/>
            <p:cNvSpPr txBox="1">
              <a:spLocks noChangeArrowheads="1"/>
            </p:cNvSpPr>
            <p:nvPr/>
          </p:nvSpPr>
          <p:spPr bwMode="auto">
            <a:xfrm>
              <a:off x="2016" y="3072"/>
              <a:ext cx="400" cy="240"/>
            </a:xfrm>
            <a:prstGeom prst="rect">
              <a:avLst/>
            </a:prstGeom>
            <a:noFill/>
            <a:ln w="9525">
              <a:noFill/>
              <a:miter lim="800000"/>
              <a:headEnd/>
              <a:tailEnd/>
            </a:ln>
            <a:effectLst/>
          </p:spPr>
          <p:txBody>
            <a:bodyPr/>
            <a:lstStyle/>
            <a:p>
              <a:r>
                <a:rPr lang="en-US" sz="2400"/>
                <a:t>5.</a:t>
              </a:r>
            </a:p>
          </p:txBody>
        </p:sp>
        <p:sp>
          <p:nvSpPr>
            <p:cNvPr id="17436" name="PSArrow"/>
            <p:cNvSpPr>
              <a:spLocks noChangeArrowheads="1"/>
            </p:cNvSpPr>
            <p:nvPr/>
          </p:nvSpPr>
          <p:spPr bwMode="auto">
            <a:xfrm>
              <a:off x="1896"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17439"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7438" name="Object 30"/>
          <p:cNvGraphicFramePr>
            <a:graphicFrameLocks noChangeAspect="1"/>
          </p:cNvGraphicFramePr>
          <p:nvPr/>
        </p:nvGraphicFramePr>
        <p:xfrm>
          <a:off x="2362200" y="914400"/>
          <a:ext cx="5562600" cy="685800"/>
        </p:xfrm>
        <a:graphic>
          <a:graphicData uri="http://schemas.openxmlformats.org/presentationml/2006/ole">
            <p:oleObj spid="_x0000_s922627" name="Equation" r:id="rId11" imgW="1981200" imgH="241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7411" grpId="0"/>
    </p:bld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PQuestion"/>
          <p:cNvSpPr>
            <a:spLocks noGrp="1" noChangeArrowheads="1"/>
          </p:cNvSpPr>
          <p:nvPr>
            <p:ph type="title"/>
          </p:nvPr>
        </p:nvSpPr>
        <p:spPr>
          <a:xfrm>
            <a:off x="457200" y="30163"/>
            <a:ext cx="8229600" cy="1341437"/>
          </a:xfrm>
        </p:spPr>
        <p:txBody>
          <a:bodyPr>
            <a:spAutoFit/>
          </a:bodyPr>
          <a:lstStyle/>
          <a:p>
            <a:r>
              <a:rPr lang="en-US" sz="3200"/>
              <a:t>Use power series to solve the differential equation.</a:t>
            </a:r>
          </a:p>
        </p:txBody>
      </p:sp>
      <p:graphicFrame>
        <p:nvGraphicFramePr>
          <p:cNvPr id="18435" name="TPChart"/>
          <p:cNvGraphicFramePr>
            <a:graphicFrameLocks noChangeAspect="1"/>
          </p:cNvGraphicFramePr>
          <p:nvPr/>
        </p:nvGraphicFramePr>
        <p:xfrm>
          <a:off x="4695825" y="1600200"/>
          <a:ext cx="4448175" cy="5257800"/>
        </p:xfrm>
        <a:graphic>
          <a:graphicData uri="http://schemas.openxmlformats.org/presentationml/2006/ole">
            <p:oleObj spid="_x0000_s923650" name="Chart" r:id="rId5" imgW="4571989" imgH="5143584" progId="MSGraph.Chart.8">
              <p:embed followColorScheme="full"/>
            </p:oleObj>
          </a:graphicData>
        </a:graphic>
      </p:graphicFrame>
      <p:sp>
        <p:nvSpPr>
          <p:cNvPr id="18436" name="TPAnswers"/>
          <p:cNvSpPr>
            <a:spLocks noGrp="1" noChangeArrowheads="1"/>
          </p:cNvSpPr>
          <p:nvPr>
            <p:ph type="body" idx="1"/>
            <p:custDataLst>
              <p:tags r:id="rId3"/>
            </p:custDataLst>
          </p:nvPr>
        </p:nvSpPr>
        <p:spPr>
          <a:xfrm>
            <a:off x="304800" y="1752600"/>
            <a:ext cx="2057400" cy="4703763"/>
          </a:xfrm>
        </p:spPr>
        <p:txBody>
          <a:bodyPr>
            <a:spAutoFit/>
          </a:bodyPr>
          <a:lstStyle/>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a:p>
            <a:pPr marL="609600" indent="-609600">
              <a:spcAft>
                <a:spcPct val="125000"/>
              </a:spcAft>
              <a:buFontTx/>
              <a:buAutoNum type="arabicPeriod"/>
            </a:pPr>
            <a:r>
              <a:rPr lang="en-US" sz="2800"/>
              <a:t>x</a:t>
            </a:r>
          </a:p>
        </p:txBody>
      </p:sp>
      <p:sp>
        <p:nvSpPr>
          <p:cNvPr id="18438"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7" name="Object 5"/>
          <p:cNvGraphicFramePr>
            <a:graphicFrameLocks noChangeAspect="1"/>
          </p:cNvGraphicFramePr>
          <p:nvPr/>
        </p:nvGraphicFramePr>
        <p:xfrm>
          <a:off x="2286000" y="685800"/>
          <a:ext cx="5638800" cy="747713"/>
        </p:xfrm>
        <a:graphic>
          <a:graphicData uri="http://schemas.openxmlformats.org/presentationml/2006/ole">
            <p:oleObj spid="_x0000_s923651" name="Equation" r:id="rId6" imgW="1841500" imgH="241300" progId="Equation.DSMT4">
              <p:embed/>
            </p:oleObj>
          </a:graphicData>
        </a:graphic>
      </p:graphicFrame>
      <p:sp>
        <p:nvSpPr>
          <p:cNvPr id="18440"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39" name="Object 7"/>
          <p:cNvGraphicFramePr>
            <a:graphicFrameLocks noChangeAspect="1"/>
          </p:cNvGraphicFramePr>
          <p:nvPr/>
        </p:nvGraphicFramePr>
        <p:xfrm>
          <a:off x="762000" y="1600200"/>
          <a:ext cx="3600450" cy="817563"/>
        </p:xfrm>
        <a:graphic>
          <a:graphicData uri="http://schemas.openxmlformats.org/presentationml/2006/ole">
            <p:oleObj spid="_x0000_s923652" name="Equation" r:id="rId7" imgW="1943100" imgH="444500" progId="Equation.DSMT4">
              <p:embed/>
            </p:oleObj>
          </a:graphicData>
        </a:graphic>
      </p:graphicFrame>
      <p:sp>
        <p:nvSpPr>
          <p:cNvPr id="18442"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1" name="Object 9"/>
          <p:cNvGraphicFramePr>
            <a:graphicFrameLocks noChangeAspect="1"/>
          </p:cNvGraphicFramePr>
          <p:nvPr/>
        </p:nvGraphicFramePr>
        <p:xfrm>
          <a:off x="762000" y="2667000"/>
          <a:ext cx="3276600" cy="817563"/>
        </p:xfrm>
        <a:graphic>
          <a:graphicData uri="http://schemas.openxmlformats.org/presentationml/2006/ole">
            <p:oleObj spid="_x0000_s923653" name="Equation" r:id="rId8" imgW="1765300" imgH="444500" progId="Equation.DSMT4">
              <p:embed/>
            </p:oleObj>
          </a:graphicData>
        </a:graphic>
      </p:graphicFrame>
      <p:sp>
        <p:nvSpPr>
          <p:cNvPr id="18444"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3" name="Object 11"/>
          <p:cNvGraphicFramePr>
            <a:graphicFrameLocks noChangeAspect="1"/>
          </p:cNvGraphicFramePr>
          <p:nvPr/>
        </p:nvGraphicFramePr>
        <p:xfrm>
          <a:off x="723900" y="3733800"/>
          <a:ext cx="3600450" cy="817563"/>
        </p:xfrm>
        <a:graphic>
          <a:graphicData uri="http://schemas.openxmlformats.org/presentationml/2006/ole">
            <p:oleObj spid="_x0000_s923654" name="Equation" r:id="rId9" imgW="1943100" imgH="444500" progId="Equation.DSMT4">
              <p:embed/>
            </p:oleObj>
          </a:graphicData>
        </a:graphic>
      </p:graphicFrame>
      <p:sp>
        <p:nvSpPr>
          <p:cNvPr id="18446"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5" name="Object 13"/>
          <p:cNvGraphicFramePr>
            <a:graphicFrameLocks noChangeAspect="1"/>
          </p:cNvGraphicFramePr>
          <p:nvPr/>
        </p:nvGraphicFramePr>
        <p:xfrm>
          <a:off x="762000" y="4816475"/>
          <a:ext cx="3741738" cy="817563"/>
        </p:xfrm>
        <a:graphic>
          <a:graphicData uri="http://schemas.openxmlformats.org/presentationml/2006/ole">
            <p:oleObj spid="_x0000_s923655" name="Equation" r:id="rId10" imgW="2019300" imgH="444500" progId="Equation.DSMT4">
              <p:embed/>
            </p:oleObj>
          </a:graphicData>
        </a:graphic>
      </p:graphicFrame>
      <p:sp>
        <p:nvSpPr>
          <p:cNvPr id="18448"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8447" name="Object 15"/>
          <p:cNvGraphicFramePr>
            <a:graphicFrameLocks noChangeAspect="1"/>
          </p:cNvGraphicFramePr>
          <p:nvPr/>
        </p:nvGraphicFramePr>
        <p:xfrm>
          <a:off x="762000" y="5867400"/>
          <a:ext cx="3276600" cy="817563"/>
        </p:xfrm>
        <a:graphic>
          <a:graphicData uri="http://schemas.openxmlformats.org/presentationml/2006/ole">
            <p:oleObj spid="_x0000_s923656" name="Equation" r:id="rId11" imgW="1765300" imgH="444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8435" grpId="0"/>
    </p:bld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PQuestion"/>
          <p:cNvSpPr>
            <a:spLocks noGrp="1" noChangeArrowheads="1"/>
          </p:cNvSpPr>
          <p:nvPr>
            <p:ph type="title"/>
          </p:nvPr>
        </p:nvSpPr>
        <p:spPr>
          <a:xfrm>
            <a:off x="457200" y="17463"/>
            <a:ext cx="8229600" cy="2192337"/>
          </a:xfrm>
        </p:spPr>
        <p:txBody>
          <a:bodyPr>
            <a:spAutoFit/>
          </a:bodyPr>
          <a:lstStyle/>
          <a:p>
            <a:r>
              <a:rPr lang="en-US" sz="2400"/>
              <a:t>The solution of the initial-value problem   </a:t>
            </a:r>
            <a:br>
              <a:rPr lang="en-US" sz="2400"/>
            </a:br>
            <a:r>
              <a:rPr lang="en-US" sz="2400"/>
              <a:t/>
            </a:r>
            <a:br>
              <a:rPr lang="en-US" sz="2400"/>
            </a:br>
            <a:r>
              <a:rPr lang="en-US" sz="2400"/>
              <a:t>is called a Bessel function of order 0. Solve the initial-value problem to find a power series expansion for the Bessel function.</a:t>
            </a:r>
          </a:p>
        </p:txBody>
      </p:sp>
      <p:graphicFrame>
        <p:nvGraphicFramePr>
          <p:cNvPr id="19459" name="TPChart"/>
          <p:cNvGraphicFramePr>
            <a:graphicFrameLocks noChangeAspect="1"/>
          </p:cNvGraphicFramePr>
          <p:nvPr/>
        </p:nvGraphicFramePr>
        <p:xfrm>
          <a:off x="4953000" y="1981200"/>
          <a:ext cx="4191000" cy="4876800"/>
        </p:xfrm>
        <a:graphic>
          <a:graphicData uri="http://schemas.openxmlformats.org/presentationml/2006/ole">
            <p:oleObj spid="_x0000_s924674" name="Chart" r:id="rId5" imgW="4571989" imgH="5143584" progId="MSGraph.Chart.8">
              <p:embed followColorScheme="full"/>
            </p:oleObj>
          </a:graphicData>
        </a:graphic>
      </p:graphicFrame>
      <p:sp>
        <p:nvSpPr>
          <p:cNvPr id="19460" name="TPAnswers"/>
          <p:cNvSpPr>
            <a:spLocks noGrp="1" noChangeArrowheads="1"/>
          </p:cNvSpPr>
          <p:nvPr>
            <p:ph type="body" idx="1"/>
            <p:custDataLst>
              <p:tags r:id="rId3"/>
            </p:custDataLst>
          </p:nvPr>
        </p:nvSpPr>
        <p:spPr>
          <a:xfrm>
            <a:off x="457200" y="2286000"/>
            <a:ext cx="21336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19462"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1" name="Object 5"/>
          <p:cNvGraphicFramePr>
            <a:graphicFrameLocks noChangeAspect="1"/>
          </p:cNvGraphicFramePr>
          <p:nvPr/>
        </p:nvGraphicFramePr>
        <p:xfrm>
          <a:off x="533400" y="533400"/>
          <a:ext cx="5486400" cy="601663"/>
        </p:xfrm>
        <a:graphic>
          <a:graphicData uri="http://schemas.openxmlformats.org/presentationml/2006/ole">
            <p:oleObj spid="_x0000_s924675" name="Equation" r:id="rId6" imgW="2222500" imgH="241300" progId="Equation.DSMT4">
              <p:embed/>
            </p:oleObj>
          </a:graphicData>
        </a:graphic>
      </p:graphicFrame>
      <p:sp>
        <p:nvSpPr>
          <p:cNvPr id="19464"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3" name="Object 7"/>
          <p:cNvGraphicFramePr>
            <a:graphicFrameLocks noChangeAspect="1"/>
          </p:cNvGraphicFramePr>
          <p:nvPr/>
        </p:nvGraphicFramePr>
        <p:xfrm>
          <a:off x="914400" y="2133600"/>
          <a:ext cx="2971800" cy="827088"/>
        </p:xfrm>
        <a:graphic>
          <a:graphicData uri="http://schemas.openxmlformats.org/presentationml/2006/ole">
            <p:oleObj spid="_x0000_s924676" name="Equation" r:id="rId7" imgW="1587500" imgH="444500" progId="Equation.DSMT4">
              <p:embed/>
            </p:oleObj>
          </a:graphicData>
        </a:graphic>
      </p:graphicFrame>
      <p:sp>
        <p:nvSpPr>
          <p:cNvPr id="19466"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5" name="Object 9"/>
          <p:cNvGraphicFramePr>
            <a:graphicFrameLocks noChangeAspect="1"/>
          </p:cNvGraphicFramePr>
          <p:nvPr/>
        </p:nvGraphicFramePr>
        <p:xfrm>
          <a:off x="914400" y="3059113"/>
          <a:ext cx="3001963" cy="827087"/>
        </p:xfrm>
        <a:graphic>
          <a:graphicData uri="http://schemas.openxmlformats.org/presentationml/2006/ole">
            <p:oleObj spid="_x0000_s924677" name="Equation" r:id="rId8" imgW="1600200" imgH="444500" progId="Equation.DSMT4">
              <p:embed/>
            </p:oleObj>
          </a:graphicData>
        </a:graphic>
      </p:graphicFrame>
      <p:sp>
        <p:nvSpPr>
          <p:cNvPr id="19468"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7" name="Object 11"/>
          <p:cNvGraphicFramePr>
            <a:graphicFrameLocks noChangeAspect="1"/>
          </p:cNvGraphicFramePr>
          <p:nvPr/>
        </p:nvGraphicFramePr>
        <p:xfrm>
          <a:off x="876300" y="4041775"/>
          <a:ext cx="2644775" cy="828675"/>
        </p:xfrm>
        <a:graphic>
          <a:graphicData uri="http://schemas.openxmlformats.org/presentationml/2006/ole">
            <p:oleObj spid="_x0000_s924678" name="Equation" r:id="rId9" imgW="1409700" imgH="444500" progId="Equation.DSMT4">
              <p:embed/>
            </p:oleObj>
          </a:graphicData>
        </a:graphic>
      </p:graphicFrame>
      <p:sp>
        <p:nvSpPr>
          <p:cNvPr id="19470"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69" name="Object 13"/>
          <p:cNvGraphicFramePr>
            <a:graphicFrameLocks noChangeAspect="1"/>
          </p:cNvGraphicFramePr>
          <p:nvPr/>
        </p:nvGraphicFramePr>
        <p:xfrm>
          <a:off x="914400" y="4962525"/>
          <a:ext cx="2543175" cy="828675"/>
        </p:xfrm>
        <a:graphic>
          <a:graphicData uri="http://schemas.openxmlformats.org/presentationml/2006/ole">
            <p:oleObj spid="_x0000_s924679" name="Equation" r:id="rId10" imgW="1358900" imgH="444500" progId="Equation.DSMT4">
              <p:embed/>
            </p:oleObj>
          </a:graphicData>
        </a:graphic>
      </p:graphicFrame>
      <p:sp>
        <p:nvSpPr>
          <p:cNvPr id="19472"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19471" name="Object 15"/>
          <p:cNvGraphicFramePr>
            <a:graphicFrameLocks noChangeAspect="1"/>
          </p:cNvGraphicFramePr>
          <p:nvPr/>
        </p:nvGraphicFramePr>
        <p:xfrm>
          <a:off x="914400" y="5953125"/>
          <a:ext cx="2757488" cy="828675"/>
        </p:xfrm>
        <a:graphic>
          <a:graphicData uri="http://schemas.openxmlformats.org/presentationml/2006/ole">
            <p:oleObj spid="_x0000_s924680" name="Equation" r:id="rId11" imgW="1473200" imgH="444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945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PQuestion"/>
          <p:cNvSpPr>
            <a:spLocks noGrp="1" noChangeArrowheads="1"/>
          </p:cNvSpPr>
          <p:nvPr>
            <p:ph type="title"/>
          </p:nvPr>
        </p:nvSpPr>
        <p:spPr>
          <a:xfrm>
            <a:off x="457200" y="76200"/>
            <a:ext cx="8229600" cy="915988"/>
          </a:xfrm>
        </p:spPr>
        <p:txBody>
          <a:bodyPr>
            <a:spAutoFit/>
          </a:bodyPr>
          <a:lstStyle/>
          <a:p>
            <a:r>
              <a:rPr lang="en-US" sz="3600"/>
              <a:t>Let                .   Find the following limits. </a:t>
            </a:r>
          </a:p>
        </p:txBody>
      </p:sp>
      <p:graphicFrame>
        <p:nvGraphicFramePr>
          <p:cNvPr id="29699" name="TPChart"/>
          <p:cNvGraphicFramePr>
            <a:graphicFrameLocks noChangeAspect="1"/>
          </p:cNvGraphicFramePr>
          <p:nvPr/>
        </p:nvGraphicFramePr>
        <p:xfrm>
          <a:off x="4508500" y="1651000"/>
          <a:ext cx="4572000" cy="5143500"/>
        </p:xfrm>
        <a:graphic>
          <a:graphicData uri="http://schemas.openxmlformats.org/presentationml/2006/ole">
            <p:oleObj spid="_x0000_s90114" name="Chart" r:id="rId5" imgW="4571989" imgH="5143584" progId="MSGraph.Chart.8">
              <p:embed followColorScheme="full"/>
            </p:oleObj>
          </a:graphicData>
        </a:graphic>
      </p:graphicFrame>
      <p:sp>
        <p:nvSpPr>
          <p:cNvPr id="29700" name="TPAnswers"/>
          <p:cNvSpPr>
            <a:spLocks noGrp="1" noChangeArrowheads="1"/>
          </p:cNvSpPr>
          <p:nvPr>
            <p:ph type="body" idx="1"/>
            <p:custDataLst>
              <p:tags r:id="rId3"/>
            </p:custDataLst>
          </p:nvPr>
        </p:nvSpPr>
        <p:spPr>
          <a:xfrm>
            <a:off x="457200" y="2895600"/>
            <a:ext cx="4114800" cy="2916238"/>
          </a:xfrm>
        </p:spPr>
        <p:txBody>
          <a:bodyPr>
            <a:spAutoFit/>
          </a:bodyPr>
          <a:lstStyle/>
          <a:p>
            <a:pPr marL="609600" indent="-609600">
              <a:buFontTx/>
              <a:buAutoNum type="arabicPeriod"/>
            </a:pPr>
            <a:r>
              <a:rPr lang="en-US"/>
              <a:t>both 2</a:t>
            </a:r>
          </a:p>
          <a:p>
            <a:pPr marL="609600" indent="-609600">
              <a:buFontTx/>
              <a:buAutoNum type="arabicPeriod"/>
            </a:pPr>
            <a:r>
              <a:rPr lang="en-US"/>
              <a:t>2 and 1</a:t>
            </a:r>
          </a:p>
          <a:p>
            <a:pPr marL="609600" indent="-609600">
              <a:buFontTx/>
              <a:buAutoNum type="arabicPeriod"/>
            </a:pPr>
            <a:r>
              <a:rPr lang="en-US"/>
              <a:t>2 and – 2</a:t>
            </a:r>
          </a:p>
          <a:p>
            <a:pPr marL="609600" indent="-609600">
              <a:buFontTx/>
              <a:buAutoNum type="arabicPeriod"/>
            </a:pPr>
            <a:r>
              <a:rPr lang="en-US"/>
              <a:t>2 and – 1</a:t>
            </a:r>
          </a:p>
          <a:p>
            <a:pPr marL="609600" indent="-609600">
              <a:buFontTx/>
              <a:buAutoNum type="arabicPeriod"/>
            </a:pPr>
            <a:r>
              <a:rPr lang="en-US"/>
              <a:t>both 1</a:t>
            </a:r>
          </a:p>
        </p:txBody>
      </p:sp>
      <p:sp>
        <p:nvSpPr>
          <p:cNvPr id="29702" name="Rectangle 6"/>
          <p:cNvSpPr>
            <a:spLocks noChangeArrowheads="1"/>
          </p:cNvSpPr>
          <p:nvPr/>
        </p:nvSpPr>
        <p:spPr bwMode="auto">
          <a:xfrm>
            <a:off x="0" y="32305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1371600" y="228600"/>
          <a:ext cx="1828800" cy="952500"/>
        </p:xfrm>
        <a:graphic>
          <a:graphicData uri="http://schemas.openxmlformats.org/presentationml/2006/ole">
            <p:oleObj spid="_x0000_s90115" name="Equation" r:id="rId6" imgW="762331" imgH="393871" progId="">
              <p:embed/>
            </p:oleObj>
          </a:graphicData>
        </a:graphic>
      </p:graphicFrame>
      <p:sp>
        <p:nvSpPr>
          <p:cNvPr id="29704"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3" name="Object 7"/>
          <p:cNvGraphicFramePr>
            <a:graphicFrameLocks noChangeAspect="1"/>
          </p:cNvGraphicFramePr>
          <p:nvPr/>
        </p:nvGraphicFramePr>
        <p:xfrm>
          <a:off x="304800" y="1600200"/>
          <a:ext cx="2116138" cy="958850"/>
        </p:xfrm>
        <a:graphic>
          <a:graphicData uri="http://schemas.openxmlformats.org/presentationml/2006/ole">
            <p:oleObj spid="_x0000_s90116" name="Equation" r:id="rId7" imgW="584200" imgH="266700" progId="">
              <p:embed/>
            </p:oleObj>
          </a:graphicData>
        </a:graphic>
      </p:graphicFrame>
      <p:sp>
        <p:nvSpPr>
          <p:cNvPr id="29706" name="Rectangle 10"/>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5" name="Object 9"/>
          <p:cNvGraphicFramePr>
            <a:graphicFrameLocks noChangeAspect="1"/>
          </p:cNvGraphicFramePr>
          <p:nvPr/>
        </p:nvGraphicFramePr>
        <p:xfrm>
          <a:off x="2590800" y="1600200"/>
          <a:ext cx="1905000" cy="925513"/>
        </p:xfrm>
        <a:graphic>
          <a:graphicData uri="http://schemas.openxmlformats.org/presentationml/2006/ole">
            <p:oleObj spid="_x0000_s90117" name="Equation" r:id="rId8" imgW="545626" imgH="266469"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PQuestion"/>
          <p:cNvSpPr>
            <a:spLocks noGrp="1" noChangeArrowheads="1"/>
          </p:cNvSpPr>
          <p:nvPr>
            <p:ph type="title"/>
          </p:nvPr>
        </p:nvSpPr>
        <p:spPr>
          <a:xfrm>
            <a:off x="457200" y="74613"/>
            <a:ext cx="8229600" cy="915987"/>
          </a:xfrm>
        </p:spPr>
        <p:txBody>
          <a:bodyPr>
            <a:spAutoFit/>
          </a:bodyPr>
          <a:lstStyle/>
          <a:p>
            <a:r>
              <a:rPr lang="en-US" sz="3600"/>
              <a:t>Solve the differential equation.</a:t>
            </a:r>
          </a:p>
        </p:txBody>
      </p:sp>
      <p:graphicFrame>
        <p:nvGraphicFramePr>
          <p:cNvPr id="20483" name="TPChart"/>
          <p:cNvGraphicFramePr>
            <a:graphicFrameLocks noChangeAspect="1"/>
          </p:cNvGraphicFramePr>
          <p:nvPr/>
        </p:nvGraphicFramePr>
        <p:xfrm>
          <a:off x="5105400" y="1905000"/>
          <a:ext cx="4038600" cy="4953000"/>
        </p:xfrm>
        <a:graphic>
          <a:graphicData uri="http://schemas.openxmlformats.org/presentationml/2006/ole">
            <p:oleObj spid="_x0000_s925698" name="Chart" r:id="rId5" imgW="4571989" imgH="5143584" progId="MSGraph.Chart.8">
              <p:embed followColorScheme="full"/>
            </p:oleObj>
          </a:graphicData>
        </a:graphic>
      </p:graphicFrame>
      <p:sp>
        <p:nvSpPr>
          <p:cNvPr id="20484" name="TPAnswers"/>
          <p:cNvSpPr>
            <a:spLocks noGrp="1" noChangeArrowheads="1"/>
          </p:cNvSpPr>
          <p:nvPr>
            <p:ph type="body" idx="1"/>
            <p:custDataLst>
              <p:tags r:id="rId3"/>
            </p:custDataLst>
          </p:nvPr>
        </p:nvSpPr>
        <p:spPr>
          <a:xfrm>
            <a:off x="304800" y="1784350"/>
            <a:ext cx="2209800" cy="4692650"/>
          </a:xfrm>
        </p:spPr>
        <p:txBody>
          <a:bodyPr>
            <a:spAutoFit/>
          </a:bodyPr>
          <a:lstStyle/>
          <a:p>
            <a:pPr marL="609600" indent="-609600">
              <a:spcAft>
                <a:spcPct val="170000"/>
              </a:spcAft>
              <a:buFontTx/>
              <a:buAutoNum type="arabicPeriod"/>
            </a:pPr>
            <a:r>
              <a:rPr lang="en-US" sz="2400"/>
              <a:t>x</a:t>
            </a:r>
          </a:p>
          <a:p>
            <a:pPr marL="609600" indent="-609600">
              <a:spcAft>
                <a:spcPct val="170000"/>
              </a:spcAft>
              <a:buFontTx/>
              <a:buAutoNum type="arabicPeriod"/>
            </a:pPr>
            <a:r>
              <a:rPr lang="en-US" sz="2400"/>
              <a:t>x</a:t>
            </a:r>
          </a:p>
          <a:p>
            <a:pPr marL="609600" indent="-609600">
              <a:spcAft>
                <a:spcPct val="170000"/>
              </a:spcAft>
              <a:buFontTx/>
              <a:buAutoNum type="arabicPeriod"/>
            </a:pPr>
            <a:r>
              <a:rPr lang="en-US" sz="2400"/>
              <a:t>x</a:t>
            </a:r>
          </a:p>
          <a:p>
            <a:pPr marL="609600" indent="-609600">
              <a:spcAft>
                <a:spcPct val="170000"/>
              </a:spcAft>
              <a:buFontTx/>
              <a:buAutoNum type="arabicPeriod"/>
            </a:pPr>
            <a:r>
              <a:rPr lang="en-US" sz="2400"/>
              <a:t>x</a:t>
            </a:r>
          </a:p>
          <a:p>
            <a:pPr marL="609600" indent="-609600">
              <a:spcAft>
                <a:spcPct val="170000"/>
              </a:spcAft>
              <a:buFontTx/>
              <a:buAutoNum type="arabicPeriod"/>
            </a:pPr>
            <a:r>
              <a:rPr lang="en-US" sz="2400"/>
              <a:t>x</a:t>
            </a:r>
          </a:p>
        </p:txBody>
      </p:sp>
      <p:sp>
        <p:nvSpPr>
          <p:cNvPr id="2048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5" name="Object 5"/>
          <p:cNvGraphicFramePr>
            <a:graphicFrameLocks noChangeAspect="1"/>
          </p:cNvGraphicFramePr>
          <p:nvPr/>
        </p:nvGraphicFramePr>
        <p:xfrm>
          <a:off x="533400" y="1017588"/>
          <a:ext cx="3352800" cy="658812"/>
        </p:xfrm>
        <a:graphic>
          <a:graphicData uri="http://schemas.openxmlformats.org/presentationml/2006/ole">
            <p:oleObj spid="_x0000_s925699" name="Equation" r:id="rId6" imgW="965200" imgH="190500" progId="Equation.DSMT4">
              <p:embed/>
            </p:oleObj>
          </a:graphicData>
        </a:graphic>
      </p:graphicFrame>
      <p:sp>
        <p:nvSpPr>
          <p:cNvPr id="20488"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7" name="Object 7"/>
          <p:cNvGraphicFramePr>
            <a:graphicFrameLocks noChangeAspect="1"/>
          </p:cNvGraphicFramePr>
          <p:nvPr/>
        </p:nvGraphicFramePr>
        <p:xfrm>
          <a:off x="685800" y="1752600"/>
          <a:ext cx="4249738" cy="511175"/>
        </p:xfrm>
        <a:graphic>
          <a:graphicData uri="http://schemas.openxmlformats.org/presentationml/2006/ole">
            <p:oleObj spid="_x0000_s925700" name="Equation" r:id="rId7" imgW="1765300" imgH="215900" progId="Equation.DSMT4">
              <p:embed/>
            </p:oleObj>
          </a:graphicData>
        </a:graphic>
      </p:graphicFrame>
      <p:sp>
        <p:nvSpPr>
          <p:cNvPr id="20490"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89" name="Object 9"/>
          <p:cNvGraphicFramePr>
            <a:graphicFrameLocks noChangeAspect="1"/>
          </p:cNvGraphicFramePr>
          <p:nvPr/>
        </p:nvGraphicFramePr>
        <p:xfrm>
          <a:off x="701675" y="2819400"/>
          <a:ext cx="4394200" cy="511175"/>
        </p:xfrm>
        <a:graphic>
          <a:graphicData uri="http://schemas.openxmlformats.org/presentationml/2006/ole">
            <p:oleObj spid="_x0000_s925701" name="Equation" r:id="rId8" imgW="1828800" imgH="215900" progId="Equation.DSMT4">
              <p:embed/>
            </p:oleObj>
          </a:graphicData>
        </a:graphic>
      </p:graphicFrame>
      <p:sp>
        <p:nvSpPr>
          <p:cNvPr id="20492"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1" name="Object 11"/>
          <p:cNvGraphicFramePr>
            <a:graphicFrameLocks noChangeAspect="1"/>
          </p:cNvGraphicFramePr>
          <p:nvPr/>
        </p:nvGraphicFramePr>
        <p:xfrm>
          <a:off x="701675" y="3886200"/>
          <a:ext cx="2471738" cy="511175"/>
        </p:xfrm>
        <a:graphic>
          <a:graphicData uri="http://schemas.openxmlformats.org/presentationml/2006/ole">
            <p:oleObj spid="_x0000_s925702" name="Equation" r:id="rId9" imgW="1029147" imgH="215994" progId="Equation.DSMT4">
              <p:embed/>
            </p:oleObj>
          </a:graphicData>
        </a:graphic>
      </p:graphicFrame>
      <p:sp>
        <p:nvSpPr>
          <p:cNvPr id="2049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3" name="Object 13"/>
          <p:cNvGraphicFramePr>
            <a:graphicFrameLocks noChangeAspect="1"/>
          </p:cNvGraphicFramePr>
          <p:nvPr/>
        </p:nvGraphicFramePr>
        <p:xfrm>
          <a:off x="701675" y="4953000"/>
          <a:ext cx="3787775" cy="457200"/>
        </p:xfrm>
        <a:graphic>
          <a:graphicData uri="http://schemas.openxmlformats.org/presentationml/2006/ole">
            <p:oleObj spid="_x0000_s925703" name="Equation" r:id="rId10" imgW="1574800" imgH="190500" progId="Equation.DSMT4">
              <p:embed/>
            </p:oleObj>
          </a:graphicData>
        </a:graphic>
      </p:graphicFrame>
      <p:sp>
        <p:nvSpPr>
          <p:cNvPr id="20496"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0495" name="Object 15"/>
          <p:cNvGraphicFramePr>
            <a:graphicFrameLocks noChangeAspect="1"/>
          </p:cNvGraphicFramePr>
          <p:nvPr/>
        </p:nvGraphicFramePr>
        <p:xfrm>
          <a:off x="685800" y="6019800"/>
          <a:ext cx="4435475" cy="511175"/>
        </p:xfrm>
        <a:graphic>
          <a:graphicData uri="http://schemas.openxmlformats.org/presentationml/2006/ole">
            <p:oleObj spid="_x0000_s925704" name="Equation" r:id="rId11" imgW="18415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0483" grpId="0"/>
    </p:bldLst>
  </p:timing>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PQuestion"/>
          <p:cNvSpPr>
            <a:spLocks noGrp="1" noChangeArrowheads="1"/>
          </p:cNvSpPr>
          <p:nvPr>
            <p:ph type="title"/>
          </p:nvPr>
        </p:nvSpPr>
        <p:spPr>
          <a:xfrm>
            <a:off x="228600" y="-14288"/>
            <a:ext cx="8839200" cy="1827213"/>
          </a:xfrm>
        </p:spPr>
        <p:txBody>
          <a:bodyPr>
            <a:spAutoFit/>
          </a:bodyPr>
          <a:lstStyle/>
          <a:p>
            <a:r>
              <a:rPr lang="en-US" sz="2400"/>
              <a:t>A series circuit consists of a resistor </a:t>
            </a:r>
            <a:r>
              <a:rPr lang="en-US" sz="2400" i="1"/>
              <a:t>R</a:t>
            </a:r>
            <a:r>
              <a:rPr lang="en-US" sz="2400"/>
              <a:t> = 24</a:t>
            </a:r>
            <a:r>
              <a:rPr lang="el-GR" sz="2400">
                <a:cs typeface="Arial" charset="0"/>
              </a:rPr>
              <a:t>Ω</a:t>
            </a:r>
            <a:r>
              <a:rPr lang="en-US" sz="2400"/>
              <a:t>, an inductor with  </a:t>
            </a:r>
            <a:r>
              <a:rPr lang="en-US" sz="2400" i="1"/>
              <a:t>L</a:t>
            </a:r>
            <a:r>
              <a:rPr lang="en-US" sz="2400"/>
              <a:t> = 2H, a capacitor with </a:t>
            </a:r>
            <a:r>
              <a:rPr lang="en-US" sz="2400" i="1"/>
              <a:t>C</a:t>
            </a:r>
            <a:r>
              <a:rPr lang="en-US" sz="2400"/>
              <a:t> = 0.005 F, and a generator producing a voltage of </a:t>
            </a:r>
            <a:r>
              <a:rPr lang="en-US" sz="2400" i="1"/>
              <a:t>E</a:t>
            </a:r>
            <a:r>
              <a:rPr lang="en-US" sz="2400"/>
              <a:t>(</a:t>
            </a:r>
            <a:r>
              <a:rPr lang="en-US" sz="2400" i="1"/>
              <a:t>t</a:t>
            </a:r>
            <a:r>
              <a:rPr lang="en-US" sz="2400"/>
              <a:t>) = 12cos(10</a:t>
            </a:r>
            <a:r>
              <a:rPr lang="en-US" sz="2400" i="1"/>
              <a:t>t</a:t>
            </a:r>
            <a:r>
              <a:rPr lang="en-US" sz="2400"/>
              <a:t>). If the initial charge is               C and the initial current is 0, find the charge </a:t>
            </a:r>
            <a:r>
              <a:rPr lang="en-US" sz="2400" i="1"/>
              <a:t>Q</a:t>
            </a:r>
            <a:r>
              <a:rPr lang="en-US" sz="2400"/>
              <a:t>(</a:t>
            </a:r>
            <a:r>
              <a:rPr lang="en-US" sz="2400" i="1"/>
              <a:t>t</a:t>
            </a:r>
            <a:r>
              <a:rPr lang="en-US" sz="2400"/>
              <a:t>) at time </a:t>
            </a:r>
            <a:r>
              <a:rPr lang="en-US" sz="2400" i="1"/>
              <a:t>t</a:t>
            </a:r>
            <a:r>
              <a:rPr lang="en-US" sz="2400"/>
              <a:t>.</a:t>
            </a:r>
          </a:p>
        </p:txBody>
      </p:sp>
      <p:graphicFrame>
        <p:nvGraphicFramePr>
          <p:cNvPr id="21507" name="TPChart"/>
          <p:cNvGraphicFramePr>
            <a:graphicFrameLocks noChangeAspect="1"/>
          </p:cNvGraphicFramePr>
          <p:nvPr/>
        </p:nvGraphicFramePr>
        <p:xfrm>
          <a:off x="5591175" y="2362200"/>
          <a:ext cx="3552825" cy="4495800"/>
        </p:xfrm>
        <a:graphic>
          <a:graphicData uri="http://schemas.openxmlformats.org/presentationml/2006/ole">
            <p:oleObj spid="_x0000_s926722" name="Chart" r:id="rId5" imgW="4571989" imgH="5143584" progId="MSGraph.Chart.8">
              <p:embed followColorScheme="full"/>
            </p:oleObj>
          </a:graphicData>
        </a:graphic>
      </p:graphicFrame>
      <p:sp>
        <p:nvSpPr>
          <p:cNvPr id="21508" name="TPAnswers"/>
          <p:cNvSpPr>
            <a:spLocks noGrp="1" noChangeArrowheads="1"/>
          </p:cNvSpPr>
          <p:nvPr>
            <p:ph type="body" idx="1"/>
            <p:custDataLst>
              <p:tags r:id="rId3"/>
            </p:custDataLst>
          </p:nvPr>
        </p:nvSpPr>
        <p:spPr>
          <a:xfrm>
            <a:off x="152400" y="1930400"/>
            <a:ext cx="2133600" cy="4622800"/>
          </a:xfrm>
        </p:spPr>
        <p:txBody>
          <a:bodyPr>
            <a:spAutoFit/>
          </a:bodyPr>
          <a:lstStyle/>
          <a:p>
            <a:pPr marL="609600" indent="-609600">
              <a:spcAft>
                <a:spcPct val="165000"/>
              </a:spcAft>
              <a:buFontTx/>
              <a:buAutoNum type="arabicPeriod"/>
            </a:pPr>
            <a:r>
              <a:rPr lang="en-US" sz="2400"/>
              <a:t>x</a:t>
            </a:r>
          </a:p>
          <a:p>
            <a:pPr marL="609600" indent="-609600">
              <a:spcAft>
                <a:spcPct val="165000"/>
              </a:spcAft>
              <a:buFontTx/>
              <a:buAutoNum type="arabicPeriod"/>
            </a:pPr>
            <a:r>
              <a:rPr lang="en-US" sz="2400"/>
              <a:t>x</a:t>
            </a:r>
          </a:p>
          <a:p>
            <a:pPr marL="609600" indent="-609600">
              <a:spcAft>
                <a:spcPct val="165000"/>
              </a:spcAft>
              <a:buFontTx/>
              <a:buAutoNum type="arabicPeriod"/>
            </a:pPr>
            <a:r>
              <a:rPr lang="en-US" sz="2400"/>
              <a:t>x</a:t>
            </a:r>
          </a:p>
          <a:p>
            <a:pPr marL="609600" indent="-609600">
              <a:spcAft>
                <a:spcPct val="165000"/>
              </a:spcAft>
              <a:buFontTx/>
              <a:buAutoNum type="arabicPeriod"/>
            </a:pPr>
            <a:r>
              <a:rPr lang="en-US" sz="2400"/>
              <a:t>x</a:t>
            </a:r>
          </a:p>
          <a:p>
            <a:pPr marL="609600" indent="-609600">
              <a:spcAft>
                <a:spcPct val="165000"/>
              </a:spcAft>
              <a:buFontTx/>
              <a:buAutoNum type="arabicPeriod"/>
            </a:pPr>
            <a:r>
              <a:rPr lang="en-US" sz="2400"/>
              <a:t>x</a:t>
            </a:r>
          </a:p>
        </p:txBody>
      </p:sp>
      <p:sp>
        <p:nvSpPr>
          <p:cNvPr id="21510" name="Rectangle 6"/>
          <p:cNvSpPr>
            <a:spLocks noChangeArrowheads="1"/>
          </p:cNvSpPr>
          <p:nvPr/>
        </p:nvSpPr>
        <p:spPr bwMode="auto">
          <a:xfrm>
            <a:off x="0" y="3341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09" name="Object 5"/>
          <p:cNvGraphicFramePr>
            <a:graphicFrameLocks noChangeAspect="1"/>
          </p:cNvGraphicFramePr>
          <p:nvPr/>
        </p:nvGraphicFramePr>
        <p:xfrm>
          <a:off x="7315200" y="1066800"/>
          <a:ext cx="1143000" cy="363538"/>
        </p:xfrm>
        <a:graphic>
          <a:graphicData uri="http://schemas.openxmlformats.org/presentationml/2006/ole">
            <p:oleObj spid="_x0000_s926723" name="Equation" r:id="rId6" imgW="545154" imgH="177492" progId="Equation.DSMT4">
              <p:embed/>
            </p:oleObj>
          </a:graphicData>
        </a:graphic>
      </p:graphicFrame>
      <p:sp>
        <p:nvSpPr>
          <p:cNvPr id="21512"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1" name="Object 7"/>
          <p:cNvGraphicFramePr>
            <a:graphicFrameLocks noChangeAspect="1"/>
          </p:cNvGraphicFramePr>
          <p:nvPr/>
        </p:nvGraphicFramePr>
        <p:xfrm>
          <a:off x="593725" y="1828800"/>
          <a:ext cx="5243513" cy="588963"/>
        </p:xfrm>
        <a:graphic>
          <a:graphicData uri="http://schemas.openxmlformats.org/presentationml/2006/ole">
            <p:oleObj spid="_x0000_s926724" name="Equation" r:id="rId7" imgW="2908300" imgH="330200" progId="Equation.DSMT4">
              <p:embed/>
            </p:oleObj>
          </a:graphicData>
        </a:graphic>
      </p:graphicFrame>
      <p:sp>
        <p:nvSpPr>
          <p:cNvPr id="21514"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3" name="Object 9"/>
          <p:cNvGraphicFramePr>
            <a:graphicFrameLocks noChangeAspect="1"/>
          </p:cNvGraphicFramePr>
          <p:nvPr/>
        </p:nvGraphicFramePr>
        <p:xfrm>
          <a:off x="609600" y="2895600"/>
          <a:ext cx="5214938" cy="588963"/>
        </p:xfrm>
        <a:graphic>
          <a:graphicData uri="http://schemas.openxmlformats.org/presentationml/2006/ole">
            <p:oleObj spid="_x0000_s926725" name="Equation" r:id="rId8" imgW="2895600" imgH="330200" progId="Equation.DSMT4">
              <p:embed/>
            </p:oleObj>
          </a:graphicData>
        </a:graphic>
      </p:graphicFrame>
      <p:sp>
        <p:nvSpPr>
          <p:cNvPr id="21516"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5" name="Object 11"/>
          <p:cNvGraphicFramePr>
            <a:graphicFrameLocks noChangeAspect="1"/>
          </p:cNvGraphicFramePr>
          <p:nvPr/>
        </p:nvGraphicFramePr>
        <p:xfrm>
          <a:off x="609600" y="4038600"/>
          <a:ext cx="3454400" cy="382588"/>
        </p:xfrm>
        <a:graphic>
          <a:graphicData uri="http://schemas.openxmlformats.org/presentationml/2006/ole">
            <p:oleObj spid="_x0000_s926726" name="Equation" r:id="rId9" imgW="1916868" imgH="215806" progId="Equation.DSMT4">
              <p:embed/>
            </p:oleObj>
          </a:graphicData>
        </a:graphic>
      </p:graphicFrame>
      <p:sp>
        <p:nvSpPr>
          <p:cNvPr id="2151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7" name="Object 13"/>
          <p:cNvGraphicFramePr>
            <a:graphicFrameLocks noChangeAspect="1"/>
          </p:cNvGraphicFramePr>
          <p:nvPr/>
        </p:nvGraphicFramePr>
        <p:xfrm>
          <a:off x="609600" y="5103813"/>
          <a:ext cx="3465513" cy="382587"/>
        </p:xfrm>
        <a:graphic>
          <a:graphicData uri="http://schemas.openxmlformats.org/presentationml/2006/ole">
            <p:oleObj spid="_x0000_s926727" name="Equation" r:id="rId10" imgW="1930400" imgH="215900" progId="Equation.DSMT4">
              <p:embed/>
            </p:oleObj>
          </a:graphicData>
        </a:graphic>
      </p:graphicFrame>
      <p:sp>
        <p:nvSpPr>
          <p:cNvPr id="2152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1519" name="Object 15"/>
          <p:cNvGraphicFramePr>
            <a:graphicFrameLocks noChangeAspect="1"/>
          </p:cNvGraphicFramePr>
          <p:nvPr/>
        </p:nvGraphicFramePr>
        <p:xfrm>
          <a:off x="609600" y="6096000"/>
          <a:ext cx="3962400" cy="382588"/>
        </p:xfrm>
        <a:graphic>
          <a:graphicData uri="http://schemas.openxmlformats.org/presentationml/2006/ole">
            <p:oleObj spid="_x0000_s926728" name="Equation" r:id="rId11" imgW="22098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1507" grpId="0"/>
    </p:bld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22531" name="TPChart"/>
          <p:cNvGraphicFramePr>
            <a:graphicFrameLocks noChangeAspect="1"/>
          </p:cNvGraphicFramePr>
          <p:nvPr/>
        </p:nvGraphicFramePr>
        <p:xfrm>
          <a:off x="4572000" y="1752600"/>
          <a:ext cx="4572000" cy="5143500"/>
        </p:xfrm>
        <a:graphic>
          <a:graphicData uri="http://schemas.openxmlformats.org/presentationml/2006/ole">
            <p:oleObj spid="_x0000_s927746" name="Chart" r:id="rId5" imgW="4571989" imgH="5143584" progId="MSGraph.Chart.8">
              <p:embed followColorScheme="full"/>
            </p:oleObj>
          </a:graphicData>
        </a:graphic>
      </p:graphicFrame>
      <p:sp>
        <p:nvSpPr>
          <p:cNvPr id="22532" name="TPAnswers"/>
          <p:cNvSpPr>
            <a:spLocks noGrp="1" noChangeArrowheads="1"/>
          </p:cNvSpPr>
          <p:nvPr>
            <p:ph type="body" idx="1"/>
            <p:custDataLst>
              <p:tags r:id="rId3"/>
            </p:custDataLst>
          </p:nvPr>
        </p:nvSpPr>
        <p:spPr>
          <a:xfrm>
            <a:off x="457200" y="2055813"/>
            <a:ext cx="19812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22534"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3" name="Object 5"/>
          <p:cNvGraphicFramePr>
            <a:graphicFrameLocks noChangeAspect="1"/>
          </p:cNvGraphicFramePr>
          <p:nvPr/>
        </p:nvGraphicFramePr>
        <p:xfrm>
          <a:off x="533400" y="990600"/>
          <a:ext cx="1828800" cy="609600"/>
        </p:xfrm>
        <a:graphic>
          <a:graphicData uri="http://schemas.openxmlformats.org/presentationml/2006/ole">
            <p:oleObj spid="_x0000_s927747" name="Equation" r:id="rId6" imgW="571500" imgH="190500" progId="Equation.DSMT4">
              <p:embed/>
            </p:oleObj>
          </a:graphicData>
        </a:graphic>
      </p:graphicFrame>
      <p:sp>
        <p:nvSpPr>
          <p:cNvPr id="22536"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5" name="Object 7"/>
          <p:cNvGraphicFramePr>
            <a:graphicFrameLocks noChangeAspect="1"/>
          </p:cNvGraphicFramePr>
          <p:nvPr/>
        </p:nvGraphicFramePr>
        <p:xfrm>
          <a:off x="914400" y="1676400"/>
          <a:ext cx="2620963" cy="885825"/>
        </p:xfrm>
        <a:graphic>
          <a:graphicData uri="http://schemas.openxmlformats.org/presentationml/2006/ole">
            <p:oleObj spid="_x0000_s927748" name="Equation" r:id="rId7" imgW="965200" imgH="330200" progId="Equation.DSMT4">
              <p:embed/>
            </p:oleObj>
          </a:graphicData>
        </a:graphic>
      </p:graphicFrame>
      <p:sp>
        <p:nvSpPr>
          <p:cNvPr id="2253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7" name="Object 9"/>
          <p:cNvGraphicFramePr>
            <a:graphicFrameLocks noChangeAspect="1"/>
          </p:cNvGraphicFramePr>
          <p:nvPr/>
        </p:nvGraphicFramePr>
        <p:xfrm>
          <a:off x="914400" y="2619375"/>
          <a:ext cx="2432050" cy="885825"/>
        </p:xfrm>
        <a:graphic>
          <a:graphicData uri="http://schemas.openxmlformats.org/presentationml/2006/ole">
            <p:oleObj spid="_x0000_s927749" name="Equation" r:id="rId8" imgW="901700" imgH="330200" progId="Equation.DSMT4">
              <p:embed/>
            </p:oleObj>
          </a:graphicData>
        </a:graphic>
      </p:graphicFrame>
      <p:sp>
        <p:nvSpPr>
          <p:cNvPr id="22540"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39" name="Object 11"/>
          <p:cNvGraphicFramePr>
            <a:graphicFrameLocks noChangeAspect="1"/>
          </p:cNvGraphicFramePr>
          <p:nvPr/>
        </p:nvGraphicFramePr>
        <p:xfrm>
          <a:off x="914400" y="3581400"/>
          <a:ext cx="2740025" cy="884238"/>
        </p:xfrm>
        <a:graphic>
          <a:graphicData uri="http://schemas.openxmlformats.org/presentationml/2006/ole">
            <p:oleObj spid="_x0000_s927750" name="Equation" r:id="rId9" imgW="1016000" imgH="330200" progId="Equation.DSMT4">
              <p:embed/>
            </p:oleObj>
          </a:graphicData>
        </a:graphic>
      </p:graphicFrame>
      <p:sp>
        <p:nvSpPr>
          <p:cNvPr id="22542"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1" name="Object 13"/>
          <p:cNvGraphicFramePr>
            <a:graphicFrameLocks noChangeAspect="1"/>
          </p:cNvGraphicFramePr>
          <p:nvPr/>
        </p:nvGraphicFramePr>
        <p:xfrm>
          <a:off x="914400" y="4525963"/>
          <a:ext cx="1812925" cy="884237"/>
        </p:xfrm>
        <a:graphic>
          <a:graphicData uri="http://schemas.openxmlformats.org/presentationml/2006/ole">
            <p:oleObj spid="_x0000_s927751" name="Equation" r:id="rId10" imgW="673100" imgH="330200" progId="Equation.DSMT4">
              <p:embed/>
            </p:oleObj>
          </a:graphicData>
        </a:graphic>
      </p:graphicFrame>
      <p:sp>
        <p:nvSpPr>
          <p:cNvPr id="22544" name="Rectangle 1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2543" name="Object 15"/>
          <p:cNvGraphicFramePr>
            <a:graphicFrameLocks noChangeAspect="1"/>
          </p:cNvGraphicFramePr>
          <p:nvPr/>
        </p:nvGraphicFramePr>
        <p:xfrm>
          <a:off x="914400" y="5715000"/>
          <a:ext cx="1752600" cy="661988"/>
        </p:xfrm>
        <a:graphic>
          <a:graphicData uri="http://schemas.openxmlformats.org/presentationml/2006/ole">
            <p:oleObj spid="_x0000_s927752" name="Equation" r:id="rId11" imgW="647700" imgH="241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2531" grpId="0"/>
    </p:bld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PQuestion"/>
          <p:cNvSpPr>
            <a:spLocks noGrp="1" noChangeArrowheads="1"/>
          </p:cNvSpPr>
          <p:nvPr>
            <p:ph type="title"/>
          </p:nvPr>
        </p:nvSpPr>
        <p:spPr>
          <a:xfrm>
            <a:off x="457200" y="28575"/>
            <a:ext cx="8229600" cy="1647825"/>
          </a:xfrm>
        </p:spPr>
        <p:txBody>
          <a:bodyPr>
            <a:spAutoFit/>
          </a:bodyPr>
          <a:lstStyle/>
          <a:p>
            <a:r>
              <a:rPr lang="en-US" sz="2800"/>
              <a:t>A spring with a mass of 3 kg has damping constant 35 and spring constant 129. Find the damping constant that would produce critical damping.</a:t>
            </a:r>
          </a:p>
        </p:txBody>
      </p:sp>
      <p:graphicFrame>
        <p:nvGraphicFramePr>
          <p:cNvPr id="23555" name="TPChart"/>
          <p:cNvGraphicFramePr>
            <a:graphicFrameLocks noChangeAspect="1"/>
          </p:cNvGraphicFramePr>
          <p:nvPr/>
        </p:nvGraphicFramePr>
        <p:xfrm>
          <a:off x="4572000" y="1714500"/>
          <a:ext cx="4572000" cy="5143500"/>
        </p:xfrm>
        <a:graphic>
          <a:graphicData uri="http://schemas.openxmlformats.org/presentationml/2006/ole">
            <p:oleObj spid="_x0000_s928770" name="Chart" r:id="rId5" imgW="4571989" imgH="5143584" progId="MSGraph.Chart.8">
              <p:embed followColorScheme="full"/>
            </p:oleObj>
          </a:graphicData>
        </a:graphic>
      </p:graphicFrame>
      <p:sp>
        <p:nvSpPr>
          <p:cNvPr id="23556" name="TPAnswers" hidden="1"/>
          <p:cNvSpPr>
            <a:spLocks noGrp="1" noChangeArrowheads="1"/>
          </p:cNvSpPr>
          <p:nvPr>
            <p:ph type="body" idx="1"/>
            <p:custDataLst>
              <p:tags r:id="rId3"/>
            </p:custDataLst>
          </p:nvPr>
        </p:nvSpPr>
        <p:spPr>
          <a:xfrm>
            <a:off x="4572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sp>
        <p:nvSpPr>
          <p:cNvPr id="2355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356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356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356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356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571500" y="2057400"/>
            <a:ext cx="1716088" cy="1008063"/>
            <a:chOff x="360" y="1296"/>
            <a:chExt cx="1081" cy="635"/>
          </a:xfrm>
        </p:grpSpPr>
        <p:graphicFrame>
          <p:nvGraphicFramePr>
            <p:cNvPr id="23557" name="PSPic"/>
            <p:cNvGraphicFramePr>
              <a:graphicFrameLocks noChangeAspect="1"/>
            </p:cNvGraphicFramePr>
            <p:nvPr/>
          </p:nvGraphicFramePr>
          <p:xfrm>
            <a:off x="480" y="1536"/>
            <a:ext cx="961" cy="395"/>
          </p:xfrm>
          <a:graphic>
            <a:graphicData uri="http://schemas.openxmlformats.org/presentationml/2006/ole">
              <p:oleObj spid="_x0000_s928775" name="Equation" r:id="rId6" imgW="520700" imgH="215900" progId="Equation.DSMT4">
                <p:embed/>
              </p:oleObj>
            </a:graphicData>
          </a:graphic>
        </p:graphicFrame>
        <p:sp>
          <p:nvSpPr>
            <p:cNvPr id="23567" name="PSText"/>
            <p:cNvSpPr txBox="1">
              <a:spLocks noChangeArrowheads="1"/>
            </p:cNvSpPr>
            <p:nvPr/>
          </p:nvSpPr>
          <p:spPr bwMode="auto">
            <a:xfrm>
              <a:off x="480" y="1296"/>
              <a:ext cx="400" cy="240"/>
            </a:xfrm>
            <a:prstGeom prst="rect">
              <a:avLst/>
            </a:prstGeom>
            <a:noFill/>
            <a:ln w="9525">
              <a:noFill/>
              <a:miter lim="800000"/>
              <a:headEnd/>
              <a:tailEnd/>
            </a:ln>
            <a:effectLst/>
          </p:spPr>
          <p:txBody>
            <a:bodyPr/>
            <a:lstStyle/>
            <a:p>
              <a:r>
                <a:rPr lang="en-US" sz="2400"/>
                <a:t>1.</a:t>
              </a:r>
            </a:p>
          </p:txBody>
        </p:sp>
        <p:sp>
          <p:nvSpPr>
            <p:cNvPr id="23568" name="PSArrow"/>
            <p:cNvSpPr>
              <a:spLocks noChangeArrowheads="1"/>
            </p:cNvSpPr>
            <p:nvPr/>
          </p:nvSpPr>
          <p:spPr bwMode="auto">
            <a:xfrm>
              <a:off x="36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57500" y="2057400"/>
            <a:ext cx="1584325" cy="1008063"/>
            <a:chOff x="1800" y="1296"/>
            <a:chExt cx="998" cy="635"/>
          </a:xfrm>
        </p:grpSpPr>
        <p:graphicFrame>
          <p:nvGraphicFramePr>
            <p:cNvPr id="23559" name="PSPic"/>
            <p:cNvGraphicFramePr>
              <a:graphicFrameLocks noChangeAspect="1"/>
            </p:cNvGraphicFramePr>
            <p:nvPr/>
          </p:nvGraphicFramePr>
          <p:xfrm>
            <a:off x="1920" y="1536"/>
            <a:ext cx="878" cy="395"/>
          </p:xfrm>
          <a:graphic>
            <a:graphicData uri="http://schemas.openxmlformats.org/presentationml/2006/ole">
              <p:oleObj spid="_x0000_s928774" name="Equation" r:id="rId7" imgW="469900" imgH="215900" progId="Equation.DSMT4">
                <p:embed/>
              </p:oleObj>
            </a:graphicData>
          </a:graphic>
        </p:graphicFrame>
        <p:sp>
          <p:nvSpPr>
            <p:cNvPr id="23570" name="PSText"/>
            <p:cNvSpPr txBox="1">
              <a:spLocks noChangeArrowheads="1"/>
            </p:cNvSpPr>
            <p:nvPr/>
          </p:nvSpPr>
          <p:spPr bwMode="auto">
            <a:xfrm>
              <a:off x="1920" y="1296"/>
              <a:ext cx="400" cy="240"/>
            </a:xfrm>
            <a:prstGeom prst="rect">
              <a:avLst/>
            </a:prstGeom>
            <a:noFill/>
            <a:ln w="9525">
              <a:noFill/>
              <a:miter lim="800000"/>
              <a:headEnd/>
              <a:tailEnd/>
            </a:ln>
            <a:effectLst/>
          </p:spPr>
          <p:txBody>
            <a:bodyPr/>
            <a:lstStyle/>
            <a:p>
              <a:r>
                <a:rPr lang="en-US" sz="2400"/>
                <a:t>2.</a:t>
              </a:r>
            </a:p>
          </p:txBody>
        </p:sp>
        <p:sp>
          <p:nvSpPr>
            <p:cNvPr id="23571" name="PSArrow"/>
            <p:cNvSpPr>
              <a:spLocks noChangeArrowheads="1"/>
            </p:cNvSpPr>
            <p:nvPr/>
          </p:nvSpPr>
          <p:spPr bwMode="auto">
            <a:xfrm>
              <a:off x="1800" y="145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62100" y="3352800"/>
            <a:ext cx="1538288" cy="1008063"/>
            <a:chOff x="984" y="2112"/>
            <a:chExt cx="969" cy="635"/>
          </a:xfrm>
        </p:grpSpPr>
        <p:graphicFrame>
          <p:nvGraphicFramePr>
            <p:cNvPr id="23561" name="PSPic"/>
            <p:cNvGraphicFramePr>
              <a:graphicFrameLocks noChangeAspect="1"/>
            </p:cNvGraphicFramePr>
            <p:nvPr/>
          </p:nvGraphicFramePr>
          <p:xfrm>
            <a:off x="1104" y="2352"/>
            <a:ext cx="849" cy="395"/>
          </p:xfrm>
          <a:graphic>
            <a:graphicData uri="http://schemas.openxmlformats.org/presentationml/2006/ole">
              <p:oleObj spid="_x0000_s928773" name="Equation" r:id="rId8" imgW="457200" imgH="215900" progId="Equation.DSMT4">
                <p:embed/>
              </p:oleObj>
            </a:graphicData>
          </a:graphic>
        </p:graphicFrame>
        <p:sp>
          <p:nvSpPr>
            <p:cNvPr id="23573" name="PSText"/>
            <p:cNvSpPr txBox="1">
              <a:spLocks noChangeArrowheads="1"/>
            </p:cNvSpPr>
            <p:nvPr/>
          </p:nvSpPr>
          <p:spPr bwMode="auto">
            <a:xfrm>
              <a:off x="1104" y="2112"/>
              <a:ext cx="400" cy="240"/>
            </a:xfrm>
            <a:prstGeom prst="rect">
              <a:avLst/>
            </a:prstGeom>
            <a:noFill/>
            <a:ln w="9525">
              <a:noFill/>
              <a:miter lim="800000"/>
              <a:headEnd/>
              <a:tailEnd/>
            </a:ln>
            <a:effectLst/>
          </p:spPr>
          <p:txBody>
            <a:bodyPr/>
            <a:lstStyle/>
            <a:p>
              <a:r>
                <a:rPr lang="en-US" sz="2400"/>
                <a:t>3.</a:t>
              </a:r>
            </a:p>
          </p:txBody>
        </p:sp>
        <p:sp>
          <p:nvSpPr>
            <p:cNvPr id="23574" name="PSArrow"/>
            <p:cNvSpPr>
              <a:spLocks noChangeArrowheads="1"/>
            </p:cNvSpPr>
            <p:nvPr/>
          </p:nvSpPr>
          <p:spPr bwMode="auto">
            <a:xfrm>
              <a:off x="984" y="22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87375" y="4724400"/>
            <a:ext cx="1716088" cy="1008063"/>
            <a:chOff x="370" y="2976"/>
            <a:chExt cx="1081" cy="635"/>
          </a:xfrm>
        </p:grpSpPr>
        <p:graphicFrame>
          <p:nvGraphicFramePr>
            <p:cNvPr id="23563" name="PSPic"/>
            <p:cNvGraphicFramePr>
              <a:graphicFrameLocks noChangeAspect="1"/>
            </p:cNvGraphicFramePr>
            <p:nvPr/>
          </p:nvGraphicFramePr>
          <p:xfrm>
            <a:off x="490" y="3216"/>
            <a:ext cx="961" cy="395"/>
          </p:xfrm>
          <a:graphic>
            <a:graphicData uri="http://schemas.openxmlformats.org/presentationml/2006/ole">
              <p:oleObj spid="_x0000_s928772" name="Equation" r:id="rId9" imgW="520700" imgH="215900" progId="Equation.DSMT4">
                <p:embed/>
              </p:oleObj>
            </a:graphicData>
          </a:graphic>
        </p:graphicFrame>
        <p:sp>
          <p:nvSpPr>
            <p:cNvPr id="23576" name="PSText"/>
            <p:cNvSpPr txBox="1">
              <a:spLocks noChangeArrowheads="1"/>
            </p:cNvSpPr>
            <p:nvPr/>
          </p:nvSpPr>
          <p:spPr bwMode="auto">
            <a:xfrm>
              <a:off x="490" y="2976"/>
              <a:ext cx="400" cy="240"/>
            </a:xfrm>
            <a:prstGeom prst="rect">
              <a:avLst/>
            </a:prstGeom>
            <a:noFill/>
            <a:ln w="9525">
              <a:noFill/>
              <a:miter lim="800000"/>
              <a:headEnd/>
              <a:tailEnd/>
            </a:ln>
            <a:effectLst/>
          </p:spPr>
          <p:txBody>
            <a:bodyPr/>
            <a:lstStyle/>
            <a:p>
              <a:r>
                <a:rPr lang="en-US" sz="2400"/>
                <a:t>4.</a:t>
              </a:r>
            </a:p>
          </p:txBody>
        </p:sp>
        <p:sp>
          <p:nvSpPr>
            <p:cNvPr id="23577" name="PSArrow"/>
            <p:cNvSpPr>
              <a:spLocks noChangeArrowheads="1"/>
            </p:cNvSpPr>
            <p:nvPr/>
          </p:nvSpPr>
          <p:spPr bwMode="auto">
            <a:xfrm>
              <a:off x="370"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57500" y="4724400"/>
            <a:ext cx="1714500" cy="1008063"/>
            <a:chOff x="1800" y="2976"/>
            <a:chExt cx="1080" cy="635"/>
          </a:xfrm>
        </p:grpSpPr>
        <p:graphicFrame>
          <p:nvGraphicFramePr>
            <p:cNvPr id="23565" name="PSPic"/>
            <p:cNvGraphicFramePr>
              <a:graphicFrameLocks noChangeAspect="1"/>
            </p:cNvGraphicFramePr>
            <p:nvPr/>
          </p:nvGraphicFramePr>
          <p:xfrm>
            <a:off x="1920" y="3216"/>
            <a:ext cx="960" cy="395"/>
          </p:xfrm>
          <a:graphic>
            <a:graphicData uri="http://schemas.openxmlformats.org/presentationml/2006/ole">
              <p:oleObj spid="_x0000_s928771" name="Equation" r:id="rId10" imgW="520700" imgH="215900" progId="Equation.DSMT4">
                <p:embed/>
              </p:oleObj>
            </a:graphicData>
          </a:graphic>
        </p:graphicFrame>
        <p:sp>
          <p:nvSpPr>
            <p:cNvPr id="23579" name="PSText"/>
            <p:cNvSpPr txBox="1">
              <a:spLocks noChangeArrowheads="1"/>
            </p:cNvSpPr>
            <p:nvPr/>
          </p:nvSpPr>
          <p:spPr bwMode="auto">
            <a:xfrm>
              <a:off x="1920" y="2976"/>
              <a:ext cx="400" cy="240"/>
            </a:xfrm>
            <a:prstGeom prst="rect">
              <a:avLst/>
            </a:prstGeom>
            <a:noFill/>
            <a:ln w="9525">
              <a:noFill/>
              <a:miter lim="800000"/>
              <a:headEnd/>
              <a:tailEnd/>
            </a:ln>
            <a:effectLst/>
          </p:spPr>
          <p:txBody>
            <a:bodyPr/>
            <a:lstStyle/>
            <a:p>
              <a:r>
                <a:rPr lang="en-US" sz="2400"/>
                <a:t>5.</a:t>
              </a:r>
            </a:p>
          </p:txBody>
        </p:sp>
        <p:sp>
          <p:nvSpPr>
            <p:cNvPr id="23580" name="PSArrow"/>
            <p:cNvSpPr>
              <a:spLocks noChangeArrowheads="1"/>
            </p:cNvSpPr>
            <p:nvPr/>
          </p:nvSpPr>
          <p:spPr bwMode="auto">
            <a:xfrm>
              <a:off x="1800" y="313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3555" grpId="0"/>
    </p:bld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PQuestion"/>
          <p:cNvSpPr>
            <a:spLocks noGrp="1" noChangeArrowheads="1"/>
          </p:cNvSpPr>
          <p:nvPr>
            <p:ph type="title"/>
          </p:nvPr>
        </p:nvSpPr>
        <p:spPr>
          <a:xfrm>
            <a:off x="457200" y="288925"/>
            <a:ext cx="8229600" cy="854075"/>
          </a:xfrm>
        </p:spPr>
        <p:txBody>
          <a:bodyPr>
            <a:spAutoFit/>
          </a:bodyPr>
          <a:lstStyle/>
          <a:p>
            <a:r>
              <a:rPr lang="en-US" sz="3200"/>
              <a:t>Solve the differential equation.</a:t>
            </a:r>
          </a:p>
        </p:txBody>
      </p:sp>
      <p:graphicFrame>
        <p:nvGraphicFramePr>
          <p:cNvPr id="24579" name="TPChart"/>
          <p:cNvGraphicFramePr>
            <a:graphicFrameLocks noChangeAspect="1"/>
          </p:cNvGraphicFramePr>
          <p:nvPr/>
        </p:nvGraphicFramePr>
        <p:xfrm>
          <a:off x="4724400" y="1714500"/>
          <a:ext cx="4419600" cy="5143500"/>
        </p:xfrm>
        <a:graphic>
          <a:graphicData uri="http://schemas.openxmlformats.org/presentationml/2006/ole">
            <p:oleObj spid="_x0000_s929794" name="Chart" r:id="rId5" imgW="4571989" imgH="5143584" progId="MSGraph.Chart.8">
              <p:embed followColorScheme="full"/>
            </p:oleObj>
          </a:graphicData>
        </a:graphic>
      </p:graphicFrame>
      <p:sp>
        <p:nvSpPr>
          <p:cNvPr id="24580" name="TPAnswers"/>
          <p:cNvSpPr>
            <a:spLocks noGrp="1" noChangeArrowheads="1"/>
          </p:cNvSpPr>
          <p:nvPr>
            <p:ph type="body" idx="1"/>
            <p:custDataLst>
              <p:tags r:id="rId3"/>
            </p:custDataLst>
          </p:nvPr>
        </p:nvSpPr>
        <p:spPr>
          <a:xfrm>
            <a:off x="304800" y="1295400"/>
            <a:ext cx="1981200" cy="5135563"/>
          </a:xfrm>
        </p:spPr>
        <p:txBody>
          <a:bodyPr>
            <a:spAutoFit/>
          </a:bodyPr>
          <a:lstStyle/>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a:p>
            <a:pPr marL="609600" indent="-609600">
              <a:spcAft>
                <a:spcPct val="150000"/>
              </a:spcAft>
              <a:buFontTx/>
              <a:buAutoNum type="arabicPeriod"/>
            </a:pPr>
            <a:r>
              <a:rPr lang="en-US" sz="2800"/>
              <a:t>x</a:t>
            </a:r>
          </a:p>
        </p:txBody>
      </p:sp>
      <p:sp>
        <p:nvSpPr>
          <p:cNvPr id="24582"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1" name="Object 5"/>
          <p:cNvGraphicFramePr>
            <a:graphicFrameLocks noChangeAspect="1"/>
          </p:cNvGraphicFramePr>
          <p:nvPr/>
        </p:nvGraphicFramePr>
        <p:xfrm>
          <a:off x="6172200" y="401638"/>
          <a:ext cx="2362200" cy="893762"/>
        </p:xfrm>
        <a:graphic>
          <a:graphicData uri="http://schemas.openxmlformats.org/presentationml/2006/ole">
            <p:oleObj spid="_x0000_s929795" name="Equation" r:id="rId6" imgW="1002865" imgH="380835" progId="Equation.DSMT4">
              <p:embed/>
            </p:oleObj>
          </a:graphicData>
        </a:graphic>
      </p:graphicFrame>
      <p:sp>
        <p:nvSpPr>
          <p:cNvPr id="24584" name="Rectangle 8"/>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3" name="Object 7"/>
          <p:cNvGraphicFramePr>
            <a:graphicFrameLocks noChangeAspect="1"/>
          </p:cNvGraphicFramePr>
          <p:nvPr/>
        </p:nvGraphicFramePr>
        <p:xfrm>
          <a:off x="762000" y="1143000"/>
          <a:ext cx="2076450" cy="788988"/>
        </p:xfrm>
        <a:graphic>
          <a:graphicData uri="http://schemas.openxmlformats.org/presentationml/2006/ole">
            <p:oleObj spid="_x0000_s929796" name="Equation" r:id="rId7" imgW="1206500" imgH="457200" progId="Equation.DSMT4">
              <p:embed/>
            </p:oleObj>
          </a:graphicData>
        </a:graphic>
      </p:graphicFrame>
      <p:sp>
        <p:nvSpPr>
          <p:cNvPr id="24586" name="Rectangle 10"/>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5" name="Object 9"/>
          <p:cNvGraphicFramePr>
            <a:graphicFrameLocks noChangeAspect="1"/>
          </p:cNvGraphicFramePr>
          <p:nvPr/>
        </p:nvGraphicFramePr>
        <p:xfrm>
          <a:off x="762000" y="2286000"/>
          <a:ext cx="3681413" cy="815975"/>
        </p:xfrm>
        <a:graphic>
          <a:graphicData uri="http://schemas.openxmlformats.org/presentationml/2006/ole">
            <p:oleObj spid="_x0000_s929797" name="Equation" r:id="rId8" imgW="2133600" imgH="469900" progId="Equation.DSMT4">
              <p:embed/>
            </p:oleObj>
          </a:graphicData>
        </a:graphic>
      </p:graphicFrame>
      <p:sp>
        <p:nvSpPr>
          <p:cNvPr id="24588" name="Rectangle 12"/>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7" name="Object 11"/>
          <p:cNvGraphicFramePr>
            <a:graphicFrameLocks noChangeAspect="1"/>
          </p:cNvGraphicFramePr>
          <p:nvPr/>
        </p:nvGraphicFramePr>
        <p:xfrm>
          <a:off x="800100" y="3429000"/>
          <a:ext cx="3878263" cy="815975"/>
        </p:xfrm>
        <a:graphic>
          <a:graphicData uri="http://schemas.openxmlformats.org/presentationml/2006/ole">
            <p:oleObj spid="_x0000_s929798" name="Equation" r:id="rId9" imgW="2247900" imgH="469900" progId="Equation.DSMT4">
              <p:embed/>
            </p:oleObj>
          </a:graphicData>
        </a:graphic>
      </p:graphicFrame>
      <p:sp>
        <p:nvSpPr>
          <p:cNvPr id="24590" name="Rectangle 14"/>
          <p:cNvSpPr>
            <a:spLocks noChangeArrowheads="1"/>
          </p:cNvSpPr>
          <p:nvPr/>
        </p:nvSpPr>
        <p:spPr bwMode="auto">
          <a:xfrm>
            <a:off x="0" y="31924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89" name="Object 13"/>
          <p:cNvGraphicFramePr>
            <a:graphicFrameLocks noChangeAspect="1"/>
          </p:cNvGraphicFramePr>
          <p:nvPr/>
        </p:nvGraphicFramePr>
        <p:xfrm>
          <a:off x="784225" y="4648200"/>
          <a:ext cx="3643313" cy="815975"/>
        </p:xfrm>
        <a:graphic>
          <a:graphicData uri="http://schemas.openxmlformats.org/presentationml/2006/ole">
            <p:oleObj spid="_x0000_s929799" name="Equation" r:id="rId10" imgW="2108200" imgH="469900" progId="Equation.DSMT4">
              <p:embed/>
            </p:oleObj>
          </a:graphicData>
        </a:graphic>
      </p:graphicFrame>
      <p:sp>
        <p:nvSpPr>
          <p:cNvPr id="24592" name="Rectangle 16"/>
          <p:cNvSpPr>
            <a:spLocks noChangeArrowheads="1"/>
          </p:cNvSpPr>
          <p:nvPr/>
        </p:nvSpPr>
        <p:spPr bwMode="auto">
          <a:xfrm>
            <a:off x="0" y="31892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4591" name="Object 15"/>
          <p:cNvGraphicFramePr>
            <a:graphicFrameLocks noChangeAspect="1"/>
          </p:cNvGraphicFramePr>
          <p:nvPr/>
        </p:nvGraphicFramePr>
        <p:xfrm>
          <a:off x="762000" y="5791200"/>
          <a:ext cx="3352800" cy="827088"/>
        </p:xfrm>
        <a:graphic>
          <a:graphicData uri="http://schemas.openxmlformats.org/presentationml/2006/ole">
            <p:oleObj spid="_x0000_s929800" name="Equation" r:id="rId11" imgW="1943100" imgH="4826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4579" grpId="0"/>
    </p:bld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25603" name="TPChart"/>
          <p:cNvGraphicFramePr>
            <a:graphicFrameLocks noChangeAspect="1"/>
          </p:cNvGraphicFramePr>
          <p:nvPr/>
        </p:nvGraphicFramePr>
        <p:xfrm>
          <a:off x="4800600" y="1714500"/>
          <a:ext cx="4343400" cy="5143500"/>
        </p:xfrm>
        <a:graphic>
          <a:graphicData uri="http://schemas.openxmlformats.org/presentationml/2006/ole">
            <p:oleObj spid="_x0000_s930818" name="Chart" r:id="rId5" imgW="4571989" imgH="5143584" progId="MSGraph.Chart.8">
              <p:embed followColorScheme="full"/>
            </p:oleObj>
          </a:graphicData>
        </a:graphic>
      </p:graphicFrame>
      <p:sp>
        <p:nvSpPr>
          <p:cNvPr id="25604" name="TPAnswers"/>
          <p:cNvSpPr>
            <a:spLocks noGrp="1" noChangeArrowheads="1"/>
          </p:cNvSpPr>
          <p:nvPr>
            <p:ph type="body" idx="1"/>
            <p:custDataLst>
              <p:tags r:id="rId3"/>
            </p:custDataLst>
          </p:nvPr>
        </p:nvSpPr>
        <p:spPr>
          <a:xfrm>
            <a:off x="381000" y="1752600"/>
            <a:ext cx="2057400" cy="4768850"/>
          </a:xfrm>
        </p:spPr>
        <p:txBody>
          <a:bodyPr>
            <a:spAutoFit/>
          </a:bodyPr>
          <a:lstStyle/>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p:txBody>
      </p:sp>
      <p:sp>
        <p:nvSpPr>
          <p:cNvPr id="2560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5" name="Object 5"/>
          <p:cNvGraphicFramePr>
            <a:graphicFrameLocks noChangeAspect="1"/>
          </p:cNvGraphicFramePr>
          <p:nvPr/>
        </p:nvGraphicFramePr>
        <p:xfrm>
          <a:off x="533400" y="914400"/>
          <a:ext cx="2667000" cy="741363"/>
        </p:xfrm>
        <a:graphic>
          <a:graphicData uri="http://schemas.openxmlformats.org/presentationml/2006/ole">
            <p:oleObj spid="_x0000_s930819" name="Equation" r:id="rId6" imgW="685800" imgH="190500" progId="Equation.DSMT4">
              <p:embed/>
            </p:oleObj>
          </a:graphicData>
        </a:graphic>
      </p:graphicFrame>
      <p:sp>
        <p:nvSpPr>
          <p:cNvPr id="25608"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7" name="Object 7"/>
          <p:cNvGraphicFramePr>
            <a:graphicFrameLocks noChangeAspect="1"/>
          </p:cNvGraphicFramePr>
          <p:nvPr/>
        </p:nvGraphicFramePr>
        <p:xfrm>
          <a:off x="762000" y="1579563"/>
          <a:ext cx="4159250" cy="858837"/>
        </p:xfrm>
        <a:graphic>
          <a:graphicData uri="http://schemas.openxmlformats.org/presentationml/2006/ole">
            <p:oleObj spid="_x0000_s930820" name="Equation" r:id="rId7" imgW="1765300" imgH="368300" progId="Equation.DSMT4">
              <p:embed/>
            </p:oleObj>
          </a:graphicData>
        </a:graphic>
      </p:graphicFrame>
      <p:sp>
        <p:nvSpPr>
          <p:cNvPr id="25610"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09" name="Object 9"/>
          <p:cNvGraphicFramePr>
            <a:graphicFrameLocks noChangeAspect="1"/>
          </p:cNvGraphicFramePr>
          <p:nvPr/>
        </p:nvGraphicFramePr>
        <p:xfrm>
          <a:off x="777875" y="2895600"/>
          <a:ext cx="3529013" cy="447675"/>
        </p:xfrm>
        <a:graphic>
          <a:graphicData uri="http://schemas.openxmlformats.org/presentationml/2006/ole">
            <p:oleObj spid="_x0000_s930821" name="Equation" r:id="rId8" imgW="1498600" imgH="190500" progId="Equation.DSMT4">
              <p:embed/>
            </p:oleObj>
          </a:graphicData>
        </a:graphic>
      </p:graphicFrame>
      <p:sp>
        <p:nvSpPr>
          <p:cNvPr id="25612"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1" name="Object 11"/>
          <p:cNvGraphicFramePr>
            <a:graphicFrameLocks noChangeAspect="1"/>
          </p:cNvGraphicFramePr>
          <p:nvPr/>
        </p:nvGraphicFramePr>
        <p:xfrm>
          <a:off x="762000" y="3971925"/>
          <a:ext cx="3976688" cy="447675"/>
        </p:xfrm>
        <a:graphic>
          <a:graphicData uri="http://schemas.openxmlformats.org/presentationml/2006/ole">
            <p:oleObj spid="_x0000_s930822" name="Equation" r:id="rId9" imgW="1688367" imgH="190417" progId="Equation.DSMT4">
              <p:embed/>
            </p:oleObj>
          </a:graphicData>
        </a:graphic>
      </p:graphicFrame>
      <p:sp>
        <p:nvSpPr>
          <p:cNvPr id="25614"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3" name="Object 13"/>
          <p:cNvGraphicFramePr>
            <a:graphicFrameLocks noChangeAspect="1"/>
          </p:cNvGraphicFramePr>
          <p:nvPr/>
        </p:nvGraphicFramePr>
        <p:xfrm>
          <a:off x="777875" y="4800600"/>
          <a:ext cx="3584575" cy="858838"/>
        </p:xfrm>
        <a:graphic>
          <a:graphicData uri="http://schemas.openxmlformats.org/presentationml/2006/ole">
            <p:oleObj spid="_x0000_s930823" name="Equation" r:id="rId10" imgW="1524000" imgH="368300" progId="Equation.DSMT4">
              <p:embed/>
            </p:oleObj>
          </a:graphicData>
        </a:graphic>
      </p:graphicFrame>
      <p:sp>
        <p:nvSpPr>
          <p:cNvPr id="25616"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5615" name="Object 15"/>
          <p:cNvGraphicFramePr>
            <a:graphicFrameLocks noChangeAspect="1"/>
          </p:cNvGraphicFramePr>
          <p:nvPr/>
        </p:nvGraphicFramePr>
        <p:xfrm>
          <a:off x="777875" y="6105525"/>
          <a:ext cx="3810000" cy="447675"/>
        </p:xfrm>
        <a:graphic>
          <a:graphicData uri="http://schemas.openxmlformats.org/presentationml/2006/ole">
            <p:oleObj spid="_x0000_s930824" name="Equation" r:id="rId11" imgW="1625600" imgH="190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5603" grpId="0"/>
    </p:bld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PQuestion"/>
          <p:cNvSpPr>
            <a:spLocks noGrp="1" noChangeArrowheads="1"/>
          </p:cNvSpPr>
          <p:nvPr>
            <p:ph type="title"/>
          </p:nvPr>
        </p:nvSpPr>
        <p:spPr>
          <a:xfrm>
            <a:off x="457200" y="76200"/>
            <a:ext cx="8229600" cy="915988"/>
          </a:xfrm>
        </p:spPr>
        <p:txBody>
          <a:bodyPr>
            <a:spAutoFit/>
          </a:bodyPr>
          <a:lstStyle/>
          <a:p>
            <a:r>
              <a:rPr lang="en-US" sz="3600"/>
              <a:t>Solve the initial-value problem.</a:t>
            </a:r>
          </a:p>
        </p:txBody>
      </p:sp>
      <p:graphicFrame>
        <p:nvGraphicFramePr>
          <p:cNvPr id="26627" name="TPChart"/>
          <p:cNvGraphicFramePr>
            <a:graphicFrameLocks noChangeAspect="1"/>
          </p:cNvGraphicFramePr>
          <p:nvPr/>
        </p:nvGraphicFramePr>
        <p:xfrm>
          <a:off x="4724400" y="1714500"/>
          <a:ext cx="4419600" cy="5143500"/>
        </p:xfrm>
        <a:graphic>
          <a:graphicData uri="http://schemas.openxmlformats.org/presentationml/2006/ole">
            <p:oleObj spid="_x0000_s931842" name="Chart" r:id="rId5" imgW="4571989" imgH="5143584" progId="MSGraph.Chart.8">
              <p:embed followColorScheme="full"/>
            </p:oleObj>
          </a:graphicData>
        </a:graphic>
      </p:graphicFrame>
      <p:sp>
        <p:nvSpPr>
          <p:cNvPr id="26628" name="TPAnswers"/>
          <p:cNvSpPr>
            <a:spLocks noGrp="1" noChangeArrowheads="1"/>
          </p:cNvSpPr>
          <p:nvPr>
            <p:ph type="body" idx="1"/>
            <p:custDataLst>
              <p:tags r:id="rId3"/>
            </p:custDataLst>
          </p:nvPr>
        </p:nvSpPr>
        <p:spPr>
          <a:xfrm>
            <a:off x="457200" y="2055813"/>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26630" name="Rectangle 6"/>
          <p:cNvSpPr>
            <a:spLocks noChangeArrowheads="1"/>
          </p:cNvSpPr>
          <p:nvPr/>
        </p:nvSpPr>
        <p:spPr bwMode="auto">
          <a:xfrm>
            <a:off x="0" y="33528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29" name="Object 5"/>
          <p:cNvGraphicFramePr>
            <a:graphicFrameLocks noChangeAspect="1"/>
          </p:cNvGraphicFramePr>
          <p:nvPr/>
        </p:nvGraphicFramePr>
        <p:xfrm>
          <a:off x="609600" y="838200"/>
          <a:ext cx="6172200" cy="733425"/>
        </p:xfrm>
        <a:graphic>
          <a:graphicData uri="http://schemas.openxmlformats.org/presentationml/2006/ole">
            <p:oleObj spid="_x0000_s931843" name="Equation" r:id="rId6" imgW="2057400" imgH="241300" progId="Equation.DSMT4">
              <p:embed/>
            </p:oleObj>
          </a:graphicData>
        </a:graphic>
      </p:graphicFrame>
      <p:sp>
        <p:nvSpPr>
          <p:cNvPr id="26632"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1" name="Object 7"/>
          <p:cNvGraphicFramePr>
            <a:graphicFrameLocks noChangeAspect="1"/>
          </p:cNvGraphicFramePr>
          <p:nvPr/>
        </p:nvGraphicFramePr>
        <p:xfrm>
          <a:off x="914400" y="1905000"/>
          <a:ext cx="3763963" cy="795338"/>
        </p:xfrm>
        <a:graphic>
          <a:graphicData uri="http://schemas.openxmlformats.org/presentationml/2006/ole">
            <p:oleObj spid="_x0000_s931844" name="Equation" r:id="rId7" imgW="1548728" imgH="330057" progId="Equation.DSMT4">
              <p:embed/>
            </p:oleObj>
          </a:graphicData>
        </a:graphic>
      </p:graphicFrame>
      <p:sp>
        <p:nvSpPr>
          <p:cNvPr id="26634"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6633" name="Object 9"/>
          <p:cNvGraphicFramePr>
            <a:graphicFrameLocks noChangeAspect="1"/>
          </p:cNvGraphicFramePr>
          <p:nvPr/>
        </p:nvGraphicFramePr>
        <p:xfrm>
          <a:off x="914400" y="2971800"/>
          <a:ext cx="2187575" cy="517525"/>
        </p:xfrm>
        <a:graphic>
          <a:graphicData uri="http://schemas.openxmlformats.org/presentationml/2006/ole">
            <p:oleObj spid="_x0000_s931845" name="Equation" r:id="rId8" imgW="901700" imgH="215900" progId="Equation.DSMT4">
              <p:embed/>
            </p:oleObj>
          </a:graphicData>
        </a:graphic>
      </p:graphicFrame>
      <p:graphicFrame>
        <p:nvGraphicFramePr>
          <p:cNvPr id="26635" name="Object 11"/>
          <p:cNvGraphicFramePr>
            <a:graphicFrameLocks noChangeAspect="1"/>
          </p:cNvGraphicFramePr>
          <p:nvPr/>
        </p:nvGraphicFramePr>
        <p:xfrm>
          <a:off x="914400" y="3810000"/>
          <a:ext cx="3763963" cy="795338"/>
        </p:xfrm>
        <a:graphic>
          <a:graphicData uri="http://schemas.openxmlformats.org/presentationml/2006/ole">
            <p:oleObj spid="_x0000_s931846" name="Equation" r:id="rId9" imgW="1548728" imgH="330057" progId="Equation.DSMT4">
              <p:embed/>
            </p:oleObj>
          </a:graphicData>
        </a:graphic>
      </p:graphicFrame>
      <p:graphicFrame>
        <p:nvGraphicFramePr>
          <p:cNvPr id="26637" name="Object 13"/>
          <p:cNvGraphicFramePr>
            <a:graphicFrameLocks noChangeAspect="1"/>
          </p:cNvGraphicFramePr>
          <p:nvPr/>
        </p:nvGraphicFramePr>
        <p:xfrm>
          <a:off x="914400" y="4800600"/>
          <a:ext cx="3005138" cy="795338"/>
        </p:xfrm>
        <a:graphic>
          <a:graphicData uri="http://schemas.openxmlformats.org/presentationml/2006/ole">
            <p:oleObj spid="_x0000_s931847" name="Equation" r:id="rId10" imgW="1231366" imgH="330057" progId="Equation.DSMT4">
              <p:embed/>
            </p:oleObj>
          </a:graphicData>
        </a:graphic>
      </p:graphicFrame>
      <p:graphicFrame>
        <p:nvGraphicFramePr>
          <p:cNvPr id="26639" name="Object 15"/>
          <p:cNvGraphicFramePr>
            <a:graphicFrameLocks noChangeAspect="1"/>
          </p:cNvGraphicFramePr>
          <p:nvPr/>
        </p:nvGraphicFramePr>
        <p:xfrm>
          <a:off x="914400" y="5757863"/>
          <a:ext cx="2743200" cy="795337"/>
        </p:xfrm>
        <a:graphic>
          <a:graphicData uri="http://schemas.openxmlformats.org/presentationml/2006/ole">
            <p:oleObj spid="_x0000_s931848" name="Equation" r:id="rId11" imgW="11303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6627" grpId="0"/>
    </p:bldLst>
  </p:timing>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PQuestion"/>
          <p:cNvSpPr>
            <a:spLocks noGrp="1" noChangeArrowheads="1"/>
          </p:cNvSpPr>
          <p:nvPr>
            <p:ph type="title"/>
          </p:nvPr>
        </p:nvSpPr>
        <p:spPr>
          <a:xfrm>
            <a:off x="457200" y="76200"/>
            <a:ext cx="8229600" cy="1341438"/>
          </a:xfrm>
        </p:spPr>
        <p:txBody>
          <a:bodyPr>
            <a:spAutoFit/>
          </a:bodyPr>
          <a:lstStyle/>
          <a:p>
            <a:r>
              <a:rPr lang="en-US" sz="3200"/>
              <a:t>Use power series to solve the differential equation.</a:t>
            </a:r>
          </a:p>
        </p:txBody>
      </p:sp>
      <p:graphicFrame>
        <p:nvGraphicFramePr>
          <p:cNvPr id="27651" name="TPChart"/>
          <p:cNvGraphicFramePr>
            <a:graphicFrameLocks noChangeAspect="1"/>
          </p:cNvGraphicFramePr>
          <p:nvPr/>
        </p:nvGraphicFramePr>
        <p:xfrm>
          <a:off x="4572000" y="1714500"/>
          <a:ext cx="4572000" cy="5143500"/>
        </p:xfrm>
        <a:graphic>
          <a:graphicData uri="http://schemas.openxmlformats.org/presentationml/2006/ole">
            <p:oleObj spid="_x0000_s932866" name="Chart" r:id="rId5" imgW="4571989" imgH="5143584" progId="MSGraph.Chart.8">
              <p:embed followColorScheme="full"/>
            </p:oleObj>
          </a:graphicData>
        </a:graphic>
      </p:graphicFrame>
      <p:sp>
        <p:nvSpPr>
          <p:cNvPr id="27652" name="TPAnswers" hidden="1"/>
          <p:cNvSpPr>
            <a:spLocks noGrp="1" noChangeArrowheads="1"/>
          </p:cNvSpPr>
          <p:nvPr>
            <p:ph type="body" idx="1"/>
            <p:custDataLst>
              <p:tags r:id="rId3"/>
            </p:custDataLst>
          </p:nvPr>
        </p:nvSpPr>
        <p:spPr>
          <a:xfrm>
            <a:off x="304800" y="6858000"/>
            <a:ext cx="4114800" cy="798513"/>
          </a:xfrm>
        </p:spPr>
        <p:txBody>
          <a:bodyPr>
            <a:spAutoFit/>
          </a:bodyPr>
          <a:lstStyle/>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a:p>
            <a:pPr marL="609600" indent="-609600">
              <a:buFontTx/>
              <a:buAutoNum type="arabicPeriod"/>
            </a:pPr>
            <a:r>
              <a:rPr lang="en-US" sz="800"/>
              <a:t>x</a:t>
            </a:r>
          </a:p>
        </p:txBody>
      </p:sp>
      <p:sp>
        <p:nvSpPr>
          <p:cNvPr id="2765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7656"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27658"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27660"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sp>
        <p:nvSpPr>
          <p:cNvPr id="27662"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57200" y="2132013"/>
            <a:ext cx="1693863" cy="925512"/>
            <a:chOff x="312" y="1608"/>
            <a:chExt cx="1067" cy="583"/>
          </a:xfrm>
        </p:grpSpPr>
        <p:graphicFrame>
          <p:nvGraphicFramePr>
            <p:cNvPr id="27653" name="PSPic"/>
            <p:cNvGraphicFramePr>
              <a:graphicFrameLocks noChangeAspect="1"/>
            </p:cNvGraphicFramePr>
            <p:nvPr/>
          </p:nvGraphicFramePr>
          <p:xfrm>
            <a:off x="432" y="1848"/>
            <a:ext cx="947" cy="343"/>
          </p:xfrm>
          <a:graphic>
            <a:graphicData uri="http://schemas.openxmlformats.org/presentationml/2006/ole">
              <p:oleObj spid="_x0000_s932872" name="Equation" r:id="rId6" imgW="584454" imgH="215994" progId="Equation.DSMT4">
                <p:embed/>
              </p:oleObj>
            </a:graphicData>
          </a:graphic>
        </p:graphicFrame>
        <p:sp>
          <p:nvSpPr>
            <p:cNvPr id="27663" name="PSText"/>
            <p:cNvSpPr txBox="1">
              <a:spLocks noChangeArrowheads="1"/>
            </p:cNvSpPr>
            <p:nvPr/>
          </p:nvSpPr>
          <p:spPr bwMode="auto">
            <a:xfrm>
              <a:off x="432" y="1608"/>
              <a:ext cx="400" cy="240"/>
            </a:xfrm>
            <a:prstGeom prst="rect">
              <a:avLst/>
            </a:prstGeom>
            <a:noFill/>
            <a:ln w="9525">
              <a:noFill/>
              <a:miter lim="800000"/>
              <a:headEnd/>
              <a:tailEnd/>
            </a:ln>
            <a:effectLst/>
          </p:spPr>
          <p:txBody>
            <a:bodyPr/>
            <a:lstStyle/>
            <a:p>
              <a:r>
                <a:rPr lang="en-US" sz="2400"/>
                <a:t>1.</a:t>
              </a:r>
            </a:p>
          </p:txBody>
        </p:sp>
        <p:sp>
          <p:nvSpPr>
            <p:cNvPr id="27664" name="PSArrow"/>
            <p:cNvSpPr>
              <a:spLocks noChangeArrowheads="1"/>
            </p:cNvSpPr>
            <p:nvPr/>
          </p:nvSpPr>
          <p:spPr bwMode="auto">
            <a:xfrm>
              <a:off x="312" y="17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895600" y="2055813"/>
            <a:ext cx="1849438" cy="1258887"/>
            <a:chOff x="1848" y="1560"/>
            <a:chExt cx="1165" cy="793"/>
          </a:xfrm>
        </p:grpSpPr>
        <p:graphicFrame>
          <p:nvGraphicFramePr>
            <p:cNvPr id="27655" name="PSPic"/>
            <p:cNvGraphicFramePr>
              <a:graphicFrameLocks noChangeAspect="1"/>
            </p:cNvGraphicFramePr>
            <p:nvPr/>
          </p:nvGraphicFramePr>
          <p:xfrm>
            <a:off x="1968" y="1800"/>
            <a:ext cx="1045" cy="553"/>
          </p:xfrm>
          <a:graphic>
            <a:graphicData uri="http://schemas.openxmlformats.org/presentationml/2006/ole">
              <p:oleObj spid="_x0000_s932871" name="Equation" r:id="rId7" imgW="647700" imgH="342900" progId="Equation.DSMT4">
                <p:embed/>
              </p:oleObj>
            </a:graphicData>
          </a:graphic>
        </p:graphicFrame>
        <p:sp>
          <p:nvSpPr>
            <p:cNvPr id="27666" name="PSText"/>
            <p:cNvSpPr txBox="1">
              <a:spLocks noChangeArrowheads="1"/>
            </p:cNvSpPr>
            <p:nvPr/>
          </p:nvSpPr>
          <p:spPr bwMode="auto">
            <a:xfrm>
              <a:off x="1968" y="1560"/>
              <a:ext cx="400" cy="240"/>
            </a:xfrm>
            <a:prstGeom prst="rect">
              <a:avLst/>
            </a:prstGeom>
            <a:noFill/>
            <a:ln w="9525">
              <a:noFill/>
              <a:miter lim="800000"/>
              <a:headEnd/>
              <a:tailEnd/>
            </a:ln>
            <a:effectLst/>
          </p:spPr>
          <p:txBody>
            <a:bodyPr/>
            <a:lstStyle/>
            <a:p>
              <a:r>
                <a:rPr lang="en-US" sz="2400"/>
                <a:t>2.</a:t>
              </a:r>
            </a:p>
          </p:txBody>
        </p:sp>
        <p:sp>
          <p:nvSpPr>
            <p:cNvPr id="27667" name="PSArrow"/>
            <p:cNvSpPr>
              <a:spLocks noChangeArrowheads="1"/>
            </p:cNvSpPr>
            <p:nvPr/>
          </p:nvSpPr>
          <p:spPr bwMode="auto">
            <a:xfrm>
              <a:off x="1848" y="17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77975" y="3465513"/>
            <a:ext cx="1612900" cy="925512"/>
            <a:chOff x="1018" y="2448"/>
            <a:chExt cx="1016" cy="583"/>
          </a:xfrm>
        </p:grpSpPr>
        <p:graphicFrame>
          <p:nvGraphicFramePr>
            <p:cNvPr id="27657" name="PSPic"/>
            <p:cNvGraphicFramePr>
              <a:graphicFrameLocks noChangeAspect="1"/>
            </p:cNvGraphicFramePr>
            <p:nvPr/>
          </p:nvGraphicFramePr>
          <p:xfrm>
            <a:off x="1138" y="2688"/>
            <a:ext cx="896" cy="343"/>
          </p:xfrm>
          <a:graphic>
            <a:graphicData uri="http://schemas.openxmlformats.org/presentationml/2006/ole">
              <p:oleObj spid="_x0000_s932870" name="Equation" r:id="rId8" imgW="558800" imgH="215900" progId="Equation.DSMT4">
                <p:embed/>
              </p:oleObj>
            </a:graphicData>
          </a:graphic>
        </p:graphicFrame>
        <p:sp>
          <p:nvSpPr>
            <p:cNvPr id="27669" name="PSText"/>
            <p:cNvSpPr txBox="1">
              <a:spLocks noChangeArrowheads="1"/>
            </p:cNvSpPr>
            <p:nvPr/>
          </p:nvSpPr>
          <p:spPr bwMode="auto">
            <a:xfrm>
              <a:off x="1138" y="2448"/>
              <a:ext cx="400" cy="240"/>
            </a:xfrm>
            <a:prstGeom prst="rect">
              <a:avLst/>
            </a:prstGeom>
            <a:noFill/>
            <a:ln w="9525">
              <a:noFill/>
              <a:miter lim="800000"/>
              <a:headEnd/>
              <a:tailEnd/>
            </a:ln>
            <a:effectLst/>
          </p:spPr>
          <p:txBody>
            <a:bodyPr/>
            <a:lstStyle/>
            <a:p>
              <a:r>
                <a:rPr lang="en-US" sz="2400"/>
                <a:t>3.</a:t>
              </a:r>
            </a:p>
          </p:txBody>
        </p:sp>
        <p:sp>
          <p:nvSpPr>
            <p:cNvPr id="27670" name="PSArrow"/>
            <p:cNvSpPr>
              <a:spLocks noChangeArrowheads="1"/>
            </p:cNvSpPr>
            <p:nvPr/>
          </p:nvSpPr>
          <p:spPr bwMode="auto">
            <a:xfrm>
              <a:off x="1018" y="26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533400" y="4684713"/>
            <a:ext cx="1849438" cy="1258887"/>
            <a:chOff x="360" y="3216"/>
            <a:chExt cx="1165" cy="793"/>
          </a:xfrm>
        </p:grpSpPr>
        <p:graphicFrame>
          <p:nvGraphicFramePr>
            <p:cNvPr id="27659" name="PSPic"/>
            <p:cNvGraphicFramePr>
              <a:graphicFrameLocks noChangeAspect="1"/>
            </p:cNvGraphicFramePr>
            <p:nvPr/>
          </p:nvGraphicFramePr>
          <p:xfrm>
            <a:off x="480" y="3456"/>
            <a:ext cx="1045" cy="553"/>
          </p:xfrm>
          <a:graphic>
            <a:graphicData uri="http://schemas.openxmlformats.org/presentationml/2006/ole">
              <p:oleObj spid="_x0000_s932869" name="Equation" r:id="rId9" imgW="647700" imgH="342900" progId="Equation.DSMT4">
                <p:embed/>
              </p:oleObj>
            </a:graphicData>
          </a:graphic>
        </p:graphicFrame>
        <p:sp>
          <p:nvSpPr>
            <p:cNvPr id="27672" name="PSText"/>
            <p:cNvSpPr txBox="1">
              <a:spLocks noChangeArrowheads="1"/>
            </p:cNvSpPr>
            <p:nvPr/>
          </p:nvSpPr>
          <p:spPr bwMode="auto">
            <a:xfrm>
              <a:off x="480" y="3216"/>
              <a:ext cx="400" cy="240"/>
            </a:xfrm>
            <a:prstGeom prst="rect">
              <a:avLst/>
            </a:prstGeom>
            <a:noFill/>
            <a:ln w="9525">
              <a:noFill/>
              <a:miter lim="800000"/>
              <a:headEnd/>
              <a:tailEnd/>
            </a:ln>
            <a:effectLst/>
          </p:spPr>
          <p:txBody>
            <a:bodyPr/>
            <a:lstStyle/>
            <a:p>
              <a:r>
                <a:rPr lang="en-US" sz="2400"/>
                <a:t>4.</a:t>
              </a:r>
            </a:p>
          </p:txBody>
        </p:sp>
        <p:sp>
          <p:nvSpPr>
            <p:cNvPr id="27673" name="PSArrow"/>
            <p:cNvSpPr>
              <a:spLocks noChangeArrowheads="1"/>
            </p:cNvSpPr>
            <p:nvPr/>
          </p:nvSpPr>
          <p:spPr bwMode="auto">
            <a:xfrm>
              <a:off x="360" y="3376"/>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19400" y="4837113"/>
            <a:ext cx="1790700" cy="925512"/>
            <a:chOff x="1800" y="3312"/>
            <a:chExt cx="1128" cy="583"/>
          </a:xfrm>
        </p:grpSpPr>
        <p:graphicFrame>
          <p:nvGraphicFramePr>
            <p:cNvPr id="27661" name="PSPic"/>
            <p:cNvGraphicFramePr>
              <a:graphicFrameLocks noChangeAspect="1"/>
            </p:cNvGraphicFramePr>
            <p:nvPr/>
          </p:nvGraphicFramePr>
          <p:xfrm>
            <a:off x="1920" y="3552"/>
            <a:ext cx="1008" cy="343"/>
          </p:xfrm>
          <a:graphic>
            <a:graphicData uri="http://schemas.openxmlformats.org/presentationml/2006/ole">
              <p:oleObj spid="_x0000_s932868" name="Equation" r:id="rId10" imgW="622570" imgH="215994" progId="Equation.DSMT4">
                <p:embed/>
              </p:oleObj>
            </a:graphicData>
          </a:graphic>
        </p:graphicFrame>
        <p:sp>
          <p:nvSpPr>
            <p:cNvPr id="27675" name="PSText"/>
            <p:cNvSpPr txBox="1">
              <a:spLocks noChangeArrowheads="1"/>
            </p:cNvSpPr>
            <p:nvPr/>
          </p:nvSpPr>
          <p:spPr bwMode="auto">
            <a:xfrm>
              <a:off x="1920" y="3312"/>
              <a:ext cx="400" cy="240"/>
            </a:xfrm>
            <a:prstGeom prst="rect">
              <a:avLst/>
            </a:prstGeom>
            <a:noFill/>
            <a:ln w="9525">
              <a:noFill/>
              <a:miter lim="800000"/>
              <a:headEnd/>
              <a:tailEnd/>
            </a:ln>
            <a:effectLst/>
          </p:spPr>
          <p:txBody>
            <a:bodyPr/>
            <a:lstStyle/>
            <a:p>
              <a:r>
                <a:rPr lang="en-US" sz="2400"/>
                <a:t>5.</a:t>
              </a:r>
            </a:p>
          </p:txBody>
        </p:sp>
        <p:sp>
          <p:nvSpPr>
            <p:cNvPr id="27676" name="PSArrow"/>
            <p:cNvSpPr>
              <a:spLocks noChangeArrowheads="1"/>
            </p:cNvSpPr>
            <p:nvPr/>
          </p:nvSpPr>
          <p:spPr bwMode="auto">
            <a:xfrm>
              <a:off x="1800" y="34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27679" name="Rectangle 31"/>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7678" name="Object 30"/>
          <p:cNvGraphicFramePr>
            <a:graphicFrameLocks noChangeAspect="1"/>
          </p:cNvGraphicFramePr>
          <p:nvPr/>
        </p:nvGraphicFramePr>
        <p:xfrm>
          <a:off x="2209800" y="685800"/>
          <a:ext cx="6324600" cy="785813"/>
        </p:xfrm>
        <a:graphic>
          <a:graphicData uri="http://schemas.openxmlformats.org/presentationml/2006/ole">
            <p:oleObj spid="_x0000_s932867" name="Equation" r:id="rId11" imgW="1968500" imgH="241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7651" grpId="0"/>
    </p:bldLst>
  </p:timing>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TPAnswers"/>
          <p:cNvSpPr>
            <a:spLocks noGrp="1" noChangeArrowheads="1"/>
          </p:cNvSpPr>
          <p:nvPr>
            <p:ph type="body" idx="1"/>
            <p:custDataLst>
              <p:tags r:id="rId3"/>
            </p:custDataLst>
          </p:nvPr>
        </p:nvSpPr>
        <p:spPr>
          <a:xfrm>
            <a:off x="381000" y="1828800"/>
            <a:ext cx="4648200" cy="4521200"/>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a:t>no solution </a:t>
            </a:r>
          </a:p>
        </p:txBody>
      </p:sp>
      <p:sp>
        <p:nvSpPr>
          <p:cNvPr id="28674" name="TPQuestion"/>
          <p:cNvSpPr>
            <a:spLocks noGrp="1" noChangeArrowheads="1"/>
          </p:cNvSpPr>
          <p:nvPr>
            <p:ph type="title"/>
          </p:nvPr>
        </p:nvSpPr>
        <p:spPr>
          <a:xfrm>
            <a:off x="457200" y="76200"/>
            <a:ext cx="8229600" cy="1341438"/>
          </a:xfrm>
        </p:spPr>
        <p:txBody>
          <a:bodyPr>
            <a:spAutoFit/>
          </a:bodyPr>
          <a:lstStyle/>
          <a:p>
            <a:r>
              <a:rPr lang="en-US" sz="3200"/>
              <a:t>Solve the boundary-value problem, if possible.</a:t>
            </a:r>
          </a:p>
        </p:txBody>
      </p:sp>
      <p:graphicFrame>
        <p:nvGraphicFramePr>
          <p:cNvPr id="28675" name="TPChart"/>
          <p:cNvGraphicFramePr>
            <a:graphicFrameLocks noChangeAspect="1"/>
          </p:cNvGraphicFramePr>
          <p:nvPr/>
        </p:nvGraphicFramePr>
        <p:xfrm>
          <a:off x="5029200" y="1981200"/>
          <a:ext cx="4117975" cy="4876800"/>
        </p:xfrm>
        <a:graphic>
          <a:graphicData uri="http://schemas.openxmlformats.org/presentationml/2006/ole">
            <p:oleObj spid="_x0000_s933890" name="Chart" r:id="rId5" imgW="4571989" imgH="5143584" progId="MSGraph.Chart.8">
              <p:embed followColorScheme="full"/>
            </p:oleObj>
          </a:graphicData>
        </a:graphic>
      </p:graphicFrame>
      <p:sp>
        <p:nvSpPr>
          <p:cNvPr id="28678"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7" name="Object 5"/>
          <p:cNvGraphicFramePr>
            <a:graphicFrameLocks noChangeAspect="1"/>
          </p:cNvGraphicFramePr>
          <p:nvPr/>
        </p:nvGraphicFramePr>
        <p:xfrm>
          <a:off x="2286000" y="762000"/>
          <a:ext cx="6096000" cy="719138"/>
        </p:xfrm>
        <a:graphic>
          <a:graphicData uri="http://schemas.openxmlformats.org/presentationml/2006/ole">
            <p:oleObj spid="_x0000_s933891" name="Equation" r:id="rId6" imgW="2070100" imgH="241300" progId="Equation.DSMT4">
              <p:embed/>
            </p:oleObj>
          </a:graphicData>
        </a:graphic>
      </p:graphicFrame>
      <p:sp>
        <p:nvSpPr>
          <p:cNvPr id="28680" name="Rectangle 8"/>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79" name="Object 7"/>
          <p:cNvGraphicFramePr>
            <a:graphicFrameLocks noChangeAspect="1"/>
          </p:cNvGraphicFramePr>
          <p:nvPr/>
        </p:nvGraphicFramePr>
        <p:xfrm>
          <a:off x="838200" y="1752600"/>
          <a:ext cx="4389438" cy="661988"/>
        </p:xfrm>
        <a:graphic>
          <a:graphicData uri="http://schemas.openxmlformats.org/presentationml/2006/ole">
            <p:oleObj spid="_x0000_s933892" name="Equation" r:id="rId7" imgW="1764534" imgH="266584" progId="Equation.DSMT4">
              <p:embed/>
            </p:oleObj>
          </a:graphicData>
        </a:graphic>
      </p:graphicFrame>
      <p:sp>
        <p:nvSpPr>
          <p:cNvPr id="28682" name="Rectangle 10"/>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81" name="Object 9"/>
          <p:cNvGraphicFramePr>
            <a:graphicFrameLocks noChangeAspect="1"/>
          </p:cNvGraphicFramePr>
          <p:nvPr/>
        </p:nvGraphicFramePr>
        <p:xfrm>
          <a:off x="815975" y="2743200"/>
          <a:ext cx="4216400" cy="661988"/>
        </p:xfrm>
        <a:graphic>
          <a:graphicData uri="http://schemas.openxmlformats.org/presentationml/2006/ole">
            <p:oleObj spid="_x0000_s933893" name="Equation" r:id="rId8" imgW="1701800" imgH="266700" progId="Equation.DSMT4">
              <p:embed/>
            </p:oleObj>
          </a:graphicData>
        </a:graphic>
      </p:graphicFrame>
      <p:sp>
        <p:nvSpPr>
          <p:cNvPr id="28684" name="Rectangle 12"/>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83" name="Object 11"/>
          <p:cNvGraphicFramePr>
            <a:graphicFrameLocks noChangeAspect="1"/>
          </p:cNvGraphicFramePr>
          <p:nvPr/>
        </p:nvGraphicFramePr>
        <p:xfrm>
          <a:off x="838200" y="3733800"/>
          <a:ext cx="4310063" cy="661988"/>
        </p:xfrm>
        <a:graphic>
          <a:graphicData uri="http://schemas.openxmlformats.org/presentationml/2006/ole">
            <p:oleObj spid="_x0000_s933894" name="Equation" r:id="rId9" imgW="1739900" imgH="266700" progId="Equation.DSMT4">
              <p:embed/>
            </p:oleObj>
          </a:graphicData>
        </a:graphic>
      </p:graphicFrame>
      <p:sp>
        <p:nvSpPr>
          <p:cNvPr id="28686" name="Rectangle 14"/>
          <p:cNvSpPr>
            <a:spLocks noChangeArrowheads="1"/>
          </p:cNvSpPr>
          <p:nvPr/>
        </p:nvSpPr>
        <p:spPr bwMode="auto">
          <a:xfrm>
            <a:off x="0" y="32956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8685" name="Object 13"/>
          <p:cNvGraphicFramePr>
            <a:graphicFrameLocks noChangeAspect="1"/>
          </p:cNvGraphicFramePr>
          <p:nvPr/>
        </p:nvGraphicFramePr>
        <p:xfrm>
          <a:off x="815975" y="4762500"/>
          <a:ext cx="4213225" cy="661988"/>
        </p:xfrm>
        <a:graphic>
          <a:graphicData uri="http://schemas.openxmlformats.org/presentationml/2006/ole">
            <p:oleObj spid="_x0000_s933895" name="Equation" r:id="rId10" imgW="1701800" imgH="2667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8675" grpId="0"/>
    </p:bld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PAnswers"/>
          <p:cNvSpPr>
            <a:spLocks noGrp="1" noChangeArrowheads="1"/>
          </p:cNvSpPr>
          <p:nvPr>
            <p:ph type="body" idx="1"/>
            <p:custDataLst>
              <p:tags r:id="rId3"/>
            </p:custDataLst>
          </p:nvPr>
        </p:nvSpPr>
        <p:spPr>
          <a:xfrm>
            <a:off x="457200" y="1828800"/>
            <a:ext cx="4114800" cy="4521200"/>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a:t>no solution </a:t>
            </a:r>
          </a:p>
        </p:txBody>
      </p:sp>
      <p:sp>
        <p:nvSpPr>
          <p:cNvPr id="29698" name="TPQuestion"/>
          <p:cNvSpPr>
            <a:spLocks noGrp="1" noChangeArrowheads="1"/>
          </p:cNvSpPr>
          <p:nvPr>
            <p:ph type="title"/>
          </p:nvPr>
        </p:nvSpPr>
        <p:spPr>
          <a:xfrm>
            <a:off x="457200" y="76200"/>
            <a:ext cx="8229600" cy="1341438"/>
          </a:xfrm>
        </p:spPr>
        <p:txBody>
          <a:bodyPr>
            <a:spAutoFit/>
          </a:bodyPr>
          <a:lstStyle/>
          <a:p>
            <a:r>
              <a:rPr lang="en-US" sz="3200"/>
              <a:t>Solve the boundary-value problem, if possible.</a:t>
            </a:r>
          </a:p>
        </p:txBody>
      </p:sp>
      <p:graphicFrame>
        <p:nvGraphicFramePr>
          <p:cNvPr id="29699" name="TPChart"/>
          <p:cNvGraphicFramePr>
            <a:graphicFrameLocks noChangeAspect="1"/>
          </p:cNvGraphicFramePr>
          <p:nvPr/>
        </p:nvGraphicFramePr>
        <p:xfrm>
          <a:off x="4800600" y="1714500"/>
          <a:ext cx="4343400" cy="5143500"/>
        </p:xfrm>
        <a:graphic>
          <a:graphicData uri="http://schemas.openxmlformats.org/presentationml/2006/ole">
            <p:oleObj spid="_x0000_s934914" name="Chart" r:id="rId5" imgW="4571989" imgH="5143584" progId="MSGraph.Chart.8">
              <p:embed followColorScheme="full"/>
            </p:oleObj>
          </a:graphicData>
        </a:graphic>
      </p:graphicFrame>
      <p:sp>
        <p:nvSpPr>
          <p:cNvPr id="29702"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1" name="Object 5"/>
          <p:cNvGraphicFramePr>
            <a:graphicFrameLocks noChangeAspect="1"/>
          </p:cNvGraphicFramePr>
          <p:nvPr/>
        </p:nvGraphicFramePr>
        <p:xfrm>
          <a:off x="2286000" y="736600"/>
          <a:ext cx="5715000" cy="711200"/>
        </p:xfrm>
        <a:graphic>
          <a:graphicData uri="http://schemas.openxmlformats.org/presentationml/2006/ole">
            <p:oleObj spid="_x0000_s934915" name="Equation" r:id="rId6" imgW="1968500" imgH="241300" progId="Equation.DSMT4">
              <p:embed/>
            </p:oleObj>
          </a:graphicData>
        </a:graphic>
      </p:graphicFrame>
      <p:sp>
        <p:nvSpPr>
          <p:cNvPr id="29704" name="Rectangle 8"/>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3" name="Object 7"/>
          <p:cNvGraphicFramePr>
            <a:graphicFrameLocks noChangeAspect="1"/>
          </p:cNvGraphicFramePr>
          <p:nvPr/>
        </p:nvGraphicFramePr>
        <p:xfrm>
          <a:off x="914400" y="1676400"/>
          <a:ext cx="3567113" cy="839788"/>
        </p:xfrm>
        <a:graphic>
          <a:graphicData uri="http://schemas.openxmlformats.org/presentationml/2006/ole">
            <p:oleObj spid="_x0000_s934916" name="Equation" r:id="rId7" imgW="1524000" imgH="355600" progId="Equation.DSMT4">
              <p:embed/>
            </p:oleObj>
          </a:graphicData>
        </a:graphic>
      </p:graphicFrame>
      <p:sp>
        <p:nvSpPr>
          <p:cNvPr id="29706" name="Rectangle 10"/>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5" name="Object 9"/>
          <p:cNvGraphicFramePr>
            <a:graphicFrameLocks noChangeAspect="1"/>
          </p:cNvGraphicFramePr>
          <p:nvPr/>
        </p:nvGraphicFramePr>
        <p:xfrm>
          <a:off x="914400" y="2667000"/>
          <a:ext cx="3567113" cy="839788"/>
        </p:xfrm>
        <a:graphic>
          <a:graphicData uri="http://schemas.openxmlformats.org/presentationml/2006/ole">
            <p:oleObj spid="_x0000_s934917" name="Equation" r:id="rId8" imgW="1524000" imgH="355600" progId="Equation.DSMT4">
              <p:embed/>
            </p:oleObj>
          </a:graphicData>
        </a:graphic>
      </p:graphicFrame>
      <p:sp>
        <p:nvSpPr>
          <p:cNvPr id="29708" name="Rectangle 12"/>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7" name="Object 11"/>
          <p:cNvGraphicFramePr>
            <a:graphicFrameLocks noChangeAspect="1"/>
          </p:cNvGraphicFramePr>
          <p:nvPr/>
        </p:nvGraphicFramePr>
        <p:xfrm>
          <a:off x="914400" y="3657600"/>
          <a:ext cx="3567113" cy="839788"/>
        </p:xfrm>
        <a:graphic>
          <a:graphicData uri="http://schemas.openxmlformats.org/presentationml/2006/ole">
            <p:oleObj spid="_x0000_s934918" name="Equation" r:id="rId9" imgW="1524000" imgH="355600" progId="Equation.DSMT4">
              <p:embed/>
            </p:oleObj>
          </a:graphicData>
        </a:graphic>
      </p:graphicFrame>
      <p:sp>
        <p:nvSpPr>
          <p:cNvPr id="29710" name="Rectangle 14"/>
          <p:cNvSpPr>
            <a:spLocks noChangeArrowheads="1"/>
          </p:cNvSpPr>
          <p:nvPr/>
        </p:nvSpPr>
        <p:spPr bwMode="auto">
          <a:xfrm>
            <a:off x="0" y="32496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29709" name="Object 13"/>
          <p:cNvGraphicFramePr>
            <a:graphicFrameLocks noChangeAspect="1"/>
          </p:cNvGraphicFramePr>
          <p:nvPr/>
        </p:nvGraphicFramePr>
        <p:xfrm>
          <a:off x="914400" y="4724400"/>
          <a:ext cx="3352800" cy="839788"/>
        </p:xfrm>
        <a:graphic>
          <a:graphicData uri="http://schemas.openxmlformats.org/presentationml/2006/ole">
            <p:oleObj spid="_x0000_s934919" name="Equation" r:id="rId10" imgW="1434477" imgH="355446"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2969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76200"/>
            <a:ext cx="8229600" cy="976313"/>
          </a:xfrm>
        </p:spPr>
        <p:txBody>
          <a:bodyPr>
            <a:spAutoFit/>
          </a:bodyPr>
          <a:lstStyle/>
          <a:p>
            <a:r>
              <a:rPr lang="en-US" sz="4000"/>
              <a:t>Use continuity to evaluate the limit. </a:t>
            </a:r>
          </a:p>
        </p:txBody>
      </p:sp>
      <p:graphicFrame>
        <p:nvGraphicFramePr>
          <p:cNvPr id="30723" name="TPChart"/>
          <p:cNvGraphicFramePr>
            <a:graphicFrameLocks noChangeAspect="1"/>
          </p:cNvGraphicFramePr>
          <p:nvPr/>
        </p:nvGraphicFramePr>
        <p:xfrm>
          <a:off x="4508500" y="1651000"/>
          <a:ext cx="4572000" cy="5143500"/>
        </p:xfrm>
        <a:graphic>
          <a:graphicData uri="http://schemas.openxmlformats.org/presentationml/2006/ole">
            <p:oleObj spid="_x0000_s91138" name="Chart" r:id="rId5" imgW="4571989" imgH="5143584" progId="MSGraph.Chart.8">
              <p:embed followColorScheme="full"/>
            </p:oleObj>
          </a:graphicData>
        </a:graphic>
      </p:graphicFrame>
      <p:sp>
        <p:nvSpPr>
          <p:cNvPr id="30726"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25" name="Object 5"/>
          <p:cNvGraphicFramePr>
            <a:graphicFrameLocks noChangeAspect="1"/>
          </p:cNvGraphicFramePr>
          <p:nvPr/>
        </p:nvGraphicFramePr>
        <p:xfrm>
          <a:off x="533400" y="1143000"/>
          <a:ext cx="3886200" cy="900113"/>
        </p:xfrm>
        <a:graphic>
          <a:graphicData uri="http://schemas.openxmlformats.org/presentationml/2006/ole">
            <p:oleObj spid="_x0000_s91139" name="Equation" r:id="rId6" imgW="1079969" imgH="254110" progId="">
              <p:embed/>
            </p:oleObj>
          </a:graphicData>
        </a:graphic>
      </p:graphicFrame>
      <p:sp>
        <p:nvSpPr>
          <p:cNvPr id="30724" name="TPAnswers"/>
          <p:cNvSpPr>
            <a:spLocks noGrp="1" noChangeArrowheads="1"/>
          </p:cNvSpPr>
          <p:nvPr>
            <p:ph type="body" idx="1"/>
            <p:custDataLst>
              <p:tags r:id="rId3"/>
            </p:custDataLst>
          </p:nvPr>
        </p:nvSpPr>
        <p:spPr>
          <a:xfrm>
            <a:off x="457200" y="2417763"/>
            <a:ext cx="4114800" cy="2916237"/>
          </a:xfrm>
        </p:spPr>
        <p:txBody>
          <a:bodyPr>
            <a:spAutoFit/>
          </a:bodyPr>
          <a:lstStyle/>
          <a:p>
            <a:pPr marL="609600" indent="-609600">
              <a:buFontTx/>
              <a:buAutoNum type="arabicPeriod"/>
            </a:pPr>
            <a:r>
              <a:rPr lang="en-US"/>
              <a:t>13</a:t>
            </a:r>
            <a:r>
              <a:rPr lang="el-GR" i="1">
                <a:cs typeface="Arial" charset="0"/>
              </a:rPr>
              <a:t>π</a:t>
            </a:r>
          </a:p>
          <a:p>
            <a:pPr marL="609600" indent="-609600">
              <a:buFontTx/>
              <a:buAutoNum type="arabicPeriod"/>
            </a:pPr>
            <a:r>
              <a:rPr lang="en-US"/>
              <a:t>- 1</a:t>
            </a:r>
          </a:p>
          <a:p>
            <a:pPr marL="609600" indent="-609600">
              <a:buFontTx/>
              <a:buAutoNum type="arabicPeriod"/>
            </a:pPr>
            <a:r>
              <a:rPr lang="en-US"/>
              <a:t>0</a:t>
            </a:r>
          </a:p>
          <a:p>
            <a:pPr marL="609600" indent="-609600">
              <a:buFontTx/>
              <a:buAutoNum type="arabicPeriod"/>
            </a:pPr>
            <a:r>
              <a:rPr lang="en-US">
                <a:cs typeface="Arial" charset="0"/>
              </a:rPr>
              <a:t>∞</a:t>
            </a:r>
          </a:p>
          <a:p>
            <a:pPr marL="609600" indent="-609600">
              <a:buFontTx/>
              <a:buAutoNum type="arabicPeriod"/>
            </a:pPr>
            <a:r>
              <a:rPr lang="en-US"/>
              <a:t>1</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PQuestion"/>
          <p:cNvSpPr>
            <a:spLocks noGrp="1" noChangeArrowheads="1"/>
          </p:cNvSpPr>
          <p:nvPr>
            <p:ph type="title"/>
          </p:nvPr>
        </p:nvSpPr>
        <p:spPr>
          <a:xfrm>
            <a:off x="457200" y="76200"/>
            <a:ext cx="8229600" cy="1341438"/>
          </a:xfrm>
        </p:spPr>
        <p:txBody>
          <a:bodyPr>
            <a:spAutoFit/>
          </a:bodyPr>
          <a:lstStyle/>
          <a:p>
            <a:r>
              <a:rPr lang="en-US" sz="3200"/>
              <a:t>Graph the particular solution and several other solutions.</a:t>
            </a:r>
          </a:p>
        </p:txBody>
      </p:sp>
      <p:graphicFrame>
        <p:nvGraphicFramePr>
          <p:cNvPr id="30723" name="TPChart"/>
          <p:cNvGraphicFramePr>
            <a:graphicFrameLocks noChangeAspect="1"/>
          </p:cNvGraphicFramePr>
          <p:nvPr/>
        </p:nvGraphicFramePr>
        <p:xfrm>
          <a:off x="4876800" y="1714500"/>
          <a:ext cx="4267200" cy="5143500"/>
        </p:xfrm>
        <a:graphic>
          <a:graphicData uri="http://schemas.openxmlformats.org/presentationml/2006/ole">
            <p:oleObj spid="_x0000_s935938" name="Chart" r:id="rId5" imgW="4571989" imgH="5143584" progId="MSGraph.Chart.8">
              <p:embed followColorScheme="full"/>
            </p:oleObj>
          </a:graphicData>
        </a:graphic>
      </p:graphicFrame>
      <p:sp>
        <p:nvSpPr>
          <p:cNvPr id="30724" name="TPAnswers" hidden="1"/>
          <p:cNvSpPr>
            <a:spLocks noGrp="1" noChangeArrowheads="1"/>
          </p:cNvSpPr>
          <p:nvPr>
            <p:ph type="body" idx="1"/>
            <p:custDataLst>
              <p:tags r:id="rId3"/>
            </p:custDataLst>
          </p:nvPr>
        </p:nvSpPr>
        <p:spPr>
          <a:xfrm>
            <a:off x="381000" y="7086600"/>
            <a:ext cx="4114800" cy="609600"/>
          </a:xfrm>
        </p:spPr>
        <p:txBody>
          <a:bodyPr>
            <a:spAutoFit/>
          </a:bodyPr>
          <a:lstStyle/>
          <a:p>
            <a:pPr marL="609600" indent="-609600">
              <a:buFontTx/>
              <a:buAutoNum type="arabicPeriod"/>
            </a:pPr>
            <a:r>
              <a:rPr lang="en-US" sz="1000"/>
              <a:t>x</a:t>
            </a:r>
          </a:p>
          <a:p>
            <a:pPr marL="609600" indent="-609600">
              <a:buFontTx/>
              <a:buAutoNum type="arabicPeriod"/>
            </a:pPr>
            <a:r>
              <a:rPr lang="en-US" sz="1000"/>
              <a:t>x</a:t>
            </a:r>
          </a:p>
          <a:p>
            <a:pPr marL="609600" indent="-609600">
              <a:buFontTx/>
              <a:buAutoNum type="arabicPeriod"/>
            </a:pPr>
            <a:r>
              <a:rPr lang="en-US" sz="1000"/>
              <a:t>x</a:t>
            </a:r>
          </a:p>
        </p:txBody>
      </p:sp>
      <p:grpSp>
        <p:nvGrpSpPr>
          <p:cNvPr id="2" name="Picture Choice 1"/>
          <p:cNvGrpSpPr>
            <a:grpSpLocks/>
          </p:cNvGrpSpPr>
          <p:nvPr/>
        </p:nvGrpSpPr>
        <p:grpSpPr bwMode="auto">
          <a:xfrm>
            <a:off x="342900" y="1447800"/>
            <a:ext cx="2019300" cy="2209800"/>
            <a:chOff x="216" y="912"/>
            <a:chExt cx="1272" cy="1392"/>
          </a:xfrm>
        </p:grpSpPr>
        <p:pic>
          <p:nvPicPr>
            <p:cNvPr id="30725" name="PSPic"/>
            <p:cNvPicPr>
              <a:picLocks noChangeAspect="1" noChangeArrowheads="1"/>
            </p:cNvPicPr>
            <p:nvPr/>
          </p:nvPicPr>
          <p:blipFill>
            <a:blip r:embed="rId6"/>
            <a:srcRect/>
            <a:stretch>
              <a:fillRect/>
            </a:stretch>
          </p:blipFill>
          <p:spPr bwMode="auto">
            <a:xfrm>
              <a:off x="336" y="1152"/>
              <a:ext cx="1152" cy="1152"/>
            </a:xfrm>
            <a:prstGeom prst="rect">
              <a:avLst/>
            </a:prstGeom>
            <a:noFill/>
            <a:ln w="9525">
              <a:noFill/>
              <a:miter lim="800000"/>
              <a:headEnd/>
              <a:tailEnd/>
            </a:ln>
          </p:spPr>
        </p:pic>
        <p:sp>
          <p:nvSpPr>
            <p:cNvPr id="30728" name="PSText"/>
            <p:cNvSpPr txBox="1">
              <a:spLocks noChangeArrowheads="1"/>
            </p:cNvSpPr>
            <p:nvPr/>
          </p:nvSpPr>
          <p:spPr bwMode="auto">
            <a:xfrm>
              <a:off x="336" y="912"/>
              <a:ext cx="400" cy="240"/>
            </a:xfrm>
            <a:prstGeom prst="rect">
              <a:avLst/>
            </a:prstGeom>
            <a:noFill/>
            <a:ln w="9525">
              <a:noFill/>
              <a:miter lim="800000"/>
              <a:headEnd/>
              <a:tailEnd/>
            </a:ln>
            <a:effectLst/>
          </p:spPr>
          <p:txBody>
            <a:bodyPr/>
            <a:lstStyle/>
            <a:p>
              <a:r>
                <a:rPr lang="en-US" sz="2400"/>
                <a:t>1.</a:t>
              </a:r>
            </a:p>
          </p:txBody>
        </p:sp>
        <p:sp>
          <p:nvSpPr>
            <p:cNvPr id="30729" name="PSArrow"/>
            <p:cNvSpPr>
              <a:spLocks noChangeArrowheads="1"/>
            </p:cNvSpPr>
            <p:nvPr/>
          </p:nvSpPr>
          <p:spPr bwMode="auto">
            <a:xfrm>
              <a:off x="216" y="107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2743200"/>
            <a:ext cx="2019300" cy="2209800"/>
            <a:chOff x="1848" y="1728"/>
            <a:chExt cx="1272" cy="1392"/>
          </a:xfrm>
        </p:grpSpPr>
        <p:pic>
          <p:nvPicPr>
            <p:cNvPr id="30726" name="PSPic"/>
            <p:cNvPicPr>
              <a:picLocks noChangeAspect="1" noChangeArrowheads="1"/>
            </p:cNvPicPr>
            <p:nvPr/>
          </p:nvPicPr>
          <p:blipFill>
            <a:blip r:embed="rId7"/>
            <a:srcRect/>
            <a:stretch>
              <a:fillRect/>
            </a:stretch>
          </p:blipFill>
          <p:spPr bwMode="auto">
            <a:xfrm>
              <a:off x="1968" y="1968"/>
              <a:ext cx="1152" cy="1152"/>
            </a:xfrm>
            <a:prstGeom prst="rect">
              <a:avLst/>
            </a:prstGeom>
            <a:noFill/>
            <a:ln w="9525">
              <a:noFill/>
              <a:miter lim="800000"/>
              <a:headEnd/>
              <a:tailEnd/>
            </a:ln>
          </p:spPr>
        </p:pic>
        <p:sp>
          <p:nvSpPr>
            <p:cNvPr id="30731" name="PSText"/>
            <p:cNvSpPr txBox="1">
              <a:spLocks noChangeArrowheads="1"/>
            </p:cNvSpPr>
            <p:nvPr/>
          </p:nvSpPr>
          <p:spPr bwMode="auto">
            <a:xfrm>
              <a:off x="1968" y="1728"/>
              <a:ext cx="400" cy="240"/>
            </a:xfrm>
            <a:prstGeom prst="rect">
              <a:avLst/>
            </a:prstGeom>
            <a:noFill/>
            <a:ln w="9525">
              <a:noFill/>
              <a:miter lim="800000"/>
              <a:headEnd/>
              <a:tailEnd/>
            </a:ln>
            <a:effectLst/>
          </p:spPr>
          <p:txBody>
            <a:bodyPr/>
            <a:lstStyle/>
            <a:p>
              <a:r>
                <a:rPr lang="en-US" sz="2400"/>
                <a:t>2.</a:t>
              </a:r>
            </a:p>
          </p:txBody>
        </p:sp>
        <p:sp>
          <p:nvSpPr>
            <p:cNvPr id="30732" name="PSArrow"/>
            <p:cNvSpPr>
              <a:spLocks noChangeArrowheads="1"/>
            </p:cNvSpPr>
            <p:nvPr/>
          </p:nvSpPr>
          <p:spPr bwMode="auto">
            <a:xfrm>
              <a:off x="1848"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95300" y="4419600"/>
            <a:ext cx="2019300" cy="2209800"/>
            <a:chOff x="312" y="2784"/>
            <a:chExt cx="1272" cy="1392"/>
          </a:xfrm>
        </p:grpSpPr>
        <p:pic>
          <p:nvPicPr>
            <p:cNvPr id="30727" name="PSPic"/>
            <p:cNvPicPr>
              <a:picLocks noChangeAspect="1" noChangeArrowheads="1"/>
            </p:cNvPicPr>
            <p:nvPr/>
          </p:nvPicPr>
          <p:blipFill>
            <a:blip r:embed="rId8"/>
            <a:srcRect/>
            <a:stretch>
              <a:fillRect/>
            </a:stretch>
          </p:blipFill>
          <p:spPr bwMode="auto">
            <a:xfrm>
              <a:off x="432" y="3024"/>
              <a:ext cx="1152" cy="1152"/>
            </a:xfrm>
            <a:prstGeom prst="rect">
              <a:avLst/>
            </a:prstGeom>
            <a:noFill/>
            <a:ln w="9525">
              <a:noFill/>
              <a:miter lim="800000"/>
              <a:headEnd/>
              <a:tailEnd/>
            </a:ln>
          </p:spPr>
        </p:pic>
        <p:sp>
          <p:nvSpPr>
            <p:cNvPr id="30734" name="PSText"/>
            <p:cNvSpPr txBox="1">
              <a:spLocks noChangeArrowheads="1"/>
            </p:cNvSpPr>
            <p:nvPr/>
          </p:nvSpPr>
          <p:spPr bwMode="auto">
            <a:xfrm>
              <a:off x="432" y="2784"/>
              <a:ext cx="400" cy="240"/>
            </a:xfrm>
            <a:prstGeom prst="rect">
              <a:avLst/>
            </a:prstGeom>
            <a:noFill/>
            <a:ln w="9525">
              <a:noFill/>
              <a:miter lim="800000"/>
              <a:headEnd/>
              <a:tailEnd/>
            </a:ln>
            <a:effectLst/>
          </p:spPr>
          <p:txBody>
            <a:bodyPr/>
            <a:lstStyle/>
            <a:p>
              <a:r>
                <a:rPr lang="en-US" sz="2400"/>
                <a:t>3.</a:t>
              </a:r>
            </a:p>
          </p:txBody>
        </p:sp>
        <p:sp>
          <p:nvSpPr>
            <p:cNvPr id="30735" name="PSArrow"/>
            <p:cNvSpPr>
              <a:spLocks noChangeArrowheads="1"/>
            </p:cNvSpPr>
            <p:nvPr/>
          </p:nvSpPr>
          <p:spPr bwMode="auto">
            <a:xfrm>
              <a:off x="312" y="29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30738" name="Rectangle 1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0737" name="Object 17"/>
          <p:cNvGraphicFramePr>
            <a:graphicFrameLocks noChangeAspect="1"/>
          </p:cNvGraphicFramePr>
          <p:nvPr/>
        </p:nvGraphicFramePr>
        <p:xfrm>
          <a:off x="3352800" y="838200"/>
          <a:ext cx="4648200" cy="655638"/>
        </p:xfrm>
        <a:graphic>
          <a:graphicData uri="http://schemas.openxmlformats.org/presentationml/2006/ole">
            <p:oleObj spid="_x0000_s935939" name="Equation" r:id="rId9" imgW="1346200" imgH="190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0723" grpId="0"/>
    </p:bld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PQuestion"/>
          <p:cNvSpPr>
            <a:spLocks noGrp="1" noChangeArrowheads="1"/>
          </p:cNvSpPr>
          <p:nvPr>
            <p:ph type="title"/>
          </p:nvPr>
        </p:nvSpPr>
        <p:spPr>
          <a:xfrm>
            <a:off x="457200" y="0"/>
            <a:ext cx="8229600" cy="1341438"/>
          </a:xfrm>
        </p:spPr>
        <p:txBody>
          <a:bodyPr>
            <a:spAutoFit/>
          </a:bodyPr>
          <a:lstStyle/>
          <a:p>
            <a:r>
              <a:rPr lang="en-US" sz="3200"/>
              <a:t>Solve the differential equation using the method of variation of parameters.</a:t>
            </a:r>
          </a:p>
        </p:txBody>
      </p:sp>
      <p:graphicFrame>
        <p:nvGraphicFramePr>
          <p:cNvPr id="31747" name="TPChart"/>
          <p:cNvGraphicFramePr>
            <a:graphicFrameLocks noChangeAspect="1"/>
          </p:cNvGraphicFramePr>
          <p:nvPr/>
        </p:nvGraphicFramePr>
        <p:xfrm>
          <a:off x="4741863" y="1905000"/>
          <a:ext cx="4402137" cy="4953000"/>
        </p:xfrm>
        <a:graphic>
          <a:graphicData uri="http://schemas.openxmlformats.org/presentationml/2006/ole">
            <p:oleObj spid="_x0000_s936962" name="Chart" r:id="rId5" imgW="4571989" imgH="5143584" progId="MSGraph.Chart.8">
              <p:embed followColorScheme="full"/>
            </p:oleObj>
          </a:graphicData>
        </a:graphic>
      </p:graphicFrame>
      <p:sp>
        <p:nvSpPr>
          <p:cNvPr id="31748" name="TPAnswers"/>
          <p:cNvSpPr>
            <a:spLocks noGrp="1" noChangeArrowheads="1"/>
          </p:cNvSpPr>
          <p:nvPr>
            <p:ph type="body" idx="1"/>
            <p:custDataLst>
              <p:tags r:id="rId3"/>
            </p:custDataLst>
          </p:nvPr>
        </p:nvSpPr>
        <p:spPr>
          <a:xfrm>
            <a:off x="228600" y="2133600"/>
            <a:ext cx="19812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graphicFrame>
        <p:nvGraphicFramePr>
          <p:cNvPr id="31749" name="Object 5"/>
          <p:cNvGraphicFramePr>
            <a:graphicFrameLocks noChangeAspect="1"/>
          </p:cNvGraphicFramePr>
          <p:nvPr/>
        </p:nvGraphicFramePr>
        <p:xfrm>
          <a:off x="533400" y="1219200"/>
          <a:ext cx="4038600" cy="866775"/>
        </p:xfrm>
        <a:graphic>
          <a:graphicData uri="http://schemas.openxmlformats.org/presentationml/2006/ole">
            <p:oleObj spid="_x0000_s936963" name="Equation" r:id="rId6" imgW="1524000" imgH="330200" progId="Equation.DSMT4">
              <p:embed/>
            </p:oleObj>
          </a:graphicData>
        </a:graphic>
      </p:graphicFrame>
      <p:graphicFrame>
        <p:nvGraphicFramePr>
          <p:cNvPr id="31751" name="Object 7"/>
          <p:cNvGraphicFramePr>
            <a:graphicFrameLocks noChangeAspect="1"/>
          </p:cNvGraphicFramePr>
          <p:nvPr/>
        </p:nvGraphicFramePr>
        <p:xfrm>
          <a:off x="685800" y="2057400"/>
          <a:ext cx="2992438" cy="709613"/>
        </p:xfrm>
        <a:graphic>
          <a:graphicData uri="http://schemas.openxmlformats.org/presentationml/2006/ole">
            <p:oleObj spid="_x0000_s936964" name="Equation" r:id="rId7" imgW="1536700" imgH="368300" progId="Equation.DSMT4">
              <p:embed/>
            </p:oleObj>
          </a:graphicData>
        </a:graphic>
      </p:graphicFrame>
      <p:graphicFrame>
        <p:nvGraphicFramePr>
          <p:cNvPr id="31753" name="Object 9"/>
          <p:cNvGraphicFramePr>
            <a:graphicFrameLocks noChangeAspect="1"/>
          </p:cNvGraphicFramePr>
          <p:nvPr/>
        </p:nvGraphicFramePr>
        <p:xfrm>
          <a:off x="701675" y="3200400"/>
          <a:ext cx="3522663" cy="369888"/>
        </p:xfrm>
        <a:graphic>
          <a:graphicData uri="http://schemas.openxmlformats.org/presentationml/2006/ole">
            <p:oleObj spid="_x0000_s936965" name="Equation" r:id="rId8" imgW="1816100" imgH="190500" progId="Equation.DSMT4">
              <p:embed/>
            </p:oleObj>
          </a:graphicData>
        </a:graphic>
      </p:graphicFrame>
      <p:graphicFrame>
        <p:nvGraphicFramePr>
          <p:cNvPr id="31755" name="Object 11"/>
          <p:cNvGraphicFramePr>
            <a:graphicFrameLocks noChangeAspect="1"/>
          </p:cNvGraphicFramePr>
          <p:nvPr/>
        </p:nvGraphicFramePr>
        <p:xfrm>
          <a:off x="685800" y="4202113"/>
          <a:ext cx="4324350" cy="369887"/>
        </p:xfrm>
        <a:graphic>
          <a:graphicData uri="http://schemas.openxmlformats.org/presentationml/2006/ole">
            <p:oleObj spid="_x0000_s936966" name="Equation" r:id="rId9" imgW="2222500" imgH="190500" progId="Equation.DSMT4">
              <p:embed/>
            </p:oleObj>
          </a:graphicData>
        </a:graphic>
      </p:graphicFrame>
      <p:graphicFrame>
        <p:nvGraphicFramePr>
          <p:cNvPr id="31757" name="Object 13"/>
          <p:cNvGraphicFramePr>
            <a:graphicFrameLocks noChangeAspect="1"/>
          </p:cNvGraphicFramePr>
          <p:nvPr/>
        </p:nvGraphicFramePr>
        <p:xfrm>
          <a:off x="685800" y="5029200"/>
          <a:ext cx="3879850" cy="709613"/>
        </p:xfrm>
        <a:graphic>
          <a:graphicData uri="http://schemas.openxmlformats.org/presentationml/2006/ole">
            <p:oleObj spid="_x0000_s936967" name="Equation" r:id="rId10" imgW="1993900" imgH="368300" progId="Equation.DSMT4">
              <p:embed/>
            </p:oleObj>
          </a:graphicData>
        </a:graphic>
      </p:graphicFrame>
      <p:graphicFrame>
        <p:nvGraphicFramePr>
          <p:cNvPr id="31759" name="Object 15"/>
          <p:cNvGraphicFramePr>
            <a:graphicFrameLocks noChangeAspect="1"/>
          </p:cNvGraphicFramePr>
          <p:nvPr/>
        </p:nvGraphicFramePr>
        <p:xfrm>
          <a:off x="685800" y="6019800"/>
          <a:ext cx="2590800" cy="635000"/>
        </p:xfrm>
        <a:graphic>
          <a:graphicData uri="http://schemas.openxmlformats.org/presentationml/2006/ole">
            <p:oleObj spid="_x0000_s936968" name="Equation" r:id="rId11" imgW="13335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0"/>
            <a:ext cx="8229600" cy="2192338"/>
          </a:xfrm>
        </p:spPr>
        <p:txBody>
          <a:bodyPr>
            <a:spAutoFit/>
          </a:bodyPr>
          <a:lstStyle/>
          <a:p>
            <a:r>
              <a:rPr lang="en-US" sz="2400"/>
              <a:t>A spring with a 16-kg mass has natural length 0.8 m and is maintained stretched to a length of 1.2 m by a force of 19.6 N. If the spring is compressed to a length of 0.7 m and then released with zero velocity, find the position </a:t>
            </a:r>
            <a:r>
              <a:rPr lang="en-US" sz="2400" i="1"/>
              <a:t>x</a:t>
            </a:r>
            <a:r>
              <a:rPr lang="en-US" sz="2400"/>
              <a:t>(</a:t>
            </a:r>
            <a:r>
              <a:rPr lang="en-US" sz="2400" i="1"/>
              <a:t>t</a:t>
            </a:r>
            <a:r>
              <a:rPr lang="en-US" sz="2400"/>
              <a:t>) of the mass at any time </a:t>
            </a:r>
            <a:r>
              <a:rPr lang="en-US" sz="2400" i="1"/>
              <a:t>t</a:t>
            </a:r>
            <a:r>
              <a:rPr lang="en-US" sz="2400"/>
              <a:t>.</a:t>
            </a:r>
          </a:p>
        </p:txBody>
      </p:sp>
      <p:graphicFrame>
        <p:nvGraphicFramePr>
          <p:cNvPr id="32771" name="TPChart"/>
          <p:cNvGraphicFramePr>
            <a:graphicFrameLocks noChangeAspect="1"/>
          </p:cNvGraphicFramePr>
          <p:nvPr/>
        </p:nvGraphicFramePr>
        <p:xfrm>
          <a:off x="4808538" y="1981200"/>
          <a:ext cx="4335462" cy="4876800"/>
        </p:xfrm>
        <a:graphic>
          <a:graphicData uri="http://schemas.openxmlformats.org/presentationml/2006/ole">
            <p:oleObj spid="_x0000_s937986" name="Chart" r:id="rId5" imgW="4571989" imgH="5143584" progId="MSGraph.Chart.8">
              <p:embed followColorScheme="full"/>
            </p:oleObj>
          </a:graphicData>
        </a:graphic>
      </p:graphicFrame>
      <p:sp>
        <p:nvSpPr>
          <p:cNvPr id="32772" name="TPAnswers"/>
          <p:cNvSpPr>
            <a:spLocks noGrp="1" noChangeArrowheads="1"/>
          </p:cNvSpPr>
          <p:nvPr>
            <p:ph type="body" idx="1"/>
            <p:custDataLst>
              <p:tags r:id="rId3"/>
            </p:custDataLst>
          </p:nvPr>
        </p:nvSpPr>
        <p:spPr>
          <a:xfrm>
            <a:off x="381000" y="2351088"/>
            <a:ext cx="21336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graphicFrame>
        <p:nvGraphicFramePr>
          <p:cNvPr id="32773" name="Object 5"/>
          <p:cNvGraphicFramePr>
            <a:graphicFrameLocks noChangeAspect="1"/>
          </p:cNvGraphicFramePr>
          <p:nvPr/>
        </p:nvGraphicFramePr>
        <p:xfrm>
          <a:off x="838200" y="2400300"/>
          <a:ext cx="4171950" cy="420688"/>
        </p:xfrm>
        <a:graphic>
          <a:graphicData uri="http://schemas.openxmlformats.org/presentationml/2006/ole">
            <p:oleObj spid="_x0000_s937987" name="Equation" r:id="rId6" imgW="1892300" imgH="190500" progId="Equation.DSMT4">
              <p:embed/>
            </p:oleObj>
          </a:graphicData>
        </a:graphic>
      </p:graphicFrame>
      <p:graphicFrame>
        <p:nvGraphicFramePr>
          <p:cNvPr id="32775" name="Object 7"/>
          <p:cNvGraphicFramePr>
            <a:graphicFrameLocks noChangeAspect="1"/>
          </p:cNvGraphicFramePr>
          <p:nvPr/>
        </p:nvGraphicFramePr>
        <p:xfrm>
          <a:off x="860425" y="3314700"/>
          <a:ext cx="2474913" cy="420688"/>
        </p:xfrm>
        <a:graphic>
          <a:graphicData uri="http://schemas.openxmlformats.org/presentationml/2006/ole">
            <p:oleObj spid="_x0000_s937988" name="Equation" r:id="rId7" imgW="1117600" imgH="190500" progId="Equation.DSMT4">
              <p:embed/>
            </p:oleObj>
          </a:graphicData>
        </a:graphic>
      </p:graphicFrame>
      <p:graphicFrame>
        <p:nvGraphicFramePr>
          <p:cNvPr id="32777" name="Object 9"/>
          <p:cNvGraphicFramePr>
            <a:graphicFrameLocks noChangeAspect="1"/>
          </p:cNvGraphicFramePr>
          <p:nvPr/>
        </p:nvGraphicFramePr>
        <p:xfrm>
          <a:off x="838200" y="4267200"/>
          <a:ext cx="2271713" cy="420688"/>
        </p:xfrm>
        <a:graphic>
          <a:graphicData uri="http://schemas.openxmlformats.org/presentationml/2006/ole">
            <p:oleObj spid="_x0000_s937989" name="Equation" r:id="rId8" imgW="1028700" imgH="190500" progId="Equation.DSMT4">
              <p:embed/>
            </p:oleObj>
          </a:graphicData>
        </a:graphic>
      </p:graphicFrame>
      <p:graphicFrame>
        <p:nvGraphicFramePr>
          <p:cNvPr id="32779" name="Object 11"/>
          <p:cNvGraphicFramePr>
            <a:graphicFrameLocks noChangeAspect="1"/>
          </p:cNvGraphicFramePr>
          <p:nvPr/>
        </p:nvGraphicFramePr>
        <p:xfrm>
          <a:off x="838200" y="5181600"/>
          <a:ext cx="2909888" cy="469900"/>
        </p:xfrm>
        <a:graphic>
          <a:graphicData uri="http://schemas.openxmlformats.org/presentationml/2006/ole">
            <p:oleObj spid="_x0000_s937990" name="Equation" r:id="rId9" imgW="1320227" imgH="215806" progId="Equation.DSMT4">
              <p:embed/>
            </p:oleObj>
          </a:graphicData>
        </a:graphic>
      </p:graphicFrame>
      <p:graphicFrame>
        <p:nvGraphicFramePr>
          <p:cNvPr id="32781" name="Object 13"/>
          <p:cNvGraphicFramePr>
            <a:graphicFrameLocks noChangeAspect="1"/>
          </p:cNvGraphicFramePr>
          <p:nvPr/>
        </p:nvGraphicFramePr>
        <p:xfrm>
          <a:off x="876300" y="6096000"/>
          <a:ext cx="2781300" cy="469900"/>
        </p:xfrm>
        <a:graphic>
          <a:graphicData uri="http://schemas.openxmlformats.org/presentationml/2006/ole">
            <p:oleObj spid="_x0000_s937991" name="Equation" r:id="rId10" imgW="12573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PQuestion"/>
          <p:cNvSpPr>
            <a:spLocks noGrp="1" noChangeArrowheads="1"/>
          </p:cNvSpPr>
          <p:nvPr>
            <p:ph type="title"/>
          </p:nvPr>
        </p:nvSpPr>
        <p:spPr>
          <a:xfrm>
            <a:off x="457200" y="1588"/>
            <a:ext cx="8229600" cy="1827212"/>
          </a:xfrm>
        </p:spPr>
        <p:txBody>
          <a:bodyPr>
            <a:spAutoFit/>
          </a:bodyPr>
          <a:lstStyle/>
          <a:p>
            <a:r>
              <a:rPr lang="en-US" sz="2400"/>
              <a:t>A spring has a mass of 1 kg and its damping constant is     </a:t>
            </a:r>
            <a:r>
              <a:rPr lang="en-US" sz="2400" i="1"/>
              <a:t>c</a:t>
            </a:r>
            <a:r>
              <a:rPr lang="en-US" sz="2400"/>
              <a:t> = 10. The spring starts from its equilibrium position with a velocity of 1 m/s. Graph the position function for the spring constant </a:t>
            </a:r>
            <a:r>
              <a:rPr lang="en-US" sz="2400" i="1"/>
              <a:t>k</a:t>
            </a:r>
            <a:r>
              <a:rPr lang="en-US" sz="2400"/>
              <a:t> = 20.</a:t>
            </a:r>
          </a:p>
        </p:txBody>
      </p:sp>
      <p:graphicFrame>
        <p:nvGraphicFramePr>
          <p:cNvPr id="33795" name="TPChart"/>
          <p:cNvGraphicFramePr>
            <a:graphicFrameLocks noChangeAspect="1"/>
          </p:cNvGraphicFramePr>
          <p:nvPr/>
        </p:nvGraphicFramePr>
        <p:xfrm>
          <a:off x="4808538" y="1981200"/>
          <a:ext cx="4335462" cy="4876800"/>
        </p:xfrm>
        <a:graphic>
          <a:graphicData uri="http://schemas.openxmlformats.org/presentationml/2006/ole">
            <p:oleObj spid="_x0000_s939010" name="Chart" r:id="rId5" imgW="4571989" imgH="5143584" progId="MSGraph.Chart.8">
              <p:embed followColorScheme="full"/>
            </p:oleObj>
          </a:graphicData>
        </a:graphic>
      </p:graphicFrame>
      <p:sp>
        <p:nvSpPr>
          <p:cNvPr id="33796" name="TPAnswers" hidden="1"/>
          <p:cNvSpPr>
            <a:spLocks noGrp="1" noChangeArrowheads="1"/>
          </p:cNvSpPr>
          <p:nvPr>
            <p:ph type="body" idx="1"/>
            <p:custDataLst>
              <p:tags r:id="rId3"/>
            </p:custDataLst>
          </p:nvPr>
        </p:nvSpPr>
        <p:spPr>
          <a:xfrm>
            <a:off x="685800" y="7086600"/>
            <a:ext cx="4114800" cy="555625"/>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grpSp>
        <p:nvGrpSpPr>
          <p:cNvPr id="2" name="Picture Choice 1"/>
          <p:cNvGrpSpPr>
            <a:grpSpLocks/>
          </p:cNvGrpSpPr>
          <p:nvPr/>
        </p:nvGrpSpPr>
        <p:grpSpPr bwMode="auto">
          <a:xfrm>
            <a:off x="419100" y="1828800"/>
            <a:ext cx="2019300" cy="2209800"/>
            <a:chOff x="216" y="960"/>
            <a:chExt cx="1272" cy="1392"/>
          </a:xfrm>
        </p:grpSpPr>
        <p:pic>
          <p:nvPicPr>
            <p:cNvPr id="33797" name="PSPic"/>
            <p:cNvPicPr>
              <a:picLocks noChangeAspect="1" noChangeArrowheads="1"/>
            </p:cNvPicPr>
            <p:nvPr/>
          </p:nvPicPr>
          <p:blipFill>
            <a:blip r:embed="rId6"/>
            <a:srcRect/>
            <a:stretch>
              <a:fillRect/>
            </a:stretch>
          </p:blipFill>
          <p:spPr bwMode="auto">
            <a:xfrm>
              <a:off x="336" y="1200"/>
              <a:ext cx="1152" cy="1152"/>
            </a:xfrm>
            <a:prstGeom prst="rect">
              <a:avLst/>
            </a:prstGeom>
            <a:noFill/>
            <a:ln w="9525">
              <a:noFill/>
              <a:miter lim="800000"/>
              <a:headEnd/>
              <a:tailEnd/>
            </a:ln>
          </p:spPr>
        </p:pic>
        <p:sp>
          <p:nvSpPr>
            <p:cNvPr id="33800" name="PSText"/>
            <p:cNvSpPr txBox="1">
              <a:spLocks noChangeArrowheads="1"/>
            </p:cNvSpPr>
            <p:nvPr/>
          </p:nvSpPr>
          <p:spPr bwMode="auto">
            <a:xfrm>
              <a:off x="336" y="960"/>
              <a:ext cx="400" cy="240"/>
            </a:xfrm>
            <a:prstGeom prst="rect">
              <a:avLst/>
            </a:prstGeom>
            <a:noFill/>
            <a:ln w="9525">
              <a:noFill/>
              <a:miter lim="800000"/>
              <a:headEnd/>
              <a:tailEnd/>
            </a:ln>
            <a:effectLst/>
          </p:spPr>
          <p:txBody>
            <a:bodyPr/>
            <a:lstStyle/>
            <a:p>
              <a:r>
                <a:rPr lang="en-US" sz="2400"/>
                <a:t>1.</a:t>
              </a:r>
            </a:p>
          </p:txBody>
        </p:sp>
        <p:sp>
          <p:nvSpPr>
            <p:cNvPr id="33801" name="PSArrow"/>
            <p:cNvSpPr>
              <a:spLocks noChangeArrowheads="1"/>
            </p:cNvSpPr>
            <p:nvPr/>
          </p:nvSpPr>
          <p:spPr bwMode="auto">
            <a:xfrm>
              <a:off x="216" y="11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33700" y="3048000"/>
            <a:ext cx="2019300" cy="2209800"/>
            <a:chOff x="1800" y="1728"/>
            <a:chExt cx="1272" cy="1392"/>
          </a:xfrm>
        </p:grpSpPr>
        <p:pic>
          <p:nvPicPr>
            <p:cNvPr id="33798" name="PSPic"/>
            <p:cNvPicPr>
              <a:picLocks noChangeAspect="1" noChangeArrowheads="1"/>
            </p:cNvPicPr>
            <p:nvPr/>
          </p:nvPicPr>
          <p:blipFill>
            <a:blip r:embed="rId7"/>
            <a:srcRect/>
            <a:stretch>
              <a:fillRect/>
            </a:stretch>
          </p:blipFill>
          <p:spPr bwMode="auto">
            <a:xfrm>
              <a:off x="1920" y="1968"/>
              <a:ext cx="1152" cy="1152"/>
            </a:xfrm>
            <a:prstGeom prst="rect">
              <a:avLst/>
            </a:prstGeom>
            <a:noFill/>
            <a:ln w="9525">
              <a:noFill/>
              <a:miter lim="800000"/>
              <a:headEnd/>
              <a:tailEnd/>
            </a:ln>
          </p:spPr>
        </p:pic>
        <p:sp>
          <p:nvSpPr>
            <p:cNvPr id="33803" name="PSText"/>
            <p:cNvSpPr txBox="1">
              <a:spLocks noChangeArrowheads="1"/>
            </p:cNvSpPr>
            <p:nvPr/>
          </p:nvSpPr>
          <p:spPr bwMode="auto">
            <a:xfrm>
              <a:off x="1920" y="1728"/>
              <a:ext cx="400" cy="240"/>
            </a:xfrm>
            <a:prstGeom prst="rect">
              <a:avLst/>
            </a:prstGeom>
            <a:noFill/>
            <a:ln w="9525">
              <a:noFill/>
              <a:miter lim="800000"/>
              <a:headEnd/>
              <a:tailEnd/>
            </a:ln>
            <a:effectLst/>
          </p:spPr>
          <p:txBody>
            <a:bodyPr/>
            <a:lstStyle/>
            <a:p>
              <a:r>
                <a:rPr lang="en-US" sz="2400"/>
                <a:t>2.</a:t>
              </a:r>
            </a:p>
          </p:txBody>
        </p:sp>
        <p:sp>
          <p:nvSpPr>
            <p:cNvPr id="33804" name="PSArrow"/>
            <p:cNvSpPr>
              <a:spLocks noChangeArrowheads="1"/>
            </p:cNvSpPr>
            <p:nvPr/>
          </p:nvSpPr>
          <p:spPr bwMode="auto">
            <a:xfrm>
              <a:off x="1800" y="188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495300" y="4419600"/>
            <a:ext cx="2019300" cy="2209800"/>
            <a:chOff x="264" y="2592"/>
            <a:chExt cx="1272" cy="1392"/>
          </a:xfrm>
        </p:grpSpPr>
        <p:pic>
          <p:nvPicPr>
            <p:cNvPr id="33799" name="PSPic"/>
            <p:cNvPicPr>
              <a:picLocks noChangeAspect="1" noChangeArrowheads="1"/>
            </p:cNvPicPr>
            <p:nvPr/>
          </p:nvPicPr>
          <p:blipFill>
            <a:blip r:embed="rId8"/>
            <a:srcRect/>
            <a:stretch>
              <a:fillRect/>
            </a:stretch>
          </p:blipFill>
          <p:spPr bwMode="auto">
            <a:xfrm>
              <a:off x="384" y="2832"/>
              <a:ext cx="1152" cy="1152"/>
            </a:xfrm>
            <a:prstGeom prst="rect">
              <a:avLst/>
            </a:prstGeom>
            <a:noFill/>
            <a:ln w="9525">
              <a:noFill/>
              <a:miter lim="800000"/>
              <a:headEnd/>
              <a:tailEnd/>
            </a:ln>
          </p:spPr>
        </p:pic>
        <p:sp>
          <p:nvSpPr>
            <p:cNvPr id="33806" name="PSText"/>
            <p:cNvSpPr txBox="1">
              <a:spLocks noChangeArrowheads="1"/>
            </p:cNvSpPr>
            <p:nvPr/>
          </p:nvSpPr>
          <p:spPr bwMode="auto">
            <a:xfrm>
              <a:off x="384" y="2592"/>
              <a:ext cx="400" cy="240"/>
            </a:xfrm>
            <a:prstGeom prst="rect">
              <a:avLst/>
            </a:prstGeom>
            <a:noFill/>
            <a:ln w="9525">
              <a:noFill/>
              <a:miter lim="800000"/>
              <a:headEnd/>
              <a:tailEnd/>
            </a:ln>
            <a:effectLst/>
          </p:spPr>
          <p:txBody>
            <a:bodyPr/>
            <a:lstStyle/>
            <a:p>
              <a:r>
                <a:rPr lang="en-US" sz="2400"/>
                <a:t>3.</a:t>
              </a:r>
            </a:p>
          </p:txBody>
        </p:sp>
        <p:sp>
          <p:nvSpPr>
            <p:cNvPr id="33807" name="PSArrow"/>
            <p:cNvSpPr>
              <a:spLocks noChangeArrowheads="1"/>
            </p:cNvSpPr>
            <p:nvPr/>
          </p:nvSpPr>
          <p:spPr bwMode="auto">
            <a:xfrm>
              <a:off x="264" y="27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304800" y="76200"/>
            <a:ext cx="8686800" cy="1827213"/>
          </a:xfrm>
        </p:spPr>
        <p:txBody>
          <a:bodyPr>
            <a:spAutoFit/>
          </a:bodyPr>
          <a:lstStyle/>
          <a:p>
            <a:r>
              <a:rPr lang="en-US" sz="2400"/>
              <a:t>A series circuit consists of a resistor </a:t>
            </a:r>
            <a:r>
              <a:rPr lang="en-US" sz="2400" i="1"/>
              <a:t>R</a:t>
            </a:r>
            <a:r>
              <a:rPr lang="en-US" sz="2400"/>
              <a:t> = 24</a:t>
            </a:r>
            <a:r>
              <a:rPr lang="el-GR" sz="2400">
                <a:cs typeface="Arial" charset="0"/>
              </a:rPr>
              <a:t>Ω</a:t>
            </a:r>
            <a:r>
              <a:rPr lang="en-US" sz="2400"/>
              <a:t>, an inductor with </a:t>
            </a:r>
            <a:r>
              <a:rPr lang="en-US" sz="2400" i="1"/>
              <a:t>L</a:t>
            </a:r>
            <a:r>
              <a:rPr lang="en-US" sz="2400"/>
              <a:t> = 2 H, a capacitor with </a:t>
            </a:r>
            <a:r>
              <a:rPr lang="en-US" sz="2400" i="1"/>
              <a:t>C</a:t>
            </a:r>
            <a:r>
              <a:rPr lang="en-US" sz="2400"/>
              <a:t> = 0.005 F, and a 12-V battery. If the initial charge is 0.0009 C and the initial current is 0, find the current </a:t>
            </a:r>
            <a:r>
              <a:rPr lang="en-US" sz="2400" i="1"/>
              <a:t>I</a:t>
            </a:r>
            <a:r>
              <a:rPr lang="en-US" sz="2400"/>
              <a:t>(</a:t>
            </a:r>
            <a:r>
              <a:rPr lang="en-US" sz="2400" i="1"/>
              <a:t>t</a:t>
            </a:r>
            <a:r>
              <a:rPr lang="en-US" sz="2400"/>
              <a:t>) at time </a:t>
            </a:r>
            <a:r>
              <a:rPr lang="en-US" sz="2400" i="1"/>
              <a:t>t</a:t>
            </a:r>
            <a:r>
              <a:rPr lang="en-US" sz="2400"/>
              <a:t>.</a:t>
            </a:r>
          </a:p>
        </p:txBody>
      </p:sp>
      <p:graphicFrame>
        <p:nvGraphicFramePr>
          <p:cNvPr id="34819" name="TPChart"/>
          <p:cNvGraphicFramePr>
            <a:graphicFrameLocks noChangeAspect="1"/>
          </p:cNvGraphicFramePr>
          <p:nvPr/>
        </p:nvGraphicFramePr>
        <p:xfrm>
          <a:off x="5278438" y="2133600"/>
          <a:ext cx="3865562" cy="4724400"/>
        </p:xfrm>
        <a:graphic>
          <a:graphicData uri="http://schemas.openxmlformats.org/presentationml/2006/ole">
            <p:oleObj spid="_x0000_s940034"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228600" y="2198688"/>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34822"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1" name="Object 5"/>
          <p:cNvGraphicFramePr>
            <a:graphicFrameLocks noChangeAspect="1"/>
          </p:cNvGraphicFramePr>
          <p:nvPr/>
        </p:nvGraphicFramePr>
        <p:xfrm>
          <a:off x="609600" y="2057400"/>
          <a:ext cx="4737100" cy="811213"/>
        </p:xfrm>
        <a:graphic>
          <a:graphicData uri="http://schemas.openxmlformats.org/presentationml/2006/ole">
            <p:oleObj spid="_x0000_s940035" name="Equation" r:id="rId6" imgW="2133600" imgH="368300" progId="Equation.DSMT4">
              <p:embed/>
            </p:oleObj>
          </a:graphicData>
        </a:graphic>
      </p:graphicFrame>
      <p:sp>
        <p:nvSpPr>
          <p:cNvPr id="34824"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3" name="Object 7"/>
          <p:cNvGraphicFramePr>
            <a:graphicFrameLocks noChangeAspect="1"/>
          </p:cNvGraphicFramePr>
          <p:nvPr/>
        </p:nvGraphicFramePr>
        <p:xfrm>
          <a:off x="663575" y="2971800"/>
          <a:ext cx="1403350" cy="811213"/>
        </p:xfrm>
        <a:graphic>
          <a:graphicData uri="http://schemas.openxmlformats.org/presentationml/2006/ole">
            <p:oleObj spid="_x0000_s940036" name="Equation" r:id="rId7" imgW="634449" imgH="367981" progId="Equation.DSMT4">
              <p:embed/>
            </p:oleObj>
          </a:graphicData>
        </a:graphic>
      </p:graphicFrame>
      <p:sp>
        <p:nvSpPr>
          <p:cNvPr id="3482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5" name="Object 9"/>
          <p:cNvGraphicFramePr>
            <a:graphicFrameLocks noChangeAspect="1"/>
          </p:cNvGraphicFramePr>
          <p:nvPr/>
        </p:nvGraphicFramePr>
        <p:xfrm>
          <a:off x="609600" y="4114800"/>
          <a:ext cx="2960688" cy="473075"/>
        </p:xfrm>
        <a:graphic>
          <a:graphicData uri="http://schemas.openxmlformats.org/presentationml/2006/ole">
            <p:oleObj spid="_x0000_s940037" name="Equation" r:id="rId8" imgW="1333500" imgH="215900" progId="Equation.DSMT4">
              <p:embed/>
            </p:oleObj>
          </a:graphicData>
        </a:graphic>
      </p:graphicFrame>
      <p:sp>
        <p:nvSpPr>
          <p:cNvPr id="34828"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7" name="Object 11"/>
          <p:cNvGraphicFramePr>
            <a:graphicFrameLocks noChangeAspect="1"/>
          </p:cNvGraphicFramePr>
          <p:nvPr/>
        </p:nvGraphicFramePr>
        <p:xfrm>
          <a:off x="631825" y="4876800"/>
          <a:ext cx="2151063" cy="811213"/>
        </p:xfrm>
        <a:graphic>
          <a:graphicData uri="http://schemas.openxmlformats.org/presentationml/2006/ole">
            <p:oleObj spid="_x0000_s940038" name="Equation" r:id="rId9" imgW="965200" imgH="368300" progId="Equation.DSMT4">
              <p:embed/>
            </p:oleObj>
          </a:graphicData>
        </a:graphic>
      </p:graphicFrame>
      <p:sp>
        <p:nvSpPr>
          <p:cNvPr id="34830"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4829" name="Object 13"/>
          <p:cNvGraphicFramePr>
            <a:graphicFrameLocks noChangeAspect="1"/>
          </p:cNvGraphicFramePr>
          <p:nvPr/>
        </p:nvGraphicFramePr>
        <p:xfrm>
          <a:off x="663575" y="5818188"/>
          <a:ext cx="2079625" cy="811212"/>
        </p:xfrm>
        <a:graphic>
          <a:graphicData uri="http://schemas.openxmlformats.org/presentationml/2006/ole">
            <p:oleObj spid="_x0000_s940039" name="Equation" r:id="rId10" imgW="939800" imgH="368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undetermined coefficients.</a:t>
            </a:r>
          </a:p>
        </p:txBody>
      </p:sp>
      <p:graphicFrame>
        <p:nvGraphicFramePr>
          <p:cNvPr id="38915" name="TPChart"/>
          <p:cNvGraphicFramePr>
            <a:graphicFrameLocks noChangeAspect="1"/>
          </p:cNvGraphicFramePr>
          <p:nvPr/>
        </p:nvGraphicFramePr>
        <p:xfrm>
          <a:off x="5181600" y="1981200"/>
          <a:ext cx="3962400" cy="4876800"/>
        </p:xfrm>
        <a:graphic>
          <a:graphicData uri="http://schemas.openxmlformats.org/presentationml/2006/ole">
            <p:oleObj spid="_x0000_s941058"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228600" y="2209800"/>
            <a:ext cx="2057400" cy="4278313"/>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3891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7" name="Object 5"/>
          <p:cNvGraphicFramePr>
            <a:graphicFrameLocks noChangeAspect="1"/>
          </p:cNvGraphicFramePr>
          <p:nvPr/>
        </p:nvGraphicFramePr>
        <p:xfrm>
          <a:off x="533400" y="1371600"/>
          <a:ext cx="2667000" cy="579438"/>
        </p:xfrm>
        <a:graphic>
          <a:graphicData uri="http://schemas.openxmlformats.org/presentationml/2006/ole">
            <p:oleObj spid="_x0000_s941059" name="Equation" r:id="rId6" imgW="876300" imgH="190500" progId="Equation.DSMT4">
              <p:embed/>
            </p:oleObj>
          </a:graphicData>
        </a:graphic>
      </p:graphicFrame>
      <p:sp>
        <p:nvSpPr>
          <p:cNvPr id="3892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9" name="Object 7"/>
          <p:cNvGraphicFramePr>
            <a:graphicFrameLocks noChangeAspect="1"/>
          </p:cNvGraphicFramePr>
          <p:nvPr/>
        </p:nvGraphicFramePr>
        <p:xfrm>
          <a:off x="701675" y="2133600"/>
          <a:ext cx="4575175" cy="658813"/>
        </p:xfrm>
        <a:graphic>
          <a:graphicData uri="http://schemas.openxmlformats.org/presentationml/2006/ole">
            <p:oleObj spid="_x0000_s941060" name="Equation" r:id="rId7" imgW="2273300" imgH="330200" progId="Equation.DSMT4">
              <p:embed/>
            </p:oleObj>
          </a:graphicData>
        </a:graphic>
      </p:graphicFrame>
      <p:sp>
        <p:nvSpPr>
          <p:cNvPr id="3892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1" name="Object 9"/>
          <p:cNvGraphicFramePr>
            <a:graphicFrameLocks noChangeAspect="1"/>
          </p:cNvGraphicFramePr>
          <p:nvPr/>
        </p:nvGraphicFramePr>
        <p:xfrm>
          <a:off x="723900" y="3124200"/>
          <a:ext cx="3148013" cy="658813"/>
        </p:xfrm>
        <a:graphic>
          <a:graphicData uri="http://schemas.openxmlformats.org/presentationml/2006/ole">
            <p:oleObj spid="_x0000_s941061" name="Equation" r:id="rId8" imgW="1562100" imgH="330200" progId="Equation.DSMT4">
              <p:embed/>
            </p:oleObj>
          </a:graphicData>
        </a:graphic>
      </p:graphicFrame>
      <p:sp>
        <p:nvSpPr>
          <p:cNvPr id="3892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3" name="Object 11"/>
          <p:cNvGraphicFramePr>
            <a:graphicFrameLocks noChangeAspect="1"/>
          </p:cNvGraphicFramePr>
          <p:nvPr/>
        </p:nvGraphicFramePr>
        <p:xfrm>
          <a:off x="685800" y="4092575"/>
          <a:ext cx="3346450" cy="658813"/>
        </p:xfrm>
        <a:graphic>
          <a:graphicData uri="http://schemas.openxmlformats.org/presentationml/2006/ole">
            <p:oleObj spid="_x0000_s941062" name="Equation" r:id="rId9" imgW="1663700" imgH="330200" progId="Equation.DSMT4">
              <p:embed/>
            </p:oleObj>
          </a:graphicData>
        </a:graphic>
      </p:graphicFrame>
      <p:sp>
        <p:nvSpPr>
          <p:cNvPr id="38926"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5" name="Object 13"/>
          <p:cNvGraphicFramePr>
            <a:graphicFrameLocks noChangeAspect="1"/>
          </p:cNvGraphicFramePr>
          <p:nvPr/>
        </p:nvGraphicFramePr>
        <p:xfrm>
          <a:off x="701675" y="5029200"/>
          <a:ext cx="4114800" cy="658813"/>
        </p:xfrm>
        <a:graphic>
          <a:graphicData uri="http://schemas.openxmlformats.org/presentationml/2006/ole">
            <p:oleObj spid="_x0000_s941063" name="Equation" r:id="rId10" imgW="2044700" imgH="330200" progId="Equation.DSMT4">
              <p:embed/>
            </p:oleObj>
          </a:graphicData>
        </a:graphic>
      </p:graphicFrame>
      <p:sp>
        <p:nvSpPr>
          <p:cNvPr id="38928"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27" name="Object 15"/>
          <p:cNvGraphicFramePr>
            <a:graphicFrameLocks noChangeAspect="1"/>
          </p:cNvGraphicFramePr>
          <p:nvPr/>
        </p:nvGraphicFramePr>
        <p:xfrm>
          <a:off x="685800" y="5943600"/>
          <a:ext cx="4114800" cy="658813"/>
        </p:xfrm>
        <a:graphic>
          <a:graphicData uri="http://schemas.openxmlformats.org/presentationml/2006/ole">
            <p:oleObj spid="_x0000_s941064" name="Equation" r:id="rId11" imgW="20447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457200" y="0"/>
            <a:ext cx="8229600" cy="1341438"/>
          </a:xfrm>
        </p:spPr>
        <p:txBody>
          <a:bodyPr>
            <a:spAutoFit/>
          </a:bodyPr>
          <a:lstStyle/>
          <a:p>
            <a:r>
              <a:rPr lang="en-US" sz="3200"/>
              <a:t>Use power series to solve the differential equation.</a:t>
            </a:r>
          </a:p>
        </p:txBody>
      </p:sp>
      <p:graphicFrame>
        <p:nvGraphicFramePr>
          <p:cNvPr id="39939" name="TPChart"/>
          <p:cNvGraphicFramePr>
            <a:graphicFrameLocks noChangeAspect="1"/>
          </p:cNvGraphicFramePr>
          <p:nvPr/>
        </p:nvGraphicFramePr>
        <p:xfrm>
          <a:off x="5229225" y="2057400"/>
          <a:ext cx="3914775" cy="4800600"/>
        </p:xfrm>
        <a:graphic>
          <a:graphicData uri="http://schemas.openxmlformats.org/presentationml/2006/ole">
            <p:oleObj spid="_x0000_s942082"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228600" y="1752600"/>
            <a:ext cx="1905000" cy="4621213"/>
          </a:xfrm>
        </p:spPr>
        <p:txBody>
          <a:bodyPr>
            <a:spAutoFit/>
          </a:bodyPr>
          <a:lstStyle/>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p:txBody>
      </p:sp>
      <p:sp>
        <p:nvSpPr>
          <p:cNvPr id="39942"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2286000" y="685800"/>
          <a:ext cx="4724400" cy="836613"/>
        </p:xfrm>
        <a:graphic>
          <a:graphicData uri="http://schemas.openxmlformats.org/presentationml/2006/ole">
            <p:oleObj spid="_x0000_s942083" name="Equation" r:id="rId6" imgW="1206500" imgH="215900" progId="Equation.DSMT4">
              <p:embed/>
            </p:oleObj>
          </a:graphicData>
        </a:graphic>
      </p:graphicFrame>
      <p:sp>
        <p:nvSpPr>
          <p:cNvPr id="39944"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3" name="Object 7"/>
          <p:cNvGraphicFramePr>
            <a:graphicFrameLocks noChangeAspect="1"/>
          </p:cNvGraphicFramePr>
          <p:nvPr/>
        </p:nvGraphicFramePr>
        <p:xfrm>
          <a:off x="647700" y="1676400"/>
          <a:ext cx="4608513" cy="727075"/>
        </p:xfrm>
        <a:graphic>
          <a:graphicData uri="http://schemas.openxmlformats.org/presentationml/2006/ole">
            <p:oleObj spid="_x0000_s942084" name="Equation" r:id="rId7" imgW="2794000" imgH="444500" progId="Equation.DSMT4">
              <p:embed/>
            </p:oleObj>
          </a:graphicData>
        </a:graphic>
      </p:graphicFrame>
      <p:sp>
        <p:nvSpPr>
          <p:cNvPr id="39946"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5" name="Object 9"/>
          <p:cNvGraphicFramePr>
            <a:graphicFrameLocks noChangeAspect="1"/>
          </p:cNvGraphicFramePr>
          <p:nvPr/>
        </p:nvGraphicFramePr>
        <p:xfrm>
          <a:off x="647700" y="2743200"/>
          <a:ext cx="2949575" cy="727075"/>
        </p:xfrm>
        <a:graphic>
          <a:graphicData uri="http://schemas.openxmlformats.org/presentationml/2006/ole">
            <p:oleObj spid="_x0000_s942085" name="Equation" r:id="rId8" imgW="1790700" imgH="444500" progId="Equation.DSMT4">
              <p:embed/>
            </p:oleObj>
          </a:graphicData>
        </a:graphic>
      </p:graphicFrame>
      <p:sp>
        <p:nvSpPr>
          <p:cNvPr id="39948"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7" name="Object 11"/>
          <p:cNvGraphicFramePr>
            <a:graphicFrameLocks noChangeAspect="1"/>
          </p:cNvGraphicFramePr>
          <p:nvPr/>
        </p:nvGraphicFramePr>
        <p:xfrm>
          <a:off x="609600" y="3733800"/>
          <a:ext cx="4456113" cy="727075"/>
        </p:xfrm>
        <a:graphic>
          <a:graphicData uri="http://schemas.openxmlformats.org/presentationml/2006/ole">
            <p:oleObj spid="_x0000_s942086" name="Equation" r:id="rId9" imgW="2705100" imgH="444500" progId="Equation.DSMT4">
              <p:embed/>
            </p:oleObj>
          </a:graphicData>
        </a:graphic>
      </p:graphicFrame>
      <p:sp>
        <p:nvSpPr>
          <p:cNvPr id="39950"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9" name="Object 13"/>
          <p:cNvGraphicFramePr>
            <a:graphicFrameLocks noChangeAspect="1"/>
          </p:cNvGraphicFramePr>
          <p:nvPr/>
        </p:nvGraphicFramePr>
        <p:xfrm>
          <a:off x="647700" y="4800600"/>
          <a:ext cx="4456113" cy="727075"/>
        </p:xfrm>
        <a:graphic>
          <a:graphicData uri="http://schemas.openxmlformats.org/presentationml/2006/ole">
            <p:oleObj spid="_x0000_s942087" name="Equation" r:id="rId10" imgW="2705100" imgH="444500" progId="Equation.DSMT4">
              <p:embed/>
            </p:oleObj>
          </a:graphicData>
        </a:graphic>
      </p:graphicFrame>
      <p:sp>
        <p:nvSpPr>
          <p:cNvPr id="39952"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51" name="Object 15"/>
          <p:cNvGraphicFramePr>
            <a:graphicFrameLocks noChangeAspect="1"/>
          </p:cNvGraphicFramePr>
          <p:nvPr/>
        </p:nvGraphicFramePr>
        <p:xfrm>
          <a:off x="631825" y="5791200"/>
          <a:ext cx="4549775" cy="727075"/>
        </p:xfrm>
        <a:graphic>
          <a:graphicData uri="http://schemas.openxmlformats.org/presentationml/2006/ole">
            <p:oleObj spid="_x0000_s942088" name="Equation" r:id="rId11" imgW="2755900" imgH="444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176213"/>
            <a:ext cx="8229600" cy="1341437"/>
          </a:xfrm>
        </p:spPr>
        <p:txBody>
          <a:bodyPr>
            <a:spAutoFit/>
          </a:bodyPr>
          <a:lstStyle/>
          <a:p>
            <a:r>
              <a:rPr lang="en-US" sz="3200"/>
              <a:t>Use power series to solve the differential equation.</a:t>
            </a:r>
          </a:p>
        </p:txBody>
      </p:sp>
      <p:graphicFrame>
        <p:nvGraphicFramePr>
          <p:cNvPr id="40963" name="TPChart"/>
          <p:cNvGraphicFramePr>
            <a:graphicFrameLocks noChangeAspect="1"/>
          </p:cNvGraphicFramePr>
          <p:nvPr/>
        </p:nvGraphicFramePr>
        <p:xfrm>
          <a:off x="4800600" y="1828800"/>
          <a:ext cx="4343400" cy="5029200"/>
        </p:xfrm>
        <a:graphic>
          <a:graphicData uri="http://schemas.openxmlformats.org/presentationml/2006/ole">
            <p:oleObj spid="_x0000_s943106"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1828800"/>
            <a:ext cx="19812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40966"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5" name="Object 5"/>
          <p:cNvGraphicFramePr>
            <a:graphicFrameLocks noChangeAspect="1"/>
          </p:cNvGraphicFramePr>
          <p:nvPr/>
        </p:nvGraphicFramePr>
        <p:xfrm>
          <a:off x="2362200" y="838200"/>
          <a:ext cx="5410200" cy="723900"/>
        </p:xfrm>
        <a:graphic>
          <a:graphicData uri="http://schemas.openxmlformats.org/presentationml/2006/ole">
            <p:oleObj spid="_x0000_s943107" name="Equation" r:id="rId6" imgW="1828800" imgH="241300" progId="Equation.DSMT4">
              <p:embed/>
            </p:oleObj>
          </a:graphicData>
        </a:graphic>
      </p:graphicFrame>
      <p:sp>
        <p:nvSpPr>
          <p:cNvPr id="40968"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7" name="Object 7"/>
          <p:cNvGraphicFramePr>
            <a:graphicFrameLocks noChangeAspect="1"/>
          </p:cNvGraphicFramePr>
          <p:nvPr/>
        </p:nvGraphicFramePr>
        <p:xfrm>
          <a:off x="914400" y="1676400"/>
          <a:ext cx="3063875" cy="909638"/>
        </p:xfrm>
        <a:graphic>
          <a:graphicData uri="http://schemas.openxmlformats.org/presentationml/2006/ole">
            <p:oleObj spid="_x0000_s943108" name="Equation" r:id="rId7" imgW="1485900" imgH="444500" progId="Equation.DSMT4">
              <p:embed/>
            </p:oleObj>
          </a:graphicData>
        </a:graphic>
      </p:graphicFrame>
      <p:sp>
        <p:nvSpPr>
          <p:cNvPr id="40970"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9" name="Object 9"/>
          <p:cNvGraphicFramePr>
            <a:graphicFrameLocks noChangeAspect="1"/>
          </p:cNvGraphicFramePr>
          <p:nvPr/>
        </p:nvGraphicFramePr>
        <p:xfrm>
          <a:off x="914400" y="3657600"/>
          <a:ext cx="3424238" cy="909638"/>
        </p:xfrm>
        <a:graphic>
          <a:graphicData uri="http://schemas.openxmlformats.org/presentationml/2006/ole">
            <p:oleObj spid="_x0000_s943109" name="Equation" r:id="rId8" imgW="1663700" imgH="444500" progId="Equation.DSMT4">
              <p:embed/>
            </p:oleObj>
          </a:graphicData>
        </a:graphic>
      </p:graphicFrame>
      <p:sp>
        <p:nvSpPr>
          <p:cNvPr id="40972"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1" name="Object 11"/>
          <p:cNvGraphicFramePr>
            <a:graphicFrameLocks noChangeAspect="1"/>
          </p:cNvGraphicFramePr>
          <p:nvPr/>
        </p:nvGraphicFramePr>
        <p:xfrm>
          <a:off x="930275" y="2667000"/>
          <a:ext cx="3424238" cy="909638"/>
        </p:xfrm>
        <a:graphic>
          <a:graphicData uri="http://schemas.openxmlformats.org/presentationml/2006/ole">
            <p:oleObj spid="_x0000_s943110" name="Equation" r:id="rId9" imgW="1663700" imgH="444500" progId="Equation.DSMT4">
              <p:embed/>
            </p:oleObj>
          </a:graphicData>
        </a:graphic>
      </p:graphicFrame>
      <p:sp>
        <p:nvSpPr>
          <p:cNvPr id="40974"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3" name="Object 13"/>
          <p:cNvGraphicFramePr>
            <a:graphicFrameLocks noChangeAspect="1"/>
          </p:cNvGraphicFramePr>
          <p:nvPr/>
        </p:nvGraphicFramePr>
        <p:xfrm>
          <a:off x="914400" y="4648200"/>
          <a:ext cx="3581400" cy="909638"/>
        </p:xfrm>
        <a:graphic>
          <a:graphicData uri="http://schemas.openxmlformats.org/presentationml/2006/ole">
            <p:oleObj spid="_x0000_s943111" name="Equation" r:id="rId10" imgW="1739900" imgH="444500" progId="Equation.DSMT4">
              <p:embed/>
            </p:oleObj>
          </a:graphicData>
        </a:graphic>
      </p:graphicFrame>
      <p:sp>
        <p:nvSpPr>
          <p:cNvPr id="40976"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75" name="Object 15"/>
          <p:cNvGraphicFramePr>
            <a:graphicFrameLocks noChangeAspect="1"/>
          </p:cNvGraphicFramePr>
          <p:nvPr/>
        </p:nvGraphicFramePr>
        <p:xfrm>
          <a:off x="914400" y="5638800"/>
          <a:ext cx="3581400" cy="909638"/>
        </p:xfrm>
        <a:graphic>
          <a:graphicData uri="http://schemas.openxmlformats.org/presentationml/2006/ole">
            <p:oleObj spid="_x0000_s943112" name="Equation" r:id="rId11" imgW="1739900" imgH="444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76200"/>
            <a:ext cx="8229600" cy="1341438"/>
          </a:xfrm>
        </p:spPr>
        <p:txBody>
          <a:bodyPr>
            <a:spAutoFit/>
          </a:bodyPr>
          <a:lstStyle/>
          <a:p>
            <a:r>
              <a:rPr lang="en-US" sz="3200"/>
              <a:t>Use power series to solve the differential equation.</a:t>
            </a:r>
          </a:p>
        </p:txBody>
      </p:sp>
      <p:graphicFrame>
        <p:nvGraphicFramePr>
          <p:cNvPr id="41987" name="TPChart"/>
          <p:cNvGraphicFramePr>
            <a:graphicFrameLocks noChangeAspect="1"/>
          </p:cNvGraphicFramePr>
          <p:nvPr/>
        </p:nvGraphicFramePr>
        <p:xfrm>
          <a:off x="4724400" y="1714500"/>
          <a:ext cx="4419600" cy="5143500"/>
        </p:xfrm>
        <a:graphic>
          <a:graphicData uri="http://schemas.openxmlformats.org/presentationml/2006/ole">
            <p:oleObj spid="_x0000_s944130"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228600" y="1752600"/>
            <a:ext cx="2057400" cy="4768850"/>
          </a:xfrm>
        </p:spPr>
        <p:txBody>
          <a:bodyPr>
            <a:spAutoFit/>
          </a:bodyPr>
          <a:lstStyle/>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a:p>
            <a:pPr marL="609600" indent="-609600">
              <a:spcAft>
                <a:spcPct val="175000"/>
              </a:spcAft>
              <a:buFontTx/>
              <a:buAutoNum type="arabicPeriod"/>
            </a:pPr>
            <a:r>
              <a:rPr lang="en-US" sz="2400"/>
              <a:t>x</a:t>
            </a:r>
          </a:p>
        </p:txBody>
      </p:sp>
      <p:sp>
        <p:nvSpPr>
          <p:cNvPr id="41990"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2362200" y="873125"/>
          <a:ext cx="1447800" cy="574675"/>
        </p:xfrm>
        <a:graphic>
          <a:graphicData uri="http://schemas.openxmlformats.org/presentationml/2006/ole">
            <p:oleObj spid="_x0000_s944131" name="Equation" r:id="rId6" imgW="482600" imgH="190500" progId="Equation.DSMT4">
              <p:embed/>
            </p:oleObj>
          </a:graphicData>
        </a:graphic>
      </p:graphicFrame>
      <p:sp>
        <p:nvSpPr>
          <p:cNvPr id="41992"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1" name="Object 7"/>
          <p:cNvGraphicFramePr>
            <a:graphicFrameLocks noChangeAspect="1"/>
          </p:cNvGraphicFramePr>
          <p:nvPr/>
        </p:nvGraphicFramePr>
        <p:xfrm>
          <a:off x="609600" y="1676400"/>
          <a:ext cx="4157663" cy="500063"/>
        </p:xfrm>
        <a:graphic>
          <a:graphicData uri="http://schemas.openxmlformats.org/presentationml/2006/ole">
            <p:oleObj spid="_x0000_s944132" name="Equation" r:id="rId7" imgW="1765300" imgH="215900" progId="Equation.DSMT4">
              <p:embed/>
            </p:oleObj>
          </a:graphicData>
        </a:graphic>
      </p:graphicFrame>
      <p:sp>
        <p:nvSpPr>
          <p:cNvPr id="41994"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3" name="Object 9"/>
          <p:cNvGraphicFramePr>
            <a:graphicFrameLocks noChangeAspect="1"/>
          </p:cNvGraphicFramePr>
          <p:nvPr/>
        </p:nvGraphicFramePr>
        <p:xfrm>
          <a:off x="625475" y="2781300"/>
          <a:ext cx="3581400" cy="447675"/>
        </p:xfrm>
        <a:graphic>
          <a:graphicData uri="http://schemas.openxmlformats.org/presentationml/2006/ole">
            <p:oleObj spid="_x0000_s944133" name="Equation" r:id="rId8" imgW="1524000" imgH="190500" progId="Equation.DSMT4">
              <p:embed/>
            </p:oleObj>
          </a:graphicData>
        </a:graphic>
      </p:graphicFrame>
      <p:sp>
        <p:nvSpPr>
          <p:cNvPr id="41996"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5" name="Object 11"/>
          <p:cNvGraphicFramePr>
            <a:graphicFrameLocks noChangeAspect="1"/>
          </p:cNvGraphicFramePr>
          <p:nvPr/>
        </p:nvGraphicFramePr>
        <p:xfrm>
          <a:off x="609600" y="3886200"/>
          <a:ext cx="3081338" cy="447675"/>
        </p:xfrm>
        <a:graphic>
          <a:graphicData uri="http://schemas.openxmlformats.org/presentationml/2006/ole">
            <p:oleObj spid="_x0000_s944134" name="Equation" r:id="rId9" imgW="1308100" imgH="190500" progId="Equation.DSMT4">
              <p:embed/>
            </p:oleObj>
          </a:graphicData>
        </a:graphic>
      </p:graphicFrame>
      <p:sp>
        <p:nvSpPr>
          <p:cNvPr id="41998"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7" name="Object 13"/>
          <p:cNvGraphicFramePr>
            <a:graphicFrameLocks noChangeAspect="1"/>
          </p:cNvGraphicFramePr>
          <p:nvPr/>
        </p:nvGraphicFramePr>
        <p:xfrm>
          <a:off x="625475" y="4953000"/>
          <a:ext cx="4119563" cy="500063"/>
        </p:xfrm>
        <a:graphic>
          <a:graphicData uri="http://schemas.openxmlformats.org/presentationml/2006/ole">
            <p:oleObj spid="_x0000_s944135" name="Equation" r:id="rId10" imgW="1752600" imgH="215900" progId="Equation.DSMT4">
              <p:embed/>
            </p:oleObj>
          </a:graphicData>
        </a:graphic>
      </p:graphicFrame>
      <p:sp>
        <p:nvSpPr>
          <p:cNvPr id="42000"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9" name="Object 15"/>
          <p:cNvGraphicFramePr>
            <a:graphicFrameLocks noChangeAspect="1"/>
          </p:cNvGraphicFramePr>
          <p:nvPr/>
        </p:nvGraphicFramePr>
        <p:xfrm>
          <a:off x="625475" y="6019800"/>
          <a:ext cx="4114800" cy="500063"/>
        </p:xfrm>
        <a:graphic>
          <a:graphicData uri="http://schemas.openxmlformats.org/presentationml/2006/ole">
            <p:oleObj spid="_x0000_s944136" name="Equation" r:id="rId11" imgW="17526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PQuestion"/>
          <p:cNvSpPr>
            <a:spLocks noGrp="1" noChangeArrowheads="1"/>
          </p:cNvSpPr>
          <p:nvPr>
            <p:ph type="title"/>
          </p:nvPr>
        </p:nvSpPr>
        <p:spPr>
          <a:xfrm>
            <a:off x="457200" y="76200"/>
            <a:ext cx="8229600" cy="1341438"/>
          </a:xfrm>
        </p:spPr>
        <p:txBody>
          <a:bodyPr>
            <a:spAutoFit/>
          </a:bodyPr>
          <a:lstStyle/>
          <a:p>
            <a:r>
              <a:rPr lang="en-US" sz="3200"/>
              <a:t>Solve the boundary-value problem, if possible.</a:t>
            </a:r>
          </a:p>
        </p:txBody>
      </p:sp>
      <p:graphicFrame>
        <p:nvGraphicFramePr>
          <p:cNvPr id="43011" name="TPChart"/>
          <p:cNvGraphicFramePr>
            <a:graphicFrameLocks noChangeAspect="1"/>
          </p:cNvGraphicFramePr>
          <p:nvPr/>
        </p:nvGraphicFramePr>
        <p:xfrm>
          <a:off x="4800600" y="1714500"/>
          <a:ext cx="4343400" cy="5143500"/>
        </p:xfrm>
        <a:graphic>
          <a:graphicData uri="http://schemas.openxmlformats.org/presentationml/2006/ole">
            <p:oleObj spid="_x0000_s945154" name="Chart" r:id="rId5" imgW="4571989" imgH="5143584" progId="MSGraph.Chart.8">
              <p:embed followColorScheme="full"/>
            </p:oleObj>
          </a:graphicData>
        </a:graphic>
      </p:graphicFrame>
      <p:sp>
        <p:nvSpPr>
          <p:cNvPr id="43012" name="TPAnswers" hidden="1"/>
          <p:cNvSpPr>
            <a:spLocks noGrp="1" noChangeArrowheads="1"/>
          </p:cNvSpPr>
          <p:nvPr>
            <p:ph type="body" idx="1"/>
            <p:custDataLst>
              <p:tags r:id="rId3"/>
            </p:custDataLst>
          </p:nvPr>
        </p:nvSpPr>
        <p:spPr>
          <a:xfrm>
            <a:off x="228600" y="6858000"/>
            <a:ext cx="4114800" cy="882650"/>
          </a:xfrm>
        </p:spPr>
        <p:txBody>
          <a:bodyPr>
            <a:spAutoFit/>
          </a:bodyPr>
          <a:lstStyle/>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a:p>
            <a:pPr marL="609600" indent="-609600">
              <a:buFontTx/>
              <a:buAutoNum type="arabicPeriod"/>
            </a:pPr>
            <a:r>
              <a:rPr lang="en-US" sz="900"/>
              <a:t>x</a:t>
            </a:r>
          </a:p>
        </p:txBody>
      </p:sp>
      <p:sp>
        <p:nvSpPr>
          <p:cNvPr id="43014" name="Rectangle 6"/>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sp>
        <p:nvSpPr>
          <p:cNvPr id="43016" name="Rectangle 8"/>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sp>
        <p:nvSpPr>
          <p:cNvPr id="43018" name="Rectangle 10"/>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sp>
        <p:nvSpPr>
          <p:cNvPr id="43020" name="Rectangle 12"/>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57200" y="2057400"/>
            <a:ext cx="2019300" cy="914400"/>
            <a:chOff x="312" y="1392"/>
            <a:chExt cx="1272" cy="576"/>
          </a:xfrm>
        </p:grpSpPr>
        <p:graphicFrame>
          <p:nvGraphicFramePr>
            <p:cNvPr id="43013" name="PSPic"/>
            <p:cNvGraphicFramePr>
              <a:graphicFrameLocks noChangeAspect="1"/>
            </p:cNvGraphicFramePr>
            <p:nvPr/>
          </p:nvGraphicFramePr>
          <p:xfrm>
            <a:off x="432" y="1632"/>
            <a:ext cx="1152" cy="336"/>
          </p:xfrm>
          <a:graphic>
            <a:graphicData uri="http://schemas.openxmlformats.org/presentationml/2006/ole">
              <p:oleObj spid="_x0000_s945159" name="Equation" r:id="rId6" imgW="710891" imgH="203112" progId="Equation.DSMT4">
                <p:embed/>
              </p:oleObj>
            </a:graphicData>
          </a:graphic>
        </p:graphicFrame>
        <p:sp>
          <p:nvSpPr>
            <p:cNvPr id="43022" name="PSText"/>
            <p:cNvSpPr txBox="1">
              <a:spLocks noChangeArrowheads="1"/>
            </p:cNvSpPr>
            <p:nvPr/>
          </p:nvSpPr>
          <p:spPr bwMode="auto">
            <a:xfrm>
              <a:off x="432" y="1392"/>
              <a:ext cx="400" cy="240"/>
            </a:xfrm>
            <a:prstGeom prst="rect">
              <a:avLst/>
            </a:prstGeom>
            <a:noFill/>
            <a:ln w="9525">
              <a:noFill/>
              <a:miter lim="800000"/>
              <a:headEnd/>
              <a:tailEnd/>
            </a:ln>
            <a:effectLst/>
          </p:spPr>
          <p:txBody>
            <a:bodyPr/>
            <a:lstStyle/>
            <a:p>
              <a:r>
                <a:rPr lang="en-US" sz="2400"/>
                <a:t>1.</a:t>
              </a:r>
            </a:p>
          </p:txBody>
        </p:sp>
        <p:sp>
          <p:nvSpPr>
            <p:cNvPr id="43023" name="PSArrow"/>
            <p:cNvSpPr>
              <a:spLocks noChangeArrowheads="1"/>
            </p:cNvSpPr>
            <p:nvPr/>
          </p:nvSpPr>
          <p:spPr bwMode="auto">
            <a:xfrm>
              <a:off x="312"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71800" y="2057400"/>
            <a:ext cx="2019300" cy="914400"/>
            <a:chOff x="1608" y="1392"/>
            <a:chExt cx="1272" cy="576"/>
          </a:xfrm>
        </p:grpSpPr>
        <p:graphicFrame>
          <p:nvGraphicFramePr>
            <p:cNvPr id="43015" name="PSPic"/>
            <p:cNvGraphicFramePr>
              <a:graphicFrameLocks noChangeAspect="1"/>
            </p:cNvGraphicFramePr>
            <p:nvPr/>
          </p:nvGraphicFramePr>
          <p:xfrm>
            <a:off x="1728" y="1632"/>
            <a:ext cx="1152" cy="336"/>
          </p:xfrm>
          <a:graphic>
            <a:graphicData uri="http://schemas.openxmlformats.org/presentationml/2006/ole">
              <p:oleObj spid="_x0000_s945158" name="Equation" r:id="rId7" imgW="710891" imgH="203112" progId="Equation.DSMT4">
                <p:embed/>
              </p:oleObj>
            </a:graphicData>
          </a:graphic>
        </p:graphicFrame>
        <p:sp>
          <p:nvSpPr>
            <p:cNvPr id="43025" name="PSText"/>
            <p:cNvSpPr txBox="1">
              <a:spLocks noChangeArrowheads="1"/>
            </p:cNvSpPr>
            <p:nvPr/>
          </p:nvSpPr>
          <p:spPr bwMode="auto">
            <a:xfrm>
              <a:off x="1728" y="1392"/>
              <a:ext cx="400" cy="240"/>
            </a:xfrm>
            <a:prstGeom prst="rect">
              <a:avLst/>
            </a:prstGeom>
            <a:noFill/>
            <a:ln w="9525">
              <a:noFill/>
              <a:miter lim="800000"/>
              <a:headEnd/>
              <a:tailEnd/>
            </a:ln>
            <a:effectLst/>
          </p:spPr>
          <p:txBody>
            <a:bodyPr/>
            <a:lstStyle/>
            <a:p>
              <a:r>
                <a:rPr lang="en-US" sz="2400"/>
                <a:t>2.</a:t>
              </a:r>
            </a:p>
          </p:txBody>
        </p:sp>
        <p:sp>
          <p:nvSpPr>
            <p:cNvPr id="43026" name="PSArrow"/>
            <p:cNvSpPr>
              <a:spLocks noChangeArrowheads="1"/>
            </p:cNvSpPr>
            <p:nvPr/>
          </p:nvSpPr>
          <p:spPr bwMode="auto">
            <a:xfrm>
              <a:off x="160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143000" y="3581400"/>
            <a:ext cx="2019300" cy="914400"/>
            <a:chOff x="744" y="2352"/>
            <a:chExt cx="1272" cy="576"/>
          </a:xfrm>
        </p:grpSpPr>
        <p:graphicFrame>
          <p:nvGraphicFramePr>
            <p:cNvPr id="43017" name="PSPic"/>
            <p:cNvGraphicFramePr>
              <a:graphicFrameLocks noChangeAspect="1"/>
            </p:cNvGraphicFramePr>
            <p:nvPr/>
          </p:nvGraphicFramePr>
          <p:xfrm>
            <a:off x="864" y="2592"/>
            <a:ext cx="1152" cy="336"/>
          </p:xfrm>
          <a:graphic>
            <a:graphicData uri="http://schemas.openxmlformats.org/presentationml/2006/ole">
              <p:oleObj spid="_x0000_s945157" name="Equation" r:id="rId8" imgW="710891" imgH="203112" progId="Equation.DSMT4">
                <p:embed/>
              </p:oleObj>
            </a:graphicData>
          </a:graphic>
        </p:graphicFrame>
        <p:sp>
          <p:nvSpPr>
            <p:cNvPr id="43028" name="PSText"/>
            <p:cNvSpPr txBox="1">
              <a:spLocks noChangeArrowheads="1"/>
            </p:cNvSpPr>
            <p:nvPr/>
          </p:nvSpPr>
          <p:spPr bwMode="auto">
            <a:xfrm>
              <a:off x="864" y="2352"/>
              <a:ext cx="400" cy="240"/>
            </a:xfrm>
            <a:prstGeom prst="rect">
              <a:avLst/>
            </a:prstGeom>
            <a:noFill/>
            <a:ln w="9525">
              <a:noFill/>
              <a:miter lim="800000"/>
              <a:headEnd/>
              <a:tailEnd/>
            </a:ln>
            <a:effectLst/>
          </p:spPr>
          <p:txBody>
            <a:bodyPr/>
            <a:lstStyle/>
            <a:p>
              <a:r>
                <a:rPr lang="en-US" sz="2400"/>
                <a:t>3.</a:t>
              </a:r>
            </a:p>
          </p:txBody>
        </p:sp>
        <p:sp>
          <p:nvSpPr>
            <p:cNvPr id="43029" name="PSArrow"/>
            <p:cNvSpPr>
              <a:spLocks noChangeArrowheads="1"/>
            </p:cNvSpPr>
            <p:nvPr/>
          </p:nvSpPr>
          <p:spPr bwMode="auto">
            <a:xfrm>
              <a:off x="744" y="251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609600" y="5029200"/>
            <a:ext cx="1866900" cy="914400"/>
            <a:chOff x="408" y="3264"/>
            <a:chExt cx="1176" cy="576"/>
          </a:xfrm>
        </p:grpSpPr>
        <p:graphicFrame>
          <p:nvGraphicFramePr>
            <p:cNvPr id="43019" name="PSPic"/>
            <p:cNvGraphicFramePr>
              <a:graphicFrameLocks noChangeAspect="1"/>
            </p:cNvGraphicFramePr>
            <p:nvPr/>
          </p:nvGraphicFramePr>
          <p:xfrm>
            <a:off x="528" y="3504"/>
            <a:ext cx="1056" cy="336"/>
          </p:xfrm>
          <a:graphic>
            <a:graphicData uri="http://schemas.openxmlformats.org/presentationml/2006/ole">
              <p:oleObj spid="_x0000_s945156" name="Equation" r:id="rId9" imgW="647419" imgH="203112" progId="Equation.DSMT4">
                <p:embed/>
              </p:oleObj>
            </a:graphicData>
          </a:graphic>
        </p:graphicFrame>
        <p:sp>
          <p:nvSpPr>
            <p:cNvPr id="43031" name="PSText"/>
            <p:cNvSpPr txBox="1">
              <a:spLocks noChangeArrowheads="1"/>
            </p:cNvSpPr>
            <p:nvPr/>
          </p:nvSpPr>
          <p:spPr bwMode="auto">
            <a:xfrm>
              <a:off x="528" y="3264"/>
              <a:ext cx="400" cy="240"/>
            </a:xfrm>
            <a:prstGeom prst="rect">
              <a:avLst/>
            </a:prstGeom>
            <a:noFill/>
            <a:ln w="9525">
              <a:noFill/>
              <a:miter lim="800000"/>
              <a:headEnd/>
              <a:tailEnd/>
            </a:ln>
            <a:effectLst/>
          </p:spPr>
          <p:txBody>
            <a:bodyPr/>
            <a:lstStyle/>
            <a:p>
              <a:r>
                <a:rPr lang="en-US" sz="2400"/>
                <a:t>4.</a:t>
              </a:r>
            </a:p>
          </p:txBody>
        </p:sp>
        <p:sp>
          <p:nvSpPr>
            <p:cNvPr id="43032" name="PSArrow"/>
            <p:cNvSpPr>
              <a:spLocks noChangeArrowheads="1"/>
            </p:cNvSpPr>
            <p:nvPr/>
          </p:nvSpPr>
          <p:spPr bwMode="auto">
            <a:xfrm>
              <a:off x="408" y="342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895600" y="4830763"/>
            <a:ext cx="1714500" cy="1327150"/>
            <a:chOff x="1560" y="3139"/>
            <a:chExt cx="1080" cy="836"/>
          </a:xfrm>
        </p:grpSpPr>
        <p:sp>
          <p:nvSpPr>
            <p:cNvPr id="43021" name="PSPic"/>
            <p:cNvSpPr>
              <a:spLocks noChangeArrowheads="1"/>
            </p:cNvSpPr>
            <p:nvPr/>
          </p:nvSpPr>
          <p:spPr bwMode="auto">
            <a:xfrm>
              <a:off x="1680" y="3379"/>
              <a:ext cx="960" cy="596"/>
            </a:xfrm>
            <a:prstGeom prst="rect">
              <a:avLst/>
            </a:prstGeom>
            <a:noFill/>
            <a:ln w="9525">
              <a:noFill/>
              <a:miter lim="800000"/>
              <a:headEnd/>
              <a:tailEnd/>
            </a:ln>
            <a:effectLst/>
          </p:spPr>
          <p:txBody>
            <a:bodyPr anchor="ctr">
              <a:spAutoFit/>
            </a:bodyPr>
            <a:lstStyle/>
            <a:p>
              <a:pPr algn="ctr"/>
              <a:r>
                <a:rPr lang="en-US" sz="2800"/>
                <a:t>no solution </a:t>
              </a:r>
            </a:p>
          </p:txBody>
        </p:sp>
        <p:sp>
          <p:nvSpPr>
            <p:cNvPr id="43034" name="PSText"/>
            <p:cNvSpPr txBox="1">
              <a:spLocks noChangeArrowheads="1"/>
            </p:cNvSpPr>
            <p:nvPr/>
          </p:nvSpPr>
          <p:spPr bwMode="auto">
            <a:xfrm>
              <a:off x="1680" y="3139"/>
              <a:ext cx="400" cy="240"/>
            </a:xfrm>
            <a:prstGeom prst="rect">
              <a:avLst/>
            </a:prstGeom>
            <a:noFill/>
            <a:ln w="9525">
              <a:noFill/>
              <a:miter lim="800000"/>
              <a:headEnd/>
              <a:tailEnd/>
            </a:ln>
            <a:effectLst/>
          </p:spPr>
          <p:txBody>
            <a:bodyPr/>
            <a:lstStyle/>
            <a:p>
              <a:r>
                <a:rPr lang="en-US" sz="2400"/>
                <a:t>5.</a:t>
              </a:r>
            </a:p>
          </p:txBody>
        </p:sp>
        <p:sp>
          <p:nvSpPr>
            <p:cNvPr id="43035" name="PSArrow"/>
            <p:cNvSpPr>
              <a:spLocks noChangeArrowheads="1"/>
            </p:cNvSpPr>
            <p:nvPr/>
          </p:nvSpPr>
          <p:spPr bwMode="auto">
            <a:xfrm>
              <a:off x="1560" y="3299"/>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43038" name="Rectangle 30"/>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3037" name="Object 29"/>
          <p:cNvGraphicFramePr>
            <a:graphicFrameLocks noChangeAspect="1"/>
          </p:cNvGraphicFramePr>
          <p:nvPr/>
        </p:nvGraphicFramePr>
        <p:xfrm>
          <a:off x="2209800" y="762000"/>
          <a:ext cx="6096000" cy="703263"/>
        </p:xfrm>
        <a:graphic>
          <a:graphicData uri="http://schemas.openxmlformats.org/presentationml/2006/ole">
            <p:oleObj spid="_x0000_s945155" name="Equation" r:id="rId10" imgW="2120900" imgH="241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30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PQuestion"/>
          <p:cNvSpPr>
            <a:spLocks noGrp="1" noChangeArrowheads="1"/>
          </p:cNvSpPr>
          <p:nvPr>
            <p:ph type="title"/>
          </p:nvPr>
        </p:nvSpPr>
        <p:spPr>
          <a:xfrm>
            <a:off x="457200" y="76200"/>
            <a:ext cx="8229600" cy="1477963"/>
          </a:xfrm>
        </p:spPr>
        <p:txBody>
          <a:bodyPr/>
          <a:lstStyle/>
          <a:p>
            <a:pPr>
              <a:lnSpc>
                <a:spcPct val="135000"/>
              </a:lnSpc>
            </a:pPr>
            <a:r>
              <a:rPr lang="en-US" sz="3200"/>
              <a:t>If                                 , evaluate the difference quotient                      .                        </a:t>
            </a:r>
          </a:p>
        </p:txBody>
      </p:sp>
      <p:graphicFrame>
        <p:nvGraphicFramePr>
          <p:cNvPr id="11267" name="TPChart"/>
          <p:cNvGraphicFramePr>
            <a:graphicFrameLocks noChangeAspect="1"/>
          </p:cNvGraphicFramePr>
          <p:nvPr/>
        </p:nvGraphicFramePr>
        <p:xfrm>
          <a:off x="4724400" y="1981200"/>
          <a:ext cx="4335463" cy="4876800"/>
        </p:xfrm>
        <a:graphic>
          <a:graphicData uri="http://schemas.openxmlformats.org/presentationml/2006/ole">
            <p:oleObj spid="_x0000_s9218" name="Chart" r:id="rId5" imgW="4571989" imgH="5143584" progId="MSGraph.Chart.8">
              <p:embed followColorScheme="full"/>
            </p:oleObj>
          </a:graphicData>
        </a:graphic>
      </p:graphicFrame>
      <p:sp>
        <p:nvSpPr>
          <p:cNvPr id="11268" name="TPAnswers"/>
          <p:cNvSpPr>
            <a:spLocks noGrp="1" noChangeArrowheads="1"/>
          </p:cNvSpPr>
          <p:nvPr>
            <p:ph type="body" idx="1"/>
            <p:custDataLst>
              <p:tags r:id="rId3"/>
            </p:custDataLst>
          </p:nvPr>
        </p:nvSpPr>
        <p:spPr>
          <a:xfrm>
            <a:off x="381000" y="2286000"/>
            <a:ext cx="4114800" cy="3049588"/>
          </a:xfrm>
        </p:spPr>
        <p:txBody>
          <a:bodyPr/>
          <a:lstStyle/>
          <a:p>
            <a:pPr marL="609600" indent="-609600">
              <a:buFontTx/>
              <a:buAutoNum type="arabicPeriod"/>
            </a:pPr>
            <a:r>
              <a:rPr lang="en-US"/>
              <a:t> </a:t>
            </a:r>
            <a:r>
              <a:rPr lang="en-US" i="1"/>
              <a:t>h</a:t>
            </a:r>
          </a:p>
          <a:p>
            <a:pPr marL="609600" indent="-609600">
              <a:buFontTx/>
              <a:buAutoNum type="arabicPeriod"/>
            </a:pPr>
            <a:r>
              <a:rPr lang="en-US"/>
              <a:t> 2</a:t>
            </a:r>
            <a:r>
              <a:rPr lang="en-US" i="1"/>
              <a:t>a - </a:t>
            </a:r>
            <a:r>
              <a:rPr lang="en-US"/>
              <a:t>2</a:t>
            </a:r>
          </a:p>
          <a:p>
            <a:pPr marL="609600" indent="-609600">
              <a:buFontTx/>
              <a:buAutoNum type="arabicPeriod"/>
            </a:pPr>
            <a:r>
              <a:rPr lang="en-US"/>
              <a:t> 2</a:t>
            </a:r>
            <a:r>
              <a:rPr lang="en-US" i="1"/>
              <a:t>a - h - </a:t>
            </a:r>
            <a:r>
              <a:rPr lang="en-US"/>
              <a:t>2</a:t>
            </a:r>
          </a:p>
          <a:p>
            <a:pPr marL="609600" indent="-609600">
              <a:buFontTx/>
              <a:buAutoNum type="arabicPeriod"/>
            </a:pPr>
            <a:r>
              <a:rPr lang="en-US"/>
              <a:t> 2</a:t>
            </a:r>
            <a:r>
              <a:rPr lang="en-US" i="1"/>
              <a:t>a + h - </a:t>
            </a:r>
            <a:r>
              <a:rPr lang="en-US"/>
              <a:t>2</a:t>
            </a:r>
          </a:p>
          <a:p>
            <a:pPr marL="609600" indent="-609600">
              <a:buFontTx/>
              <a:buAutoNum type="arabicPeriod"/>
            </a:pPr>
            <a:r>
              <a:rPr lang="en-US"/>
              <a:t> none of these</a:t>
            </a:r>
          </a:p>
        </p:txBody>
      </p:sp>
      <p:graphicFrame>
        <p:nvGraphicFramePr>
          <p:cNvPr id="11269" name="Object 5"/>
          <p:cNvGraphicFramePr>
            <a:graphicFrameLocks noChangeAspect="1"/>
          </p:cNvGraphicFramePr>
          <p:nvPr/>
        </p:nvGraphicFramePr>
        <p:xfrm>
          <a:off x="1066800" y="347663"/>
          <a:ext cx="3276600" cy="719137"/>
        </p:xfrm>
        <a:graphic>
          <a:graphicData uri="http://schemas.openxmlformats.org/presentationml/2006/ole">
            <p:oleObj spid="_x0000_s9219" name="Equation" r:id="rId6" imgW="964781" imgH="215806" progId="">
              <p:embed/>
            </p:oleObj>
          </a:graphicData>
        </a:graphic>
      </p:graphicFrame>
      <p:graphicFrame>
        <p:nvGraphicFramePr>
          <p:cNvPr id="11271" name="Object 7"/>
          <p:cNvGraphicFramePr>
            <a:graphicFrameLocks noChangeAspect="1"/>
          </p:cNvGraphicFramePr>
          <p:nvPr/>
        </p:nvGraphicFramePr>
        <p:xfrm>
          <a:off x="4038600" y="990600"/>
          <a:ext cx="2286000" cy="952500"/>
        </p:xfrm>
        <a:graphic>
          <a:graphicData uri="http://schemas.openxmlformats.org/presentationml/2006/ole">
            <p:oleObj spid="_x0000_s9220" name="Equation" r:id="rId7" imgW="863225" imgH="355446"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26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PAnswers"/>
          <p:cNvSpPr>
            <a:spLocks noGrp="1" noChangeArrowheads="1"/>
          </p:cNvSpPr>
          <p:nvPr>
            <p:ph type="body" idx="1"/>
            <p:custDataLst>
              <p:tags r:id="rId3"/>
            </p:custDataLst>
          </p:nvPr>
        </p:nvSpPr>
        <p:spPr>
          <a:xfrm>
            <a:off x="457200" y="3352800"/>
            <a:ext cx="4114800" cy="3303588"/>
          </a:xfrm>
        </p:spPr>
        <p:txBody>
          <a:bodyPr>
            <a:spAutoFit/>
          </a:bodyPr>
          <a:lstStyle/>
          <a:p>
            <a:pPr marL="609600" indent="-609600">
              <a:spcAft>
                <a:spcPct val="20000"/>
              </a:spcAft>
              <a:buFontTx/>
              <a:buAutoNum type="arabicPeriod"/>
            </a:pPr>
            <a:r>
              <a:rPr lang="en-US"/>
              <a:t>0</a:t>
            </a:r>
          </a:p>
          <a:p>
            <a:pPr marL="609600" indent="-609600">
              <a:spcAft>
                <a:spcPct val="20000"/>
              </a:spcAft>
              <a:buFontTx/>
              <a:buAutoNum type="arabicPeriod"/>
            </a:pPr>
            <a:r>
              <a:rPr lang="en-US"/>
              <a:t>3</a:t>
            </a:r>
          </a:p>
          <a:p>
            <a:pPr marL="609600" indent="-609600">
              <a:spcAft>
                <a:spcPct val="20000"/>
              </a:spcAft>
              <a:buFontTx/>
              <a:buAutoNum type="arabicPeriod"/>
            </a:pPr>
            <a:r>
              <a:rPr lang="en-US"/>
              <a:t>x</a:t>
            </a:r>
          </a:p>
          <a:p>
            <a:pPr marL="609600" indent="-609600">
              <a:spcAft>
                <a:spcPct val="20000"/>
              </a:spcAft>
              <a:buFontTx/>
              <a:buAutoNum type="arabicPeriod"/>
            </a:pPr>
            <a:r>
              <a:rPr lang="en-US"/>
              <a:t>x</a:t>
            </a:r>
          </a:p>
          <a:p>
            <a:pPr marL="609600" indent="-609600">
              <a:spcAft>
                <a:spcPct val="20000"/>
              </a:spcAft>
              <a:buFontTx/>
              <a:buAutoNum type="arabicPeriod"/>
            </a:pPr>
            <a:r>
              <a:rPr lang="en-US"/>
              <a:t>-3</a:t>
            </a:r>
          </a:p>
        </p:txBody>
      </p:sp>
      <p:sp>
        <p:nvSpPr>
          <p:cNvPr id="31746" name="TPQuestion"/>
          <p:cNvSpPr>
            <a:spLocks noGrp="1" noChangeArrowheads="1"/>
          </p:cNvSpPr>
          <p:nvPr>
            <p:ph type="title"/>
          </p:nvPr>
        </p:nvSpPr>
        <p:spPr>
          <a:xfrm>
            <a:off x="381000" y="242888"/>
            <a:ext cx="8229600" cy="2119312"/>
          </a:xfrm>
        </p:spPr>
        <p:txBody>
          <a:bodyPr>
            <a:spAutoFit/>
          </a:bodyPr>
          <a:lstStyle/>
          <a:p>
            <a:pPr>
              <a:lnSpc>
                <a:spcPct val="125000"/>
              </a:lnSpc>
            </a:pPr>
            <a:r>
              <a:rPr lang="en-US" sz="3200"/>
              <a:t>Let                                     .   </a:t>
            </a:r>
            <a:br>
              <a:rPr lang="en-US" sz="3200"/>
            </a:br>
            <a:r>
              <a:rPr lang="en-US" sz="3200"/>
              <a:t/>
            </a:r>
            <a:br>
              <a:rPr lang="en-US" sz="3200"/>
            </a:br>
            <a:r>
              <a:rPr lang="en-US" sz="2800"/>
              <a:t>Evaluate the limit, if it exists.</a:t>
            </a:r>
          </a:p>
        </p:txBody>
      </p:sp>
      <p:graphicFrame>
        <p:nvGraphicFramePr>
          <p:cNvPr id="31747" name="TPChart"/>
          <p:cNvGraphicFramePr>
            <a:graphicFrameLocks noChangeAspect="1"/>
          </p:cNvGraphicFramePr>
          <p:nvPr/>
        </p:nvGraphicFramePr>
        <p:xfrm>
          <a:off x="4876800" y="2057400"/>
          <a:ext cx="4267200" cy="4800600"/>
        </p:xfrm>
        <a:graphic>
          <a:graphicData uri="http://schemas.openxmlformats.org/presentationml/2006/ole">
            <p:oleObj spid="_x0000_s92162" name="Chart" r:id="rId5" imgW="4571989" imgH="5143584" progId="MSGraph.Chart.8">
              <p:embed followColorScheme="full"/>
            </p:oleObj>
          </a:graphicData>
        </a:graphic>
      </p:graphicFrame>
      <p:graphicFrame>
        <p:nvGraphicFramePr>
          <p:cNvPr id="31749" name="Object 5"/>
          <p:cNvGraphicFramePr>
            <a:graphicFrameLocks noChangeAspect="1"/>
          </p:cNvGraphicFramePr>
          <p:nvPr/>
        </p:nvGraphicFramePr>
        <p:xfrm>
          <a:off x="1295400" y="141288"/>
          <a:ext cx="4343400" cy="1749425"/>
        </p:xfrm>
        <a:graphic>
          <a:graphicData uri="http://schemas.openxmlformats.org/presentationml/2006/ole">
            <p:oleObj spid="_x0000_s92163" name="Equation" r:id="rId6" imgW="1663700" imgH="673100" progId="">
              <p:embed/>
            </p:oleObj>
          </a:graphicData>
        </a:graphic>
      </p:graphicFrame>
      <p:sp>
        <p:nvSpPr>
          <p:cNvPr id="31752" name="Rectangle 8"/>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1" name="Object 7"/>
          <p:cNvGraphicFramePr>
            <a:graphicFrameLocks noChangeAspect="1"/>
          </p:cNvGraphicFramePr>
          <p:nvPr/>
        </p:nvGraphicFramePr>
        <p:xfrm>
          <a:off x="381000" y="2362200"/>
          <a:ext cx="1905000" cy="911225"/>
        </p:xfrm>
        <a:graphic>
          <a:graphicData uri="http://schemas.openxmlformats.org/presentationml/2006/ole">
            <p:oleObj spid="_x0000_s92164" name="Equation" r:id="rId7" imgW="508000" imgH="241300" progId="">
              <p:embed/>
            </p:oleObj>
          </a:graphicData>
        </a:graphic>
      </p:graphicFrame>
      <p:sp>
        <p:nvSpPr>
          <p:cNvPr id="31754" name="Rectangle 10"/>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sp>
        <p:nvSpPr>
          <p:cNvPr id="31756" name="Rectangle 12"/>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1753" name="Object 9"/>
          <p:cNvGraphicFramePr>
            <a:graphicFrameLocks noChangeAspect="1"/>
          </p:cNvGraphicFramePr>
          <p:nvPr/>
        </p:nvGraphicFramePr>
        <p:xfrm>
          <a:off x="990600" y="4572000"/>
          <a:ext cx="723900" cy="668338"/>
        </p:xfrm>
        <a:graphic>
          <a:graphicData uri="http://schemas.openxmlformats.org/presentationml/2006/ole">
            <p:oleObj spid="_x0000_s92165" name="Equation" r:id="rId8" imgW="203112" imgH="190417" progId="">
              <p:embed/>
            </p:oleObj>
          </a:graphicData>
        </a:graphic>
      </p:graphicFrame>
      <p:graphicFrame>
        <p:nvGraphicFramePr>
          <p:cNvPr id="31755" name="Object 11"/>
          <p:cNvGraphicFramePr>
            <a:graphicFrameLocks noChangeAspect="1"/>
          </p:cNvGraphicFramePr>
          <p:nvPr/>
        </p:nvGraphicFramePr>
        <p:xfrm>
          <a:off x="990600" y="5351463"/>
          <a:ext cx="990600" cy="668337"/>
        </p:xfrm>
        <a:graphic>
          <a:graphicData uri="http://schemas.openxmlformats.org/presentationml/2006/ole">
            <p:oleObj spid="_x0000_s92166" name="Equation" r:id="rId9" imgW="2794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1747" grpId="0"/>
    </p:bldLst>
  </p:timing>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undetermined coefficients.</a:t>
            </a:r>
          </a:p>
        </p:txBody>
      </p:sp>
      <p:graphicFrame>
        <p:nvGraphicFramePr>
          <p:cNvPr id="44035" name="TPChart"/>
          <p:cNvGraphicFramePr>
            <a:graphicFrameLocks noChangeAspect="1"/>
          </p:cNvGraphicFramePr>
          <p:nvPr/>
        </p:nvGraphicFramePr>
        <p:xfrm>
          <a:off x="5029200" y="1905000"/>
          <a:ext cx="4114800" cy="4953000"/>
        </p:xfrm>
        <a:graphic>
          <a:graphicData uri="http://schemas.openxmlformats.org/presentationml/2006/ole">
            <p:oleObj spid="_x0000_s946178" name="Chart" r:id="rId5" imgW="4571989" imgH="5143584" progId="MSGraph.Chart.8">
              <p:embed followColorScheme="full"/>
            </p:oleObj>
          </a:graphicData>
        </a:graphic>
      </p:graphicFrame>
      <p:sp>
        <p:nvSpPr>
          <p:cNvPr id="44036" name="TPAnswers"/>
          <p:cNvSpPr>
            <a:spLocks noGrp="1" noChangeArrowheads="1"/>
          </p:cNvSpPr>
          <p:nvPr>
            <p:ph type="body" idx="1"/>
            <p:custDataLst>
              <p:tags r:id="rId3"/>
            </p:custDataLst>
          </p:nvPr>
        </p:nvSpPr>
        <p:spPr>
          <a:xfrm>
            <a:off x="457200" y="2198688"/>
            <a:ext cx="20574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4403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7" name="Object 5"/>
          <p:cNvGraphicFramePr>
            <a:graphicFrameLocks noChangeAspect="1"/>
          </p:cNvGraphicFramePr>
          <p:nvPr/>
        </p:nvGraphicFramePr>
        <p:xfrm>
          <a:off x="533400" y="1295400"/>
          <a:ext cx="3200400" cy="714375"/>
        </p:xfrm>
        <a:graphic>
          <a:graphicData uri="http://schemas.openxmlformats.org/presentationml/2006/ole">
            <p:oleObj spid="_x0000_s946179" name="Equation" r:id="rId6" imgW="952500" imgH="215900" progId="Equation.DSMT4">
              <p:embed/>
            </p:oleObj>
          </a:graphicData>
        </a:graphic>
      </p:graphicFrame>
      <p:sp>
        <p:nvSpPr>
          <p:cNvPr id="44040"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39" name="Object 7"/>
          <p:cNvGraphicFramePr>
            <a:graphicFrameLocks noChangeAspect="1"/>
          </p:cNvGraphicFramePr>
          <p:nvPr/>
        </p:nvGraphicFramePr>
        <p:xfrm>
          <a:off x="914400" y="2133600"/>
          <a:ext cx="3063875" cy="665163"/>
        </p:xfrm>
        <a:graphic>
          <a:graphicData uri="http://schemas.openxmlformats.org/presentationml/2006/ole">
            <p:oleObj spid="_x0000_s946180" name="Equation" r:id="rId7" imgW="1511300" imgH="330200" progId="Equation.DSMT4">
              <p:embed/>
            </p:oleObj>
          </a:graphicData>
        </a:graphic>
      </p:graphicFrame>
      <p:sp>
        <p:nvSpPr>
          <p:cNvPr id="44042"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1" name="Object 9"/>
          <p:cNvGraphicFramePr>
            <a:graphicFrameLocks noChangeAspect="1"/>
          </p:cNvGraphicFramePr>
          <p:nvPr/>
        </p:nvGraphicFramePr>
        <p:xfrm>
          <a:off x="914400" y="3048000"/>
          <a:ext cx="4146550" cy="663575"/>
        </p:xfrm>
        <a:graphic>
          <a:graphicData uri="http://schemas.openxmlformats.org/presentationml/2006/ole">
            <p:oleObj spid="_x0000_s946181" name="Equation" r:id="rId8" imgW="2044700" imgH="330200" progId="Equation.DSMT4">
              <p:embed/>
            </p:oleObj>
          </a:graphicData>
        </a:graphic>
      </p:graphicFrame>
      <p:sp>
        <p:nvSpPr>
          <p:cNvPr id="44044"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3" name="Object 11"/>
          <p:cNvGraphicFramePr>
            <a:graphicFrameLocks noChangeAspect="1"/>
          </p:cNvGraphicFramePr>
          <p:nvPr/>
        </p:nvGraphicFramePr>
        <p:xfrm>
          <a:off x="914400" y="4016375"/>
          <a:ext cx="2432050" cy="665163"/>
        </p:xfrm>
        <a:graphic>
          <a:graphicData uri="http://schemas.openxmlformats.org/presentationml/2006/ole">
            <p:oleObj spid="_x0000_s946182" name="Equation" r:id="rId9" imgW="1193800" imgH="330200" progId="Equation.DSMT4">
              <p:embed/>
            </p:oleObj>
          </a:graphicData>
        </a:graphic>
      </p:graphicFrame>
      <p:sp>
        <p:nvSpPr>
          <p:cNvPr id="4404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5" name="Object 13"/>
          <p:cNvGraphicFramePr>
            <a:graphicFrameLocks noChangeAspect="1"/>
          </p:cNvGraphicFramePr>
          <p:nvPr/>
        </p:nvGraphicFramePr>
        <p:xfrm>
          <a:off x="955675" y="5054600"/>
          <a:ext cx="2244725" cy="431800"/>
        </p:xfrm>
        <a:graphic>
          <a:graphicData uri="http://schemas.openxmlformats.org/presentationml/2006/ole">
            <p:oleObj spid="_x0000_s946183" name="Equation" r:id="rId10" imgW="1104900" imgH="215900" progId="Equation.DSMT4">
              <p:embed/>
            </p:oleObj>
          </a:graphicData>
        </a:graphic>
      </p:graphicFrame>
      <p:sp>
        <p:nvSpPr>
          <p:cNvPr id="44048"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4047" name="Object 15"/>
          <p:cNvGraphicFramePr>
            <a:graphicFrameLocks noChangeAspect="1"/>
          </p:cNvGraphicFramePr>
          <p:nvPr/>
        </p:nvGraphicFramePr>
        <p:xfrm>
          <a:off x="914400" y="6019800"/>
          <a:ext cx="2057400" cy="431800"/>
        </p:xfrm>
        <a:graphic>
          <a:graphicData uri="http://schemas.openxmlformats.org/presentationml/2006/ole">
            <p:oleObj spid="_x0000_s946184" name="Equation" r:id="rId11" imgW="10160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4035" grpId="0"/>
    </p:bld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variation of parameters.</a:t>
            </a:r>
          </a:p>
        </p:txBody>
      </p:sp>
      <p:graphicFrame>
        <p:nvGraphicFramePr>
          <p:cNvPr id="45059" name="TPChart"/>
          <p:cNvGraphicFramePr>
            <a:graphicFrameLocks noChangeAspect="1"/>
          </p:cNvGraphicFramePr>
          <p:nvPr/>
        </p:nvGraphicFramePr>
        <p:xfrm>
          <a:off x="4741863" y="1905000"/>
          <a:ext cx="4402137" cy="4953000"/>
        </p:xfrm>
        <a:graphic>
          <a:graphicData uri="http://schemas.openxmlformats.org/presentationml/2006/ole">
            <p:oleObj spid="_x0000_s947202" name="Chart" r:id="rId5" imgW="4571989" imgH="5143584" progId="MSGraph.Chart.8">
              <p:embed followColorScheme="full"/>
            </p:oleObj>
          </a:graphicData>
        </a:graphic>
      </p:graphicFrame>
      <p:sp>
        <p:nvSpPr>
          <p:cNvPr id="45060" name="TPAnswers"/>
          <p:cNvSpPr>
            <a:spLocks noGrp="1" noChangeArrowheads="1"/>
          </p:cNvSpPr>
          <p:nvPr>
            <p:ph type="body" idx="1"/>
            <p:custDataLst>
              <p:tags r:id="rId3"/>
            </p:custDataLst>
          </p:nvPr>
        </p:nvSpPr>
        <p:spPr>
          <a:xfrm>
            <a:off x="457200" y="2198688"/>
            <a:ext cx="21336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graphicFrame>
        <p:nvGraphicFramePr>
          <p:cNvPr id="45061" name="Object 5"/>
          <p:cNvGraphicFramePr>
            <a:graphicFrameLocks noChangeAspect="1"/>
          </p:cNvGraphicFramePr>
          <p:nvPr/>
        </p:nvGraphicFramePr>
        <p:xfrm>
          <a:off x="533400" y="1266825"/>
          <a:ext cx="3124200" cy="714375"/>
        </p:xfrm>
        <a:graphic>
          <a:graphicData uri="http://schemas.openxmlformats.org/presentationml/2006/ole">
            <p:oleObj spid="_x0000_s947203" name="Equation" r:id="rId6" imgW="927100" imgH="215900" progId="Equation.DSMT4">
              <p:embed/>
            </p:oleObj>
          </a:graphicData>
        </a:graphic>
      </p:graphicFrame>
      <p:graphicFrame>
        <p:nvGraphicFramePr>
          <p:cNvPr id="45063" name="Object 7"/>
          <p:cNvGraphicFramePr>
            <a:graphicFrameLocks noChangeAspect="1"/>
          </p:cNvGraphicFramePr>
          <p:nvPr/>
        </p:nvGraphicFramePr>
        <p:xfrm>
          <a:off x="914400" y="2133600"/>
          <a:ext cx="2122488" cy="549275"/>
        </p:xfrm>
        <a:graphic>
          <a:graphicData uri="http://schemas.openxmlformats.org/presentationml/2006/ole">
            <p:oleObj spid="_x0000_s947204" name="Equation" r:id="rId7" imgW="825500" imgH="215900" progId="Equation.DSMT4">
              <p:embed/>
            </p:oleObj>
          </a:graphicData>
        </a:graphic>
      </p:graphicFrame>
      <p:graphicFrame>
        <p:nvGraphicFramePr>
          <p:cNvPr id="45065" name="Object 9"/>
          <p:cNvGraphicFramePr>
            <a:graphicFrameLocks noChangeAspect="1"/>
          </p:cNvGraphicFramePr>
          <p:nvPr/>
        </p:nvGraphicFramePr>
        <p:xfrm>
          <a:off x="914400" y="2987675"/>
          <a:ext cx="3638550" cy="844550"/>
        </p:xfrm>
        <a:graphic>
          <a:graphicData uri="http://schemas.openxmlformats.org/presentationml/2006/ole">
            <p:oleObj spid="_x0000_s947205" name="Equation" r:id="rId8" imgW="1409700" imgH="330200" progId="Equation.DSMT4">
              <p:embed/>
            </p:oleObj>
          </a:graphicData>
        </a:graphic>
      </p:graphicFrame>
      <p:graphicFrame>
        <p:nvGraphicFramePr>
          <p:cNvPr id="45067" name="Object 11"/>
          <p:cNvGraphicFramePr>
            <a:graphicFrameLocks noChangeAspect="1"/>
          </p:cNvGraphicFramePr>
          <p:nvPr/>
        </p:nvGraphicFramePr>
        <p:xfrm>
          <a:off x="914400" y="3902075"/>
          <a:ext cx="3482975" cy="844550"/>
        </p:xfrm>
        <a:graphic>
          <a:graphicData uri="http://schemas.openxmlformats.org/presentationml/2006/ole">
            <p:oleObj spid="_x0000_s947206" name="Equation" r:id="rId9" imgW="1346200" imgH="330200" progId="Equation.DSMT4">
              <p:embed/>
            </p:oleObj>
          </a:graphicData>
        </a:graphic>
      </p:graphicFrame>
      <p:graphicFrame>
        <p:nvGraphicFramePr>
          <p:cNvPr id="45069" name="Object 13"/>
          <p:cNvGraphicFramePr>
            <a:graphicFrameLocks noChangeAspect="1"/>
          </p:cNvGraphicFramePr>
          <p:nvPr/>
        </p:nvGraphicFramePr>
        <p:xfrm>
          <a:off x="914400" y="4816475"/>
          <a:ext cx="2597150" cy="844550"/>
        </p:xfrm>
        <a:graphic>
          <a:graphicData uri="http://schemas.openxmlformats.org/presentationml/2006/ole">
            <p:oleObj spid="_x0000_s947207" name="Equation" r:id="rId10" imgW="1002865" imgH="330057" progId="Equation.DSMT4">
              <p:embed/>
            </p:oleObj>
          </a:graphicData>
        </a:graphic>
      </p:graphicFrame>
      <p:graphicFrame>
        <p:nvGraphicFramePr>
          <p:cNvPr id="45071" name="Object 15"/>
          <p:cNvGraphicFramePr>
            <a:graphicFrameLocks noChangeAspect="1"/>
          </p:cNvGraphicFramePr>
          <p:nvPr/>
        </p:nvGraphicFramePr>
        <p:xfrm>
          <a:off x="936625" y="5784850"/>
          <a:ext cx="3482975" cy="844550"/>
        </p:xfrm>
        <a:graphic>
          <a:graphicData uri="http://schemas.openxmlformats.org/presentationml/2006/ole">
            <p:oleObj spid="_x0000_s947208" name="Equation" r:id="rId11" imgW="13462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5059" grpId="0"/>
    </p:bld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variation of parameters.</a:t>
            </a:r>
          </a:p>
        </p:txBody>
      </p:sp>
      <p:graphicFrame>
        <p:nvGraphicFramePr>
          <p:cNvPr id="46083" name="TPChart"/>
          <p:cNvGraphicFramePr>
            <a:graphicFrameLocks noChangeAspect="1"/>
          </p:cNvGraphicFramePr>
          <p:nvPr/>
        </p:nvGraphicFramePr>
        <p:xfrm>
          <a:off x="4741863" y="1905000"/>
          <a:ext cx="4402137" cy="4953000"/>
        </p:xfrm>
        <a:graphic>
          <a:graphicData uri="http://schemas.openxmlformats.org/presentationml/2006/ole">
            <p:oleObj spid="_x0000_s948226" name="Chart" r:id="rId5" imgW="4571989" imgH="5143584" progId="MSGraph.Chart.8">
              <p:embed followColorScheme="full"/>
            </p:oleObj>
          </a:graphicData>
        </a:graphic>
      </p:graphicFrame>
      <p:sp>
        <p:nvSpPr>
          <p:cNvPr id="46084" name="TPAnswers"/>
          <p:cNvSpPr>
            <a:spLocks noGrp="1" noChangeArrowheads="1"/>
          </p:cNvSpPr>
          <p:nvPr>
            <p:ph type="body" idx="1"/>
            <p:custDataLst>
              <p:tags r:id="rId3"/>
            </p:custDataLst>
          </p:nvPr>
        </p:nvSpPr>
        <p:spPr>
          <a:xfrm>
            <a:off x="457200" y="2351088"/>
            <a:ext cx="2209800" cy="4278312"/>
          </a:xfrm>
        </p:spPr>
        <p:txBody>
          <a:bodyPr>
            <a:spAutoFit/>
          </a:bodyPr>
          <a:lstStyle/>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a:p>
            <a:pPr marL="609600" indent="-609600">
              <a:spcAft>
                <a:spcPct val="100000"/>
              </a:spcAft>
              <a:buFontTx/>
              <a:buAutoNum type="arabicPeriod"/>
            </a:pPr>
            <a:r>
              <a:rPr lang="en-US" sz="2800"/>
              <a:t>x</a:t>
            </a:r>
          </a:p>
        </p:txBody>
      </p:sp>
      <p:sp>
        <p:nvSpPr>
          <p:cNvPr id="4608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5" name="Object 5"/>
          <p:cNvGraphicFramePr>
            <a:graphicFrameLocks noChangeAspect="1"/>
          </p:cNvGraphicFramePr>
          <p:nvPr/>
        </p:nvGraphicFramePr>
        <p:xfrm>
          <a:off x="533400" y="1295400"/>
          <a:ext cx="2743200" cy="960438"/>
        </p:xfrm>
        <a:graphic>
          <a:graphicData uri="http://schemas.openxmlformats.org/presentationml/2006/ole">
            <p:oleObj spid="_x0000_s948227" name="Equation" r:id="rId6" imgW="1091726" imgH="380835" progId="Equation.DSMT4">
              <p:embed/>
            </p:oleObj>
          </a:graphicData>
        </a:graphic>
      </p:graphicFrame>
      <p:sp>
        <p:nvSpPr>
          <p:cNvPr id="46088" name="Rectangle 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7" name="Object 7"/>
          <p:cNvGraphicFramePr>
            <a:graphicFrameLocks noChangeAspect="1"/>
          </p:cNvGraphicFramePr>
          <p:nvPr/>
        </p:nvGraphicFramePr>
        <p:xfrm>
          <a:off x="914400" y="2209800"/>
          <a:ext cx="2828925" cy="811213"/>
        </p:xfrm>
        <a:graphic>
          <a:graphicData uri="http://schemas.openxmlformats.org/presentationml/2006/ole">
            <p:oleObj spid="_x0000_s948228" name="Equation" r:id="rId7" imgW="1270000" imgH="368300" progId="Equation.DSMT4">
              <p:embed/>
            </p:oleObj>
          </a:graphicData>
        </a:graphic>
      </p:graphicFrame>
      <p:sp>
        <p:nvSpPr>
          <p:cNvPr id="46090"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89" name="Object 9"/>
          <p:cNvGraphicFramePr>
            <a:graphicFrameLocks noChangeAspect="1"/>
          </p:cNvGraphicFramePr>
          <p:nvPr/>
        </p:nvGraphicFramePr>
        <p:xfrm>
          <a:off x="914400" y="3200400"/>
          <a:ext cx="3435350" cy="811213"/>
        </p:xfrm>
        <a:graphic>
          <a:graphicData uri="http://schemas.openxmlformats.org/presentationml/2006/ole">
            <p:oleObj spid="_x0000_s948229" name="Equation" r:id="rId8" imgW="1548728" imgH="368140" progId="Equation.DSMT4">
              <p:embed/>
            </p:oleObj>
          </a:graphicData>
        </a:graphic>
      </p:graphicFrame>
      <p:sp>
        <p:nvSpPr>
          <p:cNvPr id="46092"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1" name="Object 11"/>
          <p:cNvGraphicFramePr>
            <a:graphicFrameLocks noChangeAspect="1"/>
          </p:cNvGraphicFramePr>
          <p:nvPr/>
        </p:nvGraphicFramePr>
        <p:xfrm>
          <a:off x="914400" y="4114800"/>
          <a:ext cx="3168650" cy="811213"/>
        </p:xfrm>
        <a:graphic>
          <a:graphicData uri="http://schemas.openxmlformats.org/presentationml/2006/ole">
            <p:oleObj spid="_x0000_s948230" name="Equation" r:id="rId9" imgW="1422400" imgH="368300" progId="Equation.DSMT4">
              <p:embed/>
            </p:oleObj>
          </a:graphicData>
        </a:graphic>
      </p:graphicFrame>
      <p:sp>
        <p:nvSpPr>
          <p:cNvPr id="46094"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3" name="Object 13"/>
          <p:cNvGraphicFramePr>
            <a:graphicFrameLocks noChangeAspect="1"/>
          </p:cNvGraphicFramePr>
          <p:nvPr/>
        </p:nvGraphicFramePr>
        <p:xfrm>
          <a:off x="914400" y="5105400"/>
          <a:ext cx="3082925" cy="727075"/>
        </p:xfrm>
        <a:graphic>
          <a:graphicData uri="http://schemas.openxmlformats.org/presentationml/2006/ole">
            <p:oleObj spid="_x0000_s948231" name="Equation" r:id="rId10" imgW="1384300" imgH="330200" progId="Equation.DSMT4">
              <p:embed/>
            </p:oleObj>
          </a:graphicData>
        </a:graphic>
      </p:graphicFrame>
      <p:sp>
        <p:nvSpPr>
          <p:cNvPr id="46096"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6095" name="Object 15"/>
          <p:cNvGraphicFramePr>
            <a:graphicFrameLocks noChangeAspect="1"/>
          </p:cNvGraphicFramePr>
          <p:nvPr/>
        </p:nvGraphicFramePr>
        <p:xfrm>
          <a:off x="914400" y="6096000"/>
          <a:ext cx="2286000" cy="473075"/>
        </p:xfrm>
        <a:graphic>
          <a:graphicData uri="http://schemas.openxmlformats.org/presentationml/2006/ole">
            <p:oleObj spid="_x0000_s948232" name="Equation" r:id="rId11" imgW="1029147" imgH="215994"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6083" grpId="0"/>
    </p:bld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PQuestion"/>
          <p:cNvSpPr>
            <a:spLocks noGrp="1" noChangeArrowheads="1"/>
          </p:cNvSpPr>
          <p:nvPr>
            <p:ph type="title"/>
          </p:nvPr>
        </p:nvSpPr>
        <p:spPr>
          <a:xfrm>
            <a:off x="457200" y="76200"/>
            <a:ext cx="8229600" cy="1341438"/>
          </a:xfrm>
        </p:spPr>
        <p:txBody>
          <a:bodyPr>
            <a:spAutoFit/>
          </a:bodyPr>
          <a:lstStyle/>
          <a:p>
            <a:r>
              <a:rPr lang="en-US" sz="3200"/>
              <a:t>Use power series to solve the differential equation.</a:t>
            </a:r>
          </a:p>
        </p:txBody>
      </p:sp>
      <p:graphicFrame>
        <p:nvGraphicFramePr>
          <p:cNvPr id="48131" name="TPChart"/>
          <p:cNvGraphicFramePr>
            <a:graphicFrameLocks noChangeAspect="1"/>
          </p:cNvGraphicFramePr>
          <p:nvPr/>
        </p:nvGraphicFramePr>
        <p:xfrm>
          <a:off x="5121275" y="1828800"/>
          <a:ext cx="4022725" cy="5029200"/>
        </p:xfrm>
        <a:graphic>
          <a:graphicData uri="http://schemas.openxmlformats.org/presentationml/2006/ole">
            <p:oleObj spid="_x0000_s949250" name="Chart" r:id="rId5" imgW="4571989" imgH="5143584" progId="MSGraph.Chart.8">
              <p:embed followColorScheme="full"/>
            </p:oleObj>
          </a:graphicData>
        </a:graphic>
      </p:graphicFrame>
      <p:sp>
        <p:nvSpPr>
          <p:cNvPr id="48132" name="TPAnswers"/>
          <p:cNvSpPr>
            <a:spLocks noGrp="1" noChangeArrowheads="1"/>
          </p:cNvSpPr>
          <p:nvPr>
            <p:ph type="body" idx="1"/>
            <p:custDataLst>
              <p:tags r:id="rId3"/>
            </p:custDataLst>
          </p:nvPr>
        </p:nvSpPr>
        <p:spPr>
          <a:xfrm>
            <a:off x="457200" y="1905000"/>
            <a:ext cx="21336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48134"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3" name="Object 5"/>
          <p:cNvGraphicFramePr>
            <a:graphicFrameLocks noChangeAspect="1"/>
          </p:cNvGraphicFramePr>
          <p:nvPr/>
        </p:nvGraphicFramePr>
        <p:xfrm>
          <a:off x="2286000" y="762000"/>
          <a:ext cx="5410200" cy="744538"/>
        </p:xfrm>
        <a:graphic>
          <a:graphicData uri="http://schemas.openxmlformats.org/presentationml/2006/ole">
            <p:oleObj spid="_x0000_s949251" name="Equation" r:id="rId6" imgW="1777229" imgH="241195" progId="Equation.DSMT4">
              <p:embed/>
            </p:oleObj>
          </a:graphicData>
        </a:graphic>
      </p:graphicFrame>
      <p:sp>
        <p:nvSpPr>
          <p:cNvPr id="48136" name="Rectangle 8"/>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5" name="Object 7"/>
          <p:cNvGraphicFramePr>
            <a:graphicFrameLocks noChangeAspect="1"/>
          </p:cNvGraphicFramePr>
          <p:nvPr/>
        </p:nvGraphicFramePr>
        <p:xfrm>
          <a:off x="898525" y="1752600"/>
          <a:ext cx="3487738" cy="909638"/>
        </p:xfrm>
        <a:graphic>
          <a:graphicData uri="http://schemas.openxmlformats.org/presentationml/2006/ole">
            <p:oleObj spid="_x0000_s949252" name="Equation" r:id="rId7" imgW="1688367" imgH="444307" progId="Equation.DSMT4">
              <p:embed/>
            </p:oleObj>
          </a:graphicData>
        </a:graphic>
      </p:graphicFrame>
      <p:sp>
        <p:nvSpPr>
          <p:cNvPr id="48138" name="Rectangle 10"/>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7" name="Object 9"/>
          <p:cNvGraphicFramePr>
            <a:graphicFrameLocks noChangeAspect="1"/>
          </p:cNvGraphicFramePr>
          <p:nvPr/>
        </p:nvGraphicFramePr>
        <p:xfrm>
          <a:off x="914400" y="2743200"/>
          <a:ext cx="3881438" cy="909638"/>
        </p:xfrm>
        <a:graphic>
          <a:graphicData uri="http://schemas.openxmlformats.org/presentationml/2006/ole">
            <p:oleObj spid="_x0000_s949253" name="Equation" r:id="rId8" imgW="1879600" imgH="444500" progId="Equation.DSMT4">
              <p:embed/>
            </p:oleObj>
          </a:graphicData>
        </a:graphic>
      </p:graphicFrame>
      <p:sp>
        <p:nvSpPr>
          <p:cNvPr id="48140" name="Rectangle 12"/>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39" name="Object 11"/>
          <p:cNvGraphicFramePr>
            <a:graphicFrameLocks noChangeAspect="1"/>
          </p:cNvGraphicFramePr>
          <p:nvPr/>
        </p:nvGraphicFramePr>
        <p:xfrm>
          <a:off x="914400" y="3733800"/>
          <a:ext cx="4037013" cy="909638"/>
        </p:xfrm>
        <a:graphic>
          <a:graphicData uri="http://schemas.openxmlformats.org/presentationml/2006/ole">
            <p:oleObj spid="_x0000_s949254" name="Equation" r:id="rId9" imgW="1955800" imgH="444500" progId="Equation.DSMT4">
              <p:embed/>
            </p:oleObj>
          </a:graphicData>
        </a:graphic>
      </p:graphicFrame>
      <p:sp>
        <p:nvSpPr>
          <p:cNvPr id="48142" name="Rectangle 14"/>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41" name="Object 13"/>
          <p:cNvGraphicFramePr>
            <a:graphicFrameLocks noChangeAspect="1"/>
          </p:cNvGraphicFramePr>
          <p:nvPr/>
        </p:nvGraphicFramePr>
        <p:xfrm>
          <a:off x="914400" y="4724400"/>
          <a:ext cx="3881438" cy="909638"/>
        </p:xfrm>
        <a:graphic>
          <a:graphicData uri="http://schemas.openxmlformats.org/presentationml/2006/ole">
            <p:oleObj spid="_x0000_s949255" name="Equation" r:id="rId10" imgW="1879600" imgH="444500" progId="Equation.DSMT4">
              <p:embed/>
            </p:oleObj>
          </a:graphicData>
        </a:graphic>
      </p:graphicFrame>
      <p:sp>
        <p:nvSpPr>
          <p:cNvPr id="48144" name="Rectangle 16"/>
          <p:cNvSpPr>
            <a:spLocks noChangeArrowheads="1"/>
          </p:cNvSpPr>
          <p:nvPr/>
        </p:nvSpPr>
        <p:spPr bwMode="auto">
          <a:xfrm>
            <a:off x="0" y="32083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8143" name="Object 15"/>
          <p:cNvGraphicFramePr>
            <a:graphicFrameLocks noChangeAspect="1"/>
          </p:cNvGraphicFramePr>
          <p:nvPr/>
        </p:nvGraphicFramePr>
        <p:xfrm>
          <a:off x="914400" y="5715000"/>
          <a:ext cx="3886200" cy="909638"/>
        </p:xfrm>
        <a:graphic>
          <a:graphicData uri="http://schemas.openxmlformats.org/presentationml/2006/ole">
            <p:oleObj spid="_x0000_s949256" name="Equation" r:id="rId11" imgW="1879600" imgH="444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8131" grpId="0"/>
    </p:bldLst>
  </p:timing>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PQuestion"/>
          <p:cNvSpPr>
            <a:spLocks noGrp="1" noChangeArrowheads="1"/>
          </p:cNvSpPr>
          <p:nvPr>
            <p:ph type="title"/>
          </p:nvPr>
        </p:nvSpPr>
        <p:spPr>
          <a:xfrm>
            <a:off x="457200" y="46038"/>
            <a:ext cx="8229600" cy="915987"/>
          </a:xfrm>
        </p:spPr>
        <p:txBody>
          <a:bodyPr>
            <a:spAutoFit/>
          </a:bodyPr>
          <a:lstStyle/>
          <a:p>
            <a:r>
              <a:rPr lang="en-US" sz="3600"/>
              <a:t>Solve the differential equation.</a:t>
            </a:r>
          </a:p>
        </p:txBody>
      </p:sp>
      <p:graphicFrame>
        <p:nvGraphicFramePr>
          <p:cNvPr id="49155" name="TPChart"/>
          <p:cNvGraphicFramePr>
            <a:graphicFrameLocks noChangeAspect="1"/>
          </p:cNvGraphicFramePr>
          <p:nvPr/>
        </p:nvGraphicFramePr>
        <p:xfrm>
          <a:off x="4572000" y="1714500"/>
          <a:ext cx="4572000" cy="5143500"/>
        </p:xfrm>
        <a:graphic>
          <a:graphicData uri="http://schemas.openxmlformats.org/presentationml/2006/ole">
            <p:oleObj spid="_x0000_s950274" name="Chart" r:id="rId5" imgW="4571989" imgH="5143584" progId="MSGraph.Chart.8">
              <p:embed followColorScheme="full"/>
            </p:oleObj>
          </a:graphicData>
        </a:graphic>
      </p:graphicFrame>
      <p:sp>
        <p:nvSpPr>
          <p:cNvPr id="49156" name="TPAnswers"/>
          <p:cNvSpPr>
            <a:spLocks noGrp="1" noChangeArrowheads="1"/>
          </p:cNvSpPr>
          <p:nvPr>
            <p:ph type="body" idx="1"/>
            <p:custDataLst>
              <p:tags r:id="rId3"/>
            </p:custDataLst>
          </p:nvPr>
        </p:nvSpPr>
        <p:spPr>
          <a:xfrm>
            <a:off x="457200" y="1905000"/>
            <a:ext cx="19812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49158"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7" name="Object 5"/>
          <p:cNvGraphicFramePr>
            <a:graphicFrameLocks noChangeAspect="1"/>
          </p:cNvGraphicFramePr>
          <p:nvPr/>
        </p:nvGraphicFramePr>
        <p:xfrm>
          <a:off x="609600" y="914400"/>
          <a:ext cx="3352800" cy="633413"/>
        </p:xfrm>
        <a:graphic>
          <a:graphicData uri="http://schemas.openxmlformats.org/presentationml/2006/ole">
            <p:oleObj spid="_x0000_s950275" name="Equation" r:id="rId6" imgW="1002865" imgH="190417" progId="Equation.DSMT4">
              <p:embed/>
            </p:oleObj>
          </a:graphicData>
        </a:graphic>
      </p:graphicFrame>
      <p:sp>
        <p:nvSpPr>
          <p:cNvPr id="4916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59" name="Object 7"/>
          <p:cNvGraphicFramePr>
            <a:graphicFrameLocks noChangeAspect="1"/>
          </p:cNvGraphicFramePr>
          <p:nvPr/>
        </p:nvGraphicFramePr>
        <p:xfrm>
          <a:off x="914400" y="1828800"/>
          <a:ext cx="3395663" cy="654050"/>
        </p:xfrm>
        <a:graphic>
          <a:graphicData uri="http://schemas.openxmlformats.org/presentationml/2006/ole">
            <p:oleObj spid="_x0000_s950276" name="Equation" r:id="rId7" imgW="1104900" imgH="215900" progId="Equation.DSMT4">
              <p:embed/>
            </p:oleObj>
          </a:graphicData>
        </a:graphic>
      </p:graphicFrame>
      <p:sp>
        <p:nvSpPr>
          <p:cNvPr id="49162"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61" name="Object 9"/>
          <p:cNvGraphicFramePr>
            <a:graphicFrameLocks noChangeAspect="1"/>
          </p:cNvGraphicFramePr>
          <p:nvPr/>
        </p:nvGraphicFramePr>
        <p:xfrm>
          <a:off x="914400" y="2819400"/>
          <a:ext cx="3209925" cy="654050"/>
        </p:xfrm>
        <a:graphic>
          <a:graphicData uri="http://schemas.openxmlformats.org/presentationml/2006/ole">
            <p:oleObj spid="_x0000_s950277" name="Equation" r:id="rId8" imgW="1041400" imgH="215900" progId="Equation.DSMT4">
              <p:embed/>
            </p:oleObj>
          </a:graphicData>
        </a:graphic>
      </p:graphicFrame>
      <p:sp>
        <p:nvSpPr>
          <p:cNvPr id="49164"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63" name="Object 11"/>
          <p:cNvGraphicFramePr>
            <a:graphicFrameLocks noChangeAspect="1"/>
          </p:cNvGraphicFramePr>
          <p:nvPr/>
        </p:nvGraphicFramePr>
        <p:xfrm>
          <a:off x="914400" y="3825875"/>
          <a:ext cx="1873250" cy="654050"/>
        </p:xfrm>
        <a:graphic>
          <a:graphicData uri="http://schemas.openxmlformats.org/presentationml/2006/ole">
            <p:oleObj spid="_x0000_s950278" name="Equation" r:id="rId9" imgW="609600" imgH="215900" progId="Equation.DSMT4">
              <p:embed/>
            </p:oleObj>
          </a:graphicData>
        </a:graphic>
      </p:graphicFrame>
      <p:sp>
        <p:nvSpPr>
          <p:cNvPr id="49166"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65" name="Object 13"/>
          <p:cNvGraphicFramePr>
            <a:graphicFrameLocks noChangeAspect="1"/>
          </p:cNvGraphicFramePr>
          <p:nvPr/>
        </p:nvGraphicFramePr>
        <p:xfrm>
          <a:off x="914400" y="4800600"/>
          <a:ext cx="3395663" cy="654050"/>
        </p:xfrm>
        <a:graphic>
          <a:graphicData uri="http://schemas.openxmlformats.org/presentationml/2006/ole">
            <p:oleObj spid="_x0000_s950279" name="Equation" r:id="rId10" imgW="1104900" imgH="215900" progId="Equation.DSMT4">
              <p:embed/>
            </p:oleObj>
          </a:graphicData>
        </a:graphic>
      </p:graphicFrame>
      <p:sp>
        <p:nvSpPr>
          <p:cNvPr id="49168"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9167" name="Object 15"/>
          <p:cNvGraphicFramePr>
            <a:graphicFrameLocks noChangeAspect="1"/>
          </p:cNvGraphicFramePr>
          <p:nvPr/>
        </p:nvGraphicFramePr>
        <p:xfrm>
          <a:off x="914400" y="5791200"/>
          <a:ext cx="3581400" cy="654050"/>
        </p:xfrm>
        <a:graphic>
          <a:graphicData uri="http://schemas.openxmlformats.org/presentationml/2006/ole">
            <p:oleObj spid="_x0000_s950280" name="Equation" r:id="rId11" imgW="11684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9155" grpId="0"/>
    </p:bld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50179" name="TPChart"/>
          <p:cNvGraphicFramePr>
            <a:graphicFrameLocks noChangeAspect="1"/>
          </p:cNvGraphicFramePr>
          <p:nvPr/>
        </p:nvGraphicFramePr>
        <p:xfrm>
          <a:off x="5029200" y="1905000"/>
          <a:ext cx="4114800" cy="4953000"/>
        </p:xfrm>
        <a:graphic>
          <a:graphicData uri="http://schemas.openxmlformats.org/presentationml/2006/ole">
            <p:oleObj spid="_x0000_s951298" name="Chart" r:id="rId5" imgW="4571989" imgH="5143584" progId="MSGraph.Chart.8">
              <p:embed followColorScheme="full"/>
            </p:oleObj>
          </a:graphicData>
        </a:graphic>
      </p:graphicFrame>
      <p:sp>
        <p:nvSpPr>
          <p:cNvPr id="50180" name="TPAnswers"/>
          <p:cNvSpPr>
            <a:spLocks noGrp="1" noChangeArrowheads="1"/>
          </p:cNvSpPr>
          <p:nvPr>
            <p:ph type="body" idx="1"/>
            <p:custDataLst>
              <p:tags r:id="rId3"/>
            </p:custDataLst>
          </p:nvPr>
        </p:nvSpPr>
        <p:spPr>
          <a:xfrm>
            <a:off x="304800" y="1905000"/>
            <a:ext cx="21336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5018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1" name="Object 5"/>
          <p:cNvGraphicFramePr>
            <a:graphicFrameLocks noChangeAspect="1"/>
          </p:cNvGraphicFramePr>
          <p:nvPr/>
        </p:nvGraphicFramePr>
        <p:xfrm>
          <a:off x="609600" y="914400"/>
          <a:ext cx="3276600" cy="655638"/>
        </p:xfrm>
        <a:graphic>
          <a:graphicData uri="http://schemas.openxmlformats.org/presentationml/2006/ole">
            <p:oleObj spid="_x0000_s951299" name="Equation" r:id="rId6" imgW="952500" imgH="190500" progId="Equation.DSMT4">
              <p:embed/>
            </p:oleObj>
          </a:graphicData>
        </a:graphic>
      </p:graphicFrame>
      <p:sp>
        <p:nvSpPr>
          <p:cNvPr id="5018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3" name="Object 7"/>
          <p:cNvGraphicFramePr>
            <a:graphicFrameLocks noChangeAspect="1"/>
          </p:cNvGraphicFramePr>
          <p:nvPr/>
        </p:nvGraphicFramePr>
        <p:xfrm>
          <a:off x="762000" y="1870075"/>
          <a:ext cx="4105275" cy="492125"/>
        </p:xfrm>
        <a:graphic>
          <a:graphicData uri="http://schemas.openxmlformats.org/presentationml/2006/ole">
            <p:oleObj spid="_x0000_s951300" name="Equation" r:id="rId7" imgW="1777229" imgH="215806" progId="Equation.DSMT4">
              <p:embed/>
            </p:oleObj>
          </a:graphicData>
        </a:graphic>
      </p:graphicFrame>
      <p:sp>
        <p:nvSpPr>
          <p:cNvPr id="5018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5" name="Object 9"/>
          <p:cNvGraphicFramePr>
            <a:graphicFrameLocks noChangeAspect="1"/>
          </p:cNvGraphicFramePr>
          <p:nvPr/>
        </p:nvGraphicFramePr>
        <p:xfrm>
          <a:off x="762000" y="2895600"/>
          <a:ext cx="2378075" cy="492125"/>
        </p:xfrm>
        <a:graphic>
          <a:graphicData uri="http://schemas.openxmlformats.org/presentationml/2006/ole">
            <p:oleObj spid="_x0000_s951301" name="Equation" r:id="rId8" imgW="1029147" imgH="215994" progId="Equation.DSMT4">
              <p:embed/>
            </p:oleObj>
          </a:graphicData>
        </a:graphic>
      </p:graphicFrame>
      <p:sp>
        <p:nvSpPr>
          <p:cNvPr id="5018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7" name="Object 11"/>
          <p:cNvGraphicFramePr>
            <a:graphicFrameLocks noChangeAspect="1"/>
          </p:cNvGraphicFramePr>
          <p:nvPr/>
        </p:nvGraphicFramePr>
        <p:xfrm>
          <a:off x="739775" y="3886200"/>
          <a:ext cx="4105275" cy="492125"/>
        </p:xfrm>
        <a:graphic>
          <a:graphicData uri="http://schemas.openxmlformats.org/presentationml/2006/ole">
            <p:oleObj spid="_x0000_s951302" name="Equation" r:id="rId9" imgW="1777229" imgH="215806" progId="Equation.DSMT4">
              <p:embed/>
            </p:oleObj>
          </a:graphicData>
        </a:graphic>
      </p:graphicFrame>
      <p:sp>
        <p:nvSpPr>
          <p:cNvPr id="5019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89" name="Object 13"/>
          <p:cNvGraphicFramePr>
            <a:graphicFrameLocks noChangeAspect="1"/>
          </p:cNvGraphicFramePr>
          <p:nvPr/>
        </p:nvGraphicFramePr>
        <p:xfrm>
          <a:off x="762000" y="4876800"/>
          <a:ext cx="4230688" cy="492125"/>
        </p:xfrm>
        <a:graphic>
          <a:graphicData uri="http://schemas.openxmlformats.org/presentationml/2006/ole">
            <p:oleObj spid="_x0000_s951303" name="Equation" r:id="rId10" imgW="1828800" imgH="215900" progId="Equation.DSMT4">
              <p:embed/>
            </p:oleObj>
          </a:graphicData>
        </a:graphic>
      </p:graphicFrame>
      <p:sp>
        <p:nvSpPr>
          <p:cNvPr id="5019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0191" name="Object 15"/>
          <p:cNvGraphicFramePr>
            <a:graphicFrameLocks noChangeAspect="1"/>
          </p:cNvGraphicFramePr>
          <p:nvPr/>
        </p:nvGraphicFramePr>
        <p:xfrm>
          <a:off x="762000" y="5867400"/>
          <a:ext cx="4267200" cy="492125"/>
        </p:xfrm>
        <a:graphic>
          <a:graphicData uri="http://schemas.openxmlformats.org/presentationml/2006/ole">
            <p:oleObj spid="_x0000_s951304" name="Equation" r:id="rId11" imgW="18415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0179" grpId="0"/>
    </p:bld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PQuestion"/>
          <p:cNvSpPr>
            <a:spLocks noGrp="1" noChangeArrowheads="1"/>
          </p:cNvSpPr>
          <p:nvPr>
            <p:ph type="title"/>
          </p:nvPr>
        </p:nvSpPr>
        <p:spPr>
          <a:xfrm>
            <a:off x="457200" y="76200"/>
            <a:ext cx="8229600" cy="915988"/>
          </a:xfrm>
        </p:spPr>
        <p:txBody>
          <a:bodyPr>
            <a:spAutoFit/>
          </a:bodyPr>
          <a:lstStyle/>
          <a:p>
            <a:r>
              <a:rPr lang="en-US" sz="3600"/>
              <a:t>Solve the initial-value problem.</a:t>
            </a:r>
          </a:p>
        </p:txBody>
      </p:sp>
      <p:graphicFrame>
        <p:nvGraphicFramePr>
          <p:cNvPr id="51203" name="TPChart"/>
          <p:cNvGraphicFramePr>
            <a:graphicFrameLocks noChangeAspect="1"/>
          </p:cNvGraphicFramePr>
          <p:nvPr/>
        </p:nvGraphicFramePr>
        <p:xfrm>
          <a:off x="4572000" y="1714500"/>
          <a:ext cx="4572000" cy="5143500"/>
        </p:xfrm>
        <a:graphic>
          <a:graphicData uri="http://schemas.openxmlformats.org/presentationml/2006/ole">
            <p:oleObj spid="_x0000_s952322" name="Chart" r:id="rId5" imgW="4571989" imgH="5143584" progId="MSGraph.Chart.8">
              <p:embed followColorScheme="full"/>
            </p:oleObj>
          </a:graphicData>
        </a:graphic>
      </p:graphicFrame>
      <p:sp>
        <p:nvSpPr>
          <p:cNvPr id="51204" name="TPAnswers"/>
          <p:cNvSpPr>
            <a:spLocks noGrp="1" noChangeArrowheads="1"/>
          </p:cNvSpPr>
          <p:nvPr>
            <p:ph type="body" idx="1"/>
            <p:custDataLst>
              <p:tags r:id="rId3"/>
            </p:custDataLst>
          </p:nvPr>
        </p:nvSpPr>
        <p:spPr>
          <a:xfrm>
            <a:off x="457200" y="1981200"/>
            <a:ext cx="20574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51206"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5" name="Object 5"/>
          <p:cNvGraphicFramePr>
            <a:graphicFrameLocks noChangeAspect="1"/>
          </p:cNvGraphicFramePr>
          <p:nvPr/>
        </p:nvGraphicFramePr>
        <p:xfrm>
          <a:off x="533400" y="914400"/>
          <a:ext cx="6324600" cy="671513"/>
        </p:xfrm>
        <a:graphic>
          <a:graphicData uri="http://schemas.openxmlformats.org/presentationml/2006/ole">
            <p:oleObj spid="_x0000_s952323" name="Equation" r:id="rId6" imgW="2005729" imgH="215806" progId="Equation.DSMT4">
              <p:embed/>
            </p:oleObj>
          </a:graphicData>
        </a:graphic>
      </p:graphicFrame>
      <p:sp>
        <p:nvSpPr>
          <p:cNvPr id="51208"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7" name="Object 7"/>
          <p:cNvGraphicFramePr>
            <a:graphicFrameLocks noChangeAspect="1"/>
          </p:cNvGraphicFramePr>
          <p:nvPr/>
        </p:nvGraphicFramePr>
        <p:xfrm>
          <a:off x="914400" y="1752600"/>
          <a:ext cx="2498725" cy="855663"/>
        </p:xfrm>
        <a:graphic>
          <a:graphicData uri="http://schemas.openxmlformats.org/presentationml/2006/ole">
            <p:oleObj spid="_x0000_s952324" name="Equation" r:id="rId7" imgW="952500" imgH="330200" progId="Equation.DSMT4">
              <p:embed/>
            </p:oleObj>
          </a:graphicData>
        </a:graphic>
      </p:graphicFrame>
      <p:sp>
        <p:nvSpPr>
          <p:cNvPr id="51210"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09" name="Object 9"/>
          <p:cNvGraphicFramePr>
            <a:graphicFrameLocks noChangeAspect="1"/>
          </p:cNvGraphicFramePr>
          <p:nvPr/>
        </p:nvGraphicFramePr>
        <p:xfrm>
          <a:off x="936625" y="2819400"/>
          <a:ext cx="2538413" cy="855663"/>
        </p:xfrm>
        <a:graphic>
          <a:graphicData uri="http://schemas.openxmlformats.org/presentationml/2006/ole">
            <p:oleObj spid="_x0000_s952325" name="Equation" r:id="rId8" imgW="965200" imgH="330200" progId="Equation.DSMT4">
              <p:embed/>
            </p:oleObj>
          </a:graphicData>
        </a:graphic>
      </p:graphicFrame>
      <p:sp>
        <p:nvSpPr>
          <p:cNvPr id="51212"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11" name="Object 11"/>
          <p:cNvGraphicFramePr>
            <a:graphicFrameLocks noChangeAspect="1"/>
          </p:cNvGraphicFramePr>
          <p:nvPr/>
        </p:nvGraphicFramePr>
        <p:xfrm>
          <a:off x="914400" y="3792538"/>
          <a:ext cx="2298700" cy="855662"/>
        </p:xfrm>
        <a:graphic>
          <a:graphicData uri="http://schemas.openxmlformats.org/presentationml/2006/ole">
            <p:oleObj spid="_x0000_s952326" name="Equation" r:id="rId9" imgW="876300" imgH="330200" progId="Equation.DSMT4">
              <p:embed/>
            </p:oleObj>
          </a:graphicData>
        </a:graphic>
      </p:graphicFrame>
      <p:sp>
        <p:nvSpPr>
          <p:cNvPr id="51214" name="Rectangle 14"/>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13" name="Object 13"/>
          <p:cNvGraphicFramePr>
            <a:graphicFrameLocks noChangeAspect="1"/>
          </p:cNvGraphicFramePr>
          <p:nvPr/>
        </p:nvGraphicFramePr>
        <p:xfrm>
          <a:off x="914400" y="4800600"/>
          <a:ext cx="2736850" cy="855663"/>
        </p:xfrm>
        <a:graphic>
          <a:graphicData uri="http://schemas.openxmlformats.org/presentationml/2006/ole">
            <p:oleObj spid="_x0000_s952327" name="Equation" r:id="rId10" imgW="1041400" imgH="330200" progId="Equation.DSMT4">
              <p:embed/>
            </p:oleObj>
          </a:graphicData>
        </a:graphic>
      </p:graphicFrame>
      <p:sp>
        <p:nvSpPr>
          <p:cNvPr id="51216" name="Rectangle 1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1215" name="Object 15"/>
          <p:cNvGraphicFramePr>
            <a:graphicFrameLocks noChangeAspect="1"/>
          </p:cNvGraphicFramePr>
          <p:nvPr/>
        </p:nvGraphicFramePr>
        <p:xfrm>
          <a:off x="914400" y="5978525"/>
          <a:ext cx="2438400" cy="498475"/>
        </p:xfrm>
        <a:graphic>
          <a:graphicData uri="http://schemas.openxmlformats.org/presentationml/2006/ole">
            <p:oleObj spid="_x0000_s952328" name="Equation" r:id="rId11" imgW="927100" imgH="1905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1203" grpId="0"/>
    </p:bld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PQuestion"/>
          <p:cNvSpPr>
            <a:spLocks noGrp="1" noChangeArrowheads="1"/>
          </p:cNvSpPr>
          <p:nvPr>
            <p:ph type="title"/>
          </p:nvPr>
        </p:nvSpPr>
        <p:spPr>
          <a:xfrm>
            <a:off x="457200" y="17463"/>
            <a:ext cx="8229600" cy="1647825"/>
          </a:xfrm>
        </p:spPr>
        <p:txBody>
          <a:bodyPr>
            <a:spAutoFit/>
          </a:bodyPr>
          <a:lstStyle/>
          <a:p>
            <a:r>
              <a:rPr lang="en-US" sz="2800"/>
              <a:t>Find a trial solution for the method of undetermined coefficients. Do not determine the coefficients.</a:t>
            </a:r>
          </a:p>
        </p:txBody>
      </p:sp>
      <p:graphicFrame>
        <p:nvGraphicFramePr>
          <p:cNvPr id="54275" name="TPChart"/>
          <p:cNvGraphicFramePr>
            <a:graphicFrameLocks noChangeAspect="1"/>
          </p:cNvGraphicFramePr>
          <p:nvPr/>
        </p:nvGraphicFramePr>
        <p:xfrm>
          <a:off x="4741863" y="1905000"/>
          <a:ext cx="4402137" cy="4953000"/>
        </p:xfrm>
        <a:graphic>
          <a:graphicData uri="http://schemas.openxmlformats.org/presentationml/2006/ole">
            <p:oleObj spid="_x0000_s953346" name="Chart" r:id="rId5" imgW="4571989" imgH="5143584" progId="MSGraph.Chart.8">
              <p:embed followColorScheme="full"/>
            </p:oleObj>
          </a:graphicData>
        </a:graphic>
      </p:graphicFrame>
      <p:sp>
        <p:nvSpPr>
          <p:cNvPr id="54276" name="TPAnswers"/>
          <p:cNvSpPr>
            <a:spLocks noGrp="1" noChangeArrowheads="1"/>
          </p:cNvSpPr>
          <p:nvPr>
            <p:ph type="body" idx="1"/>
            <p:custDataLst>
              <p:tags r:id="rId3"/>
            </p:custDataLst>
          </p:nvPr>
        </p:nvSpPr>
        <p:spPr>
          <a:xfrm>
            <a:off x="381000" y="2103438"/>
            <a:ext cx="2133600" cy="4449762"/>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54278"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7" name="Object 5"/>
          <p:cNvGraphicFramePr>
            <a:graphicFrameLocks noChangeAspect="1"/>
          </p:cNvGraphicFramePr>
          <p:nvPr/>
        </p:nvGraphicFramePr>
        <p:xfrm>
          <a:off x="2590800" y="1066800"/>
          <a:ext cx="3962400" cy="752475"/>
        </p:xfrm>
        <a:graphic>
          <a:graphicData uri="http://schemas.openxmlformats.org/presentationml/2006/ole">
            <p:oleObj spid="_x0000_s953347" name="Equation" r:id="rId6" imgW="1117600" imgH="215900" progId="Equation.DSMT4">
              <p:embed/>
            </p:oleObj>
          </a:graphicData>
        </a:graphic>
      </p:graphicFrame>
      <p:sp>
        <p:nvSpPr>
          <p:cNvPr id="54280" name="Rectangle 8"/>
          <p:cNvSpPr>
            <a:spLocks noChangeArrowheads="1"/>
          </p:cNvSpPr>
          <p:nvPr/>
        </p:nvSpPr>
        <p:spPr bwMode="auto">
          <a:xfrm>
            <a:off x="0" y="32877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79" name="Object 7"/>
          <p:cNvGraphicFramePr>
            <a:graphicFrameLocks noChangeAspect="1"/>
          </p:cNvGraphicFramePr>
          <p:nvPr/>
        </p:nvGraphicFramePr>
        <p:xfrm>
          <a:off x="838200" y="2057400"/>
          <a:ext cx="3536950" cy="565150"/>
        </p:xfrm>
        <a:graphic>
          <a:graphicData uri="http://schemas.openxmlformats.org/presentationml/2006/ole">
            <p:oleObj spid="_x0000_s953348" name="Equation" r:id="rId7" imgW="1765300" imgH="279400" progId="Equation.DSMT4">
              <p:embed/>
            </p:oleObj>
          </a:graphicData>
        </a:graphic>
      </p:graphicFrame>
      <p:sp>
        <p:nvSpPr>
          <p:cNvPr id="54282" name="Rectangle 10"/>
          <p:cNvSpPr>
            <a:spLocks noChangeArrowheads="1"/>
          </p:cNvSpPr>
          <p:nvPr/>
        </p:nvSpPr>
        <p:spPr bwMode="auto">
          <a:xfrm>
            <a:off x="0" y="32877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1" name="Object 9"/>
          <p:cNvGraphicFramePr>
            <a:graphicFrameLocks noChangeAspect="1"/>
          </p:cNvGraphicFramePr>
          <p:nvPr/>
        </p:nvGraphicFramePr>
        <p:xfrm>
          <a:off x="838200" y="3048000"/>
          <a:ext cx="2330450" cy="565150"/>
        </p:xfrm>
        <a:graphic>
          <a:graphicData uri="http://schemas.openxmlformats.org/presentationml/2006/ole">
            <p:oleObj spid="_x0000_s953349" name="Equation" r:id="rId8" imgW="1168400" imgH="279400" progId="Equation.DSMT4">
              <p:embed/>
            </p:oleObj>
          </a:graphicData>
        </a:graphic>
      </p:graphicFrame>
      <p:sp>
        <p:nvSpPr>
          <p:cNvPr id="54284" name="Rectangle 12"/>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3" name="Object 11"/>
          <p:cNvGraphicFramePr>
            <a:graphicFrameLocks noChangeAspect="1"/>
          </p:cNvGraphicFramePr>
          <p:nvPr/>
        </p:nvGraphicFramePr>
        <p:xfrm>
          <a:off x="838200" y="4083050"/>
          <a:ext cx="1339850" cy="488950"/>
        </p:xfrm>
        <a:graphic>
          <a:graphicData uri="http://schemas.openxmlformats.org/presentationml/2006/ole">
            <p:oleObj spid="_x0000_s953350" name="Equation" r:id="rId9" imgW="673100" imgH="241300" progId="Equation.DSMT4">
              <p:embed/>
            </p:oleObj>
          </a:graphicData>
        </a:graphic>
      </p:graphicFrame>
      <p:sp>
        <p:nvSpPr>
          <p:cNvPr id="54286" name="Rectangle 14"/>
          <p:cNvSpPr>
            <a:spLocks noChangeArrowheads="1"/>
          </p:cNvSpPr>
          <p:nvPr/>
        </p:nvSpPr>
        <p:spPr bwMode="auto">
          <a:xfrm>
            <a:off x="0" y="32877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5" name="Object 13"/>
          <p:cNvGraphicFramePr>
            <a:graphicFrameLocks noChangeAspect="1"/>
          </p:cNvGraphicFramePr>
          <p:nvPr/>
        </p:nvGraphicFramePr>
        <p:xfrm>
          <a:off x="838200" y="4975225"/>
          <a:ext cx="4191000" cy="565150"/>
        </p:xfrm>
        <a:graphic>
          <a:graphicData uri="http://schemas.openxmlformats.org/presentationml/2006/ole">
            <p:oleObj spid="_x0000_s953351" name="Equation" r:id="rId10" imgW="2095500" imgH="279400" progId="Equation.DSMT4">
              <p:embed/>
            </p:oleObj>
          </a:graphicData>
        </a:graphic>
      </p:graphicFrame>
      <p:sp>
        <p:nvSpPr>
          <p:cNvPr id="54288" name="Rectangle 16"/>
          <p:cNvSpPr>
            <a:spLocks noChangeArrowheads="1"/>
          </p:cNvSpPr>
          <p:nvPr/>
        </p:nvSpPr>
        <p:spPr bwMode="auto">
          <a:xfrm>
            <a:off x="0" y="32877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4287" name="Object 15"/>
          <p:cNvGraphicFramePr>
            <a:graphicFrameLocks noChangeAspect="1"/>
          </p:cNvGraphicFramePr>
          <p:nvPr/>
        </p:nvGraphicFramePr>
        <p:xfrm>
          <a:off x="838200" y="5965825"/>
          <a:ext cx="3124200" cy="565150"/>
        </p:xfrm>
        <a:graphic>
          <a:graphicData uri="http://schemas.openxmlformats.org/presentationml/2006/ole">
            <p:oleObj spid="_x0000_s953352" name="Equation" r:id="rId11" imgW="1562100" imgH="2794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4275" grpId="0"/>
    </p:bld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PQuestion"/>
          <p:cNvSpPr>
            <a:spLocks noGrp="1" noChangeArrowheads="1"/>
          </p:cNvSpPr>
          <p:nvPr>
            <p:ph type="title"/>
          </p:nvPr>
        </p:nvSpPr>
        <p:spPr>
          <a:xfrm>
            <a:off x="457200" y="17463"/>
            <a:ext cx="8229600" cy="1647825"/>
          </a:xfrm>
        </p:spPr>
        <p:txBody>
          <a:bodyPr>
            <a:spAutoFit/>
          </a:bodyPr>
          <a:lstStyle/>
          <a:p>
            <a:r>
              <a:rPr lang="en-US" sz="2800"/>
              <a:t>Find a trial solution for the method of undetermined coefficients. Do not determine the coefficients.</a:t>
            </a:r>
          </a:p>
        </p:txBody>
      </p:sp>
      <p:graphicFrame>
        <p:nvGraphicFramePr>
          <p:cNvPr id="53251" name="TPChart"/>
          <p:cNvGraphicFramePr>
            <a:graphicFrameLocks noChangeAspect="1"/>
          </p:cNvGraphicFramePr>
          <p:nvPr/>
        </p:nvGraphicFramePr>
        <p:xfrm>
          <a:off x="5791200" y="2590800"/>
          <a:ext cx="3352800" cy="4267200"/>
        </p:xfrm>
        <a:graphic>
          <a:graphicData uri="http://schemas.openxmlformats.org/presentationml/2006/ole">
            <p:oleObj spid="_x0000_s954370" name="Chart" r:id="rId5" imgW="4571989" imgH="5143584" progId="MSGraph.Chart.8">
              <p:embed followColorScheme="full"/>
            </p:oleObj>
          </a:graphicData>
        </a:graphic>
      </p:graphicFrame>
      <p:sp>
        <p:nvSpPr>
          <p:cNvPr id="53252" name="TPAnswers" hidden="1"/>
          <p:cNvSpPr>
            <a:spLocks noGrp="1" noChangeArrowheads="1"/>
          </p:cNvSpPr>
          <p:nvPr>
            <p:ph type="body" idx="1"/>
            <p:custDataLst>
              <p:tags r:id="rId3"/>
            </p:custDataLst>
          </p:nvPr>
        </p:nvSpPr>
        <p:spPr>
          <a:xfrm>
            <a:off x="457200" y="6980238"/>
            <a:ext cx="2057400" cy="563562"/>
          </a:xfrm>
        </p:spPr>
        <p:txBody>
          <a:bodyPr>
            <a:spAutoFit/>
          </a:bodyPr>
          <a:lstStyle/>
          <a:p>
            <a:pPr marL="609600" indent="-609600">
              <a:spcAft>
                <a:spcPct val="110000"/>
              </a:spcAft>
              <a:buFontTx/>
              <a:buAutoNum type="arabicPeriod"/>
            </a:pPr>
            <a:r>
              <a:rPr lang="en-US" sz="300"/>
              <a:t>x</a:t>
            </a:r>
          </a:p>
          <a:p>
            <a:pPr marL="609600" indent="-609600">
              <a:spcAft>
                <a:spcPct val="110000"/>
              </a:spcAft>
              <a:buFontTx/>
              <a:buAutoNum type="arabicPeriod"/>
            </a:pPr>
            <a:r>
              <a:rPr lang="en-US" sz="300"/>
              <a:t>x</a:t>
            </a:r>
          </a:p>
          <a:p>
            <a:pPr marL="609600" indent="-609600">
              <a:spcAft>
                <a:spcPct val="110000"/>
              </a:spcAft>
              <a:buFontTx/>
              <a:buAutoNum type="arabicPeriod"/>
            </a:pPr>
            <a:r>
              <a:rPr lang="en-US" sz="300"/>
              <a:t>x</a:t>
            </a:r>
          </a:p>
          <a:p>
            <a:pPr marL="609600" indent="-609600">
              <a:spcAft>
                <a:spcPct val="110000"/>
              </a:spcAft>
              <a:buFontTx/>
              <a:buAutoNum type="arabicPeriod"/>
            </a:pPr>
            <a:r>
              <a:rPr lang="en-US" sz="300"/>
              <a:t>x</a:t>
            </a:r>
          </a:p>
          <a:p>
            <a:pPr marL="609600" indent="-609600">
              <a:spcAft>
                <a:spcPct val="110000"/>
              </a:spcAft>
              <a:buFontTx/>
              <a:buAutoNum type="arabicPeriod"/>
            </a:pPr>
            <a:r>
              <a:rPr lang="en-US" sz="300"/>
              <a:t>x</a:t>
            </a:r>
          </a:p>
        </p:txBody>
      </p:sp>
      <p:grpSp>
        <p:nvGrpSpPr>
          <p:cNvPr id="2" name="Picture Choice 1"/>
          <p:cNvGrpSpPr>
            <a:grpSpLocks/>
          </p:cNvGrpSpPr>
          <p:nvPr/>
        </p:nvGrpSpPr>
        <p:grpSpPr bwMode="auto">
          <a:xfrm>
            <a:off x="152400" y="2057400"/>
            <a:ext cx="2771775" cy="1333500"/>
            <a:chOff x="298" y="1392"/>
            <a:chExt cx="1746" cy="840"/>
          </a:xfrm>
        </p:grpSpPr>
        <p:graphicFrame>
          <p:nvGraphicFramePr>
            <p:cNvPr id="53265" name="PSPic"/>
            <p:cNvGraphicFramePr>
              <a:graphicFrameLocks noChangeAspect="1"/>
            </p:cNvGraphicFramePr>
            <p:nvPr/>
          </p:nvGraphicFramePr>
          <p:xfrm>
            <a:off x="418" y="1632"/>
            <a:ext cx="1626" cy="600"/>
          </p:xfrm>
          <a:graphic>
            <a:graphicData uri="http://schemas.openxmlformats.org/presentationml/2006/ole">
              <p:oleObj spid="_x0000_s954376" name="Equation" r:id="rId6" imgW="1193800" imgH="444500" progId="Equation.DSMT4">
                <p:embed/>
              </p:oleObj>
            </a:graphicData>
          </a:graphic>
        </p:graphicFrame>
        <p:sp>
          <p:nvSpPr>
            <p:cNvPr id="53290" name="PSText"/>
            <p:cNvSpPr txBox="1">
              <a:spLocks noChangeArrowheads="1"/>
            </p:cNvSpPr>
            <p:nvPr/>
          </p:nvSpPr>
          <p:spPr bwMode="auto">
            <a:xfrm>
              <a:off x="418" y="1392"/>
              <a:ext cx="400" cy="240"/>
            </a:xfrm>
            <a:prstGeom prst="rect">
              <a:avLst/>
            </a:prstGeom>
            <a:noFill/>
            <a:ln w="9525">
              <a:noFill/>
              <a:miter lim="800000"/>
              <a:headEnd/>
              <a:tailEnd/>
            </a:ln>
            <a:effectLst/>
          </p:spPr>
          <p:txBody>
            <a:bodyPr/>
            <a:lstStyle/>
            <a:p>
              <a:r>
                <a:rPr lang="en-US" sz="2400"/>
                <a:t>1.</a:t>
              </a:r>
            </a:p>
          </p:txBody>
        </p:sp>
        <p:sp>
          <p:nvSpPr>
            <p:cNvPr id="53291" name="PSArrow"/>
            <p:cNvSpPr>
              <a:spLocks noChangeArrowheads="1"/>
            </p:cNvSpPr>
            <p:nvPr/>
          </p:nvSpPr>
          <p:spPr bwMode="auto">
            <a:xfrm>
              <a:off x="29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987675" y="2057400"/>
            <a:ext cx="3032125" cy="1333500"/>
            <a:chOff x="1738" y="1392"/>
            <a:chExt cx="1910" cy="840"/>
          </a:xfrm>
        </p:grpSpPr>
        <p:graphicFrame>
          <p:nvGraphicFramePr>
            <p:cNvPr id="53267" name="PSPic"/>
            <p:cNvGraphicFramePr>
              <a:graphicFrameLocks noChangeAspect="1"/>
            </p:cNvGraphicFramePr>
            <p:nvPr/>
          </p:nvGraphicFramePr>
          <p:xfrm>
            <a:off x="1858" y="1632"/>
            <a:ext cx="1790" cy="600"/>
          </p:xfrm>
          <a:graphic>
            <a:graphicData uri="http://schemas.openxmlformats.org/presentationml/2006/ole">
              <p:oleObj spid="_x0000_s954375" name="Equation" r:id="rId7" imgW="1320227" imgH="444307" progId="Equation.DSMT4">
                <p:embed/>
              </p:oleObj>
            </a:graphicData>
          </a:graphic>
        </p:graphicFrame>
        <p:sp>
          <p:nvSpPr>
            <p:cNvPr id="53293" name="PSText"/>
            <p:cNvSpPr txBox="1">
              <a:spLocks noChangeArrowheads="1"/>
            </p:cNvSpPr>
            <p:nvPr/>
          </p:nvSpPr>
          <p:spPr bwMode="auto">
            <a:xfrm>
              <a:off x="1858" y="1392"/>
              <a:ext cx="400" cy="240"/>
            </a:xfrm>
            <a:prstGeom prst="rect">
              <a:avLst/>
            </a:prstGeom>
            <a:noFill/>
            <a:ln w="9525">
              <a:noFill/>
              <a:miter lim="800000"/>
              <a:headEnd/>
              <a:tailEnd/>
            </a:ln>
            <a:effectLst/>
          </p:spPr>
          <p:txBody>
            <a:bodyPr/>
            <a:lstStyle/>
            <a:p>
              <a:r>
                <a:rPr lang="en-US" sz="2400"/>
                <a:t>2.</a:t>
              </a:r>
            </a:p>
          </p:txBody>
        </p:sp>
        <p:sp>
          <p:nvSpPr>
            <p:cNvPr id="53294" name="PSArrow"/>
            <p:cNvSpPr>
              <a:spLocks noChangeArrowheads="1"/>
            </p:cNvSpPr>
            <p:nvPr/>
          </p:nvSpPr>
          <p:spPr bwMode="auto">
            <a:xfrm>
              <a:off x="1738" y="155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539875" y="3771900"/>
            <a:ext cx="2903538" cy="1333500"/>
            <a:chOff x="970" y="2160"/>
            <a:chExt cx="1829" cy="840"/>
          </a:xfrm>
        </p:grpSpPr>
        <p:graphicFrame>
          <p:nvGraphicFramePr>
            <p:cNvPr id="53269" name="PSPic"/>
            <p:cNvGraphicFramePr>
              <a:graphicFrameLocks noChangeAspect="1"/>
            </p:cNvGraphicFramePr>
            <p:nvPr/>
          </p:nvGraphicFramePr>
          <p:xfrm>
            <a:off x="1090" y="2400"/>
            <a:ext cx="1709" cy="600"/>
          </p:xfrm>
          <a:graphic>
            <a:graphicData uri="http://schemas.openxmlformats.org/presentationml/2006/ole">
              <p:oleObj spid="_x0000_s954374" name="Equation" r:id="rId8" imgW="1257300" imgH="444500" progId="Equation.DSMT4">
                <p:embed/>
              </p:oleObj>
            </a:graphicData>
          </a:graphic>
        </p:graphicFrame>
        <p:sp>
          <p:nvSpPr>
            <p:cNvPr id="53296" name="PSText"/>
            <p:cNvSpPr txBox="1">
              <a:spLocks noChangeArrowheads="1"/>
            </p:cNvSpPr>
            <p:nvPr/>
          </p:nvSpPr>
          <p:spPr bwMode="auto">
            <a:xfrm>
              <a:off x="1090" y="2160"/>
              <a:ext cx="400" cy="240"/>
            </a:xfrm>
            <a:prstGeom prst="rect">
              <a:avLst/>
            </a:prstGeom>
            <a:noFill/>
            <a:ln w="9525">
              <a:noFill/>
              <a:miter lim="800000"/>
              <a:headEnd/>
              <a:tailEnd/>
            </a:ln>
            <a:effectLst/>
          </p:spPr>
          <p:txBody>
            <a:bodyPr/>
            <a:lstStyle/>
            <a:p>
              <a:r>
                <a:rPr lang="en-US" sz="2400"/>
                <a:t>3.</a:t>
              </a:r>
            </a:p>
          </p:txBody>
        </p:sp>
        <p:sp>
          <p:nvSpPr>
            <p:cNvPr id="53297" name="PSArrow"/>
            <p:cNvSpPr>
              <a:spLocks noChangeArrowheads="1"/>
            </p:cNvSpPr>
            <p:nvPr/>
          </p:nvSpPr>
          <p:spPr bwMode="auto">
            <a:xfrm>
              <a:off x="970" y="232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304800" y="5219700"/>
            <a:ext cx="2868613" cy="1333500"/>
            <a:chOff x="284" y="3072"/>
            <a:chExt cx="1807" cy="840"/>
          </a:xfrm>
        </p:grpSpPr>
        <p:graphicFrame>
          <p:nvGraphicFramePr>
            <p:cNvPr id="53271" name="PSPic"/>
            <p:cNvGraphicFramePr>
              <a:graphicFrameLocks noChangeAspect="1"/>
            </p:cNvGraphicFramePr>
            <p:nvPr/>
          </p:nvGraphicFramePr>
          <p:xfrm>
            <a:off x="404" y="3312"/>
            <a:ext cx="1687" cy="600"/>
          </p:xfrm>
          <a:graphic>
            <a:graphicData uri="http://schemas.openxmlformats.org/presentationml/2006/ole">
              <p:oleObj spid="_x0000_s954373" name="Equation" r:id="rId9" imgW="1244600" imgH="444500" progId="Equation.DSMT4">
                <p:embed/>
              </p:oleObj>
            </a:graphicData>
          </a:graphic>
        </p:graphicFrame>
        <p:sp>
          <p:nvSpPr>
            <p:cNvPr id="53299" name="PSText"/>
            <p:cNvSpPr txBox="1">
              <a:spLocks noChangeArrowheads="1"/>
            </p:cNvSpPr>
            <p:nvPr/>
          </p:nvSpPr>
          <p:spPr bwMode="auto">
            <a:xfrm>
              <a:off x="404" y="3072"/>
              <a:ext cx="400" cy="240"/>
            </a:xfrm>
            <a:prstGeom prst="rect">
              <a:avLst/>
            </a:prstGeom>
            <a:noFill/>
            <a:ln w="9525">
              <a:noFill/>
              <a:miter lim="800000"/>
              <a:headEnd/>
              <a:tailEnd/>
            </a:ln>
            <a:effectLst/>
          </p:spPr>
          <p:txBody>
            <a:bodyPr/>
            <a:lstStyle/>
            <a:p>
              <a:r>
                <a:rPr lang="en-US" sz="2400"/>
                <a:t>4.</a:t>
              </a:r>
            </a:p>
          </p:txBody>
        </p:sp>
        <p:sp>
          <p:nvSpPr>
            <p:cNvPr id="53300" name="PSArrow"/>
            <p:cNvSpPr>
              <a:spLocks noChangeArrowheads="1"/>
            </p:cNvSpPr>
            <p:nvPr/>
          </p:nvSpPr>
          <p:spPr bwMode="auto">
            <a:xfrm>
              <a:off x="284" y="32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3749675" y="5295900"/>
            <a:ext cx="1965325" cy="1333500"/>
            <a:chOff x="1882" y="3120"/>
            <a:chExt cx="1238" cy="840"/>
          </a:xfrm>
        </p:grpSpPr>
        <p:graphicFrame>
          <p:nvGraphicFramePr>
            <p:cNvPr id="53273" name="PSPic"/>
            <p:cNvGraphicFramePr>
              <a:graphicFrameLocks noChangeAspect="1"/>
            </p:cNvGraphicFramePr>
            <p:nvPr/>
          </p:nvGraphicFramePr>
          <p:xfrm>
            <a:off x="2002" y="3360"/>
            <a:ext cx="1118" cy="600"/>
          </p:xfrm>
          <a:graphic>
            <a:graphicData uri="http://schemas.openxmlformats.org/presentationml/2006/ole">
              <p:oleObj spid="_x0000_s954372" name="Equation" r:id="rId10" imgW="825500" imgH="444500" progId="Equation.DSMT4">
                <p:embed/>
              </p:oleObj>
            </a:graphicData>
          </a:graphic>
        </p:graphicFrame>
        <p:sp>
          <p:nvSpPr>
            <p:cNvPr id="53302" name="PSText"/>
            <p:cNvSpPr txBox="1">
              <a:spLocks noChangeArrowheads="1"/>
            </p:cNvSpPr>
            <p:nvPr/>
          </p:nvSpPr>
          <p:spPr bwMode="auto">
            <a:xfrm>
              <a:off x="2002" y="3120"/>
              <a:ext cx="400" cy="240"/>
            </a:xfrm>
            <a:prstGeom prst="rect">
              <a:avLst/>
            </a:prstGeom>
            <a:noFill/>
            <a:ln w="9525">
              <a:noFill/>
              <a:miter lim="800000"/>
              <a:headEnd/>
              <a:tailEnd/>
            </a:ln>
            <a:effectLst/>
          </p:spPr>
          <p:txBody>
            <a:bodyPr/>
            <a:lstStyle/>
            <a:p>
              <a:r>
                <a:rPr lang="en-US" sz="2400"/>
                <a:t>5.</a:t>
              </a:r>
            </a:p>
          </p:txBody>
        </p:sp>
        <p:sp>
          <p:nvSpPr>
            <p:cNvPr id="53303" name="PSArrow"/>
            <p:cNvSpPr>
              <a:spLocks noChangeArrowheads="1"/>
            </p:cNvSpPr>
            <p:nvPr/>
          </p:nvSpPr>
          <p:spPr bwMode="auto">
            <a:xfrm>
              <a:off x="1882"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
        <p:nvSpPr>
          <p:cNvPr id="53306" name="Rectangle 5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3305" name="Object 57"/>
          <p:cNvGraphicFramePr>
            <a:graphicFrameLocks noChangeAspect="1"/>
          </p:cNvGraphicFramePr>
          <p:nvPr/>
        </p:nvGraphicFramePr>
        <p:xfrm>
          <a:off x="2514600" y="1128713"/>
          <a:ext cx="2971800" cy="623887"/>
        </p:xfrm>
        <a:graphic>
          <a:graphicData uri="http://schemas.openxmlformats.org/presentationml/2006/ole">
            <p:oleObj spid="_x0000_s954371" name="Equation" r:id="rId11" imgW="10160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3251" grpId="0"/>
    </p:bld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PQuestion"/>
          <p:cNvSpPr>
            <a:spLocks noGrp="1" noChangeArrowheads="1"/>
          </p:cNvSpPr>
          <p:nvPr>
            <p:ph type="title"/>
          </p:nvPr>
        </p:nvSpPr>
        <p:spPr>
          <a:xfrm>
            <a:off x="457200" y="76200"/>
            <a:ext cx="8229600" cy="915988"/>
          </a:xfrm>
        </p:spPr>
        <p:txBody>
          <a:bodyPr>
            <a:spAutoFit/>
          </a:bodyPr>
          <a:lstStyle/>
          <a:p>
            <a:r>
              <a:rPr lang="en-US" sz="3600"/>
              <a:t>Solve the differential equation.</a:t>
            </a:r>
          </a:p>
        </p:txBody>
      </p:sp>
      <p:graphicFrame>
        <p:nvGraphicFramePr>
          <p:cNvPr id="55299" name="TPChart"/>
          <p:cNvGraphicFramePr>
            <a:graphicFrameLocks noChangeAspect="1"/>
          </p:cNvGraphicFramePr>
          <p:nvPr/>
        </p:nvGraphicFramePr>
        <p:xfrm>
          <a:off x="4572000" y="1714500"/>
          <a:ext cx="4572000" cy="5143500"/>
        </p:xfrm>
        <a:graphic>
          <a:graphicData uri="http://schemas.openxmlformats.org/presentationml/2006/ole">
            <p:oleObj spid="_x0000_s955394" name="Chart" r:id="rId5" imgW="4571989" imgH="5143584" progId="MSGraph.Chart.8">
              <p:embed followColorScheme="full"/>
            </p:oleObj>
          </a:graphicData>
        </a:graphic>
      </p:graphicFrame>
      <p:sp>
        <p:nvSpPr>
          <p:cNvPr id="55300" name="TPAnswers"/>
          <p:cNvSpPr>
            <a:spLocks noGrp="1" noChangeArrowheads="1"/>
          </p:cNvSpPr>
          <p:nvPr>
            <p:ph type="body" idx="1"/>
            <p:custDataLst>
              <p:tags r:id="rId3"/>
            </p:custDataLst>
          </p:nvPr>
        </p:nvSpPr>
        <p:spPr>
          <a:xfrm>
            <a:off x="457200" y="1981200"/>
            <a:ext cx="2133600" cy="4449763"/>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5530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1" name="Object 5"/>
          <p:cNvGraphicFramePr>
            <a:graphicFrameLocks noChangeAspect="1"/>
          </p:cNvGraphicFramePr>
          <p:nvPr/>
        </p:nvGraphicFramePr>
        <p:xfrm>
          <a:off x="533400" y="958850"/>
          <a:ext cx="3810000" cy="717550"/>
        </p:xfrm>
        <a:graphic>
          <a:graphicData uri="http://schemas.openxmlformats.org/presentationml/2006/ole">
            <p:oleObj spid="_x0000_s955395" name="Equation" r:id="rId6" imgW="1016000" imgH="190500" progId="Equation.DSMT4">
              <p:embed/>
            </p:oleObj>
          </a:graphicData>
        </a:graphic>
      </p:graphicFrame>
      <p:sp>
        <p:nvSpPr>
          <p:cNvPr id="55304"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3" name="Object 7"/>
          <p:cNvGraphicFramePr>
            <a:graphicFrameLocks noChangeAspect="1"/>
          </p:cNvGraphicFramePr>
          <p:nvPr/>
        </p:nvGraphicFramePr>
        <p:xfrm>
          <a:off x="914400" y="1905000"/>
          <a:ext cx="1930400" cy="612775"/>
        </p:xfrm>
        <a:graphic>
          <a:graphicData uri="http://schemas.openxmlformats.org/presentationml/2006/ole">
            <p:oleObj spid="_x0000_s955396" name="Equation" r:id="rId7" imgW="673392" imgH="215994" progId="Equation.DSMT4">
              <p:embed/>
            </p:oleObj>
          </a:graphicData>
        </a:graphic>
      </p:graphicFrame>
      <p:sp>
        <p:nvSpPr>
          <p:cNvPr id="55306" name="Rectangle 10"/>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5" name="Object 9"/>
          <p:cNvGraphicFramePr>
            <a:graphicFrameLocks noChangeAspect="1"/>
          </p:cNvGraphicFramePr>
          <p:nvPr/>
        </p:nvGraphicFramePr>
        <p:xfrm>
          <a:off x="914400" y="2895600"/>
          <a:ext cx="1801813" cy="612775"/>
        </p:xfrm>
        <a:graphic>
          <a:graphicData uri="http://schemas.openxmlformats.org/presentationml/2006/ole">
            <p:oleObj spid="_x0000_s955397" name="Equation" r:id="rId8" imgW="622570" imgH="215994" progId="Equation.DSMT4">
              <p:embed/>
            </p:oleObj>
          </a:graphicData>
        </a:graphic>
      </p:graphicFrame>
      <p:sp>
        <p:nvSpPr>
          <p:cNvPr id="55308" name="Rectangle 12"/>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7" name="Object 11"/>
          <p:cNvGraphicFramePr>
            <a:graphicFrameLocks noChangeAspect="1"/>
          </p:cNvGraphicFramePr>
          <p:nvPr/>
        </p:nvGraphicFramePr>
        <p:xfrm>
          <a:off x="930275" y="3902075"/>
          <a:ext cx="3027363" cy="612775"/>
        </p:xfrm>
        <a:graphic>
          <a:graphicData uri="http://schemas.openxmlformats.org/presentationml/2006/ole">
            <p:oleObj spid="_x0000_s955398" name="Equation" r:id="rId9" imgW="1054100" imgH="215900" progId="Equation.DSMT4">
              <p:embed/>
            </p:oleObj>
          </a:graphicData>
        </a:graphic>
      </p:graphicFrame>
      <p:sp>
        <p:nvSpPr>
          <p:cNvPr id="55310" name="Rectangle 14"/>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09" name="Object 13"/>
          <p:cNvGraphicFramePr>
            <a:graphicFrameLocks noChangeAspect="1"/>
          </p:cNvGraphicFramePr>
          <p:nvPr/>
        </p:nvGraphicFramePr>
        <p:xfrm>
          <a:off x="914400" y="4876800"/>
          <a:ext cx="3182938" cy="612775"/>
        </p:xfrm>
        <a:graphic>
          <a:graphicData uri="http://schemas.openxmlformats.org/presentationml/2006/ole">
            <p:oleObj spid="_x0000_s955399" name="Equation" r:id="rId10" imgW="1104900" imgH="215900" progId="Equation.DSMT4">
              <p:embed/>
            </p:oleObj>
          </a:graphicData>
        </a:graphic>
      </p:graphicFrame>
      <p:sp>
        <p:nvSpPr>
          <p:cNvPr id="55312" name="Rectangle 1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5311" name="Object 15"/>
          <p:cNvGraphicFramePr>
            <a:graphicFrameLocks noChangeAspect="1"/>
          </p:cNvGraphicFramePr>
          <p:nvPr/>
        </p:nvGraphicFramePr>
        <p:xfrm>
          <a:off x="914400" y="5867400"/>
          <a:ext cx="3352800" cy="612775"/>
        </p:xfrm>
        <a:graphic>
          <a:graphicData uri="http://schemas.openxmlformats.org/presentationml/2006/ole">
            <p:oleObj spid="_x0000_s955400" name="Equation" r:id="rId11" imgW="1168400" imgH="2159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529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PQuestion"/>
          <p:cNvSpPr>
            <a:spLocks noGrp="1" noChangeArrowheads="1"/>
          </p:cNvSpPr>
          <p:nvPr>
            <p:ph type="title"/>
          </p:nvPr>
        </p:nvSpPr>
        <p:spPr>
          <a:xfrm>
            <a:off x="457200" y="76200"/>
            <a:ext cx="8229600" cy="1220788"/>
          </a:xfrm>
        </p:spPr>
        <p:txBody>
          <a:bodyPr>
            <a:spAutoFit/>
          </a:bodyPr>
          <a:lstStyle/>
          <a:p>
            <a:r>
              <a:rPr lang="en-US" sz="2800"/>
              <a:t>For what value of the constant </a:t>
            </a:r>
            <a:r>
              <a:rPr lang="en-US" sz="2800" i="1"/>
              <a:t>c</a:t>
            </a:r>
            <a:r>
              <a:rPr lang="en-US" sz="2800"/>
              <a:t> is the function </a:t>
            </a:r>
            <a:r>
              <a:rPr lang="en-US" sz="2800" i="1"/>
              <a:t>f</a:t>
            </a:r>
            <a:r>
              <a:rPr lang="en-US" sz="2800"/>
              <a:t> continuous on</a:t>
            </a:r>
          </a:p>
        </p:txBody>
      </p:sp>
      <p:graphicFrame>
        <p:nvGraphicFramePr>
          <p:cNvPr id="32771" name="TPChart"/>
          <p:cNvGraphicFramePr>
            <a:graphicFrameLocks noChangeAspect="1"/>
          </p:cNvGraphicFramePr>
          <p:nvPr/>
        </p:nvGraphicFramePr>
        <p:xfrm>
          <a:off x="4572000" y="1714500"/>
          <a:ext cx="4572000" cy="5143500"/>
        </p:xfrm>
        <a:graphic>
          <a:graphicData uri="http://schemas.openxmlformats.org/presentationml/2006/ole">
            <p:oleObj spid="_x0000_s93186" name="Chart" r:id="rId5" imgW="4571989" imgH="5143584" progId="MSGraph.Chart.8">
              <p:embed followColorScheme="full"/>
            </p:oleObj>
          </a:graphicData>
        </a:graphic>
      </p:graphicFrame>
      <p:graphicFrame>
        <p:nvGraphicFramePr>
          <p:cNvPr id="32773" name="Object 5"/>
          <p:cNvGraphicFramePr>
            <a:graphicFrameLocks noChangeAspect="1"/>
          </p:cNvGraphicFramePr>
          <p:nvPr/>
        </p:nvGraphicFramePr>
        <p:xfrm>
          <a:off x="2819400" y="830263"/>
          <a:ext cx="1676400" cy="617537"/>
        </p:xfrm>
        <a:graphic>
          <a:graphicData uri="http://schemas.openxmlformats.org/presentationml/2006/ole">
            <p:oleObj spid="_x0000_s93187" name="Equation" r:id="rId6" imgW="520474" imgH="190417" progId="">
              <p:embed/>
            </p:oleObj>
          </a:graphicData>
        </a:graphic>
      </p:graphicFrame>
      <p:graphicFrame>
        <p:nvGraphicFramePr>
          <p:cNvPr id="32775" name="Object 7"/>
          <p:cNvGraphicFramePr>
            <a:graphicFrameLocks noChangeAspect="1"/>
          </p:cNvGraphicFramePr>
          <p:nvPr/>
        </p:nvGraphicFramePr>
        <p:xfrm>
          <a:off x="304800" y="1509713"/>
          <a:ext cx="4419600" cy="1055687"/>
        </p:xfrm>
        <a:graphic>
          <a:graphicData uri="http://schemas.openxmlformats.org/presentationml/2006/ole">
            <p:oleObj spid="_x0000_s93188" name="Equation" r:id="rId7" imgW="1663700" imgH="393700" progId="">
              <p:embed/>
            </p:oleObj>
          </a:graphicData>
        </a:graphic>
      </p:graphicFrame>
      <p:sp>
        <p:nvSpPr>
          <p:cNvPr id="32772" name="TPAnswers"/>
          <p:cNvSpPr>
            <a:spLocks noGrp="1" noChangeArrowheads="1"/>
          </p:cNvSpPr>
          <p:nvPr>
            <p:ph type="body" idx="1"/>
            <p:custDataLst>
              <p:tags r:id="rId3"/>
            </p:custDataLst>
          </p:nvPr>
        </p:nvSpPr>
        <p:spPr>
          <a:xfrm>
            <a:off x="457200" y="2819400"/>
            <a:ext cx="4114800" cy="2916238"/>
          </a:xfrm>
        </p:spPr>
        <p:txBody>
          <a:bodyPr>
            <a:spAutoFit/>
          </a:bodyPr>
          <a:lstStyle/>
          <a:p>
            <a:pPr marL="609600" indent="-609600">
              <a:buFontTx/>
              <a:buAutoNum type="arabicPeriod"/>
            </a:pPr>
            <a:r>
              <a:rPr lang="en-US"/>
              <a:t> </a:t>
            </a:r>
            <a:r>
              <a:rPr lang="en-US" i="1"/>
              <a:t>c </a:t>
            </a:r>
            <a:r>
              <a:rPr lang="en-US"/>
              <a:t>= 1</a:t>
            </a:r>
            <a:endParaRPr lang="en-US" i="1"/>
          </a:p>
          <a:p>
            <a:pPr marL="609600" indent="-609600">
              <a:buFontTx/>
              <a:buAutoNum type="arabicPeriod"/>
            </a:pPr>
            <a:r>
              <a:rPr lang="en-US"/>
              <a:t> </a:t>
            </a:r>
            <a:r>
              <a:rPr lang="en-US" i="1"/>
              <a:t>c </a:t>
            </a:r>
            <a:r>
              <a:rPr lang="en-US"/>
              <a:t>= 2</a:t>
            </a:r>
          </a:p>
          <a:p>
            <a:pPr marL="609600" indent="-609600">
              <a:buFontTx/>
              <a:buAutoNum type="arabicPeriod"/>
            </a:pPr>
            <a:r>
              <a:rPr lang="en-US"/>
              <a:t> </a:t>
            </a:r>
            <a:r>
              <a:rPr lang="en-US" i="1"/>
              <a:t>c </a:t>
            </a:r>
            <a:r>
              <a:rPr lang="en-US"/>
              <a:t>= 6</a:t>
            </a:r>
          </a:p>
          <a:p>
            <a:pPr marL="609600" indent="-609600">
              <a:buFontTx/>
              <a:buAutoNum type="arabicPeriod"/>
            </a:pPr>
            <a:r>
              <a:rPr lang="en-US"/>
              <a:t> </a:t>
            </a:r>
            <a:r>
              <a:rPr lang="en-US" i="1"/>
              <a:t>c </a:t>
            </a:r>
            <a:r>
              <a:rPr lang="en-US"/>
              <a:t>= -2</a:t>
            </a:r>
          </a:p>
          <a:p>
            <a:pPr marL="609600" indent="-609600">
              <a:buFontTx/>
              <a:buAutoNum type="arabicPeriod"/>
            </a:pPr>
            <a:r>
              <a:rPr lang="en-US"/>
              <a:t> </a:t>
            </a:r>
            <a:r>
              <a:rPr lang="en-US" i="1"/>
              <a:t>c </a:t>
            </a:r>
            <a:r>
              <a:rPr lang="en-US"/>
              <a:t>= 7</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771" grpId="0"/>
    </p:bldLst>
  </p:timing>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PQuestion"/>
          <p:cNvSpPr>
            <a:spLocks noGrp="1" noChangeArrowheads="1"/>
          </p:cNvSpPr>
          <p:nvPr>
            <p:ph type="title"/>
          </p:nvPr>
        </p:nvSpPr>
        <p:spPr>
          <a:xfrm>
            <a:off x="457200" y="49213"/>
            <a:ext cx="8229600" cy="1220787"/>
          </a:xfrm>
        </p:spPr>
        <p:txBody>
          <a:bodyPr>
            <a:spAutoFit/>
          </a:bodyPr>
          <a:lstStyle/>
          <a:p>
            <a:r>
              <a:rPr lang="en-US" sz="2800"/>
              <a:t>Solve the differential equation using the method of variation of parameters.</a:t>
            </a:r>
          </a:p>
        </p:txBody>
      </p:sp>
      <p:graphicFrame>
        <p:nvGraphicFramePr>
          <p:cNvPr id="56323" name="TPChart"/>
          <p:cNvGraphicFramePr>
            <a:graphicFrameLocks noChangeAspect="1"/>
          </p:cNvGraphicFramePr>
          <p:nvPr/>
        </p:nvGraphicFramePr>
        <p:xfrm>
          <a:off x="4953000" y="1828800"/>
          <a:ext cx="4191000" cy="5029200"/>
        </p:xfrm>
        <a:graphic>
          <a:graphicData uri="http://schemas.openxmlformats.org/presentationml/2006/ole">
            <p:oleObj spid="_x0000_s956418" name="Chart" r:id="rId5" imgW="4571989" imgH="5143584" progId="MSGraph.Chart.8">
              <p:embed followColorScheme="full"/>
            </p:oleObj>
          </a:graphicData>
        </a:graphic>
      </p:graphicFrame>
      <p:sp>
        <p:nvSpPr>
          <p:cNvPr id="56324" name="TPAnswers"/>
          <p:cNvSpPr>
            <a:spLocks noGrp="1" noChangeArrowheads="1"/>
          </p:cNvSpPr>
          <p:nvPr>
            <p:ph type="body" idx="1"/>
            <p:custDataLst>
              <p:tags r:id="rId3"/>
            </p:custDataLst>
          </p:nvPr>
        </p:nvSpPr>
        <p:spPr>
          <a:xfrm>
            <a:off x="381000" y="1752600"/>
            <a:ext cx="2057400" cy="4621213"/>
          </a:xfrm>
        </p:spPr>
        <p:txBody>
          <a:bodyPr>
            <a:spAutoFit/>
          </a:bodyPr>
          <a:lstStyle/>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p:txBody>
      </p:sp>
      <p:sp>
        <p:nvSpPr>
          <p:cNvPr id="56326"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5" name="Object 5"/>
          <p:cNvGraphicFramePr>
            <a:graphicFrameLocks noChangeAspect="1"/>
          </p:cNvGraphicFramePr>
          <p:nvPr/>
        </p:nvGraphicFramePr>
        <p:xfrm>
          <a:off x="4419600" y="762000"/>
          <a:ext cx="2057400" cy="625475"/>
        </p:xfrm>
        <a:graphic>
          <a:graphicData uri="http://schemas.openxmlformats.org/presentationml/2006/ole">
            <p:oleObj spid="_x0000_s956419" name="Equation" r:id="rId6" imgW="622300" imgH="190500" progId="Equation.DSMT4">
              <p:embed/>
            </p:oleObj>
          </a:graphicData>
        </a:graphic>
      </p:graphicFrame>
      <p:sp>
        <p:nvSpPr>
          <p:cNvPr id="56328" name="Rectangle 8"/>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7" name="Object 7"/>
          <p:cNvGraphicFramePr>
            <a:graphicFrameLocks noChangeAspect="1"/>
          </p:cNvGraphicFramePr>
          <p:nvPr/>
        </p:nvGraphicFramePr>
        <p:xfrm>
          <a:off x="822325" y="1600200"/>
          <a:ext cx="4127500" cy="796925"/>
        </p:xfrm>
        <a:graphic>
          <a:graphicData uri="http://schemas.openxmlformats.org/presentationml/2006/ole">
            <p:oleObj spid="_x0000_s956420" name="Equation" r:id="rId7" imgW="1688367" imgH="330057" progId="Equation.DSMT4">
              <p:embed/>
            </p:oleObj>
          </a:graphicData>
        </a:graphic>
      </p:graphicFrame>
      <p:sp>
        <p:nvSpPr>
          <p:cNvPr id="56330"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29" name="Object 9"/>
          <p:cNvGraphicFramePr>
            <a:graphicFrameLocks noChangeAspect="1"/>
          </p:cNvGraphicFramePr>
          <p:nvPr/>
        </p:nvGraphicFramePr>
        <p:xfrm>
          <a:off x="838200" y="2667000"/>
          <a:ext cx="4219575" cy="796925"/>
        </p:xfrm>
        <a:graphic>
          <a:graphicData uri="http://schemas.openxmlformats.org/presentationml/2006/ole">
            <p:oleObj spid="_x0000_s956421" name="Equation" r:id="rId8" imgW="1727200" imgH="330200" progId="Equation.DSMT4">
              <p:embed/>
            </p:oleObj>
          </a:graphicData>
        </a:graphic>
      </p:graphicFrame>
      <p:sp>
        <p:nvSpPr>
          <p:cNvPr id="56332" name="Rectangle 12"/>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1" name="Object 11"/>
          <p:cNvGraphicFramePr>
            <a:graphicFrameLocks noChangeAspect="1"/>
          </p:cNvGraphicFramePr>
          <p:nvPr/>
        </p:nvGraphicFramePr>
        <p:xfrm>
          <a:off x="838200" y="3657600"/>
          <a:ext cx="3902075" cy="796925"/>
        </p:xfrm>
        <a:graphic>
          <a:graphicData uri="http://schemas.openxmlformats.org/presentationml/2006/ole">
            <p:oleObj spid="_x0000_s956422" name="Equation" r:id="rId9" imgW="1600200" imgH="330200" progId="Equation.DSMT4">
              <p:embed/>
            </p:oleObj>
          </a:graphicData>
        </a:graphic>
      </p:graphicFrame>
      <p:sp>
        <p:nvSpPr>
          <p:cNvPr id="56334" name="Rectangle 14"/>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3" name="Object 13"/>
          <p:cNvGraphicFramePr>
            <a:graphicFrameLocks noChangeAspect="1"/>
          </p:cNvGraphicFramePr>
          <p:nvPr/>
        </p:nvGraphicFramePr>
        <p:xfrm>
          <a:off x="838200" y="4868863"/>
          <a:ext cx="1355725" cy="465137"/>
        </p:xfrm>
        <a:graphic>
          <a:graphicData uri="http://schemas.openxmlformats.org/presentationml/2006/ole">
            <p:oleObj spid="_x0000_s956423" name="Equation" r:id="rId10" imgW="558800" imgH="190500" progId="Equation.DSMT4">
              <p:embed/>
            </p:oleObj>
          </a:graphicData>
        </a:graphic>
      </p:graphicFrame>
      <p:sp>
        <p:nvSpPr>
          <p:cNvPr id="56336"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6335" name="Object 15"/>
          <p:cNvGraphicFramePr>
            <a:graphicFrameLocks noChangeAspect="1"/>
          </p:cNvGraphicFramePr>
          <p:nvPr/>
        </p:nvGraphicFramePr>
        <p:xfrm>
          <a:off x="815975" y="5715000"/>
          <a:ext cx="2841625" cy="796925"/>
        </p:xfrm>
        <a:graphic>
          <a:graphicData uri="http://schemas.openxmlformats.org/presentationml/2006/ole">
            <p:oleObj spid="_x0000_s956424" name="Equation" r:id="rId11" imgW="1168400" imgH="3302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6323" grpId="0"/>
    </p:bld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PQuestion"/>
          <p:cNvSpPr>
            <a:spLocks noGrp="1" noChangeArrowheads="1"/>
          </p:cNvSpPr>
          <p:nvPr>
            <p:ph type="title"/>
          </p:nvPr>
        </p:nvSpPr>
        <p:spPr>
          <a:xfrm>
            <a:off x="228600" y="14288"/>
            <a:ext cx="8686800" cy="1890712"/>
          </a:xfrm>
        </p:spPr>
        <p:txBody>
          <a:bodyPr>
            <a:spAutoFit/>
          </a:bodyPr>
          <a:lstStyle/>
          <a:p>
            <a:r>
              <a:rPr lang="en-US" sz="2000"/>
              <a:t>Suppose a spring has mass </a:t>
            </a:r>
            <a:r>
              <a:rPr lang="en-US" sz="2000" i="1"/>
              <a:t>M</a:t>
            </a:r>
            <a:r>
              <a:rPr lang="en-US" sz="2000"/>
              <a:t> and spring constant </a:t>
            </a:r>
            <a:r>
              <a:rPr lang="en-US" sz="2000" i="1"/>
              <a:t>k</a:t>
            </a:r>
            <a:r>
              <a:rPr lang="en-US" sz="2000"/>
              <a:t> and let                      . Suppose that the damping constant is so small that the damping force is negligible. If an external force                                    is applied (the applied frequency equals the natural frequency), use the method of undetermined coefficients to find the equation that describes the motion of the mass.</a:t>
            </a:r>
          </a:p>
        </p:txBody>
      </p:sp>
      <p:graphicFrame>
        <p:nvGraphicFramePr>
          <p:cNvPr id="58371" name="TPChart"/>
          <p:cNvGraphicFramePr>
            <a:graphicFrameLocks noChangeAspect="1"/>
          </p:cNvGraphicFramePr>
          <p:nvPr/>
        </p:nvGraphicFramePr>
        <p:xfrm>
          <a:off x="5486400" y="2362200"/>
          <a:ext cx="3657600" cy="4495800"/>
        </p:xfrm>
        <a:graphic>
          <a:graphicData uri="http://schemas.openxmlformats.org/presentationml/2006/ole">
            <p:oleObj spid="_x0000_s957442" name="Chart" r:id="rId5" imgW="4571989" imgH="5143584" progId="MSGraph.Chart.8">
              <p:embed followColorScheme="full"/>
            </p:oleObj>
          </a:graphicData>
        </a:graphic>
      </p:graphicFrame>
      <p:sp>
        <p:nvSpPr>
          <p:cNvPr id="58372" name="TPAnswers"/>
          <p:cNvSpPr>
            <a:spLocks noGrp="1" noChangeArrowheads="1"/>
          </p:cNvSpPr>
          <p:nvPr>
            <p:ph type="body" idx="1"/>
            <p:custDataLst>
              <p:tags r:id="rId3"/>
            </p:custDataLst>
          </p:nvPr>
        </p:nvSpPr>
        <p:spPr>
          <a:xfrm>
            <a:off x="228600" y="2133600"/>
            <a:ext cx="2057400" cy="4400550"/>
          </a:xfrm>
        </p:spPr>
        <p:txBody>
          <a:bodyPr>
            <a:spAutoFit/>
          </a:bodyPr>
          <a:lstStyle/>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a:p>
            <a:pPr marL="609600" indent="-609600">
              <a:spcAft>
                <a:spcPct val="150000"/>
              </a:spcAft>
              <a:buFontTx/>
              <a:buAutoNum type="arabicPeriod"/>
            </a:pPr>
            <a:r>
              <a:rPr lang="en-US" sz="2400"/>
              <a:t>x</a:t>
            </a:r>
          </a:p>
        </p:txBody>
      </p:sp>
      <p:sp>
        <p:nvSpPr>
          <p:cNvPr id="5837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3" name="Object 5"/>
          <p:cNvGraphicFramePr>
            <a:graphicFrameLocks noChangeAspect="1"/>
          </p:cNvGraphicFramePr>
          <p:nvPr/>
        </p:nvGraphicFramePr>
        <p:xfrm>
          <a:off x="7086600" y="152400"/>
          <a:ext cx="1600200" cy="525463"/>
        </p:xfrm>
        <a:graphic>
          <a:graphicData uri="http://schemas.openxmlformats.org/presentationml/2006/ole">
            <p:oleObj spid="_x0000_s957443" name="Equation" r:id="rId6" imgW="647700" imgH="215900" progId="Equation.DSMT4">
              <p:embed/>
            </p:oleObj>
          </a:graphicData>
        </a:graphic>
      </p:graphicFrame>
      <p:sp>
        <p:nvSpPr>
          <p:cNvPr id="5837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5" name="Object 7"/>
          <p:cNvGraphicFramePr>
            <a:graphicFrameLocks noChangeAspect="1"/>
          </p:cNvGraphicFramePr>
          <p:nvPr/>
        </p:nvGraphicFramePr>
        <p:xfrm>
          <a:off x="3733800" y="838200"/>
          <a:ext cx="2286000" cy="490538"/>
        </p:xfrm>
        <a:graphic>
          <a:graphicData uri="http://schemas.openxmlformats.org/presentationml/2006/ole">
            <p:oleObj spid="_x0000_s957444" name="Equation" r:id="rId7" imgW="990600" imgH="215900" progId="Equation.DSMT4">
              <p:embed/>
            </p:oleObj>
          </a:graphicData>
        </a:graphic>
      </p:graphicFrame>
      <p:sp>
        <p:nvSpPr>
          <p:cNvPr id="58378" name="Rectangle 10"/>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7" name="Object 9"/>
          <p:cNvGraphicFramePr>
            <a:graphicFrameLocks noChangeAspect="1"/>
          </p:cNvGraphicFramePr>
          <p:nvPr/>
        </p:nvGraphicFramePr>
        <p:xfrm>
          <a:off x="685800" y="2057400"/>
          <a:ext cx="3898900" cy="642938"/>
        </p:xfrm>
        <a:graphic>
          <a:graphicData uri="http://schemas.openxmlformats.org/presentationml/2006/ole">
            <p:oleObj spid="_x0000_s957445" name="Equation" r:id="rId8" imgW="1981200" imgH="330200" progId="Equation.DSMT4">
              <p:embed/>
            </p:oleObj>
          </a:graphicData>
        </a:graphic>
      </p:graphicFrame>
      <p:sp>
        <p:nvSpPr>
          <p:cNvPr id="58380"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79" name="Object 11"/>
          <p:cNvGraphicFramePr>
            <a:graphicFrameLocks noChangeAspect="1"/>
          </p:cNvGraphicFramePr>
          <p:nvPr/>
        </p:nvGraphicFramePr>
        <p:xfrm>
          <a:off x="685800" y="3048000"/>
          <a:ext cx="2208213" cy="719138"/>
        </p:xfrm>
        <a:graphic>
          <a:graphicData uri="http://schemas.openxmlformats.org/presentationml/2006/ole">
            <p:oleObj spid="_x0000_s957446" name="Equation" r:id="rId9" imgW="1117600" imgH="368300" progId="Equation.DSMT4">
              <p:embed/>
            </p:oleObj>
          </a:graphicData>
        </a:graphic>
      </p:graphicFrame>
      <p:sp>
        <p:nvSpPr>
          <p:cNvPr id="58382"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81" name="Object 13"/>
          <p:cNvGraphicFramePr>
            <a:graphicFrameLocks noChangeAspect="1"/>
          </p:cNvGraphicFramePr>
          <p:nvPr/>
        </p:nvGraphicFramePr>
        <p:xfrm>
          <a:off x="685800" y="4038600"/>
          <a:ext cx="4094163" cy="719138"/>
        </p:xfrm>
        <a:graphic>
          <a:graphicData uri="http://schemas.openxmlformats.org/presentationml/2006/ole">
            <p:oleObj spid="_x0000_s957447" name="Equation" r:id="rId10" imgW="2082800" imgH="368300" progId="Equation.DSMT4">
              <p:embed/>
            </p:oleObj>
          </a:graphicData>
        </a:graphic>
      </p:graphicFrame>
      <p:sp>
        <p:nvSpPr>
          <p:cNvPr id="58384" name="Rectangle 16"/>
          <p:cNvSpPr>
            <a:spLocks noChangeArrowheads="1"/>
          </p:cNvSpPr>
          <p:nvPr/>
        </p:nvSpPr>
        <p:spPr bwMode="auto">
          <a:xfrm>
            <a:off x="0" y="32654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83" name="Object 15"/>
          <p:cNvGraphicFramePr>
            <a:graphicFrameLocks noChangeAspect="1"/>
          </p:cNvGraphicFramePr>
          <p:nvPr/>
        </p:nvGraphicFramePr>
        <p:xfrm>
          <a:off x="685800" y="5029200"/>
          <a:ext cx="4799013" cy="642938"/>
        </p:xfrm>
        <a:graphic>
          <a:graphicData uri="http://schemas.openxmlformats.org/presentationml/2006/ole">
            <p:oleObj spid="_x0000_s957448" name="Equation" r:id="rId11" imgW="2438400" imgH="330200" progId="Equation.DSMT4">
              <p:embed/>
            </p:oleObj>
          </a:graphicData>
        </a:graphic>
      </p:graphicFrame>
      <p:sp>
        <p:nvSpPr>
          <p:cNvPr id="58386" name="Rectangle 18"/>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58385" name="Object 17"/>
          <p:cNvGraphicFramePr>
            <a:graphicFrameLocks noChangeAspect="1"/>
          </p:cNvGraphicFramePr>
          <p:nvPr/>
        </p:nvGraphicFramePr>
        <p:xfrm>
          <a:off x="685800" y="5943600"/>
          <a:ext cx="4800600" cy="719138"/>
        </p:xfrm>
        <a:graphic>
          <a:graphicData uri="http://schemas.openxmlformats.org/presentationml/2006/ole">
            <p:oleObj spid="_x0000_s957449" name="Equation" r:id="rId12" imgW="2438400" imgH="3683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8371" grpId="0"/>
    </p:bld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PAnswers"/>
          <p:cNvSpPr>
            <a:spLocks noGrp="1" noChangeArrowheads="1"/>
          </p:cNvSpPr>
          <p:nvPr>
            <p:ph type="body" idx="1"/>
            <p:custDataLst>
              <p:tags r:id="rId3"/>
            </p:custDataLst>
          </p:nvPr>
        </p:nvSpPr>
        <p:spPr>
          <a:xfrm>
            <a:off x="457200" y="1905000"/>
            <a:ext cx="2819400" cy="4621213"/>
          </a:xfrm>
        </p:spPr>
        <p:txBody>
          <a:bodyPr>
            <a:spAutoFit/>
          </a:bodyPr>
          <a:lstStyle/>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x</a:t>
            </a:r>
          </a:p>
          <a:p>
            <a:pPr marL="609600" indent="-609600">
              <a:spcAft>
                <a:spcPct val="120000"/>
              </a:spcAft>
              <a:buFontTx/>
              <a:buAutoNum type="arabicPeriod"/>
            </a:pPr>
            <a:r>
              <a:rPr lang="en-US" sz="2800"/>
              <a:t>no solution </a:t>
            </a:r>
          </a:p>
        </p:txBody>
      </p:sp>
      <p:sp>
        <p:nvSpPr>
          <p:cNvPr id="60418" name="TPQuestion"/>
          <p:cNvSpPr>
            <a:spLocks noGrp="1" noChangeArrowheads="1"/>
          </p:cNvSpPr>
          <p:nvPr>
            <p:ph type="title"/>
          </p:nvPr>
        </p:nvSpPr>
        <p:spPr>
          <a:xfrm>
            <a:off x="457200" y="76200"/>
            <a:ext cx="8229600" cy="1465263"/>
          </a:xfrm>
        </p:spPr>
        <p:txBody>
          <a:bodyPr>
            <a:spAutoFit/>
          </a:bodyPr>
          <a:lstStyle/>
          <a:p>
            <a:r>
              <a:rPr lang="en-US" sz="3600"/>
              <a:t>Solve the boundary-value problem, if possible.</a:t>
            </a:r>
          </a:p>
        </p:txBody>
      </p:sp>
      <p:graphicFrame>
        <p:nvGraphicFramePr>
          <p:cNvPr id="60419" name="TPChart"/>
          <p:cNvGraphicFramePr>
            <a:graphicFrameLocks noChangeAspect="1"/>
          </p:cNvGraphicFramePr>
          <p:nvPr/>
        </p:nvGraphicFramePr>
        <p:xfrm>
          <a:off x="4813300" y="1981200"/>
          <a:ext cx="4335463" cy="4876800"/>
        </p:xfrm>
        <a:graphic>
          <a:graphicData uri="http://schemas.openxmlformats.org/presentationml/2006/ole">
            <p:oleObj spid="_x0000_s958466" name="Chart" r:id="rId5" imgW="4571989" imgH="5143584" progId="MSGraph.Chart.8">
              <p:embed followColorScheme="full"/>
            </p:oleObj>
          </a:graphicData>
        </a:graphic>
      </p:graphicFrame>
      <p:sp>
        <p:nvSpPr>
          <p:cNvPr id="60422" name="Rectangle 6"/>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1" name="Object 5"/>
          <p:cNvGraphicFramePr>
            <a:graphicFrameLocks noChangeAspect="1"/>
          </p:cNvGraphicFramePr>
          <p:nvPr/>
        </p:nvGraphicFramePr>
        <p:xfrm>
          <a:off x="2438400" y="914400"/>
          <a:ext cx="5562600" cy="681038"/>
        </p:xfrm>
        <a:graphic>
          <a:graphicData uri="http://schemas.openxmlformats.org/presentationml/2006/ole">
            <p:oleObj spid="_x0000_s958467" name="Equation" r:id="rId6" imgW="1993900" imgH="241300" progId="Equation.DSMT4">
              <p:embed/>
            </p:oleObj>
          </a:graphicData>
        </a:graphic>
      </p:graphicFrame>
      <p:sp>
        <p:nvSpPr>
          <p:cNvPr id="60424" name="Rectangle 8"/>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3" name="Object 7"/>
          <p:cNvGraphicFramePr>
            <a:graphicFrameLocks noChangeAspect="1"/>
          </p:cNvGraphicFramePr>
          <p:nvPr/>
        </p:nvGraphicFramePr>
        <p:xfrm>
          <a:off x="892175" y="1752600"/>
          <a:ext cx="4017963" cy="849313"/>
        </p:xfrm>
        <a:graphic>
          <a:graphicData uri="http://schemas.openxmlformats.org/presentationml/2006/ole">
            <p:oleObj spid="_x0000_s958468" name="Equation" r:id="rId7" imgW="1625600" imgH="342900" progId="Equation.DSMT4">
              <p:embed/>
            </p:oleObj>
          </a:graphicData>
        </a:graphic>
      </p:graphicFrame>
      <p:sp>
        <p:nvSpPr>
          <p:cNvPr id="60426" name="Rectangle 10"/>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5" name="Object 9"/>
          <p:cNvGraphicFramePr>
            <a:graphicFrameLocks noChangeAspect="1"/>
          </p:cNvGraphicFramePr>
          <p:nvPr/>
        </p:nvGraphicFramePr>
        <p:xfrm>
          <a:off x="876300" y="2819400"/>
          <a:ext cx="4056063" cy="849313"/>
        </p:xfrm>
        <a:graphic>
          <a:graphicData uri="http://schemas.openxmlformats.org/presentationml/2006/ole">
            <p:oleObj spid="_x0000_s958469" name="Equation" r:id="rId8" imgW="1638300" imgH="342900" progId="Equation.DSMT4">
              <p:embed/>
            </p:oleObj>
          </a:graphicData>
        </a:graphic>
      </p:graphicFrame>
      <p:sp>
        <p:nvSpPr>
          <p:cNvPr id="60428"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7" name="Object 11"/>
          <p:cNvGraphicFramePr>
            <a:graphicFrameLocks noChangeAspect="1"/>
          </p:cNvGraphicFramePr>
          <p:nvPr/>
        </p:nvGraphicFramePr>
        <p:xfrm>
          <a:off x="914400" y="3810000"/>
          <a:ext cx="4056063" cy="849313"/>
        </p:xfrm>
        <a:graphic>
          <a:graphicData uri="http://schemas.openxmlformats.org/presentationml/2006/ole">
            <p:oleObj spid="_x0000_s958470" name="Equation" r:id="rId9" imgW="1638300" imgH="342900" progId="Equation.DSMT4">
              <p:embed/>
            </p:oleObj>
          </a:graphicData>
        </a:graphic>
      </p:graphicFrame>
      <p:sp>
        <p:nvSpPr>
          <p:cNvPr id="60430" name="Rectangle 14"/>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0429" name="Object 13"/>
          <p:cNvGraphicFramePr>
            <a:graphicFrameLocks noChangeAspect="1"/>
          </p:cNvGraphicFramePr>
          <p:nvPr/>
        </p:nvGraphicFramePr>
        <p:xfrm>
          <a:off x="914400" y="4800600"/>
          <a:ext cx="1981200" cy="942975"/>
        </p:xfrm>
        <a:graphic>
          <a:graphicData uri="http://schemas.openxmlformats.org/presentationml/2006/ole">
            <p:oleObj spid="_x0000_s958471" name="Equation" r:id="rId10" imgW="800100" imgH="3810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0419" grpId="0"/>
    </p:bld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PQuestion"/>
          <p:cNvSpPr>
            <a:spLocks noGrp="1" noChangeArrowheads="1"/>
          </p:cNvSpPr>
          <p:nvPr>
            <p:ph type="title"/>
          </p:nvPr>
        </p:nvSpPr>
        <p:spPr>
          <a:xfrm>
            <a:off x="457200" y="30163"/>
            <a:ext cx="8229600" cy="1341437"/>
          </a:xfrm>
        </p:spPr>
        <p:txBody>
          <a:bodyPr>
            <a:spAutoFit/>
          </a:bodyPr>
          <a:lstStyle/>
          <a:p>
            <a:r>
              <a:rPr lang="en-US" sz="3200"/>
              <a:t>Solve the differential equation using the method of variation of parameters.</a:t>
            </a:r>
          </a:p>
        </p:txBody>
      </p:sp>
      <p:graphicFrame>
        <p:nvGraphicFramePr>
          <p:cNvPr id="61443" name="TPChart"/>
          <p:cNvGraphicFramePr>
            <a:graphicFrameLocks noChangeAspect="1"/>
          </p:cNvGraphicFramePr>
          <p:nvPr/>
        </p:nvGraphicFramePr>
        <p:xfrm>
          <a:off x="5867400" y="1968500"/>
          <a:ext cx="3276600" cy="4356100"/>
        </p:xfrm>
        <a:graphic>
          <a:graphicData uri="http://schemas.openxmlformats.org/presentationml/2006/ole">
            <p:oleObj spid="_x0000_s959490" name="Chart" r:id="rId5" imgW="4571989" imgH="5143584" progId="MSGraph.Chart.8">
              <p:embed followColorScheme="full"/>
            </p:oleObj>
          </a:graphicData>
        </a:graphic>
      </p:graphicFrame>
      <p:sp>
        <p:nvSpPr>
          <p:cNvPr id="61444" name="TPAnswers"/>
          <p:cNvSpPr>
            <a:spLocks noGrp="1" noChangeArrowheads="1"/>
          </p:cNvSpPr>
          <p:nvPr>
            <p:ph type="body" idx="1"/>
            <p:custDataLst>
              <p:tags r:id="rId3"/>
            </p:custDataLst>
          </p:nvPr>
        </p:nvSpPr>
        <p:spPr>
          <a:xfrm>
            <a:off x="152400" y="2179638"/>
            <a:ext cx="1981200" cy="4449762"/>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61446" name="Rectangle 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5" name="Object 5"/>
          <p:cNvGraphicFramePr>
            <a:graphicFrameLocks noChangeAspect="1"/>
          </p:cNvGraphicFramePr>
          <p:nvPr/>
        </p:nvGraphicFramePr>
        <p:xfrm>
          <a:off x="533400" y="1231900"/>
          <a:ext cx="2895600" cy="825500"/>
        </p:xfrm>
        <a:graphic>
          <a:graphicData uri="http://schemas.openxmlformats.org/presentationml/2006/ole">
            <p:oleObj spid="_x0000_s959491" name="Equation" r:id="rId6" imgW="1206500" imgH="342900" progId="Equation.DSMT4">
              <p:embed/>
            </p:oleObj>
          </a:graphicData>
        </a:graphic>
      </p:graphicFrame>
      <p:sp>
        <p:nvSpPr>
          <p:cNvPr id="61448" name="Rectangle 8"/>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sp>
        <p:nvSpPr>
          <p:cNvPr id="61450" name="Rectangle 10"/>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sp>
        <p:nvSpPr>
          <p:cNvPr id="61452" name="Rectangle 12"/>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sp>
        <p:nvSpPr>
          <p:cNvPr id="61454" name="Rectangle 14"/>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sp>
        <p:nvSpPr>
          <p:cNvPr id="61456" name="Rectangle 1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1447" name="Object 7"/>
          <p:cNvGraphicFramePr>
            <a:graphicFrameLocks noChangeAspect="1"/>
          </p:cNvGraphicFramePr>
          <p:nvPr/>
        </p:nvGraphicFramePr>
        <p:xfrm>
          <a:off x="533400" y="2133600"/>
          <a:ext cx="2698750" cy="473075"/>
        </p:xfrm>
        <a:graphic>
          <a:graphicData uri="http://schemas.openxmlformats.org/presentationml/2006/ole">
            <p:oleObj spid="_x0000_s959492" name="Equation" r:id="rId7" imgW="1435100" imgH="254000" progId="Equation.DSMT4">
              <p:embed/>
            </p:oleObj>
          </a:graphicData>
        </a:graphic>
      </p:graphicFrame>
      <p:graphicFrame>
        <p:nvGraphicFramePr>
          <p:cNvPr id="61449" name="Object 9"/>
          <p:cNvGraphicFramePr>
            <a:graphicFrameLocks noChangeAspect="1"/>
          </p:cNvGraphicFramePr>
          <p:nvPr/>
        </p:nvGraphicFramePr>
        <p:xfrm>
          <a:off x="533400" y="3124200"/>
          <a:ext cx="5459413" cy="473075"/>
        </p:xfrm>
        <a:graphic>
          <a:graphicData uri="http://schemas.openxmlformats.org/presentationml/2006/ole">
            <p:oleObj spid="_x0000_s959493" name="Equation" r:id="rId8" imgW="2895600" imgH="254000" progId="Equation.DSMT4">
              <p:embed/>
            </p:oleObj>
          </a:graphicData>
        </a:graphic>
      </p:graphicFrame>
      <p:graphicFrame>
        <p:nvGraphicFramePr>
          <p:cNvPr id="61451" name="Object 11"/>
          <p:cNvGraphicFramePr>
            <a:graphicFrameLocks noChangeAspect="1"/>
          </p:cNvGraphicFramePr>
          <p:nvPr/>
        </p:nvGraphicFramePr>
        <p:xfrm>
          <a:off x="533400" y="4175125"/>
          <a:ext cx="4768850" cy="473075"/>
        </p:xfrm>
        <a:graphic>
          <a:graphicData uri="http://schemas.openxmlformats.org/presentationml/2006/ole">
            <p:oleObj spid="_x0000_s959494" name="Equation" r:id="rId9" imgW="2527300" imgH="254000" progId="Equation.DSMT4">
              <p:embed/>
            </p:oleObj>
          </a:graphicData>
        </a:graphic>
      </p:graphicFrame>
      <p:graphicFrame>
        <p:nvGraphicFramePr>
          <p:cNvPr id="61453" name="Object 13"/>
          <p:cNvGraphicFramePr>
            <a:graphicFrameLocks noChangeAspect="1"/>
          </p:cNvGraphicFramePr>
          <p:nvPr/>
        </p:nvGraphicFramePr>
        <p:xfrm>
          <a:off x="533400" y="5105400"/>
          <a:ext cx="3263900" cy="473075"/>
        </p:xfrm>
        <a:graphic>
          <a:graphicData uri="http://schemas.openxmlformats.org/presentationml/2006/ole">
            <p:oleObj spid="_x0000_s959495" name="Equation" r:id="rId10" imgW="1727200" imgH="254000" progId="Equation.DSMT4">
              <p:embed/>
            </p:oleObj>
          </a:graphicData>
        </a:graphic>
      </p:graphicFrame>
      <p:graphicFrame>
        <p:nvGraphicFramePr>
          <p:cNvPr id="61455" name="Object 15"/>
          <p:cNvGraphicFramePr>
            <a:graphicFrameLocks noChangeAspect="1"/>
          </p:cNvGraphicFramePr>
          <p:nvPr/>
        </p:nvGraphicFramePr>
        <p:xfrm>
          <a:off x="549275" y="6096000"/>
          <a:ext cx="5851525" cy="473075"/>
        </p:xfrm>
        <a:graphic>
          <a:graphicData uri="http://schemas.openxmlformats.org/presentationml/2006/ole">
            <p:oleObj spid="_x0000_s959496" name="Equation" r:id="rId11" imgW="3111500" imgH="25400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1443" grpId="0"/>
    </p:bldLst>
  </p:timing>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PQuestion"/>
          <p:cNvSpPr>
            <a:spLocks noGrp="1" noChangeArrowheads="1"/>
          </p:cNvSpPr>
          <p:nvPr>
            <p:ph type="title"/>
          </p:nvPr>
        </p:nvSpPr>
        <p:spPr>
          <a:xfrm>
            <a:off x="457200" y="77788"/>
            <a:ext cx="8229600" cy="1827212"/>
          </a:xfrm>
        </p:spPr>
        <p:txBody>
          <a:bodyPr>
            <a:spAutoFit/>
          </a:bodyPr>
          <a:lstStyle/>
          <a:p>
            <a:r>
              <a:rPr lang="en-US" sz="2400"/>
              <a:t>A spring with a mass of 2 kg has damping constant 8 and spring constant 80. Graph the position function of the mass at time </a:t>
            </a:r>
            <a:r>
              <a:rPr lang="en-US" sz="2400" i="1"/>
              <a:t>t</a:t>
            </a:r>
            <a:r>
              <a:rPr lang="en-US" sz="2400"/>
              <a:t> if it starts at the equilibrium position with a velocity of 2 m/s.</a:t>
            </a:r>
          </a:p>
        </p:txBody>
      </p:sp>
      <p:graphicFrame>
        <p:nvGraphicFramePr>
          <p:cNvPr id="62467" name="TPChart"/>
          <p:cNvGraphicFramePr>
            <a:graphicFrameLocks noChangeAspect="1"/>
          </p:cNvGraphicFramePr>
          <p:nvPr/>
        </p:nvGraphicFramePr>
        <p:xfrm>
          <a:off x="4876800" y="1828800"/>
          <a:ext cx="4267200" cy="5029200"/>
        </p:xfrm>
        <a:graphic>
          <a:graphicData uri="http://schemas.openxmlformats.org/presentationml/2006/ole">
            <p:oleObj spid="_x0000_s960514" name="Chart" r:id="rId5" imgW="4571989" imgH="5143584" progId="MSGraph.Chart.8">
              <p:embed followColorScheme="full"/>
            </p:oleObj>
          </a:graphicData>
        </a:graphic>
      </p:graphicFrame>
      <p:sp>
        <p:nvSpPr>
          <p:cNvPr id="62468" name="TPAnswers" hidden="1"/>
          <p:cNvSpPr>
            <a:spLocks noGrp="1" noChangeArrowheads="1"/>
          </p:cNvSpPr>
          <p:nvPr>
            <p:ph type="body" idx="1"/>
            <p:custDataLst>
              <p:tags r:id="rId3"/>
            </p:custDataLst>
          </p:nvPr>
        </p:nvSpPr>
        <p:spPr>
          <a:xfrm>
            <a:off x="228600" y="7010400"/>
            <a:ext cx="4114800" cy="712788"/>
          </a:xfrm>
        </p:spPr>
        <p:txBody>
          <a:bodyPr>
            <a:spAutoFit/>
          </a:bodyPr>
          <a:lstStyle/>
          <a:p>
            <a:pPr marL="609600" indent="-609600">
              <a:buFontTx/>
              <a:buAutoNum type="arabicPeriod"/>
            </a:pPr>
            <a:r>
              <a:rPr lang="en-US" sz="1200"/>
              <a:t>x</a:t>
            </a:r>
          </a:p>
          <a:p>
            <a:pPr marL="609600" indent="-609600">
              <a:buFontTx/>
              <a:buAutoNum type="arabicPeriod"/>
            </a:pPr>
            <a:r>
              <a:rPr lang="en-US" sz="1200"/>
              <a:t>x</a:t>
            </a:r>
          </a:p>
          <a:p>
            <a:pPr marL="609600" indent="-609600">
              <a:buFontTx/>
              <a:buAutoNum type="arabicPeriod"/>
            </a:pPr>
            <a:r>
              <a:rPr lang="en-US" sz="1200"/>
              <a:t>x</a:t>
            </a:r>
          </a:p>
        </p:txBody>
      </p:sp>
      <p:grpSp>
        <p:nvGrpSpPr>
          <p:cNvPr id="2" name="Picture Choice 1"/>
          <p:cNvGrpSpPr>
            <a:grpSpLocks/>
          </p:cNvGrpSpPr>
          <p:nvPr/>
        </p:nvGrpSpPr>
        <p:grpSpPr bwMode="auto">
          <a:xfrm>
            <a:off x="495300" y="1905000"/>
            <a:ext cx="2095500" cy="2286000"/>
            <a:chOff x="312" y="1200"/>
            <a:chExt cx="1320" cy="1440"/>
          </a:xfrm>
        </p:grpSpPr>
        <p:pic>
          <p:nvPicPr>
            <p:cNvPr id="62469" name="PSPic"/>
            <p:cNvPicPr>
              <a:picLocks noChangeAspect="1" noChangeArrowheads="1"/>
            </p:cNvPicPr>
            <p:nvPr/>
          </p:nvPicPr>
          <p:blipFill>
            <a:blip r:embed="rId6"/>
            <a:srcRect/>
            <a:stretch>
              <a:fillRect/>
            </a:stretch>
          </p:blipFill>
          <p:spPr bwMode="auto">
            <a:xfrm>
              <a:off x="432" y="1440"/>
              <a:ext cx="1200" cy="1200"/>
            </a:xfrm>
            <a:prstGeom prst="rect">
              <a:avLst/>
            </a:prstGeom>
            <a:noFill/>
            <a:ln w="9525">
              <a:noFill/>
              <a:miter lim="800000"/>
              <a:headEnd/>
              <a:tailEnd/>
            </a:ln>
          </p:spPr>
        </p:pic>
        <p:sp>
          <p:nvSpPr>
            <p:cNvPr id="62472" name="PSText"/>
            <p:cNvSpPr txBox="1">
              <a:spLocks noChangeArrowheads="1"/>
            </p:cNvSpPr>
            <p:nvPr/>
          </p:nvSpPr>
          <p:spPr bwMode="auto">
            <a:xfrm>
              <a:off x="432" y="1200"/>
              <a:ext cx="400" cy="240"/>
            </a:xfrm>
            <a:prstGeom prst="rect">
              <a:avLst/>
            </a:prstGeom>
            <a:noFill/>
            <a:ln w="9525">
              <a:noFill/>
              <a:miter lim="800000"/>
              <a:headEnd/>
              <a:tailEnd/>
            </a:ln>
            <a:effectLst/>
          </p:spPr>
          <p:txBody>
            <a:bodyPr/>
            <a:lstStyle/>
            <a:p>
              <a:r>
                <a:rPr lang="en-US" sz="2400"/>
                <a:t>1.</a:t>
              </a:r>
            </a:p>
          </p:txBody>
        </p:sp>
        <p:sp>
          <p:nvSpPr>
            <p:cNvPr id="62473" name="PSArrow"/>
            <p:cNvSpPr>
              <a:spLocks noChangeArrowheads="1"/>
            </p:cNvSpPr>
            <p:nvPr/>
          </p:nvSpPr>
          <p:spPr bwMode="auto">
            <a:xfrm>
              <a:off x="312" y="136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3086100" y="2971800"/>
            <a:ext cx="2095500" cy="2286000"/>
            <a:chOff x="1944" y="1872"/>
            <a:chExt cx="1320" cy="1440"/>
          </a:xfrm>
        </p:grpSpPr>
        <p:pic>
          <p:nvPicPr>
            <p:cNvPr id="62470" name="PSPic"/>
            <p:cNvPicPr>
              <a:picLocks noChangeAspect="1" noChangeArrowheads="1"/>
            </p:cNvPicPr>
            <p:nvPr/>
          </p:nvPicPr>
          <p:blipFill>
            <a:blip r:embed="rId7"/>
            <a:srcRect/>
            <a:stretch>
              <a:fillRect/>
            </a:stretch>
          </p:blipFill>
          <p:spPr bwMode="auto">
            <a:xfrm>
              <a:off x="2064" y="2112"/>
              <a:ext cx="1200" cy="1200"/>
            </a:xfrm>
            <a:prstGeom prst="rect">
              <a:avLst/>
            </a:prstGeom>
            <a:noFill/>
            <a:ln w="9525">
              <a:noFill/>
              <a:miter lim="800000"/>
              <a:headEnd/>
              <a:tailEnd/>
            </a:ln>
          </p:spPr>
        </p:pic>
        <p:sp>
          <p:nvSpPr>
            <p:cNvPr id="62475" name="PSText"/>
            <p:cNvSpPr txBox="1">
              <a:spLocks noChangeArrowheads="1"/>
            </p:cNvSpPr>
            <p:nvPr/>
          </p:nvSpPr>
          <p:spPr bwMode="auto">
            <a:xfrm>
              <a:off x="2064" y="1872"/>
              <a:ext cx="400" cy="240"/>
            </a:xfrm>
            <a:prstGeom prst="rect">
              <a:avLst/>
            </a:prstGeom>
            <a:noFill/>
            <a:ln w="9525">
              <a:noFill/>
              <a:miter lim="800000"/>
              <a:headEnd/>
              <a:tailEnd/>
            </a:ln>
            <a:effectLst/>
          </p:spPr>
          <p:txBody>
            <a:bodyPr/>
            <a:lstStyle/>
            <a:p>
              <a:r>
                <a:rPr lang="en-US" sz="2400"/>
                <a:t>2.</a:t>
              </a:r>
            </a:p>
          </p:txBody>
        </p:sp>
        <p:sp>
          <p:nvSpPr>
            <p:cNvPr id="62476" name="PSArrow"/>
            <p:cNvSpPr>
              <a:spLocks noChangeArrowheads="1"/>
            </p:cNvSpPr>
            <p:nvPr/>
          </p:nvSpPr>
          <p:spPr bwMode="auto">
            <a:xfrm>
              <a:off x="1944" y="2032"/>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571500" y="4419600"/>
            <a:ext cx="2095500" cy="2286000"/>
            <a:chOff x="360" y="2784"/>
            <a:chExt cx="1320" cy="1440"/>
          </a:xfrm>
        </p:grpSpPr>
        <p:pic>
          <p:nvPicPr>
            <p:cNvPr id="62471" name="PSPic"/>
            <p:cNvPicPr>
              <a:picLocks noChangeAspect="1" noChangeArrowheads="1"/>
            </p:cNvPicPr>
            <p:nvPr/>
          </p:nvPicPr>
          <p:blipFill>
            <a:blip r:embed="rId8"/>
            <a:srcRect/>
            <a:stretch>
              <a:fillRect/>
            </a:stretch>
          </p:blipFill>
          <p:spPr bwMode="auto">
            <a:xfrm>
              <a:off x="480" y="3024"/>
              <a:ext cx="1200" cy="1200"/>
            </a:xfrm>
            <a:prstGeom prst="rect">
              <a:avLst/>
            </a:prstGeom>
            <a:noFill/>
            <a:ln w="9525">
              <a:noFill/>
              <a:miter lim="800000"/>
              <a:headEnd/>
              <a:tailEnd/>
            </a:ln>
          </p:spPr>
        </p:pic>
        <p:sp>
          <p:nvSpPr>
            <p:cNvPr id="62478" name="PSText"/>
            <p:cNvSpPr txBox="1">
              <a:spLocks noChangeArrowheads="1"/>
            </p:cNvSpPr>
            <p:nvPr/>
          </p:nvSpPr>
          <p:spPr bwMode="auto">
            <a:xfrm>
              <a:off x="480" y="2784"/>
              <a:ext cx="400" cy="240"/>
            </a:xfrm>
            <a:prstGeom prst="rect">
              <a:avLst/>
            </a:prstGeom>
            <a:noFill/>
            <a:ln w="9525">
              <a:noFill/>
              <a:miter lim="800000"/>
              <a:headEnd/>
              <a:tailEnd/>
            </a:ln>
            <a:effectLst/>
          </p:spPr>
          <p:txBody>
            <a:bodyPr/>
            <a:lstStyle/>
            <a:p>
              <a:r>
                <a:rPr lang="en-US" sz="2400"/>
                <a:t>3.</a:t>
              </a:r>
            </a:p>
          </p:txBody>
        </p:sp>
        <p:sp>
          <p:nvSpPr>
            <p:cNvPr id="62479" name="PSArrow"/>
            <p:cNvSpPr>
              <a:spLocks noChangeArrowheads="1"/>
            </p:cNvSpPr>
            <p:nvPr/>
          </p:nvSpPr>
          <p:spPr bwMode="auto">
            <a:xfrm>
              <a:off x="360" y="2944"/>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2467" grpId="0"/>
    </p:bldLst>
  </p:timing>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PQuestion"/>
          <p:cNvSpPr>
            <a:spLocks noGrp="1" noChangeArrowheads="1"/>
          </p:cNvSpPr>
          <p:nvPr>
            <p:ph type="title"/>
          </p:nvPr>
        </p:nvSpPr>
        <p:spPr>
          <a:xfrm>
            <a:off x="457200" y="28575"/>
            <a:ext cx="8229600" cy="1647825"/>
          </a:xfrm>
        </p:spPr>
        <p:txBody>
          <a:bodyPr>
            <a:spAutoFit/>
          </a:bodyPr>
          <a:lstStyle/>
          <a:p>
            <a:r>
              <a:rPr lang="en-US" sz="2800"/>
              <a:t>A spring with a mass of 5 kg has damping constant 31 and spring constant 205. Find the damping constant that would produce critical damping.</a:t>
            </a:r>
          </a:p>
        </p:txBody>
      </p:sp>
      <p:graphicFrame>
        <p:nvGraphicFramePr>
          <p:cNvPr id="63491" name="TPChart"/>
          <p:cNvGraphicFramePr>
            <a:graphicFrameLocks noChangeAspect="1"/>
          </p:cNvGraphicFramePr>
          <p:nvPr/>
        </p:nvGraphicFramePr>
        <p:xfrm>
          <a:off x="4572000" y="1714500"/>
          <a:ext cx="4572000" cy="5143500"/>
        </p:xfrm>
        <a:graphic>
          <a:graphicData uri="http://schemas.openxmlformats.org/presentationml/2006/ole">
            <p:oleObj spid="_x0000_s961538" name="Chart" r:id="rId5" imgW="4571989" imgH="5143584" progId="MSGraph.Chart.8">
              <p:embed followColorScheme="full"/>
            </p:oleObj>
          </a:graphicData>
        </a:graphic>
      </p:graphicFrame>
      <p:sp>
        <p:nvSpPr>
          <p:cNvPr id="63492" name="TPAnswers" hidden="1"/>
          <p:cNvSpPr>
            <a:spLocks noGrp="1" noChangeArrowheads="1"/>
          </p:cNvSpPr>
          <p:nvPr>
            <p:ph type="body" idx="1"/>
            <p:custDataLst>
              <p:tags r:id="rId3"/>
            </p:custDataLst>
          </p:nvPr>
        </p:nvSpPr>
        <p:spPr>
          <a:xfrm>
            <a:off x="914400" y="7010400"/>
            <a:ext cx="1981200" cy="706438"/>
          </a:xfrm>
        </p:spPr>
        <p:txBody>
          <a:bodyPr>
            <a:spAutoFit/>
          </a:bodyPr>
          <a:lstStyle/>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a:p>
            <a:pPr marL="609600" indent="-609600">
              <a:buFontTx/>
              <a:buAutoNum type="arabicPeriod"/>
            </a:pPr>
            <a:r>
              <a:rPr lang="en-US" sz="700"/>
              <a:t>x</a:t>
            </a:r>
          </a:p>
        </p:txBody>
      </p:sp>
      <p:sp>
        <p:nvSpPr>
          <p:cNvPr id="6349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63496"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sp>
        <p:nvSpPr>
          <p:cNvPr id="63498" name="Rectangle 10"/>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sp>
        <p:nvSpPr>
          <p:cNvPr id="63500" name="Rectangle 12"/>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sp>
        <p:nvSpPr>
          <p:cNvPr id="63502" name="Rectangle 14"/>
          <p:cNvSpPr>
            <a:spLocks noChangeArrowheads="1"/>
          </p:cNvSpPr>
          <p:nvPr/>
        </p:nvSpPr>
        <p:spPr bwMode="auto">
          <a:xfrm>
            <a:off x="0" y="3325813"/>
            <a:ext cx="9144000" cy="0"/>
          </a:xfrm>
          <a:prstGeom prst="rect">
            <a:avLst/>
          </a:prstGeom>
          <a:noFill/>
          <a:ln w="9525">
            <a:noFill/>
            <a:miter lim="800000"/>
            <a:headEnd/>
            <a:tailEnd/>
          </a:ln>
          <a:effectLst/>
        </p:spPr>
        <p:txBody>
          <a:bodyPr wrap="none" anchor="ctr">
            <a:spAutoFit/>
          </a:bodyPr>
          <a:lstStyle/>
          <a:p>
            <a:endParaRPr lang="en-US"/>
          </a:p>
        </p:txBody>
      </p:sp>
      <p:grpSp>
        <p:nvGrpSpPr>
          <p:cNvPr id="2" name="Picture Choice 1"/>
          <p:cNvGrpSpPr>
            <a:grpSpLocks/>
          </p:cNvGrpSpPr>
          <p:nvPr/>
        </p:nvGrpSpPr>
        <p:grpSpPr bwMode="auto">
          <a:xfrm>
            <a:off x="457200" y="1981200"/>
            <a:ext cx="1538288" cy="1008063"/>
            <a:chOff x="360" y="1248"/>
            <a:chExt cx="969" cy="635"/>
          </a:xfrm>
        </p:grpSpPr>
        <p:graphicFrame>
          <p:nvGraphicFramePr>
            <p:cNvPr id="63493" name="PSPic"/>
            <p:cNvGraphicFramePr>
              <a:graphicFrameLocks noChangeAspect="1"/>
            </p:cNvGraphicFramePr>
            <p:nvPr/>
          </p:nvGraphicFramePr>
          <p:xfrm>
            <a:off x="480" y="1488"/>
            <a:ext cx="849" cy="395"/>
          </p:xfrm>
          <a:graphic>
            <a:graphicData uri="http://schemas.openxmlformats.org/presentationml/2006/ole">
              <p:oleObj spid="_x0000_s961543" name="Equation" r:id="rId6" imgW="457200" imgH="215900" progId="Equation.DSMT4">
                <p:embed/>
              </p:oleObj>
            </a:graphicData>
          </a:graphic>
        </p:graphicFrame>
        <p:sp>
          <p:nvSpPr>
            <p:cNvPr id="63503" name="PSText"/>
            <p:cNvSpPr txBox="1">
              <a:spLocks noChangeArrowheads="1"/>
            </p:cNvSpPr>
            <p:nvPr/>
          </p:nvSpPr>
          <p:spPr bwMode="auto">
            <a:xfrm>
              <a:off x="480" y="1248"/>
              <a:ext cx="400" cy="240"/>
            </a:xfrm>
            <a:prstGeom prst="rect">
              <a:avLst/>
            </a:prstGeom>
            <a:noFill/>
            <a:ln w="9525">
              <a:noFill/>
              <a:miter lim="800000"/>
              <a:headEnd/>
              <a:tailEnd/>
            </a:ln>
            <a:effectLst/>
          </p:spPr>
          <p:txBody>
            <a:bodyPr/>
            <a:lstStyle/>
            <a:p>
              <a:r>
                <a:rPr lang="en-US" sz="2400"/>
                <a:t>1.</a:t>
              </a:r>
            </a:p>
          </p:txBody>
        </p:sp>
        <p:sp>
          <p:nvSpPr>
            <p:cNvPr id="63504" name="PSArrow"/>
            <p:cNvSpPr>
              <a:spLocks noChangeArrowheads="1"/>
            </p:cNvSpPr>
            <p:nvPr/>
          </p:nvSpPr>
          <p:spPr bwMode="auto">
            <a:xfrm>
              <a:off x="36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3" name="Picture Choice 2"/>
          <p:cNvGrpSpPr>
            <a:grpSpLocks/>
          </p:cNvGrpSpPr>
          <p:nvPr/>
        </p:nvGrpSpPr>
        <p:grpSpPr bwMode="auto">
          <a:xfrm>
            <a:off x="2743200" y="1981200"/>
            <a:ext cx="1716088" cy="1008063"/>
            <a:chOff x="1800" y="1248"/>
            <a:chExt cx="1081" cy="635"/>
          </a:xfrm>
        </p:grpSpPr>
        <p:graphicFrame>
          <p:nvGraphicFramePr>
            <p:cNvPr id="63495" name="PSPic"/>
            <p:cNvGraphicFramePr>
              <a:graphicFrameLocks noChangeAspect="1"/>
            </p:cNvGraphicFramePr>
            <p:nvPr/>
          </p:nvGraphicFramePr>
          <p:xfrm>
            <a:off x="1920" y="1488"/>
            <a:ext cx="961" cy="395"/>
          </p:xfrm>
          <a:graphic>
            <a:graphicData uri="http://schemas.openxmlformats.org/presentationml/2006/ole">
              <p:oleObj spid="_x0000_s961542" name="Equation" r:id="rId7" imgW="520700" imgH="215900" progId="Equation.DSMT4">
                <p:embed/>
              </p:oleObj>
            </a:graphicData>
          </a:graphic>
        </p:graphicFrame>
        <p:sp>
          <p:nvSpPr>
            <p:cNvPr id="63506" name="PSText"/>
            <p:cNvSpPr txBox="1">
              <a:spLocks noChangeArrowheads="1"/>
            </p:cNvSpPr>
            <p:nvPr/>
          </p:nvSpPr>
          <p:spPr bwMode="auto">
            <a:xfrm>
              <a:off x="1920" y="1248"/>
              <a:ext cx="400" cy="240"/>
            </a:xfrm>
            <a:prstGeom prst="rect">
              <a:avLst/>
            </a:prstGeom>
            <a:noFill/>
            <a:ln w="9525">
              <a:noFill/>
              <a:miter lim="800000"/>
              <a:headEnd/>
              <a:tailEnd/>
            </a:ln>
            <a:effectLst/>
          </p:spPr>
          <p:txBody>
            <a:bodyPr/>
            <a:lstStyle/>
            <a:p>
              <a:r>
                <a:rPr lang="en-US" sz="2400"/>
                <a:t>2.</a:t>
              </a:r>
            </a:p>
          </p:txBody>
        </p:sp>
        <p:sp>
          <p:nvSpPr>
            <p:cNvPr id="63507" name="PSArrow"/>
            <p:cNvSpPr>
              <a:spLocks noChangeArrowheads="1"/>
            </p:cNvSpPr>
            <p:nvPr/>
          </p:nvSpPr>
          <p:spPr bwMode="auto">
            <a:xfrm>
              <a:off x="1800" y="140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4" name="Picture Choice 3"/>
          <p:cNvGrpSpPr>
            <a:grpSpLocks/>
          </p:cNvGrpSpPr>
          <p:nvPr/>
        </p:nvGrpSpPr>
        <p:grpSpPr bwMode="auto">
          <a:xfrm>
            <a:off x="1371600" y="3505200"/>
            <a:ext cx="1874838" cy="989013"/>
            <a:chOff x="936" y="2208"/>
            <a:chExt cx="1181" cy="623"/>
          </a:xfrm>
        </p:grpSpPr>
        <p:graphicFrame>
          <p:nvGraphicFramePr>
            <p:cNvPr id="63497" name="PSPic"/>
            <p:cNvGraphicFramePr>
              <a:graphicFrameLocks noChangeAspect="1"/>
            </p:cNvGraphicFramePr>
            <p:nvPr/>
          </p:nvGraphicFramePr>
          <p:xfrm>
            <a:off x="1056" y="2448"/>
            <a:ext cx="1061" cy="383"/>
          </p:xfrm>
          <a:graphic>
            <a:graphicData uri="http://schemas.openxmlformats.org/presentationml/2006/ole">
              <p:oleObj spid="_x0000_s961541" name="Equation" r:id="rId8" imgW="571500" imgH="203200" progId="Equation.DSMT4">
                <p:embed/>
              </p:oleObj>
            </a:graphicData>
          </a:graphic>
        </p:graphicFrame>
        <p:sp>
          <p:nvSpPr>
            <p:cNvPr id="63509" name="PSText"/>
            <p:cNvSpPr txBox="1">
              <a:spLocks noChangeArrowheads="1"/>
            </p:cNvSpPr>
            <p:nvPr/>
          </p:nvSpPr>
          <p:spPr bwMode="auto">
            <a:xfrm>
              <a:off x="1056" y="2208"/>
              <a:ext cx="400" cy="240"/>
            </a:xfrm>
            <a:prstGeom prst="rect">
              <a:avLst/>
            </a:prstGeom>
            <a:noFill/>
            <a:ln w="9525">
              <a:noFill/>
              <a:miter lim="800000"/>
              <a:headEnd/>
              <a:tailEnd/>
            </a:ln>
            <a:effectLst/>
          </p:spPr>
          <p:txBody>
            <a:bodyPr/>
            <a:lstStyle/>
            <a:p>
              <a:r>
                <a:rPr lang="en-US" sz="2400"/>
                <a:t>3.</a:t>
              </a:r>
            </a:p>
          </p:txBody>
        </p:sp>
        <p:sp>
          <p:nvSpPr>
            <p:cNvPr id="63510" name="PSArrow"/>
            <p:cNvSpPr>
              <a:spLocks noChangeArrowheads="1"/>
            </p:cNvSpPr>
            <p:nvPr/>
          </p:nvSpPr>
          <p:spPr bwMode="auto">
            <a:xfrm>
              <a:off x="936" y="2368"/>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5" name="Picture Choice 4"/>
          <p:cNvGrpSpPr>
            <a:grpSpLocks/>
          </p:cNvGrpSpPr>
          <p:nvPr/>
        </p:nvGrpSpPr>
        <p:grpSpPr bwMode="auto">
          <a:xfrm>
            <a:off x="457200" y="4953000"/>
            <a:ext cx="1697038" cy="989013"/>
            <a:chOff x="360" y="3120"/>
            <a:chExt cx="1069" cy="623"/>
          </a:xfrm>
        </p:grpSpPr>
        <p:graphicFrame>
          <p:nvGraphicFramePr>
            <p:cNvPr id="63499" name="PSPic"/>
            <p:cNvGraphicFramePr>
              <a:graphicFrameLocks noChangeAspect="1"/>
            </p:cNvGraphicFramePr>
            <p:nvPr/>
          </p:nvGraphicFramePr>
          <p:xfrm>
            <a:off x="480" y="3360"/>
            <a:ext cx="949" cy="383"/>
          </p:xfrm>
          <a:graphic>
            <a:graphicData uri="http://schemas.openxmlformats.org/presentationml/2006/ole">
              <p:oleObj spid="_x0000_s961540" name="Equation" r:id="rId9" imgW="507780" imgH="203112" progId="Equation.DSMT4">
                <p:embed/>
              </p:oleObj>
            </a:graphicData>
          </a:graphic>
        </p:graphicFrame>
        <p:sp>
          <p:nvSpPr>
            <p:cNvPr id="63512" name="PSText"/>
            <p:cNvSpPr txBox="1">
              <a:spLocks noChangeArrowheads="1"/>
            </p:cNvSpPr>
            <p:nvPr/>
          </p:nvSpPr>
          <p:spPr bwMode="auto">
            <a:xfrm>
              <a:off x="480" y="3120"/>
              <a:ext cx="400" cy="240"/>
            </a:xfrm>
            <a:prstGeom prst="rect">
              <a:avLst/>
            </a:prstGeom>
            <a:noFill/>
            <a:ln w="9525">
              <a:noFill/>
              <a:miter lim="800000"/>
              <a:headEnd/>
              <a:tailEnd/>
            </a:ln>
            <a:effectLst/>
          </p:spPr>
          <p:txBody>
            <a:bodyPr/>
            <a:lstStyle/>
            <a:p>
              <a:r>
                <a:rPr lang="en-US" sz="2400"/>
                <a:t>4.</a:t>
              </a:r>
            </a:p>
          </p:txBody>
        </p:sp>
        <p:sp>
          <p:nvSpPr>
            <p:cNvPr id="63513" name="PSArrow"/>
            <p:cNvSpPr>
              <a:spLocks noChangeArrowheads="1"/>
            </p:cNvSpPr>
            <p:nvPr/>
          </p:nvSpPr>
          <p:spPr bwMode="auto">
            <a:xfrm>
              <a:off x="36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grpSp>
        <p:nvGrpSpPr>
          <p:cNvPr id="6" name="Picture Choice 5"/>
          <p:cNvGrpSpPr>
            <a:grpSpLocks/>
          </p:cNvGrpSpPr>
          <p:nvPr/>
        </p:nvGrpSpPr>
        <p:grpSpPr bwMode="auto">
          <a:xfrm>
            <a:off x="2743200" y="4953000"/>
            <a:ext cx="1714500" cy="989013"/>
            <a:chOff x="1800" y="3120"/>
            <a:chExt cx="1080" cy="623"/>
          </a:xfrm>
        </p:grpSpPr>
        <p:graphicFrame>
          <p:nvGraphicFramePr>
            <p:cNvPr id="63501" name="PSPic"/>
            <p:cNvGraphicFramePr>
              <a:graphicFrameLocks noChangeAspect="1"/>
            </p:cNvGraphicFramePr>
            <p:nvPr/>
          </p:nvGraphicFramePr>
          <p:xfrm>
            <a:off x="1920" y="3360"/>
            <a:ext cx="960" cy="383"/>
          </p:xfrm>
          <a:graphic>
            <a:graphicData uri="http://schemas.openxmlformats.org/presentationml/2006/ole">
              <p:oleObj spid="_x0000_s961539" name="Equation" r:id="rId10" imgW="520474" imgH="203112" progId="Equation.DSMT4">
                <p:embed/>
              </p:oleObj>
            </a:graphicData>
          </a:graphic>
        </p:graphicFrame>
        <p:sp>
          <p:nvSpPr>
            <p:cNvPr id="63515" name="PSText"/>
            <p:cNvSpPr txBox="1">
              <a:spLocks noChangeArrowheads="1"/>
            </p:cNvSpPr>
            <p:nvPr/>
          </p:nvSpPr>
          <p:spPr bwMode="auto">
            <a:xfrm>
              <a:off x="1920" y="3120"/>
              <a:ext cx="400" cy="240"/>
            </a:xfrm>
            <a:prstGeom prst="rect">
              <a:avLst/>
            </a:prstGeom>
            <a:noFill/>
            <a:ln w="9525">
              <a:noFill/>
              <a:miter lim="800000"/>
              <a:headEnd/>
              <a:tailEnd/>
            </a:ln>
            <a:effectLst/>
          </p:spPr>
          <p:txBody>
            <a:bodyPr/>
            <a:lstStyle/>
            <a:p>
              <a:r>
                <a:rPr lang="en-US" sz="2400"/>
                <a:t>5.</a:t>
              </a:r>
            </a:p>
          </p:txBody>
        </p:sp>
        <p:sp>
          <p:nvSpPr>
            <p:cNvPr id="63516" name="PSArrow"/>
            <p:cNvSpPr>
              <a:spLocks noChangeArrowheads="1"/>
            </p:cNvSpPr>
            <p:nvPr/>
          </p:nvSpPr>
          <p:spPr bwMode="auto">
            <a:xfrm>
              <a:off x="1800" y="3280"/>
              <a:ext cx="120" cy="320"/>
            </a:xfrm>
            <a:prstGeom prst="curvedRightArrow">
              <a:avLst>
                <a:gd name="adj1" fmla="val 53333"/>
                <a:gd name="adj2" fmla="val 106667"/>
                <a:gd name="adj3" fmla="val 33333"/>
              </a:avLst>
            </a:prstGeom>
            <a:solidFill>
              <a:schemeClr val="accent1"/>
            </a:solidFill>
            <a:ln w="9525">
              <a:solidFill>
                <a:schemeClr val="tx1"/>
              </a:solidFill>
              <a:miter lim="800000"/>
              <a:headEnd/>
              <a:tailEnd/>
            </a:ln>
            <a:effectLst/>
          </p:spPr>
          <p:txBody>
            <a:bodyPr wrap="none" anchor="ctr"/>
            <a:lstStyle/>
            <a:p>
              <a:endParaRPr 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3491" grpId="0"/>
    </p:bld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PQuestion"/>
          <p:cNvSpPr>
            <a:spLocks noGrp="1" noChangeArrowheads="1"/>
          </p:cNvSpPr>
          <p:nvPr>
            <p:ph type="title"/>
          </p:nvPr>
        </p:nvSpPr>
        <p:spPr>
          <a:xfrm>
            <a:off x="457200" y="76200"/>
            <a:ext cx="8229600" cy="1827213"/>
          </a:xfrm>
        </p:spPr>
        <p:txBody>
          <a:bodyPr>
            <a:spAutoFit/>
          </a:bodyPr>
          <a:lstStyle/>
          <a:p>
            <a:r>
              <a:rPr lang="en-US" sz="2400"/>
              <a:t>A series circuit consists of a resistor </a:t>
            </a:r>
            <a:r>
              <a:rPr lang="en-US" sz="2400" i="1"/>
              <a:t>R</a:t>
            </a:r>
            <a:r>
              <a:rPr lang="en-US" sz="2400"/>
              <a:t> = 16</a:t>
            </a:r>
            <a:r>
              <a:rPr lang="el-GR" sz="2400">
                <a:cs typeface="Arial" charset="0"/>
              </a:rPr>
              <a:t>Ω</a:t>
            </a:r>
            <a:r>
              <a:rPr lang="en-US" sz="2400"/>
              <a:t>, an inductor with </a:t>
            </a:r>
            <a:r>
              <a:rPr lang="en-US" sz="2400" i="1"/>
              <a:t>L</a:t>
            </a:r>
            <a:r>
              <a:rPr lang="en-US" sz="2400"/>
              <a:t> = 2 H, a capacitor with </a:t>
            </a:r>
            <a:r>
              <a:rPr lang="en-US" sz="2400" i="1"/>
              <a:t>C</a:t>
            </a:r>
            <a:r>
              <a:rPr lang="en-US" sz="2400"/>
              <a:t> = 0.00625F, and a 12-V battery. If the initial charge is 0.001 C and the initial current is 0, find the current </a:t>
            </a:r>
            <a:r>
              <a:rPr lang="en-US" sz="2400" i="1"/>
              <a:t>I</a:t>
            </a:r>
            <a:r>
              <a:rPr lang="en-US" sz="2400"/>
              <a:t>(</a:t>
            </a:r>
            <a:r>
              <a:rPr lang="en-US" sz="2400" i="1"/>
              <a:t>t</a:t>
            </a:r>
            <a:r>
              <a:rPr lang="en-US" sz="2400"/>
              <a:t>) at time </a:t>
            </a:r>
            <a:r>
              <a:rPr lang="en-US" sz="2400" i="1"/>
              <a:t>t</a:t>
            </a:r>
            <a:r>
              <a:rPr lang="en-US" sz="2400"/>
              <a:t>.</a:t>
            </a:r>
          </a:p>
        </p:txBody>
      </p:sp>
      <p:graphicFrame>
        <p:nvGraphicFramePr>
          <p:cNvPr id="64515" name="TPChart"/>
          <p:cNvGraphicFramePr>
            <a:graphicFrameLocks noChangeAspect="1"/>
          </p:cNvGraphicFramePr>
          <p:nvPr/>
        </p:nvGraphicFramePr>
        <p:xfrm>
          <a:off x="5410200" y="2133600"/>
          <a:ext cx="3733800" cy="4724400"/>
        </p:xfrm>
        <a:graphic>
          <a:graphicData uri="http://schemas.openxmlformats.org/presentationml/2006/ole">
            <p:oleObj spid="_x0000_s962562" name="Chart" r:id="rId5" imgW="4571989" imgH="5143584" progId="MSGraph.Chart.8">
              <p:embed followColorScheme="full"/>
            </p:oleObj>
          </a:graphicData>
        </a:graphic>
      </p:graphicFrame>
      <p:sp>
        <p:nvSpPr>
          <p:cNvPr id="64516" name="TPAnswers"/>
          <p:cNvSpPr>
            <a:spLocks noGrp="1" noChangeArrowheads="1"/>
          </p:cNvSpPr>
          <p:nvPr>
            <p:ph type="body" idx="1"/>
            <p:custDataLst>
              <p:tags r:id="rId3"/>
            </p:custDataLst>
          </p:nvPr>
        </p:nvSpPr>
        <p:spPr>
          <a:xfrm>
            <a:off x="381000" y="2055813"/>
            <a:ext cx="2057400" cy="4449762"/>
          </a:xfrm>
        </p:spPr>
        <p:txBody>
          <a:bodyPr>
            <a:spAutoFit/>
          </a:bodyPr>
          <a:lstStyle/>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a:p>
            <a:pPr marL="609600" indent="-609600">
              <a:spcAft>
                <a:spcPct val="110000"/>
              </a:spcAft>
              <a:buFontTx/>
              <a:buAutoNum type="arabicPeriod"/>
            </a:pPr>
            <a:r>
              <a:rPr lang="en-US" sz="2800"/>
              <a:t>x</a:t>
            </a:r>
          </a:p>
        </p:txBody>
      </p:sp>
      <p:sp>
        <p:nvSpPr>
          <p:cNvPr id="64518" name="Rectangle 6"/>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17" name="Object 5"/>
          <p:cNvGraphicFramePr>
            <a:graphicFrameLocks noChangeAspect="1"/>
          </p:cNvGraphicFramePr>
          <p:nvPr/>
        </p:nvGraphicFramePr>
        <p:xfrm>
          <a:off x="892175" y="1981200"/>
          <a:ext cx="4468813" cy="706438"/>
        </p:xfrm>
        <a:graphic>
          <a:graphicData uri="http://schemas.openxmlformats.org/presentationml/2006/ole">
            <p:oleObj spid="_x0000_s962563" name="Equation" r:id="rId6" imgW="2311400" imgH="368300" progId="Equation.DSMT4">
              <p:embed/>
            </p:oleObj>
          </a:graphicData>
        </a:graphic>
      </p:graphicFrame>
      <p:sp>
        <p:nvSpPr>
          <p:cNvPr id="64520" name="Rectangle 8"/>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19" name="Object 7"/>
          <p:cNvGraphicFramePr>
            <a:graphicFrameLocks noChangeAspect="1"/>
          </p:cNvGraphicFramePr>
          <p:nvPr/>
        </p:nvGraphicFramePr>
        <p:xfrm>
          <a:off x="914400" y="3094038"/>
          <a:ext cx="2212975" cy="411162"/>
        </p:xfrm>
        <a:graphic>
          <a:graphicData uri="http://schemas.openxmlformats.org/presentationml/2006/ole">
            <p:oleObj spid="_x0000_s962564" name="Equation" r:id="rId7" imgW="1143000" imgH="215900" progId="Equation.DSMT4">
              <p:embed/>
            </p:oleObj>
          </a:graphicData>
        </a:graphic>
      </p:graphicFrame>
      <p:sp>
        <p:nvSpPr>
          <p:cNvPr id="64522" name="Rectangle 10"/>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21" name="Object 9"/>
          <p:cNvGraphicFramePr>
            <a:graphicFrameLocks noChangeAspect="1"/>
          </p:cNvGraphicFramePr>
          <p:nvPr/>
        </p:nvGraphicFramePr>
        <p:xfrm>
          <a:off x="914400" y="3941763"/>
          <a:ext cx="2035175" cy="706437"/>
        </p:xfrm>
        <a:graphic>
          <a:graphicData uri="http://schemas.openxmlformats.org/presentationml/2006/ole">
            <p:oleObj spid="_x0000_s962565" name="Equation" r:id="rId8" imgW="1054100" imgH="368300" progId="Equation.DSMT4">
              <p:embed/>
            </p:oleObj>
          </a:graphicData>
        </a:graphic>
      </p:graphicFrame>
      <p:sp>
        <p:nvSpPr>
          <p:cNvPr id="64524" name="Rectangle 12"/>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23" name="Object 11"/>
          <p:cNvGraphicFramePr>
            <a:graphicFrameLocks noChangeAspect="1"/>
          </p:cNvGraphicFramePr>
          <p:nvPr/>
        </p:nvGraphicFramePr>
        <p:xfrm>
          <a:off x="914400" y="4953000"/>
          <a:ext cx="1223963" cy="708025"/>
        </p:xfrm>
        <a:graphic>
          <a:graphicData uri="http://schemas.openxmlformats.org/presentationml/2006/ole">
            <p:oleObj spid="_x0000_s962566" name="Equation" r:id="rId9" imgW="634449" imgH="367981" progId="Equation.DSMT4">
              <p:embed/>
            </p:oleObj>
          </a:graphicData>
        </a:graphic>
      </p:graphicFrame>
      <p:sp>
        <p:nvSpPr>
          <p:cNvPr id="64526" name="Rectangle 14"/>
          <p:cNvSpPr>
            <a:spLocks noChangeArrowheads="1"/>
          </p:cNvSpPr>
          <p:nvPr/>
        </p:nvSpPr>
        <p:spPr bwMode="auto">
          <a:xfrm>
            <a:off x="0" y="32464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64525" name="Object 13"/>
          <p:cNvGraphicFramePr>
            <a:graphicFrameLocks noChangeAspect="1"/>
          </p:cNvGraphicFramePr>
          <p:nvPr/>
        </p:nvGraphicFramePr>
        <p:xfrm>
          <a:off x="892175" y="5943600"/>
          <a:ext cx="2994025" cy="706438"/>
        </p:xfrm>
        <a:graphic>
          <a:graphicData uri="http://schemas.openxmlformats.org/presentationml/2006/ole">
            <p:oleObj spid="_x0000_s962567" name="Equation" r:id="rId10" imgW="1548728" imgH="368140" progId="Equation.DSMT4">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45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PAnswers"/>
          <p:cNvSpPr>
            <a:spLocks noGrp="1" noChangeArrowheads="1"/>
          </p:cNvSpPr>
          <p:nvPr>
            <p:ph type="body" idx="1"/>
            <p:custDataLst>
              <p:tags r:id="rId3"/>
            </p:custDataLst>
          </p:nvPr>
        </p:nvSpPr>
        <p:spPr>
          <a:xfrm>
            <a:off x="457200" y="2590800"/>
            <a:ext cx="2057400" cy="3894138"/>
          </a:xfrm>
        </p:spPr>
        <p:txBody>
          <a:bodyPr>
            <a:spAutoFit/>
          </a:bodyPr>
          <a:lstStyle/>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a:p>
            <a:pPr marL="609600" indent="-609600">
              <a:spcAft>
                <a:spcPct val="50000"/>
              </a:spcAft>
              <a:buFontTx/>
              <a:buAutoNum type="arabicPeriod"/>
            </a:pPr>
            <a:r>
              <a:rPr lang="en-US"/>
              <a:t>x</a:t>
            </a:r>
          </a:p>
        </p:txBody>
      </p:sp>
      <p:sp>
        <p:nvSpPr>
          <p:cNvPr id="33794" name="TPQuestion"/>
          <p:cNvSpPr>
            <a:spLocks noGrp="1" noChangeArrowheads="1"/>
          </p:cNvSpPr>
          <p:nvPr>
            <p:ph type="title"/>
          </p:nvPr>
        </p:nvSpPr>
        <p:spPr>
          <a:xfrm>
            <a:off x="457200" y="-12700"/>
            <a:ext cx="8229600" cy="1465263"/>
          </a:xfrm>
        </p:spPr>
        <p:txBody>
          <a:bodyPr>
            <a:spAutoFit/>
          </a:bodyPr>
          <a:lstStyle/>
          <a:p>
            <a:r>
              <a:rPr lang="en-US" sz="3600"/>
              <a:t>Find a function </a:t>
            </a:r>
            <a:r>
              <a:rPr lang="en-US" sz="3600" i="1"/>
              <a:t>g</a:t>
            </a:r>
            <a:r>
              <a:rPr lang="en-US" sz="3600"/>
              <a:t> that agrees with </a:t>
            </a:r>
            <a:r>
              <a:rPr lang="en-US" sz="3600" i="1"/>
              <a:t>f</a:t>
            </a:r>
            <a:r>
              <a:rPr lang="en-US" sz="3600"/>
              <a:t>  for x </a:t>
            </a:r>
            <a:r>
              <a:rPr lang="en-US" sz="3600">
                <a:cs typeface="Arial" charset="0"/>
              </a:rPr>
              <a:t>≠ 25 </a:t>
            </a:r>
            <a:r>
              <a:rPr lang="en-US" sz="3600"/>
              <a:t>and is continuous on     .</a:t>
            </a:r>
          </a:p>
        </p:txBody>
      </p:sp>
      <p:graphicFrame>
        <p:nvGraphicFramePr>
          <p:cNvPr id="33795" name="TPChart"/>
          <p:cNvGraphicFramePr>
            <a:graphicFrameLocks noChangeAspect="1"/>
          </p:cNvGraphicFramePr>
          <p:nvPr/>
        </p:nvGraphicFramePr>
        <p:xfrm>
          <a:off x="4572000" y="1714500"/>
          <a:ext cx="4572000" cy="5143500"/>
        </p:xfrm>
        <a:graphic>
          <a:graphicData uri="http://schemas.openxmlformats.org/presentationml/2006/ole">
            <p:oleObj spid="_x0000_s94210" name="Chart" r:id="rId5" imgW="4571989" imgH="5143584" progId="MSGraph.Chart.8">
              <p:embed followColorScheme="full"/>
            </p:oleObj>
          </a:graphicData>
        </a:graphic>
      </p:graphicFrame>
      <p:graphicFrame>
        <p:nvGraphicFramePr>
          <p:cNvPr id="33797" name="Object 5"/>
          <p:cNvGraphicFramePr>
            <a:graphicFrameLocks noChangeAspect="1"/>
          </p:cNvGraphicFramePr>
          <p:nvPr/>
        </p:nvGraphicFramePr>
        <p:xfrm>
          <a:off x="6096000" y="838200"/>
          <a:ext cx="614363" cy="685800"/>
        </p:xfrm>
        <a:graphic>
          <a:graphicData uri="http://schemas.openxmlformats.org/presentationml/2006/ole">
            <p:oleObj spid="_x0000_s94211" name="Equation" r:id="rId6" imgW="139639" imgH="152334" progId="">
              <p:embed/>
            </p:oleObj>
          </a:graphicData>
        </a:graphic>
      </p:graphicFrame>
      <p:graphicFrame>
        <p:nvGraphicFramePr>
          <p:cNvPr id="33799" name="Object 7"/>
          <p:cNvGraphicFramePr>
            <a:graphicFrameLocks noChangeAspect="1"/>
          </p:cNvGraphicFramePr>
          <p:nvPr/>
        </p:nvGraphicFramePr>
        <p:xfrm>
          <a:off x="533400" y="1447800"/>
          <a:ext cx="2209800" cy="1028700"/>
        </p:xfrm>
        <a:graphic>
          <a:graphicData uri="http://schemas.openxmlformats.org/presentationml/2006/ole">
            <p:oleObj spid="_x0000_s94212" name="Equation" r:id="rId7" imgW="787400" imgH="368300" progId="">
              <p:embed/>
            </p:oleObj>
          </a:graphicData>
        </a:graphic>
      </p:graphicFrame>
      <p:graphicFrame>
        <p:nvGraphicFramePr>
          <p:cNvPr id="33801" name="Object 9"/>
          <p:cNvGraphicFramePr>
            <a:graphicFrameLocks noChangeAspect="1"/>
          </p:cNvGraphicFramePr>
          <p:nvPr/>
        </p:nvGraphicFramePr>
        <p:xfrm>
          <a:off x="1066800" y="2509838"/>
          <a:ext cx="1447800" cy="690562"/>
        </p:xfrm>
        <a:graphic>
          <a:graphicData uri="http://schemas.openxmlformats.org/presentationml/2006/ole">
            <p:oleObj spid="_x0000_s94213" name="Equation" r:id="rId8" imgW="685800" imgH="330200" progId="">
              <p:embed/>
            </p:oleObj>
          </a:graphicData>
        </a:graphic>
      </p:graphicFrame>
      <p:graphicFrame>
        <p:nvGraphicFramePr>
          <p:cNvPr id="33803" name="Object 11"/>
          <p:cNvGraphicFramePr>
            <a:graphicFrameLocks noChangeAspect="1"/>
          </p:cNvGraphicFramePr>
          <p:nvPr/>
        </p:nvGraphicFramePr>
        <p:xfrm>
          <a:off x="1092200" y="3348038"/>
          <a:ext cx="1574800" cy="690562"/>
        </p:xfrm>
        <a:graphic>
          <a:graphicData uri="http://schemas.openxmlformats.org/presentationml/2006/ole">
            <p:oleObj spid="_x0000_s94214" name="Equation" r:id="rId9" imgW="749300" imgH="330200" progId="">
              <p:embed/>
            </p:oleObj>
          </a:graphicData>
        </a:graphic>
      </p:graphicFrame>
      <p:graphicFrame>
        <p:nvGraphicFramePr>
          <p:cNvPr id="33805" name="Object 13"/>
          <p:cNvGraphicFramePr>
            <a:graphicFrameLocks noChangeAspect="1"/>
          </p:cNvGraphicFramePr>
          <p:nvPr/>
        </p:nvGraphicFramePr>
        <p:xfrm>
          <a:off x="1087438" y="4181475"/>
          <a:ext cx="1655762" cy="771525"/>
        </p:xfrm>
        <a:graphic>
          <a:graphicData uri="http://schemas.openxmlformats.org/presentationml/2006/ole">
            <p:oleObj spid="_x0000_s94215" name="Equation" r:id="rId10" imgW="787400" imgH="368300" progId="">
              <p:embed/>
            </p:oleObj>
          </a:graphicData>
        </a:graphic>
      </p:graphicFrame>
      <p:graphicFrame>
        <p:nvGraphicFramePr>
          <p:cNvPr id="33807" name="Object 15"/>
          <p:cNvGraphicFramePr>
            <a:graphicFrameLocks noChangeAspect="1"/>
          </p:cNvGraphicFramePr>
          <p:nvPr/>
        </p:nvGraphicFramePr>
        <p:xfrm>
          <a:off x="1066800" y="5021263"/>
          <a:ext cx="1641475" cy="769937"/>
        </p:xfrm>
        <a:graphic>
          <a:graphicData uri="http://schemas.openxmlformats.org/presentationml/2006/ole">
            <p:oleObj spid="_x0000_s94216" name="Equation" r:id="rId11" imgW="774364" imgH="368140" progId="">
              <p:embed/>
            </p:oleObj>
          </a:graphicData>
        </a:graphic>
      </p:graphicFrame>
      <p:graphicFrame>
        <p:nvGraphicFramePr>
          <p:cNvPr id="33809" name="Object 17"/>
          <p:cNvGraphicFramePr>
            <a:graphicFrameLocks noChangeAspect="1"/>
          </p:cNvGraphicFramePr>
          <p:nvPr/>
        </p:nvGraphicFramePr>
        <p:xfrm>
          <a:off x="1066800" y="5857875"/>
          <a:ext cx="1447800" cy="771525"/>
        </p:xfrm>
        <a:graphic>
          <a:graphicData uri="http://schemas.openxmlformats.org/presentationml/2006/ole">
            <p:oleObj spid="_x0000_s94217" name="Equation" r:id="rId12" imgW="685800" imgH="3683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379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PQuestion"/>
          <p:cNvSpPr>
            <a:spLocks noGrp="1" noChangeArrowheads="1"/>
          </p:cNvSpPr>
          <p:nvPr>
            <p:ph type="title"/>
          </p:nvPr>
        </p:nvSpPr>
        <p:spPr>
          <a:xfrm>
            <a:off x="457200" y="0"/>
            <a:ext cx="8229600" cy="1465263"/>
          </a:xfrm>
        </p:spPr>
        <p:txBody>
          <a:bodyPr>
            <a:spAutoFit/>
          </a:bodyPr>
          <a:lstStyle/>
          <a:p>
            <a:r>
              <a:rPr lang="en-US" sz="3600"/>
              <a:t>Which of the given functions is discontinuous? </a:t>
            </a:r>
          </a:p>
        </p:txBody>
      </p:sp>
      <p:graphicFrame>
        <p:nvGraphicFramePr>
          <p:cNvPr id="34819" name="TPChart"/>
          <p:cNvGraphicFramePr>
            <a:graphicFrameLocks noChangeAspect="1"/>
          </p:cNvGraphicFramePr>
          <p:nvPr/>
        </p:nvGraphicFramePr>
        <p:xfrm>
          <a:off x="4508500" y="1651000"/>
          <a:ext cx="4572000" cy="5143500"/>
        </p:xfrm>
        <a:graphic>
          <a:graphicData uri="http://schemas.openxmlformats.org/presentationml/2006/ole">
            <p:oleObj spid="_x0000_s95234" name="Chart" r:id="rId5" imgW="4571989" imgH="5143584" progId="MSGraph.Chart.8">
              <p:embed followColorScheme="full"/>
            </p:oleObj>
          </a:graphicData>
        </a:graphic>
      </p:graphicFrame>
      <p:sp>
        <p:nvSpPr>
          <p:cNvPr id="34820" name="TPAnswers"/>
          <p:cNvSpPr>
            <a:spLocks noGrp="1" noChangeArrowheads="1"/>
          </p:cNvSpPr>
          <p:nvPr>
            <p:ph type="body" idx="1"/>
            <p:custDataLst>
              <p:tags r:id="rId3"/>
            </p:custDataLst>
          </p:nvPr>
        </p:nvSpPr>
        <p:spPr>
          <a:xfrm>
            <a:off x="457200" y="2047875"/>
            <a:ext cx="4114800" cy="4429125"/>
          </a:xfrm>
        </p:spPr>
        <p:txBody>
          <a:bodyPr>
            <a:spAutoFit/>
          </a:bodyPr>
          <a:lstStyle/>
          <a:p>
            <a:pPr marL="609600" indent="-609600">
              <a:spcAft>
                <a:spcPct val="225000"/>
              </a:spcAft>
              <a:buFontTx/>
              <a:buAutoNum type="arabicPeriod"/>
            </a:pPr>
            <a:r>
              <a:rPr lang="en-US"/>
              <a:t>x</a:t>
            </a:r>
          </a:p>
          <a:p>
            <a:pPr marL="609600" indent="-609600">
              <a:spcAft>
                <a:spcPct val="225000"/>
              </a:spcAft>
              <a:buFontTx/>
              <a:buAutoNum type="arabicPeriod"/>
            </a:pPr>
            <a:r>
              <a:rPr lang="en-US"/>
              <a:t>x</a:t>
            </a:r>
          </a:p>
          <a:p>
            <a:pPr marL="609600" indent="-609600">
              <a:spcAft>
                <a:spcPct val="225000"/>
              </a:spcAft>
              <a:buFontTx/>
              <a:buAutoNum type="arabicPeriod"/>
            </a:pPr>
            <a:r>
              <a:rPr lang="en-US"/>
              <a:t>Both functions are continuous</a:t>
            </a:r>
          </a:p>
        </p:txBody>
      </p:sp>
      <p:pic>
        <p:nvPicPr>
          <p:cNvPr id="34821" name="Picture 5"/>
          <p:cNvPicPr>
            <a:picLocks noChangeAspect="1" noChangeArrowheads="1"/>
          </p:cNvPicPr>
          <p:nvPr/>
        </p:nvPicPr>
        <p:blipFill>
          <a:blip r:embed="rId6"/>
          <a:srcRect/>
          <a:stretch>
            <a:fillRect/>
          </a:stretch>
        </p:blipFill>
        <p:spPr bwMode="auto">
          <a:xfrm>
            <a:off x="990600" y="1514475"/>
            <a:ext cx="3411538" cy="1763713"/>
          </a:xfrm>
          <a:prstGeom prst="rect">
            <a:avLst/>
          </a:prstGeom>
          <a:solidFill>
            <a:schemeClr val="bg1"/>
          </a:solidFill>
          <a:ln w="9525">
            <a:noFill/>
            <a:miter lim="800000"/>
            <a:headEnd/>
            <a:tailEnd/>
          </a:ln>
        </p:spPr>
      </p:pic>
      <p:pic>
        <p:nvPicPr>
          <p:cNvPr id="34822" name="Picture 6"/>
          <p:cNvPicPr>
            <a:picLocks noChangeAspect="1" noChangeArrowheads="1"/>
          </p:cNvPicPr>
          <p:nvPr/>
        </p:nvPicPr>
        <p:blipFill>
          <a:blip r:embed="rId7"/>
          <a:srcRect/>
          <a:stretch>
            <a:fillRect/>
          </a:stretch>
        </p:blipFill>
        <p:spPr bwMode="auto">
          <a:xfrm>
            <a:off x="990600" y="3448050"/>
            <a:ext cx="3352800" cy="1504950"/>
          </a:xfrm>
          <a:prstGeom prst="rect">
            <a:avLst/>
          </a:prstGeom>
          <a:solidFill>
            <a:schemeClr val="bg1"/>
          </a:solidFill>
          <a:ln w="9525">
            <a:noFill/>
            <a:miter lim="800000"/>
            <a:headEnd/>
            <a:tailEnd/>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48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PQuestion"/>
          <p:cNvSpPr>
            <a:spLocks noGrp="1" noChangeArrowheads="1"/>
          </p:cNvSpPr>
          <p:nvPr>
            <p:ph type="title"/>
          </p:nvPr>
        </p:nvSpPr>
        <p:spPr>
          <a:xfrm>
            <a:off x="457200" y="328613"/>
            <a:ext cx="8229600" cy="1036637"/>
          </a:xfrm>
        </p:spPr>
        <p:txBody>
          <a:bodyPr>
            <a:spAutoFit/>
          </a:bodyPr>
          <a:lstStyle/>
          <a:p>
            <a:r>
              <a:rPr lang="en-US"/>
              <a:t>Find the limit. </a:t>
            </a:r>
          </a:p>
        </p:txBody>
      </p:sp>
      <p:graphicFrame>
        <p:nvGraphicFramePr>
          <p:cNvPr id="35843" name="TPChart"/>
          <p:cNvGraphicFramePr>
            <a:graphicFrameLocks noChangeAspect="1"/>
          </p:cNvGraphicFramePr>
          <p:nvPr/>
        </p:nvGraphicFramePr>
        <p:xfrm>
          <a:off x="4508500" y="1651000"/>
          <a:ext cx="4572000" cy="5143500"/>
        </p:xfrm>
        <a:graphic>
          <a:graphicData uri="http://schemas.openxmlformats.org/presentationml/2006/ole">
            <p:oleObj spid="_x0000_s96258" name="Chart" r:id="rId5" imgW="4571989" imgH="5143584" progId="MSGraph.Chart.8">
              <p:embed followColorScheme="full"/>
            </p:oleObj>
          </a:graphicData>
        </a:graphic>
      </p:graphicFrame>
      <p:graphicFrame>
        <p:nvGraphicFramePr>
          <p:cNvPr id="35845" name="Object 5"/>
          <p:cNvGraphicFramePr>
            <a:graphicFrameLocks noChangeAspect="1"/>
          </p:cNvGraphicFramePr>
          <p:nvPr/>
        </p:nvGraphicFramePr>
        <p:xfrm>
          <a:off x="609600" y="1447800"/>
          <a:ext cx="2438400" cy="1130300"/>
        </p:xfrm>
        <a:graphic>
          <a:graphicData uri="http://schemas.openxmlformats.org/presentationml/2006/ole">
            <p:oleObj spid="_x0000_s96259" name="Equation" r:id="rId6" imgW="825500" imgH="381000" progId="">
              <p:embed/>
            </p:oleObj>
          </a:graphicData>
        </a:graphic>
      </p:graphicFrame>
      <p:sp>
        <p:nvSpPr>
          <p:cNvPr id="35844" name="TPAnswers"/>
          <p:cNvSpPr>
            <a:spLocks noGrp="1" noChangeArrowheads="1"/>
          </p:cNvSpPr>
          <p:nvPr>
            <p:ph type="body" idx="1"/>
            <p:custDataLst>
              <p:tags r:id="rId3"/>
            </p:custDataLst>
          </p:nvPr>
        </p:nvSpPr>
        <p:spPr>
          <a:xfrm>
            <a:off x="457200" y="3027363"/>
            <a:ext cx="4114800" cy="2916237"/>
          </a:xfrm>
        </p:spPr>
        <p:txBody>
          <a:bodyPr>
            <a:spAutoFit/>
          </a:bodyPr>
          <a:lstStyle/>
          <a:p>
            <a:pPr marL="609600" indent="-609600">
              <a:buFontTx/>
              <a:buAutoNum type="arabicPeriod"/>
            </a:pPr>
            <a:r>
              <a:rPr lang="en-US">
                <a:cs typeface="Arial" charset="0"/>
              </a:rPr>
              <a:t>∞</a:t>
            </a:r>
          </a:p>
          <a:p>
            <a:pPr marL="609600" indent="-609600">
              <a:buFontTx/>
              <a:buAutoNum type="arabicPeriod"/>
            </a:pPr>
            <a:r>
              <a:rPr lang="en-US"/>
              <a:t>0</a:t>
            </a:r>
          </a:p>
          <a:p>
            <a:pPr marL="609600" indent="-609600">
              <a:buFontTx/>
              <a:buAutoNum type="arabicPeriod"/>
            </a:pPr>
            <a:r>
              <a:rPr lang="en-US"/>
              <a:t>-3</a:t>
            </a:r>
          </a:p>
          <a:p>
            <a:pPr marL="609600" indent="-609600">
              <a:buFontTx/>
              <a:buAutoNum type="arabicPeriod"/>
            </a:pPr>
            <a:r>
              <a:rPr lang="en-US"/>
              <a:t>3</a:t>
            </a:r>
          </a:p>
          <a:p>
            <a:pPr marL="609600" indent="-609600">
              <a:buFontTx/>
              <a:buAutoNum type="arabicPeriod"/>
            </a:pPr>
            <a:r>
              <a:rPr lang="en-US"/>
              <a:t>2</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584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PQuestion"/>
          <p:cNvSpPr>
            <a:spLocks noGrp="1" noChangeArrowheads="1"/>
          </p:cNvSpPr>
          <p:nvPr>
            <p:ph type="title"/>
          </p:nvPr>
        </p:nvSpPr>
        <p:spPr>
          <a:xfrm>
            <a:off x="457200" y="14288"/>
            <a:ext cx="8229600" cy="2195512"/>
          </a:xfrm>
        </p:spPr>
        <p:txBody>
          <a:bodyPr>
            <a:spAutoFit/>
          </a:bodyPr>
          <a:lstStyle/>
          <a:p>
            <a:pPr>
              <a:lnSpc>
                <a:spcPct val="125000"/>
              </a:lnSpc>
            </a:pPr>
            <a:r>
              <a:rPr lang="en-US" sz="2400"/>
              <a:t>The cost (in dollars) of producing </a:t>
            </a:r>
            <a:r>
              <a:rPr lang="en-US" sz="2400" i="1"/>
              <a:t>x</a:t>
            </a:r>
            <a:r>
              <a:rPr lang="en-US" sz="2400"/>
              <a:t> units of a certain commodity is                                                  Find the average rate of change with respect to </a:t>
            </a:r>
            <a:r>
              <a:rPr lang="en-US" sz="2400" i="1"/>
              <a:t>x</a:t>
            </a:r>
            <a:r>
              <a:rPr lang="en-US" sz="2400"/>
              <a:t> when the production level is changed from </a:t>
            </a:r>
            <a:r>
              <a:rPr lang="en-US" sz="2400" i="1"/>
              <a:t>x</a:t>
            </a:r>
            <a:r>
              <a:rPr lang="en-US" sz="2400"/>
              <a:t> = 102 to </a:t>
            </a:r>
            <a:r>
              <a:rPr lang="en-US" sz="2400" i="1"/>
              <a:t>x</a:t>
            </a:r>
            <a:r>
              <a:rPr lang="en-US" sz="2400"/>
              <a:t> = 118. </a:t>
            </a:r>
          </a:p>
        </p:txBody>
      </p:sp>
      <p:graphicFrame>
        <p:nvGraphicFramePr>
          <p:cNvPr id="37891" name="TPChart"/>
          <p:cNvGraphicFramePr>
            <a:graphicFrameLocks noChangeAspect="1"/>
          </p:cNvGraphicFramePr>
          <p:nvPr/>
        </p:nvGraphicFramePr>
        <p:xfrm>
          <a:off x="4876800" y="2286000"/>
          <a:ext cx="4064000" cy="4572000"/>
        </p:xfrm>
        <a:graphic>
          <a:graphicData uri="http://schemas.openxmlformats.org/presentationml/2006/ole">
            <p:oleObj spid="_x0000_s97282" name="Chart" r:id="rId5" imgW="4571989" imgH="5143584" progId="MSGraph.Chart.8">
              <p:embed followColorScheme="full"/>
            </p:oleObj>
          </a:graphicData>
        </a:graphic>
      </p:graphicFrame>
      <p:sp>
        <p:nvSpPr>
          <p:cNvPr id="37892" name="TPAnswers"/>
          <p:cNvSpPr>
            <a:spLocks noGrp="1" noChangeArrowheads="1"/>
          </p:cNvSpPr>
          <p:nvPr>
            <p:ph type="body" idx="1"/>
            <p:custDataLst>
              <p:tags r:id="rId3"/>
            </p:custDataLst>
          </p:nvPr>
        </p:nvSpPr>
        <p:spPr>
          <a:xfrm>
            <a:off x="457200" y="2570163"/>
            <a:ext cx="4114800" cy="2916237"/>
          </a:xfrm>
        </p:spPr>
        <p:txBody>
          <a:bodyPr>
            <a:spAutoFit/>
          </a:bodyPr>
          <a:lstStyle/>
          <a:p>
            <a:pPr marL="609600" indent="-609600">
              <a:buFontTx/>
              <a:buAutoNum type="arabicPeriod"/>
            </a:pPr>
            <a:r>
              <a:rPr lang="en-US"/>
              <a:t>29.6 </a:t>
            </a:r>
          </a:p>
          <a:p>
            <a:pPr marL="609600" indent="-609600">
              <a:buFontTx/>
              <a:buAutoNum type="arabicPeriod"/>
            </a:pPr>
            <a:r>
              <a:rPr lang="en-US"/>
              <a:t>19.6</a:t>
            </a:r>
          </a:p>
          <a:p>
            <a:pPr marL="609600" indent="-609600">
              <a:buFontTx/>
              <a:buAutoNum type="arabicPeriod"/>
            </a:pPr>
            <a:r>
              <a:rPr lang="en-US"/>
              <a:t>18.6</a:t>
            </a:r>
          </a:p>
          <a:p>
            <a:pPr marL="609600" indent="-609600">
              <a:buFontTx/>
              <a:buAutoNum type="arabicPeriod"/>
            </a:pPr>
            <a:r>
              <a:rPr lang="en-US"/>
              <a:t>26.6</a:t>
            </a:r>
          </a:p>
          <a:p>
            <a:pPr marL="609600" indent="-609600">
              <a:buFontTx/>
              <a:buAutoNum type="arabicPeriod"/>
            </a:pPr>
            <a:r>
              <a:rPr lang="en-US"/>
              <a:t>24.6</a:t>
            </a:r>
          </a:p>
        </p:txBody>
      </p:sp>
      <p:sp>
        <p:nvSpPr>
          <p:cNvPr id="37894"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7893" name="Object 5"/>
          <p:cNvGraphicFramePr>
            <a:graphicFrameLocks noChangeAspect="1"/>
          </p:cNvGraphicFramePr>
          <p:nvPr/>
        </p:nvGraphicFramePr>
        <p:xfrm>
          <a:off x="2438400" y="762000"/>
          <a:ext cx="4038600" cy="571500"/>
        </p:xfrm>
        <a:graphic>
          <a:graphicData uri="http://schemas.openxmlformats.org/presentationml/2006/ole">
            <p:oleObj spid="_x0000_s97283" name="Equation" r:id="rId6" imgW="1498600" imgH="215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789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PQuestion"/>
          <p:cNvSpPr>
            <a:spLocks noGrp="1" noChangeArrowheads="1"/>
          </p:cNvSpPr>
          <p:nvPr>
            <p:ph type="title"/>
          </p:nvPr>
        </p:nvSpPr>
        <p:spPr>
          <a:xfrm>
            <a:off x="457200" y="76200"/>
            <a:ext cx="8229600" cy="976313"/>
          </a:xfrm>
        </p:spPr>
        <p:txBody>
          <a:bodyPr>
            <a:spAutoFit/>
          </a:bodyPr>
          <a:lstStyle/>
          <a:p>
            <a:r>
              <a:rPr lang="en-US" sz="4000"/>
              <a:t>Evaluate the limit. </a:t>
            </a:r>
          </a:p>
        </p:txBody>
      </p:sp>
      <p:graphicFrame>
        <p:nvGraphicFramePr>
          <p:cNvPr id="38915" name="TPChart"/>
          <p:cNvGraphicFramePr>
            <a:graphicFrameLocks noChangeAspect="1"/>
          </p:cNvGraphicFramePr>
          <p:nvPr/>
        </p:nvGraphicFramePr>
        <p:xfrm>
          <a:off x="4508500" y="1651000"/>
          <a:ext cx="4572000" cy="5143500"/>
        </p:xfrm>
        <a:graphic>
          <a:graphicData uri="http://schemas.openxmlformats.org/presentationml/2006/ole">
            <p:oleObj spid="_x0000_s98306" name="Chart" r:id="rId5" imgW="4571989" imgH="5143584" progId="MSGraph.Chart.8">
              <p:embed followColorScheme="full"/>
            </p:oleObj>
          </a:graphicData>
        </a:graphic>
      </p:graphicFrame>
      <p:sp>
        <p:nvSpPr>
          <p:cNvPr id="38916" name="TPAnswers"/>
          <p:cNvSpPr>
            <a:spLocks noGrp="1" noChangeArrowheads="1"/>
          </p:cNvSpPr>
          <p:nvPr>
            <p:ph type="body" idx="1"/>
            <p:custDataLst>
              <p:tags r:id="rId3"/>
            </p:custDataLst>
          </p:nvPr>
        </p:nvSpPr>
        <p:spPr>
          <a:xfrm>
            <a:off x="457200" y="2463800"/>
            <a:ext cx="4114800" cy="3403600"/>
          </a:xfrm>
        </p:spPr>
        <p:txBody>
          <a:bodyPr>
            <a:spAutoFit/>
          </a:bodyPr>
          <a:lstStyle/>
          <a:p>
            <a:pPr marL="609600" indent="-609600">
              <a:buFontTx/>
              <a:buAutoNum type="arabicPeriod"/>
            </a:pPr>
            <a:r>
              <a:rPr lang="en-US"/>
              <a:t>2</a:t>
            </a:r>
          </a:p>
          <a:p>
            <a:pPr marL="609600" indent="-609600">
              <a:buFontTx/>
              <a:buAutoNum type="arabicPeriod"/>
            </a:pPr>
            <a:r>
              <a:rPr lang="en-US"/>
              <a:t>4</a:t>
            </a:r>
          </a:p>
          <a:p>
            <a:pPr marL="609600" indent="-609600">
              <a:buFontTx/>
              <a:buAutoNum type="arabicPeriod"/>
            </a:pPr>
            <a:r>
              <a:rPr lang="en-US"/>
              <a:t>- 2</a:t>
            </a:r>
          </a:p>
          <a:p>
            <a:pPr marL="609600" indent="-609600">
              <a:buFontTx/>
              <a:buAutoNum type="arabicPeriod"/>
            </a:pPr>
            <a:r>
              <a:rPr lang="en-US"/>
              <a:t>0</a:t>
            </a:r>
          </a:p>
          <a:p>
            <a:pPr marL="609600" indent="-609600">
              <a:buFontTx/>
              <a:buAutoNum type="arabicPeriod"/>
            </a:pPr>
            <a:r>
              <a:rPr lang="en-US"/>
              <a:t>The limit does not exist</a:t>
            </a:r>
          </a:p>
        </p:txBody>
      </p:sp>
      <p:sp>
        <p:nvSpPr>
          <p:cNvPr id="38918" name="Rectangle 6"/>
          <p:cNvSpPr>
            <a:spLocks noChangeArrowheads="1"/>
          </p:cNvSpPr>
          <p:nvPr/>
        </p:nvSpPr>
        <p:spPr bwMode="auto">
          <a:xfrm>
            <a:off x="0" y="33035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8917" name="Object 5"/>
          <p:cNvGraphicFramePr>
            <a:graphicFrameLocks noChangeAspect="1"/>
          </p:cNvGraphicFramePr>
          <p:nvPr/>
        </p:nvGraphicFramePr>
        <p:xfrm>
          <a:off x="609600" y="1143000"/>
          <a:ext cx="2819400" cy="1065213"/>
        </p:xfrm>
        <a:graphic>
          <a:graphicData uri="http://schemas.openxmlformats.org/presentationml/2006/ole">
            <p:oleObj spid="_x0000_s98307" name="Equation" r:id="rId6" imgW="660400" imgH="254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89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PQuestion"/>
          <p:cNvSpPr>
            <a:spLocks noGrp="1" noChangeArrowheads="1"/>
          </p:cNvSpPr>
          <p:nvPr>
            <p:ph type="title"/>
          </p:nvPr>
        </p:nvSpPr>
        <p:spPr>
          <a:xfrm>
            <a:off x="381000" y="61913"/>
            <a:ext cx="8686800" cy="1557337"/>
          </a:xfrm>
        </p:spPr>
        <p:txBody>
          <a:bodyPr>
            <a:spAutoFit/>
          </a:bodyPr>
          <a:lstStyle/>
          <a:p>
            <a:r>
              <a:rPr lang="en-US" sz="2600"/>
              <a:t>If a ball is thrown into the air with a velocity of 58 ft/s, its height (in feet) after </a:t>
            </a:r>
            <a:r>
              <a:rPr lang="en-US" sz="2600" i="1"/>
              <a:t>t</a:t>
            </a:r>
            <a:r>
              <a:rPr lang="en-US" sz="2600"/>
              <a:t> seconds is given by                           Find the velocity when </a:t>
            </a:r>
            <a:r>
              <a:rPr lang="en-US" sz="2600" i="1"/>
              <a:t>t</a:t>
            </a:r>
            <a:r>
              <a:rPr lang="en-US" sz="2600"/>
              <a:t> = 4. </a:t>
            </a:r>
          </a:p>
        </p:txBody>
      </p:sp>
      <p:graphicFrame>
        <p:nvGraphicFramePr>
          <p:cNvPr id="39939" name="TPChart"/>
          <p:cNvGraphicFramePr>
            <a:graphicFrameLocks noChangeAspect="1"/>
          </p:cNvGraphicFramePr>
          <p:nvPr/>
        </p:nvGraphicFramePr>
        <p:xfrm>
          <a:off x="4508500" y="1651000"/>
          <a:ext cx="4572000" cy="5143500"/>
        </p:xfrm>
        <a:graphic>
          <a:graphicData uri="http://schemas.openxmlformats.org/presentationml/2006/ole">
            <p:oleObj spid="_x0000_s99330" name="Chart" r:id="rId5" imgW="4571989" imgH="5143584" progId="MSGraph.Chart.8">
              <p:embed followColorScheme="full"/>
            </p:oleObj>
          </a:graphicData>
        </a:graphic>
      </p:graphicFrame>
      <p:sp>
        <p:nvSpPr>
          <p:cNvPr id="39940" name="TPAnswers"/>
          <p:cNvSpPr>
            <a:spLocks noGrp="1" noChangeArrowheads="1"/>
          </p:cNvSpPr>
          <p:nvPr>
            <p:ph type="body" idx="1"/>
            <p:custDataLst>
              <p:tags r:id="rId3"/>
            </p:custDataLst>
          </p:nvPr>
        </p:nvSpPr>
        <p:spPr>
          <a:xfrm>
            <a:off x="457200" y="2133600"/>
            <a:ext cx="4114800" cy="2916238"/>
          </a:xfrm>
        </p:spPr>
        <p:txBody>
          <a:bodyPr>
            <a:spAutoFit/>
          </a:bodyPr>
          <a:lstStyle/>
          <a:p>
            <a:pPr marL="609600" indent="-609600">
              <a:buFontTx/>
              <a:buAutoNum type="arabicPeriod"/>
            </a:pPr>
            <a:r>
              <a:rPr lang="en-US"/>
              <a:t>27ft/s</a:t>
            </a:r>
          </a:p>
          <a:p>
            <a:pPr marL="609600" indent="-609600">
              <a:buFontTx/>
              <a:buAutoNum type="arabicPeriod"/>
            </a:pPr>
            <a:r>
              <a:rPr lang="en-US"/>
              <a:t>30ft/s</a:t>
            </a:r>
          </a:p>
          <a:p>
            <a:pPr marL="609600" indent="-609600">
              <a:buFontTx/>
              <a:buAutoNum type="arabicPeriod"/>
            </a:pPr>
            <a:r>
              <a:rPr lang="en-US"/>
              <a:t>31ft/s</a:t>
            </a:r>
          </a:p>
          <a:p>
            <a:pPr marL="609600" indent="-609600">
              <a:buFontTx/>
              <a:buAutoNum type="arabicPeriod"/>
            </a:pPr>
            <a:r>
              <a:rPr lang="en-US"/>
              <a:t>25ft/s</a:t>
            </a:r>
          </a:p>
          <a:p>
            <a:pPr marL="609600" indent="-609600">
              <a:buFontTx/>
              <a:buAutoNum type="arabicPeriod"/>
            </a:pPr>
            <a:r>
              <a:rPr lang="en-US"/>
              <a:t>37ft/s</a:t>
            </a:r>
          </a:p>
        </p:txBody>
      </p:sp>
      <p:sp>
        <p:nvSpPr>
          <p:cNvPr id="39942" name="Rectangle 6"/>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39941" name="Object 5"/>
          <p:cNvGraphicFramePr>
            <a:graphicFrameLocks noChangeAspect="1"/>
          </p:cNvGraphicFramePr>
          <p:nvPr/>
        </p:nvGraphicFramePr>
        <p:xfrm>
          <a:off x="6629400" y="711200"/>
          <a:ext cx="2133600" cy="508000"/>
        </p:xfrm>
        <a:graphic>
          <a:graphicData uri="http://schemas.openxmlformats.org/presentationml/2006/ole">
            <p:oleObj spid="_x0000_s99331" name="Equation" r:id="rId6" imgW="800100" imgH="1905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99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PQuestion"/>
          <p:cNvSpPr>
            <a:spLocks noGrp="1" noChangeArrowheads="1"/>
          </p:cNvSpPr>
          <p:nvPr>
            <p:ph type="title"/>
          </p:nvPr>
        </p:nvSpPr>
        <p:spPr>
          <a:xfrm>
            <a:off x="457200" y="485775"/>
            <a:ext cx="8229600" cy="1647825"/>
          </a:xfrm>
        </p:spPr>
        <p:txBody>
          <a:bodyPr>
            <a:spAutoFit/>
          </a:bodyPr>
          <a:lstStyle/>
          <a:p>
            <a:r>
              <a:rPr lang="en-US" sz="2800"/>
              <a:t>Is there a number </a:t>
            </a:r>
            <a:r>
              <a:rPr lang="en-US" sz="2800" i="1"/>
              <a:t>a</a:t>
            </a:r>
            <a:r>
              <a:rPr lang="en-US" sz="2800"/>
              <a:t> such that                        exists?  If so, find the value of </a:t>
            </a:r>
            <a:r>
              <a:rPr lang="en-US" sz="2800" i="1"/>
              <a:t>a</a:t>
            </a:r>
            <a:r>
              <a:rPr lang="en-US" sz="2800"/>
              <a:t> and the value of the limit. </a:t>
            </a:r>
          </a:p>
        </p:txBody>
      </p:sp>
      <p:graphicFrame>
        <p:nvGraphicFramePr>
          <p:cNvPr id="40963" name="TPChart"/>
          <p:cNvGraphicFramePr>
            <a:graphicFrameLocks noChangeAspect="1"/>
          </p:cNvGraphicFramePr>
          <p:nvPr/>
        </p:nvGraphicFramePr>
        <p:xfrm>
          <a:off x="4572000" y="1714500"/>
          <a:ext cx="4572000" cy="5143500"/>
        </p:xfrm>
        <a:graphic>
          <a:graphicData uri="http://schemas.openxmlformats.org/presentationml/2006/ole">
            <p:oleObj spid="_x0000_s100354" name="Chart" r:id="rId5" imgW="4571989" imgH="5143584" progId="MSGraph.Chart.8">
              <p:embed followColorScheme="full"/>
            </p:oleObj>
          </a:graphicData>
        </a:graphic>
      </p:graphicFrame>
      <p:sp>
        <p:nvSpPr>
          <p:cNvPr id="40964" name="TPAnswers"/>
          <p:cNvSpPr>
            <a:spLocks noGrp="1" noChangeArrowheads="1"/>
          </p:cNvSpPr>
          <p:nvPr>
            <p:ph type="body" idx="1"/>
            <p:custDataLst>
              <p:tags r:id="rId3"/>
            </p:custDataLst>
          </p:nvPr>
        </p:nvSpPr>
        <p:spPr>
          <a:xfrm>
            <a:off x="457200" y="2286000"/>
            <a:ext cx="4114800" cy="2790825"/>
          </a:xfrm>
        </p:spPr>
        <p:txBody>
          <a:bodyPr>
            <a:spAutoFit/>
          </a:bodyPr>
          <a:lstStyle/>
          <a:p>
            <a:pPr marL="609600" indent="-609600">
              <a:buFontTx/>
              <a:buAutoNum type="arabicPeriod"/>
            </a:pPr>
            <a:r>
              <a:rPr lang="en-US" sz="2600"/>
              <a:t> </a:t>
            </a:r>
            <a:r>
              <a:rPr lang="en-US" sz="2600" i="1"/>
              <a:t>a</a:t>
            </a:r>
            <a:r>
              <a:rPr lang="en-US" sz="2600"/>
              <a:t>=14, limit equals 1.4</a:t>
            </a:r>
          </a:p>
          <a:p>
            <a:pPr marL="609600" indent="-609600">
              <a:buFontTx/>
              <a:buAutoNum type="arabicPeriod"/>
            </a:pPr>
            <a:r>
              <a:rPr lang="en-US" sz="2600"/>
              <a:t> </a:t>
            </a:r>
            <a:r>
              <a:rPr lang="en-US" sz="2600" i="1"/>
              <a:t>a</a:t>
            </a:r>
            <a:r>
              <a:rPr lang="en-US" sz="2600"/>
              <a:t>=17, limit equals 1.6</a:t>
            </a:r>
          </a:p>
          <a:p>
            <a:pPr marL="609600" indent="-609600">
              <a:buFontTx/>
              <a:buAutoNum type="arabicPeriod"/>
            </a:pPr>
            <a:r>
              <a:rPr lang="en-US" sz="2600"/>
              <a:t> </a:t>
            </a:r>
            <a:r>
              <a:rPr lang="en-US" sz="2600" i="1"/>
              <a:t>a</a:t>
            </a:r>
            <a:r>
              <a:rPr lang="en-US" sz="2600"/>
              <a:t>=28, limit equals 1.4</a:t>
            </a:r>
          </a:p>
          <a:p>
            <a:pPr marL="609600" indent="-609600">
              <a:buFontTx/>
              <a:buAutoNum type="arabicPeriod"/>
            </a:pPr>
            <a:r>
              <a:rPr lang="en-US" sz="2600"/>
              <a:t> </a:t>
            </a:r>
            <a:r>
              <a:rPr lang="en-US" sz="2600" i="1"/>
              <a:t>a</a:t>
            </a:r>
            <a:r>
              <a:rPr lang="en-US" sz="2600"/>
              <a:t>=28, limit equals 1.6</a:t>
            </a:r>
          </a:p>
          <a:p>
            <a:pPr marL="609600" indent="-609600">
              <a:buFontTx/>
              <a:buAutoNum type="arabicPeriod"/>
            </a:pPr>
            <a:r>
              <a:rPr lang="en-US" sz="2600"/>
              <a:t>There is no such number.</a:t>
            </a:r>
          </a:p>
        </p:txBody>
      </p:sp>
      <p:sp>
        <p:nvSpPr>
          <p:cNvPr id="40966" name="Rectangle 6"/>
          <p:cNvSpPr>
            <a:spLocks noChangeArrowheads="1"/>
          </p:cNvSpPr>
          <p:nvPr/>
        </p:nvSpPr>
        <p:spPr bwMode="auto">
          <a:xfrm>
            <a:off x="0" y="32385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0965" name="Object 5"/>
          <p:cNvGraphicFramePr>
            <a:graphicFrameLocks noChangeAspect="1"/>
          </p:cNvGraphicFramePr>
          <p:nvPr/>
        </p:nvGraphicFramePr>
        <p:xfrm>
          <a:off x="5334000" y="355600"/>
          <a:ext cx="2819400" cy="939800"/>
        </p:xfrm>
        <a:graphic>
          <a:graphicData uri="http://schemas.openxmlformats.org/presentationml/2006/ole">
            <p:oleObj spid="_x0000_s100355" name="Equation" r:id="rId6" imgW="1143000" imgH="3810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096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PQuestion"/>
          <p:cNvSpPr>
            <a:spLocks noGrp="1" noChangeArrowheads="1"/>
          </p:cNvSpPr>
          <p:nvPr>
            <p:ph type="title"/>
          </p:nvPr>
        </p:nvSpPr>
        <p:spPr>
          <a:xfrm>
            <a:off x="457200" y="182563"/>
            <a:ext cx="8229600" cy="1341437"/>
          </a:xfrm>
        </p:spPr>
        <p:txBody>
          <a:bodyPr>
            <a:spAutoFit/>
          </a:bodyPr>
          <a:lstStyle/>
          <a:p>
            <a:r>
              <a:rPr lang="en-US" sz="3200"/>
              <a:t>If                       , use the definition of a derivative to find          .</a:t>
            </a:r>
          </a:p>
        </p:txBody>
      </p:sp>
      <p:graphicFrame>
        <p:nvGraphicFramePr>
          <p:cNvPr id="41987" name="TPChart"/>
          <p:cNvGraphicFramePr>
            <a:graphicFrameLocks noChangeAspect="1"/>
          </p:cNvGraphicFramePr>
          <p:nvPr/>
        </p:nvGraphicFramePr>
        <p:xfrm>
          <a:off x="4508500" y="1651000"/>
          <a:ext cx="4572000" cy="5143500"/>
        </p:xfrm>
        <a:graphic>
          <a:graphicData uri="http://schemas.openxmlformats.org/presentationml/2006/ole">
            <p:oleObj spid="_x0000_s101378" name="Chart" r:id="rId5" imgW="4571989" imgH="5143584" progId="MSGraph.Chart.8">
              <p:embed followColorScheme="full"/>
            </p:oleObj>
          </a:graphicData>
        </a:graphic>
      </p:graphicFrame>
      <p:sp>
        <p:nvSpPr>
          <p:cNvPr id="41988" name="TPAnswers"/>
          <p:cNvSpPr>
            <a:spLocks noGrp="1" noChangeArrowheads="1"/>
          </p:cNvSpPr>
          <p:nvPr>
            <p:ph type="body" idx="1"/>
            <p:custDataLst>
              <p:tags r:id="rId3"/>
            </p:custDataLst>
          </p:nvPr>
        </p:nvSpPr>
        <p:spPr>
          <a:xfrm>
            <a:off x="457200" y="1763713"/>
            <a:ext cx="4114800" cy="4865687"/>
          </a:xfrm>
          <a:solidFill>
            <a:schemeClr val="bg1"/>
          </a:solidFill>
        </p:spPr>
        <p:txBody>
          <a:bodyPr>
            <a:spAutoFit/>
          </a:bodyPr>
          <a:lstStyle/>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x</a:t>
            </a:r>
          </a:p>
          <a:p>
            <a:pPr marL="609600" indent="-609600">
              <a:spcAft>
                <a:spcPct val="100000"/>
              </a:spcAft>
              <a:buFontTx/>
              <a:buAutoNum type="arabicPeriod"/>
            </a:pPr>
            <a:r>
              <a:rPr lang="en-US"/>
              <a:t>none of these</a:t>
            </a:r>
          </a:p>
        </p:txBody>
      </p:sp>
      <p:sp>
        <p:nvSpPr>
          <p:cNvPr id="41990" name="Rectangle 6"/>
          <p:cNvSpPr>
            <a:spLocks noChangeArrowheads="1"/>
          </p:cNvSpPr>
          <p:nvPr/>
        </p:nvSpPr>
        <p:spPr bwMode="auto">
          <a:xfrm>
            <a:off x="0" y="33226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89" name="Object 5"/>
          <p:cNvGraphicFramePr>
            <a:graphicFrameLocks noChangeAspect="1"/>
          </p:cNvGraphicFramePr>
          <p:nvPr/>
        </p:nvGraphicFramePr>
        <p:xfrm>
          <a:off x="990600" y="419100"/>
          <a:ext cx="2438400" cy="647700"/>
        </p:xfrm>
        <a:graphic>
          <a:graphicData uri="http://schemas.openxmlformats.org/presentationml/2006/ole">
            <p:oleObj spid="_x0000_s101379" name="Equation" r:id="rId6" imgW="800447" imgH="215994" progId="">
              <p:embed/>
            </p:oleObj>
          </a:graphicData>
        </a:graphic>
      </p:graphicFrame>
      <p:sp>
        <p:nvSpPr>
          <p:cNvPr id="41992" name="Rectangle 8"/>
          <p:cNvSpPr>
            <a:spLocks noChangeArrowheads="1"/>
          </p:cNvSpPr>
          <p:nvPr/>
        </p:nvSpPr>
        <p:spPr bwMode="auto">
          <a:xfrm>
            <a:off x="0" y="33337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1" name="Object 7"/>
          <p:cNvGraphicFramePr>
            <a:graphicFrameLocks noChangeAspect="1"/>
          </p:cNvGraphicFramePr>
          <p:nvPr/>
        </p:nvGraphicFramePr>
        <p:xfrm>
          <a:off x="3657600" y="990600"/>
          <a:ext cx="990600" cy="588963"/>
        </p:xfrm>
        <a:graphic>
          <a:graphicData uri="http://schemas.openxmlformats.org/presentationml/2006/ole">
            <p:oleObj spid="_x0000_s101380" name="Equation" r:id="rId7" imgW="317087" imgH="190252" progId="">
              <p:embed/>
            </p:oleObj>
          </a:graphicData>
        </a:graphic>
      </p:graphicFrame>
      <p:sp>
        <p:nvSpPr>
          <p:cNvPr id="41994" name="Rectangle 10"/>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3" name="Object 9"/>
          <p:cNvGraphicFramePr>
            <a:graphicFrameLocks noChangeAspect="1"/>
          </p:cNvGraphicFramePr>
          <p:nvPr/>
        </p:nvGraphicFramePr>
        <p:xfrm>
          <a:off x="990600" y="1600200"/>
          <a:ext cx="3095625" cy="898525"/>
        </p:xfrm>
        <a:graphic>
          <a:graphicData uri="http://schemas.openxmlformats.org/presentationml/2006/ole">
            <p:oleObj spid="_x0000_s101381" name="Equation" r:id="rId8" imgW="1181100" imgH="342900" progId="">
              <p:embed/>
            </p:oleObj>
          </a:graphicData>
        </a:graphic>
      </p:graphicFrame>
      <p:sp>
        <p:nvSpPr>
          <p:cNvPr id="41996" name="Rectangle 12"/>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5" name="Object 11"/>
          <p:cNvGraphicFramePr>
            <a:graphicFrameLocks noChangeAspect="1"/>
          </p:cNvGraphicFramePr>
          <p:nvPr/>
        </p:nvGraphicFramePr>
        <p:xfrm>
          <a:off x="990600" y="2590800"/>
          <a:ext cx="2952750" cy="898525"/>
        </p:xfrm>
        <a:graphic>
          <a:graphicData uri="http://schemas.openxmlformats.org/presentationml/2006/ole">
            <p:oleObj spid="_x0000_s101382" name="Equation" r:id="rId9" imgW="1129810" imgH="342751" progId="">
              <p:embed/>
            </p:oleObj>
          </a:graphicData>
        </a:graphic>
      </p:graphicFrame>
      <p:sp>
        <p:nvSpPr>
          <p:cNvPr id="41998" name="Rectangle 14"/>
          <p:cNvSpPr>
            <a:spLocks noChangeArrowheads="1"/>
          </p:cNvSpPr>
          <p:nvPr/>
        </p:nvSpPr>
        <p:spPr bwMode="auto">
          <a:xfrm>
            <a:off x="0" y="330676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7" name="Object 13"/>
          <p:cNvGraphicFramePr>
            <a:graphicFrameLocks noChangeAspect="1"/>
          </p:cNvGraphicFramePr>
          <p:nvPr/>
        </p:nvGraphicFramePr>
        <p:xfrm>
          <a:off x="990600" y="3810000"/>
          <a:ext cx="2540000" cy="641350"/>
        </p:xfrm>
        <a:graphic>
          <a:graphicData uri="http://schemas.openxmlformats.org/presentationml/2006/ole">
            <p:oleObj spid="_x0000_s101383" name="Equation" r:id="rId10" imgW="965200" imgH="241300" progId="">
              <p:embed/>
            </p:oleObj>
          </a:graphicData>
        </a:graphic>
      </p:graphicFrame>
      <p:sp>
        <p:nvSpPr>
          <p:cNvPr id="42000" name="Rectangle 16"/>
          <p:cNvSpPr>
            <a:spLocks noChangeArrowheads="1"/>
          </p:cNvSpPr>
          <p:nvPr/>
        </p:nvSpPr>
        <p:spPr bwMode="auto">
          <a:xfrm>
            <a:off x="0" y="325755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1999" name="Object 15"/>
          <p:cNvGraphicFramePr>
            <a:graphicFrameLocks noChangeAspect="1"/>
          </p:cNvGraphicFramePr>
          <p:nvPr/>
        </p:nvGraphicFramePr>
        <p:xfrm>
          <a:off x="990600" y="4800600"/>
          <a:ext cx="2895600" cy="898525"/>
        </p:xfrm>
        <a:graphic>
          <a:graphicData uri="http://schemas.openxmlformats.org/presentationml/2006/ole">
            <p:oleObj spid="_x0000_s101384" name="Equation" r:id="rId11" imgW="1104900" imgH="342900" progId="">
              <p:embed/>
            </p:oleObj>
          </a:graphicData>
        </a:graphic>
      </p:graphicFrame>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1987"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EGUID" val="60B21FC27EF84397AE6BC5B9EEFEEF7D"/>
  <p:tag name="SLIDEID" val="60B21FC27EF84397AE6BC5B9EEFEEF7D"/>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 Find the domain of the function.  "/>
  <p:tag name="ANSWERSALIAS" val="Choice One|smicln|Choice Two|smicln|Choice Three|smicln|Choice Four|smicln|Choice Five"/>
  <p:tag name="PICTURESLIDE" val="True"/>
</p:tagLst>
</file>

<file path=ppt/tags/tag10.xml><?xml version="1.0" encoding="utf-8"?>
<p:tagLst xmlns:a="http://schemas.openxmlformats.org/drawingml/2006/main" xmlns:r="http://schemas.openxmlformats.org/officeDocument/2006/relationships" xmlns:p="http://schemas.openxmlformats.org/presentationml/2006/main">
  <p:tag name="TEXTLENGTH" val="36"/>
  <p:tag name="FONTSIZE" val="32"/>
  <p:tag name="BULLETTYPE" val="ppBulletArabicPeriod"/>
  <p:tag name="ANSWERTEXT" val="Choice One&#10;Choice Two&#10;Choice Three"/>
  <p:tag name="OLDNUMANSWERS" val="3"/>
</p:tagLst>
</file>

<file path=ppt/tags/tag100.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100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001.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4e178d75111d4c688e736699642752af"/>
  <p:tag name="SLIDEORDER" val="2"/>
  <p:tag name="SLIDEGUID" val="293840E3BE8B496D853A570165058303"/>
  <p:tag name="VALUES" val="Incorrect|smicln|Correct|smicln|Incorrect|smicln|Incorrect"/>
  <p:tag name="NUMRESPONSES" val="1"/>
  <p:tag name="CHARTLABELS" val="1"/>
  <p:tag name="CHARTCOLORS" val="2"/>
  <p:tag name="QUESTIONALIAS" val="Sketch the curve with the given equation. "/>
  <p:tag name="ANSWERSALIAS" val="x|smicln|x|smicln|x|smicln|x"/>
  <p:tag name="PICTURESLIDE" val="True"/>
</p:tagLst>
</file>

<file path=ppt/tags/tag1002.xml><?xml version="1.0" encoding="utf-8"?>
<p:tagLst xmlns:a="http://schemas.openxmlformats.org/drawingml/2006/main" xmlns:r="http://schemas.openxmlformats.org/officeDocument/2006/relationships" xmlns:p="http://schemas.openxmlformats.org/presentationml/2006/main">
  <p:tag name="OLDNUMANSWERS" val="4"/>
  <p:tag name="TEXTLENGTH" val="10"/>
  <p:tag name="FONTSIZE" val="9"/>
  <p:tag name="BULLETTYPE" val="ppBulletArabicPeriod"/>
  <p:tag name="ANSWERTEXT" val="x&#10;x&#10;x&#10;x"/>
</p:tagLst>
</file>

<file path=ppt/tags/tag10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16f27ae81443f4ad8a433f327da1de"/>
  <p:tag name="SLIDEORDER" val="2"/>
  <p:tag name="SLIDEGUID" val="2E383BDF85AC42DCB7BE0C285507E713"/>
  <p:tag name="VALUES" val="Correct|smicln|Incorrect|smicln|Incorrect|smicln|Incorrect|smicln|Incorrect"/>
  <p:tag name="NUMRESPONSES" val="1"/>
  <p:tag name="CHARTLABELS" val="1"/>
  <p:tag name="CHARTCOLORS" val="2"/>
  <p:tag name="QUESTIONALIAS" val="Find the length of the curve."/>
  <p:tag name="ANSWERSALIAS" val="x|smicln|x|smicln|x|smicln|x|smicln|x"/>
  <p:tag name="PICTURESLIDE" val="True"/>
</p:tagLst>
</file>

<file path=ppt/tags/tag100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0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8ea330cfc014e3dafe0982db4f771e2"/>
  <p:tag name="SLIDEORDER" val="2"/>
  <p:tag name="SLIDEGUID" val="FD6B18F27F8E4CD6ADFC281DF55470B5"/>
  <p:tag name="VALUES" val="Incorrect|smicln|Incorrect|smicln|Incorrect|smicln|Incorrect|smicln|Correct"/>
  <p:tag name="NUMRESPONSES" val="1"/>
  <p:tag name="CHARTLABELS" val="1"/>
  <p:tag name="CHARTCOLORS" val="2"/>
  <p:tag name="QUESTIONALIAS" val="Find equations of the tangents to the curve                                 that pass through the point (4, 3). "/>
  <p:tag name="ANSWERSALIAS" val="x|smicln|x|smicln|x|smicln|x|smicln|none of these "/>
</p:tagLst>
</file>

<file path=ppt/tags/tag1006.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32"/>
  <p:tag name="BULLETTYPE" val="ppBulletArabicPeriod"/>
  <p:tag name="ANSWERTEXT" val="x&#10;x&#10;x&#10;x&#10;none of these "/>
</p:tagLst>
</file>

<file path=ppt/tags/tag10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eb3903b3e74c75a58c02ac114ea2ee"/>
  <p:tag name="SLIDEORDER" val="2"/>
  <p:tag name="SLIDEGUID" val="BB8D234768BD43C8A80C3B89B2D060E5"/>
  <p:tag name="VALUES" val="Correct|smicln|Incorrect|smicln|Incorrect|smicln|Incorrect|smicln|Incorrect"/>
  <p:tag name="NUMRESPONSES" val="1"/>
  <p:tag name="QUESTIONALIAS" val="Find the point(s) of intersection of the curves   and  ."/>
  <p:tag name="ANSWERSALIAS" val="x|smicln|x|smicln|x|smicln|x|smicln|x"/>
  <p:tag name="CHARTLABELS" val="1"/>
  <p:tag name="CHARTCOLORS" val="2"/>
</p:tagLst>
</file>

<file path=ppt/tags/tag100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0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951f3f6b194e3e9f800426d0383419"/>
  <p:tag name="SLIDEORDER" val="2"/>
  <p:tag name="SLIDEGUID" val="D59F806BB5A04FE1ABDD03C725BFE115"/>
  <p:tag name="VALUES" val="Incorrect|smicln|Incorrect|smicln|Correct|smicln|Incorrect|smicln|Incorrect"/>
  <p:tag name="NUMRESPONSES" val="1"/>
  <p:tag name="CHARTLABELS" val="1"/>
  <p:tag name="CHARTCOLORS" val="2"/>
  <p:tag name="QUESTIONALIAS" val="Find the slope of the tangent line to the given polar curve at the point specified by the value of θ. "/>
  <p:tag name="ANSWERSALIAS" val="x|smicln|x|smicln|x|smicln|x|smicln|x"/>
  <p:tag name="PICTURESLIDE" val="True"/>
</p:tagLst>
</file>

<file path=ppt/tags/tag101.xml><?xml version="1.0" encoding="utf-8"?>
<p:tagLst xmlns:a="http://schemas.openxmlformats.org/drawingml/2006/main" xmlns:r="http://schemas.openxmlformats.org/officeDocument/2006/relationships" xmlns:p="http://schemas.openxmlformats.org/presentationml/2006/main">
  <p:tag name="SLIDEGUID" val="4DAA57A40F2844D8BF5F741196920345"/>
  <p:tag name="SLIDEID" val="4DAA57A40F2844D8BF5F741196920345"/>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Incorrect|smicln|Correct"/>
  <p:tag name="QUESTIONALIAS" val="Which of the following functions is a trigonometric function? "/>
  <p:tag name="ANSWERSALIAS" val="x|smicln|x|smicln|x|smicln|x|smicln|none of these "/>
</p:tagLst>
</file>

<file path=ppt/tags/tag101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10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08f1f32565b4fc483a157fd8f8fc9a0"/>
  <p:tag name="SLIDEORDER" val="2"/>
  <p:tag name="SLIDEGUID" val="A7B14D1C392847D0BF01A667F4285520"/>
  <p:tag name="VALUES" val="Incorrect|smicln|Correct|smicln|Incorrect|smicln|Incorrect|smicln|Incorrect"/>
  <p:tag name="NUMRESPONSES" val="1"/>
  <p:tag name="CHARTLABELS" val="1"/>
  <p:tag name="CHARTCOLORS" val="2"/>
  <p:tag name="QUESTIONALIAS" val="Find the area of the region that is bounded by the given curve and lies in the specified sector."/>
  <p:tag name="ANSWERSALIAS" val="x|smicln|x|smicln|x|smicln|x|smicln|x"/>
  <p:tag name="PICTURESLIDE" val="True"/>
</p:tagLst>
</file>

<file path=ppt/tags/tag101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0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5641a9f884744008bdb8f457da413c8"/>
  <p:tag name="SLIDEORDER" val="2"/>
  <p:tag name="SLIDEGUID" val="2CFE29C5E4C74008B466BD6E2ECF423E"/>
  <p:tag name="VALUES" val="Incorrect|smicln|Correct|smicln|Incorrect|smicln|Incorrect|smicln|Incorrect"/>
  <p:tag name="NUMRESPONSES" val="1"/>
  <p:tag name="CHARTLABELS" val="1"/>
  <p:tag name="CHARTCOLORS" val="2"/>
  <p:tag name="QUESTIONALIAS" val="Find the length of the polar curve. "/>
  <p:tag name="ANSWERSALIAS" val="x|smicln|x|smicln|x|smicln|x|smicln|x"/>
  <p:tag name="PICTURESLIDE" val="True"/>
</p:tagLst>
</file>

<file path=ppt/tags/tag101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0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fe0f7e702344166b389356349b10131"/>
  <p:tag name="SLIDEORDER" val="2"/>
  <p:tag name="SLIDEGUID" val="613E8FDCDFA147E394511A3E5A14B2AD"/>
  <p:tag name="VALUES" val="Incorrect|smicln|Correct|smicln|Incorrect|smicln|Incorrect|smicln|Incorrect"/>
  <p:tag name="NUMRESPONSES" val="1"/>
  <p:tag name="CHARTLABELS" val="1"/>
  <p:tag name="CHARTCOLORS" val="2"/>
  <p:tag name="QUESTIONALIAS" val="Find the surface area generated by rotating the lemniscate   about the line  . "/>
  <p:tag name="ANSWERSALIAS" val="x|smicln|x|smicln|x|smicln|x|smicln|x"/>
  <p:tag name="PICTURESLIDE" val="True"/>
</p:tagLst>
</file>

<file path=ppt/tags/tag101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0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8323e49022144ceb528333f62e51d88"/>
  <p:tag name="SLIDEORDER" val="2"/>
  <p:tag name="SLIDEGUID" val="6B1E0345BE654332BC2CEAE00AF70407"/>
  <p:tag name="VALUES" val="Incorrect|smicln|Incorrect|smicln|Correct|smicln|Incorrect|smicln|Incorrect"/>
  <p:tag name="NUMRESPONSES" val="1"/>
  <p:tag name="CHARTLABELS" val="1"/>
  <p:tag name="CHARTCOLORS" val="2"/>
  <p:tag name="QUESTIONALIAS" val="Find an equation of the parabola with focus  and directrix ."/>
  <p:tag name="ANSWERSALIAS" val="x|smicln|x|smicln|x|smicln|x|smicln|x"/>
  <p:tag name="PICTURESLIDE" val="True"/>
</p:tagLst>
</file>

<file path=ppt/tags/tag101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0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65c9bf6b231465b83018820a2c6fd42"/>
  <p:tag name="SLIDEORDER" val="2"/>
  <p:tag name="SLIDEGUID" val="5100C9B7816F4A7EBC6CD0C20DE93AB2"/>
  <p:tag name="VALUES" val="Incorrect|smicln|Incorrect|smicln|Incorrect|smicln|Correct|smicln|Incorrect"/>
  <p:tag name="NUMRESPONSES" val="1"/>
  <p:tag name="CHARTLABELS" val="1"/>
  <p:tag name="CHARTCOLORS" val="2"/>
  <p:tag name="QUESTIONALIAS" val="Find an equation of the hyperbola with foci      and asymptotes        ."/>
  <p:tag name="ANSWERSALIAS" val="x|smicln|x|smicln|x|smicln|x|smicln|x"/>
  <p:tag name="PICTURESLIDE" val="True"/>
</p:tagLst>
</file>

<file path=ppt/tags/tag102.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none of these "/>
  <p:tag name="OLDNUMANSWERS" val="5"/>
</p:tagLst>
</file>

<file path=ppt/tags/tag102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0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4fe508ec436495ea12477238a859c2b"/>
  <p:tag name="SLIDEORDER" val="2"/>
  <p:tag name="SLIDEGUID" val="5381A513725241CE947CC739C8310319"/>
  <p:tag name="VALUES" val="Incorrect|smicln|Incorrect|smicln|Correct|smicln|Incorrect|smicln|Incorrect"/>
  <p:tag name="NUMRESPONSES" val="1"/>
  <p:tag name="CHARTLABELS" val="1"/>
  <p:tag name="CHARTCOLORS" val="2"/>
  <p:tag name="QUESTIONALIAS" val="Find an equation for the conic that satisfies the given conditions.Ellipse, foci              , length of major axis 8. "/>
  <p:tag name="ANSWERSALIAS" val="x|smicln|x|smicln|x|smicln|x|smicln|x"/>
  <p:tag name="PICTURESLIDE" val="True"/>
</p:tagLst>
</file>

<file path=ppt/tags/tag102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0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af77e2247542f9927a05b4e6c94986"/>
  <p:tag name="SLIDEORDER" val="2"/>
  <p:tag name="SLIDEGUID" val="1B4BA907C8D74ED0961A8379AB3DE63B"/>
  <p:tag name="VALUES" val="Incorrect|smicln|Incorrect|smicln|Correct|smicln|Incorrect|smicln|Incorrect"/>
  <p:tag name="NUMRESPONSES" val="1"/>
  <p:tag name="QUESTIONALIAS" val="In the LORAN (LOng RAnge Navigation) radio navigation system, two radio stations located at A and..."/>
  <p:tag name="ANSWERSALIAS" val="246 miles|smicln|243 miles|smicln|248 miles|smicln|258 miles|smicln|278 miles"/>
  <p:tag name="CHARTLABELS" val="1"/>
  <p:tag name="CHARTCOLORS" val="2"/>
</p:tagLst>
</file>

<file path=ppt/tags/tag1024.xml><?xml version="1.0" encoding="utf-8"?>
<p:tagLst xmlns:a="http://schemas.openxmlformats.org/drawingml/2006/main" xmlns:r="http://schemas.openxmlformats.org/officeDocument/2006/relationships" xmlns:p="http://schemas.openxmlformats.org/presentationml/2006/main">
  <p:tag name="OLDNUMANSWERS" val="5"/>
  <p:tag name="TEXTLENGTH" val="53"/>
  <p:tag name="FONTSIZE" val="20"/>
  <p:tag name="BULLETTYPE" val="ppBulletArabicPeriod"/>
  <p:tag name="ANSWERTEXT" val="246 miles&#10;243 miles&#10;248 miles&#10;258 miles&#10;278 miles"/>
</p:tagLst>
</file>

<file path=ppt/tags/tag10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8ef973bb8444676977d2db01ee907d3"/>
  <p:tag name="SLIDEORDER" val="2"/>
  <p:tag name="SLIDEGUID" val="DCFB0495F3534871ABAB4E6543952F9C"/>
  <p:tag name="VALUES" val="Correct|smicln|Incorrect|smicln|Incorrect|smicln|Incorrect|smicln|Incorrect"/>
  <p:tag name="NUMRESPONSES" val="1"/>
  <p:tag name="CHARTLABELS" val="1"/>
  <p:tag name="CHARTCOLORS" val="2"/>
  <p:tag name="QUESTIONALIAS" val="Write a polar equation in r and θ of an ellipse with the focus at the origin, with the eccentricity        and directrix             ."/>
  <p:tag name="ANSWERSALIAS" val="x|smicln|x|smicln|x|smicln|x|smicln|x"/>
  <p:tag name="PICTURESLIDE" val="True"/>
</p:tagLst>
</file>

<file path=ppt/tags/tag102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0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a871cda7efe4452a4244bd6d517d868"/>
  <p:tag name="SLIDEORDER" val="2"/>
  <p:tag name="SLIDEGUID" val="4FF68E15C510495093BFA0094C7AC63E"/>
  <p:tag name="VALUES" val="Incorrect|smicln|Incorrect|smicln|Correct|smicln|Incorrect|smicln|Incorrect"/>
  <p:tag name="NUMRESPONSES" val="1"/>
  <p:tag name="QUESTIONALIAS" val="The orbit of Hale-Bopp comet, discovered in 1995, is an ellipse with eccentricity 0.995 and one f..."/>
  <p:tag name="ANSWERSALIAS" val="358.40 AU|smicln|356.24 AU|smicln|355.41 AU|smicln|368.40 AU|smicln|350.60 AU"/>
  <p:tag name="CHARTLABELS" val="1"/>
  <p:tag name="CHARTCOLORS" val="2"/>
</p:tagLst>
</file>

<file path=ppt/tags/tag1028.xml><?xml version="1.0" encoding="utf-8"?>
<p:tagLst xmlns:a="http://schemas.openxmlformats.org/drawingml/2006/main" xmlns:r="http://schemas.openxmlformats.org/officeDocument/2006/relationships" xmlns:p="http://schemas.openxmlformats.org/presentationml/2006/main">
  <p:tag name="OLDNUMANSWERS" val="5"/>
  <p:tag name="TEXTLENGTH" val="53"/>
  <p:tag name="FONTSIZE" val="24"/>
  <p:tag name="BULLETTYPE" val="ppBulletArabicPeriod"/>
  <p:tag name="ANSWERTEXT" val="358.40 AU&#10;356.24 AU&#10;355.41 AU&#10;368.40 AU&#10;350.60 AU"/>
</p:tagLst>
</file>

<file path=ppt/tags/tag10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bdf924251c3455e8a7ca4bcdec50277"/>
  <p:tag name="SLIDEORDER" val="2"/>
  <p:tag name="SLIDEGUID" val="3F254F5C6B164B4F9DB67C126D152B61"/>
  <p:tag name="VALUES" val="Incorrect|smicln|Incorrect|smicln|Correct|smicln|Incorrect|smicln|Incorrect"/>
  <p:tag name="NUMRESPONSES" val="1"/>
  <p:tag name="QUESTIONALIAS" val="Eliminate the parameter to find a Cartesian equation of the curve."/>
  <p:tag name="ANSWERSALIAS" val="x|smicln|x|smicln|x|smicln|x|smicln|x"/>
  <p:tag name="CHARTLABELS" val="1"/>
  <p:tag name="CHARTCOLORS" val="2"/>
</p:tagLst>
</file>

<file path=ppt/tags/tag103.xml><?xml version="1.0" encoding="utf-8"?>
<p:tagLst xmlns:a="http://schemas.openxmlformats.org/drawingml/2006/main" xmlns:r="http://schemas.openxmlformats.org/officeDocument/2006/relationships" xmlns:p="http://schemas.openxmlformats.org/presentationml/2006/main">
  <p:tag name="SLIDEID" val="D71A5E5106CF44F398D18F6FC114B38F"/>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SLIDEORDER" val="2"/>
  <p:tag name="SLIDEGUID" val="8E0DA5764D9D463B8A3B5F6A20B02CF3"/>
  <p:tag name="QUESTIONALIAS" val="The monthly cost of driving a car depends on the number of miles driven. Mary found that in January it cost her $395 to drive 700 mi and in July it cost her $420 to drive 800 mi. Express the monthly cost C as a function of the distance driven d assuming that a linear relationship gives a suitable model. "/>
  <p:tag name="ANSWERSALIAS" val=" C = 0.25d + 220|smicln| C = 220d + 0.25|smicln| C = 220d – 0.25|smicln| C = 0.25d - 220|smicln| C = 0.125d + 230"/>
</p:tagLst>
</file>

<file path=ppt/tags/tag103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0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50db606eb754ff59693df1656654b2c"/>
  <p:tag name="SLIDEORDER" val="2"/>
  <p:tag name="SLIDEGUID" val="FC8CC9EED7F24B56B4E10A4E6DBDAEBF"/>
  <p:tag name="VALUES" val="Incorrect|smicln|Correct|smicln|Incorrect|smicln|Incorrect|smicln|Incorrect"/>
  <p:tag name="NUMRESPONSES" val="1"/>
  <p:tag name="CHARTLABELS" val="1"/>
  <p:tag name="CHARTCOLORS" val="2"/>
  <p:tag name="QUESTIONALIAS" val="Eliminate the parameter to find a Cartesian equation of the curve."/>
  <p:tag name="ANSWERSALIAS" val="x|smicln|x|smicln|x|smicln|x|smicln|x"/>
  <p:tag name="PICTURESLIDE" val="True"/>
</p:tagLst>
</file>

<file path=ppt/tags/tag103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0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c9cc22d5279473cbb9b53e5ae4a9db5"/>
  <p:tag name="SLIDEORDER" val="2"/>
  <p:tag name="SLIDEGUID" val="1F1A9F87F7614B16B0C842BF4BA22171"/>
  <p:tag name="VALUES" val="Correct|smicln|Incorrect|smicln|Incorrect|smicln|Incorrect|smicln|Incorrect"/>
  <p:tag name="NUMRESPONSES" val="1"/>
  <p:tag name="CHARTLABELS" val="1"/>
  <p:tag name="CHARTCOLORS" val="2"/>
  <p:tag name="QUESTIONALIAS" val="Find the length of the curve."/>
  <p:tag name="ANSWERSALIAS" val="x|smicln|x|smicln|x|smicln|x|smicln|x"/>
  <p:tag name="PICTURESLIDE" val="True"/>
</p:tagLst>
</file>

<file path=ppt/tags/tag103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0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e618b3b640c4a6ab1d92566672e8199"/>
  <p:tag name="SLIDEORDER" val="2"/>
  <p:tag name="SLIDEGUID" val="C5A4B2725DBB4830B45EA53F392C8BE0"/>
  <p:tag name="VALUES" val="Incorrect|smicln|Correct|smicln|Incorrect|smicln|Incorrect|smicln|Incorrect"/>
  <p:tag name="NUMRESPONSES" val="1"/>
  <p:tag name="QUESTIONALIAS" val="Find parametric equations to represent the line segment from (-1, 2) to (10, -6)."/>
  <p:tag name="ANSWERSALIAS" val="x|smicln|x|smicln|x|smicln|x|smicln|x"/>
  <p:tag name="CHARTLABELS" val="1"/>
  <p:tag name="CHARTCOLORS" val="2"/>
</p:tagLst>
</file>

<file path=ppt/tags/tag103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0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307e52540a14eabb186c8ed98022c5f"/>
  <p:tag name="SLIDEORDER" val="2"/>
  <p:tag name="SLIDEGUID" val="A78FFCFC7D094332A5C53D0AD489CAA1"/>
  <p:tag name="VALUES" val="Incorrect|smicln|Incorrect|smicln|Correct|smicln|Incorrect|smicln|Incorrect"/>
  <p:tag name="NUMRESPONSES" val="1"/>
  <p:tag name="CHARTLABELS" val="1"/>
  <p:tag name="CHARTCOLORS" val="2"/>
  <p:tag name="QUESTIONALIAS" val="If a projectile is fired with an initial velocity of   meters per second at an angle above the horizontal and air resistance is assumed to be negligible, then its position after t seconds is given by the parametric equations , where g is the acceleration of gravity  .  If a gun is fired with   and   when will the bullet hit the ground? "/>
  <p:tag name="ANSWERSALIAS" val=" t = 38 s|smicln| t = 744.6 s|smicln| t = 76 s|smicln| t = 58 s|smicln| t = 256.6 s"/>
</p:tagLst>
</file>

<file path=ppt/tags/tag1038.xml><?xml version="1.0" encoding="utf-8"?>
<p:tagLst xmlns:a="http://schemas.openxmlformats.org/drawingml/2006/main" xmlns:r="http://schemas.openxmlformats.org/officeDocument/2006/relationships" xmlns:p="http://schemas.openxmlformats.org/presentationml/2006/main">
  <p:tag name="OLDNUMANSWERS" val="5"/>
  <p:tag name="TEXTLENGTH" val="59"/>
  <p:tag name="FONTSIZE" val="24"/>
  <p:tag name="BULLETTYPE" val="ppBulletArabicPeriod"/>
  <p:tag name="ANSWERTEXT" val=" t = 38 s&#10; t = 744.6 s&#10; t = 76 s&#10; t = 58 s&#10; t = 256.6 s"/>
</p:tagLst>
</file>

<file path=ppt/tags/tag10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13f74f7b4574a90ade9e4b3c6dcddbd"/>
  <p:tag name="SLIDEORDER" val="2"/>
  <p:tag name="SLIDEGUID" val="9744BE8DDA5C4358A33C1DBC57235AA4"/>
  <p:tag name="VALUES" val="Incorrect|smicln|Correct|smicln|Incorrect|smicln|Incorrect|smicln|Incorrect"/>
  <p:tag name="NUMRESPONSES" val="1"/>
  <p:tag name="CHARTLABELS" val="1"/>
  <p:tag name="CHARTCOLORS" val="2"/>
  <p:tag name="QUESTIONALIAS" val="Write a polar equation in r and θ of an ellipse with the focus at the origin, with the eccentricity 0.4 and vertex at (2, 0)."/>
  <p:tag name="ANSWERSALIAS" val="x|smicln|x|smicln|x|smicln|x|smicln|x"/>
  <p:tag name="PICTURESLIDE" val="True"/>
</p:tagLst>
</file>

<file path=ppt/tags/tag104.xml><?xml version="1.0" encoding="utf-8"?>
<p:tagLst xmlns:a="http://schemas.openxmlformats.org/drawingml/2006/main" xmlns:r="http://schemas.openxmlformats.org/officeDocument/2006/relationships" xmlns:p="http://schemas.openxmlformats.org/presentationml/2006/main">
  <p:tag name="OLDNUMANSWERS" val="5"/>
  <p:tag name="TEXTLENGTH" val="89"/>
  <p:tag name="FONTSIZE" val="28"/>
  <p:tag name="BULLETTYPE" val="ppBulletArabicPeriod"/>
  <p:tag name="ANSWERTEXT" val=" C = 0.25d + 220&#10; C = 220d + 0.25&#10; C = 220d – 0.25&#10; C = 0.25d - 220&#10; C = 0.125d + 230"/>
</p:tagLst>
</file>

<file path=ppt/tags/tag104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0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be47088334d4b6cb156a0f46931323b"/>
  <p:tag name="SLIDEORDER" val="2"/>
  <p:tag name="SLIDEGUID" val="17D5DAE9DC1C493E9E96DB6D4F199E17"/>
  <p:tag name="VALUES" val="Incorrect|smicln|Correct|smicln|Incorrect|smicln|Incorrect|smicln|Incorrect"/>
  <p:tag name="NUMRESPONSES" val="1"/>
  <p:tag name="CHARTLABELS" val="1"/>
  <p:tag name="CHARTCOLORS" val="2"/>
  <p:tag name="QUESTIONALIAS" val="Find an equation of the tangent to the curve at the point corresponding to the value of the parameter."/>
  <p:tag name="ANSWERSALIAS" val="x|smicln|x|smicln|x|smicln|x|smicln|x"/>
  <p:tag name="PICTURESLIDE" val="True"/>
</p:tagLst>
</file>

<file path=ppt/tags/tag104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0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2a0aa9603994a2faac157278ba21093"/>
  <p:tag name="SLIDEORDER" val="2"/>
  <p:tag name="SLIDEGUID" val="B34825013676460FB0684FF532EC9E34"/>
  <p:tag name="VALUES" val="Incorrect|smicln|Correct|smicln|Incorrect|smicln|Incorrect|smicln|Incorrect"/>
  <p:tag name="NUMRESPONSES" val="1"/>
  <p:tag name="CHARTLABELS" val="1"/>
  <p:tag name="CHARTCOLORS" val="2"/>
  <p:tag name="QUESTIONALIAS" val="Find the area bounded by the curve                            and the line y = 4.5"/>
  <p:tag name="ANSWERSALIAS" val="x|smicln|x|smicln|x|smicln|x|smicln|x"/>
  <p:tag name="PICTURESLIDE" val="True"/>
</p:tagLst>
</file>

<file path=ppt/tags/tag104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0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efcd3c0919d4705a4e7234c2d602188"/>
  <p:tag name="SLIDEORDER" val="2"/>
  <p:tag name="SLIDEGUID" val="147A8DA2ECA545E9B1932F5AA33896FB"/>
  <p:tag name="VALUES" val="Incorrect|smicln|Incorrect|smicln|Correct|smicln|Incorrect|smicln|Incorrect"/>
  <p:tag name="NUMRESPONSES" val="1"/>
  <p:tag name="QUESTIONALIAS" val="Find a polar equation for the curve represented by the given Cartesian equation."/>
  <p:tag name="ANSWERSALIAS" val="x|smicln|x|smicln|x|smicln|x|smicln|x"/>
  <p:tag name="CHARTLABELS" val="1"/>
  <p:tag name="CHARTCOLORS" val="2"/>
</p:tagLst>
</file>

<file path=ppt/tags/tag104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0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057b91bca8b4963ae2eb0f8a656839b"/>
  <p:tag name="SLIDEORDER" val="2"/>
  <p:tag name="SLIDEGUID" val="F2DD0A74683646A7A5C0096B1B5EDFB9"/>
  <p:tag name="VALUES" val="Correct|smicln|Incorrect|smicln|Incorrect|smicln|Incorrect|smicln|Incorrect"/>
  <p:tag name="NUMRESPONSES" val="1"/>
  <p:tag name="CHARTLABELS" val="1"/>
  <p:tag name="CHARTCOLORS" val="2"/>
  <p:tag name="QUESTIONALIAS" val="Sketch the curve with the given equation."/>
  <p:tag name="ANSWERSALIAS" val="x|smicln|x|smicln|x|smicln|x"/>
  <p:tag name="PICTURESLIDE" val="True"/>
</p:tagLst>
</file>

<file path=ppt/tags/tag1048.xml><?xml version="1.0" encoding="utf-8"?>
<p:tagLst xmlns:a="http://schemas.openxmlformats.org/drawingml/2006/main" xmlns:r="http://schemas.openxmlformats.org/officeDocument/2006/relationships" xmlns:p="http://schemas.openxmlformats.org/presentationml/2006/main">
  <p:tag name="OLDNUMANSWERS" val="4"/>
  <p:tag name="TEXTLENGTH" val="10"/>
  <p:tag name="FONTSIZE" val="9"/>
  <p:tag name="BULLETTYPE" val="ppBulletArabicPeriod"/>
  <p:tag name="ANSWERTEXT" val="x&#10;x&#10;x&#10;x"/>
</p:tagLst>
</file>

<file path=ppt/tags/tag10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5ebe4f4506e4fb2a677dbee8157ae92"/>
  <p:tag name="SLIDEORDER" val="2"/>
  <p:tag name="SLIDEGUID" val="E47A2B9B118F439F8430F0C46358A24E"/>
  <p:tag name="VALUES" val="Correct|smicln|Incorrect|smicln|Incorrect|smicln|Incorrect|smicln|Incorrect"/>
  <p:tag name="NUMRESPONSES" val="1"/>
  <p:tag name="CHARTLABELS" val="1"/>
  <p:tag name="CHARTCOLORS" val="2"/>
  <p:tag name="QUESTIONALIAS" val="Find the area of the region enclosed by one loop of the curve."/>
  <p:tag name="ANSWERSALIAS" val="x|smicln|x|smicln|x|smicln|x|smicln|x"/>
  <p:tag name="PICTURESLIDE" val="True"/>
</p:tagLst>
</file>

<file path=ppt/tags/tag105.xml><?xml version="1.0" encoding="utf-8"?>
<p:tagLst xmlns:a="http://schemas.openxmlformats.org/drawingml/2006/main" xmlns:r="http://schemas.openxmlformats.org/officeDocument/2006/relationships" xmlns:p="http://schemas.openxmlformats.org/presentationml/2006/main">
  <p:tag name="SLIDEGUID" val="FAB5B94B33F445108795B080DE1D0B70"/>
  <p:tag name="SLIDEID" val="FAB5B94B33F445108795B080DE1D0B70"/>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
  <p:tag name="QUESTIONALIAS" val="Please make your selection..."/>
  <p:tag name="ANSWERSALIAS" val="Choice One|smicln|Choice Two|smicln|Choice Three"/>
  <p:tag name="PICTURESLIDE" val="True"/>
</p:tagLst>
</file>

<file path=ppt/tags/tag105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0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afbb980aba44a0d9714ff25a10a5f36"/>
  <p:tag name="SLIDEORDER" val="2"/>
  <p:tag name="SLIDEGUID" val="E3EC0E77DAE74C66B989AB4ACD791324"/>
  <p:tag name="VALUES" val="Incorrect|smicln|Correct|smicln|Incorrect|smicln|Incorrect|smicln|Incorrect"/>
  <p:tag name="NUMRESPONSES" val="1"/>
  <p:tag name="CHARTLABELS" val="1"/>
  <p:tag name="CHARTCOLORS" val="2"/>
  <p:tag name="QUESTIONALIAS" val="Find the area of the region that lies inside the first curve and outside the second curve."/>
  <p:tag name="ANSWERSALIAS" val="x|smicln|x|smicln|x|smicln|x|smicln|x"/>
  <p:tag name="PICTURESLIDE" val="True"/>
</p:tagLst>
</file>

<file path=ppt/tags/tag105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053.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6f8297440bb94bad9e7e21497fcd3798"/>
  <p:tag name="SLIDEORDER" val="2"/>
  <p:tag name="SLIDEGUID" val="3480E35386094C1D8A270EFD3DE0B4F8"/>
  <p:tag name="NUMRESPONSES" val="1"/>
  <p:tag name="CHARTLABELS" val="1"/>
  <p:tag name="CHARTCOLORS" val="2"/>
  <p:tag name="VALUES" val="Incorrect|smicln|Correct|smicln|Incorrect|smicln|Incorrect"/>
  <p:tag name="QUESTIONALIAS" val="Graph of the following curve is given. Find its length."/>
  <p:tag name="ANSWERSALIAS" val=" L = 17|smicln| L = 16|smicln| L = 19|smicln| L = 14|smicln| L = 22"/>
</p:tagLst>
</file>

<file path=ppt/tags/tag1054.xml><?xml version="1.0" encoding="utf-8"?>
<p:tagLst xmlns:a="http://schemas.openxmlformats.org/drawingml/2006/main" xmlns:r="http://schemas.openxmlformats.org/officeDocument/2006/relationships" xmlns:p="http://schemas.openxmlformats.org/presentationml/2006/main">
  <p:tag name="TEXTLENGTH" val="43"/>
  <p:tag name="FONTSIZE" val="24"/>
  <p:tag name="BULLETTYPE" val="ppBulletArabicPeriod"/>
  <p:tag name="ANSWERTEXT" val=" L = 17&#10; L = 16&#10; L = 19&#10; L = 14&#10; L = 22"/>
  <p:tag name="OLDNUMANSWERS" val="5"/>
</p:tagLst>
</file>

<file path=ppt/tags/tag10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52c240d3c244ee9b6f8398a41e70460"/>
  <p:tag name="SLIDEORDER" val="2"/>
  <p:tag name="SLIDEGUID" val="ECDE8BF3EB8F40229A4DF768EC6D37E0"/>
  <p:tag name="VALUES" val="Incorrect|smicln|Incorrect|smicln|Incorrect|smicln|Correct|smicln|Incorrect"/>
  <p:tag name="NUMRESPONSES" val="1"/>
  <p:tag name="CHARTLABELS" val="1"/>
  <p:tag name="CHARTCOLORS" val="2"/>
  <p:tag name="QUESTIONALIAS" val="The graph of the following curve is given. Find the area that it encloses."/>
  <p:tag name="ANSWERSALIAS" val="x|smicln|x|smicln|x|smicln|x|smicln|x"/>
  <p:tag name="PICTURESLIDE" val="True"/>
</p:tagLst>
</file>

<file path=ppt/tags/tag1056.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0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c9ed4df759547d99258fd5071f88c28"/>
  <p:tag name="SLIDEORDER" val="2"/>
  <p:tag name="SLIDEGUID" val="879A840406B6455BB9920FF4213BEA53"/>
  <p:tag name="VALUES" val="Incorrect|smicln|Incorrect|smicln|Correct|smicln|Incorrect|smicln|Incorrect"/>
  <p:tag name="NUMRESPONSES" val="1"/>
  <p:tag name="QUESTIONALIAS" val="Find an equation for the conic that satisfies the given conditions.    Parabola, Vertex (0, 0),  ..."/>
  <p:tag name="ANSWERSALIAS" val="x|smicln|x|smicln|x|smicln|x|smicln|x"/>
  <p:tag name="CHARTLABELS" val="1"/>
  <p:tag name="CHARTCOLORS" val="2"/>
</p:tagLst>
</file>

<file path=ppt/tags/tag105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0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99b54553ff744f8ad2fc065f13a1d69"/>
  <p:tag name="SLIDEORDER" val="2"/>
  <p:tag name="SLIDEGUID" val="1B6DEA261CDA40CB841B710AEAD6386D"/>
  <p:tag name="VALUES" val="Incorrect|smicln|Correct|smicln|Incorrect|smicln|Incorrect|smicln|Incorrect"/>
  <p:tag name="NUMRESPONSES" val="1"/>
  <p:tag name="CHARTLABELS" val="1"/>
  <p:tag name="CHARTCOLORS" val="2"/>
  <p:tag name="QUESTIONALIAS" val="Find an equation for the conic that satisfies the given conditions.   Ellipse, foci                  , length of major axis 6. "/>
  <p:tag name="ANSWERSALIAS" val="x|smicln|x|smicln|x|smicln|x|smicln|x"/>
  <p:tag name="PICTURESLIDE" val="True"/>
</p:tagLst>
</file>

<file path=ppt/tags/tag106.xml><?xml version="1.0" encoding="utf-8"?>
<p:tagLst xmlns:a="http://schemas.openxmlformats.org/drawingml/2006/main" xmlns:r="http://schemas.openxmlformats.org/officeDocument/2006/relationships" xmlns:p="http://schemas.openxmlformats.org/presentationml/2006/main">
  <p:tag name="TEXTLENGTH" val="36"/>
  <p:tag name="FONTSIZE" val="24"/>
  <p:tag name="BULLETTYPE" val="ppBulletArabicPeriod"/>
  <p:tag name="ANSWERTEXT" val="Choice One&#10;Choice Two&#10;Choice Three"/>
  <p:tag name="OLDNUMANSWERS" val="3"/>
</p:tagLst>
</file>

<file path=ppt/tags/tag1060.xml><?xml version="1.0" encoding="utf-8"?>
<p:tagLst xmlns:a="http://schemas.openxmlformats.org/drawingml/2006/main" xmlns:r="http://schemas.openxmlformats.org/officeDocument/2006/relationships" xmlns:p="http://schemas.openxmlformats.org/presentationml/2006/main">
  <p:tag name="TEXTLENGTH" val="13"/>
  <p:tag name="FONTSIZE" val="6"/>
  <p:tag name="BULLETTYPE" val="ppBulletArabicPeriod"/>
  <p:tag name="ANSWERTEXT" val="x&#10;x&#10;x&#10;x&#10;x"/>
  <p:tag name="OLDNUMANSWERS" val="5"/>
</p:tagLst>
</file>

<file path=ppt/tags/tag10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f9b1dd680e149f4820b0e69116978e4"/>
  <p:tag name="SLIDEORDER" val="2"/>
  <p:tag name="SLIDEGUID" val="394AE1D6E1184880AE8C7E9603DDEC8C"/>
  <p:tag name="VALUES" val="Correct|smicln|Incorrect|smicln|Incorrect|smicln|Incorrect|smicln|Incorrect"/>
  <p:tag name="NUMRESPONSES" val="1"/>
  <p:tag name="CHARTLABELS" val="1"/>
  <p:tag name="CHARTCOLORS" val="2"/>
  <p:tag name="QUESTIONALIAS" val="Find an equation for the conic that satisfies the given conditions.   Hyperbola,  foci           ,  vertices  "/>
  <p:tag name="ANSWERSALIAS" val="x|smicln|x|smicln|x|smicln|x|smicln|x"/>
  <p:tag name="PICTURESLIDE" val="True"/>
</p:tagLst>
</file>

<file path=ppt/tags/tag106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06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5af87c3e30d24e7788e9af57833781b7"/>
  <p:tag name="SLIDEORDER" val="2"/>
  <p:tag name="SLIDEGUID" val="21E89EABD06C48AFA20B57E69CEECBAD"/>
  <p:tag name="VALUES" val="Correct|smicln|Incorrect"/>
  <p:tag name="NUMRESPONSES" val="1"/>
  <p:tag name="QUESTIONALIAS" val="True or False?  If the parametric curve satisfies  then it has a horizontal tangent when"/>
  <p:tag name="ANSWERSALIAS" val="True|smicln|False"/>
  <p:tag name="CHARTLABELS" val="1"/>
  <p:tag name="CHARTCOLORS" val="2"/>
</p:tagLst>
</file>

<file path=ppt/tags/tag1064.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106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1650a0da93b84f1e8dcb0bcd64e970d6"/>
  <p:tag name="SLIDEORDER" val="2"/>
  <p:tag name="SLIDEGUID" val="735E2DDFB4C84052BBF0A2BA749B42E7"/>
  <p:tag name="VALUES" val="Incorrect|smicln|Correct"/>
  <p:tag name="NUMRESPONSES" val="1"/>
  <p:tag name="QUESTIONALIAS" val="True or False?   The exact length of the curve   is  ."/>
  <p:tag name="ANSWERSALIAS" val="True|smicln|False"/>
  <p:tag name="CHARTLABELS" val="1"/>
  <p:tag name="CHARTCOLORS" val="2"/>
</p:tagLst>
</file>

<file path=ppt/tags/tag1066.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10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ce2ebbe04db418d94d0fffe907c503d"/>
  <p:tag name="SLIDEORDER" val="2"/>
  <p:tag name="SLIDEGUID" val="13766ADE47814480BDA65FD828166CFC"/>
  <p:tag name="VALUES" val="Correct|smicln|Incorrect|smicln|Incorrect|smicln|Incorrect|smicln|Incorrect"/>
  <p:tag name="NUMRESPONSES" val="1"/>
  <p:tag name="CHARTLABELS" val="1"/>
  <p:tag name="CHARTCOLORS" val="2"/>
  <p:tag name="QUESTIONALIAS" val="Find the equation of the directrix of the conic. "/>
  <p:tag name="ANSWERSALIAS" val=" y = 6|smicln| y = -3|smicln| x = -6|smicln| x = 3|smicln| x = 2"/>
</p:tagLst>
</file>

<file path=ppt/tags/tag1068.xml><?xml version="1.0" encoding="utf-8"?>
<p:tagLst xmlns:a="http://schemas.openxmlformats.org/drawingml/2006/main" xmlns:r="http://schemas.openxmlformats.org/officeDocument/2006/relationships" xmlns:p="http://schemas.openxmlformats.org/presentationml/2006/main">
  <p:tag name="TEXTLENGTH" val="40"/>
  <p:tag name="FONTSIZE" val="32"/>
  <p:tag name="BULLETTYPE" val="ppBulletArabicPeriod"/>
  <p:tag name="ANSWERTEXT" val=" y = 6&#10; y = -3&#10; x = -6&#10; x = 3&#10; x = 2"/>
  <p:tag name="OLDNUMANSWERS" val="5"/>
</p:tagLst>
</file>

<file path=ppt/tags/tag10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81c19dbf6b4d72be512bd8b32a76e5"/>
  <p:tag name="SLIDEORDER" val="2"/>
  <p:tag name="SLIDEGUID" val="BB13AE895C4245128593B257EF6CEE89"/>
  <p:tag name="VALUES" val="Incorrect|smicln|Incorrect|smicln|Incorrect|smicln|Correct|smicln|Incorrect"/>
  <p:tag name="NUMRESPONSES" val="1"/>
  <p:tag name="CHARTLABELS" val="1"/>
  <p:tag name="CHARTCOLORS" val="2"/>
  <p:tag name="QUESTIONALIAS" val="Find the area of the region enclosed by each loop of the curve."/>
  <p:tag name="ANSWERSALIAS" val="x|smicln|x|smicln|x|smicln|x|smicln|x"/>
  <p:tag name="PICTURESLIDE" val="True"/>
</p:tagLst>
</file>

<file path=ppt/tags/tag107.xml><?xml version="1.0" encoding="utf-8"?>
<p:tagLst xmlns:a="http://schemas.openxmlformats.org/drawingml/2006/main" xmlns:r="http://schemas.openxmlformats.org/officeDocument/2006/relationships" xmlns:p="http://schemas.openxmlformats.org/presentationml/2006/main">
  <p:tag name="SLIDEGUID" val="A5A47FFE99A242E98F63535F2131E479"/>
  <p:tag name="SLIDEID" val="A5A47FFE99A242E98F63535F2131E479"/>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The graph of function ƒ is given. State the value of ƒ(-0.8). "/>
  <p:tag name="ANSWERSALIAS" val="-8|smicln|8|smicln|-29|smicln|-20|smicln|-30"/>
</p:tagLst>
</file>

<file path=ppt/tags/tag1070.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071.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1650a0da93b84f1e8dcb0bcd64e970d6"/>
  <p:tag name="NUMRESPONSES" val="1"/>
  <p:tag name="QUESTIONALIAS" val="True or False?   The exact length of the curve   is  ."/>
  <p:tag name="ANSWERSALIAS" val="True|smicln|False"/>
  <p:tag name="CHARTLABELS" val="1"/>
  <p:tag name="CHARTCOLORS" val="2"/>
  <p:tag name="SLIDEORDER" val="3"/>
  <p:tag name="SLIDEGUID" val="3E3FDC130ADA4D86BB11870A791E33B7"/>
  <p:tag name="VALUES" val="Correct|smicln|Incorrect"/>
</p:tagLst>
</file>

<file path=ppt/tags/tag1072.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10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0a4a3e32da64681aa074ad6ced04225"/>
  <p:tag name="SLIDEORDER" val="2"/>
  <p:tag name="SLIDEGUID" val="331364E8860147869423DE2F3F964759"/>
  <p:tag name="VALUES" val="Incorrect|smicln|Correct|smicln|Incorrect|smicln|Incorrect|smicln|Incorrect"/>
  <p:tag name="NUMRESPONSES" val="1"/>
  <p:tag name="CHARTLABELS" val="1"/>
  <p:tag name="CHARTCOLORS" val="2"/>
  <p:tag name="QUESTIONALIAS" val="Find an equation for the conic that satisfies the given conditions.  Ellipse, foci         , vertices  "/>
  <p:tag name="ANSWERSALIAS" val="x|smicln|x|smicln|x|smicln|x|smicln|x"/>
  <p:tag name="PICTURESLIDE" val="True"/>
</p:tagLst>
</file>

<file path=ppt/tags/tag107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10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4612068bf2f4b0eb9b526a3df195651"/>
  <p:tag name="SLIDEORDER" val="2"/>
  <p:tag name="SLIDEGUID" val="5C30DA5BC70345CBAA57F977380E6168"/>
  <p:tag name="VALUES" val="Correct|smicln|Incorrect|smicln|Incorrect|smicln|Incorrect|smicln|Incorrect"/>
  <p:tag name="NUMRESPONSES" val="1"/>
  <p:tag name="CHARTLABELS" val="1"/>
  <p:tag name="CHARTCOLORS" val="2"/>
  <p:tag name="QUESTIONALIAS" val="The planet Mercury travels in an elliptical orbit with eccentricity 0.203. Its minimum distance from the Sun is   km. If the perihelion distance from a planet to the Sun is   and the aphelion distance is  , find the maximum distance (in km) from Mercury to the Sun."/>
  <p:tag name="ANSWERSALIAS" val="6.9 x 107 km|smicln|6.1 x 107 km|smicln|7 x 107 km|smicln|9.6 x 107 km|smicln|7.5 x 107 km"/>
</p:tagLst>
</file>

<file path=ppt/tags/tag1076.xml><?xml version="1.0" encoding="utf-8"?>
<p:tagLst xmlns:a="http://schemas.openxmlformats.org/drawingml/2006/main" xmlns:r="http://schemas.openxmlformats.org/officeDocument/2006/relationships" xmlns:p="http://schemas.openxmlformats.org/presentationml/2006/main">
  <p:tag name="TEXTLENGTH" val="66"/>
  <p:tag name="FONTSIZE" val="28"/>
  <p:tag name="BULLETTYPE" val="ppBulletArabicPeriod"/>
  <p:tag name="ANSWERTEXT" val="6.9 x 107 km&#10;6.1 x 107 km&#10;7 x 107 km&#10;9.6 x 107 km&#10;7.5 x 107 km"/>
  <p:tag name="OLDNUMANSWERS" val="5"/>
</p:tagLst>
</file>

<file path=ppt/tags/tag10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cfeea64a020494cb8717accaf32d2b1"/>
  <p:tag name="SLIDEORDER" val="2"/>
  <p:tag name="SLIDEGUID" val="F3BC3025DC8144EB99547301F53A763D"/>
  <p:tag name="VALUES" val="Incorrect|smicln|Incorrect|smicln|Incorrect|smicln|Correct|smicln|Incorrect"/>
  <p:tag name="NUMRESPONSES" val="1"/>
  <p:tag name="CHARTLABELS" val="1"/>
  <p:tag name="CHARTCOLORS" val="2"/>
  <p:tag name="QUESTIONALIAS" val="Write a polar equation in r and θ of a hyperbola with the focus at the origin, with the eccentricity 5 and directrix r = 9cscθ."/>
  <p:tag name="ANSWERSALIAS" val="x|smicln|x|smicln|x|smicln|x|smicln|x"/>
  <p:tag name="PICTURESLIDE" val="True"/>
</p:tagLst>
</file>

<file path=ppt/tags/tag107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0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85b7ca1cb424064b594a51b9922e878"/>
  <p:tag name="SLIDEORDER" val="2"/>
  <p:tag name="SLIDEGUID" val="0830B0FF87A647B282FD14B4B8468BC3"/>
  <p:tag name="VALUES" val="Incorrect|smicln|Incorrect|smicln|Correct|smicln|Incorrect|smicln|Incorrect"/>
  <p:tag name="NUMRESPONSES" val="1"/>
  <p:tag name="CHARTLABELS" val="1"/>
  <p:tag name="CHARTCOLORS" val="2"/>
  <p:tag name="QUESTIONALIAS" val="Find the eccentricity of the conic."/>
  <p:tag name="ANSWERSALIAS" val="x|smicln|x|smicln|x|smicln|x|smicln|x"/>
  <p:tag name="PICTURESLIDE" val="True"/>
</p:tagLst>
</file>

<file path=ppt/tags/tag108.xml><?xml version="1.0" encoding="utf-8"?>
<p:tagLst xmlns:a="http://schemas.openxmlformats.org/drawingml/2006/main" xmlns:r="http://schemas.openxmlformats.org/officeDocument/2006/relationships" xmlns:p="http://schemas.openxmlformats.org/presentationml/2006/main">
  <p:tag name="TEXTLENGTH" val="20"/>
  <p:tag name="FONTSIZE" val="24"/>
  <p:tag name="BULLETTYPE" val="ppBulletArabicPeriod"/>
  <p:tag name="ANSWERTEXT" val="-8&#10;8&#10;-29&#10;-20&#10;-30"/>
  <p:tag name="OLDNUMANSWERS" val="5"/>
</p:tagLst>
</file>

<file path=ppt/tags/tag1080.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0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225c5c2e73a4b0fa536988a7bb560e4"/>
  <p:tag name="SLIDEORDER" val="2"/>
  <p:tag name="SLIDEGUID" val="B4A8AE0D226E45118F93C5CCD4EA6919"/>
  <p:tag name="VALUES" val="Incorrect|smicln|Incorrect|smicln|Correct|smicln|Incorrect|smicln|Incorrect"/>
  <p:tag name="NUMRESPONSES" val="1"/>
  <p:tag name="CHARTLABELS" val="1"/>
  <p:tag name="CHARTCOLORS" val="2"/>
  <p:tag name="QUESTIONALIAS" val="Find an equation of the tangent line to the curve at the point corresponding to the value of the parameter."/>
  <p:tag name="ANSWERSALIAS" val="x|smicln|x|smicln|x|smicln|x|smicln|x"/>
  <p:tag name="PICTURESLIDE" val="True"/>
</p:tagLst>
</file>

<file path=ppt/tags/tag108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0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639819bdfa54a6f8ec70f26d7273119"/>
  <p:tag name="SLIDEORDER" val="2"/>
  <p:tag name="SLIDEGUID" val="FDA056E84565425084C4875851FFDA35"/>
  <p:tag name="VALUES" val="Correct|smicln|Incorrect|smicln|Incorrect|smicln|Incorrect|smicln|Incorrect"/>
  <p:tag name="NUMRESPONSES" val="1"/>
  <p:tag name="QUESTIONALIAS" val="The curve   cross itself at some point (x 0, y 0). Find the equations of both tangent lines at th..."/>
  <p:tag name="ANSWERSALIAS" val="x|smicln|x|smicln|x|smicln|x|smicln|x"/>
  <p:tag name="CHARTLABELS" val="1"/>
  <p:tag name="CHARTCOLORS" val="2"/>
</p:tagLst>
</file>

<file path=ppt/tags/tag108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0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182e1774cf24688aa8237fadb163c59"/>
  <p:tag name="SLIDEORDER" val="2"/>
  <p:tag name="SLIDEGUID" val="09B097B9879547479FA825211C2CB62D"/>
  <p:tag name="VALUES" val="Correct|smicln|Incorrect|smicln|Incorrect|smicln|Incorrect|smicln|Incorrect"/>
  <p:tag name="NUMRESPONSES" val="1"/>
  <p:tag name="CHARTLABELS" val="1"/>
  <p:tag name="CHARTCOLORS" val="2"/>
  <p:tag name="QUESTIONALIAS" val="Find the area of the region that lies inside the first curve and outside the second curve."/>
  <p:tag name="ANSWERSALIAS" val="x|smicln|x|smicln|x|smicln|x|smicln|x"/>
  <p:tag name="PICTURESLIDE" val="True"/>
</p:tagLst>
</file>

<file path=ppt/tags/tag1086.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08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9FE03A679F4F41A1994EB5D9558DA178"/>
  <p:tag name="QUESTIONID" val="46d4c813e07d48aa966cb7839ec04cfd"/>
  <p:tag name="VALUES" val="Correct|smicln|Incorrect"/>
  <p:tag name="NUMRESPONSES" val="1"/>
  <p:tag name="QUESTIONALIAS" val="Determine whether the sequence converges or diverges."/>
  <p:tag name="ANSWERSALIAS" val="converges|smicln|diverges"/>
  <p:tag name="CHARTLABELS" val="1"/>
  <p:tag name="CHARTCOLORS" val="2"/>
</p:tagLst>
</file>

<file path=ppt/tags/tag1088.xml><?xml version="1.0" encoding="utf-8"?>
<p:tagLst xmlns:a="http://schemas.openxmlformats.org/drawingml/2006/main" xmlns:r="http://schemas.openxmlformats.org/officeDocument/2006/relationships" xmlns:p="http://schemas.openxmlformats.org/presentationml/2006/main">
  <p:tag name="OLDNUMANSWERS" val="2"/>
  <p:tag name="TEXTLENGTH" val="19"/>
  <p:tag name="FONTSIZE" val="32"/>
  <p:tag name="BULLETTYPE" val="ppBulletArabicPeriod"/>
  <p:tag name="ANSWERTEXT" val="converges&#10;diverges"/>
</p:tagLst>
</file>

<file path=ppt/tags/tag10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6e613c22dd74ac9a483641f14067a20"/>
  <p:tag name="SLIDEORDER" val="2"/>
  <p:tag name="SLIDEGUID" val="37C797E716594668A0D1CC6ABE579757"/>
  <p:tag name="VALUES" val="Incorrect|smicln|Incorrect|smicln|Incorrect|smicln|Correct|smicln|Incorrect"/>
  <p:tag name="NUMRESPONSES" val="1"/>
  <p:tag name="CHARTLABELS" val="1"/>
  <p:tag name="CHARTCOLORS" val="2"/>
  <p:tag name="QUESTIONALIAS" val="Find the value of the limit for the sequence given."/>
  <p:tag name="ANSWERSALIAS" val=" π|smicln| -1|smicln| 3|smicln| 0|smicln| 1"/>
</p:tagLst>
</file>

<file path=ppt/tags/tag109.xml><?xml version="1.0" encoding="utf-8"?>
<p:tagLst xmlns:a="http://schemas.openxmlformats.org/drawingml/2006/main" xmlns:r="http://schemas.openxmlformats.org/officeDocument/2006/relationships" xmlns:p="http://schemas.openxmlformats.org/presentationml/2006/main">
  <p:tag name="SLIDEGUID" val="5F357E5C80154FD2B61EBD36F71E5A0E"/>
  <p:tag name="SLIDEID" val="5F357E5C80154FD2B61EBD36F71E5A0E"/>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Find an expression for the function y = ƒ(x) whose graph is the bottom half of the parabola "/>
  <p:tag name="ANSWERSALIAS" val="Choice One|smicln|Choice Two|smicln|Choice Three|smicln|Choice Four|smicln|Choice Five"/>
  <p:tag name="PICTURESLIDE" val="True"/>
</p:tagLst>
</file>

<file path=ppt/tags/tag1090.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 π&#10; -1&#10; 3&#10; 0&#10; 1"/>
  <p:tag name="OLDNUMANSWERS" val="5"/>
</p:tagLst>
</file>

<file path=ppt/tags/tag10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d8291f87ee41f48612c0adbd252f9a"/>
  <p:tag name="SLIDEORDER" val="2"/>
  <p:tag name="SLIDEGUID" val="5C5187D848C94AAE864920E104FAE4C1"/>
  <p:tag name="VALUES" val="Correct|smicln|Incorrect|smicln|Incorrect|smicln|Incorrect|smicln|Incorrect"/>
  <p:tag name="NUMRESPONSES" val="1"/>
  <p:tag name="QUESTIONALIAS" val="A sequence is defined recursively by the equation   for   where  .Use your calculator to guess th..."/>
  <p:tag name="ANSWERSALIAS" val="12|smicln|13|smicln|6|smicln|17|smicln|26"/>
  <p:tag name="CHARTLABELS" val="1"/>
  <p:tag name="CHARTCOLORS" val="2"/>
</p:tagLst>
</file>

<file path=ppt/tags/tag1092.xml><?xml version="1.0" encoding="utf-8"?>
<p:tagLst xmlns:a="http://schemas.openxmlformats.org/drawingml/2006/main" xmlns:r="http://schemas.openxmlformats.org/officeDocument/2006/relationships" xmlns:p="http://schemas.openxmlformats.org/presentationml/2006/main">
  <p:tag name="TEXTLENGTH" val="17"/>
  <p:tag name="FONTSIZE" val="32"/>
  <p:tag name="BULLETTYPE" val="ppBulletArabicPeriod"/>
  <p:tag name="ANSWERTEXT" val="12&#10;13&#10;6&#10;17&#10;26"/>
  <p:tag name="OLDNUMANSWERS" val="5"/>
</p:tagLst>
</file>

<file path=ppt/tags/tag10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0e780c0d8b84a71be2435948834a535"/>
  <p:tag name="SLIDEORDER" val="2"/>
  <p:tag name="SLIDEGUID" val="DECEEF8CFAEA4AEDA13F395D9EE6CB32"/>
  <p:tag name="VALUES" val="Correct|smicln|Incorrect|smicln|Incorrect|smicln|Incorrect|smicln|Incorrect"/>
  <p:tag name="NUMRESPONSES" val="1"/>
  <p:tag name="CHARTLABELS" val="1"/>
  <p:tag name="CHARTCOLORS" val="2"/>
  <p:tag name="QUESTIONALIAS" val="Find the partial sum   of the series  . Give your answer to five decimal places."/>
  <p:tag name="ANSWERSALIAS" val=" S7 = 0.18976|smicln| S7 = 0.18985|smicln| S7 = 1.60976|smicln| S7 = 0.18975|smicln| S7 = 0.19176"/>
</p:tagLst>
</file>

<file path=ppt/tags/tag1094.xml><?xml version="1.0" encoding="utf-8"?>
<p:tagLst xmlns:a="http://schemas.openxmlformats.org/drawingml/2006/main" xmlns:r="http://schemas.openxmlformats.org/officeDocument/2006/relationships" xmlns:p="http://schemas.openxmlformats.org/presentationml/2006/main">
  <p:tag name="TEXTLENGTH" val="73"/>
  <p:tag name="FONTSIZE" val="32"/>
  <p:tag name="BULLETTYPE" val="ppBulletArabicPeriod"/>
  <p:tag name="ANSWERTEXT" val=" S7 = 0.18976&#10; S7 = 0.18985&#10; S7 = 1.60976&#10; S7 = 0.18975&#10; S7 = 0.19176"/>
  <p:tag name="OLDNUMANSWERS" val="5"/>
</p:tagLst>
</file>

<file path=ppt/tags/tag10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6b2cd55b4eb4d77b941783d01739660"/>
  <p:tag name="SLIDEORDER" val="2"/>
  <p:tag name="SLIDEGUID" val="7CDDFDC32FE44FEFAE8BB418DC0B1340"/>
  <p:tag name="VALUES" val="Incorrect|smicln|Incorrect|smicln|Correct|smicln|Incorrect|smicln|Incorrect"/>
  <p:tag name="NUMRESPONSES" val="1"/>
  <p:tag name="QUESTIONALIAS" val="Given the series   estimate the error in using the partial sum   by comparison with the series  ."/>
  <p:tag name="ANSWERSALIAS" val="x|smicln|x|smicln|x|smicln|x|smicln|x"/>
  <p:tag name="CHARTLABELS" val="1"/>
  <p:tag name="CHARTCOLORS" val="2"/>
</p:tagLst>
</file>

<file path=ppt/tags/tag109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0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87a085b963a444abc27329bddd267cb"/>
  <p:tag name="SLIDEORDER" val="2"/>
  <p:tag name="SLIDEGUID" val="A85465CE42A24FC78097CE8E85294DC2"/>
  <p:tag name="VALUES" val="Incorrect|smicln|Incorrect|smicln|Incorrect|smicln|Correct|smicln|Incorrect"/>
  <p:tag name="NUMRESPONSES" val="1"/>
  <p:tag name="CHARTLABELS" val="1"/>
  <p:tag name="CHARTCOLORS" val="2"/>
  <p:tag name="QUESTIONALIAS" val="Find all positive values of u for which the series   converges.  "/>
  <p:tag name="ANSWERSALIAS" val=" u &lt; 4|smicln| 4 &lt; u &lt;|smicln| u &gt; 7|smicln| 0 &lt; u &lt; |smicln| u &gt; ln7 "/>
</p:tagLst>
</file>

<file path=ppt/tags/tag1098.xml><?xml version="1.0" encoding="utf-8"?>
<p:tagLst xmlns:a="http://schemas.openxmlformats.org/drawingml/2006/main" xmlns:r="http://schemas.openxmlformats.org/officeDocument/2006/relationships" xmlns:p="http://schemas.openxmlformats.org/presentationml/2006/main">
  <p:tag name="TEXTLENGTH" val="46"/>
  <p:tag name="FONTSIZE" val="32"/>
  <p:tag name="BULLETTYPE" val="ppBulletArabicPeriod"/>
  <p:tag name="ANSWERTEXT" val=" u &lt; 4&#10; 4 &lt; u &lt;&#10; u &gt; 7&#10; 0 &lt; u &lt; &#10; u &gt; ln7 "/>
  <p:tag name="OLDNUMANSWERS" val="5"/>
</p:tagLst>
</file>

<file path=ppt/tags/tag10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eb15022cbeb47b4927cd24435a9fa88"/>
  <p:tag name="SLIDEORDER" val="2"/>
  <p:tag name="SLIDEGUID" val="E389054B57684404875A648A93F72BC1"/>
  <p:tag name="VALUES" val="Incorrect|smicln|Correct|smicln|Incorrect|smicln|Incorrect|smicln|Incorrect"/>
  <p:tag name="NUMRESPONSES" val="1"/>
  <p:tag name="QUESTIONALIAS" val="Evaluate the function  by a Taylor polynomial of degree 4 centered at a = 0, and x = 2."/>
  <p:tag name="ANSWERSALIAS" val="0.67|smicln|-0.33|smicln|-1.33|smicln|0.28|smicln|-0.44"/>
  <p:tag name="CHARTLABELS" val="1"/>
  <p:tag name="CHARTCOLORS" val="2"/>
</p:tagLst>
</file>

<file path=ppt/tags/tag11.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00DBA7E518B7452C9FEF9E00CAA4A9AA"/>
  <p:tag name="VALUES" val="Correct|smicln|Incorrect|smicln|Incorrect|smicln|Incorrect|smicln|Incorrect"/>
  <p:tag name="QUESTIONALIAS" val="Suppose that the graph of     is given. Describe how the graph of the function                               can be obtained from the graph of      .  "/>
  <p:tag name="ANSWERSALIAS" val="Shift the graph 3 units to the right and 3 units down.|smicln|Shift the graph 3 units to the left and 3 units down.|smicln|Shift the graph 3 units to the right and 3 units up.|smicln|Shift the graph 3 units to the left and 3 units up.|smicln|none of these"/>
</p:tagLst>
</file>

<file path=ppt/tags/tag110.xml><?xml version="1.0" encoding="utf-8"?>
<p:tagLst xmlns:a="http://schemas.openxmlformats.org/drawingml/2006/main" xmlns:r="http://schemas.openxmlformats.org/officeDocument/2006/relationships" xmlns:p="http://schemas.openxmlformats.org/presentationml/2006/main">
  <p:tag name="TEXTLENGTH" val="62"/>
  <p:tag name="FONTSIZE" val="18"/>
  <p:tag name="BULLETTYPE" val="ppBulletArabicPeriod"/>
  <p:tag name="ANSWERTEXT" val="Choice One&#10;Choice Two&#10;Choice Three&#10;Choice Four&#10;Choice Five"/>
  <p:tag name="OLDNUMANSWERS" val="5"/>
</p:tagLst>
</file>

<file path=ppt/tags/tag1100.xml><?xml version="1.0" encoding="utf-8"?>
<p:tagLst xmlns:a="http://schemas.openxmlformats.org/drawingml/2006/main" xmlns:r="http://schemas.openxmlformats.org/officeDocument/2006/relationships" xmlns:p="http://schemas.openxmlformats.org/presentationml/2006/main">
  <p:tag name="TEXTLENGTH" val="31"/>
  <p:tag name="FONTSIZE" val="32"/>
  <p:tag name="BULLETTYPE" val="ppBulletArabicPeriod"/>
  <p:tag name="ANSWERTEXT" val="0.67&#10;-0.33&#10;-1.33&#10;0.28&#10;-0.44"/>
  <p:tag name="OLDNUMANSWERS" val="5"/>
</p:tagLst>
</file>

<file path=ppt/tags/tag11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304f83d0dc54358a38f7e7749fa4d4d"/>
  <p:tag name="SLIDEORDER" val="2"/>
  <p:tag name="SLIDEGUID" val="EDCD9FC12FC849B8B89E1F55D606B3B9"/>
  <p:tag name="VALUES" val="Correct|smicln|Incorrect|smicln|Incorrect|smicln|Incorrect|smicln|Incorrect"/>
  <p:tag name="NUMRESPONSES" val="1"/>
  <p:tag name="QUESTIONALIAS" val="Given the series :  and  "/>
  <p:tag name="ANSWERSALIAS" val="Both serie...|smicln|Both serie...|smicln|Series A d...|smicln|Series B a...|smicln|Series B d..."/>
  <p:tag name="CHARTLABELS" val="1"/>
  <p:tag name="CHARTCOLORS" val="2"/>
</p:tagLst>
</file>

<file path=ppt/tags/tag1102.xml><?xml version="1.0" encoding="utf-8"?>
<p:tagLst xmlns:a="http://schemas.openxmlformats.org/drawingml/2006/main" xmlns:r="http://schemas.openxmlformats.org/officeDocument/2006/relationships" xmlns:p="http://schemas.openxmlformats.org/presentationml/2006/main">
  <p:tag name="TEXTLENGTH" val="193"/>
  <p:tag name="FONTSIZE" val="24"/>
  <p:tag name="BULLETTYPE" val="ppBulletArabicPeriod"/>
  <p:tag name="ANSWERTEXT" val="Both series are convergent.&#10;Both series are divergent.&#10;Series A diverges by the Integral Test.&#10;Series B and A converges by the Limit Comparison Test.&#10;Series B diverges by the Integral Test."/>
  <p:tag name="OLDNUMANSWERS" val="5"/>
</p:tagLst>
</file>

<file path=ppt/tags/tag110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e727847c93a34e95ac0713902ac372e2"/>
  <p:tag name="SLIDEORDER" val="2"/>
  <p:tag name="SLIDEGUID" val="EF9844CBBCE243BFA64517BCBAA20831"/>
  <p:tag name="VALUES" val="Incorrect|smicln|Correct"/>
  <p:tag name="NUMRESPONSES" val="1"/>
  <p:tag name="QUESTIONALIAS" val="Test the series for convergence or divergence."/>
  <p:tag name="ANSWERSALIAS" val="the series...|smicln|the series..."/>
  <p:tag name="CHARTLABELS" val="1"/>
  <p:tag name="CHARTCOLORS" val="2"/>
</p:tagLst>
</file>

<file path=ppt/tags/tag1104.xml><?xml version="1.0" encoding="utf-8"?>
<p:tagLst xmlns:a="http://schemas.openxmlformats.org/drawingml/2006/main" xmlns:r="http://schemas.openxmlformats.org/officeDocument/2006/relationships" xmlns:p="http://schemas.openxmlformats.org/presentationml/2006/main">
  <p:tag name="TEXTLENGTH" val="49"/>
  <p:tag name="FONTSIZE" val="28"/>
  <p:tag name="BULLETTYPE" val="ppBulletArabicPeriod"/>
  <p:tag name="ANSWERTEXT" val="the series is divergent&#10;the series is convergent"/>
  <p:tag name="OLDNUMANSWERS" val="2"/>
</p:tagLst>
</file>

<file path=ppt/tags/tag11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8cded3666f74b82b28503fc00e6152e"/>
  <p:tag name="SLIDEORDER" val="2"/>
  <p:tag name="SLIDEGUID" val="68ADB949C8A74FE8966CF39B5233DB14"/>
  <p:tag name="VALUES" val="Incorrect|smicln|Incorrect|smicln|Incorrect|smicln|Incorrect|smicln|Correct"/>
  <p:tag name="NUMRESPONSES" val="1"/>
  <p:tag name="QUESTIONALIAS" val="Use the power series for   to estimate   correct to four decimal places."/>
  <p:tag name="ANSWERSALIAS" val="1.7156|smicln|1.7189|smicln|1.7195|smicln|1.7200|smicln|1.7190"/>
  <p:tag name="CHARTLABELS" val="1"/>
  <p:tag name="CHARTCOLORS" val="2"/>
</p:tagLst>
</file>

<file path=ppt/tags/tag1106.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1.7156&#10;1.7189&#10;1.7195&#10;1.7200&#10;1.7190"/>
  <p:tag name="OLDNUMANSWERS" val="5"/>
</p:tagLst>
</file>

<file path=ppt/tags/tag11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10005f2774c4ed19b27497f3526beea"/>
  <p:tag name="SLIDEORDER" val="2"/>
  <p:tag name="SLIDEGUID" val="120866AD548D4FBDADF3FAF80972D69B"/>
  <p:tag name="VALUES" val="Incorrect|smicln|Correct|smicln|Incorrect|smicln|Incorrect|smicln|Incorrect"/>
  <p:tag name="NUMRESPONSES" val="1"/>
  <p:tag name="CHARTLABELS" val="1"/>
  <p:tag name="CHARTCOLORS" val="2"/>
  <p:tag name="QUESTIONALIAS" val="How many terms of the series do we need to add in order to find the sum to the indicated accuracy?"/>
  <p:tag name="ANSWERSALIAS" val=" n = 12|smicln| n = 5|smicln| n = 13|smicln| n = 6|smicln| n = 8"/>
</p:tagLst>
</file>

<file path=ppt/tags/tag1108.xml><?xml version="1.0" encoding="utf-8"?>
<p:tagLst xmlns:a="http://schemas.openxmlformats.org/drawingml/2006/main" xmlns:r="http://schemas.openxmlformats.org/officeDocument/2006/relationships" xmlns:p="http://schemas.openxmlformats.org/presentationml/2006/main">
  <p:tag name="TEXTLENGTH" val="40"/>
  <p:tag name="FONTSIZE" val="32"/>
  <p:tag name="BULLETTYPE" val="ppBulletArabicPeriod"/>
  <p:tag name="ANSWERTEXT" val=" n = 12&#10; n = 5&#10; n = 13&#10; n = 6&#10; n = 8"/>
  <p:tag name="OLDNUMANSWERS" val="5"/>
</p:tagLst>
</file>

<file path=ppt/tags/tag110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66865193f44a49e48055dbe794b49c23"/>
  <p:tag name="SLIDEORDER" val="2"/>
  <p:tag name="SLIDEGUID" val="7553D3E79B154399B2D9C179FFC21CD0"/>
  <p:tag name="VALUES" val="Incorrect|smicln|Correct"/>
  <p:tag name="NUMRESPONSES" val="1"/>
  <p:tag name="QUESTIONALIAS" val="Which of the given series are absolutely convergent?"/>
  <p:tag name="ANSWERSALIAS" val="x|smicln|x"/>
  <p:tag name="CHARTLABELS" val="1"/>
  <p:tag name="CHARTCOLORS" val="2"/>
</p:tagLst>
</file>

<file path=ppt/tags/tag111.xml><?xml version="1.0" encoding="utf-8"?>
<p:tagLst xmlns:a="http://schemas.openxmlformats.org/drawingml/2006/main" xmlns:r="http://schemas.openxmlformats.org/officeDocument/2006/relationships" xmlns:p="http://schemas.openxmlformats.org/presentationml/2006/main">
  <p:tag name="SLIDEGUID" val="43F449C964274584AD281FE69706770C"/>
  <p:tag name="SLIDEID" val="43F449C964274584AD281FE69706770C"/>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Incorrect|smicln|Correct"/>
  <p:tag name="QUESTIONALIAS" val="A rectangle has perimeter 24 m. Express the area of the rectangle as a function         of the length     of one of its sides. "/>
  <p:tag name="ANSWERSALIAS" val="x|smicln|x|smicln|x|smicln|x|smicln|x"/>
</p:tagLst>
</file>

<file path=ppt/tags/tag1110.xml><?xml version="1.0" encoding="utf-8"?>
<p:tagLst xmlns:a="http://schemas.openxmlformats.org/drawingml/2006/main" xmlns:r="http://schemas.openxmlformats.org/officeDocument/2006/relationships" xmlns:p="http://schemas.openxmlformats.org/presentationml/2006/main">
  <p:tag name="TEXTLENGTH" val="4"/>
  <p:tag name="FONTSIZE" val="32"/>
  <p:tag name="BULLETTYPE" val="ppBulletArabicPeriod"/>
  <p:tag name="ANSWERTEXT" val="x&#10;x"/>
  <p:tag name="OLDNUMANSWERS" val="2"/>
</p:tagLst>
</file>

<file path=ppt/tags/tag1111.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3dfd408932a545ee86307d6a88f989e8"/>
  <p:tag name="SLIDEORDER" val="2"/>
  <p:tag name="SLIDEGUID" val="4C0A5F269C504F308CBF7C3CF4D9C950"/>
  <p:tag name="VALUES" val="Incorrect|smicln|Correct|smicln|Incorrect"/>
  <p:tag name="NUMRESPONSES" val="1"/>
  <p:tag name="QUESTIONALIAS" val="Determine whether the series is absolutely convergent, conditionally convergent, or divergent. "/>
  <p:tag name="ANSWERSALIAS" val="divergent|smicln|absolutely...|smicln|conditiona..."/>
  <p:tag name="CHARTLABELS" val="1"/>
  <p:tag name="CHARTCOLORS" val="2"/>
</p:tagLst>
</file>

<file path=ppt/tags/tag1112.xml><?xml version="1.0" encoding="utf-8"?>
<p:tagLst xmlns:a="http://schemas.openxmlformats.org/drawingml/2006/main" xmlns:r="http://schemas.openxmlformats.org/officeDocument/2006/relationships" xmlns:p="http://schemas.openxmlformats.org/presentationml/2006/main">
  <p:tag name="TEXTLENGTH" val="58"/>
  <p:tag name="FONTSIZE" val="28"/>
  <p:tag name="BULLETTYPE" val="ppBulletArabicPeriod"/>
  <p:tag name="ANSWERTEXT" val="divergent&#10;absolutely convergent&#10;conditionally convergent"/>
  <p:tag name="OLDNUMANSWERS" val="3"/>
</p:tagLst>
</file>

<file path=ppt/tags/tag111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a5a294189eff41abaca6216236f147dc"/>
  <p:tag name="SLIDEORDER" val="2"/>
  <p:tag name="SLIDEGUID" val="0C43202C6F124F4F90C01ED683002DFA"/>
  <p:tag name="VALUES" val="Correct|smicln|Incorrect"/>
  <p:tag name="NUMRESPONSES" val="1"/>
  <p:tag name="QUESTIONALIAS" val="Test the series for convergence or divergence."/>
  <p:tag name="ANSWERSALIAS" val="The series...|smicln|The series..."/>
  <p:tag name="CHARTLABELS" val="1"/>
  <p:tag name="CHARTCOLORS" val="2"/>
</p:tagLst>
</file>

<file path=ppt/tags/tag1114.xml><?xml version="1.0" encoding="utf-8"?>
<p:tagLst xmlns:a="http://schemas.openxmlformats.org/drawingml/2006/main" xmlns:r="http://schemas.openxmlformats.org/officeDocument/2006/relationships" xmlns:p="http://schemas.openxmlformats.org/presentationml/2006/main">
  <p:tag name="TEXTLENGTH" val="49"/>
  <p:tag name="FONTSIZE" val="32"/>
  <p:tag name="BULLETTYPE" val="ppBulletArabicPeriod"/>
  <p:tag name="ANSWERTEXT" val="The series is convergent&#10;The series is divergent"/>
  <p:tag name="OLDNUMANSWERS" val="2"/>
</p:tagLst>
</file>

<file path=ppt/tags/tag111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eaa94f8bc1904428a5c01fea2c82fdb6"/>
  <p:tag name="SLIDEORDER" val="2"/>
  <p:tag name="SLIDEGUID" val="1B1609B580494E7F855F688C21E9CAC3"/>
  <p:tag name="VALUES" val="Incorrect|smicln|Correct"/>
  <p:tag name="NUMRESPONSES" val="1"/>
  <p:tag name="QUESTIONALIAS" val="Test the series for convergence or divergence. "/>
  <p:tag name="ANSWERSALIAS" val="The series...|smicln|The series..."/>
  <p:tag name="CHARTLABELS" val="1"/>
  <p:tag name="CHARTCOLORS" val="2"/>
</p:tagLst>
</file>

<file path=ppt/tags/tag1116.xml><?xml version="1.0" encoding="utf-8"?>
<p:tagLst xmlns:a="http://schemas.openxmlformats.org/drawingml/2006/main" xmlns:r="http://schemas.openxmlformats.org/officeDocument/2006/relationships" xmlns:p="http://schemas.openxmlformats.org/presentationml/2006/main">
  <p:tag name="TEXTLENGTH" val="49"/>
  <p:tag name="FONTSIZE" val="32"/>
  <p:tag name="BULLETTYPE" val="ppBulletArabicPeriod"/>
  <p:tag name="ANSWERTEXT" val="The series is divergent&#10;The series is convergent"/>
  <p:tag name="OLDNUMANSWERS" val="2"/>
</p:tagLst>
</file>

<file path=ppt/tags/tag1117.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c93fc8699f61435fbfad92177c4c4ecd"/>
  <p:tag name="SLIDEORDER" val="2"/>
  <p:tag name="SLIDEGUID" val="F71610A63B424E82A96C787C12250489"/>
  <p:tag name="VALUES" val="Incorrect|smicln|Incorrect|smicln|Correct|smicln|Incorrect"/>
  <p:tag name="NUMRESPONSES" val="1"/>
  <p:tag name="CHARTLABELS" val="1"/>
  <p:tag name="CHARTCOLORS" val="2"/>
  <p:tag name="QUESTIONALIAS" val="Find the interval of convergence of the series."/>
  <p:tag name="ANSWERSALIAS" val="[-1, 1) |smicln|[-1, 1] |smicln|(-1, 1] |smicln|(-1, 1) |smicln|diverges everywhere"/>
</p:tagLst>
</file>

<file path=ppt/tags/tag1118.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1, 1) &#10;[-1, 1] &#10;(-1, 1] &#10;(-1, 1) &#10;diverges everywhere"/>
  <p:tag name="OLDNUMANSWERS" val="5"/>
</p:tagLst>
</file>

<file path=ppt/tags/tag11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f1f68e19acf487ba1e1a878e0f72b51"/>
  <p:tag name="SLIDEORDER" val="2"/>
  <p:tag name="SLIDEGUID" val="AAA224AAFC7F4588867384FFCA937FBB"/>
  <p:tag name="VALUES" val="Incorrect|smicln|Correct|smicln|Incorrect|smicln|Incorrect|smicln|Incorrect"/>
  <p:tag name="NUMRESPONSES" val="1"/>
  <p:tag name="CHARTLABELS" val="1"/>
  <p:tag name="CHARTCOLORS" val="2"/>
  <p:tag name="QUESTIONALIAS" val="Suppose that the radius of convergence of the power series                 is 16."/>
  <p:tag name="ANSWERSALIAS" val="256|smicln|4|smicln|1|smicln|16|smicln|252 "/>
</p:tagLst>
</file>

<file path=ppt/tags/tag11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120.xml><?xml version="1.0" encoding="utf-8"?>
<p:tagLst xmlns:a="http://schemas.openxmlformats.org/drawingml/2006/main" xmlns:r="http://schemas.openxmlformats.org/officeDocument/2006/relationships" xmlns:p="http://schemas.openxmlformats.org/presentationml/2006/main">
  <p:tag name="TEXTLENGTH" val="19"/>
  <p:tag name="FONTSIZE" val="28"/>
  <p:tag name="BULLETTYPE" val="ppBulletArabicPeriod"/>
  <p:tag name="ANSWERTEXT" val="256&#10;4&#10;1&#10;16&#10;252 "/>
  <p:tag name="OLDNUMANSWERS" val="5"/>
</p:tagLst>
</file>

<file path=ppt/tags/tag11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8f6429001044d65a3351aa8061b72ab"/>
  <p:tag name="SLIDEORDER" val="2"/>
  <p:tag name="SLIDEGUID" val="CD92BBDBBD8D4687A547D3AD344B8140"/>
  <p:tag name="VALUES" val="Correct|smicln|Incorrect|smicln|Incorrect|smicln|Incorrect|smicln|Incorrect"/>
  <p:tag name="NUMRESPONSES" val="1"/>
  <p:tag name="QUESTIONALIAS" val="Evaluate the indefinite integral as a power series."/>
  <p:tag name="ANSWERSALIAS" val="x|smicln|x|smicln|x|smicln|x|smicln|x"/>
  <p:tag name="CHARTLABELS" val="1"/>
  <p:tag name="CHARTCOLORS" val="2"/>
</p:tagLst>
</file>

<file path=ppt/tags/tag112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1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f9b18f84cbd4385892d6f44c5f6535c"/>
  <p:tag name="SLIDEORDER" val="2"/>
  <p:tag name="SLIDEGUID" val="1AE6A6395AC74CC985196D52E58CEE3B"/>
  <p:tag name="VALUES" val="Incorrect|smicln|Correct|smicln|Incorrect|smicln|Incorrect|smicln|Incorrect"/>
  <p:tag name="NUMRESPONSES" val="1"/>
  <p:tag name="QUESTIONALIAS" val="Use a power series to approximate the definite integral."/>
  <p:tag name="ANSWERSALIAS" val="0.4|smicln|0.000029|smicln|1.400262|smicln|1.399738|smicln|1.004262"/>
  <p:tag name="CHARTLABELS" val="1"/>
  <p:tag name="CHARTCOLORS" val="2"/>
</p:tagLst>
</file>

<file path=ppt/tags/tag1124.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0.4&#10;0.000029&#10;1.400262&#10;1.399738&#10;1.004262"/>
  <p:tag name="OLDNUMANSWERS" val="5"/>
</p:tagLst>
</file>

<file path=ppt/tags/tag11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a30472bea1c4a218b665eaca80957f7"/>
  <p:tag name="SLIDEORDER" val="2"/>
  <p:tag name="SLIDEGUID" val="6FF8369BC5DD48FF824F3DEBA66D2E40"/>
  <p:tag name="VALUES" val="Incorrect|smicln|Correct|smicln|Incorrect|smicln|Incorrect|smicln|Incorrect"/>
  <p:tag name="NUMRESPONSES" val="1"/>
  <p:tag name="QUESTIONALIAS" val="Find the Maclaurin series for f(x) using the definition of the Maclaurin series. "/>
  <p:tag name="ANSWERSALIAS" val="x|smicln|x|smicln|x|smicln|x|smicln|x"/>
  <p:tag name="CHARTLABELS" val="1"/>
  <p:tag name="CHARTCOLORS" val="2"/>
</p:tagLst>
</file>

<file path=ppt/tags/tag112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127.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4bb72055b61f4ba29ec53f76066d8894"/>
  <p:tag name="SLIDEORDER" val="2"/>
  <p:tag name="SLIDEGUID" val="EDD397076F594D31AF3F57F56EAEB392"/>
  <p:tag name="VALUES" val="Incorrect|smicln|Correct|smicln|Incorrect|smicln|Incorrect"/>
  <p:tag name="NUMRESPONSES" val="1"/>
  <p:tag name="CHARTLABELS" val="1"/>
  <p:tag name="CHARTCOLORS" val="2"/>
  <p:tag name="QUESTIONALIAS" val="Find the value of the limit of the sequence defined by                                    . "/>
  <p:tag name="ANSWERSALIAS" val="x|smicln|x|smicln|x|smicln|x|smicln|x"/>
  <p:tag name="PICTURESLIDE" val="True"/>
</p:tagLst>
</file>

<file path=ppt/tags/tag112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1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4dbea7ad66c46efb433b798393d3820"/>
  <p:tag name="SLIDEORDER" val="2"/>
  <p:tag name="SLIDEGUID" val="A3B66C2365534DE19B5E3CA938F42EF6"/>
  <p:tag name="VALUES" val="Correct|smicln|Incorrect|smicln|Incorrect|smicln|Incorrect|smicln|Incorrect"/>
  <p:tag name="NUMRESPONSES" val="1"/>
  <p:tag name="CHARTLABELS" val="1"/>
  <p:tag name="CHARTCOLORS" val="2"/>
  <p:tag name="QUESTIONALIAS" val="Find the value of the limit of the sequence defined by                             . "/>
  <p:tag name="ANSWERSALIAS" val="x|smicln|x|smicln|x|smicln|x|smicln|x"/>
  <p:tag name="PICTURESLIDE" val="True"/>
</p:tagLst>
</file>

<file path=ppt/tags/tag113.xml><?xml version="1.0" encoding="utf-8"?>
<p:tagLst xmlns:a="http://schemas.openxmlformats.org/drawingml/2006/main" xmlns:r="http://schemas.openxmlformats.org/officeDocument/2006/relationships" xmlns:p="http://schemas.openxmlformats.org/presentationml/2006/main">
  <p:tag name="SLIDEGUID" val="BDB4D66612C840D2A5BD1A53B2EF2DCA"/>
  <p:tag name="SLIDEID" val="BDB4D66612C840D2A5BD1A53B2EF2DCA"/>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QUESTIONALIAS" val="In the function ƒ(x) = 7x + d, what must be the coefficient d, if ƒ(1) = 1? "/>
  <p:tag name="ANSWERSALIAS" val=" d = -6|smicln| d = 8|smicln| d = 6|smicln| d = -8|smicln| d = 1"/>
</p:tagLst>
</file>

<file path=ppt/tags/tag1130.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1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7d75f81f3e44507a0a2b7a5aa532030"/>
  <p:tag name="SLIDEORDER" val="2"/>
  <p:tag name="SLIDEGUID" val="3764B0BF658D4D798D9BB52435F3DB3E"/>
  <p:tag name="VALUES" val="Incorrect|smicln|Correct|smicln|Incorrect|smicln|Incorrect|smicln|Incorrect"/>
  <p:tag name="NUMRESPONSES" val="1"/>
  <p:tag name="CHARTLABELS" val="1"/>
  <p:tag name="CHARTCOLORS" val="2"/>
  <p:tag name="QUESTIONALIAS" val="Find the value of c."/>
  <p:tag name="ANSWERSALIAS" val="x|smicln|x|smicln|x|smicln|x|smicln|x"/>
  <p:tag name="PICTURESLIDE" val="True"/>
</p:tagLst>
</file>

<file path=ppt/tags/tag113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133.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1497d898839542cb864796ae5b456f16"/>
  <p:tag name="SLIDEORDER" val="2"/>
  <p:tag name="SLIDEGUID" val="BACC7156ABCE4B6292B745F307748936"/>
  <p:tag name="VALUES" val="Incorrect|smicln|Incorrect|smicln|Correct|smicln|Incorrect"/>
  <p:tag name="NUMRESPONSES" val="1"/>
  <p:tag name="QUESTIONALIAS" val="Given the two series   and   determine whether each series is convergent or divergent and choose ..."/>
  <p:tag name="ANSWERSALIAS" val="Both serie...|smicln|Series A i...|smicln|Both serie...|smicln|Series A i..."/>
  <p:tag name="CHARTLABELS" val="1"/>
  <p:tag name="CHARTCOLORS" val="2"/>
</p:tagLst>
</file>

<file path=ppt/tags/tag1134.xml><?xml version="1.0" encoding="utf-8"?>
<p:tagLst xmlns:a="http://schemas.openxmlformats.org/drawingml/2006/main" xmlns:r="http://schemas.openxmlformats.org/officeDocument/2006/relationships" xmlns:p="http://schemas.openxmlformats.org/presentationml/2006/main">
  <p:tag name="TEXTLENGTH" val="151"/>
  <p:tag name="FONTSIZE" val="24"/>
  <p:tag name="BULLETTYPE" val="ppBulletArabicPeriod"/>
  <p:tag name="ANSWERTEXT" val="Both series are divergent.&#10;Series A is convergent, series B is divergent.&#10;Both series are convergent.&#10;Series A is divergent, series B is convergent."/>
  <p:tag name="OLDNUMANSWERS" val="4"/>
</p:tagLst>
</file>

<file path=ppt/tags/tag11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a68214c02c94227ab4a73668315059c"/>
  <p:tag name="SLIDEORDER" val="2"/>
  <p:tag name="SLIDEGUID" val="D8AC2D3B2C8F4AA983E5F082850623E5"/>
  <p:tag name="VALUES" val="Incorrect|smicln|Incorrect|smicln|Incorrect|smicln|Correct|smicln|Incorrect"/>
  <p:tag name="NUMRESPONSES" val="1"/>
  <p:tag name="CHARTLABELS" val="1"/>
  <p:tag name="CHARTCOLORS" val="2"/>
  <p:tag name="QUESTIONALIAS" val="Find the partial sum of the series  ."/>
  <p:tag name="ANSWERSALIAS" val=" S7 = 0.46301|smicln| S7 = 0.47999|smicln| S7 = 2.276|smicln| S7 = 0.466|smicln| S7 = 0.566"/>
</p:tagLst>
</file>

<file path=ppt/tags/tag1136.xml><?xml version="1.0" encoding="utf-8"?>
<p:tagLst xmlns:a="http://schemas.openxmlformats.org/drawingml/2006/main" xmlns:r="http://schemas.openxmlformats.org/officeDocument/2006/relationships" xmlns:p="http://schemas.openxmlformats.org/presentationml/2006/main">
  <p:tag name="TEXTLENGTH" val="67"/>
  <p:tag name="FONTSIZE" val="32"/>
  <p:tag name="BULLETTYPE" val="ppBulletArabicPeriod"/>
  <p:tag name="ANSWERTEXT" val=" S7 = 0.46301&#10; S7 = 0.47999&#10; S7 = 2.276&#10; S7 = 0.466&#10; S7 = 0.566"/>
  <p:tag name="OLDNUMANSWERS" val="5"/>
</p:tagLst>
</file>

<file path=ppt/tags/tag1137.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b20177c4d3744f62822ad9ab4f14a622"/>
  <p:tag name="SLIDEORDER" val="2"/>
  <p:tag name="SLIDEGUID" val="329F2CB9E1A541FCA1F7078E31E76A4C"/>
  <p:tag name="VALUES" val="Correct|smicln|Incorrect|smicln|Incorrect|smicln|Incorrect"/>
  <p:tag name="NUMRESPONSES" val="1"/>
  <p:tag name="CHARTLABELS" val="1"/>
  <p:tag name="CHARTCOLORS" val="2"/>
  <p:tag name="QUESTIONALIAS" val="Given the series:       and   Determine whether each series is convergent or divergent. "/>
  <p:tag name="ANSWERSALIAS" val=" A is convergent, B is divergent.|smicln| A is divergent, B is convergent.|smicln|Both series are convergent.|smicln|Both series are divergent."/>
</p:tagLst>
</file>

<file path=ppt/tags/tag1138.xml><?xml version="1.0" encoding="utf-8"?>
<p:tagLst xmlns:a="http://schemas.openxmlformats.org/drawingml/2006/main" xmlns:r="http://schemas.openxmlformats.org/officeDocument/2006/relationships" xmlns:p="http://schemas.openxmlformats.org/presentationml/2006/main">
  <p:tag name="TEXTLENGTH" val="125"/>
  <p:tag name="FONTSIZE" val="28"/>
  <p:tag name="BULLETTYPE" val="ppBulletArabicPeriod"/>
  <p:tag name="ANSWERTEXT" val=" A is convergent, B is divergent.&#10; A is divergent, B is convergent.&#10;Both series are convergent.&#10;Both series are divergent."/>
  <p:tag name="OLDNUMANSWERS" val="4"/>
</p:tagLst>
</file>

<file path=ppt/tags/tag113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f90b0dec8a9f4fe8970396e3a29a0ba8"/>
  <p:tag name="SLIDEORDER" val="2"/>
  <p:tag name="SLIDEGUID" val="059CD5F5E5C444E7ADF7AD4EE19D0FB8"/>
  <p:tag name="VALUES" val="Incorrect|smicln|Incorrect|smicln|Incorrect|smicln|Incorrect|smicln|Correct|smicln|Incorrect"/>
  <p:tag name="NUMRESPONSES" val="1"/>
  <p:tag name="QUESTIONALIAS" val="Find the interval of convergence of the series. "/>
  <p:tag name="ANSWERSALIAS" val="(-8, 8]|smicln|(-1,1)|smicln|[-1, 1]|smicln|[-8, 8]|smicln|[-8, 8)|smicln|diverges e..."/>
  <p:tag name="CHARTLABELS" val="1"/>
  <p:tag name="CHARTCOLORS" val="2"/>
</p:tagLst>
</file>

<file path=ppt/tags/tag114.xml><?xml version="1.0" encoding="utf-8"?>
<p:tagLst xmlns:a="http://schemas.openxmlformats.org/drawingml/2006/main" xmlns:r="http://schemas.openxmlformats.org/officeDocument/2006/relationships" xmlns:p="http://schemas.openxmlformats.org/presentationml/2006/main">
  <p:tag name="TEXTLENGTH" val="40"/>
  <p:tag name="FONTSIZE" val="32"/>
  <p:tag name="BULLETTYPE" val="ppBulletArabicPeriod"/>
  <p:tag name="ANSWERTEXT" val=" d = -6&#10; d = 8&#10; d = 6&#10; d = -8&#10; d = 1"/>
  <p:tag name="OLDNUMANSWERS" val="5"/>
</p:tagLst>
</file>

<file path=ppt/tags/tag1140.xml><?xml version="1.0" encoding="utf-8"?>
<p:tagLst xmlns:a="http://schemas.openxmlformats.org/drawingml/2006/main" xmlns:r="http://schemas.openxmlformats.org/officeDocument/2006/relationships" xmlns:p="http://schemas.openxmlformats.org/presentationml/2006/main">
  <p:tag name="TEXTLENGTH" val="63"/>
  <p:tag name="FONTSIZE" val="28"/>
  <p:tag name="BULLETTYPE" val="ppBulletArabicPeriod"/>
  <p:tag name="ANSWERTEXT" val="(-8, 8]&#10;(-1,1)&#10;[-1, 1]&#10;[-8, 8]&#10;[-8, 8)&#10;diverges everywhere"/>
  <p:tag name="OLDNUMANSWERS" val="6"/>
</p:tagLst>
</file>

<file path=ppt/tags/tag11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3820e847939483eb14bc5abf6db74f3"/>
  <p:tag name="SLIDEORDER" val="2"/>
  <p:tag name="SLIDEGUID" val="BA5DCB3C28B240AB9B78A9DAA079ACF4"/>
  <p:tag name="VALUES" val="Incorrect|smicln|Incorrect|smicln|Incorrect|smicln|Incorrect|smicln|Correct"/>
  <p:tag name="NUMRESPONSES" val="1"/>
  <p:tag name="CHARTLABELS" val="1"/>
  <p:tag name="CHARTCOLORS" val="2"/>
  <p:tag name="QUESTIONALIAS" val="Find the radius of convergence of the series. "/>
  <p:tag name="ANSWERSALIAS" val="R = ∞|smicln|R = 0|smicln|R = ⅓|smicln|R = 1|smicln|R = 3"/>
</p:tagLst>
</file>

<file path=ppt/tags/tag1142.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R = ∞&#10;R = 0&#10;R = ⅓&#10;R = 1&#10;R = 3"/>
</p:tagLst>
</file>

<file path=ppt/tags/tag114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d3245b8cd5f146f7806253c40c3a144a"/>
  <p:tag name="SLIDEORDER" val="2"/>
  <p:tag name="SLIDEGUID" val="91F61A9D564F450D82F717C26C250C99"/>
  <p:tag name="VALUES" val="Incorrect|smicln|Correct|smicln|Incorrect|smicln|Incorrect|smicln|Incorrect|smicln|Incorrect"/>
  <p:tag name="NUMRESPONSES" val="1"/>
  <p:tag name="QUESTIONALIAS" val="Find the interval of convergence of the series. "/>
  <p:tag name="ANSWERSALIAS" val="(2, 14]|smicln|(-14, -2)|smicln|[-1,1]|smicln|(-8, 6]|smicln|[-14, -2)|smicln|diverges e..."/>
  <p:tag name="CHARTLABELS" val="1"/>
  <p:tag name="CHARTCOLORS" val="2"/>
</p:tagLst>
</file>

<file path=ppt/tags/tag1144.xml><?xml version="1.0" encoding="utf-8"?>
<p:tagLst xmlns:a="http://schemas.openxmlformats.org/drawingml/2006/main" xmlns:r="http://schemas.openxmlformats.org/officeDocument/2006/relationships" xmlns:p="http://schemas.openxmlformats.org/presentationml/2006/main">
  <p:tag name="TEXTLENGTH" val="67"/>
  <p:tag name="FONTSIZE" val="28"/>
  <p:tag name="BULLETTYPE" val="ppBulletArabicPeriod"/>
  <p:tag name="ANSWERTEXT" val="(2, 14]&#10;(-14, -2)&#10;[-1,1]&#10;(-8, 6]&#10;[-14, -2)&#10;diverges everywhere"/>
  <p:tag name="OLDNUMANSWERS" val="6"/>
</p:tagLst>
</file>

<file path=ppt/tags/tag11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c529d3d226a4bf0b488037b01ac47cd"/>
  <p:tag name="SLIDEORDER" val="2"/>
  <p:tag name="SLIDEGUID" val="4658DAE6766A4F4D9EEEEC1128CC10D5"/>
  <p:tag name="VALUES" val="Incorrect|smicln|Incorrect|smicln|Incorrect|smicln|Correct|smicln|Incorrect"/>
  <p:tag name="NUMRESPONSES" val="1"/>
  <p:tag name="CHARTLABELS" val="1"/>
  <p:tag name="CHARTCOLORS" val="2"/>
  <p:tag name="QUESTIONALIAS" val="Find a power series representation for "/>
  <p:tag name="ANSWERSALIAS" val="x|smicln|x|smicln|x|smicln|x|smicln|x"/>
  <p:tag name="PICTURESLIDE" val="True"/>
</p:tagLst>
</file>

<file path=ppt/tags/tag1146.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1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2d5b16498104819a0226a5ee6dcb277"/>
  <p:tag name="SLIDEORDER" val="2"/>
  <p:tag name="SLIDEGUID" val="093DA4B20C244C5F9F43AF8CA3F4D070"/>
  <p:tag name="VALUES" val="Incorrect|smicln|Incorrect|smicln|Incorrect|smicln|Correct|smicln|Incorrect"/>
  <p:tag name="NUMRESPONSES" val="1"/>
  <p:tag name="CHARTLABELS" val="1"/>
  <p:tag name="CHARTCOLORS" val="2"/>
  <p:tag name="QUESTIONALIAS" val="Find a power series representation for the function."/>
  <p:tag name="ANSWERSALIAS" val="x|smicln|x|smicln|x|smicln|x|smicln|x"/>
  <p:tag name="PICTURESLIDE" val="True"/>
</p:tagLst>
</file>

<file path=ppt/tags/tag1148.xml><?xml version="1.0" encoding="utf-8"?>
<p:tagLst xmlns:a="http://schemas.openxmlformats.org/drawingml/2006/main" xmlns:r="http://schemas.openxmlformats.org/officeDocument/2006/relationships" xmlns:p="http://schemas.openxmlformats.org/presentationml/2006/main">
  <p:tag name="TEXTLENGTH" val="13"/>
  <p:tag name="FONTSIZE" val="5"/>
  <p:tag name="BULLETTYPE" val="ppBulletArabicPeriod"/>
  <p:tag name="ANSWERTEXT" val="x&#10;x&#10;x&#10;x&#10;x"/>
  <p:tag name="OLDNUMANSWERS" val="5"/>
</p:tagLst>
</file>

<file path=ppt/tags/tag11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397814724f445f0a887691ea9b34837"/>
  <p:tag name="SLIDEORDER" val="2"/>
  <p:tag name="SLIDEGUID" val="6A14D12FC86B4983B71C1E7CD53027BC"/>
  <p:tag name="VALUES" val="Correct|smicln|Incorrect|smicln|Incorrect|smicln|Incorrect|smicln|Incorrect"/>
  <p:tag name="NUMRESPONSES" val="1"/>
  <p:tag name="QUESTIONALIAS" val="Use series to approximate the definite integral to within the indicated accuracy."/>
  <p:tag name="ANSWERSALIAS" val="0.1249|smicln|0.0125|smicln|0.1449|smicln|0.0625|smicln|0.0825"/>
  <p:tag name="CHARTLABELS" val="1"/>
  <p:tag name="CHARTCOLORS" val="2"/>
</p:tagLst>
</file>

<file path=ppt/tags/tag115.xml><?xml version="1.0" encoding="utf-8"?>
<p:tagLst xmlns:a="http://schemas.openxmlformats.org/drawingml/2006/main" xmlns:r="http://schemas.openxmlformats.org/officeDocument/2006/relationships" xmlns:p="http://schemas.openxmlformats.org/presentationml/2006/main">
  <p:tag name="SLIDEGUID" val="7EB991FA5E4441AB9A872B7DDB72DDC0"/>
  <p:tag name="SLIDEID" val="7EB991FA5E4441AB9A872B7DDB72DDC0"/>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smicln|Incorrect|smicln|Incorrect"/>
  <p:tag name="QUESTIONALIAS" val="Biologists have noticed that the chirping rate of crickets of certain species is related to temperature, and the relationship appears to be very nearly linear. A cricket produces 113 chirps per minute at 70°F and 173 chirps at 80°F per minute. Find the rate of chirping, if the temperature is 100°F. "/>
  <p:tag name="ANSWERSALIAS" val="907|smicln|-7|smicln|293|smicln|173|smicln|55"/>
</p:tagLst>
</file>

<file path=ppt/tags/tag1150.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0.1249&#10;0.0125&#10;0.1449&#10;0.0625&#10;0.0825"/>
  <p:tag name="OLDNUMANSWERS" val="5"/>
</p:tagLst>
</file>

<file path=ppt/tags/tag11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942ae11558b4593abe76dffb37cd45a"/>
  <p:tag name="SLIDEORDER" val="2"/>
  <p:tag name="SLIDEGUID" val="EA749B459BA04539BDCFB13167731B29"/>
  <p:tag name="VALUES" val="Incorrect|smicln|Correct|smicln|Incorrect|smicln|Incorrect|smicln|Incorrect"/>
  <p:tag name="NUMRESPONSES" val="1"/>
  <p:tag name="QUESTIONALIAS" val="Use series to evaluate the limit correct to three decimal places."/>
  <p:tag name="ANSWERSALIAS" val="114.133|smicln|114.333|smicln|34.3233|smicln|115.933|smicln|118.933"/>
  <p:tag name="CHARTLABELS" val="1"/>
  <p:tag name="CHARTCOLORS" val="2"/>
</p:tagLst>
</file>

<file path=ppt/tags/tag1152.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114.133&#10;114.333&#10;34.3233&#10;115.933&#10;118.933"/>
  <p:tag name="OLDNUMANSWERS" val="5"/>
</p:tagLst>
</file>

<file path=ppt/tags/tag11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342f96e7eb49f69e334e9cbe118707"/>
  <p:tag name="SLIDEORDER" val="2"/>
  <p:tag name="SLIDEGUID" val="487890E3D81448D8B2C50CC9A296F4C0"/>
  <p:tag name="VALUES" val="Incorrect|smicln|Incorrect|smicln|Correct|smicln|Incorrect|smicln|Incorrect"/>
  <p:tag name="NUMRESPONSES" val="1"/>
  <p:tag name="QUESTIONALIAS" val="Use the binomial series to expand the function as a power series. Find the radius of convergence."/>
  <p:tag name="ANSWERSALIAS" val="| x | &lt; 8|smicln|| x | &lt; 10|smicln|| x | &lt; 1|smicln|| x | &lt; 0.1|smicln|| x | &lt; 1.8"/>
  <p:tag name="CHARTLABELS" val="1"/>
  <p:tag name="CHARTCOLORS" val="2"/>
</p:tagLst>
</file>

<file path=ppt/tags/tag1154.xml><?xml version="1.0" encoding="utf-8"?>
<p:tagLst xmlns:a="http://schemas.openxmlformats.org/drawingml/2006/main" xmlns:r="http://schemas.openxmlformats.org/officeDocument/2006/relationships" xmlns:p="http://schemas.openxmlformats.org/presentationml/2006/main">
  <p:tag name="TEXTLENGTH" val="58"/>
  <p:tag name="FONTSIZE" val="32"/>
  <p:tag name="BULLETTYPE" val="ppBulletArabicPeriod"/>
  <p:tag name="ANSWERTEXT" val="| x | &lt; 8&#10;| x | &lt; 10&#10;| x | &lt; 1&#10;| x | &lt; 0.1&#10;| x | &lt; 1.8"/>
  <p:tag name="OLDNUMANSWERS" val="5"/>
</p:tagLst>
</file>

<file path=ppt/tags/tag11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9e7d0b9e23f4dd5872c2faf0878ef5b"/>
  <p:tag name="SLIDEORDER" val="2"/>
  <p:tag name="SLIDEGUID" val="53BF51F8E0D14F98ADC12A5B0F720789"/>
  <p:tag name="VALUES" val="Incorrect|smicln|Incorrect|smicln|Correct|smicln|Incorrect|smicln|Incorrect"/>
  <p:tag name="NUMRESPONSES" val="1"/>
  <p:tag name="CHARTLABELS" val="1"/>
  <p:tag name="CHARTCOLORS" val="2"/>
  <p:tag name="QUESTIONALIAS" val="Use the binomial series to expand the function as a power series. Find the radius of convergence."/>
  <p:tag name="ANSWERSALIAS" val="| x | &lt; 8|smicln|| x | &lt; 1|smicln|| x | &lt; 4|smicln|| x | &lt; 10|smicln|| x | &lt; 1.8"/>
</p:tagLst>
</file>

<file path=ppt/tags/tag1156.xml><?xml version="1.0" encoding="utf-8"?>
<p:tagLst xmlns:a="http://schemas.openxmlformats.org/drawingml/2006/main" xmlns:r="http://schemas.openxmlformats.org/officeDocument/2006/relationships" xmlns:p="http://schemas.openxmlformats.org/presentationml/2006/main">
  <p:tag name="TEXTLENGTH" val="56"/>
  <p:tag name="FONTSIZE" val="32"/>
  <p:tag name="BULLETTYPE" val="ppBulletArabicPeriod"/>
  <p:tag name="ANSWERTEXT" val="| x | &lt; 8&#10;| x | &lt; 1&#10;| x | &lt; 4&#10;| x | &lt; 10&#10;| x | &lt; 1.8"/>
  <p:tag name="OLDNUMANSWERS" val="5"/>
</p:tagLst>
</file>

<file path=ppt/tags/tag11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b550563914d4664bfbe0a57c9637404"/>
  <p:tag name="SLIDEORDER" val="2"/>
  <p:tag name="SLIDEGUID" val="0CD3A008902A4438AA8665FA6909BC32"/>
  <p:tag name="VALUES" val="Correct|smicln|Incorrect|smicln|Incorrect|smicln|Incorrect|smicln|Incorrect"/>
  <p:tag name="NUMRESPONSES" val="1"/>
  <p:tag name="QUESTIONALIAS" val="Find the Taylor polynomial for the function   at the number a = 1."/>
  <p:tag name="ANSWERSALIAS" val="x|smicln|x|smicln|x|smicln|x|smicln|x"/>
  <p:tag name="CHARTLABELS" val="1"/>
  <p:tag name="CHARTCOLORS" val="2"/>
</p:tagLst>
</file>

<file path=ppt/tags/tag115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1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4f31064437e40e9ad51b37c3f8021f6"/>
  <p:tag name="SLIDEORDER" val="2"/>
  <p:tag name="SLIDEGUID" val="99301F6D479048B3A3946B033CBC52CF"/>
  <p:tag name="VALUES" val="Incorrect|smicln|Correct|smicln|Incorrect|smicln|Incorrect|smicln|Incorrect"/>
  <p:tag name="NUMRESPONSES" val="1"/>
  <p:tag name="QUESTIONALIAS" val="Find the Taylor polynomial  for the function   at the number a = 9."/>
  <p:tag name="ANSWERSALIAS" val="x|smicln|x|smicln|x|smicln|x|smicln|x"/>
  <p:tag name="CHARTLABELS" val="1"/>
  <p:tag name="CHARTCOLORS" val="2"/>
</p:tagLst>
</file>

<file path=ppt/tags/tag116.xml><?xml version="1.0" encoding="utf-8"?>
<p:tagLst xmlns:a="http://schemas.openxmlformats.org/drawingml/2006/main" xmlns:r="http://schemas.openxmlformats.org/officeDocument/2006/relationships" xmlns:p="http://schemas.openxmlformats.org/presentationml/2006/main">
  <p:tag name="TEXTLENGTH" val="21"/>
  <p:tag name="FONTSIZE" val="32"/>
  <p:tag name="BULLETTYPE" val="ppBulletArabicPeriod"/>
  <p:tag name="ANSWERTEXT" val="907&#10;-7&#10;293&#10;173&#10;55"/>
  <p:tag name="OLDNUMANSWERS" val="5"/>
</p:tagLst>
</file>

<file path=ppt/tags/tag1160.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1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b1124d727e3478fa963513eb173d842"/>
  <p:tag name="SLIDEORDER" val="2"/>
  <p:tag name="SLIDEGUID" val="6992720F887C45C6B4738B38C6B810E9"/>
  <p:tag name="VALUES" val="Incorrect|smicln|Correct|smicln|Incorrect|smicln|Incorrect|smicln|Incorrect"/>
  <p:tag name="NUMRESPONSES" val="1"/>
  <p:tag name="QUESTIONALIAS" val="Use Taylor's Inequality to estimate the accuracy |R2| of the approximation   at the number a = 1,..."/>
  <p:tag name="ANSWERSALIAS" val="1.0407|smicln|0.5407|smicln|1.5407|smicln|1.7407|smicln|1.8407"/>
  <p:tag name="CHARTLABELS" val="1"/>
  <p:tag name="CHARTCOLORS" val="2"/>
</p:tagLst>
</file>

<file path=ppt/tags/tag1162.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1.0407&#10;0.5407&#10;1.5407&#10;1.7407&#10;1.8407"/>
  <p:tag name="OLDNUMANSWERS" val="5"/>
</p:tagLst>
</file>

<file path=ppt/tags/tag11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1aab6047f1748878f66c51d958a6a1b"/>
  <p:tag name="SLIDEORDER" val="2"/>
  <p:tag name="SLIDEGUID" val="BB81F96BC3304970B3FEA4C20CBBF439"/>
  <p:tag name="VALUES" val="Incorrect|smicln|Incorrect|smicln|Correct|smicln|Incorrect|smicln|Incorrect"/>
  <p:tag name="NUMRESPONSES" val="1"/>
  <p:tag name="QUESTIONALIAS" val="Estimate   correct to five decimal places."/>
  <p:tag name="ANSWERSALIAS" val="1.07358|smicln|1.57358|smicln|0.57358|smicln|1.77358|smicln|2.57358"/>
  <p:tag name="CHARTLABELS" val="1"/>
  <p:tag name="CHARTCOLORS" val="2"/>
</p:tagLst>
</file>

<file path=ppt/tags/tag1164.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1.07358&#10;1.57358&#10;0.57358&#10;1.77358&#10;2.57358"/>
  <p:tag name="OLDNUMANSWERS" val="5"/>
</p:tagLst>
</file>

<file path=ppt/tags/tag116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82b9d68d48d4419ca1285e322d084a6e"/>
  <p:tag name="SLIDEORDER" val="2"/>
  <p:tag name="SLIDEGUID" val="D823755AB26349FABBB887DE77448097"/>
  <p:tag name="VALUES" val="Correct|smicln|Incorrect"/>
  <p:tag name="NUMRESPONSES" val="1"/>
  <p:tag name="QUESTIONALIAS" val="Determine whether the sequence converges or diverges."/>
  <p:tag name="ANSWERSALIAS" val="converges|smicln|diverges"/>
  <p:tag name="CHARTLABELS" val="1"/>
  <p:tag name="CHARTCOLORS" val="2"/>
</p:tagLst>
</file>

<file path=ppt/tags/tag1166.xml><?xml version="1.0" encoding="utf-8"?>
<p:tagLst xmlns:a="http://schemas.openxmlformats.org/drawingml/2006/main" xmlns:r="http://schemas.openxmlformats.org/officeDocument/2006/relationships" xmlns:p="http://schemas.openxmlformats.org/presentationml/2006/main">
  <p:tag name="TEXTLENGTH" val="19"/>
  <p:tag name="FONTSIZE" val="36"/>
  <p:tag name="BULLETTYPE" val="ppBulletArabicPeriod"/>
  <p:tag name="ANSWERTEXT" val="converges&#10;diverges"/>
  <p:tag name="OLDNUMANSWERS" val="2"/>
</p:tagLst>
</file>

<file path=ppt/tags/tag11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5bfe7c0a8f447d08649e6e602c20923"/>
  <p:tag name="SLIDEORDER" val="2"/>
  <p:tag name="SLIDEGUID" val="52653A63EDEF4A129AD02FFD45A506C1"/>
  <p:tag name="VALUES" val="Incorrect|smicln|Incorrect|smicln|Correct|smicln|Incorrect|smicln|Incorrect"/>
  <p:tag name="NUMRESPONSES" val="1"/>
  <p:tag name="QUESTIONALIAS" val="When money is spent on goods and services, those that receive the money also spend some of it. Th..."/>
  <p:tag name="ANSWERSALIAS" val="6|smicln|4|smicln|5|smicln|7|smicln|3"/>
  <p:tag name="CHARTLABELS" val="1"/>
  <p:tag name="CHARTCOLORS" val="2"/>
</p:tagLst>
</file>

<file path=ppt/tags/tag1168.xml><?xml version="1.0" encoding="utf-8"?>
<p:tagLst xmlns:a="http://schemas.openxmlformats.org/drawingml/2006/main" xmlns:r="http://schemas.openxmlformats.org/officeDocument/2006/relationships" xmlns:p="http://schemas.openxmlformats.org/presentationml/2006/main">
  <p:tag name="TEXTLENGTH" val="13"/>
  <p:tag name="FONTSIZE" val="20"/>
  <p:tag name="BULLETTYPE" val="ppBulletArabicPeriod"/>
  <p:tag name="ANSWERTEXT" val="6&#10;4&#10;5&#10;7&#10;3"/>
  <p:tag name="OLDNUMANSWERS" val="5"/>
</p:tagLst>
</file>

<file path=ppt/tags/tag116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5252c6a9390049f1a63276a98c49b3bf"/>
  <p:tag name="SLIDEORDER" val="2"/>
  <p:tag name="SLIDEGUID" val="F92D3ED228494B9D90E8BEEB7562C474"/>
  <p:tag name="VALUES" val="Incorrect|smicln|Correct|smicln|Incorrect"/>
  <p:tag name="NUMRESPONSES" val="1"/>
  <p:tag name="QUESTIONALIAS" val="Determine whether the series converges or diverges."/>
  <p:tag name="ANSWERSALIAS" val="neither|smicln|converges|smicln|diverges"/>
  <p:tag name="CHARTLABELS" val="1"/>
  <p:tag name="CHARTCOLORS" val="2"/>
</p:tagLst>
</file>

<file path=ppt/tags/tag117.xml><?xml version="1.0" encoding="utf-8"?>
<p:tagLst xmlns:a="http://schemas.openxmlformats.org/drawingml/2006/main" xmlns:r="http://schemas.openxmlformats.org/officeDocument/2006/relationships" xmlns:p="http://schemas.openxmlformats.org/presentationml/2006/main">
  <p:tag name="SLIDEGUID" val="E96A9FA5AC7A48F4B9B6EA943755B008"/>
  <p:tag name="SLIDEID" val="E96A9FA5AC7A48F4B9B6EA943755B008"/>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Correct|smicln|Incorrect|smicln|Incorrect|smicln|Incorrect"/>
  <p:tag name="QUESTIONALIAS" val="An isotope of sodium, 24Na, has a half-life of 15 hours. A sample of this isotope has mass 1 g. Find the amount remaining after 60 hours. "/>
  <p:tag name="ANSWERSALIAS" val="0.015625 g|smicln|0.0625 g|smicln|0.0385 g|smicln|0.0001 g|smicln|0.0051 g"/>
</p:tagLst>
</file>

<file path=ppt/tags/tag1170.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neither&#10;converges&#10;diverges"/>
  <p:tag name="OLDNUMANSWERS" val="3"/>
</p:tagLst>
</file>

<file path=ppt/tags/tag1171.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4cb2794b9ba8401da2a520b8e27b66d8"/>
  <p:tag name="SLIDEORDER" val="2"/>
  <p:tag name="SLIDEGUID" val="7A3089ECDF65495A961C79D0951AA9B5"/>
  <p:tag name="VALUES" val="Incorrect|smicln|Incorrect|smicln|Correct|smicln|Incorrect"/>
  <p:tag name="NUMRESPONSES" val="1"/>
  <p:tag name="CHARTLABELS" val="1"/>
  <p:tag name="CHARTCOLORS" val="2"/>
  <p:tag name="QUESTIONALIAS" val="Use multiplication or division of power series to find the first three nonzero terms in the Maclaurin series for the function."/>
  <p:tag name="ANSWERSALIAS" val="x|smicln|x|smicln|x|smicln|x|smicln|x"/>
</p:tagLst>
</file>

<file path=ppt/tags/tag117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1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0b36f942d0c4044a7dac46630b42502"/>
  <p:tag name="SLIDEORDER" val="2"/>
  <p:tag name="SLIDEGUID" val="13DA3CE2873D4EBE81FB08FD2BD799CA"/>
  <p:tag name="VALUES" val="Correct|smicln|Incorrect|smicln|Incorrect|smicln|Incorrect|smicln|Incorrect"/>
  <p:tag name="NUMRESPONSES" val="1"/>
  <p:tag name="QUESTIONALIAS" val="The following table contains the evaluation of the Taylor polynomial centered at a = 1 for .   Wh..."/>
  <p:tag name="ANSWERSALIAS" val="3|smicln|2|smicln|1|smicln|5|smicln|4"/>
  <p:tag name="CHARTLABELS" val="1"/>
  <p:tag name="CHARTCOLORS" val="2"/>
</p:tagLst>
</file>

<file path=ppt/tags/tag1174.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3&#10;2&#10;1&#10;5&#10;4"/>
  <p:tag name="OLDNUMANSWERS" val="5"/>
</p:tagLst>
</file>

<file path=ppt/tags/tag11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f1e4db653ed43e79573d7dec83f99c8"/>
  <p:tag name="SLIDEORDER" val="2"/>
  <p:tag name="SLIDEGUID" val="C8E31492295E4830BD7E28B57BD3CCE4"/>
  <p:tag name="VALUES" val="Correct|smicln|Incorrect|smicln|Incorrect|smicln|Incorrect|smicln|Incorrect"/>
  <p:tag name="NUMRESPONSES" val="1"/>
  <p:tag name="QUESTIONALIAS" val="If $600 is invested at 4% interest, compounded annually, then after n years the investment is wor..."/>
  <p:tag name="ANSWERSALIAS" val="$789.56|smicln|$430.21|smicln|$1,321.06|smicln|$1,230.81|smicln|$1,860.81"/>
  <p:tag name="CHARTLABELS" val="1"/>
  <p:tag name="CHARTCOLORS" val="2"/>
</p:tagLst>
</file>

<file path=ppt/tags/tag1176.xml><?xml version="1.0" encoding="utf-8"?>
<p:tagLst xmlns:a="http://schemas.openxmlformats.org/drawingml/2006/main" xmlns:r="http://schemas.openxmlformats.org/officeDocument/2006/relationships" xmlns:p="http://schemas.openxmlformats.org/presentationml/2006/main">
  <p:tag name="TEXTLENGTH" val="49"/>
  <p:tag name="FONTSIZE" val="32"/>
  <p:tag name="BULLETTYPE" val="ppBulletArabicPeriod"/>
  <p:tag name="ANSWERTEXT" val="$789.56&#10;$430.21&#10;$1,321.06&#10;$1,230.81&#10;$1,860.81"/>
  <p:tag name="OLDNUMANSWERS" val="5"/>
</p:tagLst>
</file>

<file path=ppt/tags/tag11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466b686a74f4b4d835fad9fcaf89bbc"/>
  <p:tag name="SLIDEORDER" val="2"/>
  <p:tag name="SLIDEGUID" val="546B42118F134AB08EF4B41E46ED777B"/>
  <p:tag name="VALUES" val="Incorrect|smicln|Incorrect|smicln|Incorrect|smicln|Correct|smicln|Incorrect"/>
  <p:tag name="NUMRESPONSES" val="1"/>
  <p:tag name="CHARTLABELS" val="1"/>
  <p:tag name="CHARTCOLORS" val="2"/>
  <p:tag name="QUESTIONALIAS" val="Find the value of the limit of the sequence defined by                                . "/>
  <p:tag name="ANSWERSALIAS" val="x|smicln|x|smicln|x|smicln|x|smicln|x"/>
  <p:tag name="PICTURESLIDE" val="True"/>
</p:tagLst>
</file>

<file path=ppt/tags/tag1178.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1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7b131b25084fac957622a42fdbe9d7"/>
  <p:tag name="SLIDEORDER" val="2"/>
  <p:tag name="SLIDEGUID" val="227774BBB7FF4429BC3FC9EC31FB21E0"/>
  <p:tag name="VALUES" val="Incorrect|smicln|Incorrect|smicln|Correct|smicln|Incorrect|smicln|Incorrect"/>
  <p:tag name="NUMRESPONSES" val="1"/>
  <p:tag name="CHARTLABELS" val="1"/>
  <p:tag name="CHARTCOLORS" val="2"/>
  <p:tag name="QUESTIONALIAS" val="Let   and  . Compare A and B."/>
  <p:tag name="ANSWERSALIAS" val=" A ≥ B|smicln| A ≤ B|smicln| A &lt; B|smicln| A &gt; B|smicln| A = B"/>
</p:tagLst>
</file>

<file path=ppt/tags/tag118.xml><?xml version="1.0" encoding="utf-8"?>
<p:tagLst xmlns:a="http://schemas.openxmlformats.org/drawingml/2006/main" xmlns:r="http://schemas.openxmlformats.org/officeDocument/2006/relationships" xmlns:p="http://schemas.openxmlformats.org/presentationml/2006/main">
  <p:tag name="TEXTLENGTH" val="50"/>
  <p:tag name="FONTSIZE" val="32"/>
  <p:tag name="BULLETTYPE" val="ppBulletArabicPeriod"/>
  <p:tag name="ANSWERTEXT" val="0.015625 g&#10;0.0625 g&#10;0.0385 g&#10;0.0001 g&#10;0.0051 g"/>
  <p:tag name="OLDNUMANSWERS" val="5"/>
</p:tagLst>
</file>

<file path=ppt/tags/tag1180.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 A ≥ B&#10; A ≤ B&#10; A &lt; B&#10; A &gt; B&#10; A = B"/>
  <p:tag name="OLDNUMANSWERS" val="5"/>
</p:tagLst>
</file>

<file path=ppt/tags/tag1181.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3e269dc7028444839a43f2d11e178d55"/>
  <p:tag name="SLIDEORDER" val="2"/>
  <p:tag name="SLIDEGUID" val="7C94F12480B045AF9CE76091DD694821"/>
  <p:tag name="VALUES" val="Incorrect|smicln|Correct|smicln|Incorrect|smicln|Incorrect"/>
  <p:tag name="NUMRESPONSES" val="1"/>
  <p:tag name="QUESTIONALIAS" val="Given the two series     and   determine whether each series is convergent or divergent and choos..."/>
  <p:tag name="ANSWERSALIAS" val="Series A i...|smicln|Both serie...|smicln|Series A i...|smicln|Both serie..."/>
  <p:tag name="CHARTLABELS" val="1"/>
  <p:tag name="CHARTCOLORS" val="2"/>
</p:tagLst>
</file>

<file path=ppt/tags/tag1182.xml><?xml version="1.0" encoding="utf-8"?>
<p:tagLst xmlns:a="http://schemas.openxmlformats.org/drawingml/2006/main" xmlns:r="http://schemas.openxmlformats.org/officeDocument/2006/relationships" xmlns:p="http://schemas.openxmlformats.org/presentationml/2006/main">
  <p:tag name="TEXTLENGTH" val="151"/>
  <p:tag name="FONTSIZE" val="24"/>
  <p:tag name="BULLETTYPE" val="ppBulletArabicPeriod"/>
  <p:tag name="ANSWERTEXT" val="Series A is divergent, series B is convergent.&#10;Both series are convergent.&#10;Series A is convergent, series B is divergent.&#10;Both series are divergent."/>
  <p:tag name="OLDNUMANSWERS" val="4"/>
</p:tagLst>
</file>

<file path=ppt/tags/tag118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77664290f2e947c5bd176a810738edba"/>
  <p:tag name="SLIDEORDER" val="2"/>
  <p:tag name="SLIDEGUID" val="EE3402E6D4CA4ACC813551F1DCCBCEE2"/>
  <p:tag name="VALUES" val="Correct|smicln|Incorrect"/>
  <p:tag name="NUMRESPONSES" val="1"/>
  <p:tag name="QUESTIONALIAS" val="Which of the given series is (are) convergent? "/>
  <p:tag name="ANSWERSALIAS" val="x|smicln|x"/>
  <p:tag name="CHARTLABELS" val="1"/>
  <p:tag name="CHARTCOLORS" val="2"/>
</p:tagLst>
</file>

<file path=ppt/tags/tag1184.xml><?xml version="1.0" encoding="utf-8"?>
<p:tagLst xmlns:a="http://schemas.openxmlformats.org/drawingml/2006/main" xmlns:r="http://schemas.openxmlformats.org/officeDocument/2006/relationships" xmlns:p="http://schemas.openxmlformats.org/presentationml/2006/main">
  <p:tag name="TEXTLENGTH" val="4"/>
  <p:tag name="FONTSIZE" val="32"/>
  <p:tag name="BULLETTYPE" val="ppBulletArabicPeriod"/>
  <p:tag name="ANSWERTEXT" val="x&#10;x"/>
  <p:tag name="OLDNUMANSWERS" val="2"/>
</p:tagLst>
</file>

<file path=ppt/tags/tag118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3e899c8eaba44b119a2c974051200979"/>
  <p:tag name="SLIDEORDER" val="2"/>
  <p:tag name="SLIDEGUID" val="886F094773D54E87A3D1489317B4A4A1"/>
  <p:tag name="VALUES" val="Incorrect|smicln|Correct"/>
  <p:tag name="NUMRESPONSES" val="1"/>
  <p:tag name="QUESTIONALIAS" val="Test the series for convergence or divergence. "/>
  <p:tag name="ANSWERSALIAS" val="the series...|smicln|the series..."/>
  <p:tag name="CHARTLABELS" val="1"/>
  <p:tag name="CHARTCOLORS" val="2"/>
</p:tagLst>
</file>

<file path=ppt/tags/tag1186.xml><?xml version="1.0" encoding="utf-8"?>
<p:tagLst xmlns:a="http://schemas.openxmlformats.org/drawingml/2006/main" xmlns:r="http://schemas.openxmlformats.org/officeDocument/2006/relationships" xmlns:p="http://schemas.openxmlformats.org/presentationml/2006/main">
  <p:tag name="TEXTLENGTH" val="49"/>
  <p:tag name="FONTSIZE" val="32"/>
  <p:tag name="BULLETTYPE" val="ppBulletArabicPeriod"/>
  <p:tag name="ANSWERTEXT" val="the series is divergent&#10;the series is convergent"/>
  <p:tag name="OLDNUMANSWERS" val="2"/>
</p:tagLst>
</file>

<file path=ppt/tags/tag11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40a0989658a43c388a2626f50fff0bb"/>
  <p:tag name="SLIDEORDER" val="2"/>
  <p:tag name="SLIDEGUID" val="6CD0C4EF6830459687A706DDF3F3BD3D"/>
  <p:tag name="VALUES" val="Incorrect|smicln|Incorrect|smicln|Correct|smicln|Incorrect|smicln|Incorrect"/>
  <p:tag name="NUMRESPONSES" val="1"/>
  <p:tag name="QUESTIONALIAS" val="Estimate   correct to five decimal places."/>
  <p:tag name="ANSWERSALIAS" val="1.54464|smicln|1.04464|smicln|0.54464|smicln|2.04464|smicln|3.54464"/>
  <p:tag name="CHARTLABELS" val="1"/>
  <p:tag name="CHARTCOLORS" val="2"/>
</p:tagLst>
</file>

<file path=ppt/tags/tag1188.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1.54464&#10;1.04464&#10;0.54464&#10;2.04464&#10;3.54464"/>
  <p:tag name="OLDNUMANSWERS" val="5"/>
</p:tagLst>
</file>

<file path=ppt/tags/tag11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26ae12d87914b3399d9dc5a9515a87a"/>
  <p:tag name="SLIDEORDER" val="2"/>
  <p:tag name="SLIDEGUID" val="8D1254800EC748FD9FB828DD4A31B0A6"/>
  <p:tag name="VALUES" val="Incorrect|smicln|Incorrect|smicln|Incorrect|smicln|Correct|smicln|Incorrect"/>
  <p:tag name="NUMRESPONSES" val="1"/>
  <p:tag name="CHARTLABELS" val="1"/>
  <p:tag name="CHARTCOLORS" val="2"/>
  <p:tag name="QUESTIONALIAS" val="For which positive integers k is the series   convergent?"/>
  <p:tag name="ANSWERSALIAS" val=" k ≥ 1|smicln| k ≤ 0|smicln| k ≥ 0|smicln| k ≥ 6|smicln| k ≤ -6"/>
</p:tagLst>
</file>

<file path=ppt/tags/tag11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smicln|Incorrect|smicln|Incorrect"/>
  <p:tag name="QUESTIONALIAS" val="What is , given that  and ?  "/>
  <p:tag name="ANSWERSALIAS" val=" g(x)|smicln| h(x)|smicln| ƒ(x)"/>
  <p:tag name="SLIDEORDER" val="3"/>
  <p:tag name="SLIDEGUID" val="C75BBEF761D7447FAC69459012F9002C"/>
</p:tagLst>
</file>

<file path=ppt/tags/tag1190.xml><?xml version="1.0" encoding="utf-8"?>
<p:tagLst xmlns:a="http://schemas.openxmlformats.org/drawingml/2006/main" xmlns:r="http://schemas.openxmlformats.org/officeDocument/2006/relationships" xmlns:p="http://schemas.openxmlformats.org/presentationml/2006/main">
  <p:tag name="TEXTLENGTH" val="39"/>
  <p:tag name="FONTSIZE" val="32"/>
  <p:tag name="BULLETTYPE" val="ppBulletArabicPeriod"/>
  <p:tag name="ANSWERTEXT" val=" k ≥ 1&#10; k ≤ 0&#10; k ≥ 0&#10; k ≥ 6&#10; k ≤ -6"/>
  <p:tag name="OLDNUMANSWERS" val="5"/>
</p:tagLst>
</file>

<file path=ppt/tags/tag1191.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456b5302411e4f97b97773a8dc3badde"/>
  <p:tag name="SLIDEORDER" val="2"/>
  <p:tag name="SLIDEGUID" val="229C3A1EB92E49FA9B803EBF8600C2AA"/>
  <p:tag name="VALUES" val="Correct|smicln|Incorrect"/>
  <p:tag name="NUMRESPONSES" val="1"/>
  <p:tag name="QUESTIONALIAS" val="Use the Integral Test to determine whether the series is convergent or divergent."/>
  <p:tag name="ANSWERSALIAS" val="the series...|smicln|the series..."/>
  <p:tag name="CHARTLABELS" val="1"/>
  <p:tag name="CHARTCOLORS" val="2"/>
</p:tagLst>
</file>

<file path=ppt/tags/tag1192.xml><?xml version="1.0" encoding="utf-8"?>
<p:tagLst xmlns:a="http://schemas.openxmlformats.org/drawingml/2006/main" xmlns:r="http://schemas.openxmlformats.org/officeDocument/2006/relationships" xmlns:p="http://schemas.openxmlformats.org/presentationml/2006/main">
  <p:tag name="TEXTLENGTH" val="49"/>
  <p:tag name="FONTSIZE" val="32"/>
  <p:tag name="BULLETTYPE" val="ppBulletArabicPeriod"/>
  <p:tag name="ANSWERTEXT" val="the series is divergent&#10;the series is convergent"/>
  <p:tag name="OLDNUMANSWERS" val="2"/>
</p:tagLst>
</file>

<file path=ppt/tags/tag11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69057a19ff8474587c35dc9c1f9ba00"/>
  <p:tag name="SLIDEORDER" val="2"/>
  <p:tag name="SLIDEGUID" val="E4C106161206464CAD35276F88CB3CC7"/>
  <p:tag name="VALUES" val="Incorrect|smicln|Correct|smicln|Incorrect|smicln|Incorrect|smicln|Incorrect"/>
  <p:tag name="NUMRESPONSES" val="1"/>
  <p:tag name="QUESTIONALIAS" val="A car is moving with speed 16 m/s and acceleration 6m/s2 at a given instant. Using a second-degre..."/>
  <p:tag name="ANSWERSALIAS" val="19.5 m|smicln|19 m|smicln|20 m|smicln|25.5 m|smicln|30 m"/>
  <p:tag name="CHARTLABELS" val="1"/>
  <p:tag name="CHARTCOLORS" val="2"/>
</p:tagLst>
</file>

<file path=ppt/tags/tag1194.xml><?xml version="1.0" encoding="utf-8"?>
<p:tagLst xmlns:a="http://schemas.openxmlformats.org/drawingml/2006/main" xmlns:r="http://schemas.openxmlformats.org/officeDocument/2006/relationships" xmlns:p="http://schemas.openxmlformats.org/presentationml/2006/main">
  <p:tag name="TEXTLENGTH" val="32"/>
  <p:tag name="FONTSIZE" val="32"/>
  <p:tag name="BULLETTYPE" val="ppBulletArabicPeriod"/>
  <p:tag name="ANSWERTEXT" val="19.5 m&#10;19 m&#10;20 m&#10;25.5 m&#10;30 m"/>
  <p:tag name="OLDNUMANSWERS" val="5"/>
</p:tagLst>
</file>

<file path=ppt/tags/tag11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c8abb4eb5e54cd6b0777eaca32b11f7"/>
  <p:tag name="SLIDEORDER" val="2"/>
  <p:tag name="SLIDEGUID" val="48CC201252CB4A23A3CB8CE892EC7C36"/>
  <p:tag name="VALUES" val="Incorrect|smicln|Correct|smicln|Incorrect|smicln|Incorrect|smicln|Incorrect"/>
  <p:tag name="NUMRESPONSES" val="1"/>
  <p:tag name="QUESTIONALIAS" val="Find the Taylor polynomial   for the function f at the number a = 1. "/>
  <p:tag name="ANSWERSALIAS" val="x|smicln|x|smicln|x|smicln|x|smicln|x"/>
  <p:tag name="CHARTLABELS" val="1"/>
  <p:tag name="CHARTCOLORS" val="2"/>
</p:tagLst>
</file>

<file path=ppt/tags/tag119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1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60ce5ac132b4cc6986a5aa9c148284a"/>
  <p:tag name="SLIDEORDER" val="2"/>
  <p:tag name="SLIDEGUID" val="04E83A5378D7468899461DE09363F2F3"/>
  <p:tag name="VALUES" val="Incorrect|smicln|Incorrect|smicln|Incorrect|smicln|Correct|smicln|Incorrect"/>
  <p:tag name="NUMRESPONSES" val="1"/>
  <p:tag name="QUESTIONALIAS" val="Approximate the sum to the indicated accuracy.     (five decimal places)"/>
  <p:tag name="ANSWERSALIAS" val="0.99219|smicln|0.99249|smicln|0.97269|smicln|0.99259|smicln|0.98259"/>
  <p:tag name="CHARTLABELS" val="1"/>
  <p:tag name="CHARTCOLORS" val="2"/>
</p:tagLst>
</file>

<file path=ppt/tags/tag1198.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0.99219&#10;0.99249&#10;0.97269&#10;0.99259&#10;0.98259"/>
  <p:tag name="OLDNUMANSWERS" val="5"/>
</p:tagLst>
</file>

<file path=ppt/tags/tag119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3d8db0c18e38445d9b972498911efd30"/>
  <p:tag name="SLIDEORDER" val="2"/>
  <p:tag name="SLIDEGUID" val="11EC41259CF54AAC988141AEDF076A1B"/>
  <p:tag name="VALUES" val="Incorrect|smicln|Correct|smicln|Incorrect"/>
  <p:tag name="NUMRESPONSES" val="1"/>
  <p:tag name="QUESTIONALIAS" val="Determine whether the series is absolutely convergent, conditionally convergent, or divergent."/>
  <p:tag name="ANSWERSALIAS" val="divergent|smicln|absolutely...|smicln|conditiona..."/>
  <p:tag name="CHARTLABELS" val="1"/>
  <p:tag name="CHARTCOLORS" val="2"/>
</p:tagLst>
</file>

<file path=ppt/tags/tag12.xml><?xml version="1.0" encoding="utf-8"?>
<p:tagLst xmlns:a="http://schemas.openxmlformats.org/drawingml/2006/main" xmlns:r="http://schemas.openxmlformats.org/officeDocument/2006/relationships" xmlns:p="http://schemas.openxmlformats.org/presentationml/2006/main">
  <p:tag name="TEXTLENGTH" val="231"/>
  <p:tag name="FONTSIZE" val="23"/>
  <p:tag name="BULLETTYPE" val="ppBulletArabicPeriod"/>
  <p:tag name="ANSWERTEXT" val="Shift the graph 3 units to the right and 3 units down.&#10;Shift the graph 3 units to the left and 3 units down.&#10;Shift the graph 3 units to the right and 3 units up.&#10;Shift the graph 3 units to the left and 3 units up.&#10;none of these"/>
  <p:tag name="OLDNUMANSWERS" val="5"/>
</p:tagLst>
</file>

<file path=ppt/tags/tag120.xml><?xml version="1.0" encoding="utf-8"?>
<p:tagLst xmlns:a="http://schemas.openxmlformats.org/drawingml/2006/main" xmlns:r="http://schemas.openxmlformats.org/officeDocument/2006/relationships" xmlns:p="http://schemas.openxmlformats.org/presentationml/2006/main">
  <p:tag name="TEXTLENGTH" val="19"/>
  <p:tag name="FONTSIZE" val="40"/>
  <p:tag name="BULLETTYPE" val="ppBulletArabicPeriod"/>
  <p:tag name="ANSWERTEXT" val=" g(x)&#10; h(x)&#10; ƒ(x)"/>
  <p:tag name="OLDNUMANSWERS" val="3"/>
</p:tagLst>
</file>

<file path=ppt/tags/tag1200.xml><?xml version="1.0" encoding="utf-8"?>
<p:tagLst xmlns:a="http://schemas.openxmlformats.org/drawingml/2006/main" xmlns:r="http://schemas.openxmlformats.org/officeDocument/2006/relationships" xmlns:p="http://schemas.openxmlformats.org/presentationml/2006/main">
  <p:tag name="TEXTLENGTH" val="58"/>
  <p:tag name="FONTSIZE" val="32"/>
  <p:tag name="BULLETTYPE" val="ppBulletArabicPeriod"/>
  <p:tag name="ANSWERTEXT" val="divergent&#10;absolutely convergent&#10;conditionally convergent"/>
  <p:tag name="OLDNUMANSWERS" val="3"/>
</p:tagLst>
</file>

<file path=ppt/tags/tag1201.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1dda4433376844a481e71014e6505db4"/>
  <p:tag name="SLIDEORDER" val="2"/>
  <p:tag name="SLIDEGUID" val="E086643F4DF64AB88EAEB1AFC06CEBBA"/>
  <p:tag name="VALUES" val="Correct|smicln|Incorrect|smicln|Incorrect"/>
  <p:tag name="NUMRESPONSES" val="1"/>
  <p:tag name="QUESTIONALIAS" val="Determine whether the series is absolutely convergent, conditionally convergent, or divergent."/>
  <p:tag name="ANSWERSALIAS" val="absolutely...|smicln|divergent|smicln|conditiona..."/>
  <p:tag name="CHARTLABELS" val="1"/>
  <p:tag name="CHARTCOLORS" val="2"/>
</p:tagLst>
</file>

<file path=ppt/tags/tag1202.xml><?xml version="1.0" encoding="utf-8"?>
<p:tagLst xmlns:a="http://schemas.openxmlformats.org/drawingml/2006/main" xmlns:r="http://schemas.openxmlformats.org/officeDocument/2006/relationships" xmlns:p="http://schemas.openxmlformats.org/presentationml/2006/main">
  <p:tag name="TEXTLENGTH" val="58"/>
  <p:tag name="FONTSIZE" val="32"/>
  <p:tag name="BULLETTYPE" val="ppBulletArabicPeriod"/>
  <p:tag name="ANSWERTEXT" val="absolutely convergent&#10;divergent&#10;conditionally convergent"/>
  <p:tag name="OLDNUMANSWERS" val="3"/>
</p:tagLst>
</file>

<file path=ppt/tags/tag12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0B914FCE03744A22974AE2059DCF5078"/>
  <p:tag name="QUESTIONID" val="900d8deb858843258d59eed05851b9d2"/>
  <p:tag name="VALUES" val="Incorrect|smicln|Incorrect|smicln|Incorrect|smicln|Correct|smicln|Incorrect"/>
  <p:tag name="NUMRESPONSES" val="1"/>
  <p:tag name="CHARTLABELS" val="1"/>
  <p:tag name="CHARTCOLORS" val="2"/>
  <p:tag name="QUESTIONALIAS" val="Suppose you start at the origin, move along the x-axis a distance of 8 units in the positive direction, and then move downward a distance of 1 unit. What are the coordinates of your position?"/>
  <p:tag name="ANSWERSALIAS" val="(8, 0, 1)|smicln|(0, 8, 1)|smicln|(8, -1, 0)|smicln|(8, 0, -1)|smicln|(8, 1, 0)"/>
</p:tagLst>
</file>

<file path=ppt/tags/tag1204.xml><?xml version="1.0" encoding="utf-8"?>
<p:tagLst xmlns:a="http://schemas.openxmlformats.org/drawingml/2006/main" xmlns:r="http://schemas.openxmlformats.org/officeDocument/2006/relationships" xmlns:p="http://schemas.openxmlformats.org/presentationml/2006/main">
  <p:tag name="OLDNUMANSWERS" val="5"/>
  <p:tag name="TEXTLENGTH" val="55"/>
  <p:tag name="FONTSIZE" val="32"/>
  <p:tag name="BULLETTYPE" val="ppBulletArabicPeriod"/>
  <p:tag name="ANSWERTEXT" val="(8, 0, 1)&#10;(0, 8, 1)&#10;(8, -1, 0)&#10;(8, 0, -1)&#10;(8, 1, 0)"/>
</p:tagLst>
</file>

<file path=ppt/tags/tag12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6744ff21c3246e78ba5a375a114afb1"/>
  <p:tag name="SLIDEORDER" val="2"/>
  <p:tag name="SLIDEGUID" val="2AAF9FEDBCE34C0882EBFDC01B0E1D41"/>
  <p:tag name="VALUES" val="Correct|smicln|Incorrect|smicln|Incorrect|smicln|Incorrect|smicln|Incorrect"/>
  <p:tag name="NUMRESPONSES" val="1"/>
  <p:tag name="CHARTLABELS" val="1"/>
  <p:tag name="CHARTCOLORS" val="2"/>
  <p:tag name="QUESTIONALIAS" val="Find the midpoint of the line segment from              to              ."/>
  <p:tag name="ANSWERSALIAS" val="(-4, 9, 4)|smicln|(6, 0, -1)|smicln|(-6, 0, 1)|smicln|(4, -9, -4)|smicln|(1, 9, -4)"/>
</p:tagLst>
</file>

<file path=ppt/tags/tag1206.xml><?xml version="1.0" encoding="utf-8"?>
<p:tagLst xmlns:a="http://schemas.openxmlformats.org/drawingml/2006/main" xmlns:r="http://schemas.openxmlformats.org/officeDocument/2006/relationships" xmlns:p="http://schemas.openxmlformats.org/presentationml/2006/main">
  <p:tag name="OLDNUMANSWERS" val="5"/>
  <p:tag name="TEXTLENGTH" val="59"/>
  <p:tag name="FONTSIZE" val="32"/>
  <p:tag name="BULLETTYPE" val="ppBulletArabicPeriod"/>
  <p:tag name="ANSWERTEXT" val="(-4, 9, 4)&#10;(6, 0, -1)&#10;(-6, 0, 1)&#10;(4, -9, -4)&#10;(1, 9, -4)"/>
</p:tagLst>
</file>

<file path=ppt/tags/tag12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22f34749893442182b8e589bc1f1613"/>
  <p:tag name="SLIDEORDER" val="2"/>
  <p:tag name="SLIDEGUID" val="8C06ED9BB50E44188EE0710E41BCC37F"/>
  <p:tag name="VALUES" val="Incorrect|smicln|Incorrect|smicln|Incorrect|smicln|Incorrect|smicln|Correct"/>
  <p:tag name="NUMRESPONSES" val="1"/>
  <p:tag name="QUESTIONALIAS" val="Find an equation of the set of all points equidistant from the points  and  . "/>
  <p:tag name="ANSWERSALIAS" val="x|smicln|x|smicln|x|smicln|x|smicln|x"/>
  <p:tag name="CHARTLABELS" val="1"/>
  <p:tag name="CHARTCOLORS" val="2"/>
</p:tagLst>
</file>

<file path=ppt/tags/tag120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f884d3eabbf4b0d9c8f1c36871c2616"/>
  <p:tag name="SLIDEORDER" val="2"/>
  <p:tag name="SLIDEGUID" val="760A850F54E84A25A0EB51B282D7AAAF"/>
  <p:tag name="VALUES" val="Incorrect|smicln|Incorrect|smicln|Incorrect|smicln|Incorrect|smicln|Correct"/>
  <p:tag name="NUMRESPONSES" val="1"/>
  <p:tag name="CHARTLABELS" val="1"/>
  <p:tag name="CHARTCOLORS" val="2"/>
  <p:tag name="QUESTIONALIAS" val="Find the center and radius of the sphere."/>
  <p:tag name="ANSWERSALIAS" val="x|smicln|x|smicln|x|smicln|x|smicln|none of these "/>
</p:tagLst>
</file>

<file path=ppt/tags/tag121.xml><?xml version="1.0" encoding="utf-8"?>
<p:tagLst xmlns:a="http://schemas.openxmlformats.org/drawingml/2006/main" xmlns:r="http://schemas.openxmlformats.org/officeDocument/2006/relationships" xmlns:p="http://schemas.openxmlformats.org/presentationml/2006/main">
  <p:tag name="SLIDEID" val="FE5CDA38370F4BE4BD3F382ECD1CFB7E"/>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When a camera flash goes off, the batteries immediately begin to recharge the flash's capacitor, which stores electric charge given by                                              (The maximum charge capacity is       and t is measured in seconds.) How long does it take to recharge the capacitor to 90% of capacity if a = 4? "/>
  <p:tag name="ANSWERSALIAS" val="             seconds|smicln|             seconds|smicln|             seconds|smicln|             seconds|smicln|             seconds"/>
  <p:tag name="SLIDEORDER" val="2"/>
  <p:tag name="SLIDEGUID" val="BEB8D90452B84A47A35B271E8AB055E0"/>
  <p:tag name="VALUES" val="Incorrect|smicln|Incorrect|smicln|Correct|smicln|Incorrect|smicln|Incorrect"/>
</p:tagLst>
</file>

<file path=ppt/tags/tag1210.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32"/>
  <p:tag name="BULLETTYPE" val="ppBulletArabicPeriod"/>
  <p:tag name="ANSWERTEXT" val="x&#10;x&#10;x&#10;x&#10;none of these "/>
</p:tagLst>
</file>

<file path=ppt/tags/tag12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c6021ac25f4e1aaff1ad468442fb91"/>
  <p:tag name="SLIDEORDER" val="2"/>
  <p:tag name="SLIDEGUID" val="B781A07A05B24CCB857E4328DD66D65A"/>
  <p:tag name="VALUES" val="Correct|smicln|Incorrect|smicln|Incorrect|smicln|Incorrect|smicln|Incorrect"/>
  <p:tag name="NUMRESPONSES" val="1"/>
  <p:tag name="QUESTIONALIAS" val="Find the values of x such that the vectors   and   are orthogonal."/>
  <p:tag name="ANSWERSALIAS" val="x|smicln|x|smicln|x|smicln|x|smicln|x"/>
  <p:tag name="CHARTLABELS" val="1"/>
  <p:tag name="CHARTCOLORS" val="2"/>
</p:tagLst>
</file>

<file path=ppt/tags/tag121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1afaeb26de047edbb3631012b89b5ec"/>
  <p:tag name="SLIDEORDER" val="2"/>
  <p:tag name="SLIDEGUID" val="F63A34557C1C49809361EB857BBF964B"/>
  <p:tag name="VALUES" val="Incorrect|smicln|Incorrect|smicln|Correct|smicln|Incorrect|smicln|Incorrect"/>
  <p:tag name="NUMRESPONSES" val="1"/>
  <p:tag name="QUESTIONALIAS" val="Find a • b, if |a| = 26, |b| = 17, and the angle between a and b is  ."/>
  <p:tag name="ANSWERSALIAS" val="x|smicln|x|smicln|221|smicln|884|smicln|x"/>
  <p:tag name="CHARTLABELS" val="1"/>
  <p:tag name="CHARTCOLORS" val="2"/>
</p:tagLst>
</file>

<file path=ppt/tags/tag1214.xml><?xml version="1.0" encoding="utf-8"?>
<p:tagLst xmlns:a="http://schemas.openxmlformats.org/drawingml/2006/main" xmlns:r="http://schemas.openxmlformats.org/officeDocument/2006/relationships" xmlns:p="http://schemas.openxmlformats.org/presentationml/2006/main">
  <p:tag name="OLDNUMANSWERS" val="5"/>
  <p:tag name="TEXTLENGTH" val="17"/>
  <p:tag name="FONTSIZE" val="32"/>
  <p:tag name="BULLETTYPE" val="ppBulletArabicPeriod"/>
  <p:tag name="ANSWERTEXT" val="x&#10;x&#10;221&#10;884&#10;x"/>
</p:tagLst>
</file>

<file path=ppt/tags/tag12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9c53418d43a4dd4872c68670a19c4e3"/>
  <p:tag name="SLIDEORDER" val="2"/>
  <p:tag name="SLIDEGUID" val="C21E5E084919470685F332C83DC62781"/>
  <p:tag name="VALUES" val="Incorrect|smicln|Correct|smicln|Incorrect|smicln|Incorrect|smicln|Incorrect"/>
  <p:tag name="NUMRESPONSES" val="1"/>
  <p:tag name="QUESTIONALIAS" val="Two forces   and   with magnitudes 8 lb and 12 lb act on an object at a point P as shown in the f..."/>
  <p:tag name="ANSWERSALIAS" val="13.6 lb|smicln|12.6 lb|smicln|11.5 lb|smicln|10.6 lb|smicln|14.6 lb"/>
  <p:tag name="CHARTLABELS" val="1"/>
  <p:tag name="CHARTCOLORS" val="2"/>
</p:tagLst>
</file>

<file path=ppt/tags/tag1216.xml><?xml version="1.0" encoding="utf-8"?>
<p:tagLst xmlns:a="http://schemas.openxmlformats.org/drawingml/2006/main" xmlns:r="http://schemas.openxmlformats.org/officeDocument/2006/relationships" xmlns:p="http://schemas.openxmlformats.org/presentationml/2006/main">
  <p:tag name="OLDNUMANSWERS" val="5"/>
  <p:tag name="TEXTLENGTH" val="43"/>
  <p:tag name="FONTSIZE" val="24"/>
  <p:tag name="BULLETTYPE" val="ppBulletArabicPeriod"/>
  <p:tag name="ANSWERTEXT" val="13.6 lb&#10;12.6 lb&#10;11.5 lb&#10;10.6 lb&#10;14.6 lb"/>
</p:tagLst>
</file>

<file path=ppt/tags/tag12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f41bc9bc4a34cf29e5c668ced5e81f7"/>
  <p:tag name="SLIDEORDER" val="2"/>
  <p:tag name="SLIDEGUID" val="051AF3A2325E49DE85A0973DDDFA9F5D"/>
  <p:tag name="VALUES" val="Incorrect|smicln|Incorrect|smicln|Incorrect|smicln|Correct|smicln|Incorrect"/>
  <p:tag name="NUMRESPONSES" val="1"/>
  <p:tag name="CHARTLABELS" val="1"/>
  <p:tag name="CHARTCOLORS" val="2"/>
  <p:tag name="QUESTIONALIAS" val="Find the angle between the vectors, if  a =        and  b =       ."/>
  <p:tag name="ANSWERSALIAS" val="x|smicln|x|smicln|x|smicln|x|smicln|x"/>
  <p:tag name="PICTURESLIDE" val="True"/>
</p:tagLst>
</file>

<file path=ppt/tags/tag121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12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95925e91604d308338f045becb8247"/>
  <p:tag name="SLIDEORDER" val="2"/>
  <p:tag name="SLIDEGUID" val="7302156F6B1441DDAF2E30D79751EDD0"/>
  <p:tag name="VALUES" val="Incorrect|smicln|Correct|smicln|Incorrect|smicln|Incorrect|smicln|Incorrect"/>
  <p:tag name="NUMRESPONSES" val="1"/>
  <p:tag name="CHARTLABELS" val="1"/>
  <p:tag name="CHARTCOLORS" val="2"/>
  <p:tag name="QUESTIONALIAS" val="Find a unit vector that is orthogonal to both 9i + 9j and 9i + 9k."/>
  <p:tag name="ANSWERSALIAS" val="x|smicln|x|smicln|x|smicln|x|smicln|x"/>
  <p:tag name="PICTURESLIDE" val="True"/>
</p:tagLst>
</file>

<file path=ppt/tags/tag122.xml><?xml version="1.0" encoding="utf-8"?>
<p:tagLst xmlns:a="http://schemas.openxmlformats.org/drawingml/2006/main" xmlns:r="http://schemas.openxmlformats.org/officeDocument/2006/relationships" xmlns:p="http://schemas.openxmlformats.org/presentationml/2006/main">
  <p:tag name="TEXTLENGTH" val="108"/>
  <p:tag name="FONTSIZE" val="28"/>
  <p:tag name="BULLETTYPE" val="ppBulletArabicPeriod"/>
  <p:tag name="ANSWERTEXT" val="             seconds&#10;             seconds&#10;             seconds&#10;             seconds&#10;             seconds"/>
  <p:tag name="OLDNUMANSWERS" val="5"/>
</p:tagLst>
</file>

<file path=ppt/tags/tag122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2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64fd9b315f34b77855281ad6d534b8f"/>
  <p:tag name="SLIDEORDER" val="2"/>
  <p:tag name="SLIDEGUID" val="81E7A7F1BC834388A481AC9B1D892EDD"/>
  <p:tag name="VALUES" val="Incorrect|smicln|Correct|smicln|Incorrect|smicln|Incorrect|smicln|Incorrect"/>
  <p:tag name="NUMRESPONSES" val="1"/>
  <p:tag name="QUESTIONALIAS" val="Find the cross product  . "/>
  <p:tag name="ANSWERSALIAS" val="x|smicln|x|smicln|x|smicln|x|smicln|x"/>
  <p:tag name="CHARTLABELS" val="1"/>
  <p:tag name="CHARTCOLORS" val="2"/>
</p:tagLst>
</file>

<file path=ppt/tags/tag122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cd402392fe24e64b8f890435cc8981a"/>
  <p:tag name="SLIDEORDER" val="2"/>
  <p:tag name="SLIDEGUID" val="9A9E0B29CB55483DA060D37C3FEC2225"/>
  <p:tag name="VALUES" val="Incorrect|smicln|Incorrect|smicln|Incorrect|smicln|Incorrect|smicln|Correct"/>
  <p:tag name="NUMRESPONSES" val="1"/>
  <p:tag name="QUESTIONALIAS" val="Let v = 7 j and let u be a vector with length 5 that starts at the origin and rotates in the xy -..."/>
  <p:tag name="ANSWERSALIAS" val="x|smicln|x|smicln|x|smicln|x|smicln|x"/>
  <p:tag name="CHARTLABELS" val="1"/>
  <p:tag name="CHARTCOLORS" val="2"/>
</p:tagLst>
</file>

<file path=ppt/tags/tag122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52a2e9bbb674f219895aeca8017ce22"/>
  <p:tag name="SLIDEORDER" val="2"/>
  <p:tag name="SLIDEGUID" val="21429AC5B8BA421580811BFF8B2014C5"/>
  <p:tag name="VALUES" val="Incorrect|smicln|Correct|smicln|Incorrect|smicln|Incorrect|smicln|Incorrect"/>
  <p:tag name="NUMRESPONSES" val="1"/>
  <p:tag name="CHARTLABELS" val="1"/>
  <p:tag name="CHARTCOLORS" val="2"/>
  <p:tag name="QUESTIONALIAS" val="Find the distance between the planes."/>
  <p:tag name="ANSWERSALIAS" val="x|smicln|x|smicln|x|smicln|x|smicln|x"/>
  <p:tag name="PICTURESLIDE" val="True"/>
</p:tagLst>
</file>

<file path=ppt/tags/tag122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2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ae519dd83f642359492f6bf2966a2a5"/>
  <p:tag name="SLIDEORDER" val="2"/>
  <p:tag name="SLIDEGUID" val="C929E9B8EBB14778B82CE23C8ECC9009"/>
  <p:tag name="VALUES" val="Correct|smicln|Incorrect|smicln|Incorrect|smicln|Incorrect|smicln|Incorrect"/>
  <p:tag name="NUMRESPONSES" val="1"/>
  <p:tag name="QUESTIONALIAS" val="Identify the planes that are perpendicular."/>
  <p:tag name="ANSWERSALIAS" val="x|smicln|x|smicln|x|smicln|x|smicln|x"/>
  <p:tag name="CHARTLABELS" val="1"/>
  <p:tag name="CHARTCOLORS" val="2"/>
</p:tagLst>
</file>

<file path=ppt/tags/tag122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22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836da652e75843b2a9a020ef879b3160"/>
  <p:tag name="SLIDEORDER" val="2"/>
  <p:tag name="SLIDEGUID" val="1C33768B595F4354825F1DE4551467C9"/>
  <p:tag name="VALUES" val="Correct|smicln|Incorrect"/>
  <p:tag name="NUMRESPONSES" val="1"/>
  <p:tag name="QUESTIONALIAS" val="Identify the surface. "/>
  <p:tag name="ANSWERSALIAS" val="The surfac...|smicln|The surfac..."/>
  <p:tag name="CHARTLABELS" val="1"/>
  <p:tag name="CHARTCOLORS" val="2"/>
</p:tagLst>
</file>

<file path=ppt/tags/tag12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F89601C9581A45A6957AAA8C26C19140"/>
  <p:tag name="QUESTIONID" val="ccc9664f1d764b46b40e90130271cf4e"/>
  <p:tag name="VALUES" val="Incorrect|smicln|Incorrect|smicln|Correct|smicln|Incorrect|smicln|Incorrect|smicln|Incorrect"/>
  <p:tag name="NUMRESPONSES" val="1"/>
  <p:tag name="QUESTIONALIAS" val="A cardiac monitor is used to measure the heart rate of a patient after surgery. It compiles the n..."/>
  <p:tag name="ANSWERSALIAS" val="-89|smicln|180|smicln|90|smicln|100|smicln|89|smicln|95"/>
  <p:tag name="CHARTLABELS" val="1"/>
  <p:tag name="CHARTCOLORS" val="2"/>
</p:tagLst>
</file>

<file path=ppt/tags/tag1230.xml><?xml version="1.0" encoding="utf-8"?>
<p:tagLst xmlns:a="http://schemas.openxmlformats.org/drawingml/2006/main" xmlns:r="http://schemas.openxmlformats.org/officeDocument/2006/relationships" xmlns:p="http://schemas.openxmlformats.org/presentationml/2006/main">
  <p:tag name="OLDNUMANSWERS" val="2"/>
  <p:tag name="TEXTLENGTH" val="129"/>
  <p:tag name="FONTSIZE" val="28"/>
  <p:tag name="BULLETTYPE" val="ppBulletArabicPeriod"/>
  <p:tag name="ANSWERTEXT" val="The surface is a hyperboloid of one sheet with axis the y-axis.&#10;The surface is a hyperboloid of two sheets with axis the x-axis."/>
</p:tagLst>
</file>

<file path=ppt/tags/tag12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3c0191a21e84a81889b2ea208dc9893"/>
  <p:tag name="SLIDEORDER" val="2"/>
  <p:tag name="SLIDEGUID" val="B90ECC435AE44BFE908CBD024AF80C06"/>
  <p:tag name="VALUES" val="Correct|smicln|Incorrect|smicln|Incorrect|smicln|Incorrect|smicln|Incorrect"/>
  <p:tag name="NUMRESPONSES" val="1"/>
  <p:tag name="CHARTLABELS" val="1"/>
  <p:tag name="CHARTCOLORS" val="2"/>
  <p:tag name="QUESTIONALIAS" val="Find the equation of a hyperbolic paraboloid. "/>
  <p:tag name="ANSWERSALIAS" val="x|smicln|x|smicln|x|smicln|x|smicln|x"/>
  <p:tag name="PICTURESLIDE" val="True"/>
</p:tagLst>
</file>

<file path=ppt/tags/tag123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2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4682ee2e0ca464c8c8cbcf1e244616a"/>
  <p:tag name="SLIDEORDER" val="2"/>
  <p:tag name="SLIDEGUID" val="4A312B3F859C4392ACDADB369D4458B7"/>
  <p:tag name="VALUES" val="Correct|smicln|Incorrect|smicln|Incorrect|smicln|Incorrect|smicln|Incorrect"/>
  <p:tag name="NUMRESPONSES" val="1"/>
  <p:tag name="QUESTIONALIAS" val="Find   correct to three decimal places where  . "/>
  <p:tag name="ANSWERSALIAS" val="26.897|smicln|31.897|smicln|2.989|smicln|2.353|smicln|8.966"/>
  <p:tag name="CHARTLABELS" val="1"/>
  <p:tag name="CHARTCOLORS" val="2"/>
</p:tagLst>
</file>

<file path=ppt/tags/tag1234.xml><?xml version="1.0" encoding="utf-8"?>
<p:tagLst xmlns:a="http://schemas.openxmlformats.org/drawingml/2006/main" xmlns:r="http://schemas.openxmlformats.org/officeDocument/2006/relationships" xmlns:p="http://schemas.openxmlformats.org/presentationml/2006/main">
  <p:tag name="OLDNUMANSWERS" val="5"/>
  <p:tag name="TEXTLENGTH" val="35"/>
  <p:tag name="FONTSIZE" val="32"/>
  <p:tag name="BULLETTYPE" val="ppBulletArabicPeriod"/>
  <p:tag name="ANSWERTEXT" val="26.897&#10;31.897&#10;2.989&#10;2.353&#10;8.966"/>
</p:tagLst>
</file>

<file path=ppt/tags/tag123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1bc18cb621a949edba6c75d612d2d7f0"/>
  <p:tag name="SLIDEORDER" val="2"/>
  <p:tag name="SLIDEGUID" val="E347A9FE0FF94F81BD89232CD415EF6A"/>
  <p:tag name="VALUES" val="Correct|smicln|Incorrect|smicln|Incorrect"/>
  <p:tag name="NUMRESPONSES" val="1"/>
  <p:tag name="QUESTIONALIAS" val="Classify the surface."/>
  <p:tag name="ANSWERSALIAS" val="A cone wit...|smicln|A circular...|smicln|A hyperbol..."/>
  <p:tag name="CHARTLABELS" val="1"/>
  <p:tag name="CHARTCOLORS" val="2"/>
</p:tagLst>
</file>

<file path=ppt/tags/tag1236.xml><?xml version="1.0" encoding="utf-8"?>
<p:tagLst xmlns:a="http://schemas.openxmlformats.org/drawingml/2006/main" xmlns:r="http://schemas.openxmlformats.org/officeDocument/2006/relationships" xmlns:p="http://schemas.openxmlformats.org/presentationml/2006/main">
  <p:tag name="OLDNUMANSWERS" val="3"/>
  <p:tag name="TEXTLENGTH" val="212"/>
  <p:tag name="FONTSIZE" val="24"/>
  <p:tag name="BULLETTYPE" val="ppBulletArabicPeriod"/>
  <p:tag name="ANSWERTEXT" val="A cone with axis parallel to the z-axis and vertex (0, 3, 3).&#10;A circular paraboloid with vertex (0, 3, 1) and axis the z-axis.&#10;A hyperboloid of one sheet with center (-5, 3, -1) and axis parallel to the z-axis."/>
</p:tagLst>
</file>

<file path=ppt/tags/tag12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08e401ce1904e9f8cfe88b4183eef40"/>
  <p:tag name="SLIDEORDER" val="2"/>
  <p:tag name="SLIDEGUID" val="3BACF760491B4036B6B18C86FB01B5CA"/>
  <p:tag name="VALUES" val="Correct|smicln|Incorrect|smicln|Incorrect|smicln|Incorrect|smicln|Incorrect"/>
  <p:tag name="NUMRESPONSES" val="1"/>
  <p:tag name="CHARTLABELS" val="1"/>
  <p:tag name="CHARTCOLORS" val="2"/>
  <p:tag name="QUESTIONALIAS" val="Change from rectangular to cylindrical coordinates.    ( 9, - 9, 2 )"/>
  <p:tag name="ANSWERSALIAS" val="x|smicln|x|smicln|x|smicln|x|smicln|x"/>
  <p:tag name="PICTURESLIDE" val="True"/>
</p:tagLst>
</file>

<file path=ppt/tags/tag123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2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9379153afe6440589fec935f2575695"/>
  <p:tag name="SLIDEORDER" val="2"/>
  <p:tag name="SLIDEGUID" val="55A8FC88408D4BABADA2DDCCED0C8F37"/>
  <p:tag name="VALUES" val="Incorrect|smicln|Incorrect|smicln|Incorrect|smicln|Correct|smicln|Incorrect"/>
  <p:tag name="NUMRESPONSES" val="1"/>
  <p:tag name="QUESTIONALIAS" val="Change from spherical to cylindrical coordinates.    ( 8, 0, 0 ) "/>
  <p:tag name="ANSWERSALIAS" val="( 0, 0, - 8 )|smicln|( 8, 0, 8 )|smicln|( - 8, 0, ...|smicln|( 0, 0, 8 )|smicln|( 8, 0, 0 )"/>
  <p:tag name="CHARTLABELS" val="1"/>
  <p:tag name="CHARTCOLORS" val="2"/>
</p:tagLst>
</file>

<file path=ppt/tags/tag124.xml><?xml version="1.0" encoding="utf-8"?>
<p:tagLst xmlns:a="http://schemas.openxmlformats.org/drawingml/2006/main" xmlns:r="http://schemas.openxmlformats.org/officeDocument/2006/relationships" xmlns:p="http://schemas.openxmlformats.org/presentationml/2006/main">
  <p:tag name="OLDNUMANSWERS" val="6"/>
  <p:tag name="TEXTLENGTH" val="25"/>
  <p:tag name="FONTSIZE" val="24"/>
  <p:tag name="BULLETTYPE" val="ppBulletArabicPeriod"/>
  <p:tag name="ANSWERTEXT" val="-89&#10;180&#10;90&#10;100&#10;89&#10;95"/>
</p:tagLst>
</file>

<file path=ppt/tags/tag1240.xml><?xml version="1.0" encoding="utf-8"?>
<p:tagLst xmlns:a="http://schemas.openxmlformats.org/drawingml/2006/main" xmlns:r="http://schemas.openxmlformats.org/officeDocument/2006/relationships" xmlns:p="http://schemas.openxmlformats.org/presentationml/2006/main">
  <p:tag name="OLDNUMANSWERS" val="5"/>
  <p:tag name="TEXTLENGTH" val="69"/>
  <p:tag name="FONTSIZE" val="32"/>
  <p:tag name="BULLETTYPE" val="ppBulletArabicPeriod"/>
  <p:tag name="ANSWERTEXT" val="( 0, 0, - 8 )&#10;( 8, 0, 8 )&#10;( - 8, 0, - 8 )&#10;( 0, 0, 8 )&#10;( 8, 0, 0 )"/>
</p:tagLst>
</file>

<file path=ppt/tags/tag12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0b0780e5de94a7383839a4f67f0ea8f"/>
  <p:tag name="SLIDEORDER" val="2"/>
  <p:tag name="SLIDEGUID" val="C6A95910D7104820811B1B8866543E0D"/>
  <p:tag name="VALUES" val="Incorrect|smicln|Incorrect|smicln|Correct|smicln|Incorrect|smicln|Incorrect"/>
  <p:tag name="NUMRESPONSES" val="1"/>
  <p:tag name="QUESTIONALIAS" val="Write the equation in cylindrical coordinates: "/>
  <p:tag name="ANSWERSALIAS" val="x|smicln|x|smicln|x|smicln|x|smicln|x"/>
  <p:tag name="CHARTLABELS" val="1"/>
  <p:tag name="CHARTCOLORS" val="2"/>
</p:tagLst>
</file>

<file path=ppt/tags/tag124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623d6dc9de44fc58f2b6405f5334363"/>
  <p:tag name="SLIDEORDER" val="2"/>
  <p:tag name="SLIDEGUID" val="1B3BFFDDFB114D439D53D6A2F1FB5093"/>
  <p:tag name="VALUES" val="Incorrect|smicln|Correct|smicln|Incorrect|smicln|Incorrect|smicln|Incorrect"/>
  <p:tag name="NUMRESPONSES" val="1"/>
  <p:tag name="QUESTIONALIAS" val="Find the distance from  to the xy - plane."/>
  <p:tag name="ANSWERSALIAS" val="10|smicln|8|smicln|2|smicln|16|smicln|4"/>
  <p:tag name="CHARTLABELS" val="1"/>
  <p:tag name="CHARTCOLORS" val="2"/>
</p:tagLst>
</file>

<file path=ppt/tags/tag1244.xml><?xml version="1.0" encoding="utf-8"?>
<p:tagLst xmlns:a="http://schemas.openxmlformats.org/drawingml/2006/main" xmlns:r="http://schemas.openxmlformats.org/officeDocument/2006/relationships" xmlns:p="http://schemas.openxmlformats.org/presentationml/2006/main">
  <p:tag name="OLDNUMANSWERS" val="5"/>
  <p:tag name="TEXTLENGTH" val="15"/>
  <p:tag name="FONTSIZE" val="32"/>
  <p:tag name="BULLETTYPE" val="ppBulletArabicPeriod"/>
  <p:tag name="ANSWERTEXT" val="10&#10;8&#10;2&#10;16&#10;4"/>
</p:tagLst>
</file>

<file path=ppt/tags/tag12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fd191c9857e402a8484256087ad0d2c"/>
  <p:tag name="SLIDEORDER" val="2"/>
  <p:tag name="SLIDEGUID" val="E07C228F2C8A40848F5B34E74405E65E"/>
  <p:tag name="VALUES" val="Incorrect|smicln|Correct|smicln|Incorrect|smicln|Incorrect|smicln|Incorrect"/>
  <p:tag name="NUMRESPONSES" val="1"/>
  <p:tag name="QUESTIONALIAS" val="Find an equation of the sphere with center   that touches the xy - plane."/>
  <p:tag name="ANSWERSALIAS" val="x|smicln|x|smicln|x|smicln|x|smicln|x"/>
  <p:tag name="CHARTLABELS" val="1"/>
  <p:tag name="CHARTCOLORS" val="2"/>
</p:tagLst>
</file>

<file path=ppt/tags/tag124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e4e8364b8af4a43a66a4a36683f8bd9"/>
  <p:tag name="SLIDEORDER" val="2"/>
  <p:tag name="SLIDEGUID" val="BA0EE46CFB164FE39C0DC9C1BDEAF1CD"/>
  <p:tag name="VALUES" val="Incorrect|smicln|Correct|smicln|Incorrect|smicln|Incorrect|smicln|Incorrect"/>
  <p:tag name="NUMRESPONSES" val="1"/>
  <p:tag name="QUESTIONALIAS" val="Write an equation that represents all points on and inside a circular cylinder of radius 6 with t..."/>
  <p:tag name="ANSWERSALIAS" val="x|smicln|x|smicln|x|smicln|x|smicln|x"/>
  <p:tag name="CHARTLABELS" val="1"/>
  <p:tag name="CHARTCOLORS" val="2"/>
</p:tagLst>
</file>

<file path=ppt/tags/tag124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b7c2aa517b94017abe61e0cc8f2abd7"/>
  <p:tag name="SLIDEORDER" val="2"/>
  <p:tag name="SLIDEGUID" val="0522D778FF09410FA20A77675FA74155"/>
  <p:tag name="VALUES" val="Incorrect|smicln|Correct|smicln|Incorrect|smicln|Incorrect|smicln|Incorrect"/>
  <p:tag name="NUMRESPONSES" val="1"/>
  <p:tag name="QUESTIONALIAS" val="Find the sum of the given vectors."/>
  <p:tag name="ANSWERSALIAS" val="x|smicln|x|smicln|x|smicln|x|smicln|x"/>
  <p:tag name="CHARTLABELS" val="1"/>
  <p:tag name="CHARTCOLORS" val="2"/>
</p:tagLst>
</file>

<file path=ppt/tags/tag1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e5ac7f7279b465caeec8c9d96306758"/>
  <p:tag name="VALUES" val="Incorrect|smicln|Incorrect|smicln|Incorrect|smicln|Correct|smicln|Incorrect"/>
  <p:tag name="NUMRESPONSES" val="1"/>
  <p:tag name="QUESTIONALIAS" val="If an arrow is shot upward on the moon with a velocity of 55 m/s, its height in meters after t se..."/>
  <p:tag name="ANSWERSALIAS" val="54.9194|smicln|55.0284|smicln|54.8174|smicln|54.9184|smicln|54.9084"/>
  <p:tag name="CHARTLABELS" val="1"/>
  <p:tag name="CHARTCOLORS" val="2"/>
  <p:tag name="SLIDEORDER" val="3"/>
  <p:tag name="SLIDEGUID" val="7C94F124BE72404F8D1293383401FB2C"/>
</p:tagLst>
</file>

<file path=ppt/tags/tag125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931e457b2b346f98d8ee1d9de893c00"/>
  <p:tag name="SLIDEORDER" val="2"/>
  <p:tag name="SLIDEGUID" val="3E741AA99FFA4A7CBCCFEB6F91AD4FBF"/>
  <p:tag name="VALUES" val="Incorrect|smicln|Correct|smicln|Incorrect|smicln|Incorrect|smicln|Incorrect"/>
  <p:tag name="NUMRESPONSES" val="1"/>
  <p:tag name="QUESTIONALIAS" val="Find the values of x such that the vectors   and   are orthogonal."/>
  <p:tag name="ANSWERSALIAS" val="x|smicln|x|smicln|x|smicln|x|smicln|x"/>
  <p:tag name="CHARTLABELS" val="1"/>
  <p:tag name="CHARTCOLORS" val="2"/>
</p:tagLst>
</file>

<file path=ppt/tags/tag125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06035c93a134513ad43a9d85f56f502"/>
  <p:tag name="SLIDEORDER" val="2"/>
  <p:tag name="SLIDEGUID" val="90E4BAF260984C8684CB015E470952C6"/>
  <p:tag name="VALUES" val="Incorrect|smicln|Incorrect|smicln|Incorrect|smicln|Incorrect|smicln|Correct"/>
  <p:tag name="NUMRESPONSES" val="1"/>
  <p:tag name="QUESTIONALIAS" val="Find 7a + 8b .    a = 8i - 7k , b = 7i -10j + 5k"/>
  <p:tag name="ANSWERSALIAS" val="114i + 80j...|smicln|113i - 80j...|smicln|113i - 79j...|smicln|112i + 80j...|smicln|112i - 80j..."/>
  <p:tag name="CHARTLABELS" val="1"/>
  <p:tag name="CHARTCOLORS" val="2"/>
</p:tagLst>
</file>

<file path=ppt/tags/tag1254.xml><?xml version="1.0" encoding="utf-8"?>
<p:tagLst xmlns:a="http://schemas.openxmlformats.org/drawingml/2006/main" xmlns:r="http://schemas.openxmlformats.org/officeDocument/2006/relationships" xmlns:p="http://schemas.openxmlformats.org/presentationml/2006/main">
  <p:tag name="OLDNUMANSWERS" val="5"/>
  <p:tag name="TEXTLENGTH" val="80"/>
  <p:tag name="FONTSIZE" val="32"/>
  <p:tag name="BULLETTYPE" val="ppBulletArabicPeriod"/>
  <p:tag name="ANSWERTEXT" val="114i + 80j -7k&#10;113i - 80j -7k&#10;113i - 79j - 8k&#10;112i + 80j -9k&#10;112i - 80j - 9k"/>
</p:tagLst>
</file>

<file path=ppt/tags/tag12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a9cac59a72a4fb4a6a1cd0fb7e40b16"/>
  <p:tag name="SLIDEORDER" val="2"/>
  <p:tag name="SLIDEGUID" val="9C07348894304EE7B983B3ACF852B963"/>
  <p:tag name="VALUES" val="Incorrect|smicln|Incorrect|smicln|Correct|smicln|Incorrect|smicln|Incorrect"/>
  <p:tag name="NUMRESPONSES" val="1"/>
  <p:tag name="QUESTIONALIAS" val="Two forces   and   with magnitudes 10 lb and 6 lb act on an object at a point P as shown in the f..."/>
  <p:tag name="ANSWERSALIAS" val="9.1 lb|smicln|11.3 lb|smicln|10.2 lb|smicln|12.4 lb|smicln|8.2 lb"/>
  <p:tag name="CHARTLABELS" val="1"/>
  <p:tag name="CHARTCOLORS" val="2"/>
</p:tagLst>
</file>

<file path=ppt/tags/tag1256.xml><?xml version="1.0" encoding="utf-8"?>
<p:tagLst xmlns:a="http://schemas.openxmlformats.org/drawingml/2006/main" xmlns:r="http://schemas.openxmlformats.org/officeDocument/2006/relationships" xmlns:p="http://schemas.openxmlformats.org/presentationml/2006/main">
  <p:tag name="OLDNUMANSWERS" val="5"/>
  <p:tag name="TEXTLENGTH" val="41"/>
  <p:tag name="FONTSIZE" val="24"/>
  <p:tag name="BULLETTYPE" val="ppBulletArabicPeriod"/>
  <p:tag name="ANSWERTEXT" val="9.1 lb&#10;11.3 lb&#10;10.2 lb&#10;12.4 lb&#10;8.2 lb"/>
</p:tagLst>
</file>

<file path=ppt/tags/tag1257.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fcaa3ab4451342cf9c2d1d27107f4e4a"/>
  <p:tag name="SLIDEORDER" val="2"/>
  <p:tag name="SLIDEGUID" val="54B41FBECC874D3BB6A7A2220AC4BD2E"/>
  <p:tag name="VALUES" val="Incorrect|smicln|Correct|smicln|Incorrect"/>
  <p:tag name="NUMRESPONSES" val="1"/>
  <p:tag name="QUESTIONALIAS" val="Identify the coordinate system that best describes symmetry about the origin."/>
  <p:tag name="ANSWERSALIAS" val="cylindrica...|smicln|spherical ...|smicln|rectangula..."/>
  <p:tag name="CHARTLABELS" val="1"/>
  <p:tag name="CHARTCOLORS" val="2"/>
</p:tagLst>
</file>

<file path=ppt/tags/tag1258.xml><?xml version="1.0" encoding="utf-8"?>
<p:tagLst xmlns:a="http://schemas.openxmlformats.org/drawingml/2006/main" xmlns:r="http://schemas.openxmlformats.org/officeDocument/2006/relationships" xmlns:p="http://schemas.openxmlformats.org/presentationml/2006/main">
  <p:tag name="OLDNUMANSWERS" val="3"/>
  <p:tag name="TEXTLENGTH" val="89"/>
  <p:tag name="FONTSIZE" val="32"/>
  <p:tag name="BULLETTYPE" val="ppBulletArabicPeriod"/>
  <p:tag name="ANSWERTEXT" val="cylindrical coordinate system&#10;spherical coordinate system&#10;rectangular coordinate system"/>
</p:tagLst>
</file>

<file path=ppt/tags/tag12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f2f471468574e4eb0f61ce9361ae978"/>
  <p:tag name="SLIDEORDER" val="2"/>
  <p:tag name="SLIDEGUID" val="77C9544F5CC3464E9CD629079FF45B31"/>
  <p:tag name="VALUES" val="Incorrect|smicln|Incorrect|smicln|Correct|smicln|Incorrect|smicln|Incorrect"/>
  <p:tag name="NUMRESPONSES" val="1"/>
  <p:tag name="QUESTIONALIAS" val="Find the point at which the line given by the parametric equations below intersects the plane."/>
  <p:tag name="ANSWERSALIAS" val="x|smicln|x|smicln|x|smicln|x|smicln|x"/>
  <p:tag name="CHARTLABELS" val="1"/>
  <p:tag name="CHARTCOLORS" val="2"/>
</p:tagLst>
</file>

<file path=ppt/tags/tag126.xml><?xml version="1.0" encoding="utf-8"?>
<p:tagLst xmlns:a="http://schemas.openxmlformats.org/drawingml/2006/main" xmlns:r="http://schemas.openxmlformats.org/officeDocument/2006/relationships" xmlns:p="http://schemas.openxmlformats.org/presentationml/2006/main">
  <p:tag name="OLDNUMANSWERS" val="5"/>
  <p:tag name="TEXTLENGTH" val="43"/>
  <p:tag name="FONTSIZE" val="32"/>
  <p:tag name="BULLETTYPE" val="ppBulletArabicPeriod"/>
  <p:tag name="ANSWERTEXT" val="54.9194&#10;55.0284&#10;54.8174&#10;54.9184&#10;54.9084"/>
</p:tagLst>
</file>

<file path=ppt/tags/tag126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61.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8774ff697a7d4c94afde107640980de7"/>
  <p:tag name="SLIDEORDER" val="2"/>
  <p:tag name="SLIDEGUID" val="51AD760885A74233AB48096F94E3CFAA"/>
  <p:tag name="VALUES" val="Incorrect|smicln|Correct|smicln|Incorrect"/>
  <p:tag name="NUMRESPONSES" val="1"/>
  <p:tag name="QUESTIONALIAS" val="Find the traces of the surface in the planes x = k, y = k, z = k. "/>
  <p:tag name="ANSWERSALIAS" val="x|smicln|x|smicln|x"/>
  <p:tag name="CHARTLABELS" val="1"/>
  <p:tag name="CHARTCOLORS" val="2"/>
</p:tagLst>
</file>

<file path=ppt/tags/tag1262.xml><?xml version="1.0" encoding="utf-8"?>
<p:tagLst xmlns:a="http://schemas.openxmlformats.org/drawingml/2006/main" xmlns:r="http://schemas.openxmlformats.org/officeDocument/2006/relationships" xmlns:p="http://schemas.openxmlformats.org/presentationml/2006/main">
  <p:tag name="OLDNUMANSWERS" val="3"/>
  <p:tag name="TEXTLENGTH" val="7"/>
  <p:tag name="FONTSIZE" val="32"/>
  <p:tag name="BULLETTYPE" val="ppBulletArabicPeriod"/>
  <p:tag name="ANSWERTEXT" val="x&#10;x&#10;x"/>
</p:tagLst>
</file>

<file path=ppt/tags/tag12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ea4570100d3406fb2e129b494556654"/>
  <p:tag name="SLIDEORDER" val="2"/>
  <p:tag name="SLIDEGUID" val="1A877390ADB1422D9998DF64F513021C"/>
  <p:tag name="VALUES" val="Incorrect|smicln|Incorrect|smicln|Correct|smicln|Incorrect|smicln|Incorrect"/>
  <p:tag name="NUMRESPONSES" val="1"/>
  <p:tag name="QUESTIONALIAS" val="Find the distance between the given parallel planes.     and  "/>
  <p:tag name="ANSWERSALIAS" val="3.42|smicln|2.13|smicln|2.12|smicln|3.14|smicln|5.12"/>
  <p:tag name="CHARTLABELS" val="1"/>
  <p:tag name="CHARTCOLORS" val="2"/>
</p:tagLst>
</file>

<file path=ppt/tags/tag1264.xml><?xml version="1.0" encoding="utf-8"?>
<p:tagLst xmlns:a="http://schemas.openxmlformats.org/drawingml/2006/main" xmlns:r="http://schemas.openxmlformats.org/officeDocument/2006/relationships" xmlns:p="http://schemas.openxmlformats.org/presentationml/2006/main">
  <p:tag name="OLDNUMANSWERS" val="5"/>
  <p:tag name="TEXTLENGTH" val="28"/>
  <p:tag name="FONTSIZE" val="32"/>
  <p:tag name="BULLETTYPE" val="ppBulletArabicPeriod"/>
  <p:tag name="ANSWERTEXT" val="3.42&#10;2.13&#10;2.12&#10;3.14&#10;5.12"/>
</p:tagLst>
</file>

<file path=ppt/tags/tag12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6c2618a231a4ae0a632a1c63d7d1b41"/>
  <p:tag name="SLIDEORDER" val="2"/>
  <p:tag name="SLIDEGUID" val="539DB35B2C1E4B368BF6135699A16A92"/>
  <p:tag name="VALUES" val="Incorrect|smicln|Incorrect|smicln|Correct|smicln|Incorrect|smicln|Incorrect"/>
  <p:tag name="NUMRESPONSES" val="1"/>
  <p:tag name="QUESTIONALIAS" val="Reduce the equation to one of the standard forms. "/>
  <p:tag name="ANSWERSALIAS" val="x|smicln|x|smicln|x|smicln|x|smicln|x"/>
  <p:tag name="CHARTLABELS" val="1"/>
  <p:tag name="CHARTCOLORS" val="2"/>
</p:tagLst>
</file>

<file path=ppt/tags/tag126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b6968e289374c3682ee71ed805aea43"/>
  <p:tag name="SLIDEORDER" val="2"/>
  <p:tag name="SLIDEGUID" val="F62AB3F3F7C7493BACAC8ED88242CE42"/>
  <p:tag name="VALUES" val="Incorrect|smicln|Correct|smicln|Incorrect|smicln|Incorrect|smicln|Incorrect"/>
  <p:tag name="NUMRESPONSES" val="1"/>
  <p:tag name="QUESTIONALIAS" val="Find an equation for the surface obtained by rotating the parabola   about the z-axis."/>
  <p:tag name="ANSWERSALIAS" val="x|smicln|x|smicln|x|smicln|x|smicln|x"/>
  <p:tag name="CHARTLABELS" val="1"/>
  <p:tag name="CHARTCOLORS" val="2"/>
</p:tagLst>
</file>

<file path=ppt/tags/tag126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815f840a3514ed7943f108b6a7dfc76"/>
  <p:tag name="SLIDEORDER" val="2"/>
  <p:tag name="SLIDEGUID" val="7F70A04F8E66477C8DDE9CB48092BFF7"/>
  <p:tag name="VALUES" val="Incorrect|smicln|Incorrect|smicln|Incorrect|smicln|Correct|smicln|Incorrect"/>
  <p:tag name="NUMRESPONSES" val="1"/>
  <p:tag name="QUESTIONALIAS" val="Find an equation for the surface consisting of all points that are equidistant from the point (0,..."/>
  <p:tag name="ANSWERSALIAS" val="x|smicln|x|smicln|x|smicln|x|smicln|x"/>
  <p:tag name="CHARTLABELS" val="1"/>
  <p:tag name="CHARTCOLORS" val="2"/>
</p:tagLst>
</file>

<file path=ppt/tags/tag127.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9b0c46772187472da644ea896ceed3e9"/>
  <p:tag name="SLIDEORDER" val="2"/>
  <p:tag name="SLIDEGUID" val="08FD783AF51F43B09593572BD8E3975F"/>
  <p:tag name="VALUES" val="Incorrect|smicln|Incorrect|smicln|Incorrect|smicln|Incorrect|smicln|Incorrect|smicln|Correct"/>
  <p:tag name="NUMRESPONSES" val="1"/>
  <p:tag name="QUESTIONALIAS" val="The displacement (in feet) of a certain particle moving in a straight line is given by  where t i..."/>
  <p:tag name="ANSWERSALIAS" val="0.865|smicln|0.654|smicln|0.765|smicln|0.756|smicln|0.745|smicln|0.755"/>
  <p:tag name="CHARTLABELS" val="1"/>
  <p:tag name="CHARTCOLORS" val="2"/>
</p:tagLst>
</file>

<file path=ppt/tags/tag127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f034dee8b96446691e94702d8b1ff35"/>
  <p:tag name="SLIDEORDER" val="2"/>
  <p:tag name="SLIDEGUID" val="BC661DDA14A543A69B544B8EB05F67C8"/>
  <p:tag name="VALUES" val="Incorrect|smicln|Incorrect|smicln|Correct|smicln|Incorrect|smicln|Incorrect"/>
  <p:tag name="NUMRESPONSES" val="1"/>
  <p:tag name="QUESTIONALIAS" val="Find an equation for the surface consisting of all points P for which the distance from P to the ..."/>
  <p:tag name="ANSWERSALIAS" val="x|smicln|x|smicln|x|smicln|x|smicln|x"/>
  <p:tag name="CHARTLABELS" val="1"/>
  <p:tag name="CHARTCOLORS" val="2"/>
</p:tagLst>
</file>

<file path=ppt/tags/tag127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dd7f47541374031a8596d04840d420f"/>
  <p:tag name="SLIDEORDER" val="2"/>
  <p:tag name="SLIDEGUID" val="9C4AA37A6436425388C911E406C486AB"/>
  <p:tag name="VALUES" val="Incorrect|smicln|Incorrect|smicln|Incorrect|smicln|Correct|smicln|Incorrect"/>
  <p:tag name="NUMRESPONSES" val="1"/>
  <p:tag name="QUESTIONALIAS" val="Plot the point whose cylindrical coordinates are  . Then find the rectangular coordinates of the ..."/>
  <p:tag name="ANSWERSALIAS" val="( 0, 7, 9 )|smicln|( 7, 0, 7 )|smicln|( 9, 9, 7 )|smicln|( 0, 9, 7 )|smicln|( 0, 0, 7 )"/>
  <p:tag name="CHARTLABELS" val="1"/>
  <p:tag name="CHARTCOLORS" val="2"/>
</p:tagLst>
</file>

<file path=ppt/tags/tag1274.xml><?xml version="1.0" encoding="utf-8"?>
<p:tagLst xmlns:a="http://schemas.openxmlformats.org/drawingml/2006/main" xmlns:r="http://schemas.openxmlformats.org/officeDocument/2006/relationships" xmlns:p="http://schemas.openxmlformats.org/presentationml/2006/main">
  <p:tag name="OLDNUMANSWERS" val="5"/>
  <p:tag name="TEXTLENGTH" val="63"/>
  <p:tag name="FONTSIZE" val="32"/>
  <p:tag name="BULLETTYPE" val="ppBulletArabicPeriod"/>
  <p:tag name="ANSWERTEXT" val="( 0, 7, 9 )&#10;( 7, 0, 7 )&#10;( 9, 9, 7 )&#10;( 0, 9, 7 )&#10;( 0, 0, 7 )"/>
</p:tagLst>
</file>

<file path=ppt/tags/tag12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bb22072b5ed461c8c4b3edb95ff0df2"/>
  <p:tag name="SLIDEORDER" val="2"/>
  <p:tag name="SLIDEGUID" val="4C36734D482D4322A34C9C572579901D"/>
  <p:tag name="VALUES" val="Correct|smicln|Incorrect|smicln|Incorrect|smicln|Incorrect|smicln|Incorrect"/>
  <p:tag name="NUMRESPONSES" val="1"/>
  <p:tag name="QUESTIONALIAS" val=" Change  ( 7, 0, 0 ) from spherical to cylindrical coordinates."/>
  <p:tag name="ANSWERSALIAS" val="( 0, 0, 7 )|smicln|( 0, 0, - 7 )|smicln|( - 7, 0, ...|smicln|( 7, 0, 7 )|smicln|( 7, 0, 0 )"/>
  <p:tag name="CHARTLABELS" val="1"/>
  <p:tag name="CHARTCOLORS" val="2"/>
</p:tagLst>
</file>

<file path=ppt/tags/tag1276.xml><?xml version="1.0" encoding="utf-8"?>
<p:tagLst xmlns:a="http://schemas.openxmlformats.org/drawingml/2006/main" xmlns:r="http://schemas.openxmlformats.org/officeDocument/2006/relationships" xmlns:p="http://schemas.openxmlformats.org/presentationml/2006/main">
  <p:tag name="OLDNUMANSWERS" val="5"/>
  <p:tag name="TEXTLENGTH" val="69"/>
  <p:tag name="FONTSIZE" val="32"/>
  <p:tag name="BULLETTYPE" val="ppBulletArabicPeriod"/>
  <p:tag name="ANSWERTEXT" val="( 0, 0, 7 )&#10;( 0, 0, - 7 )&#10;( - 7, 0, - 7 )&#10;( 7, 0, 7 )&#10;( 7, 0, 0 )"/>
</p:tagLst>
</file>

<file path=ppt/tags/tag12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12541eede4c473a9a9413934f359077"/>
  <p:tag name="SLIDEORDER" val="2"/>
  <p:tag name="SLIDEGUID" val="5DE913A2F25946CB9612D90D5BE16254"/>
  <p:tag name="VALUES" val="Correct|smicln|Incorrect|smicln|Incorrect|smicln|Incorrect|smicln|Incorrect"/>
  <p:tag name="NUMRESPONSES" val="1"/>
  <p:tag name="CHARTLABELS" val="1"/>
  <p:tag name="CHARTCOLORS" val="2"/>
  <p:tag name="QUESTIONALIAS" val="The sketch of the solid is given below. Given         , write the inequalities that describe it."/>
  <p:tag name="ANSWERSALIAS" val="x|smicln|x|smicln|x|smicln|x|smicln|none of these "/>
</p:tagLst>
</file>

<file path=ppt/tags/tag1278.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24"/>
  <p:tag name="BULLETTYPE" val="ppBulletArabicPeriod"/>
  <p:tag name="ANSWERTEXT" val="x&#10;x&#10;x&#10;x&#10;none of these "/>
</p:tagLst>
</file>

<file path=ppt/tags/tag12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56dbb6c3c174b938c4211fdf889b03f"/>
  <p:tag name="SLIDEORDER" val="2"/>
  <p:tag name="SLIDEGUID" val="05592FFDE8754E6CB64C9A7BF63CBF12"/>
  <p:tag name="VALUES" val="Correct|smicln|Incorrect|smicln|Incorrect|smicln|Incorrect|smicln|Incorrect"/>
  <p:tag name="NUMRESPONSES" val="1"/>
  <p:tag name="QUESTIONALIAS" val="A solid lies above the cone   and below the sphere  . Describe the solid in terms of inequalities..."/>
  <p:tag name="ANSWERSALIAS" val="x|smicln|x|smicln|x|smicln|x|smicln|x"/>
  <p:tag name="CHARTLABELS" val="1"/>
  <p:tag name="CHARTCOLORS" val="2"/>
</p:tagLst>
</file>

<file path=ppt/tags/tag128.xml><?xml version="1.0" encoding="utf-8"?>
<p:tagLst xmlns:a="http://schemas.openxmlformats.org/drawingml/2006/main" xmlns:r="http://schemas.openxmlformats.org/officeDocument/2006/relationships" xmlns:p="http://schemas.openxmlformats.org/presentationml/2006/main">
  <p:tag name="OLDNUMANSWERS" val="6"/>
  <p:tag name="TEXTLENGTH" val="40"/>
  <p:tag name="FONTSIZE" val="32"/>
  <p:tag name="BULLETTYPE" val="ppBulletArabicPeriod"/>
  <p:tag name="ANSWERTEXT" val="0.865&#10;0.654&#10;0.765&#10;0.756&#10;0.745&#10;0.755"/>
</p:tagLst>
</file>

<file path=ppt/tags/tag128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2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706851cdd0547b7bc970238bc28d8cf"/>
  <p:tag name="SLIDEORDER" val="2"/>
  <p:tag name="SLIDEGUID" val="DD406C74F69B42AC82F8DE50603022CF"/>
  <p:tag name="VALUES" val="Correct|smicln|Incorrect|smicln|Incorrect|smicln|Incorrect|smicln|Incorrect"/>
  <p:tag name="NUMRESPONSES" val="1"/>
  <p:tag name="QUESTIONALIAS" val="An ellipsoid is created by rotating the ellipse  about the x-axis. Find the equation of the ellip..."/>
  <p:tag name="ANSWERSALIAS" val="x|smicln|x|smicln|x|smicln|x|smicln|x"/>
  <p:tag name="CHARTLABELS" val="1"/>
  <p:tag name="CHARTCOLORS" val="2"/>
</p:tagLst>
</file>

<file path=ppt/tags/tag128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01432b4d32445e0b4a8288255abd75a"/>
  <p:tag name="SLIDEORDER" val="2"/>
  <p:tag name="SLIDEGUID" val="168884E67DBD4B069F4437DEE663180E"/>
  <p:tag name="VALUES" val="Correct|smicln|Incorrect|smicln|Incorrect|smicln|Incorrect|smicln|Incorrect"/>
  <p:tag name="NUMRESPONSES" val="1"/>
  <p:tag name="QUESTIONALIAS" val="Find parametric equations for the line through the point   that is parallel to the plane   and pe..."/>
  <p:tag name="ANSWERSALIAS" val="x|smicln|x|smicln|x|smicln|x|smicln|x"/>
  <p:tag name="CHARTLABELS" val="1"/>
  <p:tag name="CHARTCOLORS" val="2"/>
</p:tagLst>
</file>

<file path=ppt/tags/tag128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b975aaa0672488d84dc444b55bca66d"/>
  <p:tag name="SLIDEORDER" val="2"/>
  <p:tag name="SLIDEGUID" val="F8FEA5834C0342E98FA6BA18A36D4A2E"/>
  <p:tag name="VALUES" val="Incorrect|smicln|Correct|smicln|Incorrect|smicln|Incorrect|smicln|Incorrect"/>
  <p:tag name="NUMRESPONSES" val="1"/>
  <p:tag name="QUESTIONALIAS" val="Find an equation for the surface obtained by rotating the parabola   about the y - axis."/>
  <p:tag name="ANSWERSALIAS" val="x|smicln|x|smicln|x|smicln|x|smicln|x"/>
  <p:tag name="CHARTLABELS" val="1"/>
  <p:tag name="CHARTCOLORS" val="2"/>
</p:tagLst>
</file>

<file path=ppt/tags/tag128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2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246cdfee8734bde9e635f8b24d06127"/>
  <p:tag name="SLIDEORDER" val="2"/>
  <p:tag name="SLIDEGUID" val="45961424AD004D3DBD81353E7B6FC4AF"/>
  <p:tag name="VALUES" val="Correct|smicln|Incorrect|smicln|Incorrect|smicln|Incorrect|smicln|Incorrect"/>
  <p:tag name="NUMRESPONSES" val="1"/>
  <p:tag name="CHARTLABELS" val="1"/>
  <p:tag name="CHARTCOLORS" val="2"/>
  <p:tag name="QUESTIONALIAS" val="Suppose you start at the origin, move along the x-axis a distance of 4 units in the positive direction, and then move downward a distance of 8 units. What are the coordinates of your position?"/>
  <p:tag name="ANSWERSALIAS" val="(4, 0, -8)|smicln|(0, 4, 8)|smicln|(4, 8, 0)|smicln|(4, 0, 8)|smicln|(4, -8, 0)"/>
</p:tagLst>
</file>

<file path=ppt/tags/tag1288.xml><?xml version="1.0" encoding="utf-8"?>
<p:tagLst xmlns:a="http://schemas.openxmlformats.org/drawingml/2006/main" xmlns:r="http://schemas.openxmlformats.org/officeDocument/2006/relationships" xmlns:p="http://schemas.openxmlformats.org/presentationml/2006/main">
  <p:tag name="OLDNUMANSWERS" val="5"/>
  <p:tag name="TEXTLENGTH" val="55"/>
  <p:tag name="FONTSIZE" val="32"/>
  <p:tag name="BULLETTYPE" val="ppBulletArabicPeriod"/>
  <p:tag name="ANSWERTEXT" val="(4, 0, -8)&#10;(0, 4, 8)&#10;(4, 8, 0)&#10;(4, 0, 8)&#10;(4, -8, 0)"/>
</p:tagLst>
</file>

<file path=ppt/tags/tag12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b6ac347946141d9a19c77dab3c659fc"/>
  <p:tag name="SLIDEORDER" val="2"/>
  <p:tag name="SLIDEGUID" val="E2ED61EF0D524DFDAF205BA039B34069"/>
  <p:tag name="VALUES" val="Incorrect|smicln|Incorrect|smicln|Incorrect|smicln|Correct|smicln|Incorrect"/>
  <p:tag name="NUMRESPONSES" val="1"/>
  <p:tag name="CHARTLABELS" val="1"/>
  <p:tag name="CHARTCOLORS" val="2"/>
  <p:tag name="QUESTIONALIAS" val="Find the midpoint of the line segment from                     to                   ."/>
  <p:tag name="ANSWERSALIAS" val="(-5, 0, 5)|smicln|(-3, -10, -2)|smicln|(5, 0, -5)|smicln|(3, 10, 2)|smicln|(-3, 10, 2)"/>
</p:tagLst>
</file>

<file path=ppt/tags/tag1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05ef36daddd48d1915f0ab26df674fa"/>
  <p:tag name="SLIDEORDER" val="2"/>
  <p:tag name="SLIDEGUID" val="8A9A9378CA8847F1A3C6E19F33C7F724"/>
  <p:tag name="VALUES" val="Incorrect|smicln|Incorrect|smicln|Incorrect|smicln|Incorrect|smicln|Correct"/>
  <p:tag name="NUMRESPONSES" val="1"/>
  <p:tag name="CHARTLABELS" val="1"/>
  <p:tag name="CHARTCOLORS" val="2"/>
  <p:tag name="QUESTIONALIAS" val="Find the limit, if it exists."/>
  <p:tag name="ANSWERSALIAS" val="5|smicln|-1|smicln|1|smicln|0|smicln|The limit does not exist."/>
</p:tagLst>
</file>

<file path=ppt/tags/tag1290.xml><?xml version="1.0" encoding="utf-8"?>
<p:tagLst xmlns:a="http://schemas.openxmlformats.org/drawingml/2006/main" xmlns:r="http://schemas.openxmlformats.org/officeDocument/2006/relationships" xmlns:p="http://schemas.openxmlformats.org/presentationml/2006/main">
  <p:tag name="OLDNUMANSWERS" val="5"/>
  <p:tag name="TEXTLENGTH" val="62"/>
  <p:tag name="FONTSIZE" val="32"/>
  <p:tag name="BULLETTYPE" val="ppBulletArabicPeriod"/>
  <p:tag name="ANSWERTEXT" val="(-5, 0, 5)&#10;(-3, -10, -2)&#10;(5, 0, -5)&#10;(3, 10, 2)&#10;(-3, 10, 2)"/>
</p:tagLst>
</file>

<file path=ppt/tags/tag12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68f0eaa18584ff9ad06147ab7e5257d"/>
  <p:tag name="SLIDEORDER" val="2"/>
  <p:tag name="SLIDEGUID" val="F22095ABA2F64226BCBC5D578BD74D80"/>
  <p:tag name="VALUES" val="Incorrect|smicln|Incorrect|smicln|Correct|smicln|Incorrect|smicln|Incorrect"/>
  <p:tag name="NUMRESPONSES" val="1"/>
  <p:tag name="CHARTLABELS" val="1"/>
  <p:tag name="CHARTCOLORS" val="2"/>
  <p:tag name="QUESTIONALIAS" val="Write an equation or inequality that represents a plane containing all points with equal x and y coordinates. "/>
  <p:tag name="ANSWERSALIAS" val=" y ≠ z|smicln| x ≤ y|smicln| x = y|smicln| x ≥ y|smicln| y = z"/>
</p:tagLst>
</file>

<file path=ppt/tags/tag1292.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 y ≠ z&#10; x ≤ y&#10; x = y&#10; x ≥ y&#10; y = z"/>
</p:tagLst>
</file>

<file path=ppt/tags/tag12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97b06f3c8c84bfda87f55b8205963a2"/>
  <p:tag name="SLIDEORDER" val="2"/>
  <p:tag name="SLIDEGUID" val="A5744FFBF46948FC8FF49BD5A89D2FF6"/>
  <p:tag name="VALUES" val="Incorrect|smicln|Correct|smicln|Incorrect|smicln|Incorrect|smicln|Incorrect"/>
  <p:tag name="NUMRESPONSES" val="1"/>
  <p:tag name="QUESTIONALIAS" val="The sketch of the solid is given below. Given a = 2, write the inequalities that describe it."/>
  <p:tag name="ANSWERSALIAS" val="x|smicln|x|smicln|x|smicln|x|smicln|x"/>
  <p:tag name="CHARTLABELS" val="1"/>
  <p:tag name="CHARTCOLORS" val="2"/>
</p:tagLst>
</file>

<file path=ppt/tags/tag129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4"/>
  <p:tag name="BULLETTYPE" val="ppBulletArabicPeriod"/>
  <p:tag name="ANSWERTEXT" val="x&#10;x&#10;x&#10;x&#10;x"/>
</p:tagLst>
</file>

<file path=ppt/tags/tag12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e07c0e874274edbac0bdee645ab5efb"/>
  <p:tag name="SLIDEORDER" val="2"/>
  <p:tag name="SLIDEGUID" val="745FD1C77D0E4C66BD058B4C6B56C141"/>
  <p:tag name="VALUES" val="Incorrect|smicln|Correct|smicln|Incorrect|smicln|Incorrect|smicln|Incorrect"/>
  <p:tag name="NUMRESPONSES" val="1"/>
  <p:tag name="QUESTIONALIAS" val="Find the center of the sphere."/>
  <p:tag name="ANSWERSALIAS" val="(-2, -5, 5)|smicln|(2, 5, -5)|smicln|(4, 10, -10)|smicln|(2, 5, 5)|smicln|(2, 4, 10)"/>
  <p:tag name="CHARTLABELS" val="1"/>
  <p:tag name="CHARTCOLORS" val="2"/>
</p:tagLst>
</file>

<file path=ppt/tags/tag1296.xml><?xml version="1.0" encoding="utf-8"?>
<p:tagLst xmlns:a="http://schemas.openxmlformats.org/drawingml/2006/main" xmlns:r="http://schemas.openxmlformats.org/officeDocument/2006/relationships" xmlns:p="http://schemas.openxmlformats.org/presentationml/2006/main">
  <p:tag name="TEXTLENGTH" val="60"/>
  <p:tag name="FONTSIZE" val="32"/>
  <p:tag name="BULLETTYPE" val="ppBulletArabicPeriod"/>
  <p:tag name="ANSWERTEXT" val="(-2, -5, 5)&#10;(2, 5, -5)&#10;(4, 10, -10)&#10;(2, 5, 5)&#10;(2, 4, 10)"/>
  <p:tag name="OLDNUMANSWERS" val="5"/>
</p:tagLst>
</file>

<file path=ppt/tags/tag12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ea096b3d24642ae880422d16648a3ac"/>
  <p:tag name="SLIDEORDER" val="2"/>
  <p:tag name="SLIDEGUID" val="09A59576662A41C291D02FB6F174F84C"/>
  <p:tag name="VALUES" val="Correct|smicln|Incorrect|smicln|Incorrect|smicln|Incorrect|smicln|Incorrect"/>
  <p:tag name="NUMRESPONSES" val="1"/>
  <p:tag name="QUESTIONALIAS" val="Find an equation of the plane through the points (0, 3, 3), (3, 0, 3) and (3, 3, 0)."/>
  <p:tag name="ANSWERSALIAS" val="x|smicln|x|smicln|x|smicln|x|smicln|x"/>
  <p:tag name="CHARTLABELS" val="1"/>
  <p:tag name="CHARTCOLORS" val="2"/>
</p:tagLst>
</file>

<file path=ppt/tags/tag129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2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e1ce98462a14ff4bd623adbc78bc90d"/>
  <p:tag name="SLIDEORDER" val="2"/>
  <p:tag name="SLIDEGUID" val="4C19FB7C97FB4207823D5E7E4933AE3C"/>
  <p:tag name="VALUES" val="Correct|smicln|Incorrect|smicln|Incorrect|smicln|Incorrect|smicln|Incorrect"/>
  <p:tag name="NUMRESPONSES" val="1"/>
  <p:tag name="QUESTIONALIAS" val="Find an equation of the plane with x-intercept = 7, y-intercept = 6 and z-intercept = 3."/>
  <p:tag name="ANSWERSALIAS" val="x|smicln|x|smicln|x|smicln|x|smicln|x"/>
  <p:tag name="CHARTLABELS" val="1"/>
  <p:tag name="CHARTCOLORS" val="2"/>
</p:tagLst>
</file>

<file path=ppt/tags/tag13.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93C20115227043D8AD74FDADB7341F14"/>
  <p:tag name="VALUES" val="Correct|smicln|Incorrect|smicln|Incorrect|smicln|Incorrect|smicln|Incorrect"/>
  <p:tag name="QUESTIONALIAS" val="Jason leaves Detroit at 6:00 P.M. and drives at a constant speed west along I-90. He passes Ann Arbor, 40 mi from Detroit, at 6:50 P.M.  "/>
  <p:tag name="ANSWERSALIAS" val="48|smicln|36|smicln|64|smicln|24|smicln|14"/>
</p:tagLst>
</file>

<file path=ppt/tags/tag130.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5&#10;-1&#10;1&#10;0&#10;The limit does not exist."/>
</p:tagLst>
</file>

<file path=ppt/tags/tag130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3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3c94a1d32a249e8bfd4b1e3e227e974"/>
  <p:tag name="SLIDEORDER" val="2"/>
  <p:tag name="SLIDEGUID" val="0BA730E084774F608B96B27BA7F37039"/>
  <p:tag name="VALUES" val="Correct|smicln|Incorrect|smicln|Incorrect|smicln|Incorrect|smicln|Incorrect"/>
  <p:tag name="NUMRESPONSES" val="1"/>
  <p:tag name="QUESTIONALIAS" val="Which of the given lines is parallel to the line ?"/>
  <p:tag name="ANSWERSALIAS" val="x|smicln|x|smicln|x|smicln|x|smicln|x"/>
  <p:tag name="CHARTLABELS" val="1"/>
  <p:tag name="CHARTCOLORS" val="2"/>
</p:tagLst>
</file>

<file path=ppt/tags/tag130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3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e11541b3f3441ca811e3f9a4912866a"/>
  <p:tag name="SLIDEORDER" val="2"/>
  <p:tag name="SLIDEGUID" val="180B2085DB844FB996B55516AF8ECDD2"/>
  <p:tag name="VALUES" val="Correct|smicln|Incorrect|smicln|Incorrect|smicln|Incorrect|smicln|Incorrect"/>
  <p:tag name="NUMRESPONSES" val="1"/>
  <p:tag name="QUESTIONALIAS" val="Find the distance between the point (9, 9, 5) and the plane"/>
  <p:tag name="ANSWERSALIAS" val="0.99|smicln|2.51|smicln|0.08|smicln|1.51|smicln|0.8"/>
  <p:tag name="CHARTLABELS" val="1"/>
  <p:tag name="CHARTCOLORS" val="2"/>
</p:tagLst>
</file>

<file path=ppt/tags/tag1304.xml><?xml version="1.0" encoding="utf-8"?>
<p:tagLst xmlns:a="http://schemas.openxmlformats.org/drawingml/2006/main" xmlns:r="http://schemas.openxmlformats.org/officeDocument/2006/relationships" xmlns:p="http://schemas.openxmlformats.org/presentationml/2006/main">
  <p:tag name="TEXTLENGTH" val="27"/>
  <p:tag name="FONTSIZE" val="32"/>
  <p:tag name="BULLETTYPE" val="ppBulletArabicPeriod"/>
  <p:tag name="ANSWERTEXT" val="0.99&#10;2.51&#10;0.08&#10;1.51&#10;0.8"/>
  <p:tag name="OLDNUMANSWERS" val="5"/>
</p:tagLst>
</file>

<file path=ppt/tags/tag13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f277eb6b4e14b3ba68dd09427a2f03d"/>
  <p:tag name="SLIDEORDER" val="2"/>
  <p:tag name="SLIDEGUID" val="8CC590D3CE7C4F9B8BF348FF54B160D0"/>
  <p:tag name="VALUES" val="Correct|smicln|Incorrect|smicln|Incorrect|smicln|Incorrect|smicln|Incorrect"/>
  <p:tag name="NUMRESPONSES" val="1"/>
  <p:tag name="QUESTIONALIAS" val="Find an equation for the surface obtained by rotating the parabola   about the x - axis."/>
  <p:tag name="ANSWERSALIAS" val="x|smicln|x|smicln|x|smicln|x|smicln|x"/>
  <p:tag name="CHARTLABELS" val="1"/>
  <p:tag name="CHARTCOLORS" val="2"/>
</p:tagLst>
</file>

<file path=ppt/tags/tag130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e9318413aa84cac9b53671c90a6fc1f"/>
  <p:tag name="SLIDEORDER" val="2"/>
  <p:tag name="SLIDEGUID" val="BDAEE1E39A6F4C0C84EEB4468F002A8F"/>
  <p:tag name="VALUES" val="Incorrect|smicln|Correct|smicln|Incorrect|smicln|Incorrect|smicln|Incorrect"/>
  <p:tag name="NUMRESPONSES" val="1"/>
  <p:tag name="QUESTIONALIAS" val="Find an equation for the surface consisting of all points P for which the distance from P to the ..."/>
  <p:tag name="ANSWERSALIAS" val="x|smicln|x|smicln|x|smicln|x|smicln|x"/>
  <p:tag name="CHARTLABELS" val="1"/>
  <p:tag name="CHARTCOLORS" val="2"/>
</p:tagLst>
</file>

<file path=ppt/tags/tag130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09.xml><?xml version="1.0" encoding="utf-8"?>
<p:tagLst xmlns:a="http://schemas.openxmlformats.org/drawingml/2006/main" xmlns:r="http://schemas.openxmlformats.org/officeDocument/2006/relationships" xmlns:p="http://schemas.openxmlformats.org/presentationml/2006/main">
  <p:tag name="SLIDEGUID" val="3F2A9AFC4E884C18BD45591603177A67"/>
  <p:tag name="SLIDEID" val="3F2A9AFC4E884C18BD45591603177A67"/>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Incorrect|smicln|Correct"/>
  <p:tag name="QUESTIONALIAS" val="Please make your selection..."/>
  <p:tag name="ANSWERSALIAS" val="(- 4, 0, - 4)|smicln|(0, 0, - 4)|smicln|(4, 0, 0)|smicln|(4, 0, 4)|smicln|(0, 0, 4)"/>
</p:tagLst>
</file>

<file path=ppt/tags/tag1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0ababc19c4e4076b02dccb2b828f1d7"/>
  <p:tag name="SLIDEORDER" val="2"/>
  <p:tag name="SLIDEGUID" val="95D0BEC1D49E43908A843AB19E5C0FBE"/>
  <p:tag name="VALUES" val="Correct|smicln|Incorrect|smicln|Incorrect|smicln|Incorrect|smicln|Incorrect"/>
  <p:tag name="NUMRESPONSES" val="1"/>
  <p:tag name="CHARTLABELS" val="1"/>
  <p:tag name="CHARTCOLORS" val="2"/>
  <p:tag name="QUESTIONALIAS" val="Find the limit."/>
  <p:tag name="ANSWERSALIAS" val="-½|smicln|3|smicln|-3|smicln|0|smicln|The limit does not exist."/>
</p:tagLst>
</file>

<file path=ppt/tags/tag1310.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 4, 0, - 4)&#10;(0, 0, - 4)&#10;(4, 0, 0)&#10;(4, 0, 4)&#10;(0, 0, 4)"/>
  <p:tag name="OLDNUMANSWERS" val="5"/>
</p:tagLst>
</file>

<file path=ppt/tags/tag13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89c635c1c414d53bd53b074fd705299"/>
  <p:tag name="SLIDEORDER" val="2"/>
  <p:tag name="SLIDEGUID" val="48AF270528FE448685866407F4B15367"/>
  <p:tag name="VALUES" val="Incorrect|smicln|Incorrect|smicln|Incorrect|smicln|Correct|smicln|Incorrect"/>
  <p:tag name="NUMRESPONSES" val="1"/>
  <p:tag name="QUESTIONALIAS" val="Find 5a + 3b .    a = 6i - 6j + 10k , b = 7i + 3j + 8k"/>
  <p:tag name="ANSWERSALIAS" val="52i - 21j ...|smicln|51i + 21j ...|smicln|53i + 21j ...|smicln|51i - 21j ...|smicln|52i - 20j ..."/>
  <p:tag name="CHARTLABELS" val="1"/>
  <p:tag name="CHARTCOLORS" val="2"/>
</p:tagLst>
</file>

<file path=ppt/tags/tag1312.xml><?xml version="1.0" encoding="utf-8"?>
<p:tagLst xmlns:a="http://schemas.openxmlformats.org/drawingml/2006/main" xmlns:r="http://schemas.openxmlformats.org/officeDocument/2006/relationships" xmlns:p="http://schemas.openxmlformats.org/presentationml/2006/main">
  <p:tag name="TEXTLENGTH" val="83"/>
  <p:tag name="FONTSIZE" val="32"/>
  <p:tag name="BULLETTYPE" val="ppBulletArabicPeriod"/>
  <p:tag name="ANSWERTEXT" val="52i - 21j + 76k&#10;51i + 21j + 74k&#10;53i + 21j + 76k&#10;51i - 21j + 74k&#10;52i - 20j + 75k"/>
  <p:tag name="OLDNUMANSWERS" val="5"/>
</p:tagLst>
</file>

<file path=ppt/tags/tag13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d45817b57cb4638834a36e77dbf1213"/>
  <p:tag name="SLIDEORDER" val="2"/>
  <p:tag name="SLIDEGUID" val="94446660303147C19CF0C531B3B68C49"/>
  <p:tag name="VALUES" val="Incorrect|smicln|Correct|smicln|Incorrect|smicln|Incorrect|smicln|Incorrect"/>
  <p:tag name="NUMRESPONSES" val="1"/>
  <p:tag name="CHARTLABELS" val="1"/>
  <p:tag name="CHARTCOLORS" val="2"/>
  <p:tag name="QUESTIONALIAS" val="Identify the planes that are perpendicular."/>
  <p:tag name="ANSWERSALIAS" val="x|smicln|x|smicln|x|smicln|x|smicln|none of these "/>
</p:tagLst>
</file>

<file path=ppt/tags/tag1314.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x&#10;x&#10;x&#10;x&#10;none of these "/>
  <p:tag name="OLDNUMANSWERS" val="5"/>
</p:tagLst>
</file>

<file path=ppt/tags/tag13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12fdb101018465baa9120b5b105cb4a"/>
  <p:tag name="SLIDEORDER" val="2"/>
  <p:tag name="SLIDEGUID" val="59B51BBD976248038793719F251215DC"/>
  <p:tag name="VALUES" val="Incorrect|smicln|Correct|smicln|Incorrect|smicln|Incorrect|smicln|Incorrect"/>
  <p:tag name="NUMRESPONSES" val="1"/>
  <p:tag name="QUESTIONALIAS" val="Let P be a point not on the line L that passes through the points Q and R. The distance d from th..."/>
  <p:tag name="ANSWERSALIAS" val="19.34|smicln|4.22|smicln|17.81|smicln|4.58|smicln|5.58"/>
  <p:tag name="CHARTLABELS" val="1"/>
  <p:tag name="CHARTCOLORS" val="2"/>
</p:tagLst>
</file>

<file path=ppt/tags/tag1316.xml><?xml version="1.0" encoding="utf-8"?>
<p:tagLst xmlns:a="http://schemas.openxmlformats.org/drawingml/2006/main" xmlns:r="http://schemas.openxmlformats.org/officeDocument/2006/relationships" xmlns:p="http://schemas.openxmlformats.org/presentationml/2006/main">
  <p:tag name="TEXTLENGTH" val="30"/>
  <p:tag name="FONTSIZE" val="28"/>
  <p:tag name="BULLETTYPE" val="ppBulletArabicPeriod"/>
  <p:tag name="ANSWERTEXT" val="19.34&#10;4.22&#10;17.81&#10;4.58&#10;5.58"/>
  <p:tag name="OLDNUMANSWERS" val="5"/>
</p:tagLst>
</file>

<file path=ppt/tags/tag13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802af297ec347abb8fe8deb9a4dd373"/>
  <p:tag name="SLIDEORDER" val="2"/>
  <p:tag name="SLIDEGUID" val="D22BA6601E7147B5BDDB057B39003013"/>
  <p:tag name="VALUES" val="Incorrect|smicln|Incorrect|smicln|Correct|smicln|Incorrect|smicln|Incorrect"/>
  <p:tag name="NUMRESPONSES" val="1"/>
  <p:tag name="QUESTIONALIAS" val="Write the equation in spherical coordinates."/>
  <p:tag name="ANSWERSALIAS" val="x|smicln|x|smicln|x|smicln|x|smicln|x"/>
  <p:tag name="CHARTLABELS" val="1"/>
  <p:tag name="CHARTCOLORS" val="2"/>
</p:tagLst>
</file>

<file path=ppt/tags/tag131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3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0C72B089ED8B4617A72E8C3A93B44FB9"/>
  <p:tag name="QUESTIONID" val="523a0e55528043a785af0205f0f91ff8"/>
  <p:tag name="VALUES" val="Correct|smicln|Incorrect|smicln|Incorrect|smicln|Incorrect|smicln|Incorrect"/>
  <p:tag name="NUMRESPONSES" val="1"/>
  <p:tag name="QUESTIONALIAS" val="Find the limit."/>
  <p:tag name="ANSWERSALIAS" val="x|smicln|x|smicln|x|smicln|x|smicln|x"/>
  <p:tag name="CHARTLABELS" val="1"/>
  <p:tag name="CHARTCOLORS" val="2"/>
</p:tagLst>
</file>

<file path=ppt/tags/tag132.xml><?xml version="1.0" encoding="utf-8"?>
<p:tagLst xmlns:a="http://schemas.openxmlformats.org/drawingml/2006/main" xmlns:r="http://schemas.openxmlformats.org/officeDocument/2006/relationships" xmlns:p="http://schemas.openxmlformats.org/presentationml/2006/main">
  <p:tag name="OLDNUMANSWERS" val="5"/>
  <p:tag name="TEXTLENGTH" val="39"/>
  <p:tag name="FONTSIZE" val="32"/>
  <p:tag name="BULLETTYPE" val="ppBulletArabicPeriod"/>
  <p:tag name="ANSWERTEXT" val="-½&#10;3&#10;-3&#10;0&#10;The limit does not exist."/>
</p:tagLst>
</file>

<file path=ppt/tags/tag132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2a515ff8034433b684e5ded5ad2c96"/>
  <p:tag name="SLIDEORDER" val="2"/>
  <p:tag name="SLIDEGUID" val="16E516FABB234E7F9EE26352EC25811D"/>
  <p:tag name="VALUES" val="Correct|smicln|Incorrect|smicln|Incorrect|smicln|Incorrect|smicln|Incorrect"/>
  <p:tag name="NUMRESPONSES" val="1"/>
  <p:tag name="CHARTLABELS" val="1"/>
  <p:tag name="CHARTCOLORS" val="2"/>
  <p:tag name="QUESTIONALIAS" val="Find the domain of the vector function."/>
  <p:tag name="ANSWERSALIAS" val="x|smicln|x|smicln|x|smicln|x|smicln|x"/>
  <p:tag name="PICTURESLIDE" val="True"/>
</p:tagLst>
</file>

<file path=ppt/tags/tag132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3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cd9a3be66ba40358771d4931ee101be"/>
  <p:tag name="SLIDEORDER" val="2"/>
  <p:tag name="SLIDEGUID" val="4C5FB503C0F844788781A4D954B004A0"/>
  <p:tag name="VALUES" val="Incorrect|smicln|Incorrect|smicln|Incorrect|smicln|Correct|smicln|Incorrect"/>
  <p:tag name="NUMRESPONSES" val="1"/>
  <p:tag name="CHARTLABELS" val="1"/>
  <p:tag name="CHARTCOLORS" val="2"/>
  <p:tag name="QUESTIONALIAS" val="A particle moves with position function  .  Find the tangential component of the acceleration vector."/>
  <p:tag name="ANSWERSALIAS" val=" aT  =  42 t + 2|smicln| aT  =  21 t|smicln| aT  =  - 42 t|smicln| aT  =  42 t|smicln| aT  =  242 t"/>
</p:tagLst>
</file>

<file path=ppt/tags/tag1324.xml><?xml version="1.0" encoding="utf-8"?>
<p:tagLst xmlns:a="http://schemas.openxmlformats.org/drawingml/2006/main" xmlns:r="http://schemas.openxmlformats.org/officeDocument/2006/relationships" xmlns:p="http://schemas.openxmlformats.org/presentationml/2006/main">
  <p:tag name="OLDNUMANSWERS" val="5"/>
  <p:tag name="TEXTLENGTH" val="75"/>
  <p:tag name="FONTSIZE" val="32"/>
  <p:tag name="BULLETTYPE" val="ppBulletArabicPeriod"/>
  <p:tag name="ANSWERTEXT" val=" aT  =  42 t + 2&#10; aT  =  21 t&#10; aT  =  - 42 t&#10; aT  =  42 t&#10; aT  =  242 t"/>
</p:tagLst>
</file>

<file path=ppt/tags/tag13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13c7c6a17c242bc9f031e6cbb20d58c"/>
  <p:tag name="SLIDEORDER" val="2"/>
  <p:tag name="SLIDEGUID" val="E30E66495E97444E8C3355C2B448ADA5"/>
  <p:tag name="VALUES" val="Correct|smicln|Incorrect|smicln|Incorrect|smicln|Incorrect|smicln|Incorrect"/>
  <p:tag name="NUMRESPONSES" val="1"/>
  <p:tag name="QUESTIONALIAS" val="Find a vector function that represents the curve of intersection of the two surfaces:   The circu..."/>
  <p:tag name="ANSWERSALIAS" val="x|smicln|x|smicln|x|smicln|x|smicln|x"/>
  <p:tag name="CHARTLABELS" val="1"/>
  <p:tag name="CHARTCOLORS" val="2"/>
</p:tagLst>
</file>

<file path=ppt/tags/tag132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5439df3c4764268bfadbf164bcf4d85"/>
  <p:tag name="SLIDEORDER" val="2"/>
  <p:tag name="SLIDEGUID" val="6726A5EA2AE94B95AE382281682F4EE1"/>
  <p:tag name="VALUES" val="Correct|smicln|Incorrect|smicln|Incorrect|smicln|Incorrect|smicln|Incorrect"/>
  <p:tag name="NUMRESPONSES" val="1"/>
  <p:tag name="QUESTIONALIAS" val="A force with magnitude 12 N acts directly upward from the xy-plane on an object with mass 3 kg. T..."/>
  <p:tag name="ANSWERSALIAS" val="x|smicln|x|smicln|x|smicln|x|smicln|x"/>
  <p:tag name="CHARTLABELS" val="1"/>
  <p:tag name="CHARTCOLORS" val="2"/>
</p:tagLst>
</file>

<file path=ppt/tags/tag132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339bbb1b6a64068b54f04b2f4fbefe1"/>
  <p:tag name="SLIDEORDER" val="2"/>
  <p:tag name="SLIDEGUID" val="3581A7DE11AF466280D4F90AB0618431"/>
  <p:tag name="VALUES" val="Incorrect|smicln|Incorrect|smicln|Incorrect|smicln|Correct|smicln|Incorrect"/>
  <p:tag name="NUMRESPONSES" val="1"/>
  <p:tag name="CHARTLABELS" val="1"/>
  <p:tag name="CHARTCOLORS" val="2"/>
  <p:tag name="QUESTIONALIAS" val="The figure shows a curve C given by a vector function  . Choose the correct expression for  ."/>
  <p:tag name="ANSWERSALIAS" val="x|smicln|x|smicln|x|smicln|x|smicln|x"/>
  <p:tag name="PICTURESLIDE" val="True"/>
</p:tagLst>
</file>

<file path=ppt/tags/tag1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2169ffdab584dcca3b1709eef20e7a7"/>
  <p:tag name="SLIDEORDER" val="2"/>
  <p:tag name="SLIDEGUID" val="BF087D407DF343C0BA11135FFA59B7EB"/>
  <p:tag name="VALUES" val="Incorrect|smicln|Incorrect|smicln|Correct|smicln|Incorrect|smicln|Incorrect"/>
  <p:tag name="NUMRESPONSES" val="1"/>
  <p:tag name="QUESTIONALIAS" val="Evaluate the limit."/>
  <p:tag name="ANSWERSALIAS" val="27|smicln|-45|smicln|-135|smicln|29|smicln|-125"/>
  <p:tag name="CHARTLABELS" val="1"/>
  <p:tag name="CHARTCOLORS" val="2"/>
</p:tagLst>
</file>

<file path=ppt/tags/tag133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13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ff009062b8f4a7fb27e4de1816c0d0b"/>
  <p:tag name="SLIDEORDER" val="2"/>
  <p:tag name="SLIDEGUID" val="1792F31B9E2F4357A5F044F0B9424ACE"/>
  <p:tag name="VALUES" val="Correct|smicln|Incorrect|smicln|Incorrect|smicln|Incorrect|smicln|Incorrect"/>
  <p:tag name="NUMRESPONSES" val="1"/>
  <p:tag name="CHARTLABELS" val="1"/>
  <p:tag name="CHARTCOLORS" val="2"/>
  <p:tag name="QUESTIONALIAS" val="If                        ,  find          . "/>
  <p:tag name="ANSWERSALIAS" val="x|smicln|x|smicln|x|smicln|x|smicln|x"/>
  <p:tag name="PICTURESLIDE" val="True"/>
</p:tagLst>
</file>

<file path=ppt/tags/tag133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3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7fe5b6435914112974e472fedc2e3a6"/>
  <p:tag name="SLIDEORDER" val="2"/>
  <p:tag name="SLIDEGUID" val="1E33FEE9A9FD405A88732B3EA6F97572"/>
  <p:tag name="VALUES" val="Incorrect|smicln|Incorrect|smicln|Correct|smicln|Incorrect|smicln|Incorrect"/>
  <p:tag name="NUMRESPONSES" val="1"/>
  <p:tag name="CHARTLABELS" val="1"/>
  <p:tag name="CHARTCOLORS" val="2"/>
  <p:tag name="QUESTIONALIAS" val="The helix                                    intersects the curve                                 at the point (1, 0, 0).  Find the angle of intersection."/>
  <p:tag name="ANSWERSALIAS" val="x|smicln|x|smicln|x|smicln|x|smicln|x"/>
  <p:tag name="PICTURESLIDE" val="True"/>
</p:tagLst>
</file>

<file path=ppt/tags/tag133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3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fe60f85956048bbb5f06a744a9c02a8"/>
  <p:tag name="SLIDEORDER" val="2"/>
  <p:tag name="SLIDEGUID" val="6EFAA2C74CE648E9BBAEF5972650880A"/>
  <p:tag name="VALUES" val="Correct|smicln|Incorrect|smicln|Incorrect|smicln|Incorrect|smicln|Incorrect"/>
  <p:tag name="NUMRESPONSES" val="1"/>
  <p:tag name="QUESTIONALIAS" val="Find   if    and  r(0) = i + j + 5k. "/>
  <p:tag name="ANSWERSALIAS" val="x|smicln|x|smicln|x|smicln|x|smicln|x"/>
  <p:tag name="CHARTLABELS" val="1"/>
  <p:tag name="CHARTCOLORS" val="2"/>
</p:tagLst>
</file>

<file path=ppt/tags/tag133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bf51332aa664a6f94d2ca39e4fa2664"/>
  <p:tag name="SLIDEORDER" val="2"/>
  <p:tag name="SLIDEGUID" val="726AADC37495405680497E5ECBF62378"/>
  <p:tag name="VALUES" val="Incorrect|smicln|Incorrect|smicln|Incorrect|smicln|Correct|smicln|Incorrect"/>
  <p:tag name="NUMRESPONSES" val="1"/>
  <p:tag name="QUESTIONALIAS" val="Evaluate the integral."/>
  <p:tag name="ANSWERSALIAS" val="x|smicln|x|smicln|x|smicln|x|smicln|x"/>
  <p:tag name="CHARTLABELS" val="1"/>
  <p:tag name="CHARTCOLORS" val="2"/>
</p:tagLst>
</file>

<file path=ppt/tags/tag133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e1db2fa429e44a697765c8178b5bc7c"/>
  <p:tag name="SLIDEORDER" val="2"/>
  <p:tag name="SLIDEGUID" val="6DDA6D4EE657487E84DC6C8F55A8E338"/>
  <p:tag name="VALUES" val="Incorrect|smicln|Incorrect|smicln|Correct|smicln|Incorrect|smicln|Incorrect"/>
  <p:tag name="NUMRESPONSES" val="1"/>
  <p:tag name="QUESTIONALIAS" val="Reparametrize the curve with respect to arc length measured from the point where t = 0 in the dir..."/>
  <p:tag name="ANSWERSALIAS" val="x|smicln|x|smicln|x|smicln|x|smicln|x"/>
  <p:tag name="CHARTLABELS" val="1"/>
  <p:tag name="CHARTCOLORS" val="2"/>
</p:tagLst>
</file>

<file path=ppt/tags/tag134.xml><?xml version="1.0" encoding="utf-8"?>
<p:tagLst xmlns:a="http://schemas.openxmlformats.org/drawingml/2006/main" xmlns:r="http://schemas.openxmlformats.org/officeDocument/2006/relationships" xmlns:p="http://schemas.openxmlformats.org/presentationml/2006/main">
  <p:tag name="OLDNUMANSWERS" val="5"/>
  <p:tag name="TEXTLENGTH" val="23"/>
  <p:tag name="FONTSIZE" val="32"/>
  <p:tag name="BULLETTYPE" val="ppBulletArabicPeriod"/>
  <p:tag name="ANSWERTEXT" val="27&#10;-45&#10;-135&#10;29&#10;-125"/>
</p:tagLst>
</file>

<file path=ppt/tags/tag134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4"/>
  <p:tag name="BULLETTYPE" val="ppBulletArabicPeriod"/>
  <p:tag name="ANSWERTEXT" val="x&#10;x&#10;x&#10;x&#10;x"/>
</p:tagLst>
</file>

<file path=ppt/tags/tag13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2de14a32ae34424be3c55ebc7db776f"/>
  <p:tag name="SLIDEORDER" val="2"/>
  <p:tag name="SLIDEGUID" val="B00848DD4A984F55998985FACC248783"/>
  <p:tag name="VALUES" val="Incorrect|smicln|Incorrect|smicln|Correct|smicln|Incorrect|smicln|Incorrect"/>
  <p:tag name="NUMRESPONSES" val="1"/>
  <p:tag name="CHARTLABELS" val="1"/>
  <p:tag name="CHARTCOLORS" val="2"/>
  <p:tag name="QUESTIONALIAS" val="Find the acceleration of a particle with the following position function."/>
  <p:tag name="ANSWERSALIAS" val=" a(t)  = (4 + 2 t)i - 8j|smicln| a(t) = 4i - j|smicln| a(t) = 8i|smicln| a(t) = 8ti + 8j|smicln| a(t) = 4ti + 8j"/>
</p:tagLst>
</file>

<file path=ppt/tags/tag1342.xml><?xml version="1.0" encoding="utf-8"?>
<p:tagLst xmlns:a="http://schemas.openxmlformats.org/drawingml/2006/main" xmlns:r="http://schemas.openxmlformats.org/officeDocument/2006/relationships" xmlns:p="http://schemas.openxmlformats.org/presentationml/2006/main">
  <p:tag name="OLDNUMANSWERS" val="5"/>
  <p:tag name="TEXTLENGTH" val="88"/>
  <p:tag name="FONTSIZE" val="28"/>
  <p:tag name="BULLETTYPE" val="ppBulletArabicPeriod"/>
  <p:tag name="ANSWERTEXT" val=" a(t)  = (4 + 2 t)i - 8j&#10; a(t) = 4i - j&#10; a(t) = 8i&#10; a(t) = 8ti + 8j&#10; a(t) = 4ti + 8j"/>
</p:tagLst>
</file>

<file path=ppt/tags/tag13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8dff9dd481c4ed59aae00be00b769dd"/>
  <p:tag name="SLIDEORDER" val="2"/>
  <p:tag name="SLIDEGUID" val="97372B2E1BAE482FBC28FBBCEC71E550"/>
  <p:tag name="VALUES" val="Incorrect|smicln|Incorrect|smicln|Correct|smicln|Incorrect|smicln|Incorrect"/>
  <p:tag name="NUMRESPONSES" val="1"/>
  <p:tag name="CHARTLABELS" val="1"/>
  <p:tag name="CHARTCOLORS" val="2"/>
  <p:tag name="QUESTIONALIAS" val="Find the curvature of ."/>
  <p:tag name="ANSWERSALIAS" val="x|smicln|x|smicln|x|smicln|x|smicln|x"/>
  <p:tag name="PICTURESLIDE" val="True"/>
</p:tagLst>
</file>

<file path=ppt/tags/tag134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3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70a8970a03148e29573367713c53c3d"/>
  <p:tag name="SLIDEORDER" val="2"/>
  <p:tag name="SLIDEGUID" val="4B0EB70C00114D879F792F072B68AA94"/>
  <p:tag name="VALUES" val="Incorrect|smicln|Incorrect|smicln|Correct|smicln|Incorrect|smicln|Incorrect"/>
  <p:tag name="NUMRESPONSES" val="1"/>
  <p:tag name="QUESTIONALIAS" val="Find the unit tangent vector ."/>
  <p:tag name="ANSWERSALIAS" val="x|smicln|x|smicln|x|smicln|x|smicln|x"/>
  <p:tag name="CHARTLABELS" val="1"/>
  <p:tag name="CHARTCOLORS" val="2"/>
</p:tagLst>
</file>

<file path=ppt/tags/tag134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552cc0558d444748520325290ba9e65"/>
  <p:tag name="SLIDEORDER" val="2"/>
  <p:tag name="SLIDEGUID" val="EBAD430634F2426895C6B5DD13BDF5B3"/>
  <p:tag name="VALUES" val="Incorrect|smicln|Incorrect|smicln|Correct|smicln|Incorrect|smicln|Incorrect"/>
  <p:tag name="NUMRESPONSES" val="1"/>
  <p:tag name="QUESTIONALIAS" val="Find the velocity of a particle with the given position function."/>
  <p:tag name="ANSWERSALIAS" val="x|smicln|x|smicln|x|smicln|x|smicln|x"/>
  <p:tag name="CHARTLABELS" val="1"/>
  <p:tag name="CHARTCOLORS" val="2"/>
</p:tagLst>
</file>

<file path=ppt/tags/tag134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00fb3516f294e05b68cabf49decee80"/>
  <p:tag name="SLIDEORDER" val="2"/>
  <p:tag name="SLIDEGUID" val="77AABB00DF764DAAA7C5F3A2D066BC6C"/>
  <p:tag name="VALUES" val="Incorrect|smicln|Correct|smicln|Incorrect|smicln|Incorrect|smicln|Incorrect"/>
  <p:tag name="NUMRESPONSES" val="1"/>
  <p:tag name="CHARTLABELS" val="1"/>
  <p:tag name="CHARTCOLORS" val="2"/>
  <p:tag name="QUESTIONALIAS" val="Find the acceleration of a particle with the given position function."/>
  <p:tag name="ANSWERSALIAS" val=" a(t) = -6 cos t i + 8sin t k|smicln| a(t) = -6 sin t i + 8cos t k|smicln| a(t) = -6 sin t i + 8cos t j|smicln| a(t) = 6 sin t i - 8cos t k|smicln| a(t) = 6 sin t i - 8 t k"/>
</p:tagLst>
</file>

<file path=ppt/tags/tag1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b5def2fdd434e7fb0f6687c33778e43"/>
  <p:tag name="SLIDEORDER" val="2"/>
  <p:tag name="SLIDEGUID" val="CAFA562DC24F428C92F14B9B069658E9"/>
  <p:tag name="VALUES" val="Correct|smicln|Incorrect|smicln|Incorrect|smicln|Incorrect|smicln|Incorrect"/>
  <p:tag name="NUMRESPONSES" val="1"/>
  <p:tag name="CHARTLABELS" val="1"/>
  <p:tag name="CHARTCOLORS" val="2"/>
  <p:tag name="QUESTIONALIAS" val="If                             for all x, find             . "/>
  <p:tag name="ANSWERSALIAS" val="1|smicln|8|smicln|-1/8|smicln|-1/16|smicln|The limit does not exist."/>
</p:tagLst>
</file>

<file path=ppt/tags/tag1350.xml><?xml version="1.0" encoding="utf-8"?>
<p:tagLst xmlns:a="http://schemas.openxmlformats.org/drawingml/2006/main" xmlns:r="http://schemas.openxmlformats.org/officeDocument/2006/relationships" xmlns:p="http://schemas.openxmlformats.org/presentationml/2006/main">
  <p:tag name="OLDNUMANSWERS" val="5"/>
  <p:tag name="TEXTLENGTH" val="148"/>
  <p:tag name="FONTSIZE" val="28"/>
  <p:tag name="BULLETTYPE" val="ppBulletArabicPeriod"/>
  <p:tag name="ANSWERTEXT" val=" a(t) = -6 cos t i + 8sin t k&#10; a(t) = -6 sin t i + 8cos t k&#10; a(t) = -6 sin t i + 8cos t j&#10; a(t) = 6 sin t i - 8cos t k&#10; a(t) = 6 sin t i - 8 t k"/>
</p:tagLst>
</file>

<file path=ppt/tags/tag13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bc27be4bef444eba97587abfab837a"/>
  <p:tag name="SLIDEORDER" val="2"/>
  <p:tag name="SLIDEGUID" val="688D65A0FC1142189FF97AD207E50073"/>
  <p:tag name="VALUES" val="Incorrect|smicln|Incorrect|smicln|Incorrect|smicln|Correct|smicln|Incorrect"/>
  <p:tag name="NUMRESPONSES" val="1"/>
  <p:tag name="QUESTIONALIAS" val="Find the speed of a particle with the given position function."/>
  <p:tag name="ANSWERSALIAS" val="x|smicln|x|smicln|x|smicln|x|smicln|x"/>
  <p:tag name="CHARTLABELS" val="1"/>
  <p:tag name="CHARTCOLORS" val="2"/>
</p:tagLst>
</file>

<file path=ppt/tags/tag135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7bd80bcbd8240a5a0431370e958774c"/>
  <p:tag name="SLIDEORDER" val="2"/>
  <p:tag name="SLIDEGUID" val="0880F9B9F6114B3DB71F786AAF9F7C99"/>
  <p:tag name="VALUES" val="Incorrect|smicln|Incorrect|smicln|Incorrect|smicln|Correct|smicln|Incorrect"/>
  <p:tag name="NUMRESPONSES" val="1"/>
  <p:tag name="QUESTIONALIAS" val="Find the velocity of a particle that has the given acceleration and the given initial velocity."/>
  <p:tag name="ANSWERSALIAS" val="x|smicln|x|smicln|x|smicln|x|smicln|x"/>
  <p:tag name="CHARTLABELS" val="1"/>
  <p:tag name="CHARTCOLORS" val="2"/>
</p:tagLst>
</file>

<file path=ppt/tags/tag135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0a0a9a8163f457b936bf8b42d597827"/>
  <p:tag name="SLIDEORDER" val="2"/>
  <p:tag name="SLIDEGUID" val="18A3B2D3E51E4B7A81EE42366C0B60CB"/>
  <p:tag name="VALUES" val="Incorrect|smicln|Incorrect|smicln|Correct|smicln|Incorrect|smicln|Incorrect"/>
  <p:tag name="NUMRESPONSES" val="1"/>
  <p:tag name="CHARTLABELS" val="1"/>
  <p:tag name="CHARTCOLORS" val="2"/>
  <p:tag name="QUESTIONALIAS" val="For the curve given by                          , find the unit normal vector."/>
  <p:tag name="ANSWERSALIAS" val="x|smicln|x|smicln|x|smicln|x|smicln|none of these "/>
</p:tagLst>
</file>

<file path=ppt/tags/tag1356.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28"/>
  <p:tag name="BULLETTYPE" val="ppBulletArabicPeriod"/>
  <p:tag name="ANSWERTEXT" val="x&#10;x&#10;x&#10;x&#10;none of these "/>
</p:tagLst>
</file>

<file path=ppt/tags/tag13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67dee90e1b84ca4a3853ee38798a6b1"/>
  <p:tag name="SLIDEORDER" val="2"/>
  <p:tag name="SLIDEGUID" val="0A727CE9C27347948A18FD37A1A6D09C"/>
  <p:tag name="VALUES" val="Correct|smicln|Incorrect|smicln|Incorrect|smicln|Incorrect|smicln|Incorrect"/>
  <p:tag name="NUMRESPONSES" val="1"/>
  <p:tag name="CHARTLABELS" val="1"/>
  <p:tag name="CHARTCOLORS" val="2"/>
  <p:tag name="QUESTIONALIAS" val="The position function of a particle is given by   When is the speed a minimum?"/>
  <p:tag name="ANSWERSALIAS" val=" t = 5|smicln| t = 0|smicln| t = 20|smicln| t = 10|smicln| t = 30"/>
</p:tagLst>
</file>

<file path=ppt/tags/tag1358.xml><?xml version="1.0" encoding="utf-8"?>
<p:tagLst xmlns:a="http://schemas.openxmlformats.org/drawingml/2006/main" xmlns:r="http://schemas.openxmlformats.org/officeDocument/2006/relationships" xmlns:p="http://schemas.openxmlformats.org/presentationml/2006/main">
  <p:tag name="OLDNUMANSWERS" val="5"/>
  <p:tag name="TEXTLENGTH" val="41"/>
  <p:tag name="FONTSIZE" val="32"/>
  <p:tag name="BULLETTYPE" val="ppBulletArabicPeriod"/>
  <p:tag name="ANSWERTEXT" val=" t = 5&#10; t = 0&#10; t = 20&#10; t = 10&#10; t = 30"/>
</p:tagLst>
</file>

<file path=ppt/tags/tag13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f70060117c44a049aab8ee16e32d4e3"/>
  <p:tag name="SLIDEORDER" val="2"/>
  <p:tag name="SLIDEGUID" val="7D42C1C9C8EA481F8EDCF823D2AAD31B"/>
  <p:tag name="VALUES" val="Correct|smicln|Incorrect|smicln|Incorrect|smicln|Incorrect|smicln|Incorrect"/>
  <p:tag name="NUMRESPONSES" val="1"/>
  <p:tag name="QUESTIONALIAS" val="Find the following limit."/>
  <p:tag name="ANSWERSALIAS" val="x|smicln|x|smicln|x|smicln|x|smicln|x"/>
  <p:tag name="CHARTLABELS" val="1"/>
  <p:tag name="CHARTCOLORS" val="2"/>
</p:tagLst>
</file>

<file path=ppt/tags/tag136.xml><?xml version="1.0" encoding="utf-8"?>
<p:tagLst xmlns:a="http://schemas.openxmlformats.org/drawingml/2006/main" xmlns:r="http://schemas.openxmlformats.org/officeDocument/2006/relationships" xmlns:p="http://schemas.openxmlformats.org/presentationml/2006/main">
  <p:tag name="OLDNUMANSWERS" val="5"/>
  <p:tag name="TEXTLENGTH" val="44"/>
  <p:tag name="FONTSIZE" val="32"/>
  <p:tag name="BULLETTYPE" val="ppBulletArabicPeriod"/>
  <p:tag name="ANSWERTEXT" val="1&#10;8&#10;-1/8&#10;-1/16&#10;The limit does not exist."/>
</p:tagLst>
</file>

<file path=ppt/tags/tag136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9bbf992f6b94bcda3b19e022c1981d5"/>
  <p:tag name="SLIDEORDER" val="2"/>
  <p:tag name="SLIDEGUID" val="89508D85EB7040D1A251CD277F706EA9"/>
  <p:tag name="VALUES" val="Incorrect|smicln|Incorrect|smicln|Correct|smicln|Incorrect|smicln|Incorrect"/>
  <p:tag name="NUMRESPONSES" val="1"/>
  <p:tag name="QUESTIONALIAS" val="Find the domain of the following vector function."/>
  <p:tag name="ANSWERSALIAS" val="x|smicln|x|smicln|x|smicln|x|smicln|x"/>
  <p:tag name="CHARTLABELS" val="1"/>
  <p:tag name="CHARTCOLORS" val="2"/>
</p:tagLst>
</file>

<file path=ppt/tags/tag136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d30bb26275e454fb3cf187cb2ccf409"/>
  <p:tag name="SLIDEORDER" val="2"/>
  <p:tag name="SLIDEGUID" val="6514548F77564559AEEB68CFEA95A5D6"/>
  <p:tag name="VALUES" val="Incorrect|smicln|Incorrect|smicln|Incorrect|smicln|Correct|smicln|Incorrect"/>
  <p:tag name="NUMRESPONSES" val="1"/>
  <p:tag name="QUESTIONALIAS" val="What force is required so that a particle of mass m has the following position function?"/>
  <p:tag name="ANSWERSALIAS" val="x|smicln|x|smicln|x|smicln|x|smicln|x"/>
  <p:tag name="CHARTLABELS" val="1"/>
  <p:tag name="CHARTCOLORS" val="2"/>
</p:tagLst>
</file>

<file path=ppt/tags/tag136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236d698f39945f0910bc94efb3c003f"/>
  <p:tag name="SLIDEORDER" val="2"/>
  <p:tag name="SLIDEGUID" val="1A220892FE7C4DAEB6B59E1165687F53"/>
  <p:tag name="VALUES" val="Incorrect|smicln|Incorrect|smicln|Incorrect|smicln|Correct|smicln|Incorrect"/>
  <p:tag name="NUMRESPONSES" val="1"/>
  <p:tag name="CHARTLABELS" val="1"/>
  <p:tag name="CHARTCOLORS" val="2"/>
  <p:tag name="QUESTIONALIAS" val="A projectile is fired with an initial speed of 287 m/s and angle of elevation 16°.  Find the range of the projectile. "/>
  <p:tag name="ANSWERSALIAS" val="x|smicln|x|smicln|x|smicln|x|smicln|x"/>
  <p:tag name="PICTURESLIDE" val="True"/>
</p:tagLst>
</file>

<file path=ppt/tags/tag136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13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df7a8cfee12405cb8a2b00194b0b456"/>
  <p:tag name="SLIDEORDER" val="2"/>
  <p:tag name="SLIDEGUID" val="994CF3B79C6C4D169FEC87F6E488041A"/>
  <p:tag name="VALUES" val="Correct|smicln|Incorrect|smicln|Incorrect|smicln|Incorrect|smicln|Incorrect"/>
  <p:tag name="NUMRESPONSES" val="1"/>
  <p:tag name="QUESTIONALIAS" val="A force with magnitude 12 N acts directly upward from the xy-plane on an object with mass 3 kg. T..."/>
  <p:tag name="ANSWERSALIAS" val="x|smicln|x|smicln|x|smicln|x|smicln|x"/>
  <p:tag name="CHARTLABELS" val="1"/>
  <p:tag name="CHARTCOLORS" val="2"/>
</p:tagLst>
</file>

<file path=ppt/tags/tag136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923035ac2d14f748c9669bf6a413de0"/>
  <p:tag name="SLIDEORDER" val="2"/>
  <p:tag name="SLIDEGUID" val="E3CC481ED28C4337A5515179BBE9834C"/>
  <p:tag name="VALUES" val="Incorrect|smicln|Incorrect|smicln|Correct|smicln|Incorrect|smicln|Incorrect"/>
  <p:tag name="NUMRESPONSES" val="1"/>
  <p:tag name="QUESTIONALIAS" val="Find a vector function that represents the curve of intersection of the two surfaces: the top hal..."/>
  <p:tag name="ANSWERSALIAS" val="x|smicln|x|smicln|x|smicln|x|smicln|x"/>
  <p:tag name="CHARTLABELS" val="1"/>
  <p:tag name="CHARTCOLORS" val="2"/>
</p:tagLst>
</file>

<file path=ppt/tags/tag1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9670aeb63124eccb35f599865d28ad3"/>
  <p:tag name="SLIDEORDER" val="2"/>
  <p:tag name="SLIDEGUID" val="0D1F54E316B7471992B287F8EE3A9CB0"/>
  <p:tag name="VALUES" val="Incorrect|smicln|Incorrect|smicln|Correct|smicln|Incorrect|smicln|Incorrect"/>
  <p:tag name="NUMRESPONSES" val="1"/>
  <p:tag name="CHARTLABELS" val="1"/>
  <p:tag name="CHARTCOLORS" val="2"/>
  <p:tag name="QUESTIONALIAS" val="Evaluate the limit. "/>
  <p:tag name="ANSWERSALIAS" val="-5|smicln|1|smicln|0|smicln|5|smicln|The limit does not exist."/>
</p:tagLst>
</file>

<file path=ppt/tags/tag137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7d54a70d5d442069cd7e9815f1f1368"/>
  <p:tag name="SLIDEORDER" val="2"/>
  <p:tag name="SLIDEGUID" val="D23CB65758B942E485F371791F6B8B7E"/>
  <p:tag name="VALUES" val="Correct|smicln|Incorrect|smicln|Incorrect|smicln|Incorrect|smicln|Incorrect"/>
  <p:tag name="NUMRESPONSES" val="1"/>
  <p:tag name="QUESTIONALIAS" val="Use Simpson's Rule with n = 4 to estimate the length of the arc of the curve with equations , fro..."/>
  <p:tag name="ANSWERSALIAS" val="7.5706|smicln|7.2041|smicln|15.9241|smicln|6.5706|smicln|none of these"/>
  <p:tag name="CHARTLABELS" val="1"/>
  <p:tag name="CHARTCOLORS" val="2"/>
</p:tagLst>
</file>

<file path=ppt/tags/tag1372.xml><?xml version="1.0" encoding="utf-8"?>
<p:tagLst xmlns:a="http://schemas.openxmlformats.org/drawingml/2006/main" xmlns:r="http://schemas.openxmlformats.org/officeDocument/2006/relationships" xmlns:p="http://schemas.openxmlformats.org/presentationml/2006/main">
  <p:tag name="OLDNUMANSWERS" val="5"/>
  <p:tag name="TEXTLENGTH" val="46"/>
  <p:tag name="FONTSIZE" val="32"/>
  <p:tag name="BULLETTYPE" val="ppBulletArabicPeriod"/>
  <p:tag name="ANSWERTEXT" val="7.5706&#10;7.2041&#10;15.9241&#10;6.5706&#10;none of these"/>
</p:tagLst>
</file>

<file path=ppt/tags/tag13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ce6cb62899d4b81a3dc4f330038a1ed"/>
  <p:tag name="SLIDEORDER" val="2"/>
  <p:tag name="SLIDEGUID" val="49E4EB12E0874DA98F8B047E4D21C986"/>
  <p:tag name="VALUES" val="Incorrect|smicln|Correct|smicln|Incorrect|smicln|Incorrect|smicln|Incorrect"/>
  <p:tag name="NUMRESPONSES" val="1"/>
  <p:tag name="CHARTLABELS" val="1"/>
  <p:tag name="CHARTCOLORS" val="2"/>
  <p:tag name="QUESTIONALIAS" val="If                               , evaluate             ."/>
  <p:tag name="ANSWERSALIAS" val="x|smicln|x|smicln|x|smicln|x|smicln|x"/>
  <p:tag name="PICTURESLIDE" val="True"/>
</p:tagLst>
</file>

<file path=ppt/tags/tag137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3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6644ec297c847a68af86234d05e4c41"/>
  <p:tag name="SLIDEORDER" val="2"/>
  <p:tag name="SLIDEGUID" val="2988808EEC7047BDA340D2BB0B7220CF"/>
  <p:tag name="VALUES" val="Incorrect|smicln|Incorrect|smicln|Incorrect|smicln|Correct|smicln|Incorrect"/>
  <p:tag name="NUMRESPONSES" val="1"/>
  <p:tag name="QUESTIONALIAS" val="Find parametric equations for the tangent line to the curve with the given parametric equations a..."/>
  <p:tag name="ANSWERSALIAS" val="x|smicln|x|smicln|x|smicln|x|smicln|x"/>
  <p:tag name="CHARTLABELS" val="1"/>
  <p:tag name="CHARTCOLORS" val="2"/>
</p:tagLst>
</file>

<file path=ppt/tags/tag137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4e6749345ba4708a4c2188a56cf33c5"/>
  <p:tag name="SLIDEORDER" val="2"/>
  <p:tag name="SLIDEGUID" val="C7E3D370FC424AAAB9A7E85978E9E062"/>
  <p:tag name="VALUES" val="Incorrect|smicln|Correct|smicln|Incorrect|smicln|Incorrect|smicln|Incorrect"/>
  <p:tag name="NUMRESPONSES" val="1"/>
  <p:tag name="CHARTLABELS" val="1"/>
  <p:tag name="CHARTCOLORS" val="2"/>
  <p:tag name="QUESTIONALIAS" val="A particle moves with position function                                            . Find the speed of the particle."/>
  <p:tag name="ANSWERSALIAS" val="x|smicln|x|smicln|x|smicln|x|smicln|x"/>
  <p:tag name="PICTURESLIDE" val="True"/>
</p:tagLst>
</file>

<file path=ppt/tags/tag137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3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13b1bceab12463797ab13ba25c4d40b"/>
  <p:tag name="SLIDEORDER" val="2"/>
  <p:tag name="SLIDEGUID" val="C3D0D861BF31452AA25401D7D8174A2D"/>
  <p:tag name="VALUES" val="Incorrect|smicln|Correct|smicln|Incorrect|smicln|Incorrect|smicln|Incorrect"/>
  <p:tag name="NUMRESPONSES" val="1"/>
  <p:tag name="CHARTLABELS" val="1"/>
  <p:tag name="CHARTCOLORS" val="2"/>
  <p:tag name="QUESTIONALIAS" val="A particle moves with position function                                                     .   Find the tangential component of the acceleration vector."/>
  <p:tag name="ANSWERSALIAS" val=" aT = 36 t + 2|smicln| aT = 36 t|smicln| aT = 18 t|smicln| aT = - 36 t|smicln| aT = - 48 t"/>
</p:tagLst>
</file>

<file path=ppt/tags/tag138.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5&#10;1&#10;0&#10;5&#10;The limit does not exist."/>
</p:tagLst>
</file>

<file path=ppt/tags/tag1380.xml><?xml version="1.0" encoding="utf-8"?>
<p:tagLst xmlns:a="http://schemas.openxmlformats.org/drawingml/2006/main" xmlns:r="http://schemas.openxmlformats.org/officeDocument/2006/relationships" xmlns:p="http://schemas.openxmlformats.org/presentationml/2006/main">
  <p:tag name="OLDNUMANSWERS" val="5"/>
  <p:tag name="TEXTLENGTH" val="66"/>
  <p:tag name="FONTSIZE" val="32"/>
  <p:tag name="BULLETTYPE" val="ppBulletArabicPeriod"/>
  <p:tag name="ANSWERTEXT" val=" aT = 36 t + 2&#10; aT = 36 t&#10; aT = 18 t&#10; aT = - 36 t&#10; aT = - 48 t"/>
</p:tagLst>
</file>

<file path=ppt/tags/tag13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552138424114268ad6ace5c283817b4"/>
  <p:tag name="SLIDEORDER" val="2"/>
  <p:tag name="SLIDEGUID" val="6FCFC7181B3C4C78BDD09EEFA53ADB0F"/>
  <p:tag name="VALUES" val="Incorrect|smicln|Incorrect|smicln|Correct|smicln|Incorrect|smicln|Incorrect"/>
  <p:tag name="NUMRESPONSES" val="1"/>
  <p:tag name="QUESTIONALIAS" val="Find for the function given."/>
  <p:tag name="ANSWERSALIAS" val="x|smicln|x|smicln|x|smicln|x|smicln|x"/>
  <p:tag name="CHARTLABELS" val="1"/>
  <p:tag name="CHARTCOLORS" val="2"/>
</p:tagLst>
</file>

<file path=ppt/tags/tag138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6fe7ba81c804ce294928ffd25e99407"/>
  <p:tag name="SLIDEORDER" val="2"/>
  <p:tag name="SLIDEGUID" val="40DD2485648F48BBB2C259A0F970F8A1"/>
  <p:tag name="VALUES" val="Incorrect|smicln|Incorrect|smicln|Correct|smicln|Incorrect|smicln|Incorrect"/>
  <p:tag name="NUMRESPONSES" val="1"/>
  <p:tag name="CHARTLABELS" val="1"/>
  <p:tag name="CHARTCOLORS" val="2"/>
  <p:tag name="QUESTIONALIAS" val="The curvature of the curve given by the vector function r is    Find the curvature of   at the point (0, 1, 1)."/>
  <p:tag name="ANSWERSALIAS" val="x|smicln|x|smicln|x|smicln|x|smicln|x"/>
  <p:tag name="PICTURESLIDE" val="True"/>
</p:tagLst>
</file>

<file path=ppt/tags/tag138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3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1a2b08e45344c55aa27f8bcabf42d22"/>
  <p:tag name="SLIDEORDER" val="2"/>
  <p:tag name="SLIDEGUID" val="97334267BB53409DA8FFDFD47E592977"/>
  <p:tag name="VALUES" val="Incorrect|smicln|Incorrect|smicln|Incorrect|smicln|Correct|smicln|Incorrect"/>
  <p:tag name="NUMRESPONSES" val="1"/>
  <p:tag name="QUESTIONALIAS" val="Find the velocity of a particle that has the given acceleration and the given initial velocity."/>
  <p:tag name="ANSWERSALIAS" val="x|smicln|x|smicln|x|smicln|x|smicln|x"/>
  <p:tag name="CHARTLABELS" val="1"/>
  <p:tag name="CHARTCOLORS" val="2"/>
</p:tagLst>
</file>

<file path=ppt/tags/tag138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3d87be2e9f44a67b3696f2c57b52f3a"/>
  <p:tag name="SLIDEORDER" val="2"/>
  <p:tag name="SLIDEGUID" val="C10F6C2B317F499C8CE209654DE04263"/>
  <p:tag name="VALUES" val="Incorrect|smicln|Incorrect|smicln|Incorrect|smicln|Incorrect|smicln|Correct"/>
  <p:tag name="NUMRESPONSES" val="1"/>
  <p:tag name="CHARTLABELS" val="1"/>
  <p:tag name="CHARTCOLORS" val="2"/>
  <p:tag name="QUESTIONALIAS" val="For the curve given by                       , find the unit tangent vector."/>
  <p:tag name="ANSWERSALIAS" val="x|smicln|x|smicln|x|smicln|x|smicln|none of these "/>
</p:tagLst>
</file>

<file path=ppt/tags/tag1388.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32"/>
  <p:tag name="BULLETTYPE" val="ppBulletArabicPeriod"/>
  <p:tag name="ANSWERTEXT" val="x&#10;x&#10;x&#10;x&#10;none of these "/>
</p:tagLst>
</file>

<file path=ppt/tags/tag13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307367de2764d24ad929f0e418b7139"/>
  <p:tag name="SLIDEORDER" val="2"/>
  <p:tag name="SLIDEGUID" val="9883EEAC3E5C483688079C0A549C4C17"/>
  <p:tag name="VALUES" val="Incorrect|smicln|Incorrect|smicln|Incorrect|smicln|Incorrect|smicln|Correct"/>
  <p:tag name="NUMRESPONSES" val="1"/>
  <p:tag name="CHARTLABELS" val="1"/>
  <p:tag name="CHARTCOLORS" val="2"/>
  <p:tag name="QUESTIONALIAS" val="The helix                                     intersects the curve                                    at the point (1, 0, 0).  Find the angle of intersection."/>
  <p:tag name="ANSWERSALIAS" val="x|smicln|x|smicln|x|smicln|x|smicln|x"/>
  <p:tag name="PICTURESLIDE" val="True"/>
</p:tagLst>
</file>

<file path=ppt/tags/tag1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3dbb75461af4e1096034f82c021c9d9"/>
  <p:tag name="VALUES" val="Correct|smicln|Incorrect|smicln|Incorrect|smicln|Incorrect|smicln|Incorrect"/>
  <p:tag name="NUMRESPONSES" val="1"/>
  <p:tag name="CHARTLABELS" val="1"/>
  <p:tag name="CHARTCOLORS" val="2"/>
  <p:tag name="QUESTIONALIAS" val="Use a graph to find a number such that whenever . Round down the answer to the nearest thousandth."/>
  <p:tag name="ANSWERSALIAS" val="x|smicln|x|smicln|x|smicln|x|smicln|x"/>
  <p:tag name="PICTURESLIDE" val="True"/>
  <p:tag name="SLIDEORDER" val="3"/>
  <p:tag name="SLIDEGUID" val="5F076C357EC5444F9D220A1007E49691"/>
</p:tagLst>
</file>

<file path=ppt/tags/tag139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13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a13268f7f7f4e2aa82094c244eed9f7"/>
  <p:tag name="SLIDEORDER" val="2"/>
  <p:tag name="SLIDEGUID" val="67A4C9A940364375B79B5A19566ACC48"/>
  <p:tag name="VALUES" val="Correct|smicln|Incorrect|smicln|Incorrect|smicln|Incorrect|smicln|Incorrect"/>
  <p:tag name="NUMRESPONSES" val="1"/>
  <p:tag name="QUESTIONALIAS" val="Find the domain of the following vector function."/>
  <p:tag name="ANSWERSALIAS" val="x|smicln|x|smicln|x|smicln|x|smicln|x"/>
  <p:tag name="CHARTLABELS" val="1"/>
  <p:tag name="CHARTCOLORS" val="2"/>
</p:tagLst>
</file>

<file path=ppt/tags/tag139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3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9d3a7c8cc5d48be88007ebebf187771"/>
  <p:tag name="SLIDEORDER" val="2"/>
  <p:tag name="SLIDEGUID" val="9672C1669A6E4255965CCE4EB2B26301"/>
  <p:tag name="VALUES" val="Incorrect|smicln|Incorrect|smicln|Correct|smicln|Incorrect|smicln|Incorrect"/>
  <p:tag name="NUMRESPONSES" val="1"/>
  <p:tag name="QUESTIONALIAS" val="Find parametric equations for the tangent line to the curve with the given parametric equations a..."/>
  <p:tag name="ANSWERSALIAS" val="x|smicln|x|smicln|x|smicln|x|smicln|x"/>
  <p:tag name="CHARTLABELS" val="1"/>
  <p:tag name="CHARTCOLORS" val="2"/>
</p:tagLst>
</file>

<file path=ppt/tags/tag139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3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2b587a95ca448c5bf6229a1cbd7a5d3"/>
  <p:tag name="SLIDEORDER" val="2"/>
  <p:tag name="SLIDEGUID" val="9F2A1535B0D64AE4AB18C7D3B8AD7330"/>
  <p:tag name="VALUES" val="Correct|smicln|Incorrect|smicln|Incorrect|smicln|Incorrect|smicln|Incorrect"/>
  <p:tag name="NUMRESPONSES" val="1"/>
  <p:tag name="QUESTIONALIAS" val="Use Simpson's Rule with n = 10 to estimate the length of the arc of the twisted cubic  , from the..."/>
  <p:tag name="ANSWERSALIAS" val="9.5706|smicln|19.5706|smicln|7.5706|smicln|8.5706|smicln|10.5706"/>
  <p:tag name="CHARTLABELS" val="1"/>
  <p:tag name="CHARTCOLORS" val="2"/>
</p:tagLst>
</file>

<file path=ppt/tags/tag1396.xml><?xml version="1.0" encoding="utf-8"?>
<p:tagLst xmlns:a="http://schemas.openxmlformats.org/drawingml/2006/main" xmlns:r="http://schemas.openxmlformats.org/officeDocument/2006/relationships" xmlns:p="http://schemas.openxmlformats.org/presentationml/2006/main">
  <p:tag name="OLDNUMANSWERS" val="5"/>
  <p:tag name="TEXTLENGTH" val="40"/>
  <p:tag name="FONTSIZE" val="32"/>
  <p:tag name="BULLETTYPE" val="ppBulletArabicPeriod"/>
  <p:tag name="ANSWERTEXT" val="9.5706&#10;19.5706&#10;7.5706&#10;8.5706&#10;10.5706"/>
</p:tagLst>
</file>

<file path=ppt/tags/tag13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027ceeaa8d7442aa92fa39a9baa7c4d"/>
  <p:tag name="SLIDEORDER" val="2"/>
  <p:tag name="SLIDEGUID" val="2D28432467694F8CA896CF26326179C6"/>
  <p:tag name="VALUES" val="Incorrect|smicln|Correct|smicln|Incorrect|smicln|Incorrect|smicln|Incorrect"/>
  <p:tag name="NUMRESPONSES" val="1"/>
  <p:tag name="CHARTLABELS" val="1"/>
  <p:tag name="CHARTCOLORS" val="2"/>
  <p:tag name="QUESTIONALIAS" val="FormulaFor a plane curve with equation  we have  .    Use Formula to find the curvature of ."/>
  <p:tag name="ANSWERSALIAS" val="x|smicln|x|smicln|x|smicln|x|smicln|x"/>
  <p:tag name="PICTURESLIDE" val="True"/>
</p:tagLst>
</file>

<file path=ppt/tags/tag139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3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d46ccb97e6043ddbb2003d583ae953a"/>
  <p:tag name="SLIDEORDER" val="2"/>
  <p:tag name="SLIDEGUID" val="D5F1643A764D4543842468E8227DD650"/>
  <p:tag name="VALUES" val="Incorrect|smicln|Incorrect|smicln|Incorrect|smicln|Correct|smicln|Incorrect"/>
  <p:tag name="NUMRESPONSES" val="1"/>
  <p:tag name="QUESTIONALIAS" val="Find the speed of a particle with the given position function."/>
  <p:tag name="ANSWERSALIAS" val="x|smicln|x|smicln|x|smicln|x|smicln|x"/>
  <p:tag name="CHARTLABELS" val="1"/>
  <p:tag name="CHARTCOLORS" val="2"/>
</p:tagLst>
</file>

<file path=ppt/tags/tag14.xml><?xml version="1.0" encoding="utf-8"?>
<p:tagLst xmlns:a="http://schemas.openxmlformats.org/drawingml/2006/main" xmlns:r="http://schemas.openxmlformats.org/officeDocument/2006/relationships" xmlns:p="http://schemas.openxmlformats.org/presentationml/2006/main">
  <p:tag name="TEXTLENGTH" val="18"/>
  <p:tag name="FONTSIZE" val="24"/>
  <p:tag name="BULLETTYPE" val="ppBulletArabicPeriod"/>
  <p:tag name="ANSWERTEXT" val="48&#10;36&#10;64&#10;24&#10;14"/>
  <p:tag name="OLDNUMANSWERS" val="5"/>
</p:tagLst>
</file>

<file path=ppt/tags/tag14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40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4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e592aa0c138408d89b20583b91d5265"/>
  <p:tag name="SLIDEORDER" val="2"/>
  <p:tag name="SLIDEGUID" val="237DDB869EFC47CCA3E035825902613B"/>
  <p:tag name="VALUES" val="Incorrect|smicln|Correct|smicln|Incorrect|smicln|Incorrect|smicln|Incorrect"/>
  <p:tag name="NUMRESPONSES" val="1"/>
  <p:tag name="CHARTLABELS" val="1"/>
  <p:tag name="CHARTCOLORS" val="2"/>
  <p:tag name="QUESTIONALIAS" val="A projectile is fired with an initial speed of 834 m/s and angle of elevation 38°. Find the range of the projectile."/>
  <p:tag name="ANSWERSALIAS" val="x|smicln|x|smicln|x|smicln|x|smicln|x"/>
  <p:tag name="PICTURESLIDE" val="True"/>
</p:tagLst>
</file>

<file path=ppt/tags/tag140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4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be2e85295d2448b9328585cfad615c9"/>
  <p:tag name="SLIDEORDER" val="2"/>
  <p:tag name="SLIDEGUID" val="536E43BEFD9E475CA3E0AFEAEC821B5A"/>
  <p:tag name="VALUES" val="Correct|smicln|Incorrect|smicln|Incorrect|smicln|Incorrect|smicln|Incorrect"/>
  <p:tag name="NUMRESPONSES" val="1"/>
  <p:tag name="CHARTLABELS" val="1"/>
  <p:tag name="CHARTCOLORS" val="2"/>
  <p:tag name="QUESTIONALIAS" val="A ball is thrown at an angle of 15° to the ground. If the ball lands 126 m away, what was the initial speed of the ball?  Let g = 9.8 m/s2."/>
  <p:tag name="ANSWERSALIAS" val=" v0 ≈ 49.7 m/s|smicln| v0 ≈ 16.6 m/s|smicln| v0 ≈ 99.4 m/s|smicln| v0 ≈ 24.8 m/s|smicln| v0 ≈ 24.1 m/s"/>
</p:tagLst>
</file>

<file path=ppt/tags/tag1404.xml><?xml version="1.0" encoding="utf-8"?>
<p:tagLst xmlns:a="http://schemas.openxmlformats.org/drawingml/2006/main" xmlns:r="http://schemas.openxmlformats.org/officeDocument/2006/relationships" xmlns:p="http://schemas.openxmlformats.org/presentationml/2006/main">
  <p:tag name="OLDNUMANSWERS" val="5"/>
  <p:tag name="TEXTLENGTH" val="78"/>
  <p:tag name="FONTSIZE" val="32"/>
  <p:tag name="BULLETTYPE" val="ppBulletArabicPeriod"/>
  <p:tag name="ANSWERTEXT" val=" v0 ≈ 49.7 m/s&#10; v0 ≈ 16.6 m/s&#10; v0 ≈ 99.4 m/s&#10; v0 ≈ 24.8 m/s&#10; v0 ≈ 24.1 m/s"/>
</p:tagLst>
</file>

<file path=ppt/tags/tag14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f68921aecab4a5b8b50c358e08a68a7"/>
  <p:tag name="SLIDEORDER" val="2"/>
  <p:tag name="SLIDEGUID" val="DCDFEAE45B9744AEA8C686EEC71C6C90"/>
  <p:tag name="VALUES" val="Incorrect|smicln|Correct|smicln|Incorrect|smicln|Incorrect|smicln|Incorrect"/>
  <p:tag name="NUMRESPONSES" val="1"/>
  <p:tag name="QUESTIONALIAS" val="At what point on the curve   is the normal plane parallel to the plane  ?"/>
  <p:tag name="ANSWERSALIAS" val="(-1, -3, 9)|smicln|(-1, -3, 1)|smicln|(-9, 3, 1)|smicln|(9, 3, -2)|smicln|(-1, 3, 9)"/>
  <p:tag name="CHARTLABELS" val="1"/>
  <p:tag name="CHARTCOLORS" val="2"/>
</p:tagLst>
</file>

<file path=ppt/tags/tag1406.xml><?xml version="1.0" encoding="utf-8"?>
<p:tagLst xmlns:a="http://schemas.openxmlformats.org/drawingml/2006/main" xmlns:r="http://schemas.openxmlformats.org/officeDocument/2006/relationships" xmlns:p="http://schemas.openxmlformats.org/presentationml/2006/main">
  <p:tag name="OLDNUMANSWERS" val="5"/>
  <p:tag name="TEXTLENGTH" val="60"/>
  <p:tag name="FONTSIZE" val="32"/>
  <p:tag name="BULLETTYPE" val="ppBulletArabicPeriod"/>
  <p:tag name="ANSWERTEXT" val="(-1, -3, 9)&#10;(-1, -3, 1)&#10;(-9, 3, 1)&#10;(9, 3, -2)&#10;(-1, 3, 9)"/>
</p:tagLst>
</file>

<file path=ppt/tags/tag14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468658be54e46f896e29a5337570053"/>
  <p:tag name="SLIDEORDER" val="2"/>
  <p:tag name="SLIDEGUID" val="BC68771C268444CEBCDA73986C9F7731"/>
  <p:tag name="VALUES" val="Incorrect|smicln|Correct|smicln|Incorrect|smicln|Incorrect|smicln|Incorrect"/>
  <p:tag name="NUMRESPONSES" val="1"/>
  <p:tag name="QUESTIONALIAS" val="Choose the point that is not on the given curve."/>
  <p:tag name="ANSWERSALIAS" val="(12, 8, -4)|smicln|(11, 6, -1)|smicln|(8, 0, 0)|smicln|(1, 6, -1)|smicln|(8, 0, -4)"/>
  <p:tag name="CHARTLABELS" val="1"/>
  <p:tag name="CHARTCOLORS" val="2"/>
</p:tagLst>
</file>

<file path=ppt/tags/tag1408.xml><?xml version="1.0" encoding="utf-8"?>
<p:tagLst xmlns:a="http://schemas.openxmlformats.org/drawingml/2006/main" xmlns:r="http://schemas.openxmlformats.org/officeDocument/2006/relationships" xmlns:p="http://schemas.openxmlformats.org/presentationml/2006/main">
  <p:tag name="OLDNUMANSWERS" val="5"/>
  <p:tag name="TEXTLENGTH" val="59"/>
  <p:tag name="FONTSIZE" val="32"/>
  <p:tag name="BULLETTYPE" val="ppBulletArabicPeriod"/>
  <p:tag name="ANSWERTEXT" val="(12, 8, -4)&#10;(11, 6, -1)&#10;(8, 0, 0)&#10;(1, 6, -1)&#10;(8, 0, -4)"/>
</p:tagLst>
</file>

<file path=ppt/tags/tag14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e26941f6b1e441f8c334de3cce53bce"/>
  <p:tag name="SLIDEORDER" val="2"/>
  <p:tag name="SLIDEGUID" val="FE748FF3F3614C7C8604BE22E02EEB2F"/>
  <p:tag name="VALUES" val="Incorrect|smicln|Incorrect|smicln|Correct|smicln|Incorrect|smicln|Incorrect"/>
  <p:tag name="NUMRESPONSES" val="1"/>
  <p:tag name="CHARTLABELS" val="1"/>
  <p:tag name="CHARTCOLORS" val="2"/>
  <p:tag name="QUESTIONALIAS" val="TheoremThe curvature of the curve given by the vector function r is"/>
  <p:tag name="ANSWERSALIAS" val="x|smicln|x|smicln|x|smicln|x|smicln|x"/>
  <p:tag name="PICTURESLIDE" val="True"/>
</p:tagLst>
</file>

<file path=ppt/tags/tag1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9923819d0be47d78aad2548fe1deed8"/>
  <p:tag name="VALUES" val="Correct|smicln|Incorrect|smicln|Incorrect|smicln|Incorrect|smicln|Incorrect"/>
  <p:tag name="NUMRESPONSES" val="1"/>
  <p:tag name="QUESTIONALIAS" val="A machinist is required to manufacture a circular metal disk with area 1000 cm 2. If the machinis..."/>
  <p:tag name="ANSWERSALIAS" val="x|smicln|x|smicln|x|smicln|x|smicln|x"/>
  <p:tag name="CHARTLABELS" val="1"/>
  <p:tag name="CHARTCOLORS" val="2"/>
  <p:tag name="SLIDEORDER" val="3"/>
  <p:tag name="SLIDEGUID" val="206F486429AE40769F0E29D2CB0A9F6A"/>
</p:tagLst>
</file>

<file path=ppt/tags/tag141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14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8a09492b80749c6a56721c9f8ffdb3f"/>
  <p:tag name="SLIDEORDER" val="2"/>
  <p:tag name="SLIDEGUID" val="A962678E0AC649B3A938880B1B6FEB09"/>
  <p:tag name="VALUES" val="Correct|smicln|Incorrect|smicln|Incorrect|smicln|Incorrect|smicln|Incorrect"/>
  <p:tag name="NUMRESPONSES" val="1"/>
  <p:tag name="CHARTLABELS" val="1"/>
  <p:tag name="CHARTCOLORS" val="2"/>
  <p:tag name="QUESTIONALIAS" val="The following table gives coordinates of a particle moving through space along a smooth curve.      Find the average velocity over the time interval [0.5, 2.5]."/>
  <p:tag name="ANSWERSALIAS" val=" v = 18.3 i + 16.65 j + 19.35 k|smicln| v = 26.6 i - 24.6 j - 21.1 k|smicln| v = 13.6 i - 11.6 j + 25 k|smicln| v = 19.8 i + 12.1 j - 25.1 k|smicln| v = 21.1 i + 12.1 j – 11.6 k"/>
</p:tagLst>
</file>

<file path=ppt/tags/tag1412.xml><?xml version="1.0" encoding="utf-8"?>
<p:tagLst xmlns:a="http://schemas.openxmlformats.org/drawingml/2006/main" xmlns:r="http://schemas.openxmlformats.org/officeDocument/2006/relationships" xmlns:p="http://schemas.openxmlformats.org/presentationml/2006/main">
  <p:tag name="OLDNUMANSWERS" val="5"/>
  <p:tag name="TEXTLENGTH" val="153"/>
  <p:tag name="FONTSIZE" val="24"/>
  <p:tag name="BULLETTYPE" val="ppBulletArabicPeriod"/>
  <p:tag name="ANSWERTEXT" val=" v = 18.3 i + 16.65 j + 19.35 k&#10; v = 26.6 i - 24.6 j - 21.1 k&#10; v = 13.6 i - 11.6 j + 25 k&#10; v = 19.8 i + 12.1 j - 25.1 k&#10; v = 21.1 i + 12.1 j – 11.6 k"/>
</p:tagLst>
</file>

<file path=ppt/tags/tag14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6B09484A5F1D4F629A65C1D29049A718"/>
  <p:tag name="QUESTIONID" val="53433ab0d82f4542856bb9eed7d31f29"/>
  <p:tag name="VALUES" val="Correct|smicln|Incorrect|smicln|Incorrect|smicln|Incorrect|smicln|Incorrect"/>
  <p:tag name="NUMRESPONSES" val="1"/>
  <p:tag name="CHARTLABELS" val="1"/>
  <p:tag name="CHARTCOLORS" val="2"/>
  <p:tag name="QUESTIONALIAS" val="Evaluate the limit."/>
  <p:tag name="ANSWERSALIAS" val="x|smicln|x|smicln|x|smicln|x|smicln|x"/>
  <p:tag name="PICTURESLIDE" val="True"/>
</p:tagLst>
</file>

<file path=ppt/tags/tag141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141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430ff05aa86b416fac0990871d271a44"/>
  <p:tag name="SLIDEORDER" val="2"/>
  <p:tag name="SLIDEGUID" val="766CDEF6CFAF4C21A361BB86FB8C3FDA"/>
  <p:tag name="VALUES" val="Correct|smicln|Incorrect|smicln|Incorrect"/>
  <p:tag name="NUMRESPONSES" val="1"/>
  <p:tag name="QUESTIONALIAS" val="Two contour maps are shown. One is for a function f whose graph is a cone. The other is for a fun..."/>
  <p:tag name="ANSWERSALIAS" val="II|smicln|I|smicln|impossible..."/>
  <p:tag name="CHARTLABELS" val="1"/>
  <p:tag name="CHARTCOLORS" val="2"/>
</p:tagLst>
</file>

<file path=ppt/tags/tag1416.xml><?xml version="1.0" encoding="utf-8"?>
<p:tagLst xmlns:a="http://schemas.openxmlformats.org/drawingml/2006/main" xmlns:r="http://schemas.openxmlformats.org/officeDocument/2006/relationships" xmlns:p="http://schemas.openxmlformats.org/presentationml/2006/main">
  <p:tag name="TEXTLENGTH" val="30"/>
  <p:tag name="FONTSIZE" val="28"/>
  <p:tag name="BULLETTYPE" val="ppBulletArabicPeriod"/>
  <p:tag name="ANSWERTEXT" val="II&#10;I&#10;impossible to determine"/>
  <p:tag name="OLDNUMANSWERS" val="3"/>
</p:tagLst>
</file>

<file path=ppt/tags/tag14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fd5e35727124c9f8650b1a76308b92f"/>
  <p:tag name="SLIDEORDER" val="2"/>
  <p:tag name="SLIDEGUID" val="12EA422DF28D4CB5896A0EFFB68B70E5"/>
  <p:tag name="VALUES" val="Correct|smicln|Incorrect|smicln|Incorrect|smicln|Incorrect|smicln|Incorrect"/>
  <p:tag name="NUMRESPONSES" val="1"/>
  <p:tag name="QUESTIONALIAS" val="A contour map for a function f is shown. Use it to estimate the value of f (-3, 3). "/>
  <p:tag name="ANSWERSALIAS" val="56|smicln|48|smicln|28|smicln|65|smicln|78"/>
  <p:tag name="CHARTLABELS" val="1"/>
  <p:tag name="CHARTCOLORS" val="2"/>
</p:tagLst>
</file>

<file path=ppt/tags/tag1418.xml><?xml version="1.0" encoding="utf-8"?>
<p:tagLst xmlns:a="http://schemas.openxmlformats.org/drawingml/2006/main" xmlns:r="http://schemas.openxmlformats.org/officeDocument/2006/relationships" xmlns:p="http://schemas.openxmlformats.org/presentationml/2006/main">
  <p:tag name="TEXTLENGTH" val="18"/>
  <p:tag name="FONTSIZE" val="28"/>
  <p:tag name="BULLETTYPE" val="ppBulletArabicPeriod"/>
  <p:tag name="ANSWERTEXT" val="56&#10;48&#10;28&#10;65&#10;78"/>
  <p:tag name="OLDNUMANSWERS" val="5"/>
</p:tagLst>
</file>

<file path=ppt/tags/tag14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457250eaa674406bb058f320dac6ada"/>
  <p:tag name="SLIDEORDER" val="2"/>
  <p:tag name="SLIDEGUID" val="DBE311698A4041ED9D6C20BF66ECEE0E"/>
  <p:tag name="VALUES" val="Incorrect|smicln|Incorrect|smicln|Correct|smicln|Incorrect|smicln|Incorrect"/>
  <p:tag name="NUMRESPONSES" val="1"/>
  <p:tag name="QUESTIONALIAS" val="Use a table of numerical values of f(x, y) for (x, y) near the origin to make a conjecture about ..."/>
  <p:tag name="ANSWERSALIAS" val="-1|smicln|3|smicln|-3|smicln|1|smicln|the value ..."/>
  <p:tag name="CHARTLABELS" val="1"/>
  <p:tag name="CHARTCOLORS" val="2"/>
</p:tagLst>
</file>

<file path=ppt/tags/tag14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1420.xml><?xml version="1.0" encoding="utf-8"?>
<p:tagLst xmlns:a="http://schemas.openxmlformats.org/drawingml/2006/main" xmlns:r="http://schemas.openxmlformats.org/officeDocument/2006/relationships" xmlns:p="http://schemas.openxmlformats.org/presentationml/2006/main">
  <p:tag name="TEXTLENGTH" val="44"/>
  <p:tag name="FONTSIZE" val="28"/>
  <p:tag name="BULLETTYPE" val="ppBulletArabicPeriod"/>
  <p:tag name="ANSWERTEXT" val="-1&#10;3&#10;-3&#10;1&#10;the value cannot be determined"/>
  <p:tag name="OLDNUMANSWERS" val="5"/>
</p:tagLst>
</file>

<file path=ppt/tags/tag14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dc7862952ef49fd977819d15040faea"/>
  <p:tag name="SLIDEORDER" val="2"/>
  <p:tag name="SLIDEGUID" val="E3CA40AA781E40588F0013EC13DE7324"/>
  <p:tag name="VALUES" val="Correct|smicln|Incorrect|smicln|Incorrect|smicln|Incorrect|smicln|Incorrect"/>
  <p:tag name="NUMRESPONSES" val="1"/>
  <p:tag name="QUESTIONALIAS" val="Find the limit, if it exists."/>
  <p:tag name="ANSWERSALIAS" val="0|smicln|6|smicln|2|smicln|1|smicln|The limit ..."/>
  <p:tag name="CHARTLABELS" val="1"/>
  <p:tag name="CHARTCOLORS" val="2"/>
</p:tagLst>
</file>

<file path=ppt/tags/tag1422.xml><?xml version="1.0" encoding="utf-8"?>
<p:tagLst xmlns:a="http://schemas.openxmlformats.org/drawingml/2006/main" xmlns:r="http://schemas.openxmlformats.org/officeDocument/2006/relationships" xmlns:p="http://schemas.openxmlformats.org/presentationml/2006/main">
  <p:tag name="TEXTLENGTH" val="36"/>
  <p:tag name="FONTSIZE" val="32"/>
  <p:tag name="BULLETTYPE" val="ppBulletArabicPeriod"/>
  <p:tag name="ANSWERTEXT" val="0&#10;6&#10;2&#10;1&#10;The limit does not exist"/>
  <p:tag name="OLDNUMANSWERS" val="5"/>
</p:tagLst>
</file>

<file path=ppt/tags/tag14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cd4332919414c0ba259c77e86041456"/>
  <p:tag name="SLIDEORDER" val="2"/>
  <p:tag name="SLIDEGUID" val="3B45DDDAFA984623A46DCAEBF4AA44DE"/>
  <p:tag name="VALUES" val="Incorrect|smicln|Correct|smicln|Incorrect|smicln|Incorrect|smicln|Incorrect"/>
  <p:tag name="NUMRESPONSES" val="1"/>
  <p:tag name="QUESTIONALIAS" val="Determine the largest set on which the function is continuous."/>
  <p:tag name="ANSWERSALIAS" val="x|smicln|x|smicln|x|smicln|x|smicln|x"/>
  <p:tag name="CHARTLABELS" val="1"/>
  <p:tag name="CHARTCOLORS" val="2"/>
</p:tagLst>
</file>

<file path=ppt/tags/tag142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90726b1af0f4568af96e4bb6bc3cd90"/>
  <p:tag name="SLIDEORDER" val="2"/>
  <p:tag name="SLIDEGUID" val="34B2E1928B2649ECB66405720DB7E0CC"/>
  <p:tag name="VALUES" val="Incorrect|smicln|Correct|smicln|Incorrect|smicln|Incorrect|smicln|Incorrect"/>
  <p:tag name="NUMRESPONSES" val="1"/>
  <p:tag name="QUESTIONALIAS" val="Find   for  ."/>
  <p:tag name="ANSWERSALIAS" val="2|smicln|12|smicln|-2|smicln|0|smicln|-12"/>
  <p:tag name="CHARTLABELS" val="1"/>
  <p:tag name="CHARTCOLORS" val="2"/>
</p:tagLst>
</file>

<file path=ppt/tags/tag1426.xml><?xml version="1.0" encoding="utf-8"?>
<p:tagLst xmlns:a="http://schemas.openxmlformats.org/drawingml/2006/main" xmlns:r="http://schemas.openxmlformats.org/officeDocument/2006/relationships" xmlns:p="http://schemas.openxmlformats.org/presentationml/2006/main">
  <p:tag name="TEXTLENGTH" val="17"/>
  <p:tag name="FONTSIZE" val="32"/>
  <p:tag name="BULLETTYPE" val="ppBulletArabicPeriod"/>
  <p:tag name="ANSWERTEXT" val="2&#10;12&#10;-2&#10;0&#10;-12"/>
  <p:tag name="OLDNUMANSWERS" val="5"/>
</p:tagLst>
</file>

<file path=ppt/tags/tag14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42c0e7601e64bc49b1c77d2691b2bf5"/>
  <p:tag name="SLIDEORDER" val="2"/>
  <p:tag name="SLIDEGUID" val="F282DD06565E4FFDA8BD0598AE609217"/>
  <p:tag name="VALUES" val="Incorrect|smicln|Correct|smicln|Incorrect|smicln|Incorrect|smicln|Incorrect"/>
  <p:tag name="NUMRESPONSES" val="1"/>
  <p:tag name="CHARTLABELS" val="1"/>
  <p:tag name="CHARTCOLORS" val="2"/>
  <p:tag name="QUESTIONALIAS" val="Use the definition of partial derivatives as limits to find   if  ."/>
  <p:tag name="ANSWERSALIAS" val="8x – 9xy|smicln|8x – 9y|smicln|8x - 9|smicln|4x - 9x|smicln|4x - 9y"/>
</p:tagLst>
</file>

<file path=ppt/tags/tag1428.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8x – 9xy&#10;8x – 9y&#10;8x - 9&#10;4x - 9x&#10;4x - 9y"/>
  <p:tag name="OLDNUMANSWERS" val="5"/>
</p:tagLst>
</file>

<file path=ppt/tags/tag14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2d98837441c434b8c1549b0a52839b6"/>
  <p:tag name="SLIDEORDER" val="2"/>
  <p:tag name="SLIDEGUID" val="004F2275A84F4172BF42E8DDC205DBA8"/>
  <p:tag name="VALUES" val="Incorrect|smicln|Incorrect|smicln|Incorrect|smicln|Correct|smicln|Incorrect"/>
  <p:tag name="NUMRESPONSES" val="1"/>
  <p:tag name="CHARTLABELS" val="1"/>
  <p:tag name="CHARTCOLORS" val="2"/>
  <p:tag name="QUESTIONALIAS" val="Find the indicated partial derivative."/>
  <p:tag name="ANSWERSALIAS" val="x|smicln|x|smicln|x|smicln|x|smicln|x"/>
  <p:tag name="PICTURESLIDE" val="True"/>
</p:tagLst>
</file>

<file path=ppt/tags/tag1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f4d4c0a2faa4fb3b25b951828f7b490"/>
  <p:tag name="SLIDEORDER" val="2"/>
  <p:tag name="SLIDEGUID" val="191C29F9C6684845A9AF5E0DBFA7C372"/>
  <p:tag name="VALUES" val="Incorrect|smicln|Incorrect|smicln|Incorrect|smicln|Incorrect|smicln|Correct"/>
  <p:tag name="NUMRESPONSES" val="1"/>
  <p:tag name="QUESTIONALIAS" val="Consider the function . Find the value of  . "/>
  <p:tag name="ANSWERSALIAS" val="1.5|smicln|-0.1|smicln|0.1|smicln|0.9|smicln|0.5"/>
  <p:tag name="CHARTLABELS" val="1"/>
  <p:tag name="CHARTCOLORS" val="2"/>
</p:tagLst>
</file>

<file path=ppt/tags/tag1430.xml><?xml version="1.0" encoding="utf-8"?>
<p:tagLst xmlns:a="http://schemas.openxmlformats.org/drawingml/2006/main" xmlns:r="http://schemas.openxmlformats.org/officeDocument/2006/relationships" xmlns:p="http://schemas.openxmlformats.org/presentationml/2006/main">
  <p:tag name="TEXTLENGTH" val="13"/>
  <p:tag name="FONTSIZE" val="6"/>
  <p:tag name="BULLETTYPE" val="ppBulletArabicPeriod"/>
  <p:tag name="ANSWERTEXT" val="x&#10;x&#10;x&#10;x&#10;x"/>
  <p:tag name="OLDNUMANSWERS" val="5"/>
</p:tagLst>
</file>

<file path=ppt/tags/tag14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4ee80f65e4e4d11885050995aca1cd3"/>
  <p:tag name="SLIDEORDER" val="2"/>
  <p:tag name="SLIDEGUID" val="208B6FD7C90142CABD57DB5656D7971B"/>
  <p:tag name="VALUES" val="Incorrect|smicln|Incorrect|smicln|Correct|smicln|Incorrect|smicln|Incorrect"/>
  <p:tag name="NUMRESPONSES" val="1"/>
  <p:tag name="QUESTIONALIAS" val="Find the indicated partial derivative."/>
  <p:tag name="ANSWERSALIAS" val="x|smicln|x|smicln|x|smicln|x|smicln|x"/>
  <p:tag name="CHARTLABELS" val="1"/>
  <p:tag name="CHARTCOLORS" val="2"/>
</p:tagLst>
</file>

<file path=ppt/tags/tag1432.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4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df134aac2ed496d9b92e6ae249b1131"/>
  <p:tag name="SLIDEORDER" val="2"/>
  <p:tag name="SLIDEGUID" val="6096E4EF289640A6A5311DA4E8ED2341"/>
  <p:tag name="VALUES" val="Correct|smicln|Incorrect|smicln|Incorrect|smicln|Incorrect|smicln|Incorrect"/>
  <p:tag name="NUMRESPONSES" val="1"/>
  <p:tag name="QUESTIONALIAS" val="Use the Chain Rule to find  ."/>
  <p:tag name="ANSWERSALIAS" val="x|smicln|x|smicln|x|smicln|x|smicln|x"/>
  <p:tag name="CHARTLABELS" val="1"/>
  <p:tag name="CHARTCOLORS" val="2"/>
</p:tagLst>
</file>

<file path=ppt/tags/tag1434.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4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dcd1583bb040d3972c8eb287f76d18"/>
  <p:tag name="SLIDEORDER" val="2"/>
  <p:tag name="SLIDEGUID" val="9446C569108F48D7AB4A592A0C486485"/>
  <p:tag name="VALUES" val="Incorrect|smicln|Incorrect|smicln|Correct|smicln|Incorrect|smicln|Incorrect"/>
  <p:tag name="NUMRESPONSES" val="1"/>
  <p:tag name="CHARTLABELS" val="1"/>
  <p:tag name="CHARTCOLORS" val="2"/>
  <p:tag name="QUESTIONALIAS" val="Use the Chain Rule to find     . "/>
  <p:tag name="ANSWERSALIAS" val="x|smicln|x|smicln|x|smicln|x|smicln|x"/>
  <p:tag name="PICTURESLIDE" val="True"/>
</p:tagLst>
</file>

<file path=ppt/tags/tag1436.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4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b516d49d20044dc93acc9a3effc7a70"/>
  <p:tag name="SLIDEORDER" val="2"/>
  <p:tag name="SLIDEGUID" val="30A985582B1442D595CE4F5F7E229BAA"/>
  <p:tag name="VALUES" val="Correct|smicln|Incorrect|smicln|Incorrect|smicln|Incorrect|smicln|Incorrect"/>
  <p:tag name="NUMRESPONSES" val="1"/>
  <p:tag name="QUESTIONALIAS" val="Find the directional derivative of   at   in the direction of  ."/>
  <p:tag name="ANSWERSALIAS" val="0.7|smicln|3.5|smicln|-3.5|smicln|2.5|smicln|-1.6"/>
  <p:tag name="CHARTLABELS" val="1"/>
  <p:tag name="CHARTCOLORS" val="2"/>
</p:tagLst>
</file>

<file path=ppt/tags/tag1438.xml><?xml version="1.0" encoding="utf-8"?>
<p:tagLst xmlns:a="http://schemas.openxmlformats.org/drawingml/2006/main" xmlns:r="http://schemas.openxmlformats.org/officeDocument/2006/relationships" xmlns:p="http://schemas.openxmlformats.org/presentationml/2006/main">
  <p:tag name="TEXTLENGTH" val="25"/>
  <p:tag name="FONTSIZE" val="32"/>
  <p:tag name="BULLETTYPE" val="ppBulletArabicPeriod"/>
  <p:tag name="ANSWERTEXT" val="0.7&#10;3.5&#10;-3.5&#10;2.5&#10;-1.6"/>
  <p:tag name="OLDNUMANSWERS" val="5"/>
</p:tagLst>
</file>

<file path=ppt/tags/tag14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a445f46f50444cba03f3899c8c24ed6"/>
  <p:tag name="SLIDEORDER" val="2"/>
  <p:tag name="SLIDEGUID" val="D84B949972074EDF92D2BC87B13B4B2D"/>
  <p:tag name="VALUES" val="Incorrect|smicln|Correct|smicln|Incorrect|smicln|Incorrect|smicln|Incorrect"/>
  <p:tag name="NUMRESPONSES" val="1"/>
  <p:tag name="CHARTLABELS" val="1"/>
  <p:tag name="CHARTCOLORS" val="2"/>
  <p:tag name="QUESTIONALIAS" val="Find the direction in which the maximum rate of change of ƒ at the given point occurs. "/>
  <p:tag name="ANSWERSALIAS" val="x|smicln|x|smicln|x|smicln|x|smicln|x"/>
  <p:tag name="PICTURESLIDE" val="True"/>
</p:tagLst>
</file>

<file path=ppt/tags/tag144.xml><?xml version="1.0" encoding="utf-8"?>
<p:tagLst xmlns:a="http://schemas.openxmlformats.org/drawingml/2006/main" xmlns:r="http://schemas.openxmlformats.org/officeDocument/2006/relationships" xmlns:p="http://schemas.openxmlformats.org/presentationml/2006/main">
  <p:tag name="OLDNUMANSWERS" val="5"/>
  <p:tag name="TEXTLENGTH" val="24"/>
  <p:tag name="FONTSIZE" val="32"/>
  <p:tag name="BULLETTYPE" val="ppBulletArabicPeriod"/>
  <p:tag name="ANSWERTEXT" val="1.5&#10;-0.1&#10;0.1&#10;0.9&#10;0.5"/>
</p:tagLst>
</file>

<file path=ppt/tags/tag1440.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4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0e92d727a4843d3ba8f3668af010aee"/>
  <p:tag name="SLIDEORDER" val="2"/>
  <p:tag name="SLIDEGUID" val="C61D87EDD0FC44E1A9AA05488590AFA8"/>
  <p:tag name="VALUES" val="Incorrect|smicln|Incorrect|smicln|Correct|smicln|Incorrect|smicln|Incorrect"/>
  <p:tag name="NUMRESPONSES" val="1"/>
  <p:tag name="QUESTIONALIAS" val="Find equation of the normal line to the given surface at the specified point. "/>
  <p:tag name="ANSWERSALIAS" val="x|smicln|x|smicln|x|smicln|x|smicln|x"/>
  <p:tag name="CHARTLABELS" val="1"/>
  <p:tag name="CHARTCOLORS" val="2"/>
</p:tagLst>
</file>

<file path=ppt/tags/tag144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4fb8446e3864d74aaf8c478a857c721"/>
  <p:tag name="SLIDEORDER" val="2"/>
  <p:tag name="SLIDEGUID" val="D33F01A39B6D45459071FB999B73DC50"/>
  <p:tag name="VALUES" val="Incorrect|smicln|Incorrect|smicln|Incorrect|smicln|Correct|smicln|Incorrect"/>
  <p:tag name="NUMRESPONSES" val="1"/>
  <p:tag name="QUESTIONALIAS" val="At what point is the following function a local minimum?"/>
  <p:tag name="ANSWERSALIAS" val="(6, 3)|smicln|(3, 0)|smicln|(0, 0)|smicln|(6, 0)|smicln|(6, -3)"/>
  <p:tag name="CHARTLABELS" val="1"/>
  <p:tag name="CHARTCOLORS" val="2"/>
</p:tagLst>
</file>

<file path=ppt/tags/tag1444.xml><?xml version="1.0" encoding="utf-8"?>
<p:tagLst xmlns:a="http://schemas.openxmlformats.org/drawingml/2006/main" xmlns:r="http://schemas.openxmlformats.org/officeDocument/2006/relationships" xmlns:p="http://schemas.openxmlformats.org/presentationml/2006/main">
  <p:tag name="TEXTLENGTH" val="39"/>
  <p:tag name="FONTSIZE" val="32"/>
  <p:tag name="BULLETTYPE" val="ppBulletArabicPeriod"/>
  <p:tag name="ANSWERTEXT" val="(6, 3)&#10;(3, 0)&#10;(0, 0)&#10;(6, 0)&#10;(6, -3)"/>
  <p:tag name="OLDNUMANSWERS" val="5"/>
</p:tagLst>
</file>

<file path=ppt/tags/tag14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d0054a5f07d42a2b1b8f786f7122fc3"/>
  <p:tag name="SLIDEORDER" val="2"/>
  <p:tag name="SLIDEGUID" val="DDD464E972B84E3CA8182F551DCF0FA6"/>
  <p:tag name="VALUES" val="Incorrect|smicln|Incorrect|smicln|Correct|smicln|Incorrect|smicln|Incorrect"/>
  <p:tag name="NUMRESPONSES" val="1"/>
  <p:tag name="QUESTIONALIAS" val="Find equation of the tangent plane to the given surface at the specified point."/>
  <p:tag name="ANSWERSALIAS" val="x|smicln|x|smicln|x|smicln|x|smicln|x"/>
  <p:tag name="CHARTLABELS" val="1"/>
  <p:tag name="CHARTCOLORS" val="2"/>
</p:tagLst>
</file>

<file path=ppt/tags/tag1446.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4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25703dec2bc4566b48a36789dd4a3ae"/>
  <p:tag name="SLIDEORDER" val="2"/>
  <p:tag name="SLIDEGUID" val="F045E3C05DE340EFA12F478985060AB3"/>
  <p:tag name="VALUES" val="Correct|smicln|Incorrect|smicln|Incorrect|smicln|Incorrect|smicln|Incorrect"/>
  <p:tag name="NUMRESPONSES" val="1"/>
  <p:tag name="QUESTIONALIAS" val="Find the critical points of the function."/>
  <p:tag name="ANSWERSALIAS" val="(-4, 4), (...|smicln|(-6,6), (-...|smicln|(-4,6), (-...|smicln|(4, 4), (6...|smicln|(-4,6), (-..."/>
  <p:tag name="CHARTLABELS" val="1"/>
  <p:tag name="CHARTCOLORS" val="2"/>
</p:tagLst>
</file>

<file path=ppt/tags/tag1448.xml><?xml version="1.0" encoding="utf-8"?>
<p:tagLst xmlns:a="http://schemas.openxmlformats.org/drawingml/2006/main" xmlns:r="http://schemas.openxmlformats.org/officeDocument/2006/relationships" xmlns:p="http://schemas.openxmlformats.org/presentationml/2006/main">
  <p:tag name="TEXTLENGTH" val="130"/>
  <p:tag name="FONTSIZE" val="28"/>
  <p:tag name="BULLETTYPE" val="ppBulletArabicPeriod"/>
  <p:tag name="ANSWERTEXT" val="(-4, 4), (-6, 6), (10, -10)&#10;(-6,6), (-8,8), (8, -8)&#10;(-4,6), (-6,-10), (10, 4)&#10;(4, 4), (6, 6), (-10, 0)&#10;(-4,6), (-8,6), (8, -6)"/>
  <p:tag name="OLDNUMANSWERS" val="5"/>
</p:tagLst>
</file>

<file path=ppt/tags/tag14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ccfbd3101164568b25986f9242a6d65"/>
  <p:tag name="SLIDEORDER" val="2"/>
  <p:tag name="SLIDEGUID" val="D9F9AF226D6641E1B4F534CCF1D69D08"/>
  <p:tag name="VALUES" val="Incorrect|smicln|Incorrect|smicln|Incorrect|smicln|Incorrect|smicln|Correct"/>
  <p:tag name="NUMRESPONSES" val="1"/>
  <p:tag name="CHARTLABELS" val="1"/>
  <p:tag name="CHARTCOLORS" val="2"/>
  <p:tag name="QUESTIONALIAS" val="Use Lagrange multipliers to find the maximum value of the function subject to the given constraint. "/>
  <p:tag name="ANSWERSALIAS" val="x|smicln|x|smicln|x|smicln|x|smicln|x"/>
  <p:tag name="PICTURESLIDE" val="True"/>
</p:tagLst>
</file>

<file path=ppt/tags/tag1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25836de6ec64021ae435f8f119af843"/>
  <p:tag name="SLIDEORDER" val="2"/>
  <p:tag name="SLIDEGUID" val="C3A8AB71C71740F1BD7888A09676022D"/>
  <p:tag name="VALUES" val="Incorrect|smicln|Correct|smicln|Incorrect|smicln|Incorrect|smicln|Incorrect"/>
  <p:tag name="NUMRESPONSES" val="1"/>
  <p:tag name="CHARTLABELS" val="1"/>
  <p:tag name="CHARTCOLORS" val="2"/>
  <p:tag name="QUESTIONALIAS" val="Choose an equation from the following that expresses the fact that a function f is continuous at the number 6."/>
  <p:tag name="ANSWERSALIAS" val="x|smicln|x|smicln|x|smicln|x|smicln|x"/>
  <p:tag name="PICTURESLIDE" val="True"/>
</p:tagLst>
</file>

<file path=ppt/tags/tag1450.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4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8a4ed35546a4f5995fd7e14c8e6ff42"/>
  <p:tag name="SLIDEORDER" val="2"/>
  <p:tag name="SLIDEGUID" val="6D1590AE15674057BA672DC38FC62404"/>
  <p:tag name="VALUES" val="Incorrect|smicln|Incorrect|smicln|Incorrect|smicln|Correct|smicln|Incorrect"/>
  <p:tag name="NUMRESPONSES" val="1"/>
  <p:tag name="QUESTIONALIAS" val="Use Lagrange multipliers to find the maximum value of the function subject to the given constraint."/>
  <p:tag name="ANSWERSALIAS" val="x|smicln|x|smicln|x|smicln|x|smicln|x"/>
  <p:tag name="CHARTLABELS" val="1"/>
  <p:tag name="CHARTCOLORS" val="2"/>
</p:tagLst>
</file>

<file path=ppt/tags/tag145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ca3b40495814b858c71b995093fe1e4"/>
  <p:tag name="SLIDEORDER" val="2"/>
  <p:tag name="SLIDEGUID" val="F7C3CD1C6900491A94ECA42F4E11277B"/>
  <p:tag name="VALUES" val="Incorrect|smicln|Incorrect|smicln|Incorrect|smicln|Correct|smicln|Incorrect"/>
  <p:tag name="NUMRESPONSES" val="1"/>
  <p:tag name="QUESTIONALIAS" val="Find   for the function  ."/>
  <p:tag name="ANSWERSALIAS" val="x|smicln|x|smicln|x|smicln|x|smicln|x"/>
  <p:tag name="CHARTLABELS" val="1"/>
  <p:tag name="CHARTCOLORS" val="2"/>
</p:tagLst>
</file>

<file path=ppt/tags/tag145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6b4634c25814f7a9d55195628563f46"/>
  <p:tag name="SLIDEORDER" val="2"/>
  <p:tag name="SLIDEGUID" val="C1F646B8A57A4DF78A0F791887940121"/>
  <p:tag name="VALUES" val="Incorrect|smicln|Incorrect|smicln|Correct|smicln|Incorrect|smicln|Incorrect"/>
  <p:tag name="NUMRESPONSES" val="1"/>
  <p:tag name="CHARTLABELS" val="1"/>
  <p:tag name="CHARTCOLORS" val="2"/>
  <p:tag name="QUESTIONALIAS" val="The ellipsoid                                          intersects the plane y = 2 in an ellipse. Find parametric equations for the tangent line to this ellipse at the point (1, 2, 2)."/>
  <p:tag name="ANSWERSALIAS" val=" x = 1 + t,  y = 2,  z = 4t - 2|smicln| x = 1 + t,  y = 1,  z = 4t + 2|smicln| x = 1 + t,  y = 2,  z = - 4t + 2|smicln| x = 1 + t,  y = 2,  z = - 4t – 2|smicln| x =  t,  y = 2,  z = - 4t + 2"/>
</p:tagLst>
</file>

<file path=ppt/tags/tag1456.xml><?xml version="1.0" encoding="utf-8"?>
<p:tagLst xmlns:a="http://schemas.openxmlformats.org/drawingml/2006/main" xmlns:r="http://schemas.openxmlformats.org/officeDocument/2006/relationships" xmlns:p="http://schemas.openxmlformats.org/presentationml/2006/main">
  <p:tag name="TEXTLENGTH" val="166"/>
  <p:tag name="FONTSIZE" val="24"/>
  <p:tag name="BULLETTYPE" val="ppBulletArabicPeriod"/>
  <p:tag name="ANSWERTEXT" val=" x = 1 + t,  y = 2,  z = 4t - 2&#10; x = 1 + t,  y = 1,  z = 4t + 2&#10; x = 1 + t,  y = 2,  z = - 4t + 2&#10; x = 1 + t,  y = 2,  z = - 4t – 2&#10; x =  t,  y = 2,  z = - 4t + 2"/>
  <p:tag name="OLDNUMANSWERS" val="5"/>
</p:tagLst>
</file>

<file path=ppt/tags/tag14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de9920e9afa417b8524d17bb2a37dd7"/>
  <p:tag name="SLIDEORDER" val="2"/>
  <p:tag name="SLIDEGUID" val="F864CEEF64914512A49F6DED6BFBF7B9"/>
  <p:tag name="VALUES" val="Incorrect|smicln|Incorrect|smicln|Incorrect|smicln|Correct|smicln|Incorrect"/>
  <p:tag name="NUMRESPONSES" val="1"/>
  <p:tag name="CHARTLABELS" val="1"/>
  <p:tag name="CHARTCOLORS" val="2"/>
  <p:tag name="QUESTIONALIAS" val="How many nth-order partial derivatives does a function of two variables have?"/>
  <p:tag name="ANSWERSALIAS" val="x|smicln|x|smicln|x|smicln|x|smicln|x"/>
  <p:tag name="PICTURESLIDE" val="True"/>
</p:tagLst>
</file>

<file path=ppt/tags/tag145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4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9a176dd10af42d0a3da5bff28ee5aaf"/>
  <p:tag name="SLIDEORDER" val="2"/>
  <p:tag name="SLIDEGUID" val="D20345A95340437BA3248BCEEEA92A63"/>
  <p:tag name="VALUES" val="Incorrect|smicln|Incorrect|smicln|Incorrect|smicln|Incorrect|smicln|Correct"/>
  <p:tag name="NUMRESPONSES" val="1"/>
  <p:tag name="CHARTLABELS" val="1"/>
  <p:tag name="CHARTCOLORS" val="2"/>
  <p:tag name="QUESTIONALIAS" val="If is the total resistance of three resistors, connected in parallel, with resistances   then   . If the resistances are measured in ohms as   and  , with a possible error of 0.8% in each case, estimate the maximum error in the calculated value of R."/>
  <p:tag name="ANSWERSALIAS" val="0.291 Ω|smicln|0.957 Ω|smicln|0.347 Ω|smicln|0.476 Ω|smicln|0.098 Ω"/>
</p:tagLst>
</file>

<file path=ppt/tags/tag14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6"/>
  <p:tag name="BULLETTYPE" val="ppBulletArabicPeriod"/>
  <p:tag name="ANSWERTEXT" val="x&#10;x&#10;x&#10;x&#10;x"/>
</p:tagLst>
</file>

<file path=ppt/tags/tag1460.xml><?xml version="1.0" encoding="utf-8"?>
<p:tagLst xmlns:a="http://schemas.openxmlformats.org/drawingml/2006/main" xmlns:r="http://schemas.openxmlformats.org/officeDocument/2006/relationships" xmlns:p="http://schemas.openxmlformats.org/presentationml/2006/main">
  <p:tag name="TEXTLENGTH" val="43"/>
  <p:tag name="FONTSIZE" val="28"/>
  <p:tag name="BULLETTYPE" val="ppBulletArabicPeriod"/>
  <p:tag name="ANSWERTEXT" val="0.291 Ω&#10;0.957 Ω&#10;0.347 Ω&#10;0.476 Ω&#10;0.098 Ω"/>
  <p:tag name="OLDNUMANSWERS" val="5"/>
</p:tagLst>
</file>

<file path=ppt/tags/tag14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8fa3d785a6245248ea33865d7c6645a"/>
  <p:tag name="SLIDEORDER" val="2"/>
  <p:tag name="SLIDEGUID" val="8DE743776CCD4353903A056D6DFF4980"/>
  <p:tag name="VALUES" val="Incorrect|smicln|Incorrect|smicln|Correct|smicln|Incorrect|smicln|Incorrect"/>
  <p:tag name="NUMRESPONSES" val="1"/>
  <p:tag name="QUESTIONALIAS" val="Use the equation   to find  ."/>
  <p:tag name="ANSWERSALIAS" val="x|smicln|x|smicln|x|smicln|x|smicln|x"/>
  <p:tag name="CHARTLABELS" val="1"/>
  <p:tag name="CHARTCOLORS" val="2"/>
</p:tagLst>
</file>

<file path=ppt/tags/tag146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6b5ab3ab24148db9bdb8c903b6bc5a0"/>
  <p:tag name="SLIDEORDER" val="2"/>
  <p:tag name="SLIDEGUID" val="A865B955BD344AA484074C06783B6947"/>
  <p:tag name="VALUES" val="Incorrect|smicln|Correct|smicln|Incorrect|smicln|Incorrect|smicln|Incorrect"/>
  <p:tag name="NUMRESPONSES" val="1"/>
  <p:tag name="CHARTLABELS" val="1"/>
  <p:tag name="CHARTCOLORS" val="2"/>
  <p:tag name="QUESTIONALIAS" val="Find the direction in which the maximum rate of change of ƒ at the given point occurs."/>
  <p:tag name="ANSWERSALIAS" val="x|smicln|x|smicln|x|smicln|x|smicln|x"/>
  <p:tag name="PICTURESLIDE" val="True"/>
</p:tagLst>
</file>

<file path=ppt/tags/tag1464.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4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82407c214d6455c81bf2d14b09d129c"/>
  <p:tag name="SLIDEORDER" val="2"/>
  <p:tag name="SLIDEGUID" val="4D3ED9EE63C74B26BEAD37AB89791585"/>
  <p:tag name="VALUES" val="Incorrect|smicln|Incorrect|smicln|Incorrect|smicln|Correct|smicln|Incorrect"/>
  <p:tag name="NUMRESPONSES" val="1"/>
  <p:tag name="QUESTIONALIAS" val="Suppose that over a certain region of space the electrical potential V is given by  .   Find the ..."/>
  <p:tag name="ANSWERSALIAS" val="-72|smicln|20|smicln|14.569856|smicln|-44|smicln|44"/>
  <p:tag name="CHARTLABELS" val="1"/>
  <p:tag name="CHARTCOLORS" val="2"/>
</p:tagLst>
</file>

<file path=ppt/tags/tag1466.xml><?xml version="1.0" encoding="utf-8"?>
<p:tagLst xmlns:a="http://schemas.openxmlformats.org/drawingml/2006/main" xmlns:r="http://schemas.openxmlformats.org/officeDocument/2006/relationships" xmlns:p="http://schemas.openxmlformats.org/presentationml/2006/main">
  <p:tag name="TEXTLENGTH" val="27"/>
  <p:tag name="FONTSIZE" val="28"/>
  <p:tag name="BULLETTYPE" val="ppBulletArabicPeriod"/>
  <p:tag name="ANSWERTEXT" val="-72&#10;20&#10;14.569856&#10;-44&#10;44"/>
  <p:tag name="OLDNUMANSWERS" val="5"/>
</p:tagLst>
</file>

<file path=ppt/tags/tag1467.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1f5743057cca408eb65a8dc959be3046"/>
  <p:tag name="SLIDEORDER" val="2"/>
  <p:tag name="SLIDEGUID" val="981656AE578D4E3B823A2D4D84F26281"/>
  <p:tag name="VALUES" val="Incorrect|smicln|Incorrect|smicln|Correct"/>
  <p:tag name="NUMRESPONSES" val="1"/>
  <p:tag name="CHARTLABELS" val="1"/>
  <p:tag name="CHARTCOLORS" val="2"/>
  <p:tag name="QUESTIONALIAS" val="Suppose (1, 1) is a critical point of a function ƒ with continuous second derivatives. In the case ofwhat can you say about ƒ?"/>
  <p:tag name="ANSWERSALIAS" val="ƒ has a local maximum at (1,1)|smicln|ƒ has a saddle point at (1,1)|smicln|ƒ has a local minimum at (1,1)"/>
</p:tagLst>
</file>

<file path=ppt/tags/tag1468.xml><?xml version="1.0" encoding="utf-8"?>
<p:tagLst xmlns:a="http://schemas.openxmlformats.org/drawingml/2006/main" xmlns:r="http://schemas.openxmlformats.org/officeDocument/2006/relationships" xmlns:p="http://schemas.openxmlformats.org/presentationml/2006/main">
  <p:tag name="TEXTLENGTH" val="93"/>
  <p:tag name="FONTSIZE" val="26"/>
  <p:tag name="BULLETTYPE" val="ppBulletArabicPeriod"/>
  <p:tag name="ANSWERTEXT" val="ƒ has a local maximum at (1,1)&#10;ƒ has a saddle point at (1,1)&#10;ƒ has a local minimum at (1,1)"/>
  <p:tag name="OLDNUMANSWERS" val="3"/>
</p:tagLst>
</file>

<file path=ppt/tags/tag14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58b69db0b2f4d239badc911e062d53e"/>
  <p:tag name="SLIDEORDER" val="2"/>
  <p:tag name="SLIDEGUID" val="4FBC10D01E574542B44BB937342A69DF"/>
  <p:tag name="VALUES" val="Incorrect|smicln|Correct|smicln|Incorrect|smicln|Incorrect|smicln|Incorrect"/>
  <p:tag name="NUMRESPONSES" val="1"/>
  <p:tag name="QUESTIONALIAS" val="At what point is the following function a local maximum?"/>
  <p:tag name="ANSWERSALIAS" val="(1, -1)|smicln|(-1, 1)|smicln|(3, 1)|smicln|(0, 1)|smicln|(1, 1)"/>
  <p:tag name="CHARTLABELS" val="1"/>
  <p:tag name="CHARTCOLORS" val="2"/>
</p:tagLst>
</file>

<file path=ppt/tags/tag1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87e0c7b55a74d7185db8ff19c8c37ff"/>
  <p:tag name="SLIDEORDER" val="2"/>
  <p:tag name="SLIDEGUID" val="CF1644EA59704696AC9F33CC97A8004C"/>
  <p:tag name="VALUES" val="Correct|smicln|Incorrect|smicln|Incorrect|smicln|Incorrect|smicln|Incorrect"/>
  <p:tag name="NUMRESPONSES" val="1"/>
  <p:tag name="CHARTLABELS" val="1"/>
  <p:tag name="CHARTCOLORS" val="2"/>
  <p:tag name="QUESTIONALIAS" val="Determine where ƒ is discontinuous."/>
  <p:tag name="ANSWERSALIAS" val="0 and 3|smicln|0 only|smicln|3 only|smicln|0 and -3|smicln|-3 only"/>
</p:tagLst>
</file>

<file path=ppt/tags/tag1470.xml><?xml version="1.0" encoding="utf-8"?>
<p:tagLst xmlns:a="http://schemas.openxmlformats.org/drawingml/2006/main" xmlns:r="http://schemas.openxmlformats.org/officeDocument/2006/relationships" xmlns:p="http://schemas.openxmlformats.org/presentationml/2006/main">
  <p:tag name="TEXTLENGTH" val="40"/>
  <p:tag name="FONTSIZE" val="32"/>
  <p:tag name="BULLETTYPE" val="ppBulletArabicPeriod"/>
  <p:tag name="ANSWERTEXT" val="(1, -1)&#10;(-1, 1)&#10;(3, 1)&#10;(0, 1)&#10;(1, 1)"/>
  <p:tag name="OLDNUMANSWERS" val="5"/>
</p:tagLst>
</file>

<file path=ppt/tags/tag14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2a7a74998654594aebe629bae5a7527"/>
  <p:tag name="SLIDEORDER" val="2"/>
  <p:tag name="SLIDEGUID" val="57C4FB07DBFC4DCF8F73620C69DDC0EA"/>
  <p:tag name="VALUES" val="Incorrect|smicln|Incorrect|smicln|Correct|smicln|Incorrect|smicln|Incorrect"/>
  <p:tag name="NUMRESPONSES" val="1"/>
  <p:tag name="QUESTIONALIAS" val="At what point is the following function a local minimum?"/>
  <p:tag name="ANSWERSALIAS" val="(-1, 2)|smicln|(1, 6)|smicln|(0, 0)|smicln|(-1, 6)|smicln|(-1, -6)"/>
  <p:tag name="CHARTLABELS" val="1"/>
  <p:tag name="CHARTCOLORS" val="2"/>
</p:tagLst>
</file>

<file path=ppt/tags/tag1472.xml><?xml version="1.0" encoding="utf-8"?>
<p:tagLst xmlns:a="http://schemas.openxmlformats.org/drawingml/2006/main" xmlns:r="http://schemas.openxmlformats.org/officeDocument/2006/relationships" xmlns:p="http://schemas.openxmlformats.org/presentationml/2006/main">
  <p:tag name="TEXTLENGTH" val="42"/>
  <p:tag name="FONTSIZE" val="32"/>
  <p:tag name="BULLETTYPE" val="ppBulletArabicPeriod"/>
  <p:tag name="ANSWERTEXT" val="(-1, 2)&#10;(1, 6)&#10;(0, 0)&#10;(-1, 6)&#10;(-1, -6)"/>
  <p:tag name="OLDNUMANSWERS" val="5"/>
</p:tagLst>
</file>

<file path=ppt/tags/tag14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2671895e4b744fdbd83aabe28d22a3e"/>
  <p:tag name="SLIDEORDER" val="2"/>
  <p:tag name="SLIDEGUID" val="20E653C1B4A5471F9C5B8C60BD589226"/>
  <p:tag name="VALUES" val="Correct|smicln|Incorrect|smicln|Incorrect|smicln|Incorrect|smicln|Incorrect"/>
  <p:tag name="NUMRESPONSES" val="1"/>
  <p:tag name="CHARTLABELS" val="1"/>
  <p:tag name="CHARTCOLORS" val="2"/>
  <p:tag name="QUESTIONALIAS" val="Find all the saddle points of the function."/>
  <p:tag name="ANSWERSALIAS" val="x|smicln|x|smicln|x|smicln|x|smicln|x"/>
  <p:tag name="PICTURESLIDE" val="True"/>
</p:tagLst>
</file>

<file path=ppt/tags/tag1474.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4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d0bcfc2e94d459bb955b2fdd3d0987b"/>
  <p:tag name="SLIDEORDER" val="2"/>
  <p:tag name="SLIDEGUID" val="3B73BDBD62D2489F877219D6DCF18062"/>
  <p:tag name="VALUES" val="Incorrect|smicln|Incorrect|smicln|Incorrect|smicln|Incorrect|smicln|Correct"/>
  <p:tag name="NUMRESPONSES" val="1"/>
  <p:tag name="QUESTIONALIAS" val="Find the gradient of the function."/>
  <p:tag name="ANSWERSALIAS" val="x|smicln|x|smicln|x|smicln|x|smicln|x"/>
  <p:tag name="CHARTLABELS" val="1"/>
  <p:tag name="CHARTCOLORS" val="2"/>
</p:tagLst>
</file>

<file path=ppt/tags/tag147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c775aef58274af48b33b16bc80adce4"/>
  <p:tag name="SLIDEORDER" val="2"/>
  <p:tag name="SLIDEGUID" val="795959AF08494AB9AE9373591F8A7DE8"/>
  <p:tag name="VALUES" val="Incorrect|smicln|Incorrect|smicln|Incorrect|smicln|Incorrect|smicln|Correct"/>
  <p:tag name="NUMRESPONSES" val="1"/>
  <p:tag name="QUESTIONALIAS" val="Find the minimum of the function.   subject to  "/>
  <p:tag name="ANSWERSALIAS" val="x|smicln|x|smicln|x|smicln|x|smicln|x"/>
  <p:tag name="CHARTLABELS" val="1"/>
  <p:tag name="CHARTCOLORS" val="2"/>
</p:tagLst>
</file>

<file path=ppt/tags/tag147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7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8de5e0ced20a4d48bc2cdba4f208e621"/>
  <p:tag name="SLIDEORDER" val="2"/>
  <p:tag name="SLIDEGUID" val="9E563CA5E64E493D82294E9409C0EB17"/>
  <p:tag name="VALUES" val="Correct|smicln|Incorrect|smicln|Incorrect"/>
  <p:tag name="NUMRESPONSES" val="1"/>
  <p:tag name="QUESTIONALIAS" val="Find three positive numbers whose sum is 360 and whose product is a maximum."/>
  <p:tag name="ANSWERSALIAS" val="120, 120, 120|smicln|179.5, 179...|smicln|358, 1, 1"/>
  <p:tag name="CHARTLABELS" val="1"/>
  <p:tag name="CHARTCOLORS" val="2"/>
</p:tagLst>
</file>

<file path=ppt/tags/tag148.xml><?xml version="1.0" encoding="utf-8"?>
<p:tagLst xmlns:a="http://schemas.openxmlformats.org/drawingml/2006/main" xmlns:r="http://schemas.openxmlformats.org/officeDocument/2006/relationships" xmlns:p="http://schemas.openxmlformats.org/presentationml/2006/main">
  <p:tag name="OLDNUMANSWERS" val="5"/>
  <p:tag name="TEXTLENGTH" val="42"/>
  <p:tag name="FONTSIZE" val="32"/>
  <p:tag name="BULLETTYPE" val="ppBulletArabicPeriod"/>
  <p:tag name="ANSWERTEXT" val="0 and 3&#10;0 only&#10;3 only&#10;0 and -3&#10;-3 only"/>
</p:tagLst>
</file>

<file path=ppt/tags/tag1480.xml><?xml version="1.0" encoding="utf-8"?>
<p:tagLst xmlns:a="http://schemas.openxmlformats.org/drawingml/2006/main" xmlns:r="http://schemas.openxmlformats.org/officeDocument/2006/relationships" xmlns:p="http://schemas.openxmlformats.org/presentationml/2006/main">
  <p:tag name="TEXTLENGTH" val="41"/>
  <p:tag name="FONTSIZE" val="32"/>
  <p:tag name="BULLETTYPE" val="ppBulletArabicPeriod"/>
  <p:tag name="ANSWERTEXT" val="120, 120, 120&#10;179.5, 179.5, 1&#10;358, 1, 1"/>
  <p:tag name="OLDNUMANSWERS" val="3"/>
</p:tagLst>
</file>

<file path=ppt/tags/tag14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b7c36a7d1c459bb7a3d193484fb4f1"/>
  <p:tag name="SLIDEORDER" val="2"/>
  <p:tag name="SLIDEGUID" val="FBCA034A384049E3AB8CE5360A971B8F"/>
  <p:tag name="VALUES" val="Correct|smicln|Incorrect|smicln|Incorrect|smicln|Incorrect|smicln|Incorrect"/>
  <p:tag name="NUMRESPONSES" val="1"/>
  <p:tag name="CHARTLABELS" val="1"/>
  <p:tag name="CHARTCOLORS" val="2"/>
  <p:tag name="QUESTIONALIAS" val="Use Lagrange multipliers to find three positive numbers whose sum is 297 and whose product is a maximum."/>
  <p:tag name="ANSWERSALIAS" val=" x = y = z = 99|smicln| x = 129, y = 79, z = 89|smicln| x = 99, y = z = - 99|smicln| x = 109, y = 99, z = 89|smicln| x = 100, y = 108, z = 89"/>
</p:tagLst>
</file>

<file path=ppt/tags/tag1482.xml><?xml version="1.0" encoding="utf-8"?>
<p:tagLst xmlns:a="http://schemas.openxmlformats.org/drawingml/2006/main" xmlns:r="http://schemas.openxmlformats.org/officeDocument/2006/relationships" xmlns:p="http://schemas.openxmlformats.org/presentationml/2006/main">
  <p:tag name="TEXTLENGTH" val="117"/>
  <p:tag name="FONTSIZE" val="26"/>
  <p:tag name="BULLETTYPE" val="ppBulletArabicPeriod"/>
  <p:tag name="ANSWERTEXT" val=" x = y = z = 99&#10; x = 129, y = 79, z = 89&#10; x = 99, y = z = - 99&#10; x = 109, y = 99, z = 89&#10; x = 100, y = 108, z = 89"/>
  <p:tag name="OLDNUMANSWERS" val="5"/>
</p:tagLst>
</file>

<file path=ppt/tags/tag1483.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104b938da5574ec79deed2abef3aceb6"/>
  <p:tag name="SLIDEORDER" val="2"/>
  <p:tag name="SLIDEGUID" val="D1A97F46B9BB4977A52AAD7349C7253A"/>
  <p:tag name="VALUES" val="Incorrect|smicln|Incorrect|smicln|Incorrect|smicln|Correct"/>
  <p:tag name="NUMRESPONSES" val="1"/>
  <p:tag name="CHARTLABELS" val="1"/>
  <p:tag name="CHARTCOLORS" val="2"/>
  <p:tag name="QUESTIONALIAS" val="Use Lagrange multipliers to find the dimensions of the rectangular box with largest volume if the total surface area is given as 54 cm2."/>
  <p:tag name="ANSWERSALIAS" val=" x = 9 cm, y = z = 3 cm|smicln| x = y = z = 9 cm|smicln| x = 6 cm, y = 6 cm, z = 2 cm|smicln| x = y = z = 3 cm"/>
</p:tagLst>
</file>

<file path=ppt/tags/tag1484.xml><?xml version="1.0" encoding="utf-8"?>
<p:tagLst xmlns:a="http://schemas.openxmlformats.org/drawingml/2006/main" xmlns:r="http://schemas.openxmlformats.org/officeDocument/2006/relationships" xmlns:p="http://schemas.openxmlformats.org/presentationml/2006/main">
  <p:tag name="TEXTLENGTH" val="92"/>
  <p:tag name="FONTSIZE" val="26"/>
  <p:tag name="BULLETTYPE" val="ppBulletArabicPeriod"/>
  <p:tag name="ANSWERTEXT" val=" x = 9 cm, y = z = 3 cm&#10; x = y = z = 9 cm&#10; x = 6 cm, y = 6 cm, z = 2 cm&#10; x = y = z = 3 cm"/>
  <p:tag name="OLDNUMANSWERS" val="4"/>
</p:tagLst>
</file>

<file path=ppt/tags/tag14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9256e2b71644de5b77fce4c4f4ddaae"/>
  <p:tag name="SLIDEORDER" val="2"/>
  <p:tag name="SLIDEGUID" val="08144A728AB84133B050089E54D8A198"/>
  <p:tag name="VALUES" val="Incorrect|smicln|Incorrect|smicln|Correct|smicln|Incorrect|smicln|Incorrect"/>
  <p:tag name="NUMRESPONSES" val="1"/>
  <p:tag name="CHARTLABELS" val="1"/>
  <p:tag name="CHARTCOLORS" val="2"/>
  <p:tag name="QUESTIONALIAS" val="Use Lagrange multipliers to find the shortest distance from the point (3, 9, 8) to the plane                                  ."/>
  <p:tag name="ANSWERSALIAS" val=" D = 106|smicln| D = 90|smicln| D =|smicln| D =|smicln| D = 61"/>
</p:tagLst>
</file>

<file path=ppt/tags/tag1486.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 D = 106&#10; D = 90&#10; D =&#10; D =&#10; D = 61"/>
  <p:tag name="OLDNUMANSWERS" val="5"/>
</p:tagLst>
</file>

<file path=ppt/tags/tag14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d316cea6c294cf9b8e989d63efd85e9"/>
  <p:tag name="SLIDEORDER" val="2"/>
  <p:tag name="SLIDEGUID" val="145D25229EC041CD94EC5FF1E20EC6EF"/>
  <p:tag name="VALUES" val="Incorrect|smicln|Incorrect|smicln|Incorrect|smicln|Incorrect|smicln|Correct"/>
  <p:tag name="NUMRESPONSES" val="1"/>
  <p:tag name="CHARTLABELS" val="1"/>
  <p:tag name="CHARTCOLORS" val="2"/>
  <p:tag name="QUESTIONALIAS" val="Evaluate the limit."/>
  <p:tag name="ANSWERSALIAS" val="x|smicln|x|smicln|x|smicln|x|smicln|x"/>
  <p:tag name="PICTURESLIDE" val="True"/>
</p:tagLst>
</file>

<file path=ppt/tags/tag148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4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5b1cf1a19d343fcb8f895f0b1c46d34"/>
  <p:tag name="SLIDEORDER" val="2"/>
  <p:tag name="SLIDEGUID" val="868C4DF4E47B461993748CB21409B8E3"/>
  <p:tag name="VALUES" val="Correct|smicln|Incorrect|smicln|Incorrect|smicln|Incorrect|smicln|Incorrect"/>
  <p:tag name="NUMRESPONSES" val="1"/>
  <p:tag name="QUESTIONALIAS" val="Find   for  ."/>
  <p:tag name="ANSWERSALIAS" val="6|smicln|2|smicln|0|smicln|-6|smicln|-2"/>
  <p:tag name="CHARTLABELS" val="1"/>
  <p:tag name="CHARTCOLORS" val="2"/>
</p:tagLst>
</file>

<file path=ppt/tags/tag1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135947b196c48108cc55c45324a1d88"/>
  <p:tag name="SLIDEORDER" val="2"/>
  <p:tag name="SLIDEGUID" val="FAA750BD7CD440258753FA51B142F8C6"/>
  <p:tag name="VALUES" val="Incorrect|smicln|Correct|smicln|Incorrect|smicln|Incorrect|smicln|Incorrect"/>
  <p:tag name="NUMRESPONSES" val="1"/>
  <p:tag name="QUESTIONALIAS" val="Use the definition of the derivative for find  , where  ."/>
  <p:tag name="ANSWERSALIAS" val="4|smicln|10|smicln|-4|smicln|-10|smicln|none of these"/>
  <p:tag name="CHARTLABELS" val="1"/>
  <p:tag name="CHARTCOLORS" val="2"/>
</p:tagLst>
</file>

<file path=ppt/tags/tag1490.xml><?xml version="1.0" encoding="utf-8"?>
<p:tagLst xmlns:a="http://schemas.openxmlformats.org/drawingml/2006/main" xmlns:r="http://schemas.openxmlformats.org/officeDocument/2006/relationships" xmlns:p="http://schemas.openxmlformats.org/presentationml/2006/main">
  <p:tag name="TEXTLENGTH" val="15"/>
  <p:tag name="FONTSIZE" val="32"/>
  <p:tag name="BULLETTYPE" val="ppBulletArabicPeriod"/>
  <p:tag name="ANSWERTEXT" val="6&#10;2&#10;0&#10;-6&#10;-2"/>
  <p:tag name="OLDNUMANSWERS" val="5"/>
</p:tagLst>
</file>

<file path=ppt/tags/tag14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5d81a4fbc104880a0f546c00dd208d5"/>
  <p:tag name="SLIDEORDER" val="2"/>
  <p:tag name="SLIDEGUID" val="0EC62AF61AEA463F80BFC97B1823865A"/>
  <p:tag name="VALUES" val="Incorrect|smicln|Correct|smicln|Incorrect|smicln|Incorrect|smicln|Incorrect"/>
  <p:tag name="NUMRESPONSES" val="1"/>
  <p:tag name="CHARTLABELS" val="1"/>
  <p:tag name="CHARTCOLORS" val="2"/>
  <p:tag name="QUESTIONALIAS" val="Use differentials to estimate the amount of metal in a closed cylindrical can that is 13 cm high and 6 cm in diameter if the metal in the top and bottom is 0.09 cm thick and the metal in the sides is 0.01 cm thick."/>
  <p:tag name="ANSWERSALIAS" val="x|smicln|x|smicln|x|smicln|x|smicln|x"/>
  <p:tag name="PICTURESLIDE" val="True"/>
</p:tagLst>
</file>

<file path=ppt/tags/tag1492.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4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bea114878b4fe7a7116272233a75e3"/>
  <p:tag name="SLIDEORDER" val="2"/>
  <p:tag name="SLIDEGUID" val="7403F2AF06274FDCBE69012C29731073"/>
  <p:tag name="VALUES" val="Correct|smicln|Incorrect|smicln|Incorrect|smicln|Incorrect|smicln|Incorrect"/>
  <p:tag name="NUMRESPONSES" val="1"/>
  <p:tag name="CHARTLABELS" val="1"/>
  <p:tag name="CHARTCOLORS" val="2"/>
  <p:tag name="QUESTIONALIAS" val="Find the direction in which the maximum rate of change of ƒ at the given point occurs."/>
  <p:tag name="ANSWERSALIAS" val="x|smicln|x|smicln|x|smicln|x|smicln|x"/>
  <p:tag name="PICTURESLIDE" val="True"/>
</p:tagLst>
</file>

<file path=ppt/tags/tag1494.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4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26bd5886e6b4abb9873032971bd08da"/>
  <p:tag name="SLIDEORDER" val="2"/>
  <p:tag name="SLIDEGUID" val="BBF6D4C9E1A84CBD844242D58A66AE3D"/>
  <p:tag name="VALUES" val="Incorrect|smicln|Incorrect|smicln|Incorrect|smicln|Correct|smicln|Incorrect"/>
  <p:tag name="NUMRESPONSES" val="1"/>
  <p:tag name="QUESTIONALIAS" val="Find the absolute minimum value of the function   on the set D. D is the region bounded by the pa..."/>
  <p:tag name="ANSWERSALIAS" val="0|smicln|-34|smicln|-36|smicln|-30|smicln|30"/>
  <p:tag name="CHARTLABELS" val="1"/>
  <p:tag name="CHARTCOLORS" val="2"/>
</p:tagLst>
</file>

<file path=ppt/tags/tag1496.xml><?xml version="1.0" encoding="utf-8"?>
<p:tagLst xmlns:a="http://schemas.openxmlformats.org/drawingml/2006/main" xmlns:r="http://schemas.openxmlformats.org/officeDocument/2006/relationships" xmlns:p="http://schemas.openxmlformats.org/presentationml/2006/main">
  <p:tag name="TEXTLENGTH" val="20"/>
  <p:tag name="FONTSIZE" val="32"/>
  <p:tag name="BULLETTYPE" val="ppBulletArabicPeriod"/>
  <p:tag name="ANSWERTEXT" val="0&#10;-34&#10;-36&#10;-30&#10;30"/>
  <p:tag name="OLDNUMANSWERS" val="5"/>
</p:tagLst>
</file>

<file path=ppt/tags/tag14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3250abb6dc84a99874d8dc4dbfc9cd7"/>
  <p:tag name="SLIDEORDER" val="2"/>
  <p:tag name="SLIDEGUID" val="8D5F82A17771423BA836EB2B1225009C"/>
  <p:tag name="VALUES" val="Incorrect|smicln|Incorrect|smicln|Correct|smicln|Incorrect|smicln|Incorrect"/>
  <p:tag name="NUMRESPONSES" val="1"/>
  <p:tag name="QUESTIONALIAS" val="The radius of a right circular cone is increasing at a rate of 5 in/s while its height is decreas..."/>
  <p:tag name="ANSWERSALIAS" val="x|smicln|x|smicln|x|smicln|x|smicln|x"/>
  <p:tag name="CHARTLABELS" val="1"/>
  <p:tag name="CHARTCOLORS" val="2"/>
</p:tagLst>
</file>

<file path=ppt/tags/tag149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4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a600b51efb34d0184817c032a81b7bc"/>
  <p:tag name="SLIDEORDER" val="2"/>
  <p:tag name="SLIDEGUID" val="A19F1D1A65F54B4DA308C7A8BE1548A4"/>
  <p:tag name="VALUES" val="Correct|smicln|Incorrect|smicln|Incorrect|smicln|Incorrect|smicln|Incorrect"/>
  <p:tag name="NUMRESPONSES" val="1"/>
  <p:tag name="QUESTIONALIAS" val="If  , use the gradient vector   to find the tangent line to the level curve   at the point (10, 2)."/>
  <p:tag name="ANSWERSALIAS" val="x|smicln|x|smicln|x|smicln|x|smicln|x"/>
  <p:tag name="CHARTLABELS" val="1"/>
  <p:tag name="CHARTCOLORS" val="2"/>
</p:tagLst>
</file>

<file path=ppt/tags/tag1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65DCD95951B849F4BA961E2493FD3E87"/>
  <p:tag name="VALUES" val="Incorrect|smicln|Incorrect|smicln|Correct|smicln|Incorrect|smicln|Incorrect"/>
  <p:tag name="QUESTIONALIAS" val="Find the range of the function.  "/>
  <p:tag name="ANSWERSALIAS" val="Choice One|smicln|Choice Two|smicln|Choice Three|smicln|Choice Four|smicln|Choice Five"/>
  <p:tag name="PICTURESLIDE" val="True"/>
</p:tagLst>
</file>

<file path=ppt/tags/tag150.xml><?xml version="1.0" encoding="utf-8"?>
<p:tagLst xmlns:a="http://schemas.openxmlformats.org/drawingml/2006/main" xmlns:r="http://schemas.openxmlformats.org/officeDocument/2006/relationships" xmlns:p="http://schemas.openxmlformats.org/presentationml/2006/main">
  <p:tag name="OLDNUMANSWERS" val="5"/>
  <p:tag name="TEXTLENGTH" val="29"/>
  <p:tag name="FONTSIZE" val="32"/>
  <p:tag name="BULLETTYPE" val="ppBulletArabicPeriod"/>
  <p:tag name="ANSWERTEXT" val="4&#10;10&#10;-4&#10;-10&#10;none of these"/>
</p:tagLst>
</file>

<file path=ppt/tags/tag150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5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d0997c98f6f44888c2bc34c45d39f8f"/>
  <p:tag name="SLIDEORDER" val="2"/>
  <p:tag name="SLIDEGUID" val="CE8EA81E61A642F09C4FC11C752566E1"/>
  <p:tag name="VALUES" val="Incorrect|smicln|Incorrect|smicln|Correct|smicln|Incorrect|smicln|Incorrect"/>
  <p:tag name="NUMRESPONSES" val="1"/>
  <p:tag name="QUESTIONALIAS" val="Find the points on the surface   that are closest to the origin."/>
  <p:tag name="ANSWERSALIAS" val="(0, 0, 7)|smicln|(0, 0, 49)...|smicln|(0, 0, 7) ...|smicln|(0, 0, -49)|smicln|(0, 0, 28)"/>
  <p:tag name="CHARTLABELS" val="1"/>
  <p:tag name="CHARTCOLORS" val="2"/>
</p:tagLst>
</file>

<file path=ppt/tags/tag1502.xml><?xml version="1.0" encoding="utf-8"?>
<p:tagLst xmlns:a="http://schemas.openxmlformats.org/drawingml/2006/main" xmlns:r="http://schemas.openxmlformats.org/officeDocument/2006/relationships" xmlns:p="http://schemas.openxmlformats.org/presentationml/2006/main">
  <p:tag name="TEXTLENGTH" val="80"/>
  <p:tag name="FONTSIZE" val="28"/>
  <p:tag name="BULLETTYPE" val="ppBulletArabicPeriod"/>
  <p:tag name="ANSWERTEXT" val="(0, 0, 7)&#10;(0, 0, 49) (0, 0, -49)&#10;(0, 0, 7) (0, 0, -7)&#10;(0, 0, -49)&#10;(0, 0, 28)"/>
  <p:tag name="OLDNUMANSWERS" val="5"/>
</p:tagLst>
</file>

<file path=ppt/tags/tag15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ea88cc623a411e9aee3461559884fe"/>
  <p:tag name="SLIDEORDER" val="2"/>
  <p:tag name="SLIDEGUID" val="64D64FBA38A743AC9AA08EE31B3D9C55"/>
  <p:tag name="VALUES" val="Correct|smicln|Incorrect|smicln|Incorrect|smicln|Incorrect|smicln|Incorrect"/>
  <p:tag name="NUMRESPONSES" val="1"/>
  <p:tag name="QUESTIONALIAS" val="Use a table of numerical values of f(x, y) for (x, y) near the origin to make a conjecture about ..."/>
  <p:tag name="ANSWERSALIAS" val="-2|smicln|1|smicln|-1|smicln|2|smicln|cannot det..."/>
  <p:tag name="CHARTLABELS" val="1"/>
  <p:tag name="CHARTCOLORS" val="2"/>
</p:tagLst>
</file>

<file path=ppt/tags/tag1504.xml><?xml version="1.0" encoding="utf-8"?>
<p:tagLst xmlns:a="http://schemas.openxmlformats.org/drawingml/2006/main" xmlns:r="http://schemas.openxmlformats.org/officeDocument/2006/relationships" xmlns:p="http://schemas.openxmlformats.org/presentationml/2006/main">
  <p:tag name="TEXTLENGTH" val="67"/>
  <p:tag name="FONTSIZE" val="28"/>
  <p:tag name="BULLETTYPE" val="ppBulletArabicPeriod"/>
  <p:tag name="ANSWERTEXT" val="-2&#10;1&#10;-1&#10;2&#10;cannot determine the value from the given information"/>
  <p:tag name="OLDNUMANSWERS" val="5"/>
</p:tagLst>
</file>

<file path=ppt/tags/tag15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21739c3ba39442796bf149f6d313dad"/>
  <p:tag name="SLIDEORDER" val="2"/>
  <p:tag name="SLIDEGUID" val="DCC6B6C976874094B336184DA961F25D"/>
  <p:tag name="VALUES" val="Incorrect|smicln|Correct|smicln|Incorrect|smicln|Incorrect|smicln|Incorrect"/>
  <p:tag name="NUMRESPONSES" val="1"/>
  <p:tag name="QUESTIONALIAS" val="At what point is the following function a local minimum?"/>
  <p:tag name="ANSWERSALIAS" val="(8, 9)|smicln|(0, 0)|smicln|(9, 0)|smicln|(8, 0)|smicln|(-8, 0)"/>
  <p:tag name="CHARTLABELS" val="1"/>
  <p:tag name="CHARTCOLORS" val="2"/>
</p:tagLst>
</file>

<file path=ppt/tags/tag1506.xml><?xml version="1.0" encoding="utf-8"?>
<p:tagLst xmlns:a="http://schemas.openxmlformats.org/drawingml/2006/main" xmlns:r="http://schemas.openxmlformats.org/officeDocument/2006/relationships" xmlns:p="http://schemas.openxmlformats.org/presentationml/2006/main">
  <p:tag name="TEXTLENGTH" val="39"/>
  <p:tag name="FONTSIZE" val="32"/>
  <p:tag name="BULLETTYPE" val="ppBulletArabicPeriod"/>
  <p:tag name="ANSWERTEXT" val="(8, 9)&#10;(0, 0)&#10;(9, 0)&#10;(8, 0)&#10;(-8, 0)"/>
  <p:tag name="OLDNUMANSWERS" val="5"/>
</p:tagLst>
</file>

<file path=ppt/tags/tag15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e6b7dcfd1814f7d82b6c001bce16890"/>
  <p:tag name="SLIDEORDER" val="2"/>
  <p:tag name="SLIDEGUID" val="4615F781B8D44A3A90A548A207FE6556"/>
  <p:tag name="VALUES" val="Incorrect|smicln|Incorrect|smicln|Incorrect|smicln|Correct|smicln|Incorrect"/>
  <p:tag name="NUMRESPONSES" val="1"/>
  <p:tag name="QUESTIONALIAS" val="Find the critical points of the function."/>
  <p:tag name="ANSWERSALIAS" val="(-4, 0), (...|smicln|(4, 0), (-...|smicln|(4, 0), (6...|smicln|(4, 0), (-...|smicln|(1, 0), (6..."/>
  <p:tag name="CHARTLABELS" val="1"/>
  <p:tag name="CHARTCOLORS" val="2"/>
</p:tagLst>
</file>

<file path=ppt/tags/tag1508.xml><?xml version="1.0" encoding="utf-8"?>
<p:tagLst xmlns:a="http://schemas.openxmlformats.org/drawingml/2006/main" xmlns:r="http://schemas.openxmlformats.org/officeDocument/2006/relationships" xmlns:p="http://schemas.openxmlformats.org/presentationml/2006/main">
  <p:tag name="TEXTLENGTH" val="113"/>
  <p:tag name="FONTSIZE" val="28"/>
  <p:tag name="BULLETTYPE" val="ppBulletArabicPeriod"/>
  <p:tag name="ANSWERTEXT" val="(-4, 0), (-6,0), (-2, 0)&#10;(4, 0), (-6,0)&#10;(4, 0), (6, 0), (2, 0)&#10;(4, 0), (-6, 0), (2, 0)&#10;(1, 0), (6, 0), (0, 0)"/>
  <p:tag name="OLDNUMANSWERS" val="5"/>
</p:tagLst>
</file>

<file path=ppt/tags/tag15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b24dc55d2604694950718931d7c1e1e"/>
  <p:tag name="SLIDEORDER" val="2"/>
  <p:tag name="SLIDEGUID" val="8BDCFA520BAE44FE8731E72E51C3D941"/>
  <p:tag name="VALUES" val="Incorrect|smicln|Correct|smicln|Incorrect|smicln|Incorrect|smicln|Incorrect"/>
  <p:tag name="NUMRESPONSES" val="1"/>
  <p:tag name="QUESTIONALIAS" val="Find the dimensions of the rectangular box with largest volume if the total surface area is given..."/>
  <p:tag name="ANSWERSALIAS" val="28 cm, 1.7...|smicln|7 cm, 7 cm...|smicln|294 cm, 7 ...|smicln|14 cm, 14 ...|smicln|714 cm, 14..."/>
  <p:tag name="CHARTLABELS" val="1"/>
  <p:tag name="CHARTCOLORS" val="2"/>
</p:tagLst>
</file>

<file path=ppt/tags/tag1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dab4585661f4455a8d8e10e30143256"/>
  <p:tag name="SLIDEORDER" val="2"/>
  <p:tag name="SLIDEGUID" val="613744E1C8394FA89F49DB2237273E8B"/>
  <p:tag name="VALUES" val="Incorrect|smicln|Incorrect|smicln|Incorrect|smicln|Correct|smicln|Incorrect"/>
  <p:tag name="NUMRESPONSES" val="1"/>
  <p:tag name="QUESTIONALIAS" val="If , find the domain of ."/>
  <p:tag name="ANSWERSALIAS" val="x|smicln|x|smicln|x|smicln|x|smicln|x"/>
  <p:tag name="CHARTLABELS" val="1"/>
  <p:tag name="CHARTCOLORS" val="2"/>
</p:tagLst>
</file>

<file path=ppt/tags/tag1510.xml><?xml version="1.0" encoding="utf-8"?>
<p:tagLst xmlns:a="http://schemas.openxmlformats.org/drawingml/2006/main" xmlns:r="http://schemas.openxmlformats.org/officeDocument/2006/relationships" xmlns:p="http://schemas.openxmlformats.org/presentationml/2006/main">
  <p:tag name="TEXTLENGTH" val="107"/>
  <p:tag name="FONTSIZE" val="26"/>
  <p:tag name="BULLETTYPE" val="ppBulletArabicPeriod"/>
  <p:tag name="ANSWERTEXT" val="28 cm, 1.75 cm, 1.75 cm&#10;7 cm, 7 cm, 7 cm&#10;294 cm, 7 cm, 7 cm&#10;14 cm, 14 cm, 3.5 cm&#10;714 cm, 14 cm, 1.75 cm"/>
  <p:tag name="OLDNUMANSWERS" val="5"/>
</p:tagLst>
</file>

<file path=ppt/tags/tag15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c03864662cd4915acdcd182c34f68d4"/>
  <p:tag name="SLIDEORDER" val="2"/>
  <p:tag name="SLIDEGUID" val="83EDAED44FD448A39E7AA482D0153165"/>
  <p:tag name="VALUES" val="Incorrect|smicln|Correct|smicln|Incorrect|smicln|Incorrect|smicln|Incorrect"/>
  <p:tag name="NUMRESPONSES" val="1"/>
  <p:tag name="QUESTIONALIAS" val="Find the dimensions of a rectangular box of maximum volume such that the sum of the lengths of it..."/>
  <p:tag name="ANSWERSALIAS" val="4, 8, 16|smicln|8, 8, 8|smicln|8, 96, 8|smicln|32, 32, 32|smicln|32, 8, 16"/>
  <p:tag name="CHARTLABELS" val="1"/>
  <p:tag name="CHARTCOLORS" val="2"/>
</p:tagLst>
</file>

<file path=ppt/tags/tag1512.xml><?xml version="1.0" encoding="utf-8"?>
<p:tagLst xmlns:a="http://schemas.openxmlformats.org/drawingml/2006/main" xmlns:r="http://schemas.openxmlformats.org/officeDocument/2006/relationships" xmlns:p="http://schemas.openxmlformats.org/presentationml/2006/main">
  <p:tag name="TEXTLENGTH" val="50"/>
  <p:tag name="FONTSIZE" val="32"/>
  <p:tag name="BULLETTYPE" val="ppBulletArabicPeriod"/>
  <p:tag name="ANSWERTEXT" val="4, 8, 16&#10;8, 8, 8&#10;8, 96, 8&#10;32, 32, 32&#10;32, 8, 16"/>
  <p:tag name="OLDNUMANSWERS" val="5"/>
</p:tagLst>
</file>

<file path=ppt/tags/tag15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583e91904aa4c49838ce581e1667467"/>
  <p:tag name="SLIDEORDER" val="2"/>
  <p:tag name="SLIDEGUID" val="8CAEE5DF5C364CFCA9A040E53C0A3D3B"/>
  <p:tag name="VALUES" val="Incorrect|smicln|Correct|smicln|Incorrect|smicln|Incorrect|smicln|Incorrect"/>
  <p:tag name="NUMRESPONSES" val="1"/>
  <p:tag name="CHARTLABELS" val="1"/>
  <p:tag name="CHARTCOLORS" val="2"/>
  <p:tag name="QUESTIONALIAS" val="Use Lagrange multipliers to find the shortest distance from the point (8, 10, 8) to the plane    8 x + 10 y + 4 z = 16."/>
  <p:tag name="ANSWERSALIAS" val=" D =|smicln| D =|smicln| D = 19|smicln| D = 180|smicln| D = 18"/>
</p:tagLst>
</file>

<file path=ppt/tags/tag1514.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 D =&#10; D =&#10; D = 19&#10; D = 180&#10; D = 18"/>
  <p:tag name="OLDNUMANSWERS" val="5"/>
</p:tagLst>
</file>

<file path=ppt/tags/tag15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e20b6f8b045477fb527e10b3cf1e375"/>
  <p:tag name="SLIDEORDER" val="2"/>
  <p:tag name="SLIDEGUID" val="DD993B463D254CB79A0A498FC07BEB88"/>
  <p:tag name="VALUES" val="Incorrect|smicln|Incorrect|smicln|Incorrect|smicln|Correct|smicln|Incorrect"/>
  <p:tag name="NUMRESPONSES" val="1"/>
  <p:tag name="CHARTLABELS" val="1"/>
  <p:tag name="CHARTCOLORS" val="2"/>
  <p:tag name="QUESTIONALIAS" val="Use Lagrange multipliers to find three positive numbers whose sum is 279 and whose product is a maximum. "/>
  <p:tag name="ANSWERSALIAS" val=" x = 103, y = 93, z = 83|smicln| x = 123, y = 73, z = 83|smicln| x = 93, y = z = - 93|smicln| x = y = z = 93|smicln| x = 92, y = 93, z = 94"/>
</p:tagLst>
</file>

<file path=ppt/tags/tag1516.xml><?xml version="1.0" encoding="utf-8"?>
<p:tagLst xmlns:a="http://schemas.openxmlformats.org/drawingml/2006/main" xmlns:r="http://schemas.openxmlformats.org/officeDocument/2006/relationships" xmlns:p="http://schemas.openxmlformats.org/presentationml/2006/main">
  <p:tag name="TEXTLENGTH" val="115"/>
  <p:tag name="FONTSIZE" val="26"/>
  <p:tag name="BULLETTYPE" val="ppBulletArabicPeriod"/>
  <p:tag name="ANSWERTEXT" val=" x = 103, y = 93, z = 83&#10; x = 123, y = 73, z = 83&#10; x = 93, y = z = - 93&#10; x = y = z = 93&#10; x = 92, y = 93, z = 94"/>
  <p:tag name="OLDNUMANSWERS" val="5"/>
</p:tagLst>
</file>

<file path=ppt/tags/tag15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a608548a13542a2a540c62d8f7eea70"/>
  <p:tag name="SLIDEORDER" val="2"/>
  <p:tag name="SLIDEGUID" val="8C715A764618495791BC72C6102C8C30"/>
  <p:tag name="VALUES" val="Correct|smicln|Incorrect|smicln|Incorrect|smicln|Incorrect|smicln|Incorrect"/>
  <p:tag name="NUMRESPONSES" val="1"/>
  <p:tag name="QUESTIONALIAS" val="Find the limit."/>
  <p:tag name="ANSWERSALIAS" val="-1,280|smicln|1,024|smicln|3,328|smicln|-2,304|smicln|-2,256"/>
  <p:tag name="CHARTLABELS" val="1"/>
  <p:tag name="CHARTCOLORS" val="2"/>
</p:tagLst>
</file>

<file path=ppt/tags/tag1518.xml><?xml version="1.0" encoding="utf-8"?>
<p:tagLst xmlns:a="http://schemas.openxmlformats.org/drawingml/2006/main" xmlns:r="http://schemas.openxmlformats.org/officeDocument/2006/relationships" xmlns:p="http://schemas.openxmlformats.org/presentationml/2006/main">
  <p:tag name="TEXTLENGTH" val="36"/>
  <p:tag name="FONTSIZE" val="32"/>
  <p:tag name="BULLETTYPE" val="ppBulletArabicPeriod"/>
  <p:tag name="ANSWERTEXT" val="-1,280&#10;1,024&#10;3,328&#10;-2,304&#10;-2,256"/>
  <p:tag name="OLDNUMANSWERS" val="5"/>
</p:tagLst>
</file>

<file path=ppt/tags/tag15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b2dc0eef1c64fb89d7bdfaa662cf0de"/>
  <p:tag name="SLIDEORDER" val="2"/>
  <p:tag name="SLIDEGUID" val="49A1AFC8467D47569A840A8933B55657"/>
  <p:tag name="VALUES" val="Correct|smicln|Incorrect|smicln|Incorrect|smicln|Incorrect|smicln|Incorrect"/>
  <p:tag name="NUMRESPONSES" val="1"/>
  <p:tag name="CHARTLABELS" val="1"/>
  <p:tag name="CHARTCOLORS" val="2"/>
  <p:tag name="QUESTIONALIAS" val="Find the direction in which the maximum rate of change of ƒ at the given point occurs."/>
  <p:tag name="ANSWERSALIAS" val="x|smicln|x|smicln|x|smicln|x|smicln|x"/>
  <p:tag name="PICTURESLIDE" val="True"/>
</p:tagLst>
</file>

<file path=ppt/tags/tag15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520.xml><?xml version="1.0" encoding="utf-8"?>
<p:tagLst xmlns:a="http://schemas.openxmlformats.org/drawingml/2006/main" xmlns:r="http://schemas.openxmlformats.org/officeDocument/2006/relationships" xmlns:p="http://schemas.openxmlformats.org/presentationml/2006/main">
  <p:tag name="TEXTLENGTH" val="13"/>
  <p:tag name="FONTSIZE" val="6"/>
  <p:tag name="BULLETTYPE" val="ppBulletArabicPeriod"/>
  <p:tag name="ANSWERTEXT" val="x&#10;x&#10;x&#10;x&#10;x"/>
  <p:tag name="OLDNUMANSWERS" val="5"/>
</p:tagLst>
</file>

<file path=ppt/tags/tag15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2fead73c3c746a9b4a6479751c1e3b3"/>
  <p:tag name="SLIDEORDER" val="2"/>
  <p:tag name="SLIDEGUID" val="6B8812717F9E4FEFB66506E3AA4506E7"/>
  <p:tag name="VALUES" val="Incorrect|smicln|Incorrect|smicln|Incorrect|smicln|Correct|smicln|Incorrect"/>
  <p:tag name="NUMRESPONSES" val="1"/>
  <p:tag name="CHARTLABELS" val="1"/>
  <p:tag name="CHARTCOLORS" val="2"/>
  <p:tag name="QUESTIONALIAS" val="A boundary stripe 2 in. wide is painted around a rectangle whose dimensions are 100 ft by 240 ft. Use differentials to approximate the number of square feet of paint in the stripe."/>
  <p:tag name="ANSWERSALIAS" val="x|smicln|x|smicln|x|smicln|x|smicln|x"/>
  <p:tag name="PICTURESLIDE" val="True"/>
</p:tagLst>
</file>

<file path=ppt/tags/tag152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5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4bb6cd5b93f41d7a1610187dc407e82"/>
  <p:tag name="SLIDEORDER" val="2"/>
  <p:tag name="SLIDEGUID" val="89C1076BF20A431B954C870293D679F0"/>
  <p:tag name="VALUES" val="Incorrect|smicln|Incorrect|smicln|Correct|smicln|Incorrect|smicln|Incorrect"/>
  <p:tag name="NUMRESPONSES" val="1"/>
  <p:tag name="QUESTIONALIAS" val="Find the absolute minimum value of the function f on the set D. D is the region bounded by the pa..."/>
  <p:tag name="ANSWERSALIAS" val="-76|smicln|-75|smicln|-71|smicln|0|smicln|4"/>
  <p:tag name="CHARTLABELS" val="1"/>
  <p:tag name="CHARTCOLORS" val="2"/>
</p:tagLst>
</file>

<file path=ppt/tags/tag1524.xml><?xml version="1.0" encoding="utf-8"?>
<p:tagLst xmlns:a="http://schemas.openxmlformats.org/drawingml/2006/main" xmlns:r="http://schemas.openxmlformats.org/officeDocument/2006/relationships" xmlns:p="http://schemas.openxmlformats.org/presentationml/2006/main">
  <p:tag name="TEXTLENGTH" val="19"/>
  <p:tag name="FONTSIZE" val="28"/>
  <p:tag name="BULLETTYPE" val="ppBulletArabicPeriod"/>
  <p:tag name="ANSWERTEXT" val="-76&#10;-75&#10;-71&#10;0&#10;4"/>
  <p:tag name="OLDNUMANSWERS" val="5"/>
</p:tagLst>
</file>

<file path=ppt/tags/tag15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4150c8abed340a1931d5ca93f91e50b"/>
  <p:tag name="SLIDEORDER" val="2"/>
  <p:tag name="SLIDEGUID" val="E6D0CC75789D4CECA643BA5FBD007233"/>
  <p:tag name="VALUES" val="Correct|smicln|Incorrect|smicln|Incorrect|smicln|Incorrect|smicln|Incorrect"/>
  <p:tag name="NUMRESPONSES" val="1"/>
  <p:tag name="QUESTIONALIAS" val="Use Lagrange multipliers to find the maximum value of the function subject to the given constrain..."/>
  <p:tag name="ANSWERSALIAS" val="x|smicln|x|smicln|x|smicln|x|smicln|x"/>
  <p:tag name="CHARTLABELS" val="1"/>
  <p:tag name="CHARTCOLORS" val="2"/>
</p:tagLst>
</file>

<file path=ppt/tags/tag152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5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2ED72A5133E54409A5A8E9221D85C4C7"/>
  <p:tag name="QUESTIONID" val="1a7edaac096d43a7b0fe602da27d21b4"/>
  <p:tag name="VALUES" val="Incorrect|smicln|Incorrect|smicln|Correct|smicln|Incorrect|smicln|Incorrect"/>
  <p:tag name="NUMRESPONSES" val="1"/>
  <p:tag name="QUESTIONALIAS" val="Estimate the volume of the solid that lies above the square   and below the elliptic paraboloid  ..."/>
  <p:tag name="ANSWERSALIAS" val="836|smicln|778|smicln|768|smicln|192|smicln|762"/>
  <p:tag name="CHARTLABELS" val="1"/>
  <p:tag name="CHARTCOLORS" val="2"/>
</p:tagLst>
</file>

<file path=ppt/tags/tag1528.xml><?xml version="1.0" encoding="utf-8"?>
<p:tagLst xmlns:a="http://schemas.openxmlformats.org/drawingml/2006/main" xmlns:r="http://schemas.openxmlformats.org/officeDocument/2006/relationships" xmlns:p="http://schemas.openxmlformats.org/presentationml/2006/main">
  <p:tag name="OLDNUMANSWERS" val="5"/>
  <p:tag name="TEXTLENGTH" val="23"/>
  <p:tag name="FONTSIZE" val="28"/>
  <p:tag name="BULLETTYPE" val="ppBulletArabicPeriod"/>
  <p:tag name="ANSWERTEXT" val="836&#10;778&#10;768&#10;192&#10;762"/>
</p:tagLst>
</file>

<file path=ppt/tags/tag15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5d4be8a3475460697b2531dc094d2aa"/>
  <p:tag name="SLIDEORDER" val="2"/>
  <p:tag name="SLIDEGUID" val="A0E931CF2C8445DD81D7209F8F4CE022"/>
  <p:tag name="VALUES" val="Incorrect|smicln|Incorrect|smicln|Correct|smicln|Incorrect|smicln|Incorrect"/>
  <p:tag name="NUMRESPONSES" val="1"/>
  <p:tag name="QUESTIONALIAS" val="Evaluate the double integral by first identifying it as the volume of a solid."/>
  <p:tag name="ANSWERSALIAS" val="200|smicln|-300|smicln|100|smicln|-100|smicln|-200"/>
  <p:tag name="CHARTLABELS" val="1"/>
  <p:tag name="CHARTCOLORS" val="2"/>
</p:tagLst>
</file>

<file path=ppt/tags/tag1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c8567ed71c247b5bf6f1926612482af"/>
  <p:tag name="SLIDEORDER" val="2"/>
  <p:tag name="SLIDEGUID" val="BC8C7D53D46C4FA8B3DB39EBE104462D"/>
  <p:tag name="VALUES" val="Incorrect|smicln|Incorrect|smicln|Correct|smicln|Incorrect|smicln|Incorrect"/>
  <p:tag name="NUMRESPONSES" val="1"/>
  <p:tag name="CHARTLABELS" val="1"/>
  <p:tag name="CHARTCOLORS" val="2"/>
  <p:tag name="QUESTIONALIAS" val="Find an equation of the tangent line to the curve                       at the point (2, 1). "/>
  <p:tag name="ANSWERSALIAS" val=" y =  8x + 13|smicln| y = -9x - 13|smicln| y = 7x - 13|smicln| y = -7x + 13|smicln| y = 7x - 15"/>
</p:tagLst>
</file>

<file path=ppt/tags/tag1530.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32"/>
  <p:tag name="BULLETTYPE" val="ppBulletArabicPeriod"/>
  <p:tag name="ANSWERTEXT" val="200&#10;-300&#10;100&#10;-100&#10;-200"/>
</p:tagLst>
</file>

<file path=ppt/tags/tag15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1359d61dd0240049f4488b8d9168de5"/>
  <p:tag name="SLIDEORDER" val="2"/>
  <p:tag name="SLIDEGUID" val="54E4C18B5DB94EE282D202B0403A5D02"/>
  <p:tag name="VALUES" val="Incorrect|smicln|Incorrect|smicln|Correct|smicln|Incorrect|smicln|Incorrect"/>
  <p:tag name="NUMRESPONSES" val="1"/>
  <p:tag name="QUESTIONALIAS" val="Calculate the double integral."/>
  <p:tag name="ANSWERSALIAS" val="409.6|smicln|273.07|smicln|819.2|smicln|204.8|smicln|212.8"/>
  <p:tag name="CHARTLABELS" val="1"/>
  <p:tag name="CHARTCOLORS" val="2"/>
</p:tagLst>
</file>

<file path=ppt/tags/tag1532.xml><?xml version="1.0" encoding="utf-8"?>
<p:tagLst xmlns:a="http://schemas.openxmlformats.org/drawingml/2006/main" xmlns:r="http://schemas.openxmlformats.org/officeDocument/2006/relationships" xmlns:p="http://schemas.openxmlformats.org/presentationml/2006/main">
  <p:tag name="OLDNUMANSWERS" val="5"/>
  <p:tag name="TEXTLENGTH" val="34"/>
  <p:tag name="FONTSIZE" val="32"/>
  <p:tag name="BULLETTYPE" val="ppBulletArabicPeriod"/>
  <p:tag name="ANSWERTEXT" val="409.6&#10;273.07&#10;819.2&#10;204.8&#10;212.8"/>
</p:tagLst>
</file>

<file path=ppt/tags/tag15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59c2dccc8545eebb6296b502729587"/>
  <p:tag name="SLIDEORDER" val="2"/>
  <p:tag name="SLIDEGUID" val="2EADF8A23D2B424AAA76D767B50CEC36"/>
  <p:tag name="VALUES" val="Incorrect|smicln|Incorrect|smicln|Correct|smicln|Incorrect|smicln|Incorrect"/>
  <p:tag name="NUMRESPONSES" val="1"/>
  <p:tag name="CHARTLABELS" val="1"/>
  <p:tag name="CHARTCOLORS" val="2"/>
  <p:tag name="QUESTIONALIAS" val="Find the volume of the solid bounded by the surface   and the planes x = 3, y = 4 and coordinate planes."/>
  <p:tag name="ANSWERSALIAS" val=" V = 384|smicln| V = 768|smicln| V = 192|smicln| V = 576|smicln| V = 256"/>
</p:tagLst>
</file>

<file path=ppt/tags/tag1534.xml><?xml version="1.0" encoding="utf-8"?>
<p:tagLst xmlns:a="http://schemas.openxmlformats.org/drawingml/2006/main" xmlns:r="http://schemas.openxmlformats.org/officeDocument/2006/relationships" xmlns:p="http://schemas.openxmlformats.org/presentationml/2006/main">
  <p:tag name="OLDNUMANSWERS" val="5"/>
  <p:tag name="TEXTLENGTH" val="48"/>
  <p:tag name="FONTSIZE" val="32"/>
  <p:tag name="BULLETTYPE" val="ppBulletArabicPeriod"/>
  <p:tag name="ANSWERTEXT" val=" V = 384&#10; V = 768&#10; V = 192&#10; V = 576&#10; V = 256"/>
</p:tagLst>
</file>

<file path=ppt/tags/tag15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75ce122666a44e7b176a8ecfd7712d2"/>
  <p:tag name="SLIDEORDER" val="2"/>
  <p:tag name="SLIDEGUID" val="18511692EC834F21A21D7911B55E3CCC"/>
  <p:tag name="VALUES" val="Incorrect|smicln|Correct|smicln|Incorrect|smicln|Incorrect|smicln|Incorrect"/>
  <p:tag name="NUMRESPONSES" val="1"/>
  <p:tag name="CHARTLABELS" val="1"/>
  <p:tag name="CHARTCOLORS" val="2"/>
  <p:tag name="QUESTIONALIAS" val="Evaluate the iterated integral."/>
  <p:tag name="ANSWERSALIAS" val="18.1|smicln|8|smicln|5|smicln|10|smicln|10.3"/>
</p:tagLst>
</file>

<file path=ppt/tags/tag1536.xml><?xml version="1.0" encoding="utf-8"?>
<p:tagLst xmlns:a="http://schemas.openxmlformats.org/drawingml/2006/main" xmlns:r="http://schemas.openxmlformats.org/officeDocument/2006/relationships" xmlns:p="http://schemas.openxmlformats.org/presentationml/2006/main">
  <p:tag name="OLDNUMANSWERS" val="5"/>
  <p:tag name="TEXTLENGTH" val="20"/>
  <p:tag name="FONTSIZE" val="32"/>
  <p:tag name="BULLETTYPE" val="ppBulletArabicPeriod"/>
  <p:tag name="ANSWERTEXT" val="18.1&#10;8&#10;5&#10;10&#10;10.3"/>
</p:tagLst>
</file>

<file path=ppt/tags/tag15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d85a335c74948fb8af284afc1b53b05"/>
  <p:tag name="SLIDEORDER" val="2"/>
  <p:tag name="SLIDEGUID" val="FA1663AA84BF432DA05944B229DD1FC4"/>
  <p:tag name="VALUES" val="Incorrect|smicln|Correct|smicln|Incorrect|smicln|Incorrect|smicln|Incorrect"/>
  <p:tag name="NUMRESPONSES" val="1"/>
  <p:tag name="CHARTLABELS" val="1"/>
  <p:tag name="CHARTCOLORS" val="2"/>
  <p:tag name="QUESTIONALIAS" val="Find the volume under                     and above the region bounded by y = x2 and x = y2."/>
  <p:tag name="ANSWERSALIAS" val="x|smicln|x|smicln|x|smicln|x|smicln|x"/>
  <p:tag name="PICTURESLIDE" val="True"/>
</p:tagLst>
</file>

<file path=ppt/tags/tag1538.xml><?xml version="1.0" encoding="utf-8"?>
<p:tagLst xmlns:a="http://schemas.openxmlformats.org/drawingml/2006/main" xmlns:r="http://schemas.openxmlformats.org/officeDocument/2006/relationships" xmlns:p="http://schemas.openxmlformats.org/presentationml/2006/main">
  <p:tag name="TEXTLENGTH" val="13"/>
  <p:tag name="FONTSIZE" val="4"/>
  <p:tag name="BULLETTYPE" val="ppBulletArabicPeriod"/>
  <p:tag name="ANSWERTEXT" val="x&#10;x&#10;x&#10;x&#10;x"/>
  <p:tag name="OLDNUMANSWERS" val="5"/>
</p:tagLst>
</file>

<file path=ppt/tags/tag153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6bfa72a31aaa4154bf11bce1654c82d3"/>
  <p:tag name="SLIDEORDER" val="2"/>
  <p:tag name="SLIDEGUID" val="FB7363D5918A45959B4B38CF5D1EBB21"/>
  <p:tag name="VALUES" val="Incorrect|smicln|Correct|smicln|Incorrect"/>
  <p:tag name="NUMRESPONSES" val="1"/>
  <p:tag name="CHARTLABELS" val="1"/>
  <p:tag name="CHARTCOLORS" val="2"/>
  <p:tag name="QUESTIONALIAS" val="For which of the following regions would you use rectangular coordinates?"/>
  <p:tag name="ANSWERSALIAS" val="x|smicln|x|smicln|x"/>
  <p:tag name="PICTURESLIDE" val="True"/>
</p:tagLst>
</file>

<file path=ppt/tags/tag154.xml><?xml version="1.0" encoding="utf-8"?>
<p:tagLst xmlns:a="http://schemas.openxmlformats.org/drawingml/2006/main" xmlns:r="http://schemas.openxmlformats.org/officeDocument/2006/relationships" xmlns:p="http://schemas.openxmlformats.org/presentationml/2006/main">
  <p:tag name="OLDNUMANSWERS" val="5"/>
  <p:tag name="TEXTLENGTH" val="71"/>
  <p:tag name="FONTSIZE" val="32"/>
  <p:tag name="BULLETTYPE" val="ppBulletArabicPeriod"/>
  <p:tag name="ANSWERTEXT" val=" y =  8x + 13&#10; y = -9x - 13&#10; y = 7x - 13&#10; y = -7x + 13&#10; y = 7x - 15"/>
</p:tagLst>
</file>

<file path=ppt/tags/tag1540.xml><?xml version="1.0" encoding="utf-8"?>
<p:tagLst xmlns:a="http://schemas.openxmlformats.org/drawingml/2006/main" xmlns:r="http://schemas.openxmlformats.org/officeDocument/2006/relationships" xmlns:p="http://schemas.openxmlformats.org/presentationml/2006/main">
  <p:tag name="OLDNUMANSWERS" val="3"/>
  <p:tag name="TEXTLENGTH" val="7"/>
  <p:tag name="FONTSIZE" val="4"/>
  <p:tag name="BULLETTYPE" val="ppBulletArabicPeriod"/>
  <p:tag name="ANSWERTEXT" val="x&#10;x&#10;x"/>
</p:tagLst>
</file>

<file path=ppt/tags/tag15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de8f57b15174718933b14f7568c5abf"/>
  <p:tag name="SLIDEORDER" val="2"/>
  <p:tag name="SLIDEGUID" val="98EB7D239024485E85F863299B20D2B2"/>
  <p:tag name="VALUES" val="Correct|smicln|Incorrect|smicln|Incorrect|smicln|Incorrect|smicln|Incorrect"/>
  <p:tag name="NUMRESPONSES" val="1"/>
  <p:tag name="CHARTLABELS" val="1"/>
  <p:tag name="CHARTCOLORS" val="2"/>
  <p:tag name="QUESTIONALIAS" val="Use polar coordinates to find the volume of the solid under the paraboloid                                and above the disk                         ."/>
  <p:tag name="ANSWERSALIAS" val="x|smicln|x|smicln|x|smicln|x|smicln|x"/>
  <p:tag name="PICTURESLIDE" val="True"/>
</p:tagLst>
</file>

<file path=ppt/tags/tag154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5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3c5aba9da334e37ab948f0d1468a0d0"/>
  <p:tag name="SLIDEORDER" val="2"/>
  <p:tag name="SLIDEGUID" val="A80AE17A435240C9886644FC973B230B"/>
  <p:tag name="VALUES" val="Incorrect|smicln|Incorrect|smicln|Incorrect|smicln|Incorrect|smicln|Correct"/>
  <p:tag name="NUMRESPONSES" val="1"/>
  <p:tag name="CHARTLABELS" val="1"/>
  <p:tag name="CHARTCOLORS" val="2"/>
  <p:tag name="QUESTIONALIAS" val="Use polar coordinates to find the volume of the solid bounded by the paraboloid                         and the plane z = 1."/>
  <p:tag name="ANSWERSALIAS" val="x|smicln|x|smicln|x|smicln|x|smicln|x"/>
  <p:tag name="PICTURESLIDE" val="True"/>
</p:tagLst>
</file>

<file path=ppt/tags/tag154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5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01878e470ca42388a0ef65ef5a18074"/>
  <p:tag name="SLIDEORDER" val="2"/>
  <p:tag name="SLIDEGUID" val="C834F935BCCE45DB9F339488DE084274"/>
  <p:tag name="VALUES" val="Correct|smicln|Incorrect|smicln|Incorrect|smicln|Incorrect|smicln|Incorrect"/>
  <p:tag name="NUMRESPONSES" val="1"/>
  <p:tag name="CHARTLABELS" val="1"/>
  <p:tag name="CHARTCOLORS" val="2"/>
  <p:tag name="QUESTIONALIAS" val="Evaluate the iterated integral by converting to polar coordinates."/>
  <p:tag name="ANSWERSALIAS" val="20.11|smicln|28.67|smicln|11.03|smicln|10.52|smicln|19.65"/>
</p:tagLst>
</file>

<file path=ppt/tags/tag1546.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20.11&#10;28.67&#10;11.03&#10;10.52&#10;19.65"/>
</p:tagLst>
</file>

<file path=ppt/tags/tag15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9b58f2071a9489a99aabadfefb96870"/>
  <p:tag name="SLIDEORDER" val="2"/>
  <p:tag name="SLIDEGUID" val="51441885183F4D6FA2543D5E44D9E6E5"/>
  <p:tag name="VALUES" val="Correct|smicln|Incorrect|smicln|Incorrect|smicln|Incorrect|smicln|Incorrect"/>
  <p:tag name="NUMRESPONSES" val="1"/>
  <p:tag name="CHARTLABELS" val="1"/>
  <p:tag name="CHARTCOLORS" val="2"/>
  <p:tag name="QUESTIONALIAS" val="A swimming pool is circular with a 20-ft diameter. The depth is constant along east-west lines and increases linearly from 4 ft at the south end to 9 ft at the north end. Find the volume of water in the pool."/>
  <p:tag name="ANSWERSALIAS" val="x|smicln|x|smicln|x|smicln|x|smicln|x"/>
  <p:tag name="PICTURESLIDE" val="True"/>
</p:tagLst>
</file>

<file path=ppt/tags/tag154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5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7a3686747ba4fd694af47cc106e9ed4"/>
  <p:tag name="SLIDEORDER" val="2"/>
  <p:tag name="SLIDEGUID" val="90DAF30AD759410D9512D6D08FC54106"/>
  <p:tag name="VALUES" val="Incorrect|smicln|Correct|smicln|Incorrect|smicln|Incorrect|smicln|Incorrect"/>
  <p:tag name="NUMRESPONSES" val="1"/>
  <p:tag name="QUESTIONALIAS" val="Find the center of mass of a lamina in the shape of an isosceles right triangle with equal sides ..."/>
  <p:tag name="ANSWERSALIAS" val="(5, 3)|smicln|(2, 2)|smicln|(2, 4)|smicln|(3, 3)|smicln|none of these"/>
  <p:tag name="CHARTLABELS" val="1"/>
  <p:tag name="CHARTCOLORS" val="2"/>
</p:tagLst>
</file>

<file path=ppt/tags/tag1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311df0d4b0d41e687d0c86baffaf1d2"/>
  <p:tag name="SLIDEORDER" val="2"/>
  <p:tag name="SLIDEGUID" val="4CA8C107080E422DB6658A74627848D9"/>
  <p:tag name="VALUES" val="Incorrect|smicln|Incorrect|smicln|Correct|smicln|Incorrect|smicln|Incorrect"/>
  <p:tag name="NUMRESPONSES" val="1"/>
  <p:tag name="QUESTIONALIAS" val="The cost (in dollars) of producing x units of a certain commodity is . Find the instantaneous rat..."/>
  <p:tag name="ANSWERSALIAS" val="26.06|smicln|20.06|smicln|21.06|smicln|18.06|smicln|31.06"/>
  <p:tag name="CHARTLABELS" val="1"/>
  <p:tag name="CHARTCOLORS" val="2"/>
</p:tagLst>
</file>

<file path=ppt/tags/tag1550.xml><?xml version="1.0" encoding="utf-8"?>
<p:tagLst xmlns:a="http://schemas.openxmlformats.org/drawingml/2006/main" xmlns:r="http://schemas.openxmlformats.org/officeDocument/2006/relationships" xmlns:p="http://schemas.openxmlformats.org/presentationml/2006/main">
  <p:tag name="OLDNUMANSWERS" val="5"/>
  <p:tag name="TEXTLENGTH" val="45"/>
  <p:tag name="FONTSIZE" val="32"/>
  <p:tag name="BULLETTYPE" val="ppBulletArabicPeriod"/>
  <p:tag name="ANSWERTEXT" val="(5, 3)&#10;(2, 2)&#10;(2, 4)&#10;(3, 3)&#10;none of these"/>
</p:tagLst>
</file>

<file path=ppt/tags/tag15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516bf7593c0491884fe1ae7e869d5d7"/>
  <p:tag name="SLIDEORDER" val="2"/>
  <p:tag name="SLIDEGUID" val="8017CE21D8BD44B09F38564AC844675D"/>
  <p:tag name="VALUES" val="Correct|smicln|Incorrect|smicln|Incorrect|smicln|Incorrect|smicln|Incorrect"/>
  <p:tag name="NUMRESPONSES" val="1"/>
  <p:tag name="CHARTLABELS" val="1"/>
  <p:tag name="CHARTCOLORS" val="2"/>
  <p:tag name="QUESTIONALIAS" val="Find the area of the surface. The part of the surface                             that lies above the triangle with vertices ( 0, 0 ),  ( 2, 2 ), and ( 0, 2 )."/>
  <p:tag name="ANSWERSALIAS" val="x|smicln|x|smicln|x|smicln|x|smicln|x"/>
  <p:tag name="PICTURESLIDE" val="True"/>
</p:tagLst>
</file>

<file path=ppt/tags/tag155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5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efcd3ea1b91476cbb3c86606bee3c37"/>
  <p:tag name="SLIDEORDER" val="2"/>
  <p:tag name="SLIDEGUID" val="A9C49C5B0B6D48B999B22938946E1D50"/>
  <p:tag name="VALUES" val="Incorrect|smicln|Incorrect|smicln|Correct|smicln|Incorrect|smicln|Incorrect"/>
  <p:tag name="NUMRESPONSES" val="1"/>
  <p:tag name="CHARTLABELS" val="1"/>
  <p:tag name="CHARTCOLORS" val="2"/>
  <p:tag name="QUESTIONALIAS" val="Find the area of the part of hyperbolic paraboloid                 that lies between the cylinders                and                     ."/>
  <p:tag name="ANSWERSALIAS" val="x|smicln|x|smicln|x|smicln|x|smicln|x"/>
  <p:tag name="PICTURESLIDE" val="True"/>
</p:tagLst>
</file>

<file path=ppt/tags/tag155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5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58cddf25d2d4287910c0e9c38de565e"/>
  <p:tag name="SLIDEORDER" val="2"/>
  <p:tag name="SLIDEGUID" val="49C454628B264820997313598BC91F0B"/>
  <p:tag name="VALUES" val="Incorrect|smicln|Incorrect|smicln|Incorrect|smicln|Incorrect|smicln|Correct"/>
  <p:tag name="NUMRESPONSES" val="1"/>
  <p:tag name="QUESTIONALIAS" val="Find the area of the surface."/>
  <p:tag name="ANSWERSALIAS" val="36.238|smicln|38.031|smicln|31.017|smicln|29.973|smicln|33.018"/>
  <p:tag name="CHARTLABELS" val="1"/>
  <p:tag name="CHARTCOLORS" val="2"/>
</p:tagLst>
</file>

<file path=ppt/tags/tag1556.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36.238&#10;38.031&#10;31.017&#10;29.973&#10;33.018"/>
</p:tagLst>
</file>

<file path=ppt/tags/tag15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071142278f74bfc85d781121bd4b488"/>
  <p:tag name="SLIDEORDER" val="2"/>
  <p:tag name="SLIDEGUID" val="8711110560984586859F7F5051FC84D3"/>
  <p:tag name="VALUES" val="Incorrect|smicln|Correct|smicln|Incorrect|smicln|Incorrect|smicln|Incorrect"/>
  <p:tag name="NUMRESPONSES" val="1"/>
  <p:tag name="CHARTLABELS" val="1"/>
  <p:tag name="CHARTCOLORS" val="2"/>
  <p:tag name="QUESTIONALIAS" val="Find the area of the surface. The part of the sphere x2 + y2 + z2 = 64 that lies above the plane   z = 3."/>
  <p:tag name="ANSWERSALIAS" val="x|smicln|x|smicln|x|smicln|x|smicln|x"/>
  <p:tag name="PICTURESLIDE" val="True"/>
</p:tagLst>
</file>

<file path=ppt/tags/tag1558.xml><?xml version="1.0" encoding="utf-8"?>
<p:tagLst xmlns:a="http://schemas.openxmlformats.org/drawingml/2006/main" xmlns:r="http://schemas.openxmlformats.org/officeDocument/2006/relationships" xmlns:p="http://schemas.openxmlformats.org/presentationml/2006/main">
  <p:tag name="TEXTLENGTH" val="13"/>
  <p:tag name="FONTSIZE" val="6"/>
  <p:tag name="BULLETTYPE" val="ppBulletArabicPeriod"/>
  <p:tag name="ANSWERTEXT" val="x&#10;x&#10;x&#10;x&#10;x"/>
  <p:tag name="OLDNUMANSWERS" val="5"/>
</p:tagLst>
</file>

<file path=ppt/tags/tag15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40d2046d5b04457a69d62b471e0db40"/>
  <p:tag name="SLIDEORDER" val="2"/>
  <p:tag name="SLIDEGUID" val="083474A8784644C5B331FE6109F03710"/>
  <p:tag name="VALUES" val="Incorrect|smicln|Incorrect|smicln|Correct|smicln|Incorrect|smicln|Incorrect"/>
  <p:tag name="NUMRESPONSES" val="1"/>
  <p:tag name="CHARTLABELS" val="1"/>
  <p:tag name="CHARTCOLORS" val="2"/>
  <p:tag name="QUESTIONALIAS" val="Find the area of the surface. The part of the sphere   that lies within the cylinder     and above xy-plane. "/>
  <p:tag name="ANSWERSALIAS" val="x|smicln|x|smicln|x|smicln|x|smicln|x"/>
  <p:tag name="PICTURESLIDE" val="True"/>
</p:tagLst>
</file>

<file path=ppt/tags/tag156.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26.06&#10;20.06&#10;21.06&#10;18.06&#10;31.06"/>
</p:tagLst>
</file>

<file path=ppt/tags/tag156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15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2957dbe01ab417e909924051f9e9fa3"/>
  <p:tag name="SLIDEORDER" val="2"/>
  <p:tag name="SLIDEGUID" val="5F133367AC774BC9BDD202821AB5737A"/>
  <p:tag name="VALUES" val="Correct|smicln|Incorrect|smicln|Incorrect|smicln|Incorrect|smicln|Incorrect"/>
  <p:tag name="NUMRESPONSES" val="1"/>
  <p:tag name="QUESTIONALIAS" val="Evaluate the integral."/>
  <p:tag name="ANSWERSALIAS" val="-10,731.4|smicln|-9,658.3|smicln|-53,657.2|smicln| 9,658.3|smicln| 53,657.2"/>
  <p:tag name="CHARTLABELS" val="1"/>
  <p:tag name="CHARTCOLORS" val="2"/>
</p:tagLst>
</file>

<file path=ppt/tags/tag1562.xml><?xml version="1.0" encoding="utf-8"?>
<p:tagLst xmlns:a="http://schemas.openxmlformats.org/drawingml/2006/main" xmlns:r="http://schemas.openxmlformats.org/officeDocument/2006/relationships" xmlns:p="http://schemas.openxmlformats.org/presentationml/2006/main">
  <p:tag name="OLDNUMANSWERS" val="5"/>
  <p:tag name="TEXTLENGTH" val="51"/>
  <p:tag name="FONTSIZE" val="32"/>
  <p:tag name="BULLETTYPE" val="ppBulletArabicPeriod"/>
  <p:tag name="ANSWERTEXT" val="-10,731.4&#10;-9,658.3&#10;-53,657.2&#10; 9,658.3&#10; 53,657.2"/>
</p:tagLst>
</file>

<file path=ppt/tags/tag15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fbc41c471d44fb2879d12c231c8b666"/>
  <p:tag name="SLIDEORDER" val="2"/>
  <p:tag name="SLIDEGUID" val="ADF781067F9D428D98E31494B6148358"/>
  <p:tag name="VALUES" val="Incorrect|smicln|Incorrect|smicln|Correct|smicln|Incorrect|smicln|Incorrect"/>
  <p:tag name="NUMRESPONSES" val="1"/>
  <p:tag name="QUESTIONALIAS" val="Use a triple integral to find the volume of the solid bounded by the cylinder   and the planes  a..."/>
  <p:tag name="ANSWERSALIAS" val="2.5|smicln|11.3|smicln|8.3|smicln|15.3|smicln|18.3"/>
  <p:tag name="CHARTLABELS" val="1"/>
  <p:tag name="CHARTCOLORS" val="2"/>
</p:tagLst>
</file>

<file path=ppt/tags/tag1564.xml><?xml version="1.0" encoding="utf-8"?>
<p:tagLst xmlns:a="http://schemas.openxmlformats.org/drawingml/2006/main" xmlns:r="http://schemas.openxmlformats.org/officeDocument/2006/relationships" xmlns:p="http://schemas.openxmlformats.org/presentationml/2006/main">
  <p:tag name="OLDNUMANSWERS" val="5"/>
  <p:tag name="TEXTLENGTH" val="26"/>
  <p:tag name="FONTSIZE" val="32"/>
  <p:tag name="BULLETTYPE" val="ppBulletArabicPeriod"/>
  <p:tag name="ANSWERTEXT" val="2.5&#10;11.3&#10;8.3&#10;15.3&#10;18.3"/>
</p:tagLst>
</file>

<file path=ppt/tags/tag15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b32a9e14c1b473892111b7d5a0b4225"/>
  <p:tag name="SLIDEORDER" val="2"/>
  <p:tag name="SLIDEGUID" val="C7C8235485B5469DA7D3686DC92101E1"/>
  <p:tag name="VALUES" val="Incorrect|smicln|Incorrect|smicln|Correct|smicln|Incorrect|smicln|Incorrect"/>
  <p:tag name="NUMRESPONSES" val="1"/>
  <p:tag name="CHARTLABELS" val="1"/>
  <p:tag name="CHARTCOLORS" val="2"/>
  <p:tag name="QUESTIONALIAS" val="Find the Jacobian of the transformation."/>
  <p:tag name="ANSWERSALIAS" val="x|smicln|x|smicln|x|smicln|x|smicln|x"/>
  <p:tag name="PICTURESLIDE" val="True"/>
</p:tagLst>
</file>

<file path=ppt/tags/tag156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
  <p:tag name="BULLETTYPE" val="ppBulletArabicPeriod"/>
  <p:tag name="ANSWERTEXT" val="x&#10;x&#10;x&#10;x&#10;x"/>
</p:tagLst>
</file>

<file path=ppt/tags/tag15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ebc19c349874e72aa006bfac337840a"/>
  <p:tag name="SLIDEORDER" val="2"/>
  <p:tag name="SLIDEGUID" val="7DB9DD80DB9840978628B9A1C87C4C76"/>
  <p:tag name="VALUES" val="Incorrect|smicln|Incorrect|smicln|Correct|smicln|Incorrect|smicln|Incorrect"/>
  <p:tag name="NUMRESPONSES" val="1"/>
  <p:tag name="CHARTLABELS" val="1"/>
  <p:tag name="CHARTCOLORS" val="2"/>
  <p:tag name="QUESTIONALIAS" val="Use the transformation  to evaluate the integral  , where R is the region bounded by the ellipse  ."/>
  <p:tag name="ANSWERSALIAS" val="x|smicln|x|smicln|x|smicln|x|smicln|x"/>
  <p:tag name="PICTURESLIDE" val="True"/>
</p:tagLst>
</file>

<file path=ppt/tags/tag156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5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40c5197f6ab4ab2a9c644660be39086"/>
  <p:tag name="SLIDEORDER" val="2"/>
  <p:tag name="SLIDEGUID" val="02A8DC2AEF354FD9BA6FA0A909ADA6F1"/>
  <p:tag name="VALUES" val="Correct|smicln|Incorrect|smicln|Incorrect|smicln|Incorrect|smicln|Incorrect"/>
  <p:tag name="NUMRESPONSES" val="1"/>
  <p:tag name="QUESTIONALIAS" val="Use a computer algebra system to find the value of the integral."/>
  <p:tag name="ANSWERSALIAS" val="815.97|smicln|13,045.96|smicln|791.97|smicln|12,067.96|smicln|706.97"/>
  <p:tag name="CHARTLABELS" val="1"/>
  <p:tag name="CHARTCOLORS" val="2"/>
</p:tagLst>
</file>

<file path=ppt/tags/tag1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f73ccd269364b5c937254c694791326"/>
  <p:tag name="SLIDEORDER" val="2"/>
  <p:tag name="SLIDEGUID" val="05CAA94BD29F4AAD8D932B5C00C518EB"/>
  <p:tag name="VALUES" val="Incorrect|smicln|Incorrect|smicln|Incorrect|smicln|Correct|smicln|Incorrect"/>
  <p:tag name="NUMRESPONSES" val="1"/>
  <p:tag name="QUESTIONALIAS" val="If the tangent line to   at (8, 4) passes through the point (5, -32), find  . "/>
  <p:tag name="ANSWERSALIAS" val="x|smicln|x|smicln|x|smicln|x|smicln|x"/>
  <p:tag name="CHARTLABELS" val="1"/>
  <p:tag name="CHARTCOLORS" val="2"/>
</p:tagLst>
</file>

<file path=ppt/tags/tag1570.xml><?xml version="1.0" encoding="utf-8"?>
<p:tagLst xmlns:a="http://schemas.openxmlformats.org/drawingml/2006/main" xmlns:r="http://schemas.openxmlformats.org/officeDocument/2006/relationships" xmlns:p="http://schemas.openxmlformats.org/presentationml/2006/main">
  <p:tag name="OLDNUMANSWERS" val="5"/>
  <p:tag name="TEXTLENGTH" val="44"/>
  <p:tag name="FONTSIZE" val="32"/>
  <p:tag name="BULLETTYPE" val="ppBulletArabicPeriod"/>
  <p:tag name="ANSWERTEXT" val="815.97&#10;13,045.96&#10;791.97&#10;12,067.96&#10;706.97"/>
</p:tagLst>
</file>

<file path=ppt/tags/tag15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9f552c4d7fe427384e33afd56c973d5"/>
  <p:tag name="SLIDEORDER" val="2"/>
  <p:tag name="SLIDEGUID" val="876F7D489BC14B5B87D9A3AA253B208E"/>
  <p:tag name="VALUES" val="Incorrect|smicln|Incorrect|smicln|Correct|smicln|Incorrect|smicln|Incorrect"/>
  <p:tag name="NUMRESPONSES" val="1"/>
  <p:tag name="CHARTLABELS" val="1"/>
  <p:tag name="CHARTCOLORS" val="2"/>
  <p:tag name="QUESTIONALIAS" val="Find the Jacobian of the transformation."/>
  <p:tag name="ANSWERSALIAS" val="x|smicln|x|smicln|x|smicln|x|smicln|x"/>
  <p:tag name="PICTURESLIDE" val="True"/>
</p:tagLst>
</file>

<file path=ppt/tags/tag157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5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aff47ba899449fb83df00cba595948c"/>
  <p:tag name="SLIDEORDER" val="2"/>
  <p:tag name="SLIDEGUID" val="A467CB1C6B254581A8C9C46605EE1192"/>
  <p:tag name="VALUES" val="Incorrect|smicln|Incorrect|smicln|Incorrect|smicln|Incorrect|smicln|Correct"/>
  <p:tag name="NUMRESPONSES" val="1"/>
  <p:tag name="QUESTIONALIAS" val="Use cylindrical or spherical coordinates, whichever seems more appropriate, to evaluate the integ..."/>
  <p:tag name="ANSWERSALIAS" val="1,956.21|smicln|1,944.78|smicln|1,712.31|smicln|1,807.13|smicln|1,908.52 "/>
  <p:tag name="CHARTLABELS" val="1"/>
  <p:tag name="CHARTCOLORS" val="2"/>
</p:tagLst>
</file>

<file path=ppt/tags/tag1574.xml><?xml version="1.0" encoding="utf-8"?>
<p:tagLst xmlns:a="http://schemas.openxmlformats.org/drawingml/2006/main" xmlns:r="http://schemas.openxmlformats.org/officeDocument/2006/relationships" xmlns:p="http://schemas.openxmlformats.org/presentationml/2006/main">
  <p:tag name="OLDNUMANSWERS" val="5"/>
  <p:tag name="TEXTLENGTH" val="49"/>
  <p:tag name="FONTSIZE" val="32"/>
  <p:tag name="BULLETTYPE" val="ppBulletArabicPeriod"/>
  <p:tag name="ANSWERTEXT" val="1,956.21&#10;1,944.78&#10;1,712.31&#10;1,807.13&#10;1,908.52 "/>
</p:tagLst>
</file>

<file path=ppt/tags/tag15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f6745a599ee4a3caf2dab282d2d67ad"/>
  <p:tag name="SLIDEORDER" val="2"/>
  <p:tag name="SLIDEGUID" val="A2EFDE7A3E88454AB551CDD06C4366A0"/>
  <p:tag name="VALUES" val="Correct|smicln|Incorrect|smicln|Incorrect|smicln|Incorrect|smicln|Incorrect"/>
  <p:tag name="NUMRESPONSES" val="1"/>
  <p:tag name="QUESTIONALIAS" val="Use a computer algebra system to find the moment of inertia I0 of the lamina that occupies the re..."/>
  <p:tag name="ANSWERSALIAS" val="14.1|smicln|34.1|smicln|24.1|smicln|28.1|smicln|none of these"/>
  <p:tag name="CHARTLABELS" val="1"/>
  <p:tag name="CHARTCOLORS" val="2"/>
</p:tagLst>
</file>

<file path=ppt/tags/tag1576.xml><?xml version="1.0" encoding="utf-8"?>
<p:tagLst xmlns:a="http://schemas.openxmlformats.org/drawingml/2006/main" xmlns:r="http://schemas.openxmlformats.org/officeDocument/2006/relationships" xmlns:p="http://schemas.openxmlformats.org/presentationml/2006/main">
  <p:tag name="OLDNUMANSWERS" val="5"/>
  <p:tag name="TEXTLENGTH" val="37"/>
  <p:tag name="FONTSIZE" val="32"/>
  <p:tag name="BULLETTYPE" val="ppBulletArabicPeriod"/>
  <p:tag name="ANSWERTEXT" val="14.1&#10;34.1&#10;24.1&#10;28.1&#10;none of these"/>
</p:tagLst>
</file>

<file path=ppt/tags/tag15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263688183384c558d0e4e9608a00b11"/>
  <p:tag name="SLIDEORDER" val="2"/>
  <p:tag name="SLIDEGUID" val="211D08355A1243A59CE6EFF1F402C4B5"/>
  <p:tag name="VALUES" val="Incorrect|smicln|Incorrect|smicln|Correct|smicln|Incorrect|smicln|Incorrect"/>
  <p:tag name="NUMRESPONSES" val="1"/>
  <p:tag name="CHARTLABELS" val="1"/>
  <p:tag name="CHARTCOLORS" val="2"/>
  <p:tag name="QUESTIONALIAS" val="Use polar coordinates to find the volume of the solid under the paraboloid   and above the disk  ."/>
  <p:tag name="ANSWERSALIAS" val="x|smicln|x|smicln|x|smicln|x|smicln|x"/>
  <p:tag name="PICTURESLIDE" val="True"/>
</p:tagLst>
</file>

<file path=ppt/tags/tag157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15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f0b7862a6443ecb59cc588ed8383af"/>
  <p:tag name="SLIDEORDER" val="2"/>
  <p:tag name="SLIDEGUID" val="F326D64C406E402B90975741B3904576"/>
  <p:tag name="VALUES" val="Incorrect|smicln|Incorrect|smicln|Incorrect|smicln|Incorrect|smicln|Correct"/>
  <p:tag name="NUMRESPONSES" val="1"/>
  <p:tag name="CHARTLABELS" val="1"/>
  <p:tag name="CHARTCOLORS" val="2"/>
  <p:tag name="QUESTIONALIAS" val="Use polar coordinates to find the volume of the sphere of radius 6."/>
  <p:tag name="ANSWERSALIAS" val="824.54|smicln|924.54|smicln|913.26|smicln|964.54|smicln|904.78"/>
</p:tagLst>
</file>

<file path=ppt/tags/tag15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580.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824.54&#10;924.54&#10;913.26&#10;964.54&#10;904.78"/>
</p:tagLst>
</file>

<file path=ppt/tags/tag15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1ef924725284a96a4f8759f4f15e92d"/>
  <p:tag name="SLIDEORDER" val="2"/>
  <p:tag name="SLIDEGUID" val="B5ACC6D3E59D437087EE2CE5C229FD13"/>
  <p:tag name="VALUES" val="Correct|smicln|Incorrect|smicln|Incorrect|smicln|Incorrect|smicln|Incorrect"/>
  <p:tag name="NUMRESPONSES" val="1"/>
  <p:tag name="QUESTIONALIAS" val="Find the center of mass of the lamina that occupies the region D and has the given density functi..."/>
  <p:tag name="ANSWERSALIAS" val="(0, 36.57)|smicln|(16, 56.57)|smicln|(9, 40.57)|smicln|(8, 46.57)|smicln|none of these"/>
  <p:tag name="CHARTLABELS" val="1"/>
  <p:tag name="CHARTCOLORS" val="2"/>
</p:tagLst>
</file>

<file path=ppt/tags/tag1582.xml><?xml version="1.0" encoding="utf-8"?>
<p:tagLst xmlns:a="http://schemas.openxmlformats.org/drawingml/2006/main" xmlns:r="http://schemas.openxmlformats.org/officeDocument/2006/relationships" xmlns:p="http://schemas.openxmlformats.org/presentationml/2006/main">
  <p:tag name="OLDNUMANSWERS" val="5"/>
  <p:tag name="TEXTLENGTH" val="62"/>
  <p:tag name="FONTSIZE" val="32"/>
  <p:tag name="BULLETTYPE" val="ppBulletArabicPeriod"/>
  <p:tag name="ANSWERTEXT" val="(0, 36.57)&#10;(16, 56.57)&#10;(9, 40.57)&#10;(8, 46.57)&#10;none of these"/>
</p:tagLst>
</file>

<file path=ppt/tags/tag15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541ab304878458a9d604bbafa09f920"/>
  <p:tag name="SLIDEORDER" val="2"/>
  <p:tag name="SLIDEGUID" val="A5C8733A81354978A0010527FDDB59C3"/>
  <p:tag name="VALUES" val="Incorrect|smicln|Incorrect|smicln|Correct|smicln|Incorrect|smicln|Incorrect"/>
  <p:tag name="NUMRESPONSES" val="1"/>
  <p:tag name="QUESTIONALIAS" val="Use cylindrical coordinates to evaluate the triple integral where E is the solid that lies betwee..."/>
  <p:tag name="ANSWERSALIAS" val="3.4|smicln|9.19|smicln|0|smicln|8.57|smicln|0.54"/>
  <p:tag name="CHARTLABELS" val="1"/>
  <p:tag name="CHARTCOLORS" val="2"/>
</p:tagLst>
</file>

<file path=ppt/tags/tag1584.xml><?xml version="1.0" encoding="utf-8"?>
<p:tagLst xmlns:a="http://schemas.openxmlformats.org/drawingml/2006/main" xmlns:r="http://schemas.openxmlformats.org/officeDocument/2006/relationships" xmlns:p="http://schemas.openxmlformats.org/presentationml/2006/main">
  <p:tag name="OLDNUMANSWERS" val="5"/>
  <p:tag name="TEXTLENGTH" val="24"/>
  <p:tag name="FONTSIZE" val="32"/>
  <p:tag name="BULLETTYPE" val="ppBulletArabicPeriod"/>
  <p:tag name="ANSWERTEXT" val="3.4&#10;9.19&#10;0&#10;8.57&#10;0.54"/>
</p:tagLst>
</file>

<file path=ppt/tags/tag15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0d57bbbf4bc492082e4914753ad8259"/>
  <p:tag name="SLIDEORDER" val="2"/>
  <p:tag name="SLIDEGUID" val="F1F511632D74474B890FF8194C84EB04"/>
  <p:tag name="VALUES" val="Correct|smicln|Incorrect|smicln|Incorrect|smicln|Incorrect|smicln|Incorrect"/>
  <p:tag name="NUMRESPONSES" val="1"/>
  <p:tag name="QUESTIONALIAS" val="Use spherical coordinates to find the moment of inertia of the solid homogeneous hemisphere of ra..."/>
  <p:tag name="ANSWERSALIAS" val="203.58|smicln|198.08|smicln|205.13|smicln|213.5|smicln|195.22"/>
  <p:tag name="CHARTLABELS" val="1"/>
  <p:tag name="CHARTCOLORS" val="2"/>
</p:tagLst>
</file>

<file path=ppt/tags/tag1586.xml><?xml version="1.0" encoding="utf-8"?>
<p:tagLst xmlns:a="http://schemas.openxmlformats.org/drawingml/2006/main" xmlns:r="http://schemas.openxmlformats.org/officeDocument/2006/relationships" xmlns:p="http://schemas.openxmlformats.org/presentationml/2006/main">
  <p:tag name="OLDNUMANSWERS" val="5"/>
  <p:tag name="TEXTLENGTH" val="37"/>
  <p:tag name="FONTSIZE" val="32"/>
  <p:tag name="BULLETTYPE" val="ppBulletArabicPeriod"/>
  <p:tag name="ANSWERTEXT" val="203.58&#10;198.08&#10;205.13&#10;213.5&#10;195.22"/>
</p:tagLst>
</file>

<file path=ppt/tags/tag15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f0d0047b6a44c26b2ab58d0b3a5fe50"/>
  <p:tag name="SLIDEORDER" val="2"/>
  <p:tag name="SLIDEGUID" val="C33C153A0C394AC498BCB8076D56F68A"/>
  <p:tag name="VALUES" val="Incorrect|smicln|Incorrect|smicln|Correct|smicln|Incorrect|smicln|Incorrect"/>
  <p:tag name="NUMRESPONSES" val="1"/>
  <p:tag name="QUESTIONALIAS" val="Use cylindrical or spherical coordinates, whichever seems more appropriate, to evaluate   where E..."/>
  <p:tag name="ANSWERSALIAS" val="160.28|smicln|176.38|smicln|167.55|smicln|175.93|smicln|175.37"/>
  <p:tag name="CHARTLABELS" val="1"/>
  <p:tag name="CHARTCOLORS" val="2"/>
</p:tagLst>
</file>

<file path=ppt/tags/tag1588.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160.28&#10;176.38&#10;167.55&#10;175.93&#10;175.37"/>
</p:tagLst>
</file>

<file path=ppt/tags/tag15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1951465a3f34d8d836a4e69dcb12b68"/>
  <p:tag name="SLIDEORDER" val="2"/>
  <p:tag name="SLIDEGUID" val="B9CE558ECAB8474B9F9150133E54B87A"/>
  <p:tag name="VALUES" val="Incorrect|smicln|Incorrect|smicln|Incorrect|smicln|Correct|smicln|Incorrect"/>
  <p:tag name="NUMRESPONSES" val="1"/>
  <p:tag name="CHARTLABELS" val="1"/>
  <p:tag name="CHARTCOLORS" val="2"/>
  <p:tag name="QUESTIONALIAS" val="Use polar coordinates to find the volume of the solid inside the cylinder  and the ellipsoid    ."/>
  <p:tag name="ANSWERSALIAS" val="260.31|smicln|301.74|smicln|261.29|smicln|292.45|smicln|284.22"/>
</p:tagLst>
</file>

<file path=ppt/tags/tag1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7bc35528ca04d4f8b34990e08c7411b"/>
  <p:tag name="SLIDEORDER" val="2"/>
  <p:tag name="SLIDEGUID" val="A948E773BD3C41A48E4FD7ECD7A7C687"/>
  <p:tag name="VALUES" val="Correct|smicln|Incorrect|smicln|Incorrect|smicln|Incorrect|smicln|Incorrect"/>
  <p:tag name="NUMRESPONSES" val="1"/>
  <p:tag name="CHARTLABELS" val="1"/>
  <p:tag name="CHARTCOLORS" val="2"/>
  <p:tag name="QUESTIONALIAS" val="At what point is the function                not differentiable."/>
  <p:tag name="ANSWERSALIAS" val="6|smicln|-6|smicln|1|smicln|-1|smicln|0"/>
</p:tagLst>
</file>

<file path=ppt/tags/tag1590.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260.31&#10;301.74&#10;261.29&#10;292.45&#10;284.22"/>
</p:tagLst>
</file>

<file path=ppt/tags/tag15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1efc4922ae4c198b336e0e3998e6a5"/>
  <p:tag name="SLIDEORDER" val="2"/>
  <p:tag name="SLIDEGUID" val="4DD216E99954411D9C9F688BC35EE482"/>
  <p:tag name="VALUES" val="Correct|smicln|Incorrect|smicln|Incorrect|smicln|Incorrect|smicln|Incorrect"/>
  <p:tag name="NUMRESPONSES" val="1"/>
  <p:tag name="CHARTLABELS" val="1"/>
  <p:tag name="CHARTCOLORS" val="2"/>
  <p:tag name="QUESTIONALIAS" val="Find the mass of the lamina that occupies the region D and has the given density function, if D is bounded by the parabola x = y2 and the line y = x - 2."/>
  <p:tag name="ANSWERSALIAS" val="x|smicln|x|smicln|x|smicln|x|smicln|x"/>
  <p:tag name="PICTURESLIDE" val="True"/>
</p:tagLst>
</file>

<file path=ppt/tags/tag159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15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a2c71c0a8b4850b95f4a3c1d80e02c"/>
  <p:tag name="SLIDEORDER" val="2"/>
  <p:tag name="SLIDEGUID" val="2E629D5417344D51B0BE419289DC8EFA"/>
  <p:tag name="VALUES" val="Incorrect|smicln|Correct|smicln|Incorrect|smicln|Incorrect|smicln|Incorrect"/>
  <p:tag name="NUMRESPONSES" val="1"/>
  <p:tag name="QUESTIONALIAS" val="Evaluate the double integral by first identifying it as the volume of a solid."/>
  <p:tag name="ANSWERSALIAS" val="-640|smicln|-320|smicln|320|smicln|640|smicln|960"/>
  <p:tag name="CHARTLABELS" val="1"/>
  <p:tag name="CHARTCOLORS" val="2"/>
</p:tagLst>
</file>

<file path=ppt/tags/tag1594.xml><?xml version="1.0" encoding="utf-8"?>
<p:tagLst xmlns:a="http://schemas.openxmlformats.org/drawingml/2006/main" xmlns:r="http://schemas.openxmlformats.org/officeDocument/2006/relationships" xmlns:p="http://schemas.openxmlformats.org/presentationml/2006/main">
  <p:tag name="OLDNUMANSWERS" val="5"/>
  <p:tag name="TEXTLENGTH" val="25"/>
  <p:tag name="FONTSIZE" val="32"/>
  <p:tag name="BULLETTYPE" val="ppBulletArabicPeriod"/>
  <p:tag name="ANSWERTEXT" val="-640&#10;-320&#10;320&#10;640&#10;960"/>
</p:tagLst>
</file>

<file path=ppt/tags/tag15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33e8748f3de4069a13c0d8c41ca381f"/>
  <p:tag name="SLIDEORDER" val="2"/>
  <p:tag name="SLIDEGUID" val="FD691060DF614C0F8D3B93E389780974"/>
  <p:tag name="VALUES" val="Incorrect|smicln|Incorrect|smicln|Correct|smicln|Incorrect|smicln|Incorrect"/>
  <p:tag name="NUMRESPONSES" val="1"/>
  <p:tag name="QUESTIONALIAS" val="Calculate the iterated integral."/>
  <p:tag name="ANSWERSALIAS" val="18.56|smicln|111.38|smicln|37.13|smicln|74.26|smicln|79.26"/>
  <p:tag name="CHARTLABELS" val="1"/>
  <p:tag name="CHARTCOLORS" val="2"/>
</p:tagLst>
</file>

<file path=ppt/tags/tag1596.xml><?xml version="1.0" encoding="utf-8"?>
<p:tagLst xmlns:a="http://schemas.openxmlformats.org/drawingml/2006/main" xmlns:r="http://schemas.openxmlformats.org/officeDocument/2006/relationships" xmlns:p="http://schemas.openxmlformats.org/presentationml/2006/main">
  <p:tag name="OLDNUMANSWERS" val="5"/>
  <p:tag name="TEXTLENGTH" val="34"/>
  <p:tag name="FONTSIZE" val="32"/>
  <p:tag name="BULLETTYPE" val="ppBulletArabicPeriod"/>
  <p:tag name="ANSWERTEXT" val="18.56&#10;111.38&#10;37.13&#10;74.26&#10;79.26"/>
</p:tagLst>
</file>

<file path=ppt/tags/tag15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0ae718cce4412e98f6600b93fe39b8"/>
  <p:tag name="SLIDEORDER" val="2"/>
  <p:tag name="SLIDEGUID" val="5842CC0EF3E640E9BF2893B690E49254"/>
  <p:tag name="VALUES" val="Incorrect|smicln|Correct|smicln|Incorrect|smicln|Incorrect|smicln|Incorrect"/>
  <p:tag name="NUMRESPONSES" val="1"/>
  <p:tag name="QUESTIONALIAS" val="Calculate the double integral."/>
  <p:tag name="ANSWERSALIAS" val="30|smicln|60|smicln|15|smicln|20|smicln|25"/>
  <p:tag name="CHARTLABELS" val="1"/>
  <p:tag name="CHARTCOLORS" val="2"/>
</p:tagLst>
</file>

<file path=ppt/tags/tag1598.xml><?xml version="1.0" encoding="utf-8"?>
<p:tagLst xmlns:a="http://schemas.openxmlformats.org/drawingml/2006/main" xmlns:r="http://schemas.openxmlformats.org/officeDocument/2006/relationships" xmlns:p="http://schemas.openxmlformats.org/presentationml/2006/main">
  <p:tag name="OLDNUMANSWERS" val="5"/>
  <p:tag name="TEXTLENGTH" val="18"/>
  <p:tag name="FONTSIZE" val="32"/>
  <p:tag name="BULLETTYPE" val="ppBulletArabicPeriod"/>
  <p:tag name="ANSWERTEXT" val="30&#10;60&#10;15&#10;20&#10;25"/>
</p:tagLst>
</file>

<file path=ppt/tags/tag15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52cfd429f2342229916606e994b6870"/>
  <p:tag name="SLIDEORDER" val="2"/>
  <p:tag name="SLIDEGUID" val="01D553A7444E4F819BD97DC67FDA0805"/>
  <p:tag name="VALUES" val="Incorrect|smicln|Incorrect|smicln|Incorrect|smicln|Correct|smicln|Incorrect"/>
  <p:tag name="NUMRESPONSES" val="1"/>
  <p:tag name="QUESTIONALIAS" val="Calculate the double integral."/>
  <p:tag name="ANSWERSALIAS" val="4.19|smicln|-2|smicln|12.87|smicln|2|smicln|2.57"/>
  <p:tag name="CHARTLABELS" val="1"/>
  <p:tag name="CHARTCOLORS" val="2"/>
</p:tagLst>
</file>

<file path=ppt/tags/tag16.xml><?xml version="1.0" encoding="utf-8"?>
<p:tagLst xmlns:a="http://schemas.openxmlformats.org/drawingml/2006/main" xmlns:r="http://schemas.openxmlformats.org/officeDocument/2006/relationships" xmlns:p="http://schemas.openxmlformats.org/presentationml/2006/main">
  <p:tag name="TEXTLENGTH" val="62"/>
  <p:tag name="FONTSIZE" val="24"/>
  <p:tag name="BULLETTYPE" val="ppBulletArabicPeriod"/>
  <p:tag name="ANSWERTEXT" val="Choice One&#10;Choice Two&#10;Choice Three&#10;Choice Four&#10;Choice Five"/>
  <p:tag name="OLDNUMANSWERS" val="5"/>
</p:tagLst>
</file>

<file path=ppt/tags/tag160.xml><?xml version="1.0" encoding="utf-8"?>
<p:tagLst xmlns:a="http://schemas.openxmlformats.org/drawingml/2006/main" xmlns:r="http://schemas.openxmlformats.org/officeDocument/2006/relationships" xmlns:p="http://schemas.openxmlformats.org/presentationml/2006/main">
  <p:tag name="OLDNUMANSWERS" val="5"/>
  <p:tag name="TEXTLENGTH" val="15"/>
  <p:tag name="FONTSIZE" val="32"/>
  <p:tag name="BULLETTYPE" val="ppBulletArabicPeriod"/>
  <p:tag name="ANSWERTEXT" val="6&#10;-6&#10;1&#10;-1&#10;0"/>
</p:tagLst>
</file>

<file path=ppt/tags/tag1600.xml><?xml version="1.0" encoding="utf-8"?>
<p:tagLst xmlns:a="http://schemas.openxmlformats.org/drawingml/2006/main" xmlns:r="http://schemas.openxmlformats.org/officeDocument/2006/relationships" xmlns:p="http://schemas.openxmlformats.org/presentationml/2006/main">
  <p:tag name="OLDNUMANSWERS" val="5"/>
  <p:tag name="TEXTLENGTH" val="24"/>
  <p:tag name="FONTSIZE" val="32"/>
  <p:tag name="BULLETTYPE" val="ppBulletArabicPeriod"/>
  <p:tag name="ANSWERTEXT" val="4.19&#10;-2&#10;12.87&#10;2&#10;2.57"/>
</p:tagLst>
</file>

<file path=ppt/tags/tag16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ded21326c8c4a43b926b6d4e3f8970c"/>
  <p:tag name="SLIDEORDER" val="2"/>
  <p:tag name="SLIDEGUID" val="A7AF57BCEF9E485FA55D3B8641BE6A4A"/>
  <p:tag name="VALUES" val="Correct|smicln|Incorrect|smicln|Incorrect|smicln|Incorrect|smicln|Incorrect"/>
  <p:tag name="NUMRESPONSES" val="1"/>
  <p:tag name="CHARTLABELS" val="1"/>
  <p:tag name="CHARTCOLORS" val="2"/>
  <p:tag name="QUESTIONALIAS" val="Find the area of the surface.   The part of the surface   that lies above the xy-plane."/>
  <p:tag name="ANSWERSALIAS" val="x|smicln|x|smicln|x|smicln|x|smicln|x"/>
  <p:tag name="PICTURESLIDE" val="True"/>
</p:tagLst>
</file>

<file path=ppt/tags/tag160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6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9a0748891c343078e573f411167551d"/>
  <p:tag name="SLIDEORDER" val="2"/>
  <p:tag name="SLIDEGUID" val="9BDAB321C5484209B008C7C7F83C5F9C"/>
  <p:tag name="VALUES" val="Incorrect|smicln|Correct|smicln|Incorrect|smicln|Incorrect|smicln|Incorrect"/>
  <p:tag name="NUMRESPONSES" val="1"/>
  <p:tag name="CHARTLABELS" val="1"/>
  <p:tag name="CHARTCOLORS" val="2"/>
  <p:tag name="QUESTIONALIAS" val="Find the area of the surface. The part of the sphere                     that lies above the plane z = 1."/>
  <p:tag name="ANSWERSALIAS" val="x|smicln|x|smicln|x|smicln|x|smicln|x"/>
  <p:tag name="PICTURESLIDE" val="True"/>
</p:tagLst>
</file>

<file path=ppt/tags/tag160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5"/>
  <p:tag name="BULLETTYPE" val="ppBulletArabicPeriod"/>
  <p:tag name="ANSWERTEXT" val="x&#10;x&#10;x&#10;x&#10;x"/>
</p:tagLst>
</file>

<file path=ppt/tags/tag16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4d2682e866c4e90a9ff03cffad6c231"/>
  <p:tag name="SLIDEORDER" val="2"/>
  <p:tag name="SLIDEGUID" val="053777C078E84F7990CCD477CD5497C6"/>
  <p:tag name="VALUES" val="Incorrect|smicln|Incorrect|smicln|Correct|smicln|Incorrect|smicln|Incorrect"/>
  <p:tag name="NUMRESPONSES" val="1"/>
  <p:tag name="QUESTIONALIAS" val="Find the mass of the solid S bounded by the paraboloid   and the plane   if  S  has constant dens..."/>
  <p:tag name="ANSWERSALIAS" val="24.91|smicln|16.25|smicln|19.63|smicln|13.92|smicln|15.07"/>
  <p:tag name="CHARTLABELS" val="1"/>
  <p:tag name="CHARTCOLORS" val="2"/>
</p:tagLst>
</file>

<file path=ppt/tags/tag1606.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24.91&#10;16.25&#10;19.63&#10;13.92&#10;15.07"/>
</p:tagLst>
</file>

<file path=ppt/tags/tag16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2d9f3710b494a7b92237eb4f2b99c7a"/>
  <p:tag name="SLIDEORDER" val="2"/>
  <p:tag name="SLIDEGUID" val="2FB65D1083C04F029EBE1E4A6435F782"/>
  <p:tag name="VALUES" val="Incorrect|smicln|Correct|smicln|Incorrect|smicln|Incorrect|smicln|Incorrect"/>
  <p:tag name="NUMRESPONSES" val="1"/>
  <p:tag name="QUESTIONALIAS" val="Use cylindrical or spherical coordinates, whichever seems more appropriate, to find the volume of..."/>
  <p:tag name="ANSWERSALIAS" val="10.57|smicln|16.56|smicln|7.57|smicln|18.56|smicln|17.57"/>
  <p:tag name="CHARTLABELS" val="1"/>
  <p:tag name="CHARTCOLORS" val="2"/>
</p:tagLst>
</file>

<file path=ppt/tags/tag1608.xml><?xml version="1.0" encoding="utf-8"?>
<p:tagLst xmlns:a="http://schemas.openxmlformats.org/drawingml/2006/main" xmlns:r="http://schemas.openxmlformats.org/officeDocument/2006/relationships" xmlns:p="http://schemas.openxmlformats.org/presentationml/2006/main">
  <p:tag name="OLDNUMANSWERS" val="5"/>
  <p:tag name="TEXTLENGTH" val="32"/>
  <p:tag name="FONTSIZE" val="32"/>
  <p:tag name="BULLETTYPE" val="ppBulletArabicPeriod"/>
  <p:tag name="ANSWERTEXT" val="10.57&#10;16.56&#10;7.57&#10;18.56&#10;17.57"/>
</p:tagLst>
</file>

<file path=ppt/tags/tag16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4be45c979745958d34ce060215ec55"/>
  <p:tag name="SLIDEORDER" val="2"/>
  <p:tag name="SLIDEGUID" val="BCCFCE9F1FDC436285017215137AB8C1"/>
  <p:tag name="VALUES" val="Incorrect|smicln|Incorrect|smicln|Correct|smicln|Incorrect|smicln|Incorrect"/>
  <p:tag name="NUMRESPONSES" val="1"/>
  <p:tag name="QUESTIONALIAS" val="Use the given transformation to evaluate the integral.      where R is the region in the first qu..."/>
  <p:tag name="ANSWERSALIAS" val="4.447|smicln|5.088|smicln|3.296|smicln|8.841|smicln|9.447"/>
  <p:tag name="CHARTLABELS" val="1"/>
  <p:tag name="CHARTCOLORS" val="2"/>
</p:tagLst>
</file>

<file path=ppt/tags/tag1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c403556952a4a20ab58a999c54a5002"/>
  <p:tag name="SLIDEORDER" val="2"/>
  <p:tag name="SLIDEGUID" val="7B0345FDB00046EFB3F0523DD5EE6D20"/>
  <p:tag name="VALUES" val="Incorrect|smicln|Incorrect|smicln|Incorrect|smicln|Correct|smicln|Incorrect"/>
  <p:tag name="NUMRESPONSES" val="1"/>
  <p:tag name="QUESTIONALIAS" val="The position of a car is given by the values in the following table.  Find the average velocity f..."/>
  <p:tag name="ANSWERSALIAS" val="35.5|smicln|47.5|smicln|39|smicln|37.5|smicln|33.5 "/>
  <p:tag name="CHARTLABELS" val="1"/>
  <p:tag name="CHARTCOLORS" val="2"/>
</p:tagLst>
</file>

<file path=ppt/tags/tag1610.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4.447&#10;5.088&#10;3.296&#10;8.841&#10;9.447"/>
</p:tagLst>
</file>

<file path=ppt/tags/tag16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f88a89ee8154170883c8497fb9b7322"/>
  <p:tag name="SLIDEORDER" val="2"/>
  <p:tag name="SLIDEGUID" val="AB346D9BEAE149CDB620F06377F65B17"/>
  <p:tag name="VALUES" val="Incorrect|smicln|Incorrect|smicln|Correct|smicln|Incorrect|smicln|Incorrect"/>
  <p:tag name="NUMRESPONSES" val="1"/>
  <p:tag name="QUESTIONALIAS" val="Use the given transformation to evaluate the integral.   , where R is the square with vertices (0..."/>
  <p:tag name="ANSWERSALIAS" val="208|smicln|52|smicln|312|smicln|42|smicln|343"/>
  <p:tag name="CHARTLABELS" val="1"/>
  <p:tag name="CHARTCOLORS" val="2"/>
</p:tagLst>
</file>

<file path=ppt/tags/tag1612.xml><?xml version="1.0" encoding="utf-8"?>
<p:tagLst xmlns:a="http://schemas.openxmlformats.org/drawingml/2006/main" xmlns:r="http://schemas.openxmlformats.org/officeDocument/2006/relationships" xmlns:p="http://schemas.openxmlformats.org/presentationml/2006/main">
  <p:tag name="OLDNUMANSWERS" val="5"/>
  <p:tag name="TEXTLENGTH" val="21"/>
  <p:tag name="FONTSIZE" val="32"/>
  <p:tag name="BULLETTYPE" val="ppBulletArabicPeriod"/>
  <p:tag name="ANSWERTEXT" val="208&#10;52&#10;312&#10;42&#10;343"/>
</p:tagLst>
</file>

<file path=ppt/tags/tag16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6f3b7f5f8bc4dbd9061a96e3dbd02ca"/>
  <p:tag name="SLIDEORDER" val="2"/>
  <p:tag name="SLIDEGUID" val="F581CCA28A8847059FE7AC97A8FACC47"/>
  <p:tag name="VALUES" val="Incorrect|smicln|Incorrect|smicln|Correct|smicln|Incorrect|smicln|Incorrect"/>
  <p:tag name="NUMRESPONSES" val="1"/>
  <p:tag name="QUESTIONALIAS" val="Use the Midpoint Rule with four squares of equal size to estimate the triple integral."/>
  <p:tag name="ANSWERSALIAS" val="0.562498|smicln|0|smicln|1.488658|smicln|1.984878|smicln|10.586016"/>
  <p:tag name="CHARTLABELS" val="1"/>
  <p:tag name="CHARTCOLORS" val="2"/>
</p:tagLst>
</file>

<file path=ppt/tags/tag1614.xml><?xml version="1.0" encoding="utf-8"?>
<p:tagLst xmlns:a="http://schemas.openxmlformats.org/drawingml/2006/main" xmlns:r="http://schemas.openxmlformats.org/officeDocument/2006/relationships" xmlns:p="http://schemas.openxmlformats.org/presentationml/2006/main">
  <p:tag name="OLDNUMANSWERS" val="5"/>
  <p:tag name="TEXTLENGTH" val="42"/>
  <p:tag name="FONTSIZE" val="32"/>
  <p:tag name="BULLETTYPE" val="ppBulletArabicPeriod"/>
  <p:tag name="ANSWERTEXT" val="0.562498&#10;0&#10;1.488658&#10;1.984878&#10;10.586016"/>
</p:tagLst>
</file>

<file path=ppt/tags/tag16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154f0191bd74804bb8bf5c3afa5b14a"/>
  <p:tag name="SLIDEORDER" val="2"/>
  <p:tag name="SLIDEGUID" val="DF7023B6C68C4FEDBDDE591F113F2BA0"/>
  <p:tag name="VALUES" val="Incorrect|smicln|Incorrect|smicln|Incorrect|smicln|Correct|smicln|Incorrect"/>
  <p:tag name="NUMRESPONSES" val="1"/>
  <p:tag name="CHARTLABELS" val="1"/>
  <p:tag name="CHARTCOLORS" val="2"/>
  <p:tag name="QUESTIONALIAS" val="Find the area of the part of the sphere   that lies inside the paraboloid  "/>
  <p:tag name="ANSWERSALIAS" val="x|smicln|x|smicln|x|smicln|x|smicln|x"/>
  <p:tag name="PICTURESLIDE" val="True"/>
</p:tagLst>
</file>

<file path=ppt/tags/tag161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16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8479d594a0942f6afe161831ee942fc"/>
  <p:tag name="SLIDEORDER" val="2"/>
  <p:tag name="SLIDEGUID" val="893C25E1E6994422A91296A839C666E0"/>
  <p:tag name="VALUES" val="Correct|smicln|Incorrect|smicln|Incorrect|smicln|Incorrect|smicln|Incorrect"/>
  <p:tag name="NUMRESPONSES" val="1"/>
  <p:tag name="QUESTIONALIAS" val="Use cylindrical coordinates to evaluate  , where E is the region that lies inside the cylinder  a..."/>
  <p:tag name="ANSWERSALIAS" val="2,879.79|smicln|2,931.9|smicln|2,818.41|smicln|2,431.9|smicln|2,218.41"/>
  <p:tag name="CHARTLABELS" val="1"/>
  <p:tag name="CHARTCOLORS" val="2"/>
</p:tagLst>
</file>

<file path=ppt/tags/tag1618.xml><?xml version="1.0" encoding="utf-8"?>
<p:tagLst xmlns:a="http://schemas.openxmlformats.org/drawingml/2006/main" xmlns:r="http://schemas.openxmlformats.org/officeDocument/2006/relationships" xmlns:p="http://schemas.openxmlformats.org/presentationml/2006/main">
  <p:tag name="OLDNUMANSWERS" val="5"/>
  <p:tag name="TEXTLENGTH" val="46"/>
  <p:tag name="FONTSIZE" val="32"/>
  <p:tag name="BULLETTYPE" val="ppBulletArabicPeriod"/>
  <p:tag name="ANSWERTEXT" val="2,879.79&#10;2,931.9&#10;2,818.41&#10;2,431.9&#10;2,218.41"/>
</p:tagLst>
</file>

<file path=ppt/tags/tag1619.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6A2AC2AE18FF484890F276D6EC9BD150"/>
  <p:tag name="QUESTIONID" val="84022ee701494ddaac24734f90606db5"/>
  <p:tag name="VALUES" val="Incorrect|smicln|Incorrect|smicln|Correct|smicln|Incorrect"/>
  <p:tag name="NUMRESPONSES" val="1"/>
  <p:tag name="CHARTLABELS" val="1"/>
  <p:tag name="CHARTCOLORS" val="2"/>
  <p:tag name="QUESTIONALIAS" val="Which plot illustrates the vector field               ?"/>
  <p:tag name="ANSWERSALIAS" val="I|smicln|II|smicln|III|smicln|IV"/>
  <p:tag name="PICTURESLIDE" val="True"/>
</p:tagLst>
</file>

<file path=ppt/tags/tag162.xml><?xml version="1.0" encoding="utf-8"?>
<p:tagLst xmlns:a="http://schemas.openxmlformats.org/drawingml/2006/main" xmlns:r="http://schemas.openxmlformats.org/officeDocument/2006/relationships" xmlns:p="http://schemas.openxmlformats.org/presentationml/2006/main">
  <p:tag name="OLDNUMANSWERS" val="5"/>
  <p:tag name="TEXTLENGTH" val="27"/>
  <p:tag name="FONTSIZE" val="32"/>
  <p:tag name="BULLETTYPE" val="ppBulletArabicPeriod"/>
  <p:tag name="ANSWERTEXT" val="35.5&#10;47.5&#10;39&#10;37.5&#10;33.5 "/>
</p:tagLst>
</file>

<file path=ppt/tags/tag1620.xml><?xml version="1.0" encoding="utf-8"?>
<p:tagLst xmlns:a="http://schemas.openxmlformats.org/drawingml/2006/main" xmlns:r="http://schemas.openxmlformats.org/officeDocument/2006/relationships" xmlns:p="http://schemas.openxmlformats.org/presentationml/2006/main">
  <p:tag name="OLDNUMANSWERS" val="4"/>
  <p:tag name="TEXTLENGTH" val="14"/>
  <p:tag name="FONTSIZE" val="4"/>
  <p:tag name="BULLETTYPE" val="ppBulletArabicPeriod"/>
  <p:tag name="ANSWERTEXT" val="I&#10;II&#10;III&#10;IV"/>
</p:tagLst>
</file>

<file path=ppt/tags/tag1621.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469a8fe32e8147c0b20f342a496da8c2"/>
  <p:tag name="SLIDEORDER" val="2"/>
  <p:tag name="SLIDEGUID" val="C47125F0A68B4F2B956512D00C43E205"/>
  <p:tag name="VALUES" val="Incorrect|smicln|Incorrect|smicln|Correct|smicln|Incorrect"/>
  <p:tag name="NUMRESPONSES" val="1"/>
  <p:tag name="CHARTLABELS" val="1"/>
  <p:tag name="CHARTCOLORS" val="2"/>
  <p:tag name="QUESTIONALIAS" val="Which plot illustrates the vector field                ? "/>
  <p:tag name="ANSWERSALIAS" val="I|smicln|II|smicln|III|smicln|IV"/>
  <p:tag name="PICTURESLIDE" val="True"/>
</p:tagLst>
</file>

<file path=ppt/tags/tag1622.xml><?xml version="1.0" encoding="utf-8"?>
<p:tagLst xmlns:a="http://schemas.openxmlformats.org/drawingml/2006/main" xmlns:r="http://schemas.openxmlformats.org/officeDocument/2006/relationships" xmlns:p="http://schemas.openxmlformats.org/presentationml/2006/main">
  <p:tag name="TEXTLENGTH" val="14"/>
  <p:tag name="FONTSIZE" val="10"/>
  <p:tag name="BULLETTYPE" val="ppBulletArabicPeriod"/>
  <p:tag name="ANSWERTEXT" val="I&#10;II&#10;III&#10;IV"/>
  <p:tag name="OLDNUMANSWERS" val="4"/>
</p:tagLst>
</file>

<file path=ppt/tags/tag16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05f27c5d8124a3688580f64e3743465"/>
  <p:tag name="SLIDEORDER" val="2"/>
  <p:tag name="SLIDEGUID" val="E17102BE13084D7F8DCFC307D0CE6FBD"/>
  <p:tag name="VALUES" val="Incorrect|smicln|Incorrect|smicln|Correct|smicln|Incorrect|smicln|Incorrect"/>
  <p:tag name="NUMRESPONSES" val="1"/>
  <p:tag name="QUESTIONALIAS" val="Evaluate the line integral , where   and C  is the arc of the circle   traversed counterclockwise..."/>
  <p:tag name="ANSWERSALIAS" val="257.06|smicln|28.85|smicln|25.71|smicln|5.14|smicln|51.41"/>
  <p:tag name="CHARTLABELS" val="1"/>
  <p:tag name="CHARTCOLORS" val="2"/>
</p:tagLst>
</file>

<file path=ppt/tags/tag1624.xml><?xml version="1.0" encoding="utf-8"?>
<p:tagLst xmlns:a="http://schemas.openxmlformats.org/drawingml/2006/main" xmlns:r="http://schemas.openxmlformats.org/officeDocument/2006/relationships" xmlns:p="http://schemas.openxmlformats.org/presentationml/2006/main">
  <p:tag name="TEXTLENGTH" val="33"/>
  <p:tag name="FONTSIZE" val="28"/>
  <p:tag name="BULLETTYPE" val="ppBulletArabicPeriod"/>
  <p:tag name="ANSWERTEXT" val="257.06&#10;28.85&#10;25.71&#10;5.14&#10;51.41"/>
  <p:tag name="OLDNUMANSWERS" val="5"/>
</p:tagLst>
</file>

<file path=ppt/tags/tag16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73ceb0022b2491ca90c9c2568d0206f"/>
  <p:tag name="SLIDEORDER" val="2"/>
  <p:tag name="SLIDEGUID" val="F0EA06881F3B4B9D8556580A44BF4497"/>
  <p:tag name="VALUES" val="Correct|smicln|Incorrect|smicln|Incorrect|smicln|Incorrect|smicln|Incorrect"/>
  <p:tag name="NUMRESPONSES" val="1"/>
  <p:tag name="CHARTLABELS" val="1"/>
  <p:tag name="CHARTCOLORS" val="2"/>
  <p:tag name="QUESTIONALIAS" val="Find the exact mass of a thin wire in the shape of the helix   if the density is 4."/>
  <p:tag name="ANSWERSALIAS" val="x|smicln|x|smicln|x|smicln|x|smicln|x"/>
  <p:tag name="PICTURESLIDE" val="True"/>
</p:tagLst>
</file>

<file path=ppt/tags/tag1626.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6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fb963df4b184e5f984d993449df0419"/>
  <p:tag name="SLIDEORDER" val="2"/>
  <p:tag name="SLIDEGUID" val="945558008D2D44B49D62C4E213326305"/>
  <p:tag name="VALUES" val="Incorrect|smicln|Incorrect|smicln|Incorrect|smicln|Correct|smicln|Incorrect"/>
  <p:tag name="NUMRESPONSES" val="1"/>
  <p:tag name="QUESTIONALIAS" val="Find the work done by the force field   on a particle that moves along the parabola   from (1, 1)..."/>
  <p:tag name="ANSWERSALIAS" val="x|smicln|x|smicln|x|smicln|x|smicln|x"/>
  <p:tag name="CHARTLABELS" val="1"/>
  <p:tag name="CHARTCOLORS" val="2"/>
</p:tagLst>
</file>

<file path=ppt/tags/tag162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6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cede6d53a3041cda0faf744ba2cca51"/>
  <p:tag name="SLIDEORDER" val="2"/>
  <p:tag name="SLIDEGUID" val="9F252F31E8AE413399AACE92F94C4535"/>
  <p:tag name="VALUES" val="Incorrect|smicln|Incorrect|smicln|Correct|smicln|Incorrect|smicln|Incorrect"/>
  <p:tag name="NUMRESPONSES" val="1"/>
  <p:tag name="CHARTLABELS" val="1"/>
  <p:tag name="CHARTCOLORS" val="2"/>
  <p:tag name="QUESTIONALIAS" val="Use Green's Theorem and/or a computer algebra system to evaluate                         , where                              , and C is the circle x2 + y2 = 16."/>
  <p:tag name="ANSWERSALIAS" val="x|smicln|x|smicln|x|smicln|x|smicln|x"/>
  <p:tag name="PICTURESLIDE" val="True"/>
</p:tagLst>
</file>

<file path=ppt/tags/tag163.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456bc246b49b47e1a5536d8ada6f31b9"/>
  <p:tag name="SLIDEORDER" val="2"/>
  <p:tag name="SLIDEGUID" val="C3CFF45D56174A83BC2D6FA5DA41C9A2"/>
  <p:tag name="VALUES" val="Correct|smicln|Incorrect|smicln|Incorrect|smicln|Incorrect"/>
  <p:tag name="NUMRESPONSES" val="1"/>
  <p:tag name="CHARTLABELS" val="1"/>
  <p:tag name="CHARTCOLORS" val="2"/>
  <p:tag name="QUESTIONALIAS" val="The displacement (in meters) of an object moving in a straight line is given by                     , where t is measured in seconds. Find the average velocity over the time period ."/>
  <p:tag name="ANSWERSALIAS" val="3 m/s|smicln|3.5 m/s|smicln|1 m/s|smicln|1.5 m/s|smicln|none of these"/>
</p:tagLst>
</file>

<file path=ppt/tags/tag1630.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6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e290bc3f38e437290e8470bd2f4021e"/>
  <p:tag name="SLIDEORDER" val="2"/>
  <p:tag name="SLIDEGUID" val="34A41433C7654CA5B032D57C7A6EF218"/>
  <p:tag name="VALUES" val="Correct|smicln|Incorrect|smicln|Incorrect|smicln|Incorrect|smicln|Incorrect"/>
  <p:tag name="NUMRESPONSES" val="1"/>
  <p:tag name="QUESTIONALIAS" val="Use Green's Theorem to evaluate the line integral along the given positively oriented curve.  C c..."/>
  <p:tag name="ANSWERSALIAS" val="0|smicln|33.333333|smicln|20|smicln|100|smicln|136"/>
  <p:tag name="CHARTLABELS" val="1"/>
  <p:tag name="CHARTCOLORS" val="2"/>
</p:tagLst>
</file>

<file path=ppt/tags/tag1632.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0&#10;33.333333&#10;20&#10;100&#10;136"/>
  <p:tag name="OLDNUMANSWERS" val="5"/>
</p:tagLst>
</file>

<file path=ppt/tags/tag1633.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24ed6741410043cf87988cd37be3dcf6"/>
  <p:tag name="SLIDEORDER" val="2"/>
  <p:tag name="SLIDEGUID" val="28305B1A4C8441EBA49BF1E41602C480"/>
  <p:tag name="VALUES" val="Incorrect|smicln|Correct|smicln|Incorrect|smicln|Incorrect"/>
  <p:tag name="NUMRESPONSES" val="1"/>
  <p:tag name="QUESTIONALIAS" val="Find the correct identity, if is a scalar field, F and G are vector fields."/>
  <p:tag name="ANSWERSALIAS" val="div(f F) =...|smicln|div(f F) =...|smicln|curl(f F) ...|smicln|None of these"/>
  <p:tag name="CHARTLABELS" val="1"/>
  <p:tag name="CHARTCOLORS" val="2"/>
</p:tagLst>
</file>

<file path=ppt/tags/tag1634.xml><?xml version="1.0" encoding="utf-8"?>
<p:tagLst xmlns:a="http://schemas.openxmlformats.org/drawingml/2006/main" xmlns:r="http://schemas.openxmlformats.org/officeDocument/2006/relationships" xmlns:p="http://schemas.openxmlformats.org/presentationml/2006/main">
  <p:tag name="TEXTLENGTH" val="90"/>
  <p:tag name="FONTSIZE" val="28"/>
  <p:tag name="BULLETTYPE" val="ppBulletArabicPeriod"/>
  <p:tag name="ANSWERTEXT" val="div(f F) = f curl(F) +  &#10;div(f F) = f div(F) +  &#10;curl(f F) = f div(F) +  &#10;None of these"/>
  <p:tag name="OLDNUMANSWERS" val="4"/>
</p:tagLst>
</file>

<file path=ppt/tags/tag163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5eeef2ab3f3f44978e18910471cbfe84"/>
  <p:tag name="SLIDEORDER" val="2"/>
  <p:tag name="SLIDEGUID" val="C11EA5B57A8744DC909EC41981AC5C5D"/>
  <p:tag name="VALUES" val="Incorrect|smicln|Correct"/>
  <p:tag name="NUMRESPONSES" val="1"/>
  <p:tag name="QUESTIONALIAS" val="Which of the equations below is an equation of a cone?"/>
  <p:tag name="ANSWERSALIAS" val="x|smicln|x"/>
  <p:tag name="CHARTLABELS" val="1"/>
  <p:tag name="CHARTCOLORS" val="2"/>
</p:tagLst>
</file>

<file path=ppt/tags/tag1636.xml><?xml version="1.0" encoding="utf-8"?>
<p:tagLst xmlns:a="http://schemas.openxmlformats.org/drawingml/2006/main" xmlns:r="http://schemas.openxmlformats.org/officeDocument/2006/relationships" xmlns:p="http://schemas.openxmlformats.org/presentationml/2006/main">
  <p:tag name="TEXTLENGTH" val="4"/>
  <p:tag name="FONTSIZE" val="28"/>
  <p:tag name="BULLETTYPE" val="ppBulletArabicPeriod"/>
  <p:tag name="ANSWERTEXT" val="x&#10;x"/>
  <p:tag name="OLDNUMANSWERS" val="2"/>
</p:tagLst>
</file>

<file path=ppt/tags/tag16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b5c55b229664db0b8e9e911b4c0d151"/>
  <p:tag name="SLIDEORDER" val="2"/>
  <p:tag name="SLIDEGUID" val="07D8210376214CE583F8C85F48D18CD9"/>
  <p:tag name="VALUES" val="Incorrect|smicln|Incorrect|smicln|Correct|smicln|Incorrect|smicln|Incorrect"/>
  <p:tag name="NUMRESPONSES" val="1"/>
  <p:tag name="CHARTLABELS" val="1"/>
  <p:tag name="CHARTCOLORS" val="2"/>
  <p:tag name="QUESTIONALIAS" val="Suppose that  where g is a function of one variable such that  g(5) = 6.  Evaluate   where S is the sphere  ."/>
  <p:tag name="ANSWERSALIAS" val="x|smicln|x|smicln|x|smicln|x|smicln|x"/>
  <p:tag name="PICTURESLIDE" val="True"/>
</p:tagLst>
</file>

<file path=ppt/tags/tag1638.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6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795734290343d9819ef714e876d88f"/>
  <p:tag name="SLIDEORDER" val="2"/>
  <p:tag name="SLIDEGUID" val="703456BD0065421897734B51C526D401"/>
  <p:tag name="VALUES" val="Incorrect|smicln|Correct|smicln|Incorrect|smicln|Incorrect|smicln|Incorrect"/>
  <p:tag name="NUMRESPONSES" val="1"/>
  <p:tag name="QUESTIONALIAS" val="Let r = xi + yj + zk and r = | r |.   Find  . "/>
  <p:tag name="ANSWERSALIAS" val="24|smicln|18|smicln|30|smicln|35|smicln|none of these"/>
  <p:tag name="CHARTLABELS" val="1"/>
  <p:tag name="CHARTCOLORS" val="2"/>
</p:tagLst>
</file>

<file path=ppt/tags/tag164.xml><?xml version="1.0" encoding="utf-8"?>
<p:tagLst xmlns:a="http://schemas.openxmlformats.org/drawingml/2006/main" xmlns:r="http://schemas.openxmlformats.org/officeDocument/2006/relationships" xmlns:p="http://schemas.openxmlformats.org/presentationml/2006/main">
  <p:tag name="OLDNUMANSWERS" val="5"/>
  <p:tag name="TEXTLENGTH" val="45"/>
  <p:tag name="FONTSIZE" val="32"/>
  <p:tag name="BULLETTYPE" val="ppBulletArabicPeriod"/>
  <p:tag name="ANSWERTEXT" val="3 m/s&#10;3.5 m/s&#10;1 m/s&#10;1.5 m/s&#10;none of these"/>
</p:tagLst>
</file>

<file path=ppt/tags/tag1640.xml><?xml version="1.0" encoding="utf-8"?>
<p:tagLst xmlns:a="http://schemas.openxmlformats.org/drawingml/2006/main" xmlns:r="http://schemas.openxmlformats.org/officeDocument/2006/relationships" xmlns:p="http://schemas.openxmlformats.org/presentationml/2006/main">
  <p:tag name="TEXTLENGTH" val="29"/>
  <p:tag name="FONTSIZE" val="32"/>
  <p:tag name="BULLETTYPE" val="ppBulletArabicPeriod"/>
  <p:tag name="ANSWERTEXT" val="24&#10;18&#10;30&#10;35&#10;none of these"/>
  <p:tag name="OLDNUMANSWERS" val="5"/>
</p:tagLst>
</file>

<file path=ppt/tags/tag16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2f197cdb6144fd80f77a88d7fc7370"/>
  <p:tag name="SLIDEORDER" val="2"/>
  <p:tag name="SLIDEGUID" val="8CBACC9E14404AE58771758A024159D8"/>
  <p:tag name="VALUES" val="Incorrect|smicln|Incorrect|smicln|Incorrect|smicln|Incorrect|smicln|Correct"/>
  <p:tag name="NUMRESPONSES" val="1"/>
  <p:tag name="CHARTLABELS" val="1"/>
  <p:tag name="CHARTCOLORS" val="2"/>
  <p:tag name="QUESTIONALIAS" val="Evaluate the surface integral.   S is the part of the plane x + y + z = 6 that lies in the first octant."/>
  <p:tag name="ANSWERSALIAS" val="x|smicln|x|smicln|x|smicln|x|smicln|x"/>
  <p:tag name="PICTURESLIDE" val="True"/>
</p:tagLst>
</file>

<file path=ppt/tags/tag164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6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23199ddec1148058f4d2c3b03ed0316"/>
  <p:tag name="SLIDEORDER" val="2"/>
  <p:tag name="SLIDEGUID" val="E0B9611AAB8544B4B6B2DBB2AC819D60"/>
  <p:tag name="VALUES" val="Incorrect|smicln|Correct|smicln|Incorrect|smicln|Incorrect|smicln|Incorrect"/>
  <p:tag name="NUMRESPONSES" val="1"/>
  <p:tag name="CHARTLABELS" val="1"/>
  <p:tag name="CHARTCOLORS" val="2"/>
  <p:tag name="QUESTIONALIAS" val="Evaluate the surface integral.S is the surface                                               ."/>
  <p:tag name="ANSWERSALIAS" val=" I = 2,756.9733|smicln| I = 2,756.9633|smicln| I = 918.9878|smicln| I = 1,378.4817|smicln| I = 1,978.4817"/>
</p:tagLst>
</file>

<file path=ppt/tags/tag1644.xml><?xml version="1.0" encoding="utf-8"?>
<p:tagLst xmlns:a="http://schemas.openxmlformats.org/drawingml/2006/main" xmlns:r="http://schemas.openxmlformats.org/officeDocument/2006/relationships" xmlns:p="http://schemas.openxmlformats.org/presentationml/2006/main">
  <p:tag name="TEXTLENGTH" val="81"/>
  <p:tag name="FONTSIZE" val="32"/>
  <p:tag name="BULLETTYPE" val="ppBulletArabicPeriod"/>
  <p:tag name="ANSWERTEXT" val=" I = 2,756.9733&#10; I = 2,756.9633&#10; I = 918.9878&#10; I = 1,378.4817&#10; I = 1,978.4817"/>
  <p:tag name="OLDNUMANSWERS" val="5"/>
</p:tagLst>
</file>

<file path=ppt/tags/tag16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08f468941d74c718466ec2ecb86fe26"/>
  <p:tag name="SLIDEORDER" val="2"/>
  <p:tag name="SLIDEGUID" val="7806D008467143EBB7EDADF314730E94"/>
  <p:tag name="VALUES" val="Correct|smicln|Incorrect|smicln|Incorrect|smicln|Incorrect|smicln|Incorrect"/>
  <p:tag name="NUMRESPONSES" val="1"/>
  <p:tag name="CHARTLABELS" val="1"/>
  <p:tag name="CHARTCOLORS" val="2"/>
  <p:tag name="QUESTIONALIAS" val="The temperature at the point (x, y, z) in a substance with conductivity K = 2.5 is  .  Find the rate of heat flow inward across the cylindrical surface ."/>
  <p:tag name="ANSWERSALIAS" val="x|smicln|x|smicln|x|smicln|x|smicln|x"/>
  <p:tag name="PICTURESLIDE" val="True"/>
</p:tagLst>
</file>

<file path=ppt/tags/tag1646.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6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d7bc45f2ca420daea4c4ddb60c0e12"/>
  <p:tag name="SLIDEORDER" val="2"/>
  <p:tag name="SLIDEGUID" val="D8D1CE252D604891B00365E4ED65618C"/>
  <p:tag name="VALUES" val="Incorrect|smicln|Incorrect|smicln|Incorrect|smicln|Correct|smicln|Incorrect"/>
  <p:tag name="NUMRESPONSES" val="1"/>
  <p:tag name="CHARTLABELS" val="1"/>
  <p:tag name="CHARTCOLORS" val="2"/>
  <p:tag name="QUESTIONALIAS" val="Let D be a region bounded by a simple closed path C in the xy. Then the coordinates of the centroid       of D are   where A is the area of D.   Find the centroid of the triangle with vertices (0, 0), (8, 0) and (0, 8)."/>
  <p:tag name="ANSWERSALIAS" val="x|smicln|x|smicln|x|smicln|x|smicln|x"/>
  <p:tag name="PICTURESLIDE" val="True"/>
</p:tagLst>
</file>

<file path=ppt/tags/tag1648.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6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f8b906b367547f39c279d416a8c4524"/>
  <p:tag name="SLIDEORDER" val="2"/>
  <p:tag name="SLIDEGUID" val="7B984A191D75474A8987725125B7E4F5"/>
  <p:tag name="VALUES" val="Incorrect|smicln|Incorrect|smicln|Correct|smicln|Incorrect|smicln|Incorrect"/>
  <p:tag name="NUMRESPONSES" val="1"/>
  <p:tag name="QUESTIONALIAS" val="Let   and consider all surfaces S whose boundary is a fixed closed curve C. Find the values of a,..."/>
  <p:tag name="ANSWERSALIAS" val="x|smicln|x|smicln|x|smicln|x|smicln|x"/>
  <p:tag name="CHARTLABELS" val="1"/>
  <p:tag name="CHARTCOLORS" val="2"/>
</p:tagLst>
</file>

<file path=ppt/tags/tag1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e58a6c43b6f41748cd1a3726ce0a477"/>
  <p:tag name="SLIDEORDER" val="2"/>
  <p:tag name="SLIDEGUID" val="8DADE315C3154C5B9BEBB049F23B7833"/>
  <p:tag name="VALUES" val="Incorrect|smicln|Incorrect|smicln|Incorrect|smicln|Incorrect|smicln|Correct"/>
  <p:tag name="NUMRESPONSES" val="1"/>
  <p:tag name="CHARTLABELS" val="1"/>
  <p:tag name="CHARTCOLORS" val="2"/>
  <p:tag name="QUESTIONALIAS" val="Find the limit."/>
  <p:tag name="ANSWERSALIAS" val="0|smicln|x|smicln|x|smicln|x|smicln|x"/>
</p:tagLst>
</file>

<file path=ppt/tags/tag165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6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5f6429f3e8f464bb0b9a75ad81b23ee"/>
  <p:tag name="SLIDEORDER" val="2"/>
  <p:tag name="SLIDEGUID" val="8D68E0BEC7D84956837F1984B83A5ADB"/>
  <p:tag name="VALUES" val="Incorrect|smicln|Correct|smicln|Incorrect|smicln|Incorrect|smicln|Incorrect"/>
  <p:tag name="NUMRESPONSES" val="1"/>
  <p:tag name="CHARTLABELS" val="1"/>
  <p:tag name="CHARTCOLORS" val="2"/>
  <p:tag name="QUESTIONALIAS" val="If S and C satisfy the hypotheses of Stokes' Theorem and ƒ, g have continuous second-order partial derivatives, find                        ."/>
  <p:tag name="ANSWERSALIAS" val="0|smicln|x|smicln|1|smicln|2|smicln|none of these "/>
</p:tagLst>
</file>

<file path=ppt/tags/tag1652.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0&#10;x&#10;1&#10;2&#10;none of these "/>
  <p:tag name="OLDNUMANSWERS" val="5"/>
</p:tagLst>
</file>

<file path=ppt/tags/tag16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e89e833c72c4f88955f8b5875778cd0"/>
  <p:tag name="SLIDEORDER" val="2"/>
  <p:tag name="SLIDEGUID" val="270B68DE65734723BB045B41349EB821"/>
  <p:tag name="VALUES" val="Incorrect|smicln|Correct|smicln|Incorrect|smicln|Incorrect|smicln|Incorrect"/>
  <p:tag name="NUMRESPONSES" val="1"/>
  <p:tag name="CHARTLABELS" val="1"/>
  <p:tag name="CHARTCOLORS" val="2"/>
  <p:tag name="QUESTIONALIAS" val="Use the Divergence Theorem to calculate the surface integral                        .S is the surface of the solid cylinder                                         ."/>
  <p:tag name="ANSWERSALIAS" val="x|smicln|x|smicln|x|smicln|x|smicln|x"/>
  <p:tag name="PICTURESLIDE" val="True"/>
</p:tagLst>
</file>

<file path=ppt/tags/tag1654.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16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8e1f0b282e24a29b367f2e6a0cdb336"/>
  <p:tag name="SLIDEORDER" val="2"/>
  <p:tag name="SLIDEGUID" val="AC5E2C112CB14FDD829D4211CE729689"/>
  <p:tag name="VALUES" val="Incorrect|smicln|Incorrect|smicln|Incorrect|smicln|Incorrect|smicln|Correct"/>
  <p:tag name="NUMRESPONSES" val="1"/>
  <p:tag name="CHARTLABELS" val="1"/>
  <p:tag name="CHARTCOLORS" val="2"/>
  <p:tag name="QUESTIONALIAS" val="Use the Divergence Theorem to calculate the surface integral .  S is the surface of the unit ball  ."/>
  <p:tag name="ANSWERSALIAS" val="108|smicln|9π|smicln|3π|smicln|3|smicln|108π"/>
</p:tagLst>
</file>

<file path=ppt/tags/tag1656.xml><?xml version="1.0" encoding="utf-8"?>
<p:tagLst xmlns:a="http://schemas.openxmlformats.org/drawingml/2006/main" xmlns:r="http://schemas.openxmlformats.org/officeDocument/2006/relationships" xmlns:p="http://schemas.openxmlformats.org/presentationml/2006/main">
  <p:tag name="TEXTLENGTH" val="20"/>
  <p:tag name="FONTSIZE" val="32"/>
  <p:tag name="BULLETTYPE" val="ppBulletArabicPeriod"/>
  <p:tag name="ANSWERTEXT" val="108&#10;9π&#10;3π&#10;3&#10;108π"/>
  <p:tag name="OLDNUMANSWERS" val="5"/>
</p:tagLst>
</file>

<file path=ppt/tags/tag16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46ca5c1d45041b4a4175e20a575e1d9"/>
  <p:tag name="SLIDEORDER" val="2"/>
  <p:tag name="SLIDEGUID" val="A9FCD2D7B04346C882E20B4EA8FA21F4"/>
  <p:tag name="VALUES" val="Incorrect|smicln|Incorrect|smicln|Correct|smicln|Incorrect|smicln|Incorrect"/>
  <p:tag name="NUMRESPONSES" val="1"/>
  <p:tag name="CHARTLABELS" val="1"/>
  <p:tag name="CHARTCOLORS" val="2"/>
  <p:tag name="QUESTIONALIAS" val="Use the Divergence Theorem to calculate the surface integral             ; that is, calculate the flux of F across S.S is the surface of the solid bounded by the cylinder y2 + z2 = 16 and the planes x = -1 and x = 4."/>
  <p:tag name="ANSWERSALIAS" val="640π|smicln|1,152π|smicln|1,920π|smicln|1,280π|smicln|1,640π"/>
</p:tagLst>
</file>

<file path=ppt/tags/tag1658.xml><?xml version="1.0" encoding="utf-8"?>
<p:tagLst xmlns:a="http://schemas.openxmlformats.org/drawingml/2006/main" xmlns:r="http://schemas.openxmlformats.org/officeDocument/2006/relationships" xmlns:p="http://schemas.openxmlformats.org/presentationml/2006/main">
  <p:tag name="TEXTLENGTH" val="36"/>
  <p:tag name="FONTSIZE" val="32"/>
  <p:tag name="BULLETTYPE" val="ppBulletArabicPeriod"/>
  <p:tag name="ANSWERTEXT" val="640π&#10;1,152π&#10;1,920π&#10;1,280π&#10;1,640π"/>
  <p:tag name="OLDNUMANSWERS" val="5"/>
</p:tagLst>
</file>

<file path=ppt/tags/tag16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f838e0072764e4fa03d29fce04bf602"/>
  <p:tag name="SLIDEORDER" val="2"/>
  <p:tag name="SLIDEGUID" val="5AA6E50EBEED4686BB77A7952CE32534"/>
  <p:tag name="VALUES" val="Incorrect|smicln|Incorrect|smicln|Incorrect|smicln|Correct|smicln|Incorrect"/>
  <p:tag name="NUMRESPONSES" val="1"/>
  <p:tag name="CHARTLABELS" val="1"/>
  <p:tag name="CHARTCOLORS" val="2"/>
  <p:tag name="QUESTIONALIAS" val="Use Green's Theorem and/or a computer algebra system to evaluate , where , and C is the circle ."/>
  <p:tag name="ANSWERSALIAS" val="x|smicln|x|smicln|x|smicln|x|smicln|x"/>
  <p:tag name="PICTURESLIDE" val="True"/>
</p:tagLst>
</file>

<file path=ppt/tags/tag16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0&#10;x&#10;x&#10;x&#10;x"/>
</p:tagLst>
</file>

<file path=ppt/tags/tag1660.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16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609c1e08d6a4d2480ce4670d52f58c8"/>
  <p:tag name="SLIDEORDER" val="2"/>
  <p:tag name="SLIDEGUID" val="469323D096C24EE2AA1C19814E097677"/>
  <p:tag name="VALUES" val="Correct|smicln|Incorrect|smicln|Incorrect|smicln|Incorrect|smicln|Incorrect"/>
  <p:tag name="NUMRESPONSES" val="1"/>
  <p:tag name="QUESTIONALIAS" val="Use Green's Theorem to evaluate the line integral along the given positively oriented curve.     ..."/>
  <p:tag name="ANSWERSALIAS" val="0|smicln|8|smicln|16|smicln|5.333333|smicln|18"/>
  <p:tag name="CHARTLABELS" val="1"/>
  <p:tag name="CHARTCOLORS" val="2"/>
</p:tagLst>
</file>

<file path=ppt/tags/tag1662.xml><?xml version="1.0" encoding="utf-8"?>
<p:tagLst xmlns:a="http://schemas.openxmlformats.org/drawingml/2006/main" xmlns:r="http://schemas.openxmlformats.org/officeDocument/2006/relationships" xmlns:p="http://schemas.openxmlformats.org/presentationml/2006/main">
  <p:tag name="TEXTLENGTH" val="22"/>
  <p:tag name="FONTSIZE" val="32"/>
  <p:tag name="BULLETTYPE" val="ppBulletArabicPeriod"/>
  <p:tag name="ANSWERTEXT" val="0&#10;8&#10;16&#10;5.333333&#10;18"/>
  <p:tag name="OLDNUMANSWERS" val="5"/>
</p:tagLst>
</file>

<file path=ppt/tags/tag16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3e6911a54634bdc83f5e834ee3d6b9e"/>
  <p:tag name="SLIDEORDER" val="2"/>
  <p:tag name="SLIDEGUID" val="F8B25CF8D2744F84BCE2117A16A0322E"/>
  <p:tag name="VALUES" val="Correct|smicln|Incorrect|smicln|Incorrect|smicln|Incorrect|smicln|Incorrect"/>
  <p:tag name="NUMRESPONSES" val="1"/>
  <p:tag name="CHARTLABELS" val="1"/>
  <p:tag name="CHARTCOLORS" val="2"/>
  <p:tag name="QUESTIONALIAS" val="Use Green's Theorem to evaluate the line integral along the given positively oriented curve.                       ,    C consists of the circle   from (4, 0) to (2, 2) and the line segments from (2, 2) to (0, 0) and from (0, 0) to (4, 0)."/>
  <p:tag name="ANSWERSALIAS" val="x|smicln|x|smicln|x|smicln|x|smicln|x"/>
  <p:tag name="PICTURESLIDE" val="True"/>
</p:tagLst>
</file>

<file path=ppt/tags/tag166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16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c458a5d41fe4dd7b750a0adae76fc21"/>
  <p:tag name="SLIDEORDER" val="2"/>
  <p:tag name="SLIDEGUID" val="8CF91CA62C46428A90B6D7A77EAB38F3"/>
  <p:tag name="VALUES" val="Incorrect|smicln|Correct|smicln|Incorrect|smicln|Incorrect|smicln|Incorrect"/>
  <p:tag name="NUMRESPONSES" val="1"/>
  <p:tag name="QUESTIONALIAS" val="Use Green's Theorem to find the work done by the force   in moving a particle from the origin alo..."/>
  <p:tag name="ANSWERSALIAS" val="-6|smicln|32|smicln|-32|smicln|192|smicln|-192"/>
  <p:tag name="CHARTLABELS" val="1"/>
  <p:tag name="CHARTCOLORS" val="2"/>
</p:tagLst>
</file>

<file path=ppt/tags/tag1666.xml><?xml version="1.0" encoding="utf-8"?>
<p:tagLst xmlns:a="http://schemas.openxmlformats.org/drawingml/2006/main" xmlns:r="http://schemas.openxmlformats.org/officeDocument/2006/relationships" xmlns:p="http://schemas.openxmlformats.org/presentationml/2006/main">
  <p:tag name="TEXTLENGTH" val="22"/>
  <p:tag name="FONTSIZE" val="32"/>
  <p:tag name="BULLETTYPE" val="ppBulletArabicPeriod"/>
  <p:tag name="ANSWERTEXT" val="-6&#10;32&#10;-32&#10;192&#10;-192"/>
  <p:tag name="OLDNUMANSWERS" val="5"/>
</p:tagLst>
</file>

<file path=ppt/tags/tag16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202abc68e99419ba8018e2867fdb64c"/>
  <p:tag name="SLIDEORDER" val="2"/>
  <p:tag name="SLIDEGUID" val="2F141ECD2B4B4C2BB27C8ABC8F4872D1"/>
  <p:tag name="VALUES" val="Correct|smicln|Incorrect|smicln|Incorrect|smicln|Incorrect|smicln|Incorrect"/>
  <p:tag name="NUMRESPONSES" val="1"/>
  <p:tag name="CHARTLABELS" val="1"/>
  <p:tag name="CHARTCOLORS" val="2"/>
  <p:tag name="QUESTIONALIAS" val="A particle starts at the point (-3, 0), moves along the x-axis to (3, 0) and then along the semicircle   to the starting point. Use Green's Theorem to find the work done on this particle by the force field  ."/>
  <p:tag name="ANSWERSALIAS" val="x|smicln|x|smicln|x|smicln|x|smicln|x"/>
  <p:tag name="PICTURESLIDE" val="True"/>
</p:tagLst>
</file>

<file path=ppt/tags/tag1668.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6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0f30b3fa3cf47fab0f841eab2341a51"/>
  <p:tag name="SLIDEORDER" val="2"/>
  <p:tag name="SLIDEGUID" val="68B29EF107D9434BA709EB6F5086BF8F"/>
  <p:tag name="VALUES" val="Correct|smicln|Incorrect|smicln|Incorrect|smicln|Incorrect|smicln|Incorrect"/>
  <p:tag name="NUMRESPONSES" val="1"/>
  <p:tag name="QUESTIONALIAS" val="A plane lamina with constant density  occupies a region in the xy - plane bounded by a simple clo..."/>
  <p:tag name="ANSWERSALIAS" val="(2,000, 1,...|smicln|(-1,280, 1...|smicln|(2,000, -1...|smicln|(-2,000, 1...|smicln|(-2,880, 1..."/>
  <p:tag name="CHARTLABELS" val="1"/>
  <p:tag name="CHARTCOLORS" val="2"/>
</p:tagLst>
</file>

<file path=ppt/tags/tag1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5c473d95ce94e829f39ce5a831938f6"/>
  <p:tag name="SLIDEORDER" val="2"/>
  <p:tag name="SLIDEGUID" val="34B32404B2894650A03CD4613E7945E4"/>
  <p:tag name="VALUES" val="Incorrect|smicln|Incorrect|smicln|Incorrect|smicln|Incorrect|smicln|Correct"/>
  <p:tag name="NUMRESPONSES" val="1"/>
  <p:tag name="QUESTIONALIAS" val="Find the limit."/>
  <p:tag name="ANSWERSALIAS" val="-1|smicln|0|smicln|½|smicln|-∞|smicln|-½"/>
  <p:tag name="CHARTLABELS" val="1"/>
  <p:tag name="CHARTCOLORS" val="2"/>
</p:tagLst>
</file>

<file path=ppt/tags/tag1670.xml><?xml version="1.0" encoding="utf-8"?>
<p:tagLst xmlns:a="http://schemas.openxmlformats.org/drawingml/2006/main" xmlns:r="http://schemas.openxmlformats.org/officeDocument/2006/relationships" xmlns:p="http://schemas.openxmlformats.org/presentationml/2006/main">
  <p:tag name="TEXTLENGTH" val="82"/>
  <p:tag name="FONTSIZE" val="28"/>
  <p:tag name="BULLETTYPE" val="ppBulletArabicPeriod"/>
  <p:tag name="ANSWERTEXT" val="(2,000, 1,280)&#10;(-1,280, 1,280)&#10;(2,000, -1,280)&#10;(-2,000, 1,280)&#10;(-2,880, 1,200)"/>
  <p:tag name="OLDNUMANSWERS" val="5"/>
</p:tagLst>
</file>

<file path=ppt/tags/tag16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494df9f7fbe498a88a27aee004dd567"/>
  <p:tag name="SLIDEORDER" val="2"/>
  <p:tag name="SLIDEGUID" val="8348CAEDE0A4410EA2C3C8E021703242"/>
  <p:tag name="VALUES" val="Correct|smicln|Incorrect|smicln|Incorrect|smicln|Incorrect|smicln|Incorrect"/>
  <p:tag name="NUMRESPONSES" val="1"/>
  <p:tag name="CHARTLABELS" val="1"/>
  <p:tag name="CHARTCOLORS" val="2"/>
  <p:tag name="QUESTIONALIAS" val="Find the curl of the vector field."/>
  <p:tag name="ANSWERSALIAS" val="x|smicln|x|smicln|x|smicln|x|smicln|none of these "/>
</p:tagLst>
</file>

<file path=ppt/tags/tag1672.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x&#10;x&#10;x&#10;x&#10;none of these "/>
  <p:tag name="OLDNUMANSWERS" val="5"/>
</p:tagLst>
</file>

<file path=ppt/tags/tag16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54645d88173453f8541b120c9e3e4b7"/>
  <p:tag name="SLIDEORDER" val="2"/>
  <p:tag name="SLIDEGUID" val="D6DD27DCF8674410B53816199B39D61C"/>
  <p:tag name="VALUES" val="Correct|smicln|Incorrect|smicln|Incorrect|smicln|Incorrect|smicln|Incorrect"/>
  <p:tag name="NUMRESPONSES" val="1"/>
  <p:tag name="CHARTLABELS" val="1"/>
  <p:tag name="CHARTCOLORS" val="2"/>
  <p:tag name="QUESTIONALIAS" val="Find the correct identity, if is a scalar field, F and G are vector fields."/>
  <p:tag name="ANSWERSALIAS" val="x|smicln|x|smicln|x|smicln|x|smicln|none of these "/>
</p:tagLst>
</file>

<file path=ppt/tags/tag1674.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x&#10;x&#10;x&#10;x&#10;none of these "/>
  <p:tag name="OLDNUMANSWERS" val="5"/>
</p:tagLst>
</file>

<file path=ppt/tags/tag1675.xml><?xml version="1.0" encoding="utf-8"?>
<p:tagLst xmlns:a="http://schemas.openxmlformats.org/drawingml/2006/main" xmlns:r="http://schemas.openxmlformats.org/officeDocument/2006/relationships" xmlns:p="http://schemas.openxmlformats.org/presentationml/2006/main">
  <p:tag name="SLIDEGUID" val="8864BAC2C4194A63998419C3E10E06C9"/>
  <p:tag name="SLIDEID" val="8864BAC2C4194A63998419C3E10E06C9"/>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Correct|smicln|Incorrect|smicln|Incorrect"/>
  <p:tag name="QUESTIONALIAS" val="Find the correct identity, if ƒ is a scalar field, F and G are vector fields."/>
  <p:tag name="ANSWERSALIAS" val="div(f F) = f curl(F) + |smicln|div(f F) = f div(F) + |smicln|curl(f F) = f div(F) + |smicln|none of these "/>
</p:tagLst>
</file>

<file path=ppt/tags/tag1676.xml><?xml version="1.0" encoding="utf-8"?>
<p:tagLst xmlns:a="http://schemas.openxmlformats.org/drawingml/2006/main" xmlns:r="http://schemas.openxmlformats.org/officeDocument/2006/relationships" xmlns:p="http://schemas.openxmlformats.org/presentationml/2006/main">
  <p:tag name="TEXTLENGTH" val="88"/>
  <p:tag name="FONTSIZE" val="28"/>
  <p:tag name="BULLETTYPE" val="ppBulletArabicPeriod"/>
  <p:tag name="ANSWERTEXT" val="div(f F) = f curl(F) + &#10;div(f F) = f div(F) + &#10;curl(f F) = f div(F) + &#10;none of these "/>
  <p:tag name="OLDNUMANSWERS" val="4"/>
</p:tagLst>
</file>

<file path=ppt/tags/tag16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a796a265724c69b065346416f7de1b"/>
  <p:tag name="SLIDEORDER" val="2"/>
  <p:tag name="SLIDEGUID" val="534706523E164900BF1790B160BD0D38"/>
  <p:tag name="VALUES" val="Incorrect|smicln|Incorrect|smicln|Incorrect|smicln|Incorrect|smicln|Correct"/>
  <p:tag name="NUMRESPONSES" val="1"/>
  <p:tag name="QUESTIONALIAS" val="Use Stokes' Theorem to evaluate , where    and C is the boundary of the part of the plane 8 x + y..."/>
  <p:tag name="ANSWERSALIAS" val="0|smicln|23|smicln|49|smicln|16|smicln|69"/>
  <p:tag name="CHARTLABELS" val="1"/>
  <p:tag name="CHARTCOLORS" val="2"/>
</p:tagLst>
</file>

<file path=ppt/tags/tag1678.xml><?xml version="1.0" encoding="utf-8"?>
<p:tagLst xmlns:a="http://schemas.openxmlformats.org/drawingml/2006/main" xmlns:r="http://schemas.openxmlformats.org/officeDocument/2006/relationships" xmlns:p="http://schemas.openxmlformats.org/presentationml/2006/main">
  <p:tag name="TEXTLENGTH" val="17"/>
  <p:tag name="FONTSIZE" val="32"/>
  <p:tag name="BULLETTYPE" val="ppBulletArabicPeriod"/>
  <p:tag name="ANSWERTEXT" val="0&#10;23&#10;49&#10;16&#10;69"/>
  <p:tag name="OLDNUMANSWERS" val="5"/>
</p:tagLst>
</file>

<file path=ppt/tags/tag16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39f0b3006440d3b704a208eb6cf5cd"/>
  <p:tag name="SLIDEORDER" val="2"/>
  <p:tag name="SLIDEGUID" val="E5246636B6524CC89FB1DCF4DEB9371C"/>
  <p:tag name="VALUES" val="Correct|smicln|Incorrect|smicln|Incorrect|smicln|Incorrect|smicln|Incorrect"/>
  <p:tag name="NUMRESPONSES" val="1"/>
  <p:tag name="QUESTIONALIAS" val="Find a parametric representation for the part of the elliptic paraboloid   that lies in front of ..."/>
  <p:tag name="ANSWERSALIAS" val="x|smicln|x|smicln|x|smicln|x|smicln|x"/>
  <p:tag name="CHARTLABELS" val="1"/>
  <p:tag name="CHARTCOLORS" val="2"/>
</p:tagLst>
</file>

<file path=ppt/tags/tag168.xml><?xml version="1.0" encoding="utf-8"?>
<p:tagLst xmlns:a="http://schemas.openxmlformats.org/drawingml/2006/main" xmlns:r="http://schemas.openxmlformats.org/officeDocument/2006/relationships" xmlns:p="http://schemas.openxmlformats.org/presentationml/2006/main">
  <p:tag name="OLDNUMANSWERS" val="5"/>
  <p:tag name="TEXTLENGTH" val="16"/>
  <p:tag name="FONTSIZE" val="36"/>
  <p:tag name="BULLETTYPE" val="ppBulletArabicPeriod"/>
  <p:tag name="ANSWERTEXT" val="-1&#10;0&#10;½&#10;-∞&#10;-½"/>
</p:tagLst>
</file>

<file path=ppt/tags/tag1680.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6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92d3366addf4f5696641c0e6d174795"/>
  <p:tag name="SLIDEORDER" val="2"/>
  <p:tag name="SLIDEGUID" val="755E5B5AF2B04F26BF0D09FAAB9700F5"/>
  <p:tag name="VALUES" val="Incorrect|smicln|Correct|smicln|Incorrect|smicln|Incorrect|smicln|Incorrect"/>
  <p:tag name="NUMRESPONSES" val="1"/>
  <p:tag name="CHARTLABELS" val="1"/>
  <p:tag name="CHARTCOLORS" val="2"/>
  <p:tag name="QUESTIONALIAS" val="Let S be the cube with vertices                       . Approximate                         by using a Riemann sum as in Definition 1, taking the patches       to be the squares that are the faces of the cube and the points       to be the centers of the squares."/>
  <p:tag name="ANSWERSALIAS" val="x|smicln|x|smicln|x|smicln|x|smicln|none of these "/>
</p:tagLst>
</file>

<file path=ppt/tags/tag1682.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x&#10;x&#10;x&#10;x&#10;none of these "/>
  <p:tag name="OLDNUMANSWERS" val="5"/>
</p:tagLst>
</file>

<file path=ppt/tags/tag16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5ba2e35048c4851baa8693d2726f425"/>
  <p:tag name="SLIDEORDER" val="2"/>
  <p:tag name="SLIDEGUID" val="28E77024ABD3456FBF714FFF5278F2C3"/>
  <p:tag name="VALUES" val="Incorrect|smicln|Correct|smicln|Incorrect|smicln|Incorrect|smicln|Incorrect"/>
  <p:tag name="NUMRESPONSES" val="1"/>
  <p:tag name="CHARTLABELS" val="1"/>
  <p:tag name="CHARTCOLORS" val="2"/>
  <p:tag name="QUESTIONALIAS" val="Suppose that  where g is a function of one variable such that    g(2) = 3.  Evaluate  where S is the sphere ."/>
  <p:tag name="ANSWERSALIAS" val="24π|smicln|48π|smicln|12π|smicln|18π|smicln|none of these "/>
</p:tagLst>
</file>

<file path=ppt/tags/tag1684.xml><?xml version="1.0" encoding="utf-8"?>
<p:tagLst xmlns:a="http://schemas.openxmlformats.org/drawingml/2006/main" xmlns:r="http://schemas.openxmlformats.org/officeDocument/2006/relationships" xmlns:p="http://schemas.openxmlformats.org/presentationml/2006/main">
  <p:tag name="TEXTLENGTH" val="34"/>
  <p:tag name="FONTSIZE" val="28"/>
  <p:tag name="BULLETTYPE" val="ppBulletArabicPeriod"/>
  <p:tag name="ANSWERTEXT" val="24π&#10;48π&#10;12π&#10;18π&#10;none of these "/>
  <p:tag name="OLDNUMANSWERS" val="5"/>
</p:tagLst>
</file>

<file path=ppt/tags/tag16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a58862fbc214d69980e463367a5698f"/>
  <p:tag name="SLIDEORDER" val="2"/>
  <p:tag name="SLIDEGUID" val="BA3A88C10B464E19847B49C35E3E2532"/>
  <p:tag name="VALUES" val="Incorrect|smicln|Incorrect|smicln|Correct|smicln|Incorrect|smicln|Incorrect"/>
  <p:tag name="NUMRESPONSES" val="1"/>
  <p:tag name="CHARTLABELS" val="1"/>
  <p:tag name="CHARTCOLORS" val="2"/>
  <p:tag name="QUESTIONALIAS" val="Evaluate the surface integral where S is the surface with parametric equations x = 7 uv, y = 6 (u + v),    z = 6 (u - v),  ."/>
  <p:tag name="ANSWERSALIAS" val="x|smicln|x|smicln|x|smicln|x|smicln|x"/>
  <p:tag name="PICTURESLIDE" val="True"/>
</p:tagLst>
</file>

<file path=ppt/tags/tag1686.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6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f8d315c8e3640cfb054bee0e76e56e1"/>
  <p:tag name="SLIDEORDER" val="2"/>
  <p:tag name="SLIDEGUID" val="F64777770B89441D90C24FE865400727"/>
  <p:tag name="VALUES" val="Incorrect|smicln|Correct|smicln|Incorrect|smicln|Incorrect|smicln|Incorrect"/>
  <p:tag name="NUMRESPONSES" val="1"/>
  <p:tag name="CHARTLABELS" val="1"/>
  <p:tag name="CHARTCOLORS" val="2"/>
  <p:tag name="QUESTIONALIAS" val="The temperature at the point (x, y, z) in a substance with conductivity K = 9 is  .   Find the rate of heat flow inward across the cylindrical surface  ."/>
  <p:tag name="ANSWERSALIAS" val="6,480|smicln|6,480π|smicln|648π|smicln|1,620π|smicln|324π"/>
</p:tagLst>
</file>

<file path=ppt/tags/tag1688.xml><?xml version="1.0" encoding="utf-8"?>
<p:tagLst xmlns:a="http://schemas.openxmlformats.org/drawingml/2006/main" xmlns:r="http://schemas.openxmlformats.org/officeDocument/2006/relationships" xmlns:p="http://schemas.openxmlformats.org/presentationml/2006/main">
  <p:tag name="TEXTLENGTH" val="33"/>
  <p:tag name="FONTSIZE" val="28"/>
  <p:tag name="BULLETTYPE" val="ppBulletArabicPeriod"/>
  <p:tag name="ANSWERTEXT" val="6,480&#10;6,480π&#10;648π&#10;1,620π&#10;324π"/>
  <p:tag name="OLDNUMANSWERS" val="5"/>
</p:tagLst>
</file>

<file path=ppt/tags/tag16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ade164b88e440a7a1d6b9c6fdbb45e5"/>
  <p:tag name="SLIDEORDER" val="2"/>
  <p:tag name="SLIDEGUID" val="7DA2323D5F1C45AD8FEBC393D1E2B662"/>
  <p:tag name="VALUES" val="Incorrect|smicln|Incorrect|smicln|Incorrect|smicln|Correct|smicln|Incorrect"/>
  <p:tag name="NUMRESPONSES" val="1"/>
  <p:tag name="QUESTIONALIAS" val="Use Stokes' Theorem to evaluate .   S consists of the four sides of the pyramid with vertices (0,..."/>
  <p:tag name="ANSWERSALIAS" val="12|smicln|16|smicln|49|smicln|0|smicln|1"/>
  <p:tag name="CHARTLABELS" val="1"/>
  <p:tag name="CHARTCOLORS" val="2"/>
</p:tagLst>
</file>

<file path=ppt/tags/tag16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0c019cb302e54e90bb81d44b9f29f6d3"/>
  <p:tag name="SLIDEORDER" val="2"/>
  <p:tag name="SLIDEGUID" val="714F0C900B59464689B9AA2359052BAC"/>
  <p:tag name="VALUES" val="Incorrect|smicln|Incorrect|smicln|Incorrect|smicln|Incorrect|smicln|Correct|smicln|Incorrect"/>
  <p:tag name="NUMRESPONSES" val="1"/>
  <p:tag name="QUESTIONALIAS" val="The slope of the tangent line to the graph of the exponential function   at the point (0, 1) is  ..."/>
  <p:tag name="ANSWERSALIAS" val="1.293|smicln|2|smicln|2.026|smicln|1.568|smicln|2.079|smicln|2.556"/>
  <p:tag name="CHARTLABELS" val="1"/>
  <p:tag name="CHARTCOLORS" val="2"/>
</p:tagLst>
</file>

<file path=ppt/tags/tag1690.xml><?xml version="1.0" encoding="utf-8"?>
<p:tagLst xmlns:a="http://schemas.openxmlformats.org/drawingml/2006/main" xmlns:r="http://schemas.openxmlformats.org/officeDocument/2006/relationships" xmlns:p="http://schemas.openxmlformats.org/presentationml/2006/main">
  <p:tag name="TEXTLENGTH" val="16"/>
  <p:tag name="FONTSIZE" val="28"/>
  <p:tag name="BULLETTYPE" val="ppBulletArabicPeriod"/>
  <p:tag name="ANSWERTEXT" val="12&#10;16&#10;49&#10;0&#10;1"/>
  <p:tag name="OLDNUMANSWERS" val="5"/>
</p:tagLst>
</file>

<file path=ppt/tags/tag16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74fe7ffdb99439e862eb2d36bcc4068"/>
  <p:tag name="SLIDEORDER" val="2"/>
  <p:tag name="SLIDEGUID" val="D7E93F2A53A94C43BD060AB6FB2F4CFE"/>
  <p:tag name="VALUES" val="Incorrect|smicln|Incorrect|smicln|Incorrect|smicln|Incorrect|smicln|Correct"/>
  <p:tag name="NUMRESPONSES" val="1"/>
  <p:tag name="CHARTLABELS" val="1"/>
  <p:tag name="CHARTCOLORS" val="2"/>
  <p:tag name="QUESTIONALIAS" val="Use the Divergence Theorem to calculate the surface integral ; that is, calculate the flux   of F across S.    ,  S is the sphere"/>
  <p:tag name="ANSWERSALIAS" val="500π|smicln|2,500π|smicln|500|smicln|7,500|smicln|7,500π"/>
</p:tagLst>
</file>

<file path=ppt/tags/tag1692.xml><?xml version="1.0" encoding="utf-8"?>
<p:tagLst xmlns:a="http://schemas.openxmlformats.org/drawingml/2006/main" xmlns:r="http://schemas.openxmlformats.org/officeDocument/2006/relationships" xmlns:p="http://schemas.openxmlformats.org/presentationml/2006/main">
  <p:tag name="TEXTLENGTH" val="32"/>
  <p:tag name="FONTSIZE" val="28"/>
  <p:tag name="BULLETTYPE" val="ppBulletArabicPeriod"/>
  <p:tag name="ANSWERTEXT" val="500π&#10;2,500π&#10;500&#10;7,500&#10;7,500π"/>
  <p:tag name="OLDNUMANSWERS" val="5"/>
</p:tagLst>
</file>

<file path=ppt/tags/tag16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8f934430cc4467c93b01cae3fd60096"/>
  <p:tag name="SLIDEORDER" val="2"/>
  <p:tag name="SLIDEGUID" val="091A7F5A53034261BDC11EB0485D1B66"/>
  <p:tag name="VALUES" val="Incorrect|smicln|Correct|smicln|Incorrect|smicln|Incorrect|smicln|Incorrect"/>
  <p:tag name="NUMRESPONSES" val="1"/>
  <p:tag name="QUESTIONALIAS" val="Use a computer algebra system to compute the flux of F across S.     S is the surface of the cube..."/>
  <p:tag name="ANSWERSALIAS" val="0.67|smicln|2|smicln|4.01|smicln|1|smicln|3"/>
  <p:tag name="CHARTLABELS" val="1"/>
  <p:tag name="CHARTCOLORS" val="2"/>
</p:tagLst>
</file>

<file path=ppt/tags/tag1694.xml><?xml version="1.0" encoding="utf-8"?>
<p:tagLst xmlns:a="http://schemas.openxmlformats.org/drawingml/2006/main" xmlns:r="http://schemas.openxmlformats.org/officeDocument/2006/relationships" xmlns:p="http://schemas.openxmlformats.org/presentationml/2006/main">
  <p:tag name="TEXTLENGTH" val="19"/>
  <p:tag name="FONTSIZE" val="28"/>
  <p:tag name="BULLETTYPE" val="ppBulletArabicPeriod"/>
  <p:tag name="ANSWERTEXT" val="0.67&#10;2&#10;4.01&#10;1&#10;3"/>
  <p:tag name="OLDNUMANSWERS" val="5"/>
</p:tagLst>
</file>

<file path=ppt/tags/tag169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012b6ebc37c146f6840677556df16cf2"/>
  <p:tag name="SLIDEORDER" val="2"/>
  <p:tag name="SLIDEGUID" val="43D0C00B28ED4237912B58F86E2B1C68"/>
  <p:tag name="VALUES" val="Incorrect|smicln|Correct"/>
  <p:tag name="NUMRESPONSES" val="1"/>
  <p:tag name="QUESTIONALIAS" val="Which of the equations below is an equation of a cone?"/>
  <p:tag name="ANSWERSALIAS" val="x|smicln|x"/>
  <p:tag name="CHARTLABELS" val="1"/>
  <p:tag name="CHARTCOLORS" val="2"/>
</p:tagLst>
</file>

<file path=ppt/tags/tag1696.xml><?xml version="1.0" encoding="utf-8"?>
<p:tagLst xmlns:a="http://schemas.openxmlformats.org/drawingml/2006/main" xmlns:r="http://schemas.openxmlformats.org/officeDocument/2006/relationships" xmlns:p="http://schemas.openxmlformats.org/presentationml/2006/main">
  <p:tag name="TEXTLENGTH" val="4"/>
  <p:tag name="FONTSIZE" val="28"/>
  <p:tag name="BULLETTYPE" val="ppBulletArabicPeriod"/>
  <p:tag name="ANSWERTEXT" val="x&#10;x"/>
  <p:tag name="OLDNUMANSWERS" val="2"/>
</p:tagLst>
</file>

<file path=ppt/tags/tag16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fdd1496357f45b690a01930aac799f4"/>
  <p:tag name="SLIDEORDER" val="2"/>
  <p:tag name="SLIDEGUID" val="CD3671672D7649A19C7DA5733F0FA81F"/>
  <p:tag name="VALUES" val="Incorrect|smicln|Correct|smicln|Incorrect|smicln|Incorrect|smicln|Incorrect"/>
  <p:tag name="NUMRESPONSES" val="1"/>
  <p:tag name="QUESTIONALIAS" val="Use the Divergence Theorem to calculate the surface integral.   S is the surface of the box bound..."/>
  <p:tag name="ANSWERSALIAS" val="2,640|smicln|1,440|smicln|-960|smicln|120|smicln|140"/>
  <p:tag name="CHARTLABELS" val="1"/>
  <p:tag name="CHARTCOLORS" val="2"/>
</p:tagLst>
</file>

<file path=ppt/tags/tag1698.xml><?xml version="1.0" encoding="utf-8"?>
<p:tagLst xmlns:a="http://schemas.openxmlformats.org/drawingml/2006/main" xmlns:r="http://schemas.openxmlformats.org/officeDocument/2006/relationships" xmlns:p="http://schemas.openxmlformats.org/presentationml/2006/main">
  <p:tag name="TEXTLENGTH" val="28"/>
  <p:tag name="FONTSIZE" val="28"/>
  <p:tag name="BULLETTYPE" val="ppBulletArabicPeriod"/>
  <p:tag name="ANSWERTEXT" val="2,640&#10;1,440&#10;-960&#10;120&#10;140"/>
  <p:tag name="OLDNUMANSWERS" val="5"/>
</p:tagLst>
</file>

<file path=ppt/tags/tag16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6040c42a334439bb7ac9853d27d2183"/>
  <p:tag name="SLIDEORDER" val="2"/>
  <p:tag name="SLIDEGUID" val="4EDDC129BF1442A0BEA9B577A6CFE02F"/>
  <p:tag name="VALUES" val="Incorrect|smicln|Incorrect|smicln|Correct|smicln|Incorrect|smicln|Incorrect"/>
  <p:tag name="NUMRESPONSES" val="1"/>
  <p:tag name="QUESTIONALIAS" val="Use Green's Theorem to find the work done by the force   in moving a particle from the origin alo..."/>
  <p:tag name="ANSWERSALIAS" val="49.5|smicln|-1.5|smicln|4.5|smicln|-4.5|smicln|-49.5"/>
  <p:tag name="CHARTLABELS" val="1"/>
  <p:tag name="CHARTCOLORS" val="2"/>
</p:tagLst>
</file>

<file path=ppt/tags/tag17.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11836A83CBBA43D283FE7A6651BEDB39"/>
  <p:tag name="VALUES" val="Incorrect|smicln|Incorrect|smicln|Incorrect|smicln|Correct|smicln|Incorrect"/>
  <p:tag name="QUESTIONALIAS" val="If                                 , evaluate the difference quotient                        "/>
  <p:tag name="ANSWERSALIAS" val=" h|smicln| 2a - 2|smicln| 2a - h - 2|smicln| 2a + h - 2|smicln| none of these"/>
</p:tagLst>
</file>

<file path=ppt/tags/tag170.xml><?xml version="1.0" encoding="utf-8"?>
<p:tagLst xmlns:a="http://schemas.openxmlformats.org/drawingml/2006/main" xmlns:r="http://schemas.openxmlformats.org/officeDocument/2006/relationships" xmlns:p="http://schemas.openxmlformats.org/presentationml/2006/main">
  <p:tag name="OLDNUMANSWERS" val="6"/>
  <p:tag name="TEXTLENGTH" val="36"/>
  <p:tag name="FONTSIZE" val="32"/>
  <p:tag name="BULLETTYPE" val="ppBulletArabicPeriod"/>
  <p:tag name="ANSWERTEXT" val="1.293&#10;2&#10;2.026&#10;1.568&#10;2.079&#10;2.556"/>
</p:tagLst>
</file>

<file path=ppt/tags/tag1700.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49.5&#10;-1.5&#10;4.5&#10;-4.5&#10;-49.5"/>
  <p:tag name="OLDNUMANSWERS" val="5"/>
</p:tagLst>
</file>

<file path=ppt/tags/tag1701.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4a50ea05216148e1ae7c4a03c7478bc8"/>
  <p:tag name="SLIDEORDER" val="2"/>
  <p:tag name="SLIDEGUID" val="B09457E19C6D4604A075CE3488EE25CA"/>
  <p:tag name="VALUES" val="Correct|smicln|Incorrect"/>
  <p:tag name="NUMRESPONSES" val="1"/>
  <p:tag name="QUESTIONALIAS" val="Which of the equations below is an equation of a plane?"/>
  <p:tag name="ANSWERSALIAS" val="x|smicln|x"/>
  <p:tag name="CHARTLABELS" val="1"/>
  <p:tag name="CHARTCOLORS" val="2"/>
</p:tagLst>
</file>

<file path=ppt/tags/tag1702.xml><?xml version="1.0" encoding="utf-8"?>
<p:tagLst xmlns:a="http://schemas.openxmlformats.org/drawingml/2006/main" xmlns:r="http://schemas.openxmlformats.org/officeDocument/2006/relationships" xmlns:p="http://schemas.openxmlformats.org/presentationml/2006/main">
  <p:tag name="TEXTLENGTH" val="4"/>
  <p:tag name="FONTSIZE" val="28"/>
  <p:tag name="BULLETTYPE" val="ppBulletArabicPeriod"/>
  <p:tag name="ANSWERTEXT" val="x&#10;x"/>
  <p:tag name="OLDNUMANSWERS" val="2"/>
</p:tagLst>
</file>

<file path=ppt/tags/tag17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8cb88264c2841419f7e0add673368c5"/>
  <p:tag name="SLIDEORDER" val="2"/>
  <p:tag name="SLIDEGUID" val="782A3A582AC7410AAC7369A278990669"/>
  <p:tag name="VALUES" val="Incorrect|smicln|Incorrect|smicln|Incorrect|smicln|Incorrect|smicln|Correct"/>
  <p:tag name="NUMRESPONSES" val="1"/>
  <p:tag name="QUESTIONALIAS" val="Find the area of the part of the surface   that lies between the planes x = 0, x = 7, z = 0, and ..."/>
  <p:tag name="ANSWERSALIAS" val="121.339|smicln|113.269|smicln|107.759|smicln|110.234|smicln|111.239"/>
  <p:tag name="CHARTLABELS" val="1"/>
  <p:tag name="CHARTCOLORS" val="2"/>
</p:tagLst>
</file>

<file path=ppt/tags/tag1704.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121.339&#10;113.269&#10;107.759&#10;110.234&#10;111.239"/>
  <p:tag name="OLDNUMANSWERS" val="5"/>
</p:tagLst>
</file>

<file path=ppt/tags/tag17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ed9ccb359a94269a12bf3e4df7cb007"/>
  <p:tag name="SLIDEORDER" val="2"/>
  <p:tag name="SLIDEGUID" val="2BD78D05C6304FDFA4AA9D1FFE5CD5FD"/>
  <p:tag name="VALUES" val="Correct|smicln|Incorrect|smicln|Incorrect|smicln|Incorrect|smicln|Incorrect"/>
  <p:tag name="NUMRESPONSES" val="1"/>
  <p:tag name="QUESTIONALIAS" val="Evaluate , where C is given by  ."/>
  <p:tag name="ANSWERSALIAS" val="193.93|smicln|20.82|smicln|208.23|smicln|1,939.29|smicln|225.25"/>
  <p:tag name="CHARTLABELS" val="1"/>
  <p:tag name="CHARTCOLORS" val="2"/>
</p:tagLst>
</file>

<file path=ppt/tags/tag1706.xml><?xml version="1.0" encoding="utf-8"?>
<p:tagLst xmlns:a="http://schemas.openxmlformats.org/drawingml/2006/main" xmlns:r="http://schemas.openxmlformats.org/officeDocument/2006/relationships" xmlns:p="http://schemas.openxmlformats.org/presentationml/2006/main">
  <p:tag name="TEXTLENGTH" val="39"/>
  <p:tag name="FONTSIZE" val="32"/>
  <p:tag name="BULLETTYPE" val="ppBulletArabicPeriod"/>
  <p:tag name="ANSWERTEXT" val="193.93&#10;20.82&#10;208.23&#10;1,939.29&#10;225.25"/>
  <p:tag name="OLDNUMANSWERS" val="5"/>
</p:tagLst>
</file>

<file path=ppt/tags/tag17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601baf3d3445c8b49a1544139a379e"/>
  <p:tag name="SLIDEORDER" val="2"/>
  <p:tag name="SLIDEGUID" val="C54935A337844C80A6E09DBE3481D8C8"/>
  <p:tag name="VALUES" val="Correct|smicln|Incorrect|smicln|Incorrect|smicln|Incorrect|smicln|Incorrect"/>
  <p:tag name="NUMRESPONSES" val="1"/>
  <p:tag name="CHARTLABELS" val="1"/>
  <p:tag name="CHARTCOLORS" val="2"/>
  <p:tag name="QUESTIONALIAS" val="If a wire with linear density 6 lies along a space curve C, its moment of inertia about the z-axis is given by                        .Find the moment of inertia for the wire in the shape of the helix  . "/>
  <p:tag name="ANSWERSALIAS" val="x|smicln|x|smicln|x|smicln|x|smicln|x"/>
  <p:tag name="PICTURESLIDE" val="True"/>
</p:tagLst>
</file>

<file path=ppt/tags/tag170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70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14ee2547216e419a81278912bc86113b"/>
  <p:tag name="SLIDEORDER" val="2"/>
  <p:tag name="SLIDEGUID" val="5AB48BD682B64A4D8D07493F6ADD74FD"/>
  <p:tag name="VALUES" val="Correct|smicln|Incorrect|smicln|Incorrect"/>
  <p:tag name="NUMRESPONSES" val="1"/>
  <p:tag name="CHARTLABELS" val="1"/>
  <p:tag name="CHARTCOLORS" val="2"/>
  <p:tag name="QUESTIONALIAS" val="Let  , where . Which of the following equations does the line segment from (0, 0) to (0, ) satisfy?"/>
  <p:tag name="ANSWERSALIAS" val="x|smicln|x|smicln|none of these "/>
</p:tagLst>
</file>

<file path=ppt/tags/tag1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9f7dff5fecb4363b6aa48f49b464015"/>
  <p:tag name="SLIDEORDER" val="2"/>
  <p:tag name="SLIDEGUID" val="DA9B154DC30D432191552431C2E561F5"/>
  <p:tag name="VALUES" val="Incorrect|smicln|Incorrect|smicln|Incorrect|smicln|Incorrect|smicln|Correct"/>
  <p:tag name="NUMRESPONSES" val="1"/>
  <p:tag name="CHARTLABELS" val="1"/>
  <p:tag name="CHARTCOLORS" val="2"/>
  <p:tag name="QUESTIONALIAS" val="Find an equation of the tangent line to curve y =x3 – 2x at the point (2, 4)."/>
  <p:tag name="ANSWERSALIAS" val=" y = 16 - 10x|smicln| y = 10x - 8|smicln| y = x - 16|smicln| y = 10x - 16|smicln| none of these"/>
</p:tagLst>
</file>

<file path=ppt/tags/tag1710.xml><?xml version="1.0" encoding="utf-8"?>
<p:tagLst xmlns:a="http://schemas.openxmlformats.org/drawingml/2006/main" xmlns:r="http://schemas.openxmlformats.org/officeDocument/2006/relationships" xmlns:p="http://schemas.openxmlformats.org/presentationml/2006/main">
  <p:tag name="TEXTLENGTH" val="20"/>
  <p:tag name="FONTSIZE" val="28"/>
  <p:tag name="BULLETTYPE" val="ppBulletArabicPeriod"/>
  <p:tag name="ANSWERTEXT" val="x&#10;x&#10;none of these "/>
  <p:tag name="OLDNUMANSWERS" val="3"/>
</p:tagLst>
</file>

<file path=ppt/tags/tag17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22e7124f0834b4386e4955cf6df7689"/>
  <p:tag name="SLIDEORDER" val="2"/>
  <p:tag name="SLIDEGUID" val="7A84B45E929542A4919F17C9883575B7"/>
  <p:tag name="VALUES" val="Incorrect|smicln|Correct|smicln|Incorrect|smicln|Incorrect|smicln|Incorrect"/>
  <p:tag name="NUMRESPONSES" val="1"/>
  <p:tag name="QUESTIONALIAS" val="Find the area of the part of the surface  that lies between the planes x = 0,  x = 4,  z = 0, and..."/>
  <p:tag name="ANSWERSALIAS" val="19.148|smicln|17.118|smicln|13.638|smicln|27.218|smicln|16.113"/>
  <p:tag name="CHARTLABELS" val="1"/>
  <p:tag name="CHARTCOLORS" val="2"/>
</p:tagLst>
</file>

<file path=ppt/tags/tag1712.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19.148&#10;17.118&#10;13.638&#10;27.218&#10;16.113"/>
  <p:tag name="OLDNUMANSWERS" val="5"/>
</p:tagLst>
</file>

<file path=ppt/tags/tag17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c4aa9f781c44da3b2374eda87667534"/>
  <p:tag name="SLIDEORDER" val="2"/>
  <p:tag name="SLIDEGUID" val="606D7695FBED4C4687C56C6D30F3EEB3"/>
  <p:tag name="VALUES" val="Incorrect|smicln|Incorrect|smicln|Correct|smicln|Incorrect|smicln|Incorrect"/>
  <p:tag name="NUMRESPONSES" val="1"/>
  <p:tag name="CHARTLABELS" val="1"/>
  <p:tag name="CHARTCOLORS" val="2"/>
  <p:tag name="QUESTIONALIAS" val="Calculate the work done by the force field  when a particle moves under its influence around the edge of the part of the sphere  that lies in the first octant, in a counterclockwise direction as viewed from above."/>
  <p:tag name="ANSWERSALIAS" val="512π|smicln|85.33|smicln|170.67|smicln|170.67π|smicln|85π"/>
</p:tagLst>
</file>

<file path=ppt/tags/tag1714.xml><?xml version="1.0" encoding="utf-8"?>
<p:tagLst xmlns:a="http://schemas.openxmlformats.org/drawingml/2006/main" xmlns:r="http://schemas.openxmlformats.org/officeDocument/2006/relationships" xmlns:p="http://schemas.openxmlformats.org/presentationml/2006/main">
  <p:tag name="TEXTLENGTH" val="33"/>
  <p:tag name="FONTSIZE" val="28"/>
  <p:tag name="BULLETTYPE" val="ppBulletArabicPeriod"/>
  <p:tag name="ANSWERTEXT" val="512π&#10;85.33&#10;170.67&#10;170.67π&#10;85π"/>
  <p:tag name="OLDNUMANSWERS" val="5"/>
</p:tagLst>
</file>

<file path=ppt/tags/tag171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c8972e8b855f4823a8a0ea3dc88cf5ac"/>
  <p:tag name="SLIDEORDER" val="2"/>
  <p:tag name="SLIDEGUID" val="556D2E2AF34E4258A45F7566BDBF2EFE"/>
  <p:tag name="VALUES" val="Incorrect|smicln|Correct|smicln|Incorrect"/>
  <p:tag name="NUMRESPONSES" val="1"/>
  <p:tag name="CHARTLABELS" val="1"/>
  <p:tag name="CHARTCOLORS" val="2"/>
  <p:tag name="QUESTIONALIAS" val="Assume that S and F satisfy the conditions of the Divergence Theorem and the scalar functions and components of the vector fields have continuous second-order partial derivatives. Which of the following expressions is equal to zero?"/>
  <p:tag name="ANSWERSALIAS" val="x|smicln|                   , a is a constant vector|smicln|x"/>
</p:tagLst>
</file>

<file path=ppt/tags/tag1716.xml><?xml version="1.0" encoding="utf-8"?>
<p:tagLst xmlns:a="http://schemas.openxmlformats.org/drawingml/2006/main" xmlns:r="http://schemas.openxmlformats.org/officeDocument/2006/relationships" xmlns:p="http://schemas.openxmlformats.org/presentationml/2006/main">
  <p:tag name="TEXTLENGTH" val="49"/>
  <p:tag name="FONTSIZE" val="24"/>
  <p:tag name="BULLETTYPE" val="ppBulletArabicPeriod"/>
  <p:tag name="ANSWERTEXT" val="x&#10;                   , a is a constant vector&#10;x"/>
  <p:tag name="OLDNUMANSWERS" val="3"/>
</p:tagLst>
</file>

<file path=ppt/tags/tag17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6555cd7e04c4851aed9dd07a29a3e2b"/>
  <p:tag name="SLIDEORDER" val="2"/>
  <p:tag name="SLIDEGUID" val="13CD9BD5910849B8830868ADBA9C0E3B"/>
  <p:tag name="VALUES" val="Incorrect|smicln|Incorrect|smicln|Correct|smicln|Incorrect|smicln|Incorrect"/>
  <p:tag name="NUMRESPONSES" val="1"/>
  <p:tag name="QUESTIONALIAS" val="Evaluate , where C is the right half of the circle  ."/>
  <p:tag name="ANSWERSALIAS" val="0.8|smicln|267.0|smicln|25.6|smicln|97.4|smicln|90.4"/>
  <p:tag name="CHARTLABELS" val="1"/>
  <p:tag name="CHARTCOLORS" val="2"/>
</p:tagLst>
</file>

<file path=ppt/tags/tag1718.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0.8&#10;267.0&#10;25.6&#10;97.4&#10;90.4"/>
  <p:tag name="OLDNUMANSWERS" val="5"/>
</p:tagLst>
</file>

<file path=ppt/tags/tag17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c2d37c0ddf4f158d294d8fe69b8adf"/>
  <p:tag name="SLIDEORDER" val="2"/>
  <p:tag name="SLIDEGUID" val="218B6C9D261E4C5DB27BC660B90C34DE"/>
  <p:tag name="VALUES" val="Incorrect|smicln|Incorrect|smicln|Incorrect|smicln|Correct|smicln|Incorrect"/>
  <p:tag name="NUMRESPONSES" val="1"/>
  <p:tag name="CHARTLABELS" val="1"/>
  <p:tag name="CHARTCOLORS" val="2"/>
  <p:tag name="QUESTIONALIAS" val="A thin wire is bent into the shape of a semicircle                                                                 . If the linear density is 3, find the mass of the wire."/>
  <p:tag name="ANSWERSALIAS" val="x|smicln|x|smicln|x|smicln|x|smicln|x"/>
  <p:tag name="PICTURESLIDE" val="True"/>
</p:tagLst>
</file>

<file path=ppt/tags/tag172.xml><?xml version="1.0" encoding="utf-8"?>
<p:tagLst xmlns:a="http://schemas.openxmlformats.org/drawingml/2006/main" xmlns:r="http://schemas.openxmlformats.org/officeDocument/2006/relationships" xmlns:p="http://schemas.openxmlformats.org/presentationml/2006/main">
  <p:tag name="OLDNUMANSWERS" val="5"/>
  <p:tag name="TEXTLENGTH" val="71"/>
  <p:tag name="FONTSIZE" val="32"/>
  <p:tag name="BULLETTYPE" val="ppBulletArabicPeriod"/>
  <p:tag name="ANSWERTEXT" val=" y = 16 - 10x&#10; y = 10x - 8&#10; y = x - 16&#10; y = 10x - 16&#10; none of these"/>
</p:tagLst>
</file>

<file path=ppt/tags/tag1720.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7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1d6adf5d1ce43e8b6a5a70a00cf7627"/>
  <p:tag name="SLIDEORDER" val="2"/>
  <p:tag name="SLIDEGUID" val="58DF6D5F618F428EA56BE80779D0B929"/>
  <p:tag name="VALUES" val="Incorrect|smicln|Incorrect|smicln|Correct|smicln|Incorrect|smicln|Incorrect"/>
  <p:tag name="NUMRESPONSES" val="1"/>
  <p:tag name="CHARTLABELS" val="1"/>
  <p:tag name="CHARTCOLORS" val="2"/>
  <p:tag name="QUESTIONALIAS" val="Find the area of the region bounded by the hypocycloid with vector equation."/>
  <p:tag name="ANSWERSALIAS" val="x|smicln|x|smicln|x|smicln|x|smicln|x"/>
  <p:tag name="PICTURESLIDE" val="True"/>
</p:tagLst>
</file>

<file path=ppt/tags/tag172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7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3AD735F22A2C4F38AE5B16A9E1B03913"/>
  <p:tag name="QUESTIONID" val="3bbd5b72787640da975c03f212860945"/>
  <p:tag name="VALUES" val="Correct|smicln|Incorrect|smicln|Incorrect|smicln|Incorrect|smicln|Incorrect"/>
  <p:tag name="NUMRESPONSES" val="1"/>
  <p:tag name="QUESTIONALIAS" val="Solve the differential equation."/>
  <p:tag name="ANSWERSALIAS" val="x|smicln|x|smicln|x|smicln|x|smicln|x"/>
  <p:tag name="CHARTLABELS" val="1"/>
  <p:tag name="CHARTCOLORS" val="2"/>
</p:tagLst>
</file>

<file path=ppt/tags/tag172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7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dd96acc10e54d26b1910b6a2e679722"/>
  <p:tag name="SLIDEORDER" val="2"/>
  <p:tag name="SLIDEGUID" val="FF3508A75F8545F9ACCBF423163865E6"/>
  <p:tag name="VALUES" val="Incorrect|smicln|Correct|smicln|Incorrect|smicln|Incorrect|smicln|Incorrect"/>
  <p:tag name="NUMRESPONSES" val="1"/>
  <p:tag name="QUESTIONALIAS" val="Solve the initial-value problem."/>
  <p:tag name="ANSWERSALIAS" val="x|smicln|x|smicln|x|smicln|x|smicln|x"/>
  <p:tag name="CHARTLABELS" val="1"/>
  <p:tag name="CHARTCOLORS" val="2"/>
</p:tagLst>
</file>

<file path=ppt/tags/tag172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7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019dbddae3d4919965c2ceefb8c06d2"/>
  <p:tag name="SLIDEORDER" val="2"/>
  <p:tag name="SLIDEGUID" val="B17371E13BC24305A8E50F4CFF4F7198"/>
  <p:tag name="VALUES" val="Correct|smicln|Incorrect|smicln|Incorrect|smicln|Incorrect|smicln|Incorrect"/>
  <p:tag name="NUMRESPONSES" val="1"/>
  <p:tag name="QUESTIONALIAS" val="Solve the initial-value problem."/>
  <p:tag name="ANSWERSALIAS" val="x|smicln|x|smicln|x|smicln|x|smicln|x"/>
  <p:tag name="CHARTLABELS" val="1"/>
  <p:tag name="CHARTCOLORS" val="2"/>
</p:tagLst>
</file>

<file path=ppt/tags/tag172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2214bdef6aa4a709a737a29e7c64d08"/>
  <p:tag name="SLIDEORDER" val="2"/>
  <p:tag name="SLIDEGUID" val="2CF90325E2664CE5A8ED4720E471B855"/>
  <p:tag name="VALUES" val="Incorrect|smicln|Incorrect|smicln|Correct|smicln|Incorrect|smicln|Incorrect"/>
  <p:tag name="NUMRESPONSES" val="1"/>
  <p:tag name="CHARTLABELS" val="1"/>
  <p:tag name="CHARTCOLORS" val="2"/>
  <p:tag name="QUESTIONALIAS" val="Solve the boundary-value problem, if possible."/>
  <p:tag name="ANSWERSALIAS" val="x|smicln|x|smicln|x|smicln|x|smicln|no solution "/>
</p:tagLst>
</file>

<file path=ppt/tags/tag1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77e406be3234064b24a579d411e497e"/>
  <p:tag name="SLIDEORDER" val="2"/>
  <p:tag name="SLIDEGUID" val="5F5BDD92361C488ABF36247B9EF7AB75"/>
  <p:tag name="VALUES" val="Incorrect|smicln|Incorrect|smicln|Correct|smicln|Incorrect|smicln|Incorrect"/>
  <p:tag name="NUMRESPONSES" val="1"/>
  <p:tag name="CHARTLABELS" val="1"/>
  <p:tag name="CHARTCOLORS" val="2"/>
  <p:tag name="QUESTIONALIAS" val="Find the limit.   "/>
  <p:tag name="ANSWERSALIAS" val=" 0|smicln| ∞|smicln| π/2|smicln| π/3|smicln| π"/>
</p:tagLst>
</file>

<file path=ppt/tags/tag1730.xml><?xml version="1.0" encoding="utf-8"?>
<p:tagLst xmlns:a="http://schemas.openxmlformats.org/drawingml/2006/main" xmlns:r="http://schemas.openxmlformats.org/officeDocument/2006/relationships" xmlns:p="http://schemas.openxmlformats.org/presentationml/2006/main">
  <p:tag name="TEXTLENGTH" val="24"/>
  <p:tag name="FONTSIZE" val="-2"/>
  <p:tag name="BULLETTYPE" val="ppBulletArabicPeriod"/>
  <p:tag name="ANSWERTEXT" val="x&#10;x&#10;x&#10;x&#10;no solution "/>
  <p:tag name="OLDNUMANSWERS" val="5"/>
</p:tagLst>
</file>

<file path=ppt/tags/tag17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35651bc1a784e499717e3764518ce66"/>
  <p:tag name="SLIDEORDER" val="2"/>
  <p:tag name="SLIDEGUID" val="CAD50E5B604D477BBF153FE4D4F03717"/>
  <p:tag name="VALUES" val="Incorrect|smicln|Incorrect|smicln|Incorrect|smicln|Correct|smicln|Incorrect"/>
  <p:tag name="NUMRESPONSES" val="1"/>
  <p:tag name="QUESTIONALIAS" val="Solve the differential equation using the method of undetermined coefficients."/>
  <p:tag name="ANSWERSALIAS" val="x|smicln|x|smicln|x|smicln|x|smicln|x"/>
  <p:tag name="CHARTLABELS" val="1"/>
  <p:tag name="CHARTCOLORS" val="2"/>
</p:tagLst>
</file>

<file path=ppt/tags/tag173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9266c93571a4899afc7ea0e470b0664"/>
  <p:tag name="SLIDEORDER" val="2"/>
  <p:tag name="SLIDEGUID" val="109BDD83FE9546489AC893A9ECA4FC4A"/>
  <p:tag name="VALUES" val="Incorrect|smicln|Correct|smicln|Incorrect|smicln|Incorrect|smicln|Incorrect"/>
  <p:tag name="NUMRESPONSES" val="1"/>
  <p:tag name="QUESTIONALIAS" val="Solve the differential equation using the method of undetermined coefficients."/>
  <p:tag name="ANSWERSALIAS" val="x|smicln|x|smicln|x|smicln|x|smicln|x"/>
  <p:tag name="CHARTLABELS" val="1"/>
  <p:tag name="CHARTCOLORS" val="2"/>
</p:tagLst>
</file>

<file path=ppt/tags/tag173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db7713af107400b88f266d39dbfd98b"/>
  <p:tag name="SLIDEORDER" val="2"/>
  <p:tag name="SLIDEGUID" val="C8C1E2C4615548278BBBCA3740737F1E"/>
  <p:tag name="VALUES" val="Incorrect|smicln|Incorrect|smicl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73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46ebf719c8b438c8a4da9d2e0be9222"/>
  <p:tag name="SLIDEORDER" val="2"/>
  <p:tag name="SLIDEGUID" val="46BD79B332964B70847908B02FC3E9D4"/>
  <p:tag name="VALUES" val="Incorrect|smicln|Correct|smicln|I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73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1dd633cfcdd4d10b76722f3c09bd19d"/>
  <p:tag name="SLIDEORDER" val="2"/>
  <p:tag name="SLIDEGUID" val="B90F72B3EA1E49B5BAD2006AE783A62A"/>
  <p:tag name="VALUES" val="Incorrect|smicln|Incorrect|smicln|Incorrect|smicl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74.xml><?xml version="1.0" encoding="utf-8"?>
<p:tagLst xmlns:a="http://schemas.openxmlformats.org/drawingml/2006/main" xmlns:r="http://schemas.openxmlformats.org/officeDocument/2006/relationships" xmlns:p="http://schemas.openxmlformats.org/presentationml/2006/main">
  <p:tag name="OLDNUMANSWERS" val="5"/>
  <p:tag name="TEXTLENGTH" val="22"/>
  <p:tag name="FONTSIZE" val="32"/>
  <p:tag name="BULLETTYPE" val="ppBulletArabicPeriod"/>
  <p:tag name="ANSWERTEXT" val=" 0&#10; ∞&#10; π/2&#10; π/3&#10; π"/>
</p:tagLst>
</file>

<file path=ppt/tags/tag174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cf7d1d77fff48fca0c136d843faf612"/>
  <p:tag name="SLIDEORDER" val="2"/>
  <p:tag name="SLIDEGUID" val="FE56E5288F3A4920BBB36798B6073C9D"/>
  <p:tag name="VALUES" val="Incorrect|smicln|Incorrect|smicln|Incorrect|smicln|Correct|smicln|Incorrect"/>
  <p:tag name="NUMRESPONSES" val="1"/>
  <p:tag name="QUESTIONALIAS" val="A spring with a 3-kg mass is held stretched 0.9 m beyond its natural length by a force of 30 N. I..."/>
  <p:tag name="ANSWERSALIAS" val="x|smicln|x|smicln|x|smicln|x|smicln|x"/>
  <p:tag name="CHARTLABELS" val="1"/>
  <p:tag name="CHARTCOLORS" val="2"/>
</p:tagLst>
</file>

<file path=ppt/tags/tag174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13ecc03279e4331b2a982d06e7ac18d"/>
  <p:tag name="SLIDEORDER" val="2"/>
  <p:tag name="SLIDEGUID" val="BC4B33A76E9F413E811539F526762A28"/>
  <p:tag name="VALUES" val="Incorrect|smicln|Correct|smicln|Incorrect|smicln|Incorrect|smicln|Incorrect"/>
  <p:tag name="NUMRESPONSES" val="1"/>
  <p:tag name="CHARTLABELS" val="1"/>
  <p:tag name="CHARTCOLORS" val="2"/>
  <p:tag name="QUESTIONALIAS" val="A spring with a mass of 5 kg has damping constant 28 and spring constant 195. Find the damping constant that would produce critical damping."/>
  <p:tag name="ANSWERSALIAS" val="x|smicln|x|smicln|x|smicln|x|smicln|x"/>
  <p:tag name="PICTURESLIDE" val="True"/>
</p:tagLst>
</file>

<file path=ppt/tags/tag1744.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17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1ef83e9a26d41d5ae36b3cc5a16e116"/>
  <p:tag name="SLIDEORDER" val="2"/>
  <p:tag name="SLIDEGUID" val="D1BAE18CBB844267ADEB517CD051E89D"/>
  <p:tag name="VALUES" val="Correct|smicln|Incorrect|smicln|Incorrect|smicln|Incorrect|smicln|Incorrect"/>
  <p:tag name="NUMRESPONSES" val="1"/>
  <p:tag name="QUESTIONALIAS" val="A series circuit consists of a resistor , an inductor with   H, a capacitor with   F, and a 12-V ..."/>
  <p:tag name="ANSWERSALIAS" val="x|smicln|x|smicln|x|smicln|x|smicln|x"/>
  <p:tag name="CHARTLABELS" val="1"/>
  <p:tag name="CHARTCOLORS" val="2"/>
</p:tagLst>
</file>

<file path=ppt/tags/tag174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15cedb37e664e67a103a813717a1bca"/>
  <p:tag name="SLIDEORDER" val="2"/>
  <p:tag name="SLIDEGUID" val="CB67F3630E5B4F6180DF00553668FCB1"/>
  <p:tag name="VALUES" val="Correct|smicln|Incorrect|smicln|Incorrect|smicln|Incorrect|smicln|Incorrect"/>
  <p:tag name="NUMRESPONSES" val="1"/>
  <p:tag name="QUESTIONALIAS" val="The figure shows a pendulum with length L and the angle   from the vertical to the pendulum. It c..."/>
  <p:tag name="ANSWERSALIAS" val="x|smicln|x|smicln|x|smicln|x|smicln|x"/>
  <p:tag name="CHARTLABELS" val="1"/>
  <p:tag name="CHARTCOLORS" val="2"/>
</p:tagLst>
</file>

<file path=ppt/tags/tag1748.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7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105db82c0fa4b31a39952a80d0d963a"/>
  <p:tag name="SLIDEORDER" val="2"/>
  <p:tag name="SLIDEGUID" val="AD5F623811C94E688137970B743A5997"/>
  <p:tag name="VALUES" val="Correct|smicln|Incorrect|smicln|Incorrect|smicln|Incorrect|smicln|Incorrect"/>
  <p:tag name="NUMRESPONSES" val="1"/>
  <p:tag name="QUESTIONALIAS" val="Use power series to solve the differential equation."/>
  <p:tag name="ANSWERSALIAS" val="x|smicln|x|smicln|x|smicln|x|smicln|x"/>
  <p:tag name="CHARTLABELS" val="1"/>
  <p:tag name="CHARTCOLORS" val="2"/>
</p:tagLst>
</file>

<file path=ppt/tags/tag1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7f446b4b1d5476c8a9892e7a6d3a3ba"/>
  <p:tag name="SLIDEORDER" val="2"/>
  <p:tag name="SLIDEGUID" val="17ADB640CD7747FB9C92EC8BB0413152"/>
  <p:tag name="VALUES" val="Incorrect|smicln|Incorrect|smicln|Correct|smicln|Incorrect|smicln|Incorrect"/>
  <p:tag name="NUMRESPONSES" val="1"/>
  <p:tag name="QUESTIONALIAS" val="Let .   Find the following limits. "/>
  <p:tag name="ANSWERSALIAS" val="both 2|smicln|2 and 1|smicln|2 and – 2|smicln|2 and – 1|smicln|both 1"/>
  <p:tag name="CHARTLABELS" val="1"/>
  <p:tag name="CHARTCOLORS" val="2"/>
</p:tagLst>
</file>

<file path=ppt/tags/tag175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9d232ecdffb421f8c2ed7fba06cc87d"/>
  <p:tag name="SLIDEORDER" val="2"/>
  <p:tag name="SLIDEGUID" val="40315058A7C848AF8B72CE2C70D991C0"/>
  <p:tag name="VALUES" val="Correct|smicln|Incorrect|smicln|Incorrect|smicln|Incorrect|smicln|Incorrect"/>
  <p:tag name="NUMRESPONSES" val="1"/>
  <p:tag name="QUESTIONALIAS" val="Use power series to solve the differential equation."/>
  <p:tag name="ANSWERSALIAS" val="x|smicln|x|smicln|x|smicln|x|smicln|x"/>
  <p:tag name="CHARTLABELS" val="1"/>
  <p:tag name="CHARTCOLORS" val="2"/>
</p:tagLst>
</file>

<file path=ppt/tags/tag175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17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ef8fe36520e46df85492ef527627225"/>
  <p:tag name="SLIDEORDER" val="2"/>
  <p:tag name="SLIDEGUID" val="CF1E8B2312DD4BBC88E37F42230A8498"/>
  <p:tag name="VALUES" val="Incorrect|smicln|Correct|smicln|Incorrect|smicln|Incorrect|smicln|Incorrect"/>
  <p:tag name="NUMRESPONSES" val="1"/>
  <p:tag name="CHARTLABELS" val="1"/>
  <p:tag name="CHARTCOLORS" val="2"/>
  <p:tag name="QUESTIONALIAS" val="Use power series to solve the differential equation."/>
  <p:tag name="ANSWERSALIAS" val="x|smicln|x|smicln|x|smicln|x|smicln|x"/>
  <p:tag name="PICTURESLIDE" val="True"/>
</p:tagLst>
</file>

<file path=ppt/tags/tag1754.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7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81873ec6ac840de8971afe286ba566b"/>
  <p:tag name="SLIDEORDER" val="2"/>
  <p:tag name="SLIDEGUID" val="C9841B2289314374B7B654C17E9AC6ED"/>
  <p:tag name="VALUES" val="Incorrect|smicln|Incorrect|smicln|Correct|smicln|Incorrect|smicln|Incorrect"/>
  <p:tag name="NUMRESPONSES" val="1"/>
  <p:tag name="QUESTIONALIAS" val="Use power series to solve the differential equation."/>
  <p:tag name="ANSWERSALIAS" val="x|smicln|x|smicln|x|smicln|x|smicln|x"/>
  <p:tag name="CHARTLABELS" val="1"/>
  <p:tag name="CHARTCOLORS" val="2"/>
</p:tagLst>
</file>

<file path=ppt/tags/tag175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910d499d3054ab7bc4e48519e93381c"/>
  <p:tag name="SLIDEORDER" val="2"/>
  <p:tag name="SLIDEGUID" val="4DEA5DDE94604D2786247D7C9677D929"/>
  <p:tag name="VALUES" val="Incorrect|smicln|Incorrect|smicln|Correct|smicln|Incorrect|smicln|Incorrect"/>
  <p:tag name="NUMRESPONSES" val="1"/>
  <p:tag name="QUESTIONALIAS" val="The solution of the initial-value problem   is called a Bessel function of order 0. Solve the ini..."/>
  <p:tag name="ANSWERSALIAS" val="x|smicln|x|smicln|x|smicln|x|smicln|x"/>
  <p:tag name="CHARTLABELS" val="1"/>
  <p:tag name="CHARTCOLORS" val="2"/>
</p:tagLst>
</file>

<file path=ppt/tags/tag175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33a4d67a190455f8857dd420b552c90"/>
  <p:tag name="SLIDEORDER" val="2"/>
  <p:tag name="SLIDEGUID" val="189F07A012A5465CB78A8DD091E6B70C"/>
  <p:tag name="VALUES" val="Correct|smicln|Incorrect|smicln|Incorrect|smicln|Incorrect|smicln|Incorrect"/>
  <p:tag name="NUMRESPONSES" val="1"/>
  <p:tag name="QUESTIONALIAS" val="Solve the differential equation."/>
  <p:tag name="ANSWERSALIAS" val="x|smicln|x|smicln|x|smicln|x|smicln|x"/>
  <p:tag name="CHARTLABELS" val="1"/>
  <p:tag name="CHARTCOLORS" val="2"/>
</p:tagLst>
</file>

<file path=ppt/tags/tag176.xml><?xml version="1.0" encoding="utf-8"?>
<p:tagLst xmlns:a="http://schemas.openxmlformats.org/drawingml/2006/main" xmlns:r="http://schemas.openxmlformats.org/officeDocument/2006/relationships" xmlns:p="http://schemas.openxmlformats.org/presentationml/2006/main">
  <p:tag name="OLDNUMANSWERS" val="5"/>
  <p:tag name="TEXTLENGTH" val="45"/>
  <p:tag name="FONTSIZE" val="32"/>
  <p:tag name="BULLETTYPE" val="ppBulletArabicPeriod"/>
  <p:tag name="ANSWERTEXT" val="both 2&#10;2 and 1&#10;2 and – 2&#10;2 and – 1&#10;both 1"/>
</p:tagLst>
</file>

<file path=ppt/tags/tag1760.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7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10866d7ef9343a792e8d65b0d1bfdd4"/>
  <p:tag name="SLIDEORDER" val="2"/>
  <p:tag name="SLIDEGUID" val="7F832B50801F4C39B70206B7FCB437FF"/>
  <p:tag name="VALUES" val="Incorrect|smicln|Correct|smicln|Incorrect|smicln|Incorrect|smicln|Incorrect"/>
  <p:tag name="NUMRESPONSES" val="1"/>
  <p:tag name="QUESTIONALIAS" val="A series circuit consists of a resistor  , an inductor with L = 2 H, a capacitor with  C = 0.005 ..."/>
  <p:tag name="ANSWERSALIAS" val="x|smicln|x|smicln|x|smicln|x|smicln|x"/>
  <p:tag name="CHARTLABELS" val="1"/>
  <p:tag name="CHARTCOLORS" val="2"/>
</p:tagLst>
</file>

<file path=ppt/tags/tag1762.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7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7d06579a2b143f5888b9962139b2cb5"/>
  <p:tag name="SLIDEORDER" val="2"/>
  <p:tag name="SLIDEGUID" val="A443D79302A94A4D9AFC500E09DCC0FD"/>
  <p:tag name="VALUES" val="Incorrect|smicln|Correct|smicln|Incorrect|smicln|Incorrect|smicln|Incorrect"/>
  <p:tag name="NUMRESPONSES" val="1"/>
  <p:tag name="QUESTIONALIAS" val="Solve the differential equation."/>
  <p:tag name="ANSWERSALIAS" val="x|smicln|x|smicln|x|smicln|x|smicln|x"/>
  <p:tag name="CHARTLABELS" val="1"/>
  <p:tag name="CHARTCOLORS" val="2"/>
</p:tagLst>
</file>

<file path=ppt/tags/tag176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138826a6bbb4804ac7206e1c46376ce"/>
  <p:tag name="SLIDEORDER" val="2"/>
  <p:tag name="SLIDEGUID" val="89011CAEEA4C495D991244BBE19BD21B"/>
  <p:tag name="VALUES" val="Correct|smicln|Incorrect|smicln|Incorrect|smicln|Incorrect|smicln|Incorrect"/>
  <p:tag name="NUMRESPONSES" val="1"/>
  <p:tag name="CHARTLABELS" val="1"/>
  <p:tag name="CHARTCOLORS" val="2"/>
  <p:tag name="QUESTIONALIAS" val="A spring with a mass of 3 kg has damping constant 35 and spring constant 129. Find the damping constant that would produce critical damping."/>
  <p:tag name="ANSWERSALIAS" val="x|smicln|x|smicln|x|smicln|x|smicln|x"/>
  <p:tag name="PICTURESLIDE" val="True"/>
</p:tagLst>
</file>

<file path=ppt/tags/tag1766.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7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b2f4043b8484a7189c9bcb4c614b64b"/>
  <p:tag name="SLIDEORDER" val="2"/>
  <p:tag name="SLIDEGUID" val="1866396717AF4366A959D1D00F614D4E"/>
  <p:tag name="VALUES" val="Incorrect|smicln|Correct|smicln|Incorrect|smicln|Incorrect|smicln|Incorrect"/>
  <p:tag name="NUMRESPONSES" val="1"/>
  <p:tag name="QUESTIONALIAS" val="Solve the differential equation."/>
  <p:tag name="ANSWERSALIAS" val="x|smicln|x|smicln|x|smicln|x|smicln|x"/>
  <p:tag name="CHARTLABELS" val="1"/>
  <p:tag name="CHARTCOLORS" val="2"/>
</p:tagLst>
</file>

<file path=ppt/tags/tag176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0f99be013ec485089534d144a2617da"/>
  <p:tag name="SLIDEORDER" val="2"/>
  <p:tag name="SLIDEGUID" val="D34801507D00452B9E3A1FBF0537846E"/>
  <p:tag name="VALUES" val="Incorrect|smicln|Incorrect|smicln|Incorrect|smicln|Correct|smicln|Incorrect"/>
  <p:tag name="NUMRESPONSES" val="1"/>
  <p:tag name="QUESTIONALIAS" val="Solve the differential equation."/>
  <p:tag name="ANSWERSALIAS" val="x|smicln|x|smicln|x|smicln|x|smicln|x"/>
  <p:tag name="CHARTLABELS" val="1"/>
  <p:tag name="CHARTCOLORS" val="2"/>
</p:tagLst>
</file>

<file path=ppt/tags/tag1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24812c3ed4445ee93a8305eedc31bbc"/>
  <p:tag name="SLIDEORDER" val="2"/>
  <p:tag name="SLIDEGUID" val="24943C3B90BF4D70A89C53BFA0DE4D68"/>
  <p:tag name="VALUES" val="Incorrect|smicln|Incorrect|smicln|Correct|smicln|Incorrect|smicln|Incorrect"/>
  <p:tag name="NUMRESPONSES" val="1"/>
  <p:tag name="CHARTLABELS" val="1"/>
  <p:tag name="CHARTCOLORS" val="2"/>
  <p:tag name="QUESTIONALIAS" val="Use continuity to evaluate the limit. "/>
  <p:tag name="ANSWERSALIAS" val="13π|smicln|- 1|smicln|0|smicln|∞|smicln|1"/>
</p:tagLst>
</file>

<file path=ppt/tags/tag1770.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7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6d007b985504ec6ba87f9126a918c3b"/>
  <p:tag name="SLIDEORDER" val="2"/>
  <p:tag name="SLIDEGUID" val="702FDBB869334368B79A9F2BA2C86385"/>
  <p:tag name="VALUES" val="Incorrect|smicln|Incorrect|smicln|Correct|smicln|Incorrect|smicln|Incorrect"/>
  <p:tag name="NUMRESPONSES" val="1"/>
  <p:tag name="QUESTIONALIAS" val="Solve the initial-value problem."/>
  <p:tag name="ANSWERSALIAS" val="x|smicln|x|smicln|x|smicln|x|smicln|x"/>
  <p:tag name="CHARTLABELS" val="1"/>
  <p:tag name="CHARTCOLORS" val="2"/>
</p:tagLst>
</file>

<file path=ppt/tags/tag177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c387ccc49c448c7896f7e76b300c5e3"/>
  <p:tag name="SLIDEORDER" val="2"/>
  <p:tag name="SLIDEGUID" val="6A6B806FEA6644AAA15CEEDE2CD76E2F"/>
  <p:tag name="VALUES" val="Incorrect|smicln|Correct|smicln|Incorrect|smicln|Incorrect|smicln|Incorrect"/>
  <p:tag name="NUMRESPONSES" val="1"/>
  <p:tag name="CHARTLABELS" val="1"/>
  <p:tag name="CHARTCOLORS" val="2"/>
  <p:tag name="QUESTIONALIAS" val="Use power series to solve the differential equation."/>
  <p:tag name="ANSWERSALIAS" val="x|smicln|x|smicln|x|smicln|x|smicln|x"/>
  <p:tag name="PICTURESLIDE" val="True"/>
</p:tagLst>
</file>

<file path=ppt/tags/tag1774.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17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373f74fb9284a488dffbe2c4a8409dd"/>
  <p:tag name="SLIDEORDER" val="2"/>
  <p:tag name="SLIDEGUID" val="A3E233047E144DAFA791BEB390408CAF"/>
  <p:tag name="VALUES" val="Incorrect|smicln|Correct|smicln|Incorrect|smicln|Incorrect|smicln|Incorrect"/>
  <p:tag name="NUMRESPONSES" val="1"/>
  <p:tag name="CHARTLABELS" val="1"/>
  <p:tag name="CHARTCOLORS" val="2"/>
  <p:tag name="QUESTIONALIAS" val="Solve the boundary-value problem, if possible."/>
  <p:tag name="ANSWERSALIAS" val="x|smicln|x|smicln|x|smicln|x|smicln|no solution "/>
</p:tagLst>
</file>

<file path=ppt/tags/tag1776.xml><?xml version="1.0" encoding="utf-8"?>
<p:tagLst xmlns:a="http://schemas.openxmlformats.org/drawingml/2006/main" xmlns:r="http://schemas.openxmlformats.org/officeDocument/2006/relationships" xmlns:p="http://schemas.openxmlformats.org/presentationml/2006/main">
  <p:tag name="TEXTLENGTH" val="24"/>
  <p:tag name="FONTSIZE" val="-2"/>
  <p:tag name="BULLETTYPE" val="ppBulletArabicPeriod"/>
  <p:tag name="ANSWERTEXT" val="x&#10;x&#10;x&#10;x&#10;no solution "/>
  <p:tag name="OLDNUMANSWERS" val="5"/>
</p:tagLst>
</file>

<file path=ppt/tags/tag17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90922430bfc41139a62d6948a26994a"/>
  <p:tag name="SLIDEORDER" val="2"/>
  <p:tag name="SLIDEGUID" val="450845A4791C4B30BDDA0875236D15FE"/>
  <p:tag name="VALUES" val="Incorrect|smicln|Incorrect|smicln|Correct|smicln|Incorrect|smicln|Incorrect"/>
  <p:tag name="NUMRESPONSES" val="1"/>
  <p:tag name="CHARTLABELS" val="1"/>
  <p:tag name="CHARTCOLORS" val="2"/>
  <p:tag name="QUESTIONALIAS" val="Solve the boundary-value problem, if possible."/>
  <p:tag name="ANSWERSALIAS" val="x|smicln|x|smicln|x|smicln|x|smicln|no solution "/>
</p:tagLst>
</file>

<file path=ppt/tags/tag1778.xml><?xml version="1.0" encoding="utf-8"?>
<p:tagLst xmlns:a="http://schemas.openxmlformats.org/drawingml/2006/main" xmlns:r="http://schemas.openxmlformats.org/officeDocument/2006/relationships" xmlns:p="http://schemas.openxmlformats.org/presentationml/2006/main">
  <p:tag name="TEXTLENGTH" val="24"/>
  <p:tag name="FONTSIZE" val="-2"/>
  <p:tag name="BULLETTYPE" val="ppBulletArabicPeriod"/>
  <p:tag name="ANSWERTEXT" val="x&#10;x&#10;x&#10;x&#10;no solution "/>
  <p:tag name="OLDNUMANSWERS" val="5"/>
</p:tagLst>
</file>

<file path=ppt/tags/tag177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341eb8177e624f7997b26039a652b352"/>
  <p:tag name="SLIDEORDER" val="2"/>
  <p:tag name="SLIDEGUID" val="3C1EFDCA92524A40BF925C18A6BEC875"/>
  <p:tag name="VALUES" val="Incorrect|smicln|Correct|smicln|Incorrect"/>
  <p:tag name="NUMRESPONSES" val="1"/>
  <p:tag name="CHARTLABELS" val="1"/>
  <p:tag name="CHARTCOLORS" val="2"/>
  <p:tag name="QUESTIONALIAS" val="Graph the particular solution and several other solutions."/>
  <p:tag name="ANSWERSALIAS" val="x|smicln|x|smicln|x"/>
  <p:tag name="PICTURESLIDE" val="True"/>
</p:tagLst>
</file>

<file path=ppt/tags/tag178.xml><?xml version="1.0" encoding="utf-8"?>
<p:tagLst xmlns:a="http://schemas.openxmlformats.org/drawingml/2006/main" xmlns:r="http://schemas.openxmlformats.org/officeDocument/2006/relationships" xmlns:p="http://schemas.openxmlformats.org/presentationml/2006/main">
  <p:tag name="OLDNUMANSWERS" val="5"/>
  <p:tag name="TEXTLENGTH" val="17"/>
  <p:tag name="FONTSIZE" val="32"/>
  <p:tag name="BULLETTYPE" val="ppBulletArabicPeriod"/>
  <p:tag name="ANSWERTEXT" val="13π&#10;- 1&#10;0&#10;∞&#10;1"/>
</p:tagLst>
</file>

<file path=ppt/tags/tag1780.xml><?xml version="1.0" encoding="utf-8"?>
<p:tagLst xmlns:a="http://schemas.openxmlformats.org/drawingml/2006/main" xmlns:r="http://schemas.openxmlformats.org/officeDocument/2006/relationships" xmlns:p="http://schemas.openxmlformats.org/presentationml/2006/main">
  <p:tag name="TEXTLENGTH" val="7"/>
  <p:tag name="FONTSIZE" val="10"/>
  <p:tag name="BULLETTYPE" val="ppBulletArabicPeriod"/>
  <p:tag name="ANSWERTEXT" val="x&#10;x&#10;x"/>
  <p:tag name="OLDNUMANSWERS" val="3"/>
</p:tagLst>
</file>

<file path=ppt/tags/tag17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0c8bd762ee400b8902a5bffe84f2c7"/>
  <p:tag name="SLIDEORDER" val="2"/>
  <p:tag name="SLIDEGUID" val="9783B19996A64CCF8ECD21DA44486BC3"/>
  <p:tag name="VALUES" val="Incorrect|smicln|Incorrect|smicl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78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30ef903214e412a96f2b829d3a4a0ee"/>
  <p:tag name="SLIDEORDER" val="2"/>
  <p:tag name="SLIDEGUID" val="E00C6F9121424D72B2909CF13818FBEF"/>
  <p:tag name="VALUES" val="Incorrect|smicln|Correct|smicln|Incorrect|smicln|Incorrect|smicln|Incorrect"/>
  <p:tag name="NUMRESPONSES" val="1"/>
  <p:tag name="QUESTIONALIAS" val="A spring with a 16-kg mass has natural length 0.8 m and is maintained stretched to a length of 1...."/>
  <p:tag name="ANSWERSALIAS" val="x|smicln|x|smicln|x|smicln|x|smicln|x"/>
  <p:tag name="CHARTLABELS" val="1"/>
  <p:tag name="CHARTCOLORS" val="2"/>
</p:tagLst>
</file>

<file path=ppt/tags/tag178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8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fa3a8a310acd42f4a3bf0435d1ac8494"/>
  <p:tag name="SLIDEORDER" val="2"/>
  <p:tag name="SLIDEGUID" val="9F3A3312DBC141D38C09BF65C5EB6B5F"/>
  <p:tag name="VALUES" val="Correct|smicln|Incorrect|smicln|Incorrect"/>
  <p:tag name="NUMRESPONSES" val="1"/>
  <p:tag name="CHARTLABELS" val="1"/>
  <p:tag name="CHARTCOLORS" val="2"/>
  <p:tag name="QUESTIONALIAS" val="A spring has a mass of 1 kg and its damping constant is c = 10. The spring starts from its equilibrium position with a velocity of 1 m/s. Graph the position function for the spring constant k = 20."/>
  <p:tag name="ANSWERSALIAS" val="x|smicln|x|smicln|x"/>
  <p:tag name="PICTURESLIDE" val="True"/>
</p:tagLst>
</file>

<file path=ppt/tags/tag1786.xml><?xml version="1.0" encoding="utf-8"?>
<p:tagLst xmlns:a="http://schemas.openxmlformats.org/drawingml/2006/main" xmlns:r="http://schemas.openxmlformats.org/officeDocument/2006/relationships" xmlns:p="http://schemas.openxmlformats.org/presentationml/2006/main">
  <p:tag name="TEXTLENGTH" val="7"/>
  <p:tag name="FONTSIZE" val="9"/>
  <p:tag name="BULLETTYPE" val="ppBulletArabicPeriod"/>
  <p:tag name="ANSWERTEXT" val="x&#10;x&#10;x"/>
  <p:tag name="OLDNUMANSWERS" val="3"/>
</p:tagLst>
</file>

<file path=ppt/tags/tag17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58e3c6d48da4601a50d2e435b0908c6"/>
  <p:tag name="SLIDEORDER" val="2"/>
  <p:tag name="SLIDEGUID" val="10AF99DAAF734958B648EE8C2748EBC5"/>
  <p:tag name="VALUES" val="Incorrect|smicln|Incorrect|smicln|Correct|smicln|Incorrect|smicln|Incorrect"/>
  <p:tag name="NUMRESPONSES" val="1"/>
  <p:tag name="QUESTIONALIAS" val="A series circuit consists of a resistor  , an inductor with L = 2 H, a capacitor with   C = 0.005..."/>
  <p:tag name="ANSWERSALIAS" val="x|smicln|x|smicln|x|smicln|x|smicln|x"/>
  <p:tag name="CHARTLABELS" val="1"/>
  <p:tag name="CHARTCOLORS" val="2"/>
</p:tagLst>
</file>

<file path=ppt/tags/tag178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d91ad12f2fb4cc3aa3e3a1104f4b708"/>
  <p:tag name="SLIDEORDER" val="2"/>
  <p:tag name="SLIDEGUID" val="A2898508621341D0B1FF4557CB1D2A61"/>
  <p:tag name="VALUES" val="Correct|smicln|Incorrect|smicln|Incorrect|smicln|Incorrect|smicln|Incorrect"/>
  <p:tag name="NUMRESPONSES" val="1"/>
  <p:tag name="QUESTIONALIAS" val="Solve the differential equation using the method of undetermined coefficients."/>
  <p:tag name="ANSWERSALIAS" val="x|smicln|x|smicln|x|smicln|x|smicln|x"/>
  <p:tag name="CHARTLABELS" val="1"/>
  <p:tag name="CHARTCOLORS" val="2"/>
</p:tagLst>
</file>

<file path=ppt/tags/tag1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86b0692ce484e32a8d336de48e4c08f"/>
  <p:tag name="SLIDEORDER" val="2"/>
  <p:tag name="SLIDEGUID" val="2898D6839B2D4A6CB466F5295490D784"/>
  <p:tag name="VALUES" val="Correct|smicln|Incorrect|smicln|Incorrect|smicln|Incorrect|smicln|Incorrect"/>
  <p:tag name="NUMRESPONSES" val="1"/>
  <p:tag name="CHARTLABELS" val="1"/>
  <p:tag name="CHARTCOLORS" val="2"/>
  <p:tag name="QUESTIONALIAS" val="Let                                     .   Evaluate the limit, if it exists."/>
  <p:tag name="ANSWERSALIAS" val="0|smicln|3|smicln|x|smicln|x|smicln|-3"/>
</p:tagLst>
</file>

<file path=ppt/tags/tag179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71201e1940e4696983ae6f55d8781a4"/>
  <p:tag name="SLIDEORDER" val="2"/>
  <p:tag name="SLIDEGUID" val="F12DE76E5F8746F9B2B36288F83818A0"/>
  <p:tag name="VALUES" val="Incorrect|smicln|Incorrect|smicln|Incorrect|smicln|Correct|smicln|Incorrect"/>
  <p:tag name="NUMRESPONSES" val="1"/>
  <p:tag name="QUESTIONALIAS" val="Use power series to solve the differential equation."/>
  <p:tag name="ANSWERSALIAS" val="x|smicln|x|smicln|x|smicln|x|smicln|x"/>
  <p:tag name="CHARTLABELS" val="1"/>
  <p:tag name="CHARTCOLORS" val="2"/>
</p:tagLst>
</file>

<file path=ppt/tags/tag179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7d231fbfe624fd29aa8722f003acdae"/>
  <p:tag name="SLIDEORDER" val="2"/>
  <p:tag name="SLIDEGUID" val="4F5487A10E8C420A92118C1489F5B9EE"/>
  <p:tag name="VALUES" val="Incorrect|smicln|Correct|smicln|Incorrect|smicln|Incorrect|smicln|Incorrect"/>
  <p:tag name="NUMRESPONSES" val="1"/>
  <p:tag name="QUESTIONALIAS" val="Use power series to solve the differential equation."/>
  <p:tag name="ANSWERSALIAS" val="x|smicln|x|smicln|x|smicln|x|smicln|x"/>
  <p:tag name="CHARTLABELS" val="1"/>
  <p:tag name="CHARTCOLORS" val="2"/>
</p:tagLst>
</file>

<file path=ppt/tags/tag179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7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c7553b000b449af9e165cde346efdeb"/>
  <p:tag name="SLIDEORDER" val="2"/>
  <p:tag name="SLIDEGUID" val="16DD18226DCB49268C0F46E52595D339"/>
  <p:tag name="VALUES" val="Incorrect|smicln|Correct|smicln|Incorrect|smicln|Incorrect|smicln|Incorrect"/>
  <p:tag name="NUMRESPONSES" val="1"/>
  <p:tag name="QUESTIONALIAS" val="Use power series to solve the differential equation."/>
  <p:tag name="ANSWERSALIAS" val="x|smicln|x|smicln|x|smicln|x|smicln|x"/>
  <p:tag name="CHARTLABELS" val="1"/>
  <p:tag name="CHARTCOLORS" val="2"/>
</p:tagLst>
</file>

<file path=ppt/tags/tag1796.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7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abeb2a7fefa4666a919fa99a5cec1f3"/>
  <p:tag name="SLIDEORDER" val="2"/>
  <p:tag name="SLIDEGUID" val="8B620BB96A0044D7B4A6C8262DC3081D"/>
  <p:tag name="VALUES" val="Incorrect|smicln|Correct|smicln|Incorrect|smicln|Incorrect|smicln|Incorrect"/>
  <p:tag name="NUMRESPONSES" val="1"/>
  <p:tag name="CHARTLABELS" val="1"/>
  <p:tag name="CHARTCOLORS" val="2"/>
  <p:tag name="QUESTIONALIAS" val="Solve the boundary-value problem, if possible."/>
  <p:tag name="ANSWERSALIAS" val="x|smicln|x|smicln|x|smicln|x|smicln|x"/>
  <p:tag name="PICTURESLIDE" val="True"/>
</p:tagLst>
</file>

<file path=ppt/tags/tag1798.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17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67034a6b3a24c109cea1a5d8aec5aaa"/>
  <p:tag name="SLIDEORDER" val="2"/>
  <p:tag name="SLIDEGUID" val="0A9F395EFF8849578C77F8DC8AEAC9CA"/>
  <p:tag name="VALUES" val="Incorrect|smicln|Correct|smicln|Incorrect|smicln|Incorrect|smicln|Incorrect"/>
  <p:tag name="NUMRESPONSES" val="1"/>
  <p:tag name="QUESTIONALIAS" val="Solve the differential equation using the method of undetermined coefficients."/>
  <p:tag name="ANSWERSALIAS" val="x|smicln|x|smicln|x|smicln|x|smicln|x"/>
  <p:tag name="CHARTLABELS" val="1"/>
  <p:tag name="CHARTCOLORS" val="2"/>
</p:tagLst>
</file>

<file path=ppt/tags/tag18.xml><?xml version="1.0" encoding="utf-8"?>
<p:tagLst xmlns:a="http://schemas.openxmlformats.org/drawingml/2006/main" xmlns:r="http://schemas.openxmlformats.org/officeDocument/2006/relationships" xmlns:p="http://schemas.openxmlformats.org/presentationml/2006/main">
  <p:tag name="TEXTLENGTH" val="53"/>
  <p:tag name="FONTSIZE" val="32"/>
  <p:tag name="BULLETTYPE" val="ppBulletArabicPeriod"/>
  <p:tag name="ANSWERTEXT" val=" h&#10; 2a - 2&#10; 2a - h - 2&#10; 2a + h - 2&#10; none of these"/>
  <p:tag name="OLDNUMANSWERS" val="5"/>
</p:tagLst>
</file>

<file path=ppt/tags/tag180.xml><?xml version="1.0" encoding="utf-8"?>
<p:tagLst xmlns:a="http://schemas.openxmlformats.org/drawingml/2006/main" xmlns:r="http://schemas.openxmlformats.org/officeDocument/2006/relationships" xmlns:p="http://schemas.openxmlformats.org/presentationml/2006/main">
  <p:tag name="OLDNUMANSWERS" val="5"/>
  <p:tag name="TEXTLENGTH" val="14"/>
  <p:tag name="FONTSIZE" val="32"/>
  <p:tag name="BULLETTYPE" val="ppBulletArabicPeriod"/>
  <p:tag name="ANSWERTEXT" val="0&#10;3&#10;x&#10;x&#10;-3"/>
</p:tagLst>
</file>

<file path=ppt/tags/tag180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7015fe955044a3ca739cdd55032f6f0"/>
  <p:tag name="SLIDEORDER" val="2"/>
  <p:tag name="SLIDEGUID" val="B11C97788FAF486BA64334425D21ED0E"/>
  <p:tag name="VALUES" val="Incorrect|smicln|Correct|smicln|I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80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f4d45915c0041ac9853aab7665998aa"/>
  <p:tag name="SLIDEORDER" val="2"/>
  <p:tag name="SLIDEGUID" val="467843D1B63F4DFAB0C54266603461BF"/>
  <p:tag name="VALUES" val="Incorrect|smicln|Incorrect|smicl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80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fdf63e2a3a04ed1b0771cfe9e581359"/>
  <p:tag name="SLIDEORDER" val="2"/>
  <p:tag name="SLIDEGUID" val="03D92FBF5DE2483AAC7301A683E37386"/>
  <p:tag name="VALUES" val="Incorrect|smicln|Incorrect|smicln|Incorrect|smicln|Correct|smicln|Incorrect"/>
  <p:tag name="NUMRESPONSES" val="1"/>
  <p:tag name="QUESTIONALIAS" val="Use power series to solve the differential equation."/>
  <p:tag name="ANSWERSALIAS" val="x|smicln|x|smicln|x|smicln|x|smicln|x"/>
  <p:tag name="CHARTLABELS" val="1"/>
  <p:tag name="CHARTCOLORS" val="2"/>
</p:tagLst>
</file>

<file path=ppt/tags/tag180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b0ea2b0c16547f1912d6079c57bdfdc"/>
  <p:tag name="SLIDEORDER" val="2"/>
  <p:tag name="SLIDEGUID" val="294776A7DA534EEB9093A91AEE475F52"/>
  <p:tag name="VALUES" val="Incorrect|smicln|Correct|smicln|Incorrect|smicln|Incorrect|smicln|Incorrect"/>
  <p:tag name="NUMRESPONSES" val="1"/>
  <p:tag name="QUESTIONALIAS" val="Solve the differential equation."/>
  <p:tag name="ANSWERSALIAS" val="x|smicln|x|smicln|x|smicln|x|smicln|x"/>
  <p:tag name="CHARTLABELS" val="1"/>
  <p:tag name="CHARTCOLORS" val="2"/>
</p:tagLst>
</file>

<file path=ppt/tags/tag180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2db20fdc20a4c6b8d92d38e03a2a6f5"/>
  <p:tag name="SLIDEORDER" val="2"/>
  <p:tag name="SLIDEGUID" val="C61D5CE4B904449F8DB0C0A10F509D7E"/>
  <p:tag name="VALUES" val="Correct|smicln|Incorrect|smicln|Incorrect|smicln|Incorrect|smicln|Incorrect"/>
  <p:tag name="NUMRESPONSES" val="1"/>
  <p:tag name="QUESTIONALIAS" val="Solve the differential equation."/>
  <p:tag name="ANSWERSALIAS" val="x|smicln|x|smicln|x|smicln|x|smicln|x"/>
  <p:tag name="CHARTLABELS" val="1"/>
  <p:tag name="CHARTCOLORS" val="2"/>
</p:tagLst>
</file>

<file path=ppt/tags/tag1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3e12fe3d9cf47dba534edeead5769fc"/>
  <p:tag name="SLIDEORDER" val="2"/>
  <p:tag name="SLIDEGUID" val="134616854FFE4FF49010B89BEDB6DBB6"/>
  <p:tag name="VALUES" val="Incorrect|smicln|Incorrect|smicln|Correct|smicln|Incorrect|smicln|Incorrect"/>
  <p:tag name="NUMRESPONSES" val="1"/>
  <p:tag name="CHARTLABELS" val="1"/>
  <p:tag name="CHARTCOLORS" val="2"/>
  <p:tag name="QUESTIONALIAS" val="For what value of the constant c is the function f continuous on"/>
  <p:tag name="ANSWERSALIAS" val=" c = 1|smicln| c = 2|smicln| c = 6|smicln| c = -2|smicln| c = 7"/>
</p:tagLst>
</file>

<file path=ppt/tags/tag181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94488267d5e4092ac9d774f69d9486d"/>
  <p:tag name="SLIDEORDER" val="2"/>
  <p:tag name="SLIDEGUID" val="84125D6C27584FA4A98FD9A5248807A5"/>
  <p:tag name="VALUES" val="Incorrect|smicln|Correct|smicln|Incorrect|smicln|Incorrect|smicln|Incorrect"/>
  <p:tag name="NUMRESPONSES" val="1"/>
  <p:tag name="QUESTIONALIAS" val="Solve the initial-value problem."/>
  <p:tag name="ANSWERSALIAS" val="x|smicln|x|smicln|x|smicln|x|smicln|x"/>
  <p:tag name="CHARTLABELS" val="1"/>
  <p:tag name="CHARTCOLORS" val="2"/>
</p:tagLst>
</file>

<file path=ppt/tags/tag181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4d0e550b1654a52aabc7caa945a2a4e"/>
  <p:tag name="SLIDEORDER" val="2"/>
  <p:tag name="SLIDEGUID" val="EB22ED7E3F0242359406C21B159B4BE9"/>
  <p:tag name="NUMRESPONSES" val="1"/>
  <p:tag name="QUESTIONALIAS" val="Find a trial solution for the method of undetermined coefficients. Do not determine the coefficie..."/>
  <p:tag name="ANSWERSALIAS" val="x|smicln|x|smicln|x|smicln|x|smicln|x"/>
  <p:tag name="CHARTLABELS" val="1"/>
  <p:tag name="CHARTCOLORS" val="2"/>
  <p:tag name="VALUES" val="Incorrect|smicln|Incorrect|smicln|Incorrect|smicln|Correct|smicln|Incorrect"/>
</p:tagLst>
</file>

<file path=ppt/tags/tag181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5f0a7f3059b407c9e17957b8b978c80"/>
  <p:tag name="SLIDEORDER" val="2"/>
  <p:tag name="SLIDEGUID" val="2792852788F5445094ECF4820CC8900D"/>
  <p:tag name="NUMRESPONSES" val="1"/>
  <p:tag name="CHARTLABELS" val="1"/>
  <p:tag name="CHARTCOLORS" val="2"/>
  <p:tag name="VALUES" val="Incorrect|smicln|Incorrect|smicln|Correct|smicln|Incorrect|smicln|Incorrect"/>
  <p:tag name="QUESTIONALIAS" val="Find a trial solution for the method of undetermined coefficients. Do not determine the coefficients."/>
  <p:tag name="ANSWERSALIAS" val="x|smicln|x|smicln|x|smicln|x|smicln|x"/>
  <p:tag name="PICTURESLIDE" val="True"/>
</p:tagLst>
</file>

<file path=ppt/tags/tag1816.xml><?xml version="1.0" encoding="utf-8"?>
<p:tagLst xmlns:a="http://schemas.openxmlformats.org/drawingml/2006/main" xmlns:r="http://schemas.openxmlformats.org/officeDocument/2006/relationships" xmlns:p="http://schemas.openxmlformats.org/presentationml/2006/main">
  <p:tag name="TEXTLENGTH" val="13"/>
  <p:tag name="FONTSIZE" val="3"/>
  <p:tag name="BULLETTYPE" val="ppBulletArabicPeriod"/>
  <p:tag name="ANSWERTEXT" val="x&#10;x&#10;x&#10;x&#10;x"/>
  <p:tag name="OLDNUMANSWERS" val="5"/>
</p:tagLst>
</file>

<file path=ppt/tags/tag18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2096310387544d2aadf7c74341ae367"/>
  <p:tag name="SLIDEORDER" val="2"/>
  <p:tag name="SLIDEGUID" val="3D75361B11DC40D7B64B05BE6E00D614"/>
  <p:tag name="VALUES" val="Incorrect|smicln|Incorrect|smicln|Correct|smicln|Incorrect|smicln|Incorrect"/>
  <p:tag name="NUMRESPONSES" val="1"/>
  <p:tag name="QUESTIONALIAS" val="Solve the differential equation."/>
  <p:tag name="ANSWERSALIAS" val="x|smicln|x|smicln|x|smicln|x|smicln|x"/>
  <p:tag name="CHARTLABELS" val="1"/>
  <p:tag name="CHARTCOLORS" val="2"/>
</p:tagLst>
</file>

<file path=ppt/tags/tag181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2756e4a75294f4a83f76f4bf749395f"/>
  <p:tag name="SLIDEORDER" val="2"/>
  <p:tag name="SLIDEGUID" val="D51FE0FF0CBC4C028A3AACBE490A1DBC"/>
  <p:tag name="VALUES" val="Correct|smicln|Incorrect|smicln|I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82.xml><?xml version="1.0" encoding="utf-8"?>
<p:tagLst xmlns:a="http://schemas.openxmlformats.org/drawingml/2006/main" xmlns:r="http://schemas.openxmlformats.org/officeDocument/2006/relationships" xmlns:p="http://schemas.openxmlformats.org/presentationml/2006/main">
  <p:tag name="OLDNUMANSWERS" val="5"/>
  <p:tag name="TEXTLENGTH" val="39"/>
  <p:tag name="FONTSIZE" val="32"/>
  <p:tag name="BULLETTYPE" val="ppBulletArabicPeriod"/>
  <p:tag name="ANSWERTEXT" val=" c = 1&#10; c = 2&#10; c = 6&#10; c = -2&#10; c = 7"/>
</p:tagLst>
</file>

<file path=ppt/tags/tag182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ace7f3331584496abe5afc1cc705527"/>
  <p:tag name="SLIDEORDER" val="2"/>
  <p:tag name="SLIDEGUID" val="A7D2ECD41391412F9F47417B20737E64"/>
  <p:tag name="VALUES" val="Incorrect|smicln|Incorrect|smicln|Incorrect|smicln|Correct|smicln|Incorrect"/>
  <p:tag name="NUMRESPONSES" val="1"/>
  <p:tag name="QUESTIONALIAS" val="Suppose a spring has mass M and spring constant k and let  . Suppose that the damping constant is..."/>
  <p:tag name="ANSWERSALIAS" val="x|smicln|x|smicln|x|smicln|x|smicln|x"/>
  <p:tag name="CHARTLABELS" val="1"/>
  <p:tag name="CHARTCOLORS" val="2"/>
</p:tagLst>
</file>

<file path=ppt/tags/tag1822.xml><?xml version="1.0" encoding="utf-8"?>
<p:tagLst xmlns:a="http://schemas.openxmlformats.org/drawingml/2006/main" xmlns:r="http://schemas.openxmlformats.org/officeDocument/2006/relationships" xmlns:p="http://schemas.openxmlformats.org/presentationml/2006/main">
  <p:tag name="TEXTLENGTH" val="13"/>
  <p:tag name="FONTSIZE" val="24"/>
  <p:tag name="BULLETTYPE" val="ppBulletArabicPeriod"/>
  <p:tag name="ANSWERTEXT" val="x&#10;x&#10;x&#10;x&#10;x"/>
  <p:tag name="OLDNUMANSWERS" val="5"/>
</p:tagLst>
</file>

<file path=ppt/tags/tag18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f4b631e76c14ee19d5a2260225dc689"/>
  <p:tag name="SLIDEORDER" val="2"/>
  <p:tag name="SLIDEGUID" val="C6964A1D7B8D48F7A74B115619E4BDA0"/>
  <p:tag name="VALUES" val="Correct|smicln|Incorrect|smicln|Incorrect|smicln|Incorrect|smicln|Incorrect"/>
  <p:tag name="NUMRESPONSES" val="1"/>
  <p:tag name="CHARTLABELS" val="1"/>
  <p:tag name="CHARTCOLORS" val="2"/>
  <p:tag name="QUESTIONALIAS" val="Solve the boundary-value problem, if possible."/>
  <p:tag name="ANSWERSALIAS" val="x|smicln|x|smicln|x|smicln|x|smicln|no solution "/>
</p:tagLst>
</file>

<file path=ppt/tags/tag1824.xml><?xml version="1.0" encoding="utf-8"?>
<p:tagLst xmlns:a="http://schemas.openxmlformats.org/drawingml/2006/main" xmlns:r="http://schemas.openxmlformats.org/officeDocument/2006/relationships" xmlns:p="http://schemas.openxmlformats.org/presentationml/2006/main">
  <p:tag name="TEXTLENGTH" val="24"/>
  <p:tag name="FONTSIZE" val="28"/>
  <p:tag name="BULLETTYPE" val="ppBulletArabicPeriod"/>
  <p:tag name="ANSWERTEXT" val="x&#10;x&#10;x&#10;x&#10;no solution "/>
  <p:tag name="OLDNUMANSWERS" val="5"/>
</p:tagLst>
</file>

<file path=ppt/tags/tag18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08e4cce7b7e4c90806d26ab40657cbc"/>
  <p:tag name="SLIDEORDER" val="2"/>
  <p:tag name="SLIDEGUID" val="82F55A6CA75A48E2855B4BA95C5CA507"/>
  <p:tag name="VALUES" val="Incorrect|smicln|Correct|smicln|Incorrect|smicln|Incorrect|smicln|Incorrect"/>
  <p:tag name="NUMRESPONSES" val="1"/>
  <p:tag name="QUESTIONALIAS" val="Solve the differential equation using the method of variation of parameters."/>
  <p:tag name="ANSWERSALIAS" val="x|smicln|x|smicln|x|smicln|x|smicln|x"/>
  <p:tag name="CHARTLABELS" val="1"/>
  <p:tag name="CHARTCOLORS" val="2"/>
</p:tagLst>
</file>

<file path=ppt/tags/tag182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27.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d2838165494b4302b132cff1cc8ac517"/>
  <p:tag name="SLIDEORDER" val="2"/>
  <p:tag name="SLIDEGUID" val="A3E9399F5C5B46A6A2F54195B7F26923"/>
  <p:tag name="VALUES" val="Correct|smicln|Incorrect|smicln|Incorrect"/>
  <p:tag name="NUMRESPONSES" val="1"/>
  <p:tag name="CHARTLABELS" val="1"/>
  <p:tag name="CHARTCOLORS" val="2"/>
  <p:tag name="QUESTIONALIAS" val="A spring with a mass of 2 kg has damping constant 8 and spring constant 80. Graph the position function of the mass at time t if it starts at the equilibrium position with a velocity of 2 m / s."/>
  <p:tag name="ANSWERSALIAS" val="x|smicln|x|smicln|x"/>
  <p:tag name="PICTURESLIDE" val="True"/>
</p:tagLst>
</file>

<file path=ppt/tags/tag1828.xml><?xml version="1.0" encoding="utf-8"?>
<p:tagLst xmlns:a="http://schemas.openxmlformats.org/drawingml/2006/main" xmlns:r="http://schemas.openxmlformats.org/officeDocument/2006/relationships" xmlns:p="http://schemas.openxmlformats.org/presentationml/2006/main">
  <p:tag name="TEXTLENGTH" val="7"/>
  <p:tag name="FONTSIZE" val="12"/>
  <p:tag name="BULLETTYPE" val="ppBulletArabicPeriod"/>
  <p:tag name="ANSWERTEXT" val="x&#10;x&#10;x"/>
  <p:tag name="OLDNUMANSWERS" val="3"/>
</p:tagLst>
</file>

<file path=ppt/tags/tag18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ba8b1118bea4dc58605ba712c22f3d2"/>
  <p:tag name="SLIDEORDER" val="2"/>
  <p:tag name="SLIDEGUID" val="871C3B6CC2814D6CBE84F5D3C947D4C4"/>
  <p:tag name="VALUES" val="Incorrect|smicln|Incorrect|smicln|Correct|smicln|Incorrect|smicln|Incorrect"/>
  <p:tag name="NUMRESPONSES" val="1"/>
  <p:tag name="CHARTLABELS" val="1"/>
  <p:tag name="CHARTCOLORS" val="2"/>
  <p:tag name="QUESTIONALIAS" val="A spring with a mass of 5 kg has damping constant 31 and spring constant 205. Find the damping constant that would produce critical damping."/>
  <p:tag name="ANSWERSALIAS" val="x|smicln|x|smicln|x|smicln|x|smicln|x"/>
  <p:tag name="PICTURESLIDE" val="True"/>
</p:tagLst>
</file>

<file path=ppt/tags/tag1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e9ad8a23b934c82b264a0ee7e84179b"/>
  <p:tag name="SLIDEORDER" val="2"/>
  <p:tag name="SLIDEGUID" val="A750C95B03BC4A7A9047DA03202AD46D"/>
  <p:tag name="VALUES" val="Incorrect|smicln|Incorrect|smicln|Correct|smicln|Incorrect|smicln|Incorrect"/>
  <p:tag name="NUMRESPONSES" val="1"/>
  <p:tag name="QUESTIONALIAS" val="Find a function g that agrees with  f  for   and is continuous on ."/>
  <p:tag name="ANSWERSALIAS" val="x|smicln|x|smicln|x|smicln|x|smicln|x"/>
  <p:tag name="CHARTLABELS" val="1"/>
  <p:tag name="CHARTCOLORS" val="2"/>
</p:tagLst>
</file>

<file path=ppt/tags/tag1830.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18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dafccaf8a8249a7a26e0f8222c2db2f"/>
  <p:tag name="SLIDEORDER" val="2"/>
  <p:tag name="SLIDEGUID" val="65C56BD6AE7E43E49394807E4F7C4DA0"/>
  <p:tag name="VALUES" val="Incorrect|smicln|Correct|smicln|Incorrect|smicln|Incorrect|smicln|Incorrect"/>
  <p:tag name="NUMRESPONSES" val="1"/>
  <p:tag name="QUESTIONALIAS" val="A series circuit consists of a resistor , an inductor with L = 2 H, a capacitor with  F, and a 12..."/>
  <p:tag name="ANSWERSALIAS" val="x|smicln|x|smicln|x|smicln|x|smicln|x"/>
  <p:tag name="CHARTLABELS" val="1"/>
  <p:tag name="CHARTCOLORS" val="2"/>
</p:tagLst>
</file>

<file path=ppt/tags/tag1832.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18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18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f083ab7d52424e179d4db4161d30390e"/>
  <p:tag name="SLIDEORDER" val="2"/>
  <p:tag name="SLIDEGUID" val="389C092DF9734378913D4A4ED56AD911"/>
  <p:tag name="VALUES" val="Incorrect|smicln|Correct|smicln|Incorrect"/>
  <p:tag name="NUMRESPONSES" val="1"/>
  <p:tag name="QUESTIONALIAS" val="Which of the given functions is discontinuous? "/>
  <p:tag name="ANSWERSALIAS" val="x|smicln|x|smicln|Both funct..."/>
  <p:tag name="CHARTLABELS" val="1"/>
  <p:tag name="CHARTCOLORS" val="2"/>
</p:tagLst>
</file>

<file path=ppt/tags/tag186.xml><?xml version="1.0" encoding="utf-8"?>
<p:tagLst xmlns:a="http://schemas.openxmlformats.org/drawingml/2006/main" xmlns:r="http://schemas.openxmlformats.org/officeDocument/2006/relationships" xmlns:p="http://schemas.openxmlformats.org/presentationml/2006/main">
  <p:tag name="OLDNUMANSWERS" val="3"/>
  <p:tag name="TEXTLENGTH" val="35"/>
  <p:tag name="FONTSIZE" val="32"/>
  <p:tag name="BULLETTYPE" val="ppBulletArabicPeriod"/>
  <p:tag name="ANSWERTEXT" val="x&#10;x&#10;Both functions are continuous"/>
</p:tagLst>
</file>

<file path=ppt/tags/tag1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918dfd04e054468ae2ab550554eca46"/>
  <p:tag name="SLIDEORDER" val="2"/>
  <p:tag name="SLIDEGUID" val="94FB7BF732894536B143DB12FCDBA036"/>
  <p:tag name="VALUES" val="Incorrect|smicln|Correct|smicln|Incorrect|smicln|Incorrect|smicln|Incorrect"/>
  <p:tag name="NUMRESPONSES" val="1"/>
  <p:tag name="CHARTLABELS" val="1"/>
  <p:tag name="CHARTCOLORS" val="2"/>
  <p:tag name="QUESTIONALIAS" val="Find the limit. "/>
  <p:tag name="ANSWERSALIAS" val="∞|smicln|0|smicln|-3|smicln|3|smicln|2"/>
</p:tagLst>
</file>

<file path=ppt/tags/tag188.xml><?xml version="1.0" encoding="utf-8"?>
<p:tagLst xmlns:a="http://schemas.openxmlformats.org/drawingml/2006/main" xmlns:r="http://schemas.openxmlformats.org/officeDocument/2006/relationships" xmlns:p="http://schemas.openxmlformats.org/presentationml/2006/main">
  <p:tag name="OLDNUMANSWERS" val="5"/>
  <p:tag name="TEXTLENGTH" val="14"/>
  <p:tag name="FONTSIZE" val="32"/>
  <p:tag name="BULLETTYPE" val="ppBulletArabicPeriod"/>
  <p:tag name="ANSWERTEXT" val="∞&#10;0&#10;-3&#10;3&#10;2"/>
</p:tagLst>
</file>

<file path=ppt/tags/tag1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3ef8734400644e5aa62b3411996f394"/>
  <p:tag name="SLIDEORDER" val="2"/>
  <p:tag name="SLIDEGUID" val="993073765CC646FE8E9893BD71886650"/>
  <p:tag name="VALUES" val="Incorrect|smicln|Correct|smicln|Incorrect|smicln|Incorrect|smicln|Incorrect"/>
  <p:tag name="NUMRESPONSES" val="1"/>
  <p:tag name="QUESTIONALIAS" val="The cost (in dollars) of producing x units of a certain commodity is  Find the average rate of ch..."/>
  <p:tag name="ANSWERSALIAS" val="29.6 |smicln|19.6|smicln|18.6|smicln|26.6|smicln|24.6"/>
  <p:tag name="CHARTLABELS" val="1"/>
  <p:tag name="CHARTCOLORS" val="2"/>
</p:tagLst>
</file>

<file path=ppt/tags/tag1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49E170E0839F44538E00CE5B3F298052"/>
  <p:tag name="VALUES" val="Correct|smicln|Incorrect|smicln|Incorrect|smicln|Incorrect|smicln|Incorrect"/>
  <p:tag name="QUESTIONALIAS" val="Find the domain of ƒ -1."/>
  <p:tag name="ANSWERSALIAS" val="Choice One|smicln|Choice Two|smicln|Choice Three|smicln|Choice Four|smicln|Choice Five"/>
  <p:tag name="PICTURESLIDE" val="True"/>
</p:tagLst>
</file>

<file path=ppt/tags/tag190.xml><?xml version="1.0" encoding="utf-8"?>
<p:tagLst xmlns:a="http://schemas.openxmlformats.org/drawingml/2006/main" xmlns:r="http://schemas.openxmlformats.org/officeDocument/2006/relationships" xmlns:p="http://schemas.openxmlformats.org/presentationml/2006/main">
  <p:tag name="OLDNUMANSWERS" val="5"/>
  <p:tag name="TEXTLENGTH" val="29"/>
  <p:tag name="FONTSIZE" val="32"/>
  <p:tag name="BULLETTYPE" val="ppBulletArabicPeriod"/>
  <p:tag name="ANSWERTEXT" val="29.6 &#10;19.6&#10;18.6&#10;26.6&#10;24.6"/>
</p:tagLst>
</file>

<file path=ppt/tags/tag1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1897d03ee5747e7be3a1a9ec0d01a40"/>
  <p:tag name="SLIDEORDER" val="2"/>
  <p:tag name="SLIDEGUID" val="5EF9B5E859714AC1A48372F5D9F1A952"/>
  <p:tag name="VALUES" val="Incorrect|smicln|Incorrect|smicln|Incorrect|smicln|Correct|smicln|Incorrect"/>
  <p:tag name="NUMRESPONSES" val="1"/>
  <p:tag name="QUESTIONALIAS" val="Evaluate the limit. "/>
  <p:tag name="ANSWERSALIAS" val="2|smicln|4|smicln|- 2|smicln|0|smicln|The limit ..."/>
  <p:tag name="CHARTLABELS" val="1"/>
  <p:tag name="CHARTCOLORS" val="2"/>
</p:tagLst>
</file>

<file path=ppt/tags/tag192.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2&#10;4&#10;- 2&#10;0&#10;The limit does not exist"/>
</p:tagLst>
</file>

<file path=ppt/tags/tag1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7c6359b397c4179918fdc012b53cba8"/>
  <p:tag name="SLIDEORDER" val="2"/>
  <p:tag name="SLIDEGUID" val="BD199872B2C84ACD8FDB66977C359437"/>
  <p:tag name="VALUES" val="Incorrect|smicln|Correct|smicln|Incorrect|smicln|Incorrect|smicln|Incorrect"/>
  <p:tag name="NUMRESPONSES" val="1"/>
  <p:tag name="QUESTIONALIAS" val="If a ball is thrown into the air with a velocity of 58 ft/s, its height (in feet) after t seconds..."/>
  <p:tag name="ANSWERSALIAS" val="27ft/s|smicln|30ft/s|smicln|31ft/s|smicln|25ft/s|smicln|37ft/s"/>
  <p:tag name="CHARTLABELS" val="1"/>
  <p:tag name="CHARTCOLORS" val="2"/>
</p:tagLst>
</file>

<file path=ppt/tags/tag194.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32"/>
  <p:tag name="BULLETTYPE" val="ppBulletArabicPeriod"/>
  <p:tag name="ANSWERTEXT" val="27ft/s&#10;30ft/s&#10;31ft/s&#10;25ft/s&#10;37ft/s"/>
</p:tagLst>
</file>

<file path=ppt/tags/tag1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4c38deb77d04e95a51f3847325ff99f"/>
  <p:tag name="SLIDEORDER" val="2"/>
  <p:tag name="SLIDEGUID" val="48F33950279149ACBC9AB1BD46C0E7A7"/>
  <p:tag name="VALUES" val="Incorrect|smicln|Incorrect|smicln|Incorrect|smicln|Correct|smicln|Incorrect"/>
  <p:tag name="NUMRESPONSES" val="1"/>
  <p:tag name="CHARTLABELS" val="1"/>
  <p:tag name="CHARTCOLORS" val="2"/>
  <p:tag name="QUESTIONALIAS" val="Is there a number a such that                        exists?  If so, find the value of a and the value of the limit. "/>
  <p:tag name="ANSWERSALIAS" val=" a=14, limit equals 1.4|smicln| a=17, limit equals 1.6|smicln| a=28, limit equals 1.4|smicln| a=28, limit equals 1.6|smicln|There is no such number."/>
</p:tagLst>
</file>

<file path=ppt/tags/tag196.xml><?xml version="1.0" encoding="utf-8"?>
<p:tagLst xmlns:a="http://schemas.openxmlformats.org/drawingml/2006/main" xmlns:r="http://schemas.openxmlformats.org/officeDocument/2006/relationships" xmlns:p="http://schemas.openxmlformats.org/presentationml/2006/main">
  <p:tag name="OLDNUMANSWERS" val="5"/>
  <p:tag name="TEXTLENGTH" val="124"/>
  <p:tag name="FONTSIZE" val="26"/>
  <p:tag name="BULLETTYPE" val="ppBulletArabicPeriod"/>
  <p:tag name="ANSWERTEXT" val=" a=14, limit equals 1.4&#10; a=17, limit equals 1.6&#10; a=28, limit equals 1.4&#10; a=28, limit equals 1.6&#10;There is no such number."/>
</p:tagLst>
</file>

<file path=ppt/tags/tag1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c5d14930b404503b9da9b1758d4cc36"/>
  <p:tag name="SLIDEORDER" val="2"/>
  <p:tag name="SLIDEGUID" val="F7F9B5CEB4594D5F998012EA1A2E46DA"/>
  <p:tag name="VALUES" val="Correct|smicln|Incorrect|smicln|Incorrect|smicln|Incorrect|smicln|Incorrect"/>
  <p:tag name="NUMRESPONSES" val="1"/>
  <p:tag name="QUESTIONALIAS" val="If , use the definition of a derivative to find ."/>
  <p:tag name="ANSWERSALIAS" val="x|smicln|x|smicln|x|smicln|x|smicln|none of these"/>
  <p:tag name="CHARTLABELS" val="1"/>
  <p:tag name="CHARTCOLORS" val="2"/>
</p:tagLst>
</file>

<file path=ppt/tags/tag198.xml><?xml version="1.0" encoding="utf-8"?>
<p:tagLst xmlns:a="http://schemas.openxmlformats.org/drawingml/2006/main" xmlns:r="http://schemas.openxmlformats.org/officeDocument/2006/relationships" xmlns:p="http://schemas.openxmlformats.org/presentationml/2006/main">
  <p:tag name="OLDNUMANSWERS" val="5"/>
  <p:tag name="TEXTLENGTH" val="25"/>
  <p:tag name="FONTSIZE" val="32"/>
  <p:tag name="BULLETTYPE" val="ppBulletArabicPeriod"/>
  <p:tag name="ANSWERTEXT" val="x&#10;x&#10;x&#10;x&#10;none of these"/>
</p:tagLst>
</file>

<file path=ppt/tags/tag1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9be0889e3e14e4bb0ad1150848995e2"/>
  <p:tag name="SLIDEORDER" val="2"/>
  <p:tag name="SLIDEGUID" val="29CE6278EA4A4B5FB3DED228E968D299"/>
  <p:tag name="VALUES" val="Incorrect|smicln|Incorrect|smicln|Incorrect|smicln|Correct|smicln|Incorrect"/>
  <p:tag name="NUMRESPONSES" val="1"/>
  <p:tag name="QUESTIONALIAS" val="If an arrow is shot upward on the moon with a velocity of 57 m/s, its height in meters after t se..."/>
  <p:tag name="ANSWERSALIAS" val="55.46|smicln|55.35|smicln|55.25|smicln|55.36|smicln|55.37"/>
  <p:tag name="CHARTLABELS" val="1"/>
  <p:tag name="CHARTCOLORS" val="2"/>
</p:tagLst>
</file>

<file path=ppt/tags/tag2.xml><?xml version="1.0" encoding="utf-8"?>
<p:tagLst xmlns:a="http://schemas.openxmlformats.org/drawingml/2006/main" xmlns:r="http://schemas.openxmlformats.org/officeDocument/2006/relationships" xmlns:p="http://schemas.openxmlformats.org/presentationml/2006/main">
  <p:tag name="OLDNUMANSWERS" val="5"/>
  <p:tag name="TEXTLENGTH" val="62"/>
  <p:tag name="FONTSIZE" val="32"/>
  <p:tag name="BULLETTYPE" val="ppBulletArabicPeriod"/>
  <p:tag name="ANSWERTEXT" val="Choice One&#10;Choice Two&#10;Choice Three&#10;Choice Four&#10;Choice Five"/>
</p:tagLst>
</file>

<file path=ppt/tags/tag20.xml><?xml version="1.0" encoding="utf-8"?>
<p:tagLst xmlns:a="http://schemas.openxmlformats.org/drawingml/2006/main" xmlns:r="http://schemas.openxmlformats.org/officeDocument/2006/relationships" xmlns:p="http://schemas.openxmlformats.org/presentationml/2006/main">
  <p:tag name="TEXTLENGTH" val="62"/>
  <p:tag name="FONTSIZE" val="18"/>
  <p:tag name="BULLETTYPE" val="ppBulletArabicPeriod"/>
  <p:tag name="ANSWERTEXT" val="Choice One&#10;Choice Two&#10;Choice Three&#10;Choice Four&#10;Choice Five"/>
  <p:tag name="OLDNUMANSWERS" val="5"/>
</p:tagLst>
</file>

<file path=ppt/tags/tag200.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55.46&#10;55.35&#10;55.25&#10;55.36&#10;55.37"/>
</p:tagLst>
</file>

<file path=ppt/tags/tag2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daf9d1e21f74c8396b9e650fef8abf0"/>
  <p:tag name="SLIDEORDER" val="2"/>
  <p:tag name="SLIDEGUID" val="13CA442E34224AD2A7C2FF9AB3C31B32"/>
  <p:tag name="VALUES" val="Incorrect|smicln|Incorrect|smicln|Correct|smicln|Incorrect|smicln|Incorrect"/>
  <p:tag name="NUMRESPONSES" val="1"/>
  <p:tag name="CHARTLABELS" val="1"/>
  <p:tag name="CHARTCOLORS" val="2"/>
  <p:tag name="QUESTIONALIAS" val="Is there a number a such that                        exists? If so, find the value of a and the value of the limit."/>
  <p:tag name="ANSWERSALIAS" val=" a =49, limit equals 1.6|smicln| a =13, limit equals 2.2|smicln| a =49, limit equals 2.2|smicln| a =19, limit equals 1.6|smicln| a =49, limit equals 2.7"/>
</p:tagLst>
</file>

<file path=ppt/tags/tag202.xml><?xml version="1.0" encoding="utf-8"?>
<p:tagLst xmlns:a="http://schemas.openxmlformats.org/drawingml/2006/main" xmlns:r="http://schemas.openxmlformats.org/officeDocument/2006/relationships" xmlns:p="http://schemas.openxmlformats.org/presentationml/2006/main">
  <p:tag name="OLDNUMANSWERS" val="5"/>
  <p:tag name="TEXTLENGTH" val="128"/>
  <p:tag name="FONTSIZE" val="24"/>
  <p:tag name="BULLETTYPE" val="ppBulletArabicPeriod"/>
  <p:tag name="ANSWERTEXT" val=" a =49, limit equals 1.6&#10; a =13, limit equals 2.2&#10; a =49, limit equals 2.2&#10; a =19, limit equals 1.6&#10; a =49, limit equals 2.7"/>
</p:tagLst>
</file>

<file path=ppt/tags/tag2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fd4ca49c3264e749469904e3cd6e3bc"/>
  <p:tag name="SLIDEORDER" val="2"/>
  <p:tag name="SLIDEGUID" val="6E46403495C6494CBB9F1377B86A9318"/>
  <p:tag name="VALUES" val="Incorrect|smicln|Correct|smicln|Incorrect|smicln|Incorrect|smicln|Incorrect"/>
  <p:tag name="NUMRESPONSES" val="1"/>
  <p:tag name="QUESTIONALIAS" val="If  , then if   exists, to what value does it converge? "/>
  <p:tag name="ANSWERSALIAS" val="6.5|smicln|4.5|smicln|1|smicln|2|smicln|6"/>
  <p:tag name="CHARTLABELS" val="1"/>
  <p:tag name="CHARTCOLORS" val="2"/>
</p:tagLst>
</file>

<file path=ppt/tags/tag204.xml><?xml version="1.0" encoding="utf-8"?>
<p:tagLst xmlns:a="http://schemas.openxmlformats.org/drawingml/2006/main" xmlns:r="http://schemas.openxmlformats.org/officeDocument/2006/relationships" xmlns:p="http://schemas.openxmlformats.org/presentationml/2006/main">
  <p:tag name="OLDNUMANSWERS" val="5"/>
  <p:tag name="TEXTLENGTH" val="17"/>
  <p:tag name="FONTSIZE" val="32"/>
  <p:tag name="BULLETTYPE" val="ppBulletArabicPeriod"/>
  <p:tag name="ANSWERTEXT" val="6.5&#10;4.5&#10;1&#10;2&#10;6"/>
</p:tagLst>
</file>

<file path=ppt/tags/tag2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7583f2d06ba48dc8a24530e349a4300"/>
  <p:tag name="SLIDEORDER" val="2"/>
  <p:tag name="SLIDEGUID" val="278EAB1FC9834748A6BDC96E4A63D991"/>
  <p:tag name="VALUES" val="Incorrect|smicln|Incorrect|smicln|Incorrect|smicln|Incorrect|smicln|Correct"/>
  <p:tag name="NUMRESPONSES" val="1"/>
  <p:tag name="QUESTIONALIAS" val="The function has been evaluated at the given numbers (correct to six decimal places). Use the res..."/>
  <p:tag name="ANSWERSALIAS" val="1.255039|smicln|1.911314|smicln|1.969944|smicln|1.473889|smicln|1"/>
  <p:tag name="CHARTLABELS" val="1"/>
  <p:tag name="CHARTCOLORS" val="2"/>
</p:tagLst>
</file>

<file path=ppt/tags/tag206.xml><?xml version="1.0" encoding="utf-8"?>
<p:tagLst xmlns:a="http://schemas.openxmlformats.org/drawingml/2006/main" xmlns:r="http://schemas.openxmlformats.org/officeDocument/2006/relationships" xmlns:p="http://schemas.openxmlformats.org/presentationml/2006/main">
  <p:tag name="OLDNUMANSWERS" val="5"/>
  <p:tag name="TEXTLENGTH" val="41"/>
  <p:tag name="FONTSIZE" val="23"/>
  <p:tag name="BULLETTYPE" val="ppBulletArabicPeriod"/>
  <p:tag name="ANSWERTEXT" val="1.255039&#10;1.911314&#10;1.969944&#10;1.473889&#10;1"/>
</p:tagLst>
</file>

<file path=ppt/tags/tag2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aa3c2d37baf4919bf7174ef2fef51c0"/>
  <p:tag name="SLIDEORDER" val="2"/>
  <p:tag name="SLIDEGUID" val="46010214FD3E4A8CA372C1CF1A8BC203"/>
  <p:tag name="VALUES" val="Incorrect|smicln|Incorrect|smicln|Incorrect|smicln|Correct|smicln|Incorrect"/>
  <p:tag name="NUMRESPONSES" val="1"/>
  <p:tag name="QUESTIONALIAS" val="If , then if exists, to what value does it converge?"/>
  <p:tag name="ANSWERSALIAS" val="2|smicln|1|smicln|5|smicln|4.5|smicln|1.5"/>
  <p:tag name="CHARTLABELS" val="1"/>
  <p:tag name="CHARTCOLORS" val="2"/>
</p:tagLst>
</file>

<file path=ppt/tags/tag208.xml><?xml version="1.0" encoding="utf-8"?>
<p:tagLst xmlns:a="http://schemas.openxmlformats.org/drawingml/2006/main" xmlns:r="http://schemas.openxmlformats.org/officeDocument/2006/relationships" xmlns:p="http://schemas.openxmlformats.org/presentationml/2006/main">
  <p:tag name="OLDNUMANSWERS" val="5"/>
  <p:tag name="TEXTLENGTH" val="17"/>
  <p:tag name="FONTSIZE" val="32"/>
  <p:tag name="BULLETTYPE" val="ppBulletArabicPeriod"/>
  <p:tag name="ANSWERTEXT" val="2&#10;1&#10;5&#10;4.5&#10;1.5"/>
</p:tagLst>
</file>

<file path=ppt/tags/tag2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b26c2026d140ffbaa1fe5f5ddd4c61"/>
  <p:tag name="SLIDEORDER" val="2"/>
  <p:tag name="SLIDEGUID" val="40D11B3372AE41F8A000B04D95C9F619"/>
  <p:tag name="VALUES" val="Incorrect|smicln|Incorrect|smicln|Incorrect|smicln|Incorrect|smicln|Correct"/>
  <p:tag name="NUMRESPONSES" val="1"/>
  <p:tag name="QUESTIONALIAS" val="Guess the value of the limit."/>
  <p:tag name="ANSWERSALIAS" val="121|smicln|135|smicln|134|smicln|130|smicln|125"/>
  <p:tag name="CHARTLABELS" val="1"/>
  <p:tag name="CHARTCOLORS" val="2"/>
</p:tagLst>
</file>

<file path=ppt/tags/tag21.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58827E661D1949EF81CC9C78F4E0F9FE"/>
  <p:tag name="VALUES" val="Incorrect|smicln|Incorrect|smicln|Correct|smicln|Incorrect|smicln|Incorrect"/>
  <p:tag name="QUESTIONALIAS" val="Find an expression for the function y = ƒ(x) whose graph is the bottom half of the parabola x + (8 – y)2 = 0.  "/>
  <p:tag name="ANSWERSALIAS" val="Choice One|smicln|Choice Two|smicln|Choice Three|smicln|Choice Four|smicln|Choice Five"/>
  <p:tag name="PICTURESLIDE" val="True"/>
</p:tagLst>
</file>

<file path=ppt/tags/tag210.xml><?xml version="1.0" encoding="utf-8"?>
<p:tagLst xmlns:a="http://schemas.openxmlformats.org/drawingml/2006/main" xmlns:r="http://schemas.openxmlformats.org/officeDocument/2006/relationships" xmlns:p="http://schemas.openxmlformats.org/presentationml/2006/main">
  <p:tag name="OLDNUMANSWERS" val="5"/>
  <p:tag name="TEXTLENGTH" val="23"/>
  <p:tag name="FONTSIZE" val="32"/>
  <p:tag name="BULLETTYPE" val="ppBulletArabicPeriod"/>
  <p:tag name="ANSWERTEXT" val="121&#10;135&#10;134&#10;130&#10;125"/>
</p:tagLst>
</file>

<file path=ppt/tags/tag2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028bb8bce97461290f8952c7751cdbd"/>
  <p:tag name="SLIDEORDER" val="2"/>
  <p:tag name="SLIDEGUID" val="FFFC4C3DDD8B454B88B6944075DB86B2"/>
  <p:tag name="VALUES" val="Incorrect|smicln|Correct|smicln|Incorrect|smicln|Incorrect|smicln|Incorrect"/>
  <p:tag name="NUMRESPONSES" val="1"/>
  <p:tag name="CHARTLABELS" val="1"/>
  <p:tag name="CHARTCOLORS" val="2"/>
  <p:tag name="QUESTIONALIAS" val="Let   Find the following limits. "/>
  <p:tag name="ANSWERSALIAS" val="18 and 9|smicln|18 and -18|smicln|both 18|smicln|18 and -9|smicln|81 and 9"/>
</p:tagLst>
</file>

<file path=ppt/tags/tag212.xml><?xml version="1.0" encoding="utf-8"?>
<p:tagLst xmlns:a="http://schemas.openxmlformats.org/drawingml/2006/main" xmlns:r="http://schemas.openxmlformats.org/officeDocument/2006/relationships" xmlns:p="http://schemas.openxmlformats.org/presentationml/2006/main">
  <p:tag name="OLDNUMANSWERS" val="5"/>
  <p:tag name="TEXTLENGTH" val="50"/>
  <p:tag name="FONTSIZE" val="32"/>
  <p:tag name="BULLETTYPE" val="ppBulletArabicPeriod"/>
  <p:tag name="ANSWERTEXT" val="18 and 9&#10;18 and -18&#10;both 18&#10;18 and -9&#10;81 and 9"/>
</p:tagLst>
</file>

<file path=ppt/tags/tag2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3685306fccb4c88ab254042e130ad1f"/>
  <p:tag name="SLIDEORDER" val="2"/>
  <p:tag name="SLIDEGUID" val="6141891CC20441E78EAAF30F97515DAA"/>
  <p:tag name="VALUES" val="Incorrect|smicln|Incorrect|smicln|Incorrect|smicln|Correct|smicln|Incorrect"/>
  <p:tag name="NUMRESPONSES" val="1"/>
  <p:tag name="QUESTIONALIAS" val="Select the right number for the following limit and prove the statement using the    definition o..."/>
  <p:tag name="ANSWERSALIAS" val="6|smicln|8|smicln|5|smicln|9|smicln|18"/>
  <p:tag name="CHARTLABELS" val="1"/>
  <p:tag name="CHARTCOLORS" val="2"/>
</p:tagLst>
</file>

<file path=ppt/tags/tag214.xml><?xml version="1.0" encoding="utf-8"?>
<p:tagLst xmlns:a="http://schemas.openxmlformats.org/drawingml/2006/main" xmlns:r="http://schemas.openxmlformats.org/officeDocument/2006/relationships" xmlns:p="http://schemas.openxmlformats.org/presentationml/2006/main">
  <p:tag name="OLDNUMANSWERS" val="5"/>
  <p:tag name="TEXTLENGTH" val="14"/>
  <p:tag name="FONTSIZE" val="32"/>
  <p:tag name="BULLETTYPE" val="ppBulletArabicPeriod"/>
  <p:tag name="ANSWERTEXT" val="6&#10;8&#10;5&#10;9&#10;18"/>
</p:tagLst>
</file>

<file path=ppt/tags/tag2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f01a1be9efc4f288b56b6475e936a6c"/>
  <p:tag name="SLIDEORDER" val="2"/>
  <p:tag name="SLIDEGUID" val="F53E9A6341E4477D951976069A862E13"/>
  <p:tag name="VALUES" val="Incorrect|smicln|Incorrect|smicln|Incorrect|smicln|Correct|smicln|Incorrect"/>
  <p:tag name="NUMRESPONSES" val="1"/>
  <p:tag name="CHARTLABELS" val="1"/>
  <p:tag name="CHARTCOLORS" val="2"/>
  <p:tag name="QUESTIONALIAS" val="Use continuity to evaluate the limit. "/>
  <p:tag name="ANSWERSALIAS" val="-17π|smicln|∞|smicln|-1|smicln|0|smicln|1"/>
</p:tagLst>
</file>

<file path=ppt/tags/tag216.xml><?xml version="1.0" encoding="utf-8"?>
<p:tagLst xmlns:a="http://schemas.openxmlformats.org/drawingml/2006/main" xmlns:r="http://schemas.openxmlformats.org/officeDocument/2006/relationships" xmlns:p="http://schemas.openxmlformats.org/presentationml/2006/main">
  <p:tag name="OLDNUMANSWERS" val="5"/>
  <p:tag name="TEXTLENGTH" val="17"/>
  <p:tag name="FONTSIZE" val="32"/>
  <p:tag name="BULLETTYPE" val="ppBulletArabicPeriod"/>
  <p:tag name="ANSWERTEXT" val="-17π&#10;∞&#10;-1&#10;0&#10;1"/>
</p:tagLst>
</file>

<file path=ppt/tags/tag2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fafe4cd73514ce88d50479d6bf947aa"/>
  <p:tag name="SLIDEORDER" val="2"/>
  <p:tag name="SLIDEGUID" val="8920FD7835544C9289D959C12EE093B3"/>
  <p:tag name="VALUES" val="Incorrect|smicln|Correct|smicln|Incorrect|smicln|Incorrect|smicln|Incorrect"/>
  <p:tag name="NUMRESPONSES" val="1"/>
  <p:tag name="CHARTLABELS" val="1"/>
  <p:tag name="CHARTCOLORS" val="2"/>
  <p:tag name="QUESTIONALIAS" val="The point P(4, 2) lies on the curve . If Q is the point , use your calculator to find the slope of the secant line PQ (correct to six decimal places) for the value of .  "/>
  <p:tag name="ANSWERSALIAS" val=" m PQ = 0.250157|smicln| m PQ = 0.250156|smicln| m PQ = - 0.250154|smicln| m PQ = - 0.250156|smicln| m PQ = 0.250154"/>
</p:tagLst>
</file>

<file path=ppt/tags/tag218.xml><?xml version="1.0" encoding="utf-8"?>
<p:tagLst xmlns:a="http://schemas.openxmlformats.org/drawingml/2006/main" xmlns:r="http://schemas.openxmlformats.org/officeDocument/2006/relationships" xmlns:p="http://schemas.openxmlformats.org/presentationml/2006/main">
  <p:tag name="OLDNUMANSWERS" val="5"/>
  <p:tag name="TEXTLENGTH" val="92"/>
  <p:tag name="FONTSIZE" val="28"/>
  <p:tag name="BULLETTYPE" val="ppBulletArabicPeriod"/>
  <p:tag name="ANSWERTEXT" val=" m PQ = 0.250157&#10; m PQ = 0.250156&#10; m PQ = - 0.250154&#10; m PQ = - 0.250156&#10; m PQ = 0.250154"/>
</p:tagLst>
</file>

<file path=ppt/tags/tag2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bfcdaab42df4461bbdb91286fcdfd25"/>
  <p:tag name="SLIDEORDER" val="2"/>
  <p:tag name="SLIDEGUID" val="1260A829A36041A2B53A5ECBD9DE7A99"/>
  <p:tag name="VALUES" val="Incorrect|smicln|Incorrect|smicln|Incorrect|smicln|Incorrect|smicln|Correct"/>
  <p:tag name="NUMRESPONSES" val="1"/>
  <p:tag name="QUESTIONALIAS" val="If then if exists, to what value does it converge?"/>
  <p:tag name="ANSWERSALIAS" val="5|smicln|8.5|smicln|8|smicln|11.5|smicln|7.5"/>
  <p:tag name="CHARTLABELS" val="1"/>
  <p:tag name="CHARTCOLORS" val="2"/>
</p:tagLst>
</file>

<file path=ppt/tags/tag22.xml><?xml version="1.0" encoding="utf-8"?>
<p:tagLst xmlns:a="http://schemas.openxmlformats.org/drawingml/2006/main" xmlns:r="http://schemas.openxmlformats.org/officeDocument/2006/relationships" xmlns:p="http://schemas.openxmlformats.org/presentationml/2006/main">
  <p:tag name="TEXTLENGTH" val="62"/>
  <p:tag name="FONTSIZE" val="18"/>
  <p:tag name="BULLETTYPE" val="ppBulletArabicPeriod"/>
  <p:tag name="ANSWERTEXT" val="Choice One&#10;Choice Two&#10;Choice Three&#10;Choice Four&#10;Choice Five"/>
  <p:tag name="OLDNUMANSWERS" val="5"/>
</p:tagLst>
</file>

<file path=ppt/tags/tag220.xml><?xml version="1.0" encoding="utf-8"?>
<p:tagLst xmlns:a="http://schemas.openxmlformats.org/drawingml/2006/main" xmlns:r="http://schemas.openxmlformats.org/officeDocument/2006/relationships" xmlns:p="http://schemas.openxmlformats.org/presentationml/2006/main">
  <p:tag name="OLDNUMANSWERS" val="5"/>
  <p:tag name="TEXTLENGTH" val="20"/>
  <p:tag name="FONTSIZE" val="32"/>
  <p:tag name="BULLETTYPE" val="ppBulletArabicPeriod"/>
  <p:tag name="ANSWERTEXT" val="5&#10;8.5&#10;8&#10;11.5&#10;7.5"/>
</p:tagLst>
</file>

<file path=ppt/tags/tag2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852ff32d33a4e40a6a758838ade7b24"/>
  <p:tag name="SLIDEORDER" val="2"/>
  <p:tag name="SLIDEGUID" val="821ADE9DE2A8436E8E2A94255BADA1AF"/>
  <p:tag name="VALUES" val="Incorrect|smicln|Incorrect|smicln|Incorrect|smicln|Incorrect|smicln|Correct"/>
  <p:tag name="NUMRESPONSES" val="1"/>
  <p:tag name="QUESTIONALIAS" val="The slope of the tangent line to the graph of the exponential function at the point (0, 1) is   E..."/>
  <p:tag name="ANSWERSALIAS" val="1.045|smicln|1.136|smicln|0.786|smicln|1.126|smicln|1.386"/>
  <p:tag name="CHARTLABELS" val="1"/>
  <p:tag name="CHARTCOLORS" val="2"/>
</p:tagLst>
</file>

<file path=ppt/tags/tag222.xml><?xml version="1.0" encoding="utf-8"?>
<p:tagLst xmlns:a="http://schemas.openxmlformats.org/drawingml/2006/main" xmlns:r="http://schemas.openxmlformats.org/officeDocument/2006/relationships" xmlns:p="http://schemas.openxmlformats.org/presentationml/2006/main">
  <p:tag name="OLDNUMANSWERS" val="5"/>
  <p:tag name="TEXTLENGTH" val="33"/>
  <p:tag name="FONTSIZE" val="32"/>
  <p:tag name="BULLETTYPE" val="ppBulletArabicPeriod"/>
  <p:tag name="ANSWERTEXT" val="1.045&#10;1.136&#10;0.786&#10;1.126&#10;1.386"/>
</p:tagLst>
</file>

<file path=ppt/tags/tag2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90bfaa3c3134da38db51b0a168b3861"/>
  <p:tag name="SLIDEORDER" val="2"/>
  <p:tag name="SLIDEGUID" val="9827A1C4E80D4F3798821F3BF9A7892F"/>
  <p:tag name="VALUES" val="Incorrect|smicln|Incorrect|smicln|Incorrect|smicln|Correct|smicln|Incorrect"/>
  <p:tag name="NUMRESPONSES" val="1"/>
  <p:tag name="CHARTLABELS" val="1"/>
  <p:tag name="CHARTCOLORS" val="2"/>
  <p:tag name="QUESTIONALIAS" val="Use continuity to evaluate the limit. "/>
  <p:tag name="ANSWERSALIAS" val="∞|smicln|- 1|smicln|1|smicln|0|smicln|8π"/>
</p:tagLst>
</file>

<file path=ppt/tags/tag224.xml><?xml version="1.0" encoding="utf-8"?>
<p:tagLst xmlns:a="http://schemas.openxmlformats.org/drawingml/2006/main" xmlns:r="http://schemas.openxmlformats.org/officeDocument/2006/relationships" xmlns:p="http://schemas.openxmlformats.org/presentationml/2006/main">
  <p:tag name="OLDNUMANSWERS" val="5"/>
  <p:tag name="TEXTLENGTH" val="16"/>
  <p:tag name="FONTSIZE" val="32"/>
  <p:tag name="BULLETTYPE" val="ppBulletArabicPeriod"/>
  <p:tag name="ANSWERTEXT" val="∞&#10;- 1&#10;1&#10;0&#10;8π"/>
</p:tagLst>
</file>

<file path=ppt/tags/tag2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8f4a563c93f4a75809b8acf7faccece"/>
  <p:tag name="SLIDEORDER" val="2"/>
  <p:tag name="SLIDEGUID" val="34C5A8D6CEDE406D9BA70CAB0EADF9B9"/>
  <p:tag name="VALUES" val="Incorrect|smicln|Incorrect|smicln|Incorrect|smicln|Correct|smicln|Incorrect"/>
  <p:tag name="NUMRESPONSES" val="1"/>
  <p:tag name="QUESTIONALIAS" val="Consider the function    Find the value of . "/>
  <p:tag name="ANSWERSALIAS" val="-0.8|smicln|-0.5|smicln| 0.3|smicln| 0|smicln|0.8"/>
  <p:tag name="CHARTLABELS" val="1"/>
  <p:tag name="CHARTCOLORS" val="2"/>
</p:tagLst>
</file>

<file path=ppt/tags/tag226.xml><?xml version="1.0" encoding="utf-8"?>
<p:tagLst xmlns:a="http://schemas.openxmlformats.org/drawingml/2006/main" xmlns:r="http://schemas.openxmlformats.org/officeDocument/2006/relationships" xmlns:p="http://schemas.openxmlformats.org/presentationml/2006/main">
  <p:tag name="OLDNUMANSWERS" val="5"/>
  <p:tag name="TEXTLENGTH" val="25"/>
  <p:tag name="FONTSIZE" val="32"/>
  <p:tag name="BULLETTYPE" val="ppBulletArabicPeriod"/>
  <p:tag name="ANSWERTEXT" val="-0.8&#10;-0.5&#10; 0.3&#10; 0&#10;0.8"/>
</p:tagLst>
</file>

<file path=ppt/tags/tag2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1332C5B0B99E4951A95C4F1590760D82"/>
  <p:tag name="QUESTIONID" val="19cb48e8ac164a65a75379832b94fae5"/>
  <p:tag name="VALUES" val="Incorrect|smicln|Incorrect|smicln|Correct|smicln|Incorrect|smicln|Incorrect"/>
  <p:tag name="NUMRESPONSES" val="1"/>
  <p:tag name="CHARTLABELS" val="1"/>
  <p:tag name="CHARTCOLORS" val="2"/>
  <p:tag name="QUESTIONALIAS" val="Calculate           ."/>
  <p:tag name="ANSWERSALIAS" val="x|smicln|x|smicln|x|smicln|x|smicln|x"/>
  <p:tag name="PICTURESLIDE" val="True"/>
</p:tagLst>
</file>

<file path=ppt/tags/tag22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6"/>
  <p:tag name="BULLETTYPE" val="ppBulletArabicPeriod"/>
  <p:tag name="ANSWERTEXT" val="x&#10;x&#10;x&#10;x&#10;x"/>
</p:tagLst>
</file>

<file path=ppt/tags/tag2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444c80cc04c45cbb4f0a1ce826b9a07"/>
  <p:tag name="SLIDEORDER" val="2"/>
  <p:tag name="SLIDEGUID" val="B851F9EE5B574104B729FFAAC476F222"/>
  <p:tag name="VALUES" val="Incorrect|smicln|Incorrect|smicln|Incorrect|smicln|Incorrect|smicln|Correct"/>
  <p:tag name="NUMRESPONSES" val="1"/>
  <p:tag name="CHARTLABELS" val="1"/>
  <p:tag name="CHARTCOLORS" val="2"/>
  <p:tag name="QUESTIONALIAS" val="Find the equation of the tangent to the curve at the given point."/>
  <p:tag name="ANSWERSALIAS" val=" y = 4x + 4|smicln| y = 2x + 4|smicln| y = 1 - 2x|smicln| y = 4x + 1|smicln| y = 2x + 1"/>
</p:tagLst>
</file>

<file path=ppt/tags/tag23.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B0C2103BBD8B490C9BFBC8C5B715AE81"/>
  <p:tag name="VALUES" val="Incorrect|smicln|Incorrect|smicln|Correct|smicln|Incorrect|smicln|Incorrect"/>
  <p:tag name="QUESTIONALIAS" val="What is , given that  and ?  "/>
  <p:tag name="ANSWERSALIAS" val=" g(x)|smicln| h(x)|smicln| ƒ(x)"/>
</p:tagLst>
</file>

<file path=ppt/tags/tag230.xml><?xml version="1.0" encoding="utf-8"?>
<p:tagLst xmlns:a="http://schemas.openxmlformats.org/drawingml/2006/main" xmlns:r="http://schemas.openxmlformats.org/officeDocument/2006/relationships" xmlns:p="http://schemas.openxmlformats.org/presentationml/2006/main">
  <p:tag name="TEXTLENGTH" val="63"/>
  <p:tag name="FONTSIZE" val="32"/>
  <p:tag name="BULLETTYPE" val="ppBulletArabicPeriod"/>
  <p:tag name="ANSWERTEXT" val=" y = 4x + 4&#10; y = 2x + 4&#10; y = 1 - 2x&#10; y = 4x + 1&#10; y = 2x + 1"/>
  <p:tag name="OLDNUMANSWERS" val="5"/>
</p:tagLst>
</file>

<file path=ppt/tags/tag2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e6d185988ce419b8d7ef968eb254c76"/>
  <p:tag name="SLIDEORDER" val="2"/>
  <p:tag name="SLIDEGUID" val="915A7D24858E4207A124D356CD4C3DC1"/>
  <p:tag name="VALUES" val="Correct|smicln|Incorrect|smicln|Incorrect|smicln|Incorrect|smicln|Incorrect"/>
  <p:tag name="NUMRESPONSES" val="1"/>
  <p:tag name="CHARTLABELS" val="1"/>
  <p:tag name="CHARTCOLORS" val="2"/>
  <p:tag name="QUESTIONALIAS" val="Compute ∆y and dy for the given values of x and dx = ∆x."/>
  <p:tag name="ANSWERSALIAS" val="∆y = 1.25, dy = 1|smicln|∆y = 0.25, dy = 1|smicln|∆y = 0.25, dy = 0|smicln|∆y = 1.25, dy = 0|smicln|∆y = 1.25, dy = 0.25"/>
</p:tagLst>
</file>

<file path=ppt/tags/tag232.xml><?xml version="1.0" encoding="utf-8"?>
<p:tagLst xmlns:a="http://schemas.openxmlformats.org/drawingml/2006/main" xmlns:r="http://schemas.openxmlformats.org/officeDocument/2006/relationships" xmlns:p="http://schemas.openxmlformats.org/presentationml/2006/main">
  <p:tag name="TEXTLENGTH" val="96"/>
  <p:tag name="FONTSIZE" val="32"/>
  <p:tag name="BULLETTYPE" val="ppBulletArabicPeriod"/>
  <p:tag name="ANSWERTEXT" val="∆y = 1.25, dy = 1&#10;∆y = 0.25, dy = 1&#10;∆y = 0.25, dy = 0&#10;∆y = 1.25, dy = 0&#10;∆y = 1.25, dy = 0.25"/>
  <p:tag name="OLDNUMANSWERS" val="5"/>
</p:tagLst>
</file>

<file path=ppt/tags/tag2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361ef3f66c04258b79950254db7d799"/>
  <p:tag name="SLIDEORDER" val="2"/>
  <p:tag name="SLIDEGUID" val="EE33753533EB45298B1AD2700104C4B9"/>
  <p:tag name="VALUES" val="Correct|smicln|Incorrect|smicln|Incorrect|smicln|Incorrect|smicln|Incorrect"/>
  <p:tag name="NUMRESPONSES" val="1"/>
  <p:tag name="QUESTIONALIAS" val="Find in terms of ."/>
  <p:tag name="ANSWERSALIAS" val="x|smicln|x|smicln|x|smicln|x|smicln|x"/>
  <p:tag name="CHARTLABELS" val="1"/>
  <p:tag name="CHARTCOLORS" val="2"/>
</p:tagLst>
</file>

<file path=ppt/tags/tag23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2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acc9b096ec34045908e9507dcef4263"/>
  <p:tag name="SLIDEORDER" val="2"/>
  <p:tag name="SLIDEGUID" val="90BD4FDE43214F1997EFBB6B18956AD3"/>
  <p:tag name="VALUES" val="Incorrect|smicln|Correct|smicln|Incorrect|smicln|Incorrect|smicln|Incorrect"/>
  <p:tag name="NUMRESPONSES" val="1"/>
  <p:tag name="CHARTLABELS" val="1"/>
  <p:tag name="CHARTCOLORS" val="2"/>
  <p:tag name="QUESTIONALIAS" val="The position function of a particle is given by .  When does the particle reach a velocity of 166 m/s? "/>
  <p:tag name="ANSWERSALIAS" val=" t = 7 sec|smicln| t = 8 sec|smicln| t = 5 sec|smicln| t = 3 sec|smicln| t = 12 sec"/>
</p:tagLst>
</file>

<file path=ppt/tags/tag236.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 t = 7 sec&#10; t = 8 sec&#10; t = 5 sec&#10; t = 3 sec&#10; t = 12 sec"/>
  <p:tag name="OLDNUMANSWERS" val="5"/>
</p:tagLst>
</file>

<file path=ppt/tags/tag2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8d6c112700c44ecb5999fb8263de72d"/>
  <p:tag name="SLIDEORDER" val="2"/>
  <p:tag name="SLIDEGUID" val="53FCB610268F44339F711C6A46B22A9C"/>
  <p:tag name="VALUES" val="Incorrect|smicln|Incorrect|smicln|Correct|smicln|Incorrect|smicln|Incorrect"/>
  <p:tag name="NUMRESPONSES" val="1"/>
  <p:tag name="QUESTIONALIAS" val="The mass of the part of a metal rod that lies between its left end and a point x meters to the ri..."/>
  <p:tag name="ANSWERSALIAS" val="4|smicln|16|smicln|8|smicln|12|smicln|18"/>
  <p:tag name="CHARTLABELS" val="1"/>
  <p:tag name="CHARTCOLORS" val="2"/>
</p:tagLst>
</file>

<file path=ppt/tags/tag238.xml><?xml version="1.0" encoding="utf-8"?>
<p:tagLst xmlns:a="http://schemas.openxmlformats.org/drawingml/2006/main" xmlns:r="http://schemas.openxmlformats.org/officeDocument/2006/relationships" xmlns:p="http://schemas.openxmlformats.org/presentationml/2006/main">
  <p:tag name="TEXTLENGTH" val="16"/>
  <p:tag name="FONTSIZE" val="32"/>
  <p:tag name="BULLETTYPE" val="ppBulletArabicPeriod"/>
  <p:tag name="ANSWERTEXT" val="4&#10;16&#10;8&#10;12&#10;18"/>
  <p:tag name="OLDNUMANSWERS" val="5"/>
</p:tagLst>
</file>

<file path=ppt/tags/tag2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d07341bc81448a8bee8060ca70519e5"/>
  <p:tag name="SLIDEORDER" val="2"/>
  <p:tag name="SLIDEGUID" val="E4223537E2C54B338070204473F1CBA4"/>
  <p:tag name="VALUES" val="Incorrect|smicln|Correct|smicln|Incorrect|smicln|Incorrect|smicln|Incorrect"/>
  <p:tag name="NUMRESPONSES" val="1"/>
  <p:tag name="QUESTIONALIAS" val="If is the focal length of a convex lens and an object is placed at a distance v from the lens, th..."/>
  <p:tag name="ANSWERSALIAS" val="x|smicln|x|smicln|x|smicln|x|smicln|x"/>
  <p:tag name="CHARTLABELS" val="1"/>
  <p:tag name="CHARTCOLORS" val="2"/>
</p:tagLst>
</file>

<file path=ppt/tags/tag24.xml><?xml version="1.0" encoding="utf-8"?>
<p:tagLst xmlns:a="http://schemas.openxmlformats.org/drawingml/2006/main" xmlns:r="http://schemas.openxmlformats.org/officeDocument/2006/relationships" xmlns:p="http://schemas.openxmlformats.org/presentationml/2006/main">
  <p:tag name="TEXTLENGTH" val="19"/>
  <p:tag name="FONTSIZE" val="40"/>
  <p:tag name="BULLETTYPE" val="ppBulletArabicPeriod"/>
  <p:tag name="ANSWERTEXT" val=" g(x)&#10; h(x)&#10; ƒ(x)"/>
  <p:tag name="OLDNUMANSWERS" val="3"/>
</p:tagLst>
</file>

<file path=ppt/tags/tag240.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2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535e501e2b94a198c1fb77387e3763e"/>
  <p:tag name="SLIDEORDER" val="2"/>
  <p:tag name="SLIDEGUID" val="906FC7C3278D430C886A9E668B6518E2"/>
  <p:tag name="VALUES" val="Incorrect|smicln|Incorrect|smicln|Correct|smicln|Incorrect|smicln|Incorrect"/>
  <p:tag name="NUMRESPONSES" val="1"/>
  <p:tag name="QUESTIONALIAS" val="The gas law for an ideal gas at absolute temperature T (in kelvins), pressure P (in atmospheres),..."/>
  <p:tag name="ANSWERSALIAS" val="2.497|smicln|-0.041|smicln|-0.061|smicln|0.061|smicln|0.161"/>
  <p:tag name="CHARTLABELS" val="1"/>
  <p:tag name="CHARTCOLORS" val="2"/>
</p:tagLst>
</file>

<file path=ppt/tags/tag242.xml><?xml version="1.0" encoding="utf-8"?>
<p:tagLst xmlns:a="http://schemas.openxmlformats.org/drawingml/2006/main" xmlns:r="http://schemas.openxmlformats.org/officeDocument/2006/relationships" xmlns:p="http://schemas.openxmlformats.org/presentationml/2006/main">
  <p:tag name="TEXTLENGTH" val="35"/>
  <p:tag name="FONTSIZE" val="24"/>
  <p:tag name="BULLETTYPE" val="ppBulletArabicPeriod"/>
  <p:tag name="ANSWERTEXT" val="2.497&#10;-0.041&#10;-0.061&#10;0.061&#10;0.161"/>
  <p:tag name="OLDNUMANSWERS" val="5"/>
</p:tagLst>
</file>

<file path=ppt/tags/tag2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7ae3c58238f47849a082fb038de2a63"/>
  <p:tag name="SLIDEORDER" val="2"/>
  <p:tag name="SLIDEGUID" val="1316B552826A49F297136F26BFF955F5"/>
  <p:tag name="VALUES" val="Incorrect|smicln|Incorrect|smicln|Correct|smicln|Incorrect|smicln|Incorrect"/>
  <p:tag name="NUMRESPONSES" val="1"/>
  <p:tag name="QUESTIONALIAS" val="Find the limit."/>
  <p:tag name="ANSWERSALIAS" val="1|smicln|sin 1|smicln|cos 1|smicln|0|smicln|2"/>
  <p:tag name="CHARTLABELS" val="1"/>
  <p:tag name="CHARTCOLORS" val="2"/>
</p:tagLst>
</file>

<file path=ppt/tags/tag244.xml><?xml version="1.0" encoding="utf-8"?>
<p:tagLst xmlns:a="http://schemas.openxmlformats.org/drawingml/2006/main" xmlns:r="http://schemas.openxmlformats.org/officeDocument/2006/relationships" xmlns:p="http://schemas.openxmlformats.org/presentationml/2006/main">
  <p:tag name="TEXTLENGTH" val="21"/>
  <p:tag name="FONTSIZE" val="32"/>
  <p:tag name="BULLETTYPE" val="ppBulletArabicPeriod"/>
  <p:tag name="ANSWERTEXT" val="1&#10;sin 1&#10;cos 1&#10;0&#10;2"/>
  <p:tag name="OLDNUMANSWERS" val="5"/>
</p:tagLst>
</file>

<file path=ppt/tags/tag2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bc96557dba24e1fb9b3ec07662e9e1f"/>
  <p:tag name="SLIDEORDER" val="2"/>
  <p:tag name="SLIDEGUID" val="CCC9C6E1B3194C8B8EA6349B49C63266"/>
  <p:tag name="VALUES" val="Incorrect|smicln|Incorrect|smicln|Correct|smicln|Incorrect|smicln|Incorrect"/>
  <p:tag name="NUMRESPONSES" val="1"/>
  <p:tag name="QUESTIONALIAS" val="Find the derivative of the following function and calculate it for x = 25 to the nearest tenth."/>
  <p:tag name="ANSWERSALIAS" val="1.1|smicln|-0.9|smicln|0.1|smicln|0.2|smicln|0.3"/>
  <p:tag name="CHARTLABELS" val="1"/>
  <p:tag name="CHARTCOLORS" val="2"/>
</p:tagLst>
</file>

<file path=ppt/tags/tag246.xml><?xml version="1.0" encoding="utf-8"?>
<p:tagLst xmlns:a="http://schemas.openxmlformats.org/drawingml/2006/main" xmlns:r="http://schemas.openxmlformats.org/officeDocument/2006/relationships" xmlns:p="http://schemas.openxmlformats.org/presentationml/2006/main">
  <p:tag name="TEXTLENGTH" val="24"/>
  <p:tag name="FONTSIZE" val="32"/>
  <p:tag name="BULLETTYPE" val="ppBulletArabicPeriod"/>
  <p:tag name="ANSWERTEXT" val="1.1&#10;-0.9&#10;0.1&#10;0.2&#10;0.3"/>
  <p:tag name="OLDNUMANSWERS" val="5"/>
</p:tagLst>
</file>

<file path=ppt/tags/tag2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16a2af3ceab49ef97ad10aa777b559a"/>
  <p:tag name="SLIDEORDER" val="2"/>
  <p:tag name="SLIDEGUID" val="478A46153728452DA71FD5CC32E52547"/>
  <p:tag name="VALUES" val="Correct|smicln|Incorrect|smicln|Incorrect|smicln|Incorrect|smicln|Incorrect"/>
  <p:tag name="NUMRESPONSES" val="1"/>
  <p:tag name="QUESTIONALIAS" val="Suppose that          and        and         .  Find  . "/>
  <p:tag name="ANSWERSALIAS" val="60|smicln|140|smicln|24|smicln|17|smicln|20"/>
  <p:tag name="CHARTLABELS" val="1"/>
  <p:tag name="CHARTCOLORS" val="2"/>
</p:tagLst>
</file>

<file path=ppt/tags/tag248.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60&#10;140&#10;24&#10;17&#10;20"/>
  <p:tag name="OLDNUMANSWERS" val="5"/>
</p:tagLst>
</file>

<file path=ppt/tags/tag2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3f6c4d863bd4da293fcbf49a7e70b5b"/>
  <p:tag name="SLIDEORDER" val="2"/>
  <p:tag name="SLIDEGUID" val="D21D2D4DA04A459DAFD3FE291509D620"/>
  <p:tag name="VALUES" val="Incorrect|smicln|Correct|smicln|Incorrect|smicln|Incorrect|smicln|Incorrect"/>
  <p:tag name="NUMRESPONSES" val="1"/>
  <p:tag name="QUESTIONALIAS" val="Calculate ."/>
  <p:tag name="ANSWERSALIAS" val="x|smicln|x|smicln|x|smicln|x|smicln|none of th..."/>
  <p:tag name="CHARTLABELS" val="1"/>
  <p:tag name="CHARTCOLORS" val="2"/>
</p:tagLst>
</file>

<file path=ppt/tags/tag2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EB6334F6ACCE49C38B3AFDE786387E1F"/>
  <p:tag name="VALUES" val="Incorrect|smicln|Incorrect|smicln|Incorrect|smicln|Correct|smicln|Incorrect"/>
  <p:tag name="QUESTIONALIAS" val="Use a graphing calculator or computer to determine which viewing rectangle produces the most appropriate graph of the function.  "/>
  <p:tag name="ANSWERSALIAS" val="[ -5, 5 ] by [ 0, 100 ] |smicln|[ -2, 2 ] by [ -2, 2 ] |smicln|[ -4, 4 ] by [ -4, 4 ] |smicln|[ - 1, 5 ] by [ -1, 4] |smicln|[ 1, 5 ] by [ 1, 4] "/>
</p:tagLst>
</file>

<file path=ppt/tags/tag250.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none of these "/>
  <p:tag name="OLDNUMANSWERS" val="5"/>
</p:tagLst>
</file>

<file path=ppt/tags/tag2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e5827777ebf4bdf8cf2668a0d5a904f"/>
  <p:tag name="SLIDEORDER" val="2"/>
  <p:tag name="SLIDEGUID" val="E034B1CB7C614EA4A1E937DB493CA4EA"/>
  <p:tag name="VALUES" val="Correct|smicln|Incorrect|smicln|Incorrect|smicln|Incorrect|smicln|Incorrect"/>
  <p:tag name="NUMRESPONSES" val="1"/>
  <p:tag name="CHARTLABELS" val="1"/>
  <p:tag name="CHARTCOLORS" val="2"/>
  <p:tag name="QUESTIONALIAS" val="If  , find  ."/>
  <p:tag name="ANSWERSALIAS" val="x|smicln|x|smicln|x|smicln|x|smicln|x"/>
  <p:tag name="PICTURESLIDE" val="True"/>
</p:tagLst>
</file>

<file path=ppt/tags/tag252.xml><?xml version="1.0" encoding="utf-8"?>
<p:tagLst xmlns:a="http://schemas.openxmlformats.org/drawingml/2006/main" xmlns:r="http://schemas.openxmlformats.org/officeDocument/2006/relationships" xmlns:p="http://schemas.openxmlformats.org/presentationml/2006/main">
  <p:tag name="TEXTLENGTH" val="13"/>
  <p:tag name="FONTSIZE" val="16"/>
  <p:tag name="BULLETTYPE" val="ppBulletArabicPeriod"/>
  <p:tag name="ANSWERTEXT" val="x&#10;x&#10;x&#10;x&#10;x"/>
  <p:tag name="OLDNUMANSWERS" val="5"/>
</p:tagLst>
</file>

<file path=ppt/tags/tag2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a562841f4e844d09543d2127673d7db"/>
  <p:tag name="SLIDEORDER" val="2"/>
  <p:tag name="SLIDEGUID" val="B366BFDE69BA4575AFF336206C618BC3"/>
  <p:tag name="VALUES" val="Incorrect|smicln|Correct|smicln|Incorrect|smicln|Incorrect|smicln|Incorrect"/>
  <p:tag name="NUMRESPONSES" val="1"/>
  <p:tag name="CHARTLABELS" val="1"/>
  <p:tag name="CHARTCOLORS" val="2"/>
  <p:tag name="QUESTIONALIAS" val="Evaluate. "/>
  <p:tag name="ANSWERSALIAS" val="-∞|smicln|½|smicln|∞|smicln|0|smicln|-½"/>
</p:tagLst>
</file>

<file path=ppt/tags/tag254.xml><?xml version="1.0" encoding="utf-8"?>
<p:tagLst xmlns:a="http://schemas.openxmlformats.org/drawingml/2006/main" xmlns:r="http://schemas.openxmlformats.org/officeDocument/2006/relationships" xmlns:p="http://schemas.openxmlformats.org/presentationml/2006/main">
  <p:tag name="TEXTLENGTH" val="15"/>
  <p:tag name="FONTSIZE" val="36"/>
  <p:tag name="BULLETTYPE" val="ppBulletArabicPeriod"/>
  <p:tag name="ANSWERTEXT" val="-∞&#10;½&#10;∞&#10;0&#10;-½"/>
  <p:tag name="OLDNUMANSWERS" val="5"/>
</p:tagLst>
</file>

<file path=ppt/tags/tag2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6a987621d594954a3eb5093dda784b1"/>
  <p:tag name="SLIDEORDER" val="2"/>
  <p:tag name="SLIDEGUID" val="49F3DA7A9D4346668B08E65E31228A7C"/>
  <p:tag name="VALUES" val="Incorrect|smicln|Correct|smicln|Incorrect|smicln|Incorrect|smicln|Incorrect"/>
  <p:tag name="NUMRESPONSES" val="1"/>
  <p:tag name="CHARTLABELS" val="1"/>
  <p:tag name="CHARTCOLORS" val="2"/>
  <p:tag name="QUESTIONALIAS" val="Use differentials to estimate the amount of paint needed to apply a coat of paint 0.18 cm thick to a hemispherical dome with diameter 60 m. "/>
  <p:tag name="ANSWERSALIAS" val="2.52π|smicln|3.24π|smicln|3.82π|smicln|2.28π|smicln|4.11π"/>
</p:tagLst>
</file>

<file path=ppt/tags/tag256.xml><?xml version="1.0" encoding="utf-8"?>
<p:tagLst xmlns:a="http://schemas.openxmlformats.org/drawingml/2006/main" xmlns:r="http://schemas.openxmlformats.org/officeDocument/2006/relationships" xmlns:p="http://schemas.openxmlformats.org/presentationml/2006/main">
  <p:tag name="TEXTLENGTH" val="33"/>
  <p:tag name="FONTSIZE" val="32"/>
  <p:tag name="BULLETTYPE" val="ppBulletArabicPeriod"/>
  <p:tag name="ANSWERTEXT" val="2.52π&#10;3.24π&#10;3.82π&#10;2.28π&#10;4.11π"/>
  <p:tag name="OLDNUMANSWERS" val="5"/>
</p:tagLst>
</file>

<file path=ppt/tags/tag2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a65b64030bf47a8a6318dc3b284aead"/>
  <p:tag name="SLIDEORDER" val="2"/>
  <p:tag name="SLIDEGUID" val="DDC7ADF9E32348EABDF8B7D7094ABFF4"/>
  <p:tag name="VALUES" val="Incorrect|smicln|Incorrect|smicln|Incorrect|smicln|Correct|smicln|Incorrect"/>
  <p:tag name="NUMRESPONSES" val="1"/>
  <p:tag name="QUESTIONALIAS" val="Gravel is being dumped from a conveyor belt at a rate of 35 ft /min and its coarseness is such th..."/>
  <p:tag name="ANSWERSALIAS" val="0.27 ft/min|smicln|1.24 ft/min|smicln|0.14 ft/min|smicln|0.2 ft/min|smicln|0.6 ft/min"/>
  <p:tag name="CHARTLABELS" val="1"/>
  <p:tag name="CHARTCOLORS" val="2"/>
</p:tagLst>
</file>

<file path=ppt/tags/tag258.xml><?xml version="1.0" encoding="utf-8"?>
<p:tagLst xmlns:a="http://schemas.openxmlformats.org/drawingml/2006/main" xmlns:r="http://schemas.openxmlformats.org/officeDocument/2006/relationships" xmlns:p="http://schemas.openxmlformats.org/presentationml/2006/main">
  <p:tag name="TEXTLENGTH" val="61"/>
  <p:tag name="FONTSIZE" val="28"/>
  <p:tag name="BULLETTYPE" val="ppBulletArabicPeriod"/>
  <p:tag name="ANSWERTEXT" val="0.27 ft/min&#10;1.24 ft/min&#10;0.14 ft/min&#10;0.2 ft/min&#10;0.6 ft/min"/>
  <p:tag name="OLDNUMANSWERS" val="5"/>
</p:tagLst>
</file>

<file path=ppt/tags/tag2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a296f0eab404bac93c39cfd07c09f64"/>
  <p:tag name="SLIDEORDER" val="2"/>
  <p:tag name="SLIDEGUID" val="50DDBCB0B0794C3393C83F80CEC2E848"/>
  <p:tag name="VALUES" val="Incorrect|smicln|Incorrect|smicln|Incorrect|smicln|Correct|smicln|Incorrect"/>
  <p:tag name="NUMRESPONSES" val="1"/>
  <p:tag name="CHARTLABELS" val="1"/>
  <p:tag name="CHARTCOLORS" val="2"/>
  <p:tag name="QUESTIONALIAS" val="Two sides of a triangle are 6 m and 7 m in length and the angle between them is increasing at a rate of 0.07 rad/s. Find the rate at which the area of the triangle is increasing when the angle between the sides of fixed length is  . "/>
  <p:tag name="ANSWERSALIAS" val="1.035 m2/s|smicln|1.835 m2/s|smicln|-1.265 m2/s|smicln|0.735 m2/s|smicln|5.735 m2/s"/>
</p:tagLst>
</file>

<file path=ppt/tags/tag26.xml><?xml version="1.0" encoding="utf-8"?>
<p:tagLst xmlns:a="http://schemas.openxmlformats.org/drawingml/2006/main" xmlns:r="http://schemas.openxmlformats.org/officeDocument/2006/relationships" xmlns:p="http://schemas.openxmlformats.org/presentationml/2006/main">
  <p:tag name="TEXTLENGTH" val="121"/>
  <p:tag name="FONTSIZE" val="32"/>
  <p:tag name="BULLETTYPE" val="ppBulletArabicPeriod"/>
  <p:tag name="ANSWERTEXT" val="[ -5, 5 ] by [ 0, 100 ] &#10;[ -2, 2 ] by [ -2, 2 ] &#10;[ -4, 4 ] by [ -4, 4 ] &#10;[ - 1, 5 ] by [ -1, 4] &#10;[ 1, 5 ] by [ 1, 4] "/>
  <p:tag name="OLDNUMANSWERS" val="5"/>
</p:tagLst>
</file>

<file path=ppt/tags/tag260.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1.035 m2/s&#10;1.835 m2/s&#10;-1.265 m2/s&#10;0.735 m2/s&#10;5.735 m2/s"/>
  <p:tag name="OLDNUMANSWERS" val="5"/>
</p:tagLst>
</file>

<file path=ppt/tags/tag2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9ee6aee47b840fca5696ce3c3ab2497"/>
  <p:tag name="SLIDEORDER" val="2"/>
  <p:tag name="SLIDEGUID" val="87E78FCDFE5E4D6E80B57A6DFF6491FF"/>
  <p:tag name="VALUES" val="Incorrect|smicln|Incorrect|smicln|Incorrect|smicln|Correct|smicln|Incorrect"/>
  <p:tag name="NUMRESPONSES" val="1"/>
  <p:tag name="QUESTIONALIAS" val="The table lists the amount of U.S. cash per capita in circulation as of June 30 in the given year..."/>
  <p:tag name="ANSWERSALIAS" val="$1,491|smicln|$1,524|smicln|$1,587|smicln|$1,562|smicln|$1,572"/>
  <p:tag name="CHARTLABELS" val="1"/>
  <p:tag name="CHARTCOLORS" val="2"/>
</p:tagLst>
</file>

<file path=ppt/tags/tag262.xml><?xml version="1.0" encoding="utf-8"?>
<p:tagLst xmlns:a="http://schemas.openxmlformats.org/drawingml/2006/main" xmlns:r="http://schemas.openxmlformats.org/officeDocument/2006/relationships" xmlns:p="http://schemas.openxmlformats.org/presentationml/2006/main">
  <p:tag name="TEXTLENGTH" val="38"/>
  <p:tag name="FONTSIZE" val="28"/>
  <p:tag name="BULLETTYPE" val="ppBulletArabicPeriod"/>
  <p:tag name="ANSWERTEXT" val="$1,491&#10;$1,524&#10;$1,587&#10;$1,562&#10;$1,572"/>
  <p:tag name="OLDNUMANSWERS" val="5"/>
</p:tagLst>
</file>

<file path=ppt/tags/tag2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2ae54c264db44fba8ef216fda73f2a5"/>
  <p:tag name="SLIDEORDER" val="2"/>
  <p:tag name="SLIDEGUID" val="A8D2CF340A074B7F8EF8FCF002DB0163"/>
  <p:tag name="VALUES" val="Incorrect|smicln|Correct|smicln|Incorrect|smicln|Incorrect|smicln|Incorrect"/>
  <p:tag name="NUMRESPONSES" val="1"/>
  <p:tag name="QUESTIONALIAS" val="Two carts, A and B, are connected by a rope 33 ft long that passes over a pulley (see the figure ..."/>
  <p:tag name="ANSWERSALIAS" val="4.94 ft/s|smicln|4.93 ft/s|smicln|5.43 ft/s|smicln|4.73 ft/s|smicln|2.73 ft/s"/>
  <p:tag name="CHARTLABELS" val="1"/>
  <p:tag name="CHARTCOLORS" val="2"/>
</p:tagLst>
</file>

<file path=ppt/tags/tag264.xml><?xml version="1.0" encoding="utf-8"?>
<p:tagLst xmlns:a="http://schemas.openxmlformats.org/drawingml/2006/main" xmlns:r="http://schemas.openxmlformats.org/officeDocument/2006/relationships" xmlns:p="http://schemas.openxmlformats.org/presentationml/2006/main">
  <p:tag name="TEXTLENGTH" val="53"/>
  <p:tag name="FONTSIZE" val="24"/>
  <p:tag name="BULLETTYPE" val="ppBulletArabicPeriod"/>
  <p:tag name="ANSWERTEXT" val="4.94 ft/s&#10;4.93 ft/s&#10;5.43 ft/s&#10;4.73 ft/s&#10;2.73 ft/s"/>
  <p:tag name="OLDNUMANSWERS" val="5"/>
</p:tagLst>
</file>

<file path=ppt/tags/tag2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f1f828de6f64c48b37c95e067c0035e"/>
  <p:tag name="SLIDEORDER" val="2"/>
  <p:tag name="SLIDEGUID" val="5C6F2A5D385C415186154EA28D4036B4"/>
  <p:tag name="VALUES" val="Incorrect|smicln|Incorrect|smicln|Incorrect|smicln|Incorrect|smicln|Correct"/>
  <p:tag name="NUMRESPONSES" val="1"/>
  <p:tag name="QUESTIONALIAS" val="Calculate ."/>
  <p:tag name="ANSWERSALIAS" val="x|smicln|x|smicln|x|smicln|x|smicln|x"/>
  <p:tag name="CHARTLABELS" val="1"/>
  <p:tag name="CHARTCOLORS" val="2"/>
</p:tagLst>
</file>

<file path=ppt/tags/tag26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2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d4273fbf99c4699b8ffce92653f399a"/>
  <p:tag name="SLIDEORDER" val="2"/>
  <p:tag name="SLIDEGUID" val="CEE84E7D142C46409CCE4A222B6D6E24"/>
  <p:tag name="VALUES" val="Incorrect|smicln|Correct|smicln|Incorrect|smicln|Incorrect|smicln|Incorrect"/>
  <p:tag name="NUMRESPONSES" val="1"/>
  <p:tag name="QUESTIONALIAS" val="Use logarithmic differentiation to find the derivative of the function. "/>
  <p:tag name="ANSWERSALIAS" val="x|smicln|x|smicln|x|smicln|x|smicln|x"/>
  <p:tag name="CHARTLABELS" val="1"/>
  <p:tag name="CHARTCOLORS" val="2"/>
</p:tagLst>
</file>

<file path=ppt/tags/tag26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2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aa72349bf3443bd8d7c7662509b3ce4"/>
  <p:tag name="SLIDEORDER" val="2"/>
  <p:tag name="SLIDEGUID" val="C2D21F1DA4AA4A2DB8BF084AEDCCA424"/>
  <p:tag name="VALUES" val="Incorrect|smicln|Incorrect|smicln|Correct|smicln|Incorrect|smicln|Incorrect"/>
  <p:tag name="NUMRESPONSES" val="1"/>
  <p:tag name="CHARTLABELS" val="1"/>
  <p:tag name="CHARTCOLORS" val="2"/>
  <p:tag name="QUESTIONALIAS" val="The equation of motion is given for a particle, where s is in meters and t is in seconds. Find the acceleration after 4.5 seconds. "/>
  <p:tag name="ANSWERSALIAS" val="     m/|smicln|      m/|smicln|  0 m/|smicln|      m/|smicln|        m/"/>
</p:tagLst>
</file>

<file path=ppt/tags/tag27.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3E2607ED4DF84E91A6C86F7E91E1D46E"/>
  <p:tag name="VALUES" val="Correct|smicln|Incorrect|smicln|Incorrect|smicln|Incorrect|smicln|Incorrect"/>
  <p:tag name="QUESTIONALIAS" val="Use the table to evaluate the expression "/>
  <p:tag name="ANSWERSALIAS" val="2|smicln|3|smicln|1|smicln|5|smicln|6"/>
</p:tagLst>
</file>

<file path=ppt/tags/tag270.xml><?xml version="1.0" encoding="utf-8"?>
<p:tagLst xmlns:a="http://schemas.openxmlformats.org/drawingml/2006/main" xmlns:r="http://schemas.openxmlformats.org/officeDocument/2006/relationships" xmlns:p="http://schemas.openxmlformats.org/presentationml/2006/main">
  <p:tag name="TEXTLENGTH" val="47"/>
  <p:tag name="FONTSIZE" val="32"/>
  <p:tag name="BULLETTYPE" val="ppBulletArabicPeriod"/>
  <p:tag name="ANSWERTEXT" val="     m/&#10;      m/&#10;  0 m/&#10;      m/&#10;        m/"/>
  <p:tag name="OLDNUMANSWERS" val="5"/>
</p:tagLst>
</file>

<file path=ppt/tags/tag2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9951c1537e84e80bd5b450c7f497b0a"/>
  <p:tag name="SLIDEORDER" val="2"/>
  <p:tag name="SLIDEGUID" val="A29106C953344192AF5AAC636F08BB1E"/>
  <p:tag name="VALUES" val="Correct|smicln|Incorrect|smicln|Incorrect|smicln|Incorrect|smicln|Incorrect"/>
  <p:tag name="NUMRESPONSES" val="1"/>
  <p:tag name="CHARTLABELS" val="1"/>
  <p:tag name="CHARTCOLORS" val="2"/>
  <p:tag name="QUESTIONALIAS" val="Differentiate the function."/>
  <p:tag name="ANSWERSALIAS" val="x|smicln|x|smicln|x|smicln|x|smicln|x"/>
  <p:tag name="PICTURESLIDE" val="True"/>
</p:tagLst>
</file>

<file path=ppt/tags/tag272.xml><?xml version="1.0" encoding="utf-8"?>
<p:tagLst xmlns:a="http://schemas.openxmlformats.org/drawingml/2006/main" xmlns:r="http://schemas.openxmlformats.org/officeDocument/2006/relationships" xmlns:p="http://schemas.openxmlformats.org/presentationml/2006/main">
  <p:tag name="TEXTLENGTH" val="13"/>
  <p:tag name="FONTSIZE" val="16"/>
  <p:tag name="BULLETTYPE" val="ppBulletArabicPeriod"/>
  <p:tag name="ANSWERTEXT" val="x&#10;x&#10;x&#10;x&#10;x"/>
  <p:tag name="OLDNUMANSWERS" val="5"/>
</p:tagLst>
</file>

<file path=ppt/tags/tag2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8aedb4bb2044d90b177b7480cb7e5bb"/>
  <p:tag name="SLIDEORDER" val="2"/>
  <p:tag name="SLIDEGUID" val="293A8F6336F84F579D12D12ADE53A465"/>
  <p:tag name="VALUES" val="Correct|smicln|Incorrect|smicln|Incorrect|smicln|Incorrect|smicln|Incorrect"/>
  <p:tag name="NUMRESPONSES" val="1"/>
  <p:tag name="CHARTLABELS" val="1"/>
  <p:tag name="CHARTCOLORS" val="2"/>
  <p:tag name="ANSWERSALIAS" val="x|smicln|x|smicln|x|smicln|x|smicln|x"/>
  <p:tag name="QUESTIONALIAS" val="Use logarithmic differentiation to find the derivative of the function."/>
</p:tagLst>
</file>

<file path=ppt/tags/tag27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2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539b2c9808f41ceaaf7f1b7756dfafc"/>
  <p:tag name="SLIDEORDER" val="2"/>
  <p:tag name="SLIDEGUID" val="301ABCE1ED0E4FA2A930AFDC576EB8E0"/>
  <p:tag name="VALUES" val="Incorrect|smicln|Incorrect|smicln|Correct|smicln|Incorrect|smicln|Incorrect"/>
  <p:tag name="NUMRESPONSES" val="1"/>
  <p:tag name="QUESTIONALIAS" val="Use logarithmic differentiation to find the derivative of the function."/>
  <p:tag name="ANSWERSALIAS" val="x|smicln|x|smicln|x|smicln|x|smicln|x"/>
  <p:tag name="CHARTLABELS" val="1"/>
  <p:tag name="CHARTCOLORS" val="2"/>
</p:tagLst>
</file>

<file path=ppt/tags/tag27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2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a9011d132b047c6867e6cd4c596ffa6"/>
  <p:tag name="SLIDEORDER" val="2"/>
  <p:tag name="SLIDEGUID" val="6845629CFB2B4ACD83BFEEB662567E1A"/>
  <p:tag name="VALUES" val="Correct|smicln|Incorrect|smicln|Incorrect|smicln|Incorrect|smicln|Incorrect"/>
  <p:tag name="NUMRESPONSES" val="1"/>
  <p:tag name="QUESTIONALIAS" val="Use the linear approximation of the function  at a = 0 to approximate the number ."/>
  <p:tag name="ANSWERSALIAS" val="3.02|smicln|0.15|smicln|7.44|smicln|7.4|smicln|2.25"/>
  <p:tag name="CHARTLABELS" val="1"/>
  <p:tag name="CHARTCOLORS" val="2"/>
</p:tagLst>
</file>

<file path=ppt/tags/tag278.xml><?xml version="1.0" encoding="utf-8"?>
<p:tagLst xmlns:a="http://schemas.openxmlformats.org/drawingml/2006/main" xmlns:r="http://schemas.openxmlformats.org/officeDocument/2006/relationships" xmlns:p="http://schemas.openxmlformats.org/presentationml/2006/main">
  <p:tag name="TEXTLENGTH" val="27"/>
  <p:tag name="FONTSIZE" val="32"/>
  <p:tag name="BULLETTYPE" val="ppBulletArabicPeriod"/>
  <p:tag name="ANSWERTEXT" val="3.02&#10;0.15&#10;7.44&#10;7.4&#10;2.25"/>
  <p:tag name="OLDNUMANSWERS" val="5"/>
</p:tagLst>
</file>

<file path=ppt/tags/tag2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23b8b2bc906428392a96d7ad4c3101e"/>
  <p:tag name="SLIDEORDER" val="2"/>
  <p:tag name="SLIDEGUID" val="E173A9DB64604E49AA63D66C73C259D0"/>
  <p:tag name="VALUES" val="Incorrect|smicln|Incorrect|smicln|Incorrect|smicln|Correct|smicln|Incorrect"/>
  <p:tag name="NUMRESPONSES" val="1"/>
  <p:tag name="QUESTIONALIAS" val="Determine the values of x for which the given linear approximation is accurate to within 0.07 at ..."/>
  <p:tag name="ANSWERSALIAS" val="-0.71 &lt; x ...|smicln|0.06 &lt; x &lt;...|smicln|-1.04 &lt; x ...|smicln|-0.57 &lt; x ...|smicln|-0.19 &lt; x ..."/>
  <p:tag name="CHARTLABELS" val="1"/>
  <p:tag name="CHARTCOLORS" val="2"/>
</p:tagLst>
</file>

<file path=ppt/tags/tag2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2&#10;3&#10;1&#10;5&#10;6"/>
  <p:tag name="OLDNUMANSWERS" val="5"/>
</p:tagLst>
</file>

<file path=ppt/tags/tag280.xml><?xml version="1.0" encoding="utf-8"?>
<p:tagLst xmlns:a="http://schemas.openxmlformats.org/drawingml/2006/main" xmlns:r="http://schemas.openxmlformats.org/officeDocument/2006/relationships" xmlns:p="http://schemas.openxmlformats.org/presentationml/2006/main">
  <p:tag name="TEXTLENGTH" val="87"/>
  <p:tag name="FONTSIZE" val="32"/>
  <p:tag name="BULLETTYPE" val="ppBulletArabicPeriod"/>
  <p:tag name="ANSWERTEXT" val="-0.71 &lt; x &lt; 0.48&#10;0.06 &lt; x &lt; 0.68&#10;-1.04 &lt; x &lt; 1.55&#10;-0.57 &lt; x &lt; 0.57&#10;-0.19 &lt; x &lt; 0.28"/>
  <p:tag name="OLDNUMANSWERS" val="5"/>
</p:tagLst>
</file>

<file path=ppt/tags/tag2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b3a901cc3854458b31c2c0cca990f21"/>
  <p:tag name="SLIDEORDER" val="2"/>
  <p:tag name="SLIDEGUID" val="0DFC4D1404CD4D229FFEF539C05A9592"/>
  <p:tag name="VALUES" val="Incorrect|smicln|Incorrect|smicln|Incorrect|smicln|Correct|smicln|Incorrect"/>
  <p:tag name="NUMRESPONSES" val="1"/>
  <p:tag name="QUESTIONALIAS" val="The turkey is removed from the oven when its temperature reaches 175 F and is placed on a table i..."/>
  <p:tag name="ANSWERSALIAS" val="136|smicln|130|smicln|134|smicln|140|smicln|160"/>
  <p:tag name="CHARTLABELS" val="1"/>
  <p:tag name="CHARTCOLORS" val="2"/>
</p:tagLst>
</file>

<file path=ppt/tags/tag282.xml><?xml version="1.0" encoding="utf-8"?>
<p:tagLst xmlns:a="http://schemas.openxmlformats.org/drawingml/2006/main" xmlns:r="http://schemas.openxmlformats.org/officeDocument/2006/relationships" xmlns:p="http://schemas.openxmlformats.org/presentationml/2006/main">
  <p:tag name="TEXTLENGTH" val="23"/>
  <p:tag name="FONTSIZE" val="32"/>
  <p:tag name="BULLETTYPE" val="ppBulletArabicPeriod"/>
  <p:tag name="ANSWERTEXT" val="136&#10;130&#10;134&#10;140&#10;160"/>
  <p:tag name="OLDNUMANSWERS" val="5"/>
</p:tagLst>
</file>

<file path=ppt/tags/tag2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1711bb779144fa2875dc9471038700c"/>
  <p:tag name="SLIDEORDER" val="2"/>
  <p:tag name="SLIDEGUID" val="237E283D4BB1443CB525E1B204CFCA80"/>
  <p:tag name="VALUES" val="Incorrect|smicln|Incorrect|smicln|Incorrect|smicln|Correct|smicln|Incorrect"/>
  <p:tag name="NUMRESPONSES" val="1"/>
  <p:tag name="QUESTIONALIAS" val="Two cars start moving from the same point. One travels south at 28 mi/h and the other travels wes..."/>
  <p:tag name="ANSWERSALIAS" val="75.42 mi/h|smicln|75.49 mi/h|smicln|76.4 mi/h|smicln|75.39 mi/h|smicln|75.38 mi/h"/>
  <p:tag name="CHARTLABELS" val="1"/>
  <p:tag name="CHARTCOLORS" val="2"/>
</p:tagLst>
</file>

<file path=ppt/tags/tag284.xml><?xml version="1.0" encoding="utf-8"?>
<p:tagLst xmlns:a="http://schemas.openxmlformats.org/drawingml/2006/main" xmlns:r="http://schemas.openxmlformats.org/officeDocument/2006/relationships" xmlns:p="http://schemas.openxmlformats.org/presentationml/2006/main">
  <p:tag name="TEXTLENGTH" val="57"/>
  <p:tag name="FONTSIZE" val="32"/>
  <p:tag name="BULLETTYPE" val="ppBulletArabicPeriod"/>
  <p:tag name="ANSWERTEXT" val="75.42 mi/h&#10;75.49 mi/h&#10;76.4 mi/h&#10;75.39 mi/h&#10;75.38 mi/h"/>
  <p:tag name="OLDNUMANSWERS" val="5"/>
</p:tagLst>
</file>

<file path=ppt/tags/tag2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d8009a51a9146ca9822f35dfc1baf6b"/>
  <p:tag name="SLIDEORDER" val="2"/>
  <p:tag name="SLIDEGUID" val="DF4444161C74400785EA03FABD2A434A"/>
  <p:tag name="VALUES" val="Incorrect|smicln|Incorrect|smicln|Correct|smicln|Incorrect|smicln|Incorrect"/>
  <p:tag name="NUMRESPONSES" val="1"/>
  <p:tag name="CHARTLABELS" val="1"/>
  <p:tag name="CHARTCOLORS" val="2"/>
  <p:tag name="QUESTIONALIAS" val="A baseball diamond is a square with side 90 ft. A batter hits the ball and runs toward first base with a speed of 26 ft/s. At what rate is his distance from second base decreasing when he is halfway to first base?"/>
  <p:tag name="ANSWERSALIAS" val="x|smicln|x|smicln|x|smicln|x|smicln|x"/>
  <p:tag name="PICTURESLIDE" val="True"/>
</p:tagLst>
</file>

<file path=ppt/tags/tag286.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2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d8442fbdc114418b7b8680766bdeabb"/>
  <p:tag name="SLIDEORDER" val="2"/>
  <p:tag name="SLIDEGUID" val="F6D203D41A6B4007B7BB9627B9535B65"/>
  <p:tag name="VALUES" val="Incorrect|smicln|Incorrect|smicln|Correct|smicln|Incorrect|smicln|Incorrect"/>
  <p:tag name="NUMRESPONSES" val="1"/>
  <p:tag name="QUESTIONALIAS" val="A water trough is 10 m long and a cross-section has the shape of an isosceles trapezoid that is 4..."/>
  <p:tag name="ANSWERSALIAS" val="10.3 cm/min|smicln|10 cm/min|smicln|10.2 cm/min|smicln|10.25 cm/min|smicln|11.25 cm/min"/>
  <p:tag name="CHARTLABELS" val="1"/>
  <p:tag name="CHARTCOLORS" val="2"/>
</p:tagLst>
</file>

<file path=ppt/tags/tag288.xml><?xml version="1.0" encoding="utf-8"?>
<p:tagLst xmlns:a="http://schemas.openxmlformats.org/drawingml/2006/main" xmlns:r="http://schemas.openxmlformats.org/officeDocument/2006/relationships" xmlns:p="http://schemas.openxmlformats.org/presentationml/2006/main">
  <p:tag name="TEXTLENGTH" val="63"/>
  <p:tag name="FONTSIZE" val="28"/>
  <p:tag name="BULLETTYPE" val="ppBulletArabicPeriod"/>
  <p:tag name="ANSWERTEXT" val="10.3 cm/min&#10;10 cm/min&#10;10.2 cm/min&#10;10.25 cm/min&#10;11.25 cm/min"/>
  <p:tag name="OLDNUMANSWERS" val="5"/>
</p:tagLst>
</file>

<file path=ppt/tags/tag2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b0c5160897849d3ab47d0697787f96e"/>
  <p:tag name="SLIDEORDER" val="2"/>
  <p:tag name="SLIDEGUID" val="CFD95A0B16BA4A5691B90D554DA2C48F"/>
  <p:tag name="VALUES" val="Incorrect|smicln|Correct|smicln|Incorrect|smicln|Incorrect|smicln|Incorrect"/>
  <p:tag name="NUMRESPONSES" val="1"/>
  <p:tag name="CHARTLABELS" val="1"/>
  <p:tag name="CHARTCOLORS" val="2"/>
  <p:tag name="QUESTIONALIAS" val="A plane flying horizontally at an altitude of 2 mi and a speed of 490 mi/h passes directly over a radar station. Find the rate at which the distance from the plane to the station is increasing when it is 10 mi away from the station."/>
  <p:tag name="ANSWERSALIAS" val="≈ 495 mi/h|smicln|≈ 485 mi/h|smicln|≈ 455 mi/h|smicln|≈ 970 mi/h|smicln|≈ 870 mi/h"/>
</p:tagLst>
</file>

<file path=ppt/tags/tag2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94F48BFEE45243E7AA171B0B24F0B1F4"/>
  <p:tag name="VALUES" val="Incorrect|smicln|Incorrect|smicln|Correct|smicln|Incorrect|smicln|Incorrect"/>
  <p:tag name="QUESTIONALIAS" val="Starting with the graph of y = ex, find the equation of the graph that results from reflecting about the line y = 5.  "/>
  <p:tag name="ANSWERSALIAS" val="Choice One|smicln|Choice Two|smicln|Choice Three|smicln|Choice Four|smicln|Choice Five"/>
  <p:tag name="PICTURESLIDE" val="True"/>
</p:tagLst>
</file>

<file path=ppt/tags/tag290.xml><?xml version="1.0" encoding="utf-8"?>
<p:tagLst xmlns:a="http://schemas.openxmlformats.org/drawingml/2006/main" xmlns:r="http://schemas.openxmlformats.org/officeDocument/2006/relationships" xmlns:p="http://schemas.openxmlformats.org/presentationml/2006/main">
  <p:tag name="TEXTLENGTH" val="58"/>
  <p:tag name="FONTSIZE" val="32"/>
  <p:tag name="BULLETTYPE" val="ppBulletArabicPeriod"/>
  <p:tag name="ANSWERTEXT" val="≈ 495 mi/h&#10;≈ 485 mi/h&#10;≈ 455 mi/h&#10;≈ 970 mi/h&#10;≈ 870 mi/h"/>
  <p:tag name="OLDNUMANSWERS" val="5"/>
</p:tagLst>
</file>

<file path=ppt/tags/tag2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39edd413b8444958ea6d53b2e16845a"/>
  <p:tag name="SLIDEORDER" val="2"/>
  <p:tag name="SLIDEGUID" val="C8FF750DDC9B43398F91A42F0385143F"/>
  <p:tag name="VALUES" val="Incorrect|smicln|Incorrect|smicln|Correct|smicln|Incorrect|smicln|Incorrect"/>
  <p:tag name="NUMRESPONSES" val="1"/>
  <p:tag name="CHARTLABELS" val="1"/>
  <p:tag name="CHARTCOLORS" val="2"/>
  <p:tag name="QUESTIONALIAS" val="Two sides of a triangle are 2 m and 3 m in length and the angle between them is increasing at a rate of 0.03 rad/s. Find the rate at which the area of the triangle is increasing when the angle between the sides of fixed length is      . "/>
  <p:tag name="ANSWERSALIAS" val="5.045 m2/s|smicln|-0.955 m2/s|smicln|0.045 m2/s|smicln|-1.955 m2/s|smicln|1.145 m2/s"/>
</p:tagLst>
</file>

<file path=ppt/tags/tag292.xml><?xml version="1.0" encoding="utf-8"?>
<p:tagLst xmlns:a="http://schemas.openxmlformats.org/drawingml/2006/main" xmlns:r="http://schemas.openxmlformats.org/officeDocument/2006/relationships" xmlns:p="http://schemas.openxmlformats.org/presentationml/2006/main">
  <p:tag name="TEXTLENGTH" val="60"/>
  <p:tag name="FONTSIZE" val="32"/>
  <p:tag name="BULLETTYPE" val="ppBulletArabicPeriod"/>
  <p:tag name="ANSWERTEXT" val="5.045 m2/s&#10;-0.955 m2/s&#10;0.045 m2/s&#10;-1.955 m2/s&#10;1.145 m2/s"/>
  <p:tag name="OLDNUMANSWERS" val="5"/>
</p:tagLst>
</file>

<file path=ppt/tags/tag2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8ddf6c3162d460783f757315951f8ed"/>
  <p:tag name="SLIDEORDER" val="2"/>
  <p:tag name="SLIDEGUID" val="FD77E2D36F814E49A6E483441BEA4107"/>
  <p:tag name="VALUES" val="Incorrect|smicln|Incorrect|smicln|Incorrect|smicln|Correct|smicln|Incorrect"/>
  <p:tag name="NUMRESPONSES" val="1"/>
  <p:tag name="CHARTLABELS" val="1"/>
  <p:tag name="CHARTCOLORS" val="2"/>
  <p:tag name="QUESTIONALIAS" val="If two resistors with resistances   and   are connected in parallel, as in the figure, then the total resistance measured in ohms ( ), is given by  . If   and   are increasing at rates of 0.1  /s and 0.4  /s respectively, how fast is R changing when  and ? Round the result to the nearest thousandth. "/>
  <p:tag name="ANSWERSALIAS" val="0.159 Ω/s|smicln|0.145 Ω/s|smicln|1.196 Ω/s |smicln|0.106 Ω/s|smicln|0.168 Ω/s "/>
</p:tagLst>
</file>

<file path=ppt/tags/tag294.xml><?xml version="1.0" encoding="utf-8"?>
<p:tagLst xmlns:a="http://schemas.openxmlformats.org/drawingml/2006/main" xmlns:r="http://schemas.openxmlformats.org/officeDocument/2006/relationships" xmlns:p="http://schemas.openxmlformats.org/presentationml/2006/main">
  <p:tag name="TEXTLENGTH" val="55"/>
  <p:tag name="FONTSIZE" val="28"/>
  <p:tag name="BULLETTYPE" val="ppBulletArabicPeriod"/>
  <p:tag name="ANSWERTEXT" val="0.159 Ω/s&#10;0.145 Ω/s&#10;1.196 Ω/s &#10;0.106 Ω/s&#10;0.168 Ω/s "/>
  <p:tag name="OLDNUMANSWERS" val="5"/>
</p:tagLst>
</file>

<file path=ppt/tags/tag2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9306f9c223c4d579c1ed8283e810fee"/>
  <p:tag name="SLIDEORDER" val="2"/>
  <p:tag name="SLIDEGUID" val="EAB98BC9414248E8B0AF04AB98E5DA5E"/>
  <p:tag name="VALUES" val="Incorrect|smicln|Correct|smicln|Incorrect|smicln|Incorrect|smicln|Incorrect"/>
  <p:tag name="NUMRESPONSES" val="1"/>
  <p:tag name="QUESTIONALIAS" val="Use logarithmic differentiation to find the derivative of the function. "/>
  <p:tag name="ANSWERSALIAS" val="x|smicln|x|smicln|x|smicln|x|smicln|x"/>
  <p:tag name="CHARTLABELS" val="1"/>
  <p:tag name="CHARTCOLORS" val="2"/>
</p:tagLst>
</file>

<file path=ppt/tags/tag29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2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63f3c2b01de453b882501a0de8e96cc"/>
  <p:tag name="SLIDEORDER" val="2"/>
  <p:tag name="SLIDEGUID" val="6EF0A3A1AA56409BB50FD9033C0D4055"/>
  <p:tag name="VALUES" val="Incorrect|smicln|Incorrect|smicln|Correct|smicln|Incorrect|smicln|Incorrect"/>
  <p:tag name="NUMRESPONSES" val="1"/>
  <p:tag name="QUESTIONALIAS" val=" Determine the values of x for which the linear approximation   is accurate to within 0.17. "/>
  <p:tag name="ANSWERSALIAS" val="-0.23 &lt; x ...|smicln|-0.32 &lt; x ...|smicln|-0.07 &lt; x ...|smicln|-0.34 &lt; x ...|smicln|-0.34 &lt; x ..."/>
  <p:tag name="CHARTLABELS" val="1"/>
  <p:tag name="CHARTCOLORS" val="2"/>
</p:tagLst>
</file>

<file path=ppt/tags/tag298.xml><?xml version="1.0" encoding="utf-8"?>
<p:tagLst xmlns:a="http://schemas.openxmlformats.org/drawingml/2006/main" xmlns:r="http://schemas.openxmlformats.org/officeDocument/2006/relationships" xmlns:p="http://schemas.openxmlformats.org/presentationml/2006/main">
  <p:tag name="TEXTLENGTH" val="88"/>
  <p:tag name="FONTSIZE" val="32"/>
  <p:tag name="BULLETTYPE" val="ppBulletArabicPeriod"/>
  <p:tag name="ANSWERTEXT" val="-0.23 &lt; x &lt; 0.93&#10;-0.32 &lt; x &lt; 0.92&#10;-0.07 &lt; x &lt; 0.09&#10;-0.34 &lt; x &lt; 0.82&#10;-0.34 &lt; x &lt; 0.19"/>
  <p:tag name="OLDNUMANSWERS" val="5"/>
</p:tagLst>
</file>

<file path=ppt/tags/tag2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fa20028be54d428b9103b2f41dce0e"/>
  <p:tag name="SLIDEORDER" val="2"/>
  <p:tag name="SLIDEGUID" val="14168869393942F592C70641EA5B4C63"/>
  <p:tag name="VALUES" val="Incorrect|smicln|Incorrect|smicln|Incorrect|smicln|Correct|smicln|Incorrect"/>
  <p:tag name="NUMRESPONSES" val="1"/>
  <p:tag name="QUESTIONALIAS" val="Find  . "/>
  <p:tag name="ANSWERSALIAS" val="x|smicln|x|smicln|x|smicln|x|smicln|x"/>
  <p:tag name="CHARTLABELS" val="1"/>
  <p:tag name="CHARTCOLORS" val="2"/>
</p:tagLst>
</file>

<file path=ppt/tags/tag3.xml><?xml version="1.0" encoding="utf-8"?>
<p:tagLst xmlns:a="http://schemas.openxmlformats.org/drawingml/2006/main" xmlns:r="http://schemas.openxmlformats.org/officeDocument/2006/relationships" xmlns:p="http://schemas.openxmlformats.org/presentationml/2006/main">
  <p:tag name="SLIDEGUID" val="316021C21CAF44A79F793BB0ABB0EF24"/>
  <p:tag name="SLIDEID" val="316021C21CAF44A79F793BB0ABB0EF24"/>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Find the range of the function."/>
  <p:tag name="ANSWERSALIAS" val="Choice One|smicln|Choice Two|smicln|Choice Three|smicln|Choice Four|smicln|Choice Five"/>
  <p:tag name="PICTURESLIDE" val="True"/>
  <p:tag name="VALUES" val="Correct|smicln|Incorrect|smicln|Incorrect|smicln|Incorrect|smicln|Incorrect"/>
</p:tagLst>
</file>

<file path=ppt/tags/tag30.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30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3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023ac62ea4248c18b4120f105d24db7"/>
  <p:tag name="SLIDEORDER" val="2"/>
  <p:tag name="SLIDEGUID" val="B903D4DA609541199D8AE2D8F9257121"/>
  <p:tag name="VALUES" val="Incorrect|smicln|Incorrect|smicln|Correct|smicln|Incorrect|smicln|Incorrect"/>
  <p:tag name="NUMRESPONSES" val="1"/>
  <p:tag name="QUESTIONALIAS" val="Gravel is being dumped from a conveyor belt at a rate of 30 ft /min and its coarseness is such th..."/>
  <p:tag name="ANSWERSALIAS" val="0.21 ft/min|smicln|1.31 ft/min|smicln|0.27 ft/min|smicln|0.44 ft/min|smicln|0.34 ft/min"/>
  <p:tag name="CHARTLABELS" val="1"/>
  <p:tag name="CHARTCOLORS" val="2"/>
</p:tagLst>
</file>

<file path=ppt/tags/tag302.xml><?xml version="1.0" encoding="utf-8"?>
<p:tagLst xmlns:a="http://schemas.openxmlformats.org/drawingml/2006/main" xmlns:r="http://schemas.openxmlformats.org/officeDocument/2006/relationships" xmlns:p="http://schemas.openxmlformats.org/presentationml/2006/main">
  <p:tag name="OLDNUMANSWERS" val="5"/>
  <p:tag name="TEXTLENGTH" val="63"/>
  <p:tag name="FONTSIZE" val="28"/>
  <p:tag name="BULLETTYPE" val="ppBulletArabicPeriod"/>
  <p:tag name="ANSWERTEXT" val="0.21 ft/min&#10;1.31 ft/min&#10;0.27 ft/min&#10;0.44 ft/min&#10;0.34 ft/min"/>
</p:tagLst>
</file>

<file path=ppt/tags/tag3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c23c80ead5b4777996ed5c38a8e9337"/>
  <p:tag name="SLIDEORDER" val="2"/>
  <p:tag name="SLIDEGUID" val="B4E752F8D82341B68ABF2F7A216761C0"/>
  <p:tag name="VALUES" val="Incorrect|smicln|Correct|smicln|Incorrect|smicln|Incorrect|smicln|Incorrect"/>
  <p:tag name="NUMRESPONSES" val="1"/>
  <p:tag name="QUESTIONALIAS" val="Find   in terms of . "/>
  <p:tag name="ANSWERSALIAS" val="x|smicln|x|smicln|x|smicln|x|smicln|x"/>
  <p:tag name="CHARTLABELS" val="1"/>
  <p:tag name="CHARTCOLORS" val="2"/>
</p:tagLst>
</file>

<file path=ppt/tags/tag30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3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5540ddd3e5d4673aff0ebdd1592b13d"/>
  <p:tag name="SLIDEORDER" val="2"/>
  <p:tag name="SLIDEGUID" val="46ADBB69F8A140F08712A855F852DA07"/>
  <p:tag name="VALUES" val="Incorrect|smicln|Correct|smicln|Incorrect|smicln|Incorrect|smicln|Incorrect"/>
  <p:tag name="NUMRESPONSES" val="1"/>
  <p:tag name="CHARTLABELS" val="1"/>
  <p:tag name="CHARTCOLORS" val="2"/>
  <p:tag name="QUESTIONALIAS" val="Given a diagram with two tangent lines to the parabola   that pass through the point (0, - 4).    Find the coordinates of the points where these tangent lines intersect the parabola. "/>
  <p:tag name="ANSWERSALIAS" val="(±2.5, 6.25)|smicln|(±2, 4)|smicln|(±1.5, 2.25)|smicln|(±3, 9)|smicln|(±3, 6.25)"/>
</p:tagLst>
</file>

<file path=ppt/tags/tag306.xml><?xml version="1.0" encoding="utf-8"?>
<p:tagLst xmlns:a="http://schemas.openxmlformats.org/drawingml/2006/main" xmlns:r="http://schemas.openxmlformats.org/officeDocument/2006/relationships" xmlns:p="http://schemas.openxmlformats.org/presentationml/2006/main">
  <p:tag name="OLDNUMANSWERS" val="5"/>
  <p:tag name="TEXTLENGTH" val="56"/>
  <p:tag name="FONTSIZE" val="24"/>
  <p:tag name="BULLETTYPE" val="ppBulletArabicPeriod"/>
  <p:tag name="ANSWERTEXT" val="(±2.5, 6.25)&#10;(±2, 4)&#10;(±1.5, 2.25)&#10;(±3, 9)&#10;(±3, 6.25)"/>
</p:tagLst>
</file>

<file path=ppt/tags/tag3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9f71356f00f4b32b41dfe49dd038446"/>
  <p:tag name="SLIDEORDER" val="2"/>
  <p:tag name="SLIDEGUID" val="DC8474E24C22408AA87F36FB42BFD2BE"/>
  <p:tag name="VALUES" val="Incorrect|smicln|Incorrect|smicln|Correct|smicln|Incorrect|smicln|Incorrect"/>
  <p:tag name="NUMRESPONSES" val="1"/>
  <p:tag name="CHARTLABELS" val="1"/>
  <p:tag name="CHARTCOLORS" val="2"/>
  <p:tag name="QUESTIONALIAS" val="The mass of part of a wire is                     kilograms, where x is measured in meters from one end of the wire. Find the linear density of the wire when x = 16m."/>
  <p:tag name="ANSWERSALIAS" val="6kg/m|smicln|4kg/m|smicln|7kg/m|smicln|1.5kg/m|smicln|none of these"/>
</p:tagLst>
</file>

<file path=ppt/tags/tag308.xml><?xml version="1.0" encoding="utf-8"?>
<p:tagLst xmlns:a="http://schemas.openxmlformats.org/drawingml/2006/main" xmlns:r="http://schemas.openxmlformats.org/officeDocument/2006/relationships" xmlns:p="http://schemas.openxmlformats.org/presentationml/2006/main">
  <p:tag name="OLDNUMANSWERS" val="5"/>
  <p:tag name="TEXTLENGTH" val="43"/>
  <p:tag name="FONTSIZE" val="32"/>
  <p:tag name="BULLETTYPE" val="ppBulletArabicPeriod"/>
  <p:tag name="ANSWERTEXT" val="6kg/m&#10;4kg/m&#10;7kg/m&#10;1.5kg/m&#10;none of these"/>
</p:tagLst>
</file>

<file path=ppt/tags/tag3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18acec04de54fb2bbb34806b38e03e2"/>
  <p:tag name="SLIDEORDER" val="2"/>
  <p:tag name="SLIDEGUID" val="4F36742AA28D4DC59EA4FE64511D418E"/>
  <p:tag name="VALUES" val="Incorrect|smicln|Incorrect|smicln|Incorrect|smicln|Correct|smicln|Incorrect"/>
  <p:tag name="NUMRESPONSES" val="1"/>
  <p:tag name="CHARTLABELS" val="1"/>
  <p:tag name="CHARTCOLORS" val="2"/>
  <p:tag name="QUESTIONALIAS" val="Differentiate the function. "/>
  <p:tag name="ANSWERSALIAS" val="x|smicln|x|smicln|x|smicln|x|smicln|x"/>
  <p:tag name="PICTURESLIDE" val="True"/>
</p:tagLst>
</file>

<file path=ppt/tags/tag31.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B37EF3C7E3F84FAFB42F526FD6BCFD44"/>
  <p:tag name="VALUES" val="Correct|smicln|Incorrect|smicln|Incorrect|smicln|Incorrect|smicln|Incorrect"/>
  <p:tag name="QUESTIONALIAS" val="Solve each equation for x."/>
  <p:tag name="ANSWERSALIAS" val="               ,|smicln|               ,|smicln|               ,|smicln|               ,|smicln|                 ,"/>
</p:tagLst>
</file>

<file path=ppt/tags/tag31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6"/>
  <p:tag name="BULLETTYPE" val="ppBulletArabicPeriod"/>
  <p:tag name="ANSWERTEXT" val="x&#10;x&#10;x&#10;x&#10;x"/>
</p:tagLst>
</file>

<file path=ppt/tags/tag3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898a0d0c9a4bbfa37806d8bc46ea3e"/>
  <p:tag name="SLIDEORDER" val="2"/>
  <p:tag name="SLIDEGUID" val="5E4CDEB6BE7645A599753EA5995908CD"/>
  <p:tag name="VALUES" val="Incorrect|smicln|Correct|smicln|Incorrect|smicln|Incorrect|smicln|Incorrect"/>
  <p:tag name="NUMRESPONSES" val="1"/>
  <p:tag name="QUESTIONALIAS" val="The quantity Q of charge in coulombs C that has passed through a point in a wire up to time t (me..."/>
  <p:tag name="ANSWERSALIAS" val="13|smicln|4|smicln|2|smicln|3|smicln|1"/>
  <p:tag name="CHARTLABELS" val="1"/>
  <p:tag name="CHARTCOLORS" val="2"/>
</p:tagLst>
</file>

<file path=ppt/tags/tag312.xml><?xml version="1.0" encoding="utf-8"?>
<p:tagLst xmlns:a="http://schemas.openxmlformats.org/drawingml/2006/main" xmlns:r="http://schemas.openxmlformats.org/officeDocument/2006/relationships" xmlns:p="http://schemas.openxmlformats.org/presentationml/2006/main">
  <p:tag name="OLDNUMANSWERS" val="5"/>
  <p:tag name="TEXTLENGTH" val="14"/>
  <p:tag name="FONTSIZE" val="32"/>
  <p:tag name="BULLETTYPE" val="ppBulletArabicPeriod"/>
  <p:tag name="ANSWERTEXT" val="13&#10;4&#10;2&#10;3&#10;1"/>
</p:tagLst>
</file>

<file path=ppt/tags/tag3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2ba2f83d07141e3878a8922f7dc56b6"/>
  <p:tag name="SLIDEORDER" val="2"/>
  <p:tag name="SLIDEGUID" val="42153893648944B793C462597DC26546"/>
  <p:tag name="VALUES" val="Incorrect|smicln|Incorrect|smicln|Incorrect|smicln|Correct|smicln|Incorrect"/>
  <p:tag name="NUMRESPONSES" val="1"/>
  <p:tag name="CHARTLABELS" val="1"/>
  <p:tag name="CHARTCOLORS" val="2"/>
  <p:tag name="QUESTIONALIAS" val="Find the points on the curve                           where the tangent is horizontal."/>
  <p:tag name="ANSWERSALIAS" val="(-4, 71),  (4, 39)|smicln|(-3, 88),  (4, 39)|smicln|(-4, 71),  (2, -37)|smicln|(-3, 88),  (2, -37)|smicln|(-3, 37),  (2, -37)"/>
</p:tagLst>
</file>

<file path=ppt/tags/tag314.xml><?xml version="1.0" encoding="utf-8"?>
<p:tagLst xmlns:a="http://schemas.openxmlformats.org/drawingml/2006/main" xmlns:r="http://schemas.openxmlformats.org/officeDocument/2006/relationships" xmlns:p="http://schemas.openxmlformats.org/presentationml/2006/main">
  <p:tag name="OLDNUMANSWERS" val="5"/>
  <p:tag name="TEXTLENGTH" val="101"/>
  <p:tag name="FONTSIZE" val="32"/>
  <p:tag name="BULLETTYPE" val="ppBulletArabicPeriod"/>
  <p:tag name="ANSWERTEXT" val="(-4, 71),  (4, 39)&#10;(-3, 88),  (4, 39)&#10;(-4, 71),  (2, -37)&#10;(-3, 88),  (2, -37)&#10;(-3, 37),  (2, -37)"/>
</p:tagLst>
</file>

<file path=ppt/tags/tag3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7d73e3635b945d5a222717ea336950e"/>
  <p:tag name="SLIDEORDER" val="2"/>
  <p:tag name="SLIDEGUID" val="AA7BD6E0F9064BD2A10F161EABF156A3"/>
  <p:tag name="VALUES" val="Incorrect|smicln|Correct|smicln|Incorrect|smicln|Incorrect|smicln|Incorrect"/>
  <p:tag name="NUMRESPONSES" val="1"/>
  <p:tag name="QUESTIONALIAS" val="If a ball is thrown vertically upward with a velocity of 72 ft/s, then its height after t seconds..."/>
  <p:tag name="ANSWERSALIAS" val="6 ft|smicln|216 ft|smicln|36 ft|smicln|225 ft|smicln|81 ft"/>
  <p:tag name="CHARTLABELS" val="1"/>
  <p:tag name="CHARTCOLORS" val="2"/>
</p:tagLst>
</file>

<file path=ppt/tags/tag316.xml><?xml version="1.0" encoding="utf-8"?>
<p:tagLst xmlns:a="http://schemas.openxmlformats.org/drawingml/2006/main" xmlns:r="http://schemas.openxmlformats.org/officeDocument/2006/relationships" xmlns:p="http://schemas.openxmlformats.org/presentationml/2006/main">
  <p:tag name="OLDNUMANSWERS" val="5"/>
  <p:tag name="TEXTLENGTH" val="34"/>
  <p:tag name="FONTSIZE" val="32"/>
  <p:tag name="BULLETTYPE" val="ppBulletArabicPeriod"/>
  <p:tag name="ANSWERTEXT" val="6 ft&#10;216 ft&#10;36 ft&#10;225 ft&#10;81 ft"/>
</p:tagLst>
</file>

<file path=ppt/tags/tag3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74b82c57b5b43e39ab27c8529e32efb"/>
  <p:tag name="SLIDEORDER" val="2"/>
  <p:tag name="SLIDEGUID" val="5E38D371BD224C0996814D057653630A"/>
  <p:tag name="VALUES" val="Incorrect|smicln|Incorrect|smicln|Incorrect|smicln|Correct|smicln|Incorrect"/>
  <p:tag name="NUMRESPONSES" val="1"/>
  <p:tag name="QUESTIONALIAS" val="A telephone line hangs between two poles at 12 m apart in the shape of the catenary  , where x an..."/>
  <p:tag name="ANSWERSALIAS" val="0.1630|smicln|0.2072|smicln|0.6162|smicln|0.2013|smicln|0.4013"/>
  <p:tag name="CHARTLABELS" val="1"/>
  <p:tag name="CHARTCOLORS" val="2"/>
</p:tagLst>
</file>

<file path=ppt/tags/tag318.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24"/>
  <p:tag name="BULLETTYPE" val="ppBulletArabicPeriod"/>
  <p:tag name="ANSWERTEXT" val="0.1630&#10;0.2072&#10;0.6162&#10;0.2013&#10;0.4013"/>
</p:tagLst>
</file>

<file path=ppt/tags/tag3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80df50ee300496abda8858771b4454b"/>
  <p:tag name="SLIDEORDER" val="2"/>
  <p:tag name="SLIDEGUID" val="B50685F4C49D467A8C32D62D2D4AFC88"/>
  <p:tag name="VALUES" val="Incorrect|smicln|Incorrect|smicln|Correct|smicln|Incorrect|smicln|Incorrect"/>
  <p:tag name="NUMRESPONSES" val="1"/>
  <p:tag name="CHARTLABELS" val="1"/>
  <p:tag name="CHARTCOLORS" val="2"/>
  <p:tag name="QUESTIONALIAS" val="Find an equation of the tangent line to the curve                                        at the point (4, 1)."/>
  <p:tag name="ANSWERSALIAS" val=" y = -1.11x + 17|smicln| y = -1.11x + 3.43|smicln| y = -1.11x + 5.43|smicln| y = 1.11x + 5.43|smicln| none of these "/>
</p:tagLst>
</file>

<file path=ppt/tags/tag32.xml><?xml version="1.0" encoding="utf-8"?>
<p:tagLst xmlns:a="http://schemas.openxmlformats.org/drawingml/2006/main" xmlns:r="http://schemas.openxmlformats.org/officeDocument/2006/relationships" xmlns:p="http://schemas.openxmlformats.org/presentationml/2006/main">
  <p:tag name="TEXTLENGTH" val="90"/>
  <p:tag name="FONTSIZE" val="24"/>
  <p:tag name="BULLETTYPE" val="ppBulletArabicPeriod"/>
  <p:tag name="ANSWERTEXT" val="               ,&#10;               ,&#10;               ,&#10;               ,&#10;                 ,"/>
  <p:tag name="OLDNUMANSWERS" val="5"/>
</p:tagLst>
</file>

<file path=ppt/tags/tag320.xml><?xml version="1.0" encoding="utf-8"?>
<p:tagLst xmlns:a="http://schemas.openxmlformats.org/drawingml/2006/main" xmlns:r="http://schemas.openxmlformats.org/officeDocument/2006/relationships" xmlns:p="http://schemas.openxmlformats.org/presentationml/2006/main">
  <p:tag name="OLDNUMANSWERS" val="5"/>
  <p:tag name="TEXTLENGTH" val="92"/>
  <p:tag name="FONTSIZE" val="32"/>
  <p:tag name="BULLETTYPE" val="ppBulletArabicPeriod"/>
  <p:tag name="ANSWERTEXT" val=" y = -1.11x + 17&#10; y = -1.11x + 3.43&#10; y = -1.11x + 5.43&#10; y = 1.11x + 5.43&#10; none of these "/>
</p:tagLst>
</file>

<file path=ppt/tags/tag3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f26ebbc728f40cc94c18bf3290fa488"/>
  <p:tag name="SLIDEORDER" val="2"/>
  <p:tag name="SLIDEGUID" val="8A38BB1ACD6E45868DE9D43ECC11F1F6"/>
  <p:tag name="VALUES" val="Incorrect|smicln|Incorrect|smicln|Correct|smicln|Incorrect|smicln|Incorrect"/>
  <p:tag name="NUMRESPONSES" val="1"/>
  <p:tag name="QUESTIONALIAS" val="The mass of the part of a metal rod that lies between its left end and a point x meters to the ri..."/>
  <p:tag name="ANSWERSALIAS" val="9|smicln|3|smicln|6|smicln|2|smicln|1"/>
  <p:tag name="CHARTLABELS" val="1"/>
  <p:tag name="CHARTCOLORS" val="2"/>
</p:tagLst>
</file>

<file path=ppt/tags/tag32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9&#10;3&#10;6&#10;2&#10;1"/>
</p:tagLst>
</file>

<file path=ppt/tags/tag3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0F2462AD1F6548A39A35FC5028A85DCB"/>
  <p:tag name="QUESTIONID" val="2c1d41b76da9485cad8af8c27337815e"/>
  <p:tag name="VALUES" val="Incorrect|smicln|Incorrect|smicln|Incorrect|smicln|Correct|smicln|Incorrect"/>
  <p:tag name="NUMRESPONSES" val="1"/>
  <p:tag name="CHARTLABELS" val="1"/>
  <p:tag name="CHARTCOLORS" val="2"/>
  <p:tag name="QUESTIONALIAS" val="Find all the critical numbers of the function."/>
  <p:tag name="ANSWERSALIAS" val="x|smicln|x|smicln|x|smicln|x|smicln|x"/>
  <p:tag name="PICTURESLIDE" val="True"/>
</p:tagLst>
</file>

<file path=ppt/tags/tag32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2"/>
  <p:tag name="BULLETTYPE" val="ppBulletArabicPeriod"/>
  <p:tag name="ANSWERTEXT" val="x&#10;x&#10;x&#10;x&#10;x"/>
</p:tagLst>
</file>

<file path=ppt/tags/tag3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d9bd3e4647b4c9fba7ed8f947d75fd0"/>
  <p:tag name="SLIDEORDER" val="2"/>
  <p:tag name="SLIDEGUID" val="800CF41C8CD946F3ADB9E91C1682B6D0"/>
  <p:tag name="VALUES" val="Correct|smicln|Incorrect|smicln|Incorrect|smicln|Incorrect|smicln|Incorrect"/>
  <p:tag name="NUMRESPONSES" val="1"/>
  <p:tag name="QUESTIONALIAS" val="Find the absolute maximum value of ."/>
  <p:tag name="ANSWERSALIAS" val="7|smicln|15|smicln|0|smicln|5|smicln|-6"/>
  <p:tag name="CHARTLABELS" val="1"/>
  <p:tag name="CHARTCOLORS" val="2"/>
</p:tagLst>
</file>

<file path=ppt/tags/tag326.xml><?xml version="1.0" encoding="utf-8"?>
<p:tagLst xmlns:a="http://schemas.openxmlformats.org/drawingml/2006/main" xmlns:r="http://schemas.openxmlformats.org/officeDocument/2006/relationships" xmlns:p="http://schemas.openxmlformats.org/presentationml/2006/main">
  <p:tag name="TEXTLENGTH" val="15"/>
  <p:tag name="FONTSIZE" val="28"/>
  <p:tag name="BULLETTYPE" val="ppBulletArabicPeriod"/>
  <p:tag name="ANSWERTEXT" val="7&#10;15&#10;0&#10;5&#10;-6"/>
  <p:tag name="OLDNUMANSWERS" val="5"/>
</p:tagLst>
</file>

<file path=ppt/tags/tag3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6ddb31b30014b6a9906e105180203a3"/>
  <p:tag name="SLIDEORDER" val="2"/>
  <p:tag name="SLIDEGUID" val="A3B1EBF8D1FC4520A335D3A240C240E4"/>
  <p:tag name="VALUES" val="Incorrect|smicln|Incorrect|smicln|Incorrect|smicln|Correct|smicln|Incorrect"/>
  <p:tag name="NUMRESPONSES" val="1"/>
  <p:tag name="CHARTLABELS" val="1"/>
  <p:tag name="CHARTCOLORS" val="2"/>
  <p:tag name="QUESTIONALIAS" val="Find the limit."/>
  <p:tag name="ANSWERSALIAS" val="x|smicln|0|smicln|x|smicln|x|smicln|1"/>
</p:tagLst>
</file>

<file path=ppt/tags/tag32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0&#10;x&#10;x&#10;1"/>
  <p:tag name="OLDNUMANSWERS" val="5"/>
</p:tagLst>
</file>

<file path=ppt/tags/tag3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5ba269b637945acbb9ca73e19db7112"/>
  <p:tag name="SLIDEORDER" val="2"/>
  <p:tag name="SLIDEGUID" val="2A68CB9B45254DC58DE6B9F5C33FB3E5"/>
  <p:tag name="VALUES" val="Correct|smicln|Incorrect|smicln|Incorrect|smicln|Incorrect|smicln|Incorrect"/>
  <p:tag name="NUMRESPONSES" val="1"/>
  <p:tag name="QUESTIONALIAS" val="Find ."/>
  <p:tag name="ANSWERSALIAS" val="x|smicln|x|smicln|x|smicln|x|smicln|none of these"/>
  <p:tag name="CHARTLABELS" val="1"/>
  <p:tag name="CHARTCOLORS" val="2"/>
</p:tagLst>
</file>

<file path=ppt/tags/tag33.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F31785BB69CB4A3DAF82984B6F737A20"/>
  <p:tag name="VALUES" val="Incorrect|smicln|Correct|smicln|Incorrect|smicln|Incorrect|smicln|Incorrect"/>
  <p:tag name="QUESTIONALIAS" val="Suppose the graphs of and are drawn on a coordinate grid where the unit of measurement is 1 inch. At a distance 1 ft to the right of the origin, the height of the graph of f is 12 ft. Find the height of the graph of g.  "/>
  <p:tag name="ANSWERSALIAS" val="331 ft |smicln|341 ft |smicln|171 ft |smicln|3,410 ft |smicln|3,110 ft "/>
</p:tagLst>
</file>

<file path=ppt/tags/tag330.xml><?xml version="1.0" encoding="utf-8"?>
<p:tagLst xmlns:a="http://schemas.openxmlformats.org/drawingml/2006/main" xmlns:r="http://schemas.openxmlformats.org/officeDocument/2006/relationships" xmlns:p="http://schemas.openxmlformats.org/presentationml/2006/main">
  <p:tag name="TEXTLENGTH" val="25"/>
  <p:tag name="FONTSIZE" val="32"/>
  <p:tag name="BULLETTYPE" val="ppBulletArabicPeriod"/>
  <p:tag name="ANSWERTEXT" val="x&#10;x&#10;x&#10;x&#10;none of these"/>
  <p:tag name="OLDNUMANSWERS" val="5"/>
</p:tagLst>
</file>

<file path=ppt/tags/tag3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a846609b54b4729b1932bc77189974f"/>
  <p:tag name="SLIDEORDER" val="2"/>
  <p:tag name="SLIDEGUID" val="77B894F61EF9403BBE8CA666C1624C76"/>
  <p:tag name="VALUES" val="Incorrect|smicln|Incorrect|smicln|Correct|smicln|Incorrect|smicln|Incorrect"/>
  <p:tag name="NUMRESPONSES" val="1"/>
  <p:tag name="CHARTLABELS" val="1"/>
  <p:tag name="CHARTCOLORS" val="2"/>
  <p:tag name="ANSWERSALIAS" val="x|smicln|x|smicln|x|smicln|x|smicln|x"/>
  <p:tag name="QUESTIONALIAS" val="Verify that the function satisfies the three hypotheses of Rolle's Theorem on the given interval...."/>
</p:tagLst>
</file>

<file path=ppt/tags/tag33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81198397ac94dd1a3b50ee5cda34d83"/>
  <p:tag name="SLIDEORDER" val="2"/>
  <p:tag name="SLIDEGUID" val="2C67F82EED9145F1A5C5376F7FA6A01F"/>
  <p:tag name="VALUES" val="Correct|smicln|Incorrect|smicln|Incorrect|smicln|Incorrect|smicln|Incorrect"/>
  <p:tag name="NUMRESPONSES" val="1"/>
  <p:tag name="QUESTIONALIAS" val="Estimate the extreme values of the function."/>
  <p:tag name="ANSWERSALIAS" val="146, 182|smicln|1,226, -223|smicln|383.18, 20...|smicln|150, -223|smicln|1,226, 182"/>
  <p:tag name="CHARTLABELS" val="1"/>
  <p:tag name="CHARTCOLORS" val="2"/>
</p:tagLst>
</file>

<file path=ppt/tags/tag334.xml><?xml version="1.0" encoding="utf-8"?>
<p:tagLst xmlns:a="http://schemas.openxmlformats.org/drawingml/2006/main" xmlns:r="http://schemas.openxmlformats.org/officeDocument/2006/relationships" xmlns:p="http://schemas.openxmlformats.org/presentationml/2006/main">
  <p:tag name="TEXTLENGTH" val="60"/>
  <p:tag name="FONTSIZE" val="32"/>
  <p:tag name="BULLETTYPE" val="ppBulletArabicPeriod"/>
  <p:tag name="ANSWERTEXT" val="146, 182&#10;1,226, -223&#10;383.18, 200.95&#10;150, -223&#10;1,226, 182"/>
  <p:tag name="OLDNUMANSWERS" val="5"/>
</p:tagLst>
</file>

<file path=ppt/tags/tag3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ac0544924244958927bbcee64b8e364"/>
  <p:tag name="SLIDEORDER" val="2"/>
  <p:tag name="SLIDEGUID" val="0EB3477F056C44219305976B1FB9DF36"/>
  <p:tag name="VALUES" val="Incorrect|smicln|Incorrect|smicln|Incorrect|smicln|Correct|smicln|Incorrect"/>
  <p:tag name="NUMRESPONSES" val="1"/>
  <p:tag name="CHARTLABELS" val="1"/>
  <p:tag name="CHARTCOLORS" val="2"/>
  <p:tag name="QUESTIONALIAS" val="Find the inflection points for the function given."/>
  <p:tag name="ANSWERSALIAS" val="x|smicln|x|smicln|x|smicln|x|smicln|x"/>
</p:tagLst>
</file>

<file path=ppt/tags/tag33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37.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a423ea531ebf4d25909def7500cd6d66"/>
  <p:tag name="SLIDEORDER" val="2"/>
  <p:tag name="SLIDEGUID" val="A5DF01C352854BC8A2CF1DD1744DADF8"/>
  <p:tag name="VALUES" val="Incorrect|smicln|Incorrect|smicln|Correct"/>
  <p:tag name="NUMRESPONSES" val="1"/>
  <p:tag name="CHARTLABELS" val="1"/>
  <p:tag name="CHARTCOLORS" val="2"/>
  <p:tag name="QUESTIONALIAS" val="Sketch the curve."/>
  <p:tag name="ANSWERSALIAS" val="x|smicln|x|smicln|x"/>
  <p:tag name="PICTURESLIDE" val="True"/>
</p:tagLst>
</file>

<file path=ppt/tags/tag338.xml><?xml version="1.0" encoding="utf-8"?>
<p:tagLst xmlns:a="http://schemas.openxmlformats.org/drawingml/2006/main" xmlns:r="http://schemas.openxmlformats.org/officeDocument/2006/relationships" xmlns:p="http://schemas.openxmlformats.org/presentationml/2006/main">
  <p:tag name="TEXTLENGTH" val="7"/>
  <p:tag name="FONTSIZE" val="16"/>
  <p:tag name="BULLETTYPE" val="ppBulletArabicPeriod"/>
  <p:tag name="ANSWERTEXT" val="x&#10;x&#10;x"/>
  <p:tag name="OLDNUMANSWERS" val="3"/>
</p:tagLst>
</file>

<file path=ppt/tags/tag33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5130e8e6da9f4e84a8c9f55ad2fbac70"/>
  <p:tag name="SLIDEORDER" val="2"/>
  <p:tag name="SLIDEGUID" val="9C8B71E5C56C4545874E737A4401A924"/>
  <p:tag name="VALUES" val="Incorrect|smicln|Incorrect|smicln|Correct"/>
  <p:tag name="NUMRESPONSES" val="1"/>
  <p:tag name="CHARTLABELS" val="1"/>
  <p:tag name="CHARTCOLORS" val="2"/>
  <p:tag name="QUESTIONALIAS" val="Sketch the curve."/>
  <p:tag name="ANSWERSALIAS" val="x|smicln|x|smicln|x"/>
  <p:tag name="PICTURESLIDE" val="True"/>
</p:tagLst>
</file>

<file path=ppt/tags/tag34.xml><?xml version="1.0" encoding="utf-8"?>
<p:tagLst xmlns:a="http://schemas.openxmlformats.org/drawingml/2006/main" xmlns:r="http://schemas.openxmlformats.org/officeDocument/2006/relationships" xmlns:p="http://schemas.openxmlformats.org/presentationml/2006/main">
  <p:tag name="TEXTLENGTH" val="47"/>
  <p:tag name="FONTSIZE" val="32"/>
  <p:tag name="BULLETTYPE" val="ppBulletArabicPeriod"/>
  <p:tag name="ANSWERTEXT" val="331 ft &#10;341 ft &#10;171 ft &#10;3,410 ft &#10;3,110 ft "/>
  <p:tag name="OLDNUMANSWERS" val="5"/>
</p:tagLst>
</file>

<file path=ppt/tags/tag340.xml><?xml version="1.0" encoding="utf-8"?>
<p:tagLst xmlns:a="http://schemas.openxmlformats.org/drawingml/2006/main" xmlns:r="http://schemas.openxmlformats.org/officeDocument/2006/relationships" xmlns:p="http://schemas.openxmlformats.org/presentationml/2006/main">
  <p:tag name="TEXTLENGTH" val="7"/>
  <p:tag name="FONTSIZE" val="20"/>
  <p:tag name="BULLETTYPE" val="ppBulletArabicPeriod"/>
  <p:tag name="ANSWERTEXT" val="x&#10;x&#10;x"/>
  <p:tag name="OLDNUMANSWERS" val="3"/>
</p:tagLst>
</file>

<file path=ppt/tags/tag3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e8b82d7fd9f40d28f0dcbc0beceed6b"/>
  <p:tag name="SLIDEORDER" val="2"/>
  <p:tag name="SLIDEGUID" val="D84FDA42E1F048A5B3FF4D8DC0EE051D"/>
  <p:tag name="VALUES" val="Correct|smicln|Incorrect|smicln|Incorrect|smicln|Incorrect|smicln|Incorrect"/>
  <p:tag name="NUMRESPONSES" val="1"/>
  <p:tag name="QUESTIONALIAS" val="How many points of inflection are on the graph of the function?"/>
  <p:tag name="ANSWERSALIAS" val="1|smicln|2|smicln|4|smicln|3|smicln|5"/>
  <p:tag name="CHARTLABELS" val="1"/>
  <p:tag name="CHARTCOLORS" val="2"/>
</p:tagLst>
</file>

<file path=ppt/tags/tag34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1&#10;2&#10;4&#10;3&#10;5"/>
  <p:tag name="OLDNUMANSWERS" val="5"/>
</p:tagLst>
</file>

<file path=ppt/tags/tag343.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083ccaf7c54d4c9e9ed9c4a0b5c9ae0f"/>
  <p:tag name="SLIDEORDER" val="2"/>
  <p:tag name="SLIDEGUID" val="4F8B6BB77BEA47518A2294C567D168C9"/>
  <p:tag name="VALUES" val="Incorrect|smicln|Incorrect|smicln|Correct"/>
  <p:tag name="NUMRESPONSES" val="1"/>
  <p:tag name="CHARTLABELS" val="1"/>
  <p:tag name="CHARTCOLORS" val="2"/>
  <p:tag name="QUESTIONALIAS" val="Sketch the curve."/>
  <p:tag name="ANSWERSALIAS" val="x|smicln|x|smicln|x"/>
  <p:tag name="PICTURESLIDE" val="True"/>
</p:tagLst>
</file>

<file path=ppt/tags/tag344.xml><?xml version="1.0" encoding="utf-8"?>
<p:tagLst xmlns:a="http://schemas.openxmlformats.org/drawingml/2006/main" xmlns:r="http://schemas.openxmlformats.org/officeDocument/2006/relationships" xmlns:p="http://schemas.openxmlformats.org/presentationml/2006/main">
  <p:tag name="TEXTLENGTH" val="7"/>
  <p:tag name="FONTSIZE" val="18"/>
  <p:tag name="BULLETTYPE" val="ppBulletArabicPeriod"/>
  <p:tag name="ANSWERTEXT" val="x&#10;x&#10;x"/>
  <p:tag name="OLDNUMANSWERS" val="3"/>
</p:tagLst>
</file>

<file path=ppt/tags/tag3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d998ecc906346b48cb57dfa046fe912"/>
  <p:tag name="SLIDEORDER" val="2"/>
  <p:tag name="SLIDEGUID" val="BB55F839BA8D4A3787D712769C58973A"/>
  <p:tag name="VALUES" val="Correct|smicln|Incorrect|smicln|Incorrect|smicln|Incorrect|smicln|Incorrect"/>
  <p:tag name="NUMRESPONSES" val="1"/>
  <p:tag name="CHARTLABELS" val="1"/>
  <p:tag name="CHARTCOLORS" val="2"/>
  <p:tag name="QUESTIONALIAS" val="Evaluate the limit."/>
  <p:tag name="ANSWERSALIAS" val="½|smicln|2|smicln|0|smicln|∞|smicln|-2"/>
</p:tagLst>
</file>

<file path=ppt/tags/tag346.xml><?xml version="1.0" encoding="utf-8"?>
<p:tagLst xmlns:a="http://schemas.openxmlformats.org/drawingml/2006/main" xmlns:r="http://schemas.openxmlformats.org/officeDocument/2006/relationships" xmlns:p="http://schemas.openxmlformats.org/presentationml/2006/main">
  <p:tag name="TEXTLENGTH" val="14"/>
  <p:tag name="FONTSIZE" val="32"/>
  <p:tag name="BULLETTYPE" val="ppBulletArabicPeriod"/>
  <p:tag name="ANSWERTEXT" val="½&#10;2&#10;0&#10;∞&#10;-2"/>
  <p:tag name="OLDNUMANSWERS" val="5"/>
</p:tagLst>
</file>

<file path=ppt/tags/tag3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c3e41411fd442c5b6c760a1264c115f"/>
  <p:tag name="SLIDEORDER" val="2"/>
  <p:tag name="SLIDEGUID" val="EAB328A0F3EE4AD3A50F1EB1AE3B7874"/>
  <p:tag name="VALUES" val="Incorrect|smicln|Incorrect|smicln|Correct|smicln|Incorrect|smicln|Incorrect"/>
  <p:tag name="NUMRESPONSES" val="1"/>
  <p:tag name="QUESTIONALIAS" val="Find two positive numbers whose product is 144 and whose sum is a minimum. "/>
  <p:tag name="ANSWERSALIAS" val="4,  36|smicln|2, 72|smicln|12, 12|smicln|3, 48|smicln|6, 24"/>
  <p:tag name="CHARTLABELS" val="1"/>
  <p:tag name="CHARTCOLORS" val="2"/>
</p:tagLst>
</file>

<file path=ppt/tags/tag348.xml><?xml version="1.0" encoding="utf-8"?>
<p:tagLst xmlns:a="http://schemas.openxmlformats.org/drawingml/2006/main" xmlns:r="http://schemas.openxmlformats.org/officeDocument/2006/relationships" xmlns:p="http://schemas.openxmlformats.org/presentationml/2006/main">
  <p:tag name="TEXTLENGTH" val="35"/>
  <p:tag name="FONTSIZE" val="32"/>
  <p:tag name="BULLETTYPE" val="ppBulletArabicPeriod"/>
  <p:tag name="ANSWERTEXT" val="4,  36&#10;2, 72&#10;12, 12&#10;3, 48&#10;6, 24"/>
  <p:tag name="OLDNUMANSWERS" val="5"/>
</p:tagLst>
</file>

<file path=ppt/tags/tag34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a4a47276850c48dc9f88d2de2d298cb7"/>
  <p:tag name="SLIDEORDER" val="2"/>
  <p:tag name="SLIDEGUID" val="5FBAB609AF52408A96D70988864523B9"/>
  <p:tag name="VALUES" val="Incorrect|smicln|Incorrect|smicln|Incorrect|smicln|Incorrect|smicln|Correct|smicln|Incorrect"/>
  <p:tag name="NUMRESPONSES" val="1"/>
  <p:tag name="CHARTLABELS" val="1"/>
  <p:tag name="CHARTCOLORS" val="2"/>
  <p:tag name="QUESTIONALIAS" val="A rectangular storage container with an open top is to have a volume of 10 m . The length of its base is twice the width. Material for the base costs $12 per square meter. Material for the sides costs $5 per square meter. Find the cost of materials for the cheapest such container."/>
  <p:tag name="ANSWERSALIAS" val="$153.92|smicln|$158.10|smicln|$152.90|smicln|$151.60|smicln|$153.90|smicln|$152.40"/>
</p:tagLst>
</file>

<file path=ppt/tags/tag3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5D10245505E34A848F7DE19305BCD0B8"/>
  <p:tag name="VALUES" val="Correct|smicln|Incorrect|smicln|Incorrect|smicln|Incorrect|smicln|Incorrect"/>
  <p:tag name="QUESTIONALIAS" val="If                   , find            .  "/>
  <p:tag name="ANSWERSALIAS" val="x|smicln|x|smicln|x|smicln|x|smicln|x"/>
</p:tagLst>
</file>

<file path=ppt/tags/tag350.xml><?xml version="1.0" encoding="utf-8"?>
<p:tagLst xmlns:a="http://schemas.openxmlformats.org/drawingml/2006/main" xmlns:r="http://schemas.openxmlformats.org/officeDocument/2006/relationships" xmlns:p="http://schemas.openxmlformats.org/presentationml/2006/main">
  <p:tag name="TEXTLENGTH" val="52"/>
  <p:tag name="FONTSIZE" val="32"/>
  <p:tag name="BULLETTYPE" val="ppBulletArabicPeriod"/>
  <p:tag name="ANSWERTEXT" val="$153.92&#10;$158.10&#10;$152.90&#10;$151.60&#10;$153.90&#10;$152.40"/>
  <p:tag name="OLDNUMANSWERS" val="6"/>
</p:tagLst>
</file>

<file path=ppt/tags/tag351.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594d596adc434b57b1b4590401473ba5"/>
  <p:tag name="SLIDEORDER" val="2"/>
  <p:tag name="SLIDEGUID" val="EB1624A2860D4DAD9CFA67E7E232213E"/>
  <p:tag name="VALUES" val="Incorrect|smicln|Incorrect|smicln|Incorrect|smicln|Correct|smicln|Incorrect|smicln|Incorrect"/>
  <p:tag name="NUMRESPONSES" val="1"/>
  <p:tag name="QUESTIONALIAS" val="Find the dimensions of the rectangle of largest area that can be inscribed in an equilateral tria..."/>
  <p:tag name="ANSWERSALIAS" val="9.5 cm , 3...|smicln|7.5 cm , 2...|smicln|4.5 cm , 4 cm|smicln|4.5 cm , 3...|smicln|4 cm , 3.9...|smicln|5.5 cm , 4..."/>
  <p:tag name="CHARTLABELS" val="1"/>
  <p:tag name="CHARTCOLORS" val="2"/>
</p:tagLst>
</file>

<file path=ppt/tags/tag352.xml><?xml version="1.0" encoding="utf-8"?>
<p:tagLst xmlns:a="http://schemas.openxmlformats.org/drawingml/2006/main" xmlns:r="http://schemas.openxmlformats.org/officeDocument/2006/relationships" xmlns:p="http://schemas.openxmlformats.org/presentationml/2006/main">
  <p:tag name="TEXTLENGTH" val="97"/>
  <p:tag name="FONTSIZE" val="32"/>
  <p:tag name="BULLETTYPE" val="ppBulletArabicPeriod"/>
  <p:tag name="ANSWERTEXT" val="9.5 cm , 3.9 cm&#10;7.5 cm , 2.9 cm&#10;4.5 cm , 4 cm&#10;4.5 cm , 3.9 cm&#10;4 cm , 3.91 cm&#10;5.5 cm , 4.4 cm"/>
  <p:tag name="OLDNUMANSWERS" val="6"/>
</p:tagLst>
</file>

<file path=ppt/tags/tag3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368d524219f4b87acca5f203a9b7614"/>
  <p:tag name="SLIDEORDER" val="2"/>
  <p:tag name="SLIDEGUID" val="1718D8AA850846BF8CC653C7DC2E9376"/>
  <p:tag name="VALUES" val="Correct|smicln|Incorrect|smicln|Incorrect|smicln|Incorrect|smicln|Incorrect"/>
  <p:tag name="NUMRESPONSES" val="1"/>
  <p:tag name="QUESTIONALIAS" val="What is the function of the graph?"/>
  <p:tag name="ANSWERSALIAS" val="x|smicln|x|smicln|x|smicln|x|smicln|x"/>
  <p:tag name="CHARTLABELS" val="1"/>
  <p:tag name="CHARTCOLORS" val="2"/>
</p:tagLst>
</file>

<file path=ppt/tags/tag35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d890b54232a42b3a8991977c2f9d22a"/>
  <p:tag name="VALUES" val="Incorrect|smicln|Correct|smicln|Incorrect|smicln|Incorrect|smicln|Incorrect"/>
  <p:tag name="NUMRESPONSES" val="1"/>
  <p:tag name="CHARTLABELS" val="1"/>
  <p:tag name="CHARTCOLORS" val="2"/>
  <p:tag name="QUESTIONALIAS" val="A woman at a point A on the shore of a circular lake with radius 2 mi wants to arrive at the point C diametrically opposite on the other side of the lake in the shortest possible time. She can walk at the rate of 6 mi/h and row a boat at 2 mi/h. How should she proceed? (Find θ)."/>
  <p:tag name="ANSWERSALIAS" val="0.55 radians|smicln|She should walk around the lake from point A to point C.|smicln|She should row from point A to point C radians.|smicln|0.34 radians|smicln|0.98 radians"/>
  <p:tag name="SLIDEORDER" val="3"/>
  <p:tag name="SLIDEGUID" val="134CB6A15EE24195923878D38F7DD083"/>
</p:tagLst>
</file>

<file path=ppt/tags/tag356.xml><?xml version="1.0" encoding="utf-8"?>
<p:tagLst xmlns:a="http://schemas.openxmlformats.org/drawingml/2006/main" xmlns:r="http://schemas.openxmlformats.org/officeDocument/2006/relationships" xmlns:p="http://schemas.openxmlformats.org/presentationml/2006/main">
  <p:tag name="OLDNUMANSWERS" val="5"/>
  <p:tag name="TEXTLENGTH" val="147"/>
  <p:tag name="FONTSIZE" val="22"/>
  <p:tag name="BULLETTYPE" val="ppBulletArabicPeriod"/>
  <p:tag name="ANSWERTEXT" val="0.55 radians&#10;She should walk around the lake from point A to point C.&#10;She should row from point A to point C radians.&#10;0.34 radians&#10;0.98 radians"/>
</p:tagLst>
</file>

<file path=ppt/tags/tag3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ba2c617d04a4fb5985fb4e7ddc37541"/>
  <p:tag name="SLIDEORDER" val="2"/>
  <p:tag name="SLIDEGUID" val="034CCB1A3E5549CBA39A18D4EA26F2DA"/>
  <p:tag name="VALUES" val="Incorrect|smicln|Correct|smicln|Incorrect|smicln|Incorrect|smicln|Incorrect"/>
  <p:tag name="NUMRESPONSES" val="1"/>
  <p:tag name="QUESTIONALIAS" val="Find the most general antiderivative of the function."/>
  <p:tag name="ANSWERSALIAS" val="x|smicln|x|smicln|x|smicln|x|smicln|x"/>
  <p:tag name="CHARTLABELS" val="1"/>
  <p:tag name="CHARTCOLORS" val="2"/>
</p:tagLst>
</file>

<file path=ppt/tags/tag35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c0cf8adfa784175bd617691de75639b"/>
  <p:tag name="SLIDEORDER" val="2"/>
  <p:tag name="SLIDEGUID" val="4E9B3B291346409E8CC4588ACB452270"/>
  <p:tag name="VALUES" val="Incorrect|smicln|Incorrect|smicln|Incorrect|smicln|Correct|smicln|Incorrect"/>
  <p:tag name="NUMRESPONSES" val="1"/>
  <p:tag name="QUESTIONALIAS" val="Given that the graph of passes through the point (4, 69) and that the slope of its tangent line a..."/>
  <p:tag name="ANSWERSALIAS" val="1|smicln|12|smicln|11|smicln|6|smicln|0"/>
  <p:tag name="CHARTLABELS" val="1"/>
  <p:tag name="CHARTCOLORS" val="2"/>
</p:tagLst>
</file>

<file path=ppt/tags/tag3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60.xml><?xml version="1.0" encoding="utf-8"?>
<p:tagLst xmlns:a="http://schemas.openxmlformats.org/drawingml/2006/main" xmlns:r="http://schemas.openxmlformats.org/officeDocument/2006/relationships" xmlns:p="http://schemas.openxmlformats.org/presentationml/2006/main">
  <p:tag name="TEXTLENGTH" val="15"/>
  <p:tag name="FONTSIZE" val="32"/>
  <p:tag name="BULLETTYPE" val="ppBulletArabicPeriod"/>
  <p:tag name="ANSWERTEXT" val="1&#10;12&#10;11&#10;6&#10;0"/>
  <p:tag name="OLDNUMANSWERS" val="5"/>
</p:tagLst>
</file>

<file path=ppt/tags/tag3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2f48c74b0f3443d8850ed94f133d61b"/>
  <p:tag name="SLIDEORDER" val="2"/>
  <p:tag name="SLIDEGUID" val="2C55B605981847929806061F40BB283D"/>
  <p:tag name="VALUES" val="Incorrect|smicln|Incorrect|smicln|Correct|smicln|Incorrect|smicln|Incorrect"/>
  <p:tag name="NUMRESPONSES" val="1"/>
  <p:tag name="CHARTLABELS" val="1"/>
  <p:tag name="CHARTCOLORS" val="2"/>
  <p:tag name="QUESTIONALIAS" val="Find the critical numbers of"/>
  <p:tag name="ANSWERSALIAS" val="x|smicln|x|smicln|x|smicln|x|smicln|x"/>
  <p:tag name="PICTURESLIDE" val="True"/>
</p:tagLst>
</file>

<file path=ppt/tags/tag362.xml><?xml version="1.0" encoding="utf-8"?>
<p:tagLst xmlns:a="http://schemas.openxmlformats.org/drawingml/2006/main" xmlns:r="http://schemas.openxmlformats.org/officeDocument/2006/relationships" xmlns:p="http://schemas.openxmlformats.org/presentationml/2006/main">
  <p:tag name="TEXTLENGTH" val="13"/>
  <p:tag name="FONTSIZE" val="16"/>
  <p:tag name="BULLETTYPE" val="ppBulletArabicPeriod"/>
  <p:tag name="ANSWERTEXT" val="x&#10;x&#10;x&#10;x&#10;x"/>
  <p:tag name="OLDNUMANSWERS" val="5"/>
</p:tagLst>
</file>

<file path=ppt/tags/tag3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8d4c738986b413294e7e60b21e2bf7c"/>
  <p:tag name="SLIDEORDER" val="2"/>
  <p:tag name="SLIDEGUID" val="A93BCEEFFB8F4E49BB7AF8E120F99259"/>
  <p:tag name="VALUES" val="Incorrect|smicln|Correct|smicln|Incorrect|smicln|Incorrect|smicln|Incorrect"/>
  <p:tag name="NUMRESPONSES" val="1"/>
  <p:tag name="QUESTIONALIAS" val="Find the absolute maximum value of  on the interval [- 6, 6]."/>
  <p:tag name="ANSWERSALIAS" val="5|smicln|6|smicln|7|smicln|0|smicln|1"/>
  <p:tag name="CHARTLABELS" val="1"/>
  <p:tag name="CHARTCOLORS" val="2"/>
</p:tagLst>
</file>

<file path=ppt/tags/tag36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5&#10;6&#10;7&#10;0&#10;1"/>
  <p:tag name="OLDNUMANSWERS" val="5"/>
</p:tagLst>
</file>

<file path=ppt/tags/tag3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d136bc722b74061ac4dab67e34b4901"/>
  <p:tag name="SLIDEORDER" val="2"/>
  <p:tag name="SLIDEGUID" val="D86ED29B1E5844E88D0B9085E7889134"/>
  <p:tag name="VALUES" val="Incorrect|smicln|Incorrect|smicln|Incorrect|smicln|Correct|smicln|Incorrect"/>
  <p:tag name="NUMRESPONSES" val="1"/>
  <p:tag name="QUESTIONALIAS" val="How many real roots does the equation  have in the interval [- 1, 1]? "/>
  <p:tag name="ANSWERSALIAS" val="at most tw...|smicln|no real roots|smicln|at most th...|smicln|at most on...|smicln|at most fi..."/>
  <p:tag name="CHARTLABELS" val="1"/>
  <p:tag name="CHARTCOLORS" val="2"/>
</p:tagLst>
</file>

<file path=ppt/tags/tag366.xml><?xml version="1.0" encoding="utf-8"?>
<p:tagLst xmlns:a="http://schemas.openxmlformats.org/drawingml/2006/main" xmlns:r="http://schemas.openxmlformats.org/officeDocument/2006/relationships" xmlns:p="http://schemas.openxmlformats.org/presentationml/2006/main">
  <p:tag name="TEXTLENGTH" val="111"/>
  <p:tag name="FONTSIZE" val="26"/>
  <p:tag name="BULLETTYPE" val="ppBulletArabicPeriod"/>
  <p:tag name="ANSWERTEXT" val="at most two real roots&#10;no real roots&#10;at most three real roots&#10;at most one real root&#10;at most five real roots"/>
  <p:tag name="OLDNUMANSWERS" val="5"/>
</p:tagLst>
</file>

<file path=ppt/tags/tag3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fcda7ce3cb84fa3bcffbc805d1f8db3"/>
  <p:tag name="SLIDEORDER" val="2"/>
  <p:tag name="SLIDEGUID" val="35F72C3A9AF6408E8652CCF030F209C1"/>
  <p:tag name="VALUES" val="Incorrect|smicln|Correct|smicln|Incorrect|smicln|Incorrect|smicln|Incorrect"/>
  <p:tag name="NUMRESPONSES" val="1"/>
  <p:tag name="QUESTIONALIAS" val="Estimate the absolute maximum value of the function   to two decimal places on the interval [0, 2..."/>
  <p:tag name="ANSWERSALIAS" val="0.87|smicln|1.3|smicln|1.95|smicln|1.5|smicln|-0.87"/>
  <p:tag name="CHARTLABELS" val="1"/>
  <p:tag name="CHARTCOLORS" val="2"/>
</p:tagLst>
</file>

<file path=ppt/tags/tag368.xml><?xml version="1.0" encoding="utf-8"?>
<p:tagLst xmlns:a="http://schemas.openxmlformats.org/drawingml/2006/main" xmlns:r="http://schemas.openxmlformats.org/officeDocument/2006/relationships" xmlns:p="http://schemas.openxmlformats.org/presentationml/2006/main">
  <p:tag name="TEXTLENGTH" val="27"/>
  <p:tag name="FONTSIZE" val="28"/>
  <p:tag name="BULLETTYPE" val="ppBulletArabicPeriod"/>
  <p:tag name="ANSWERTEXT" val="0.87&#10;1.3&#10;1.95&#10;1.5&#10;-0.87"/>
  <p:tag name="OLDNUMANSWERS" val="5"/>
</p:tagLst>
</file>

<file path=ppt/tags/tag36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f1497add16a44016bb3f916e60735db1"/>
  <p:tag name="SLIDEORDER" val="2"/>
  <p:tag name="SLIDEGUID" val="200658975B614E1889F04705E060C6E2"/>
  <p:tag name="VALUES" val="Correct|smicln|Incorrect|smicln|Incorrect|smicln|Incorrect|smicln|Incorrect|smicln|Incorrect"/>
  <p:tag name="NUMRESPONSES" val="1"/>
  <p:tag name="QUESTIONALIAS" val=" Find any absolute or local maximum and minimum values of  if"/>
  <p:tag name="ANSWERSALIAS" val="-4 is an a...|smicln|6 is an ab...|smicln|6 is an ab...|smicln|6 is a loc...|smicln|-4 is a lo...|smicln|-4 is an a..."/>
  <p:tag name="CHARTLABELS" val="1"/>
  <p:tag name="CHARTCOLORS" val="2"/>
</p:tagLst>
</file>

<file path=ppt/tags/tag37.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4CC7CB86E34244B1B631C5D115FBF546"/>
  <p:tag name="VALUES" val="Incorrect|smicln|Correct|smicln|Incorrect|smicln|Incorrect|smicln|Incorrect"/>
  <p:tag name="QUESTIONALIAS" val="If a bacteria population starts with 100 bacteria and doubles every three hours, then the number of bacteria after t hours is.  When will the population reach 50,000?  "/>
  <p:tag name="ANSWERSALIAS" val="100 hours|smicln|26.9 hours|smicln|20.9 hours|smicln|10.9 hours|smicln|22.5 hours"/>
</p:tagLst>
</file>

<file path=ppt/tags/tag370.xml><?xml version="1.0" encoding="utf-8"?>
<p:tagLst xmlns:a="http://schemas.openxmlformats.org/drawingml/2006/main" xmlns:r="http://schemas.openxmlformats.org/officeDocument/2006/relationships" xmlns:p="http://schemas.openxmlformats.org/presentationml/2006/main">
  <p:tag name="TEXTLENGTH" val="149"/>
  <p:tag name="FONTSIZE" val="26"/>
  <p:tag name="BULLETTYPE" val="ppBulletArabicPeriod"/>
  <p:tag name="ANSWERTEXT" val="-4 is an absolute maximum&#10;6 is an absolute minimum&#10;6 is an absolute maximum&#10;6 is a local minimum&#10;-4 is a local maximum&#10;-4 is an absolute minimum"/>
  <p:tag name="OLDNUMANSWERS" val="6"/>
</p:tagLst>
</file>

<file path=ppt/tags/tag3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e8e336d6b654eb1a9a34720c2a953a4"/>
  <p:tag name="SLIDEORDER" val="2"/>
  <p:tag name="SLIDEGUID" val="64F55B4291F34EFBB2A5189F8156971B"/>
  <p:tag name="VALUES" val="Incorrect|smicln|Incorrect|smicln|Incorrect|smicln|Correct|smicln|Incorrect"/>
  <p:tag name="NUMRESPONSES" val="1"/>
  <p:tag name="QUESTIONALIAS" val="Evaluate , and tell whether its antiderivative F is increasing or decreasing at the point   radia..."/>
  <p:tag name="ANSWERSALIAS" val="0.757, dec...|smicln|0.757, inc...|smicln|-0.288, in...|smicln|-0.288, de...|smicln|0.277, dec..."/>
  <p:tag name="CHARTLABELS" val="1"/>
  <p:tag name="CHARTCOLORS" val="2"/>
</p:tagLst>
</file>

<file path=ppt/tags/tag372.xml><?xml version="1.0" encoding="utf-8"?>
<p:tagLst xmlns:a="http://schemas.openxmlformats.org/drawingml/2006/main" xmlns:r="http://schemas.openxmlformats.org/officeDocument/2006/relationships" xmlns:p="http://schemas.openxmlformats.org/presentationml/2006/main">
  <p:tag name="TEXTLENGTH" val="95"/>
  <p:tag name="FONTSIZE" val="28"/>
  <p:tag name="BULLETTYPE" val="ppBulletArabicPeriod"/>
  <p:tag name="ANSWERTEXT" val="0.757, decreasing&#10;0.757, increasing&#10;-0.288, increasing&#10;-0.288, decreasing&#10;0.277, decreasing"/>
  <p:tag name="OLDNUMANSWERS" val="5"/>
</p:tagLst>
</file>

<file path=ppt/tags/tag3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eff118f51484b52a8a89204c61a5aca"/>
  <p:tag name="SLIDEORDER" val="2"/>
  <p:tag name="SLIDEGUID" val="9C3C57E9EFC1471E81F3181AEDC5B7F1"/>
  <p:tag name="VALUES" val="Incorrect|smicln|Correct|smicln|Incorrect|smicln|Incorrect|smicln|Incorrect"/>
  <p:tag name="NUMRESPONSES" val="1"/>
  <p:tag name="QUESTIONALIAS" val="Find the critical numbers of the function."/>
  <p:tag name="ANSWERSALIAS" val="5, 0|smicln|-2|smicln|20|smicln|0|smicln|-1"/>
  <p:tag name="CHARTLABELS" val="1"/>
  <p:tag name="CHARTCOLORS" val="2"/>
</p:tagLst>
</file>

<file path=ppt/tags/tag374.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5, 0&#10;-2&#10;20&#10;0&#10;-1"/>
  <p:tag name="OLDNUMANSWERS" val="5"/>
</p:tagLst>
</file>

<file path=ppt/tags/tag3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e6682aadb3f4959880659d9c3ed856d"/>
  <p:tag name="SLIDEORDER" val="2"/>
  <p:tag name="SLIDEGUID" val="6556EEAAB2624309AC9202092264AB1B"/>
  <p:tag name="VALUES" val="Incorrect|smicln|Correct|smicln|Incorrect|smicln|Incorrect|smicln|Incorrect"/>
  <p:tag name="NUMRESPONSES" val="1"/>
  <p:tag name="QUESTIONALIAS" val="How many points of inflection are on the graph of the function?"/>
  <p:tag name="ANSWERSALIAS" val="3|smicln|1|smicln|4|smicln|2|smicln|5"/>
  <p:tag name="CHARTLABELS" val="1"/>
  <p:tag name="CHARTCOLORS" val="2"/>
</p:tagLst>
</file>

<file path=ppt/tags/tag37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3&#10;1&#10;4&#10;2&#10;5"/>
  <p:tag name="OLDNUMANSWERS" val="5"/>
</p:tagLst>
</file>

<file path=ppt/tags/tag3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2bfdceaf50c4aeeaed5e2c54b578da2"/>
  <p:tag name="SLIDEORDER" val="2"/>
  <p:tag name="SLIDEGUID" val="74B4F16895624B3B886597E215413311"/>
  <p:tag name="VALUES" val="Incorrect|smicln|Incorrect|smicln|Incorrect|smicln|Correct|smicln|Incorrect"/>
  <p:tag name="NUMRESPONSES" val="1"/>
  <p:tag name="CHARTLABELS" val="1"/>
  <p:tag name="CHARTCOLORS" val="2"/>
  <p:tag name="QUESTIONALIAS" val="Discuss the asymptotic behavior of               Find the asymptote of f. "/>
  <p:tag name="ANSWERSALIAS" val=" y = x3|smicln| y = x2|smicln| y = 1|smicln| y = x|smicln| y = x7"/>
</p:tagLst>
</file>

<file path=ppt/tags/tag378.xml><?xml version="1.0" encoding="utf-8"?>
<p:tagLst xmlns:a="http://schemas.openxmlformats.org/drawingml/2006/main" xmlns:r="http://schemas.openxmlformats.org/officeDocument/2006/relationships" xmlns:p="http://schemas.openxmlformats.org/presentationml/2006/main">
  <p:tag name="TEXTLENGTH" val="41"/>
  <p:tag name="FONTSIZE" val="32"/>
  <p:tag name="BULLETTYPE" val="ppBulletArabicPeriod"/>
  <p:tag name="ANSWERTEXT" val=" y = x3&#10; y = x2&#10; y = 1&#10; y = x&#10; y = x7"/>
  <p:tag name="OLDNUMANSWERS" val="5"/>
</p:tagLst>
</file>

<file path=ppt/tags/tag3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f5475b3a4024ec09103f00ff0d5273b"/>
  <p:tag name="SLIDEORDER" val="2"/>
  <p:tag name="SLIDEGUID" val="E6972FE337D64FD991BAECFF8B3EE543"/>
  <p:tag name="VALUES" val="Correct|smicln|Incorrect|smicln|Incorrect|smicln|Incorrect|smicln|Incorrect"/>
  <p:tag name="NUMRESPONSES" val="1"/>
  <p:tag name="QUESTIONALIAS" val="Find the maximum or minimum point(s) of the function."/>
  <p:tag name="ANSWERSALIAS" val="(0, 1)|smicln|(-8.6, 6)|smicln|(-8, 2)|smicln|(8, 0)|smicln|(16, 1)"/>
  <p:tag name="CHARTLABELS" val="1"/>
  <p:tag name="CHARTCOLORS" val="2"/>
</p:tagLst>
</file>

<file path=ppt/tags/tag38.xml><?xml version="1.0" encoding="utf-8"?>
<p:tagLst xmlns:a="http://schemas.openxmlformats.org/drawingml/2006/main" xmlns:r="http://schemas.openxmlformats.org/officeDocument/2006/relationships" xmlns:p="http://schemas.openxmlformats.org/presentationml/2006/main">
  <p:tag name="TEXTLENGTH" val="57"/>
  <p:tag name="FONTSIZE" val="32"/>
  <p:tag name="BULLETTYPE" val="ppBulletArabicPeriod"/>
  <p:tag name="ANSWERTEXT" val="100 hours&#10;26.9 hours&#10;20.9 hours&#10;10.9 hours&#10;22.5 hours"/>
  <p:tag name="OLDNUMANSWERS" val="5"/>
</p:tagLst>
</file>

<file path=ppt/tags/tag380.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0, 1)&#10;(-8.6, 6)&#10;(-8, 2)&#10;(8, 0)&#10;(16, 1)"/>
  <p:tag name="OLDNUMANSWERS" val="5"/>
</p:tagLst>
</file>

<file path=ppt/tags/tag3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db1709eb3b34f82ad1350de488ff19f"/>
  <p:tag name="SLIDEORDER" val="2"/>
  <p:tag name="SLIDEGUID" val="512F108A242444F89296A6D0252C4BEC"/>
  <p:tag name="VALUES" val="Incorrect|smicln|Incorrect|smicln|Incorrect|smicln|Correct|smicln|Incorrect"/>
  <p:tag name="NUMRESPONSES" val="1"/>
  <p:tag name="QUESTIONALIAS" val="Let and be polynomials.  Find  if the degree of   is 5 and the degree of   is 9. "/>
  <p:tag name="ANSWERSALIAS" val="-4|smicln|9|smicln|4|smicln|0|smicln|5"/>
  <p:tag name="CHARTLABELS" val="1"/>
  <p:tag name="CHARTCOLORS" val="2"/>
</p:tagLst>
</file>

<file path=ppt/tags/tag382.xml><?xml version="1.0" encoding="utf-8"?>
<p:tagLst xmlns:a="http://schemas.openxmlformats.org/drawingml/2006/main" xmlns:r="http://schemas.openxmlformats.org/officeDocument/2006/relationships" xmlns:p="http://schemas.openxmlformats.org/presentationml/2006/main">
  <p:tag name="TEXTLENGTH" val="14"/>
  <p:tag name="FONTSIZE" val="32"/>
  <p:tag name="BULLETTYPE" val="ppBulletArabicPeriod"/>
  <p:tag name="ANSWERTEXT" val="-4&#10;9&#10;4&#10;0&#10;5"/>
  <p:tag name="OLDNUMANSWERS" val="5"/>
</p:tagLst>
</file>

<file path=ppt/tags/tag383.xml><?xml version="1.0" encoding="utf-8"?>
<p:tagLst xmlns:a="http://schemas.openxmlformats.org/drawingml/2006/main" xmlns:r="http://schemas.openxmlformats.org/officeDocument/2006/relationships" xmlns:p="http://schemas.openxmlformats.org/presentationml/2006/main">
  <p:tag name="SLIDEGUID" val="967E837E5F9B414A8D15E5B984689AEF"/>
  <p:tag name="SLIDEID" val="967E837E5F9B414A8D15E5B984689AEF"/>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
  <p:tag name="QUESTIONALIAS" val="Sketch the curve."/>
  <p:tag name="ANSWERSALIAS" val="Choice One|smicln|Choice Two|smicln|Choice Three"/>
  <p:tag name="PICTURESLIDE" val="True"/>
</p:tagLst>
</file>

<file path=ppt/tags/tag384.xml><?xml version="1.0" encoding="utf-8"?>
<p:tagLst xmlns:a="http://schemas.openxmlformats.org/drawingml/2006/main" xmlns:r="http://schemas.openxmlformats.org/officeDocument/2006/relationships" xmlns:p="http://schemas.openxmlformats.org/presentationml/2006/main">
  <p:tag name="TEXTLENGTH" val="36"/>
  <p:tag name="FONTSIZE" val="18"/>
  <p:tag name="BULLETTYPE" val="ppBulletArabicPeriod"/>
  <p:tag name="ANSWERTEXT" val="Choice One&#10;Choice Two&#10;Choice Three"/>
  <p:tag name="OLDNUMANSWERS" val="3"/>
</p:tagLst>
</file>

<file path=ppt/tags/tag3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4ffa287c4a549c3a65e494ab21b6b72"/>
  <p:tag name="SLIDEORDER" val="2"/>
  <p:tag name="SLIDEGUID" val="C509180F75F14EFA97CFDC9BA6F15034"/>
  <p:tag name="VALUES" val="Incorrect|smicln|Correct|smicln|Incorrect|smicln|Incorrect|smicln|Incorrect"/>
  <p:tag name="NUMRESPONSES" val="1"/>
  <p:tag name="QUESTIONALIAS" val="For what values of c does the curve have maximum and minimum points? "/>
  <p:tag name="ANSWERSALIAS" val="x|smicln|x|smicln|x|smicln|x|smicln|x"/>
  <p:tag name="CHARTLABELS" val="1"/>
  <p:tag name="CHARTCOLORS" val="2"/>
</p:tagLst>
</file>

<file path=ppt/tags/tag38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87.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be25c2993c4345ef96c17d117d1e827e"/>
  <p:tag name="SLIDEORDER" val="2"/>
  <p:tag name="SLIDEGUID" val="209D59737BAD4E0293D0A4AC9755736E"/>
  <p:tag name="VALUES" val="Incorrect|smicln|Correct|smicln|Incorrect"/>
  <p:tag name="NUMRESPONSES" val="1"/>
  <p:tag name="CHARTLABELS" val="1"/>
  <p:tag name="CHARTCOLORS" val="2"/>
  <p:tag name="QUESTIONALIAS" val="Let  , Show that  .  This shows that the graph of approaches the graph of  , and we say that the curve y = f (x) is asymptotic to the parabola  . Use this fact to help sketch the graph of ."/>
  <p:tag name="ANSWERSALIAS" val="x|smicln|x|smicln|x"/>
  <p:tag name="PICTURESLIDE" val="True"/>
</p:tagLst>
</file>

<file path=ppt/tags/tag388.xml><?xml version="1.0" encoding="utf-8"?>
<p:tagLst xmlns:a="http://schemas.openxmlformats.org/drawingml/2006/main" xmlns:r="http://schemas.openxmlformats.org/officeDocument/2006/relationships" xmlns:p="http://schemas.openxmlformats.org/presentationml/2006/main">
  <p:tag name="TEXTLENGTH" val="7"/>
  <p:tag name="FONTSIZE" val="18"/>
  <p:tag name="BULLETTYPE" val="ppBulletArabicPeriod"/>
  <p:tag name="ANSWERTEXT" val="x&#10;x&#10;x"/>
  <p:tag name="OLDNUMANSWERS" val="3"/>
</p:tagLst>
</file>

<file path=ppt/tags/tag3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05a4b49892c4ab6a69d1f9dc1af0676"/>
  <p:tag name="SLIDEORDER" val="2"/>
  <p:tag name="SLIDEGUID" val="FD9F18F91E4F4BF098F6EE7B14D1759C"/>
  <p:tag name="VALUES" val="Incorrect|smicln|Incorrect|smicln|Correct|smicln|Incorrect|smicln|Incorrect"/>
  <p:tag name="NUMRESPONSES" val="1"/>
  <p:tag name="QUESTIONALIAS" val=" A piece of wire 10 m long is cut into two pieces. One piece is bent into a square and the other ..."/>
  <p:tag name="ANSWERSALIAS" val="5.35 m|smicln|4.4 m|smicln|4.35 m|smicln|0 m|smicln|3.25 m"/>
  <p:tag name="CHARTLABELS" val="1"/>
  <p:tag name="CHARTCOLORS" val="2"/>
</p:tagLst>
</file>

<file path=ppt/tags/tag3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761FD38D89124CC78CA5732D5974CAFA"/>
  <p:tag name="VALUES" val="Incorrect|smicln|Incorrect|smicln|Incorrect|smicln|Correct|smicln|Incorrect"/>
  <p:tag name="QUESTIONALIAS" val="Find the inverse function of  "/>
  <p:tag name="ANSWERSALIAS" val="x|smicln|x|smicln|x|smicln|x|smicln|x"/>
</p:tagLst>
</file>

<file path=ppt/tags/tag390.xml><?xml version="1.0" encoding="utf-8"?>
<p:tagLst xmlns:a="http://schemas.openxmlformats.org/drawingml/2006/main" xmlns:r="http://schemas.openxmlformats.org/officeDocument/2006/relationships" xmlns:p="http://schemas.openxmlformats.org/presentationml/2006/main">
  <p:tag name="TEXTLENGTH" val="34"/>
  <p:tag name="FONTSIZE" val="32"/>
  <p:tag name="BULLETTYPE" val="ppBulletArabicPeriod"/>
  <p:tag name="ANSWERTEXT" val="5.35 m&#10;4.4 m&#10;4.35 m&#10;0 m&#10;3.25 m"/>
  <p:tag name="OLDNUMANSWERS" val="5"/>
</p:tagLst>
</file>

<file path=ppt/tags/tag3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08bccc669634c11aa87da83d67544ae"/>
  <p:tag name="SLIDEORDER" val="2"/>
  <p:tag name="SLIDEGUID" val="73FD459403FB48D987EAE60A5BD88881"/>
  <p:tag name="VALUES" val="Incorrect|smicln|Incorrect|smicln|Correct|smicln|Incorrect|smicln|Incorrect"/>
  <p:tag name="NUMRESPONSES" val="1"/>
  <p:tag name="CHARTLABELS" val="1"/>
  <p:tag name="CHARTCOLORS" val="2"/>
  <p:tag name="QUESTIONALIAS" val="Find the point on the line y = 4x +8 that is closest to the origin. "/>
  <p:tag name="ANSWERSALIAS" val="x|smicln|x|smicln|x|smicln|x|smicln|x"/>
  <p:tag name="PICTURESLIDE" val="True"/>
</p:tagLst>
</file>

<file path=ppt/tags/tag39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3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97f87e9c35b4a3298235cbd708c3a11"/>
  <p:tag name="SLIDEORDER" val="2"/>
  <p:tag name="SLIDEGUID" val="243104E9C48D46CE9B4F5C8194F81A2D"/>
  <p:tag name="VALUES" val="Correct|smicln|Incorrect|smicln|Incorrect|smicln|Incorrect|smicln|Incorrect"/>
  <p:tag name="NUMRESPONSES" val="1"/>
  <p:tag name="QUESTIONALIAS" val="A rectangular beam will be cut from a cylindrical log of radius 10 inches. Suppose that the stren..."/>
  <p:tag name="ANSWERSALIAS" val="x|smicln|x|smicln|x|smicln|x|smicln|x"/>
  <p:tag name="CHARTLABELS" val="1"/>
  <p:tag name="CHARTCOLORS" val="2"/>
</p:tagLst>
</file>

<file path=ppt/tags/tag394.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3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9cbd79b314842a5a62f708ea6eddf01"/>
  <p:tag name="SLIDEORDER" val="2"/>
  <p:tag name="SLIDEGUID" val="B3F929C8764649E69621EB62364BF7BE"/>
  <p:tag name="VALUES" val="Incorrect|smicln|Correct|smicln|Incorrect|smicln|Incorrect|smicln|Incorrect"/>
  <p:tag name="NUMRESPONSES" val="1"/>
  <p:tag name="QUESTIONALIAS" val="Find  f ."/>
  <p:tag name="ANSWERSALIAS" val="x|smicln|x|smicln|x|smicln|x|smicln|x"/>
  <p:tag name="CHARTLABELS" val="1"/>
  <p:tag name="CHARTCOLORS" val="2"/>
</p:tagLst>
</file>

<file path=ppt/tags/tag39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3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f1f11eae22d4c80ba12da4d849d213d"/>
  <p:tag name="SLIDEORDER" val="2"/>
  <p:tag name="SLIDEGUID" val="DBD2F313D9B5476F8BCFB747C7F7E7D3"/>
  <p:tag name="VALUES" val="Correct|smicln|Incorrect|smicln|Incorrect|smicln|Incorrect|smicln|Incorrect"/>
  <p:tag name="NUMRESPONSES" val="1"/>
  <p:tag name="CHARTLABELS" val="1"/>
  <p:tag name="CHARTCOLORS" val="2"/>
  <p:tag name="QUESTIONALIAS" val="A right circular cylinder is inscribed in a sphere of radius r = 4 cm. Find the largest possible surface area of such a cylinder. Round the result to the nearest hundredth."/>
  <p:tag name="ANSWERSALIAS" val="162.66 cm² |smicln|163.16 cm² |smicln|162.68 cm² |smicln|161.55 cm² |smicln|168.55 cm² "/>
</p:tagLst>
</file>

<file path=ppt/tags/tag398.xml><?xml version="1.0" encoding="utf-8"?>
<p:tagLst xmlns:a="http://schemas.openxmlformats.org/drawingml/2006/main" xmlns:r="http://schemas.openxmlformats.org/officeDocument/2006/relationships" xmlns:p="http://schemas.openxmlformats.org/presentationml/2006/main">
  <p:tag name="TEXTLENGTH" val="63"/>
  <p:tag name="FONTSIZE" val="32"/>
  <p:tag name="BULLETTYPE" val="ppBulletArabicPeriod"/>
  <p:tag name="ANSWERTEXT" val="162.66 cm² &#10;163.16 cm² &#10;162.68 cm² &#10;161.55 cm² &#10;168.55 cm² "/>
  <p:tag name="OLDNUMANSWERS" val="5"/>
</p:tagLst>
</file>

<file path=ppt/tags/tag3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2b3fae958ba4c11a8a7dec335b7ed17"/>
  <p:tag name="SLIDEORDER" val="2"/>
  <p:tag name="SLIDEGUID" val="9D09819D766E4498988C855B14A17805"/>
  <p:tag name="VALUES" val="Correct|smicln|Incorrect|smicln|Incorrect|smicln|Incorrect|smicln|Incorrect"/>
  <p:tag name="NUMRESPONSES" val="1"/>
  <p:tag name="CHARTLABELS" val="1"/>
  <p:tag name="CHARTCOLORS" val="2"/>
  <p:tag name="QUESTIONALIAS" val="Find the smallest possible area of an isosceles triangle that is circumscribed about a circle of radius r."/>
  <p:tag name="ANSWERSALIAS" val="x|smicln|x|smicln|x|smicln|x|smicln|x"/>
  <p:tag name="PICTURESLIDE" val="True"/>
</p:tagLst>
</file>

<file path=ppt/tags/tag4.xml><?xml version="1.0" encoding="utf-8"?>
<p:tagLst xmlns:a="http://schemas.openxmlformats.org/drawingml/2006/main" xmlns:r="http://schemas.openxmlformats.org/officeDocument/2006/relationships" xmlns:p="http://schemas.openxmlformats.org/presentationml/2006/main">
  <p:tag name="TEXTLENGTH" val="62"/>
  <p:tag name="FONTSIZE" val="32"/>
  <p:tag name="BULLETTYPE" val="ppBulletArabicPeriod"/>
  <p:tag name="ANSWERTEXT" val="Choice One&#10;Choice Two&#10;Choice Three&#10;Choice Four&#10;Choice Five"/>
  <p:tag name="OLDNUMANSWERS" val="5"/>
</p:tagLst>
</file>

<file path=ppt/tags/tag4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00.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4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0a9242efcdc464ba89aebc3aa03af03"/>
  <p:tag name="SLIDEORDER" val="2"/>
  <p:tag name="SLIDEGUID" val="0C07124108FB4F6CAFA516B24F41CBC8"/>
  <p:tag name="VALUES" val="Incorrect|smicln|Correct|smicln|Incorrect|smicln|Incorrect|smicln|Incorrect"/>
  <p:tag name="NUMRESPONSES" val="1"/>
  <p:tag name="CHARTLABELS" val="1"/>
  <p:tag name="CHARTCOLORS" val="2"/>
  <p:tag name="QUESTIONALIAS" val="Evaluate the limit."/>
  <p:tag name="ANSWERSALIAS" val=" -5|smicln| 0|smicln| π|smicln| 1|smicln| ∞"/>
</p:tagLst>
</file>

<file path=ppt/tags/tag402.xml><?xml version="1.0" encoding="utf-8"?>
<p:tagLst xmlns:a="http://schemas.openxmlformats.org/drawingml/2006/main" xmlns:r="http://schemas.openxmlformats.org/officeDocument/2006/relationships" xmlns:p="http://schemas.openxmlformats.org/presentationml/2006/main">
  <p:tag name="TEXTLENGTH" val="19"/>
  <p:tag name="FONTSIZE" val="36"/>
  <p:tag name="BULLETTYPE" val="ppBulletArabicPeriod"/>
  <p:tag name="ANSWERTEXT" val=" -5&#10; 0&#10; π&#10; 1&#10; ∞"/>
  <p:tag name="OLDNUMANSWERS" val="5"/>
</p:tagLst>
</file>

<file path=ppt/tags/tag403.xml><?xml version="1.0" encoding="utf-8"?>
<p:tagLst xmlns:a="http://schemas.openxmlformats.org/drawingml/2006/main" xmlns:r="http://schemas.openxmlformats.org/officeDocument/2006/relationships" xmlns:p="http://schemas.openxmlformats.org/presentationml/2006/main">
  <p:tag name="SLIDEGUID" val="E6E10972B01E40F089DD9D7D5925E7E0"/>
  <p:tag name="SLIDEID" val="E6E10972B01E40F089DD9D7D5925E7E0"/>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
  <p:tag name="QUESTIONALIAS" val="Sketch the curve."/>
  <p:tag name="ANSWERSALIAS" val="Choice One|smicln|Choice Two|smicln|Choice Three"/>
  <p:tag name="PICTURESLIDE" val="True"/>
</p:tagLst>
</file>

<file path=ppt/tags/tag404.xml><?xml version="1.0" encoding="utf-8"?>
<p:tagLst xmlns:a="http://schemas.openxmlformats.org/drawingml/2006/main" xmlns:r="http://schemas.openxmlformats.org/officeDocument/2006/relationships" xmlns:p="http://schemas.openxmlformats.org/presentationml/2006/main">
  <p:tag name="TEXTLENGTH" val="36"/>
  <p:tag name="FONTSIZE" val="12"/>
  <p:tag name="BULLETTYPE" val="ppBulletArabicPeriod"/>
  <p:tag name="ANSWERTEXT" val="Choice One&#10;Choice Two&#10;Choice Three"/>
  <p:tag name="OLDNUMANSWERS" val="3"/>
</p:tagLst>
</file>

<file path=ppt/tags/tag4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c5caf78b61340b3818ff6121c794ca0"/>
  <p:tag name="SLIDEORDER" val="2"/>
  <p:tag name="SLIDEGUID" val="0ECD7E1FDB824BD3A33BA5470DC49D18"/>
  <p:tag name="VALUES" val="Correct|smicln|Incorrect|smicln|Incorrect|smicln|Incorrect|smicln|Incorrect"/>
  <p:tag name="NUMRESPONSES" val="1"/>
  <p:tag name="QUESTIONALIAS" val="Which of the following functions is graphed below?"/>
  <p:tag name="ANSWERSALIAS" val="x|smicln|x|smicln|x|smicln|x|smicln|x"/>
  <p:tag name="CHARTLABELS" val="1"/>
  <p:tag name="CHARTCOLORS" val="2"/>
</p:tagLst>
</file>

<file path=ppt/tags/tag406.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4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c968821e63f421f8203e87e221027d0"/>
  <p:tag name="SLIDEORDER" val="2"/>
  <p:tag name="SLIDEGUID" val="659965566A274748A5F579DC816C0719"/>
  <p:tag name="VALUES" val="Correct|smicln|Incorrect|smicln|Incorrect|smicln|Incorrect|smicln|Incorrect"/>
  <p:tag name="NUMRESPONSES" val="1"/>
  <p:tag name="CHARTLABELS" val="1"/>
  <p:tag name="CHARTCOLORS" val="2"/>
  <p:tag name="QUESTIONALIAS" val="Find the point on the line y = 10x + 9 that is closest to the origin. "/>
  <p:tag name="ANSWERSALIAS" val="x|smicln|x|smicln|x|smicln|x|smicln|x"/>
  <p:tag name="PICTURESLIDE" val="True"/>
</p:tagLst>
</file>

<file path=ppt/tags/tag408.xml><?xml version="1.0" encoding="utf-8"?>
<p:tagLst xmlns:a="http://schemas.openxmlformats.org/drawingml/2006/main" xmlns:r="http://schemas.openxmlformats.org/officeDocument/2006/relationships" xmlns:p="http://schemas.openxmlformats.org/presentationml/2006/main">
  <p:tag name="TEXTLENGTH" val="13"/>
  <p:tag name="FONTSIZE" val="16"/>
  <p:tag name="BULLETTYPE" val="ppBulletArabicPeriod"/>
  <p:tag name="ANSWERTEXT" val="x&#10;x&#10;x&#10;x&#10;x"/>
  <p:tag name="OLDNUMANSWERS" val="5"/>
</p:tagLst>
</file>

<file path=ppt/tags/tag4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75908e01e4543878af346c0b95d511b"/>
  <p:tag name="SLIDEORDER" val="2"/>
  <p:tag name="SLIDEGUID" val="0B4526B579D64CDCABE96B3F6E6073CB"/>
  <p:tag name="VALUES" val="Incorrect|smicln|Incorrect|smicln|Correct|smicln|Incorrect|smicln|Incorrect"/>
  <p:tag name="NUMRESPONSES" val="1"/>
  <p:tag name="QUESTIONALIAS" val="Find . "/>
  <p:tag name="ANSWERSALIAS" val="x|smicln|x|smicln|x|smicln|x|smicln|none of these"/>
  <p:tag name="CHARTLABELS" val="1"/>
  <p:tag name="CHARTCOLORS" val="2"/>
</p:tagLst>
</file>

<file path=ppt/tags/tag41.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B163BBFC621D4B4EB0F4EF6372387E5A"/>
  <p:tag name="VALUES" val="Incorrect|smicln|Correct|smicln|Incorrect|smicln|Incorrect|smicln|Incorrect"/>
  <p:tag name="QUESTIONALIAS" val="A rectangle has perimeter 18 m. Express the area of the rectangle as a function            of the length       of one of its sides. "/>
  <p:tag name="ANSWERSALIAS" val="x|smicln|x|smicln|x|smicln|x|smicln|x"/>
</p:tagLst>
</file>

<file path=ppt/tags/tag410.xml><?xml version="1.0" encoding="utf-8"?>
<p:tagLst xmlns:a="http://schemas.openxmlformats.org/drawingml/2006/main" xmlns:r="http://schemas.openxmlformats.org/officeDocument/2006/relationships" xmlns:p="http://schemas.openxmlformats.org/presentationml/2006/main">
  <p:tag name="TEXTLENGTH" val="25"/>
  <p:tag name="FONTSIZE" val="32"/>
  <p:tag name="BULLETTYPE" val="ppBulletArabicPeriod"/>
  <p:tag name="ANSWERTEXT" val="x&#10;x&#10;x&#10;x&#10;none of these"/>
  <p:tag name="OLDNUMANSWERS" val="5"/>
</p:tagLst>
</file>

<file path=ppt/tags/tag4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0c063cabe0b492aab7857b216864648"/>
  <p:tag name="SLIDEORDER" val="2"/>
  <p:tag name="SLIDEGUID" val="68C8ABFE034B4A66A0DC56A692A0B6D7"/>
  <p:tag name="VALUES" val="Correct|smicln|Incorrect|smicln|Incorrect|smicln|Incorrect|smicln|Incorrect"/>
  <p:tag name="NUMRESPONSES" val="1"/>
  <p:tag name="QUESTIONALIAS" val="Find ."/>
  <p:tag name="ANSWERSALIAS" val="x|smicln|x|smicln|x|smicln|x|smicln|none of these"/>
  <p:tag name="CHARTLABELS" val="1"/>
  <p:tag name="CHARTCOLORS" val="2"/>
</p:tagLst>
</file>

<file path=ppt/tags/tag412.xml><?xml version="1.0" encoding="utf-8"?>
<p:tagLst xmlns:a="http://schemas.openxmlformats.org/drawingml/2006/main" xmlns:r="http://schemas.openxmlformats.org/officeDocument/2006/relationships" xmlns:p="http://schemas.openxmlformats.org/presentationml/2006/main">
  <p:tag name="TEXTLENGTH" val="25"/>
  <p:tag name="FONTSIZE" val="32"/>
  <p:tag name="BULLETTYPE" val="ppBulletArabicPeriod"/>
  <p:tag name="ANSWERTEXT" val="x&#10;x&#10;x&#10;x&#10;none of these"/>
  <p:tag name="OLDNUMANSWERS" val="5"/>
</p:tagLst>
</file>

<file path=ppt/tags/tag4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2462c5480fe4c46b847aa0991c516de"/>
  <p:tag name="SLIDEORDER" val="2"/>
  <p:tag name="SLIDEGUID" val="FE3CE3D8FDCB40B8991700850BE38995"/>
  <p:tag name="VALUES" val="Correct|smicln|Incorrect|smicln|Incorrect|smicln|Incorrect|smicln|Incorrect"/>
  <p:tag name="NUMRESPONSES" val="1"/>
  <p:tag name="QUESTIONALIAS" val="Find the critical numbers of the function."/>
  <p:tag name="ANSWERSALIAS" val="-5|smicln|30|smicln|3|smicln|0|smicln|5"/>
  <p:tag name="CHARTLABELS" val="1"/>
  <p:tag name="CHARTCOLORS" val="2"/>
</p:tagLst>
</file>

<file path=ppt/tags/tag414.xml><?xml version="1.0" encoding="utf-8"?>
<p:tagLst xmlns:a="http://schemas.openxmlformats.org/drawingml/2006/main" xmlns:r="http://schemas.openxmlformats.org/officeDocument/2006/relationships" xmlns:p="http://schemas.openxmlformats.org/presentationml/2006/main">
  <p:tag name="TEXTLENGTH" val="15"/>
  <p:tag name="FONTSIZE" val="32"/>
  <p:tag name="BULLETTYPE" val="ppBulletArabicPeriod"/>
  <p:tag name="ANSWERTEXT" val="-5&#10;30&#10;3&#10;0&#10;5"/>
  <p:tag name="OLDNUMANSWERS" val="5"/>
</p:tagLst>
</file>

<file path=ppt/tags/tag4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b150a3a751c4f82a5f15e6ce5fd439e"/>
  <p:tag name="SLIDEORDER" val="2"/>
  <p:tag name="SLIDEGUID" val="3D3AD2EB045D4140B11DFEF71EFEE45C"/>
  <p:tag name="VALUES" val="Incorrect|smicln|Incorrect|smicln|Incorrect|smicln|Correct|smicln|Incorrect"/>
  <p:tag name="NUMRESPONSES" val="1"/>
  <p:tag name="CHARTLABELS" val="1"/>
  <p:tag name="CHARTCOLORS" val="2"/>
  <p:tag name="QUESTIONALIAS" val="Verify that the function satisfies the three hypotheses of Rolle's Theorem on the given interval. Then find all numbers c that satisfy the conclusion of Rolle's Theorem. "/>
  <p:tag name="ANSWERSALIAS" val="              ,|smicln|              ,|smicln|              ,|smicln|              ,|smicln|none"/>
</p:tagLst>
</file>

<file path=ppt/tags/tag416.xml><?xml version="1.0" encoding="utf-8"?>
<p:tagLst xmlns:a="http://schemas.openxmlformats.org/drawingml/2006/main" xmlns:r="http://schemas.openxmlformats.org/officeDocument/2006/relationships" xmlns:p="http://schemas.openxmlformats.org/presentationml/2006/main">
  <p:tag name="TEXTLENGTH" val="72"/>
  <p:tag name="FONTSIZE" val="32"/>
  <p:tag name="BULLETTYPE" val="ppBulletArabicPeriod"/>
  <p:tag name="ANSWERTEXT" val="              ,&#10;              ,&#10;              ,&#10;              ,&#10;none"/>
  <p:tag name="OLDNUMANSWERS" val="5"/>
</p:tagLst>
</file>

<file path=ppt/tags/tag4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68af33fe6a141299b2293aa57ea6993"/>
  <p:tag name="SLIDEORDER" val="2"/>
  <p:tag name="SLIDEGUID" val="F7B0D6539CE140E0B8EE11F7A6391FF2"/>
  <p:tag name="VALUES" val="Incorrect|smicln|Correct|smicln|Incorrect|smicln|Incorrect|smicln|Incorrect"/>
  <p:tag name="NUMRESPONSES" val="1"/>
  <p:tag name="QUESTIONALIAS" val="Consider the following problem: A farmer with 890 ft of fencing wants to enclose a rectangular ar..."/>
  <p:tag name="ANSWERSALIAS" val="19,825.5 ft|smicln|19,802.5 ft|smicln|19,801.5 ft|smicln|19,902.5 ft|smicln|19,791.5 ft"/>
  <p:tag name="CHARTLABELS" val="1"/>
  <p:tag name="CHARTCOLORS" val="2"/>
</p:tagLst>
</file>

<file path=ppt/tags/tag418.xml><?xml version="1.0" encoding="utf-8"?>
<p:tagLst xmlns:a="http://schemas.openxmlformats.org/drawingml/2006/main" xmlns:r="http://schemas.openxmlformats.org/officeDocument/2006/relationships" xmlns:p="http://schemas.openxmlformats.org/presentationml/2006/main">
  <p:tag name="TEXTLENGTH" val="63"/>
  <p:tag name="FONTSIZE" val="32"/>
  <p:tag name="BULLETTYPE" val="ppBulletArabicPeriod"/>
  <p:tag name="ANSWERTEXT" val="19,825.5 ft&#10;19,802.5 ft&#10;19,801.5 ft&#10;19,902.5 ft&#10;19,791.5 ft"/>
  <p:tag name="OLDNUMANSWERS" val="5"/>
</p:tagLst>
</file>

<file path=ppt/tags/tag41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a6e658a0720a46e4beac1b92cf322009"/>
  <p:tag name="SLIDEORDER" val="2"/>
  <p:tag name="SLIDEGUID" val="40F93868EB2848FE80CCDCD0F250C6AC"/>
  <p:tag name="VALUES" val="Incorrect|smicln|Correct|smicln|Incorrect"/>
  <p:tag name="NUMRESPONSES" val="1"/>
  <p:tag name="CHARTLABELS" val="1"/>
  <p:tag name="CHARTCOLORS" val="2"/>
  <p:tag name="QUESTIONALIAS" val="Sketch the curve."/>
  <p:tag name="ANSWERSALIAS" val="x|smicln|x|smicln|x"/>
  <p:tag name="PICTURESLIDE" val="True"/>
</p:tagLst>
</file>

<file path=ppt/tags/tag4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20.xml><?xml version="1.0" encoding="utf-8"?>
<p:tagLst xmlns:a="http://schemas.openxmlformats.org/drawingml/2006/main" xmlns:r="http://schemas.openxmlformats.org/officeDocument/2006/relationships" xmlns:p="http://schemas.openxmlformats.org/presentationml/2006/main">
  <p:tag name="TEXTLENGTH" val="7"/>
  <p:tag name="FONTSIZE" val="16"/>
  <p:tag name="BULLETTYPE" val="ppBulletArabicPeriod"/>
  <p:tag name="ANSWERTEXT" val="x&#10;x&#10;x"/>
  <p:tag name="OLDNUMANSWERS" val="3"/>
</p:tagLst>
</file>

<file path=ppt/tags/tag421.xml><?xml version="1.0" encoding="utf-8"?>
<p:tagLst xmlns:a="http://schemas.openxmlformats.org/drawingml/2006/main" xmlns:r="http://schemas.openxmlformats.org/officeDocument/2006/relationships" xmlns:p="http://schemas.openxmlformats.org/presentationml/2006/main">
  <p:tag name="SLIDEGUID" val="8F3D0E98AD3B4C6C8F21BF640608ECB4"/>
  <p:tag name="SLIDEID" val="8F3D0E98AD3B4C6C8F21BF640608ECB4"/>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
  <p:tag name="QUESTIONALIAS" val="Sketch the curve."/>
  <p:tag name="ANSWERSALIAS" val="Choice One|smicln|Choice Two|smicln|Choice Three"/>
  <p:tag name="PICTURESLIDE" val="True"/>
</p:tagLst>
</file>

<file path=ppt/tags/tag422.xml><?xml version="1.0" encoding="utf-8"?>
<p:tagLst xmlns:a="http://schemas.openxmlformats.org/drawingml/2006/main" xmlns:r="http://schemas.openxmlformats.org/officeDocument/2006/relationships" xmlns:p="http://schemas.openxmlformats.org/presentationml/2006/main">
  <p:tag name="TEXTLENGTH" val="36"/>
  <p:tag name="FONTSIZE" val="18"/>
  <p:tag name="BULLETTYPE" val="ppBulletArabicPeriod"/>
  <p:tag name="ANSWERTEXT" val="Choice One&#10;Choice Two&#10;Choice Three"/>
  <p:tag name="OLDNUMANSWERS" val="3"/>
</p:tagLst>
</file>

<file path=ppt/tags/tag4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51b1ddd5faa465187b86a54eedd0d32"/>
  <p:tag name="SLIDEORDER" val="2"/>
  <p:tag name="SLIDEGUID" val="960CD534B95C4B75A9B2E577BF3CF1F0"/>
  <p:tag name="VALUES" val="Incorrect|smicln|Incorrect|smicln|Correct|smicln|Incorrect|smicln|Incorrect"/>
  <p:tag name="NUMRESPONSES" val="1"/>
  <p:tag name="QUESTIONALIAS" val="Find two positive numbers whose product is 196 and whose sum is a minimum."/>
  <p:tag name="ANSWERSALIAS" val="4, 49|smicln|2, 98|smicln|14, 14|smicln|6, 24|smicln|none of these"/>
  <p:tag name="CHARTLABELS" val="1"/>
  <p:tag name="CHARTCOLORS" val="2"/>
</p:tagLst>
</file>

<file path=ppt/tags/tag424.xml><?xml version="1.0" encoding="utf-8"?>
<p:tagLst xmlns:a="http://schemas.openxmlformats.org/drawingml/2006/main" xmlns:r="http://schemas.openxmlformats.org/officeDocument/2006/relationships" xmlns:p="http://schemas.openxmlformats.org/presentationml/2006/main">
  <p:tag name="TEXTLENGTH" val="42"/>
  <p:tag name="FONTSIZE" val="32"/>
  <p:tag name="BULLETTYPE" val="ppBulletArabicPeriod"/>
  <p:tag name="ANSWERTEXT" val="4, 49&#10;2, 98&#10;14, 14&#10;6, 24&#10;none of these"/>
  <p:tag name="OLDNUMANSWERS" val="5"/>
</p:tagLst>
</file>

<file path=ppt/tags/tag4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eef594acf4040cfb25b1d48fe40ad7c"/>
  <p:tag name="SLIDEORDER" val="2"/>
  <p:tag name="SLIDEGUID" val="B206E19107E94C71946BC71B99A110DF"/>
  <p:tag name="VALUES" val="Incorrect|smicln|Incorrect|smicln|Incorrect|smicln|Correct|smicln|Incorrect"/>
  <p:tag name="NUMRESPONSES" val="1"/>
  <p:tag name="QUESTIONALIAS" val="Verify that the function satisfies the three hypotheses of Rolle's Theorem on the given interval...."/>
  <p:tag name="ANSWERSALIAS" val="x|smicln|x|smicln|x|smicln|x|smicln|x"/>
  <p:tag name="CHARTLABELS" val="1"/>
  <p:tag name="CHARTCOLORS" val="2"/>
</p:tagLst>
</file>

<file path=ppt/tags/tag42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fdc3712dc9481c833dbf450b788cf0"/>
  <p:tag name="SLIDEORDER" val="2"/>
  <p:tag name="SLIDEGUID" val="37F848F74FFE4B388450B8A042B968CD"/>
  <p:tag name="VALUES" val="Incorrect|smicln|Incorrect|smicln|Incorrect|smicln|Incorrect|smicln|Correct"/>
  <p:tag name="NUMRESPONSES" val="1"/>
  <p:tag name="QUESTIONALIAS" val="Find any absolute, local maximum and minimum values of ,"/>
  <p:tag name="ANSWERSALIAS" val="1 is a loc...|smicln|-3 is an a...|smicln|1 is an ab...|smicln|1 is an ab...|smicln|-3 is an a..."/>
  <p:tag name="CHARTLABELS" val="1"/>
  <p:tag name="CHARTCOLORS" val="2"/>
</p:tagLst>
</file>

<file path=ppt/tags/tag428.xml><?xml version="1.0" encoding="utf-8"?>
<p:tagLst xmlns:a="http://schemas.openxmlformats.org/drawingml/2006/main" xmlns:r="http://schemas.openxmlformats.org/officeDocument/2006/relationships" xmlns:p="http://schemas.openxmlformats.org/presentationml/2006/main">
  <p:tag name="TEXTLENGTH" val="127"/>
  <p:tag name="FONTSIZE" val="26"/>
  <p:tag name="BULLETTYPE" val="ppBulletArabicPeriod"/>
  <p:tag name="ANSWERTEXT" val="1 is a local minimum&#10;-3 is an absolute minimum&#10;1 is an absolute minimum&#10;1 is an absolute maximum&#10;-3 is an absolute maximum "/>
  <p:tag name="OLDNUMANSWERS" val="5"/>
</p:tagLst>
</file>

<file path=ppt/tags/tag4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a809ce8115c42b884b284a39fb3a79c"/>
  <p:tag name="SLIDEORDER" val="2"/>
  <p:tag name="SLIDEGUID" val="ED0EEF59F3EE44129EBABE524F46A408"/>
  <p:tag name="VALUES" val="Incorrect|smicln|Incorrect|smicln|Correct|smicln|Incorrect|smicln|Incorrect"/>
  <p:tag name="NUMRESPONSES" val="1"/>
  <p:tag name="QUESTIONALIAS" val="Find the inflection points for the function."/>
  <p:tag name="ANSWERSALIAS" val="x|smicln|x|smicln|x|smicln|x|smicln|x"/>
  <p:tag name="CHARTLABELS" val="1"/>
  <p:tag name="CHARTCOLORS" val="2"/>
</p:tagLst>
</file>

<file path=ppt/tags/tag43.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155233E70EE346DDB62A829FBFF7E88F"/>
  <p:tag name="VALUES" val="Incorrect|smicln|Incorrect|smicln|Correct|smicln|Incorrect|smicln|Incorrect"/>
  <p:tag name="QUESTIONALIAS" val="Consider the functions."/>
  <p:tag name="ANSWERSALIAS" val="x|smicln|x|smicln|x|smicln|x|smicln|x"/>
</p:tagLst>
</file>

<file path=ppt/tags/tag43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41def429df842339389e3d9cbb1932f"/>
  <p:tag name="SLIDEORDER" val="2"/>
  <p:tag name="SLIDEGUID" val="66E113A9C6A344178996DFE24002CA10"/>
  <p:tag name="VALUES" val="Incorrect|smicln|Incorrect|smicln|Incorrect|smicln|Incorrect|smicln|Correct"/>
  <p:tag name="NUMRESPONSES" val="1"/>
  <p:tag name="QUESTIONALIAS" val="A particle is moving with the given data. Find the position of the particle."/>
  <p:tag name="ANSWERSALIAS" val="x|smicln|x|smicln|x|smicln|x|smicln|x"/>
  <p:tag name="CHARTLABELS" val="1"/>
  <p:tag name="CHARTCOLORS" val="2"/>
</p:tagLst>
</file>

<file path=ppt/tags/tag43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962dea812f44967a888404fc7a0a6ad"/>
  <p:tag name="SLIDEORDER" val="2"/>
  <p:tag name="SLIDEGUID" val="C5E934784617419CA24AF55BCAEA8B10"/>
  <p:tag name="VALUES" val="Incorrect|smicln|Incorrect|smicln|Incorrect|smicln|Correct|smicln|Incorrect"/>
  <p:tag name="NUMRESPONSES" val="1"/>
  <p:tag name="QUESTIONALIAS" val="For what values of c does the curve have maximum and minimum points? "/>
  <p:tag name="ANSWERSALIAS" val="x|smicln|x|smicln|x|smicln|x|smicln|x"/>
  <p:tag name="CHARTLABELS" val="1"/>
  <p:tag name="CHARTCOLORS" val="2"/>
</p:tagLst>
</file>

<file path=ppt/tags/tag43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eba44efbb3c436bb45c7d1522b44e31"/>
  <p:tag name="SLIDEORDER" val="2"/>
  <p:tag name="SLIDEGUID" val="35DDDC899718411BBB366552C437BBD4"/>
  <p:tag name="VALUES" val="Incorrect|smicln|Correct|smicln|Incorrect|smicln|Incorrect|smicln|Incorrect"/>
  <p:tag name="NUMRESPONSES" val="1"/>
  <p:tag name="CHARTLABELS" val="1"/>
  <p:tag name="CHARTCOLORS" val="2"/>
  <p:tag name="QUESTIONALIAS" val="A manufacturer has been selling 1,200 television sets a week at $400 each. A market survey indicates that for each $30 rebate offered to the buyer, the number of sets sold will increase by 60 per week.  Find the demand function. "/>
  <p:tag name="ANSWERSALIAS" val=" p(x) = 0.5 x + 1,000|smicln| p(x) = -0.5 x + 1,000|smicln| p(x) = -0.5 x + 400.5|smicln| p(x) = -0.5 x + 600|smicln| p(x) = 0.5 x "/>
</p:tagLst>
</file>

<file path=ppt/tags/tag436.xml><?xml version="1.0" encoding="utf-8"?>
<p:tagLst xmlns:a="http://schemas.openxmlformats.org/drawingml/2006/main" xmlns:r="http://schemas.openxmlformats.org/officeDocument/2006/relationships" xmlns:p="http://schemas.openxmlformats.org/presentationml/2006/main">
  <p:tag name="TEXTLENGTH" val="107"/>
  <p:tag name="FONTSIZE" val="28"/>
  <p:tag name="BULLETTYPE" val="ppBulletArabicPeriod"/>
  <p:tag name="ANSWERTEXT" val=" p(x) = 0.5 x + 1,000&#10; p(x) = -0.5 x + 1,000&#10; p(x) = -0.5 x + 400.5&#10; p(x) = -0.5 x + 600&#10; p(x) = 0.5 x "/>
  <p:tag name="OLDNUMANSWERS" val="5"/>
</p:tagLst>
</file>

<file path=ppt/tags/tag4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09ab6f3881e49e8b51d4d99c0712c74"/>
  <p:tag name="SLIDEORDER" val="2"/>
  <p:tag name="SLIDEGUID" val="08CFD01915E3484481ACA05D31EBA1FC"/>
  <p:tag name="VALUES" val="Incorrect|smicln|Incorrect|smicln|Correct|smicln|Incorrect|smicln|Incorrect"/>
  <p:tag name="NUMRESPONSES" val="1"/>
  <p:tag name="QUESTIONALIAS" val="Find  f ."/>
  <p:tag name="ANSWERSALIAS" val="x|smicln|x|smicln|x|smicln|x|smicln|x"/>
  <p:tag name="CHARTLABELS" val="1"/>
  <p:tag name="CHARTCOLORS" val="2"/>
</p:tagLst>
</file>

<file path=ppt/tags/tag43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c54d4e8b2074912b5ac838718185e68"/>
  <p:tag name="SLIDEORDER" val="2"/>
  <p:tag name="SLIDEGUID" val="71C5A671C93E42D7A9FD6F506A98D88D"/>
  <p:tag name="VALUES" val="Incorrect|smicln|Incorrect|smicln|Correct|smicln|Incorrect|smicln|Incorrect"/>
  <p:tag name="NUMRESPONSES" val="1"/>
  <p:tag name="QUESTIONALIAS" val="Evaluate and determine whether the function’s antiderivative is increasing or decreasing at the p..."/>
  <p:tag name="ANSWERSALIAS" val="-0.909, de...|smicln|-0.909, in...|smicln|-0.757, de...|smicln|-0.757, in...|smicln|none of these"/>
  <p:tag name="CHARTLABELS" val="1"/>
  <p:tag name="CHARTCOLORS" val="2"/>
</p:tagLst>
</file>

<file path=ppt/tags/tag4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40.xml><?xml version="1.0" encoding="utf-8"?>
<p:tagLst xmlns:a="http://schemas.openxmlformats.org/drawingml/2006/main" xmlns:r="http://schemas.openxmlformats.org/officeDocument/2006/relationships" xmlns:p="http://schemas.openxmlformats.org/presentationml/2006/main">
  <p:tag name="TEXTLENGTH" val="93"/>
  <p:tag name="FONTSIZE" val="28"/>
  <p:tag name="BULLETTYPE" val="ppBulletArabicPeriod"/>
  <p:tag name="ANSWERTEXT" val="-0.909, decreasing&#10;-0.909, increasing&#10;-0.757, decreasing&#10;-0.757, increasing&#10;none of these"/>
  <p:tag name="OLDNUMANSWERS" val="5"/>
</p:tagLst>
</file>

<file path=ppt/tags/tag441.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C17EA89EACF348E591E02E6E79168C54"/>
  <p:tag name="QUESTIONID" val="1c8fa6a7332b43ef9321f0c662b439cf"/>
  <p:tag name="VALUES" val="Correct|smicln|Incorrect|smicln|Incorrect|smicln|Incorrect|smicln|Incorrect|smicln|Incorrect"/>
  <p:tag name="NUMRESPONSES" val="1"/>
  <p:tag name="QUESTIONALIAS" val="Estimate to the hundredth the area from 1 to 5 under the graph of  using four approximating recta..."/>
  <p:tag name="ANSWERSALIAS" val="5.13|smicln|6.65|smicln|5.83|smicln|3.65|smicln|4.23|smicln|4.55"/>
  <p:tag name="CHARTLABELS" val="1"/>
  <p:tag name="CHARTCOLORS" val="2"/>
</p:tagLst>
</file>

<file path=ppt/tags/tag442.xml><?xml version="1.0" encoding="utf-8"?>
<p:tagLst xmlns:a="http://schemas.openxmlformats.org/drawingml/2006/main" xmlns:r="http://schemas.openxmlformats.org/officeDocument/2006/relationships" xmlns:p="http://schemas.openxmlformats.org/presentationml/2006/main">
  <p:tag name="OLDNUMANSWERS" val="6"/>
  <p:tag name="TEXTLENGTH" val="34"/>
  <p:tag name="FONTSIZE" val="32"/>
  <p:tag name="BULLETTYPE" val="ppBulletArabicPeriod"/>
  <p:tag name="ANSWERTEXT" val="5.13&#10;6.65&#10;5.83&#10;3.65&#10;4.23&#10;4.55"/>
</p:tagLst>
</file>

<file path=ppt/tags/tag4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2b25c57c71c4f1ea29c50fc35244946"/>
  <p:tag name="SLIDEORDER" val="2"/>
  <p:tag name="SLIDEGUID" val="36A84F42F8204E84A4B5C6BAAEAC63B6"/>
  <p:tag name="VALUES" val="Correct|smicln|Incorrect|smicln|Incorrect|smicln|Incorrect|smicln|Incorrect"/>
  <p:tag name="NUMRESPONSES" val="1"/>
  <p:tag name="QUESTIONALIAS" val="Evaluate the Riemann sum for , with four subintervals, taking the sample points to be right endpo..."/>
  <p:tag name="ANSWERSALIAS" val="0.25|smicln|1.25|smicln|2.5|smicln|0.36|smicln|0.2"/>
  <p:tag name="CHARTLABELS" val="1"/>
  <p:tag name="CHARTCOLORS" val="2"/>
</p:tagLst>
</file>

<file path=ppt/tags/tag444.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0.25&#10;1.25&#10;2.5&#10;0.36&#10;0.2"/>
  <p:tag name="OLDNUMANSWERS" val="5"/>
</p:tagLst>
</file>

<file path=ppt/tags/tag445.xml><?xml version="1.0" encoding="utf-8"?>
<p:tagLst xmlns:a="http://schemas.openxmlformats.org/drawingml/2006/main" xmlns:r="http://schemas.openxmlformats.org/officeDocument/2006/relationships" xmlns:p="http://schemas.openxmlformats.org/presentationml/2006/main">
  <p:tag name="SLIDEID" val="9F4A89C7798045A281606A2A5D33538B"/>
  <p:tag name="SLIDETYPE" val="Q"/>
  <p:tag name="DEMOGRAPHIC" val="False"/>
  <p:tag name="TEAMASSIGN" val="False"/>
  <p:tag name="SPEEDSCORING" val="False"/>
  <p:tag name="CORRECTPOINTVALUE" val="100"/>
  <p:tag name="INCORRECTPOINTVALUE" val="0"/>
  <p:tag name="ZEROBASED" val="False"/>
  <p:tag name="DELIMITERS" val="3.1"/>
  <p:tag name="QUESTIONID" val="18eaa6291a00470dadff4fd6050190cb"/>
  <p:tag name="SLIDEORDER" val="2"/>
  <p:tag name="SLIDEGUID" val="00C7C8C8C302482E93EA42B42927A7FB"/>
  <p:tag name="VALUES" val="Correct|smicln|Incorrect|smicln|Incorrect|smicln|Incorrect|smicln|Incorrect|smicln|Incorrect|smicln|Incorrect|smicln|Correct|smicln|Incorrect|smicln|Incorrect"/>
  <p:tag name="NUMRESPONSES" val="1"/>
  <p:tag name="CHARTLABELS" val="1"/>
  <p:tag name="CHARTCOLORS" val="2"/>
  <p:tag name="QUESTIONALIAS" val="Use the given graph of f to find the Riemann sum with six subintervals. Take the sample points to be left endpoints."/>
  <p:tag name="ANSWERSALIAS" val="8|smicln|6|smicln|4|smicln|3.5|smicln|4.5"/>
</p:tagLst>
</file>

<file path=ppt/tags/tag446.xml><?xml version="1.0" encoding="utf-8"?>
<p:tagLst xmlns:a="http://schemas.openxmlformats.org/drawingml/2006/main" xmlns:r="http://schemas.openxmlformats.org/officeDocument/2006/relationships" xmlns:p="http://schemas.openxmlformats.org/presentationml/2006/main">
  <p:tag name="TEXTLENGTH" val="17"/>
  <p:tag name="FONTSIZE" val="32"/>
  <p:tag name="BULLETTYPE" val="ppBulletArabicPeriod"/>
  <p:tag name="ANSWERTEXT" val="8&#10;6&#10;4&#10;3.5&#10;4.5"/>
  <p:tag name="OLDNUMANSWERS" val="5"/>
</p:tagLst>
</file>

<file path=ppt/tags/tag447.xml><?xml version="1.0" encoding="utf-8"?>
<p:tagLst xmlns:a="http://schemas.openxmlformats.org/drawingml/2006/main" xmlns:r="http://schemas.openxmlformats.org/officeDocument/2006/relationships" xmlns:p="http://schemas.openxmlformats.org/presentationml/2006/main">
  <p:tag name="SLIDEGUID" val="081D7A9F37A74ECF8DBD04E31DFA5F02"/>
  <p:tag name="SLIDEID" val="081D7A9F37A74ECF8DBD04E31DFA5F02"/>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smicln|Incorrect|smicln|Incorrect"/>
  <p:tag name="QUESTIONALIAS" val="If                      and                    ,                   find               .                                                   "/>
  <p:tag name="ANSWERSALIAS" val="-10|smicln|17|smicln|3|smicln|-3|smicln|2"/>
</p:tagLst>
</file>

<file path=ppt/tags/tag448.xml><?xml version="1.0" encoding="utf-8"?>
<p:tagLst xmlns:a="http://schemas.openxmlformats.org/drawingml/2006/main" xmlns:r="http://schemas.openxmlformats.org/officeDocument/2006/relationships" xmlns:p="http://schemas.openxmlformats.org/presentationml/2006/main">
  <p:tag name="TEXTLENGTH" val="17"/>
  <p:tag name="FONTSIZE" val="32"/>
  <p:tag name="BULLETTYPE" val="ppBulletArabicPeriod"/>
  <p:tag name="ANSWERTEXT" val="-10&#10;17&#10;3&#10;-3&#10;2"/>
  <p:tag name="OLDNUMANSWERS" val="5"/>
</p:tagLst>
</file>

<file path=ppt/tags/tag4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0f8189d293e4ff0af29f98454627e7d"/>
  <p:tag name="SLIDEORDER" val="2"/>
  <p:tag name="SLIDEGUID" val="67E7415515574BD380E24342ED9F3DF0"/>
  <p:tag name="VALUES" val="Incorrect|smicln|Incorrect|smicln|Incorrect|smicln|Incorrect|smicln|Correct"/>
  <p:tag name="NUMRESPONSES" val="1"/>
  <p:tag name="QUESTIONALIAS" val="Evaluate the integral."/>
  <p:tag name="ANSWERSALIAS" val="-1.000|smicln|0.250|smicln|1.000|smicln|-0.500|smicln|0.500"/>
  <p:tag name="CHARTLABELS" val="1"/>
  <p:tag name="CHARTCOLORS" val="2"/>
</p:tagLst>
</file>

<file path=ppt/tags/tag4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2CE1FF18CE0243549DA81A70099B3485"/>
  <p:tag name="VALUES" val="Incorrect|smicln|Correct|smicln|Incorrect|smicln|Incorrect|smicln|Incorrect"/>
  <p:tag name="QUESTIONALIAS" val=" x "/>
  <p:tag name="ANSWERSALIAS" val=" c = 0 |smicln| c &gt; 0 |smicln| c &lt; 0 "/>
</p:tagLst>
</file>

<file path=ppt/tags/tag450.xml><?xml version="1.0" encoding="utf-8"?>
<p:tagLst xmlns:a="http://schemas.openxmlformats.org/drawingml/2006/main" xmlns:r="http://schemas.openxmlformats.org/officeDocument/2006/relationships" xmlns:p="http://schemas.openxmlformats.org/presentationml/2006/main">
  <p:tag name="TEXTLENGTH" val="35"/>
  <p:tag name="FONTSIZE" val="32"/>
  <p:tag name="BULLETTYPE" val="ppBulletArabicPeriod"/>
  <p:tag name="ANSWERTEXT" val="-1.000&#10;0.250&#10;1.000&#10;-0.500&#10;0.500"/>
  <p:tag name="OLDNUMANSWERS" val="5"/>
</p:tagLst>
</file>

<file path=ppt/tags/tag4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03c3432c5a14719b5ee8ff422c2e2a8"/>
  <p:tag name="SLIDEORDER" val="2"/>
  <p:tag name="SLIDEGUID" val="2666FF750409409BB47E3EB4A7FD0404"/>
  <p:tag name="VALUES" val="Incorrect|smicln|Incorrect|smicln|Correct|smicln|Incorrect|smicln|Incorrect"/>
  <p:tag name="NUMRESPONSES" val="1"/>
  <p:tag name="QUESTIONALIAS" val="Find the area of the region that lies beneath the given curve."/>
  <p:tag name="ANSWERSALIAS" val="1.500|smicln|- 1.500|smicln|0.500|smicln|- 0.500|smicln|1.450"/>
  <p:tag name="CHARTLABELS" val="1"/>
  <p:tag name="CHARTCOLORS" val="2"/>
</p:tagLst>
</file>

<file path=ppt/tags/tag452.xml><?xml version="1.0" encoding="utf-8"?>
<p:tagLst xmlns:a="http://schemas.openxmlformats.org/drawingml/2006/main" xmlns:r="http://schemas.openxmlformats.org/officeDocument/2006/relationships" xmlns:p="http://schemas.openxmlformats.org/presentationml/2006/main">
  <p:tag name="TEXTLENGTH" val="37"/>
  <p:tag name="FONTSIZE" val="32"/>
  <p:tag name="BULLETTYPE" val="ppBulletArabicPeriod"/>
  <p:tag name="ANSWERTEXT" val="1.500&#10;- 1.500&#10;0.500&#10;- 0.500&#10;1.450"/>
  <p:tag name="OLDNUMANSWERS" val="5"/>
</p:tagLst>
</file>

<file path=ppt/tags/tag4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36b7526a56347d1a2ef788454a229f2"/>
  <p:tag name="SLIDEORDER" val="2"/>
  <p:tag name="SLIDEGUID" val="6B0448E0C7AA457798AA7E42B817C5B5"/>
  <p:tag name="VALUES" val="Correct|smicln|Incorrect|smicln|Incorrect|smicln|Incorrect|smicln|Incorrect"/>
  <p:tag name="NUMRESPONSES" val="1"/>
  <p:tag name="CHARTLABELS" val="1"/>
  <p:tag name="CHARTCOLORS" val="2"/>
  <p:tag name="QUESTIONALIAS" val="Find the general indefinite integral."/>
  <p:tag name="ANSWERSALIAS" val="x|smicln|x|smicln|x|smicln|x|smicln|x"/>
  <p:tag name="PICTURESLIDE" val="True"/>
</p:tagLst>
</file>

<file path=ppt/tags/tag45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4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5aea23d189a477b82623f15a766da3a"/>
  <p:tag name="SLIDEORDER" val="2"/>
  <p:tag name="SLIDEGUID" val="8AE2F92D916843938B7DF3C32D2F975E"/>
  <p:tag name="VALUES" val="Incorrect|smicln|Incorrect|smicln|Incorrect|smicln|Incorrect|smicln|Correct"/>
  <p:tag name="NUMRESPONSES" val="1"/>
  <p:tag name="CHARTLABELS" val="1"/>
  <p:tag name="CHARTCOLORS" val="2"/>
  <p:tag name="QUESTIONALIAS" val="Evaluate "/>
  <p:tag name="ANSWERSALIAS" val="x|smicln|x|smicln|x|smicln|x|smicln|x"/>
  <p:tag name="PICTURESLIDE" val="True"/>
</p:tagLst>
</file>

<file path=ppt/tags/tag456.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4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2b8a61c2d94fbcbbaafe2000093a53"/>
  <p:tag name="SLIDEORDER" val="2"/>
  <p:tag name="SLIDEGUID" val="2FBC2748CA3B4C01A40A769D21B87764"/>
  <p:tag name="VALUES" val="Correct|smicln|Incorrect|smicln|Incorrect|smicln|Incorrect|smicln|Incorrect"/>
  <p:tag name="NUMRESPONSES" val="1"/>
  <p:tag name="QUESTIONALIAS" val="An animal population is increasing at a rate of   per year (where t is measured in years). By how..."/>
  <p:tag name="ANSWERSALIAS" val="2,220|smicln|4,362|smicln|2,155|smicln|2,064|smicln|2,100"/>
  <p:tag name="CHARTLABELS" val="1"/>
  <p:tag name="CHARTCOLORS" val="2"/>
</p:tagLst>
</file>

<file path=ppt/tags/tag458.xml><?xml version="1.0" encoding="utf-8"?>
<p:tagLst xmlns:a="http://schemas.openxmlformats.org/drawingml/2006/main" xmlns:r="http://schemas.openxmlformats.org/officeDocument/2006/relationships" xmlns:p="http://schemas.openxmlformats.org/presentationml/2006/main">
  <p:tag name="TEXTLENGTH" val="33"/>
  <p:tag name="FONTSIZE" val="32"/>
  <p:tag name="BULLETTYPE" val="ppBulletArabicPeriod"/>
  <p:tag name="ANSWERTEXT" val="2,220&#10;4,362&#10;2,155&#10;2,064&#10;2,100"/>
  <p:tag name="OLDNUMANSWERS" val="5"/>
</p:tagLst>
</file>

<file path=ppt/tags/tag4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993aa2c4b824b6391691e18ea3735e7"/>
  <p:tag name="SLIDEORDER" val="2"/>
  <p:tag name="SLIDEGUID" val="20A31F15A763424DB7C457D5FC6A625E"/>
  <p:tag name="VALUES" val="Incorrect|smicln|Incorrect|smicln|Incorrect|smicln|Correct|smicln|Incorrect"/>
  <p:tag name="NUMRESPONSES" val="1"/>
  <p:tag name="QUESTIONALIAS" val="Evaluate the integral."/>
  <p:tag name="ANSWERSALIAS" val="-18|smicln|45|smicln|54|smicln|36|smicln|-12"/>
  <p:tag name="CHARTLABELS" val="1"/>
  <p:tag name="CHARTCOLORS" val="2"/>
</p:tagLst>
</file>

<file path=ppt/tags/tag46.xml><?xml version="1.0" encoding="utf-8"?>
<p:tagLst xmlns:a="http://schemas.openxmlformats.org/drawingml/2006/main" xmlns:r="http://schemas.openxmlformats.org/officeDocument/2006/relationships" xmlns:p="http://schemas.openxmlformats.org/presentationml/2006/main">
  <p:tag name="TEXTLENGTH" val="25"/>
  <p:tag name="FONTSIZE" val="28"/>
  <p:tag name="BULLETTYPE" val="ppBulletArabicPeriod"/>
  <p:tag name="ANSWERTEXT" val=" c = 0 &#10; c &gt; 0 &#10; c &lt; 0 "/>
  <p:tag name="OLDNUMANSWERS" val="3"/>
</p:tagLst>
</file>

<file path=ppt/tags/tag460.xml><?xml version="1.0" encoding="utf-8"?>
<p:tagLst xmlns:a="http://schemas.openxmlformats.org/drawingml/2006/main" xmlns:r="http://schemas.openxmlformats.org/officeDocument/2006/relationships" xmlns:p="http://schemas.openxmlformats.org/presentationml/2006/main">
  <p:tag name="TEXTLENGTH" val="20"/>
  <p:tag name="FONTSIZE" val="32"/>
  <p:tag name="BULLETTYPE" val="ppBulletArabicPeriod"/>
  <p:tag name="ANSWERTEXT" val="-18&#10;45&#10;54&#10;36&#10;-12"/>
  <p:tag name="OLDNUMANSWERS" val="5"/>
</p:tagLst>
</file>

<file path=ppt/tags/tag4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956d9ec85fe45128b24d9672960a098"/>
  <p:tag name="SLIDEORDER" val="2"/>
  <p:tag name="SLIDEGUID" val="24D9368C23EA4F3FBCDA10D359D95640"/>
  <p:tag name="VALUES" val="Correct|smicln|Incorrect|smicln|Incorrect|smicln|Incorrect|smicln|Incorrect"/>
  <p:tag name="NUMRESPONSES" val="1"/>
  <p:tag name="QUESTIONALIAS" val="The marginal cost of manufacturing x yards of a certain fabric is  (in dollars per yard). Find th..."/>
  <p:tag name="ANSWERSALIAS" val="$94,500.00|smicln|$97,500.00|smicln|$95,500.00|smicln|$92,500.00|smicln|$94,600.00"/>
  <p:tag name="CHARTLABELS" val="1"/>
  <p:tag name="CHARTCOLORS" val="2"/>
</p:tagLst>
</file>

<file path=ppt/tags/tag462.xml><?xml version="1.0" encoding="utf-8"?>
<p:tagLst xmlns:a="http://schemas.openxmlformats.org/drawingml/2006/main" xmlns:r="http://schemas.openxmlformats.org/officeDocument/2006/relationships" xmlns:p="http://schemas.openxmlformats.org/presentationml/2006/main">
  <p:tag name="TEXTLENGTH" val="58"/>
  <p:tag name="FONTSIZE" val="32"/>
  <p:tag name="BULLETTYPE" val="ppBulletArabicPeriod"/>
  <p:tag name="ANSWERTEXT" val="$94,500.00&#10;$97,500.00&#10;$95,500.00&#10;$92,500.00&#10;$94,600.00"/>
  <p:tag name="OLDNUMANSWERS" val="5"/>
</p:tagLst>
</file>

<file path=ppt/tags/tag4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eb04822554454f981660672bc85e30"/>
  <p:tag name="SLIDEORDER" val="2"/>
  <p:tag name="SLIDEGUID" val="79E61788480A4EC28CDF0A178D36AAB5"/>
  <p:tag name="VALUES" val="Incorrect|smicln|Correct|smicln|Incorrect|smicln|Incorrect|smicln|Incorrect"/>
  <p:tag name="NUMRESPONSES" val="1"/>
  <p:tag name="CHARTLABELS" val="1"/>
  <p:tag name="CHARTCOLORS" val="2"/>
  <p:tag name="QUESTIONALIAS" val="Evaluate the integral if it exists."/>
  <p:tag name="ANSWERSALIAS" val="x|smicln|x|smicln|x|smicln|x|smicln|x"/>
  <p:tag name="PICTURESLIDE" val="True"/>
</p:tagLst>
</file>

<file path=ppt/tags/tag46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465.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10e640878cb441a0b51a187e43b192e8"/>
  <p:tag name="SLIDEORDER" val="2"/>
  <p:tag name="SLIDEGUID" val="E8132A7EDFED4E35AA5B3FF96582671B"/>
  <p:tag name="VALUES" val="Incorrect|smicln|Incorrect|smicln|Incorrect|smicln|Incorrect|smicln|Incorrect|smicln|Correct"/>
  <p:tag name="NUMRESPONSES" val="1"/>
  <p:tag name="QUESTIONALIAS" val="Alabama Instruments Company has set up a production line to manufacture a new calculator. The rat..."/>
  <p:tag name="ANSWERSALIAS" val="8,031|smicln|8,027|smicln|8,034|smicln|8,042|smicln|8,142|smicln|8,032"/>
  <p:tag name="CHARTLABELS" val="1"/>
  <p:tag name="CHARTCOLORS" val="2"/>
</p:tagLst>
</file>

<file path=ppt/tags/tag466.xml><?xml version="1.0" encoding="utf-8"?>
<p:tagLst xmlns:a="http://schemas.openxmlformats.org/drawingml/2006/main" xmlns:r="http://schemas.openxmlformats.org/officeDocument/2006/relationships" xmlns:p="http://schemas.openxmlformats.org/presentationml/2006/main">
  <p:tag name="TEXTLENGTH" val="40"/>
  <p:tag name="FONTSIZE" val="22"/>
  <p:tag name="BULLETTYPE" val="ppBulletArabicPeriod"/>
  <p:tag name="ANSWERTEXT" val="8,031&#10;8,027&#10;8,034&#10;8,042&#10;8,142&#10;8,032"/>
  <p:tag name="OLDNUMANSWERS" val="6"/>
</p:tagLst>
</file>

<file path=ppt/tags/tag4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bb197f0e004a37932c186ffc24facc"/>
  <p:tag name="SLIDEORDER" val="2"/>
  <p:tag name="SLIDEGUID" val="033648CA84CE4327AD6A53A482AD28B9"/>
  <p:tag name="VALUES" val="Incorrect|smicln|Incorrect|smicln|Incorrect|smicln|Incorrect|smicln|Correct"/>
  <p:tag name="NUMRESPONSES" val="1"/>
  <p:tag name="QUESTIONALIAS" val="Evaluate the integral."/>
  <p:tag name="ANSWERSALIAS" val="109.00|smicln|123.67|smicln|102.33|smicln|209.00|smicln|23.67"/>
  <p:tag name="CHARTLABELS" val="1"/>
  <p:tag name="CHARTCOLORS" val="2"/>
</p:tagLst>
</file>

<file path=ppt/tags/tag468.xml><?xml version="1.0" encoding="utf-8"?>
<p:tagLst xmlns:a="http://schemas.openxmlformats.org/drawingml/2006/main" xmlns:r="http://schemas.openxmlformats.org/officeDocument/2006/relationships" xmlns:p="http://schemas.openxmlformats.org/presentationml/2006/main">
  <p:tag name="TEXTLENGTH" val="37"/>
  <p:tag name="FONTSIZE" val="32"/>
  <p:tag name="BULLETTYPE" val="ppBulletArabicPeriod"/>
  <p:tag name="ANSWERTEXT" val="109.00&#10;123.67&#10;102.33&#10;209.00&#10;23.67"/>
  <p:tag name="OLDNUMANSWERS" val="5"/>
</p:tagLst>
</file>

<file path=ppt/tags/tag46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48a05ec6ebf44e0fbc91dd3c533d5e2e"/>
  <p:tag name="SLIDEORDER" val="2"/>
  <p:tag name="SLIDEGUID" val="B17BD27424A54F09857A82EEE9FEB718"/>
  <p:tag name="VALUES" val="Incorrect|smicln|Incorrect|smicln|Incorrect|smicln|Correct|smicln|Incorrect|smicln|Incorrect"/>
  <p:tag name="NUMRESPONSES" val="1"/>
  <p:tag name="QUESTIONALIAS" val="Evaluate the definite integral."/>
  <p:tag name="ANSWERSALIAS" val="0.075|smicln|6.604|smicln|8.104|smicln|0.604|smicln|11.68|smicln|9"/>
  <p:tag name="CHARTLABELS" val="1"/>
  <p:tag name="CHARTCOLORS" val="2"/>
</p:tagLst>
</file>

<file path=ppt/tags/tag47.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0A5C751BA3934F4CA4C6C9BB3FF23F3B"/>
  <p:tag name="VALUES" val="Incorrect|smicln|Incorrect|smicln|Incorrect|smicln|Correct|smicln|Incorrect"/>
  <p:tag name="QUESTIONALIAS" val="Simplify the expression.  "/>
  <p:tag name="ANSWERSALIAS" val="x|smicln|x|smicln|x|smicln|x|smicln|x"/>
</p:tagLst>
</file>

<file path=ppt/tags/tag470.xml><?xml version="1.0" encoding="utf-8"?>
<p:tagLst xmlns:a="http://schemas.openxmlformats.org/drawingml/2006/main" xmlns:r="http://schemas.openxmlformats.org/officeDocument/2006/relationships" xmlns:p="http://schemas.openxmlformats.org/presentationml/2006/main">
  <p:tag name="TEXTLENGTH" val="36"/>
  <p:tag name="FONTSIZE" val="32"/>
  <p:tag name="BULLETTYPE" val="ppBulletArabicPeriod"/>
  <p:tag name="ANSWERTEXT" val="0.075&#10;6.604&#10;8.104&#10;0.604&#10;11.68&#10;9"/>
  <p:tag name="OLDNUMANSWERS" val="6"/>
</p:tagLst>
</file>

<file path=ppt/tags/tag4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3155e30a7214e9faa790b38bd8625b8"/>
  <p:tag name="SLIDEORDER" val="2"/>
  <p:tag name="SLIDEGUID" val="77D115E05B334826B211EF065B4BCA47"/>
  <p:tag name="VALUES" val="Incorrect|smicln|Incorrect|smicln|Incorrect|smicln|Incorrect|smicln|Correct"/>
  <p:tag name="NUMRESPONSES" val="1"/>
  <p:tag name="CHARTLABELS" val="1"/>
  <p:tag name="CHARTCOLORS" val="2"/>
  <p:tag name="QUESTIONALIAS" val="Evaluate the indefinite integral. "/>
  <p:tag name="ANSWERSALIAS" val="x|smicln|x|smicln|x|smicln|x|smicln|x"/>
  <p:tag name="PICTURESLIDE" val="True"/>
</p:tagLst>
</file>

<file path=ppt/tags/tag47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4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2970c73889f45eb9ba3bc83c8606269"/>
  <p:tag name="SLIDEORDER" val="2"/>
  <p:tag name="SLIDEGUID" val="C2BEE72A14DD457D8A39465A9ABB2E72"/>
  <p:tag name="VALUES" val="Incorrect|smicln|Incorrect|smicln|Incorrect|smicln|Correct|smicln|Incorrect"/>
  <p:tag name="NUMRESPONSES" val="1"/>
  <p:tag name="QUESTIONALIAS" val="Evaluate the definite integral. "/>
  <p:tag name="ANSWERSALIAS" val="-2|smicln|1|smicln|3|smicln|0|smicln|-0.5"/>
  <p:tag name="CHARTLABELS" val="1"/>
  <p:tag name="CHARTCOLORS" val="2"/>
</p:tagLst>
</file>

<file path=ppt/tags/tag474.xml><?xml version="1.0" encoding="utf-8"?>
<p:tagLst xmlns:a="http://schemas.openxmlformats.org/drawingml/2006/main" xmlns:r="http://schemas.openxmlformats.org/officeDocument/2006/relationships" xmlns:p="http://schemas.openxmlformats.org/presentationml/2006/main">
  <p:tag name="TEXTLENGTH" val="17"/>
  <p:tag name="FONTSIZE" val="32"/>
  <p:tag name="BULLETTYPE" val="ppBulletArabicPeriod"/>
  <p:tag name="ANSWERTEXT" val="-2&#10;1&#10;3&#10;0&#10;-0.5"/>
  <p:tag name="OLDNUMANSWERS" val="5"/>
</p:tagLst>
</file>

<file path=ppt/tags/tag47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7cfcdc39de9c4a2f91b618b23d5d33d1"/>
  <p:tag name="SLIDEORDER" val="2"/>
  <p:tag name="SLIDEGUID" val="E306ACD08B094709932E7C7F249F2422"/>
  <p:tag name="VALUES" val="Correct|smicln|Incorrect|smicln|Incorrect"/>
  <p:tag name="NUMRESPONSES" val="1"/>
  <p:tag name="QUESTIONALIAS" val="If   is a child's rate of growth in pounds per year, which of the following expressions represent..."/>
  <p:tag name="ANSWERSALIAS" val="x|smicln|x|smicln|x"/>
  <p:tag name="CHARTLABELS" val="1"/>
  <p:tag name="CHARTCOLORS" val="2"/>
</p:tagLst>
</file>

<file path=ppt/tags/tag476.xml><?xml version="1.0" encoding="utf-8"?>
<p:tagLst xmlns:a="http://schemas.openxmlformats.org/drawingml/2006/main" xmlns:r="http://schemas.openxmlformats.org/officeDocument/2006/relationships" xmlns:p="http://schemas.openxmlformats.org/presentationml/2006/main">
  <p:tag name="OLDNUMANSWERS" val="3"/>
  <p:tag name="TEXTLENGTH" val="7"/>
  <p:tag name="FONTSIZE" val="32"/>
  <p:tag name="BULLETTYPE" val="ppBulletArabicPeriod"/>
  <p:tag name="ANSWERTEXT" val="x&#10;x&#10;x"/>
</p:tagLst>
</file>

<file path=ppt/tags/tag4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cfe995e6cf5467ca2092970f799dc65"/>
  <p:tag name="SLIDEORDER" val="2"/>
  <p:tag name="SLIDEGUID" val="103F13400FCB4F4CBB6EEA916B56CCFA"/>
  <p:tag name="VALUES" val="Correct|smicln|Incorrect|smicln|Incorrect|smicln|Incorrect|smicln|Incorrect"/>
  <p:tag name="NUMRESPONSES" val="1"/>
  <p:tag name="QUESTIONALIAS" val="The acceleration function (in m / s 2) and the initial velocity are given for a particle moving a..."/>
  <p:tag name="ANSWERSALIAS" val="x|smicln|x|smicln|x|smicln|x|smicln|x"/>
  <p:tag name="CHARTLABELS" val="1"/>
  <p:tag name="CHARTCOLORS" val="2"/>
</p:tagLst>
</file>

<file path=ppt/tags/tag47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4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f3b1e5bde294219b3ffaf8fe1474d69"/>
  <p:tag name="SLIDEORDER" val="2"/>
  <p:tag name="SLIDEGUID" val="C95CBB4F809B46F59F6C8F78E7BB0415"/>
  <p:tag name="VALUES" val="Incorrect|smicln|Correct|smicln|Incorrect|smicln|Incorrect|smicln|Incorrect"/>
  <p:tag name="NUMRESPONSES" val="1"/>
  <p:tag name="QUESTIONALIAS" val="Find the derivative of the function."/>
  <p:tag name="ANSWERSALIAS" val="x|smicln|x|smicln|x|smicln|x|smicln|x"/>
  <p:tag name="CHARTLABELS" val="1"/>
  <p:tag name="CHARTCOLORS" val="2"/>
</p:tagLst>
</file>

<file path=ppt/tags/tag4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8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4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289b88a167a44c89d6ed7be46a21f79"/>
  <p:tag name="SLIDEORDER" val="2"/>
  <p:tag name="SLIDEGUID" val="4706ED4CD9504310ABF8B2F5CBFB082B"/>
  <p:tag name="VALUES" val="Incorrect|smicln|Incorrect|smicln|Incorrect|smicln|Correct|smicln|Incorrect"/>
  <p:tag name="NUMRESPONSES" val="1"/>
  <p:tag name="QUESTIONALIAS" val="Estimate to the hundredth the area from 1 to 5 under the graph of   using four approximating rect..."/>
  <p:tag name="ANSWERSALIAS" val="6.87|smicln|5.85|smicln|4.77|smicln|5.13|smicln|4.59"/>
  <p:tag name="CHARTLABELS" val="1"/>
  <p:tag name="CHARTCOLORS" val="2"/>
</p:tagLst>
</file>

<file path=ppt/tags/tag482.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6.87&#10;5.85&#10;4.77&#10;5.13&#10;4.59"/>
  <p:tag name="OLDNUMANSWERS" val="5"/>
</p:tagLst>
</file>

<file path=ppt/tags/tag4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4ae649d5e4544be897e39de8848b767"/>
  <p:tag name="SLIDEORDER" val="2"/>
  <p:tag name="SLIDEGUID" val="3BDBD4E887D14E12AB0D43CD295DCFE8"/>
  <p:tag name="VALUES" val="Incorrect|smicln|Incorrect|smicln|Incorrect|smicln|Correct|smicln|Incorrect"/>
  <p:tag name="NUMRESPONSES" val="1"/>
  <p:tag name="QUESTIONALIAS" val="Approximate the area under the curve y = sin x from 0 to   using ten approximating rectangles of ..."/>
  <p:tag name="ANSWERSALIAS" val="0.72|smicln|0.98|smicln|0.02|smicln|1.08|smicln|0.36"/>
  <p:tag name="CHARTLABELS" val="1"/>
  <p:tag name="CHARTCOLORS" val="2"/>
</p:tagLst>
</file>

<file path=ppt/tags/tag484.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0.72&#10;0.98&#10;0.02&#10;1.08&#10;0.36"/>
  <p:tag name="OLDNUMANSWERS" val="5"/>
</p:tagLst>
</file>

<file path=ppt/tags/tag4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4f49ff5659240adb14cda1797d8849c"/>
  <p:tag name="SLIDEORDER" val="2"/>
  <p:tag name="SLIDEGUID" val="26543CB48D4E49299D3E1ADDA87FAB73"/>
  <p:tag name="VALUES" val="Correct|smicln|Incorrect|smicln|Incorrect|smicln|Incorrect|smicln|Incorrect"/>
  <p:tag name="NUMRESPONSES" val="1"/>
  <p:tag name="QUESTIONALIAS" val="Use the given graph of f to find the Riemann sum with six subintervals. Take the sample points to..."/>
  <p:tag name="ANSWERSALIAS" val="5.7|smicln|6|smicln|3.7|smicln|7|smicln|4.5"/>
  <p:tag name="CHARTLABELS" val="1"/>
  <p:tag name="CHARTCOLORS" val="2"/>
</p:tagLst>
</file>

<file path=ppt/tags/tag486.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5.7&#10;6&#10;3.7&#10;7&#10;4.5"/>
  <p:tag name="OLDNUMANSWERS" val="5"/>
</p:tagLst>
</file>

<file path=ppt/tags/tag48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dd779a8ff4d04d6aab5e3513f2cbcc37"/>
  <p:tag name="SLIDEORDER" val="2"/>
  <p:tag name="SLIDEGUID" val="24CF1448FFA54D6E8C3F9F5519B7515C"/>
  <p:tag name="VALUES" val="Incorrect|smicln|Correct"/>
  <p:tag name="NUMRESPONSES" val="1"/>
  <p:tag name="QUESTIONALIAS" val="If  is a child's rate of growth in pounds per year, which of the following expressions represents..."/>
  <p:tag name="ANSWERSALIAS" val="x|smicln|x"/>
  <p:tag name="CHARTLABELS" val="1"/>
  <p:tag name="CHARTCOLORS" val="2"/>
</p:tagLst>
</file>

<file path=ppt/tags/tag488.xml><?xml version="1.0" encoding="utf-8"?>
<p:tagLst xmlns:a="http://schemas.openxmlformats.org/drawingml/2006/main" xmlns:r="http://schemas.openxmlformats.org/officeDocument/2006/relationships" xmlns:p="http://schemas.openxmlformats.org/presentationml/2006/main">
  <p:tag name="TEXTLENGTH" val="4"/>
  <p:tag name="FONTSIZE" val="32"/>
  <p:tag name="BULLETTYPE" val="ppBulletArabicPeriod"/>
  <p:tag name="ANSWERTEXT" val="x&#10;x"/>
  <p:tag name="OLDNUMANSWERS" val="2"/>
</p:tagLst>
</file>

<file path=ppt/tags/tag4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a210571bf1446dc981163c50c3735f3"/>
  <p:tag name="SLIDEORDER" val="2"/>
  <p:tag name="SLIDEGUID" val="53DAB68778F34A0390FD21676017B38B"/>
  <p:tag name="VALUES" val="Incorrect|smicln|Incorrect|smicln|Correct|smicln|Incorrect|smicln|Incorrect"/>
  <p:tag name="NUMRESPONSES" val="1"/>
  <p:tag name="CHARTLABELS" val="1"/>
  <p:tag name="CHARTCOLORS" val="2"/>
  <p:tag name="QUESTIONALIAS" val="Use Part 1 of the Fundamental Theorem of Calculus to find the derivative of the function. "/>
  <p:tag name="ANSWERSALIAS" val="x|smicln|x|smicln|x|smicln|x|smicln|x"/>
  <p:tag name="PICTURESLIDE" val="True"/>
</p:tagLst>
</file>

<file path=ppt/tags/tag4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580F9F7F75F549EE9164911B1C60FDEB"/>
  <p:tag name="VALUES" val="Incorrect|smicln|Incorrect|smicln|Incorrect|smicln|Correct|smicln|Incorrect"/>
  <p:tag name="QUESTIONALIAS" val="If                          , evaluate the difference quotient                     ."/>
  <p:tag name="ANSWERSALIAS" val=" h|smicln| 2a - 2|smicln| 2a - h - 2|smicln| 2a + h - 2|smicln| none of these "/>
</p:tagLst>
</file>

<file path=ppt/tags/tag490.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4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bb0f095422e4681b56ca792f2415082"/>
  <p:tag name="SLIDEORDER" val="2"/>
  <p:tag name="SLIDEGUID" val="D80AE2C7A8764E31918FEDBC26F997C1"/>
  <p:tag name="VALUES" val="Incorrect|smicln|Incorrect|smicln|Incorrect|smicln|Correct|smicln|Incorrect"/>
  <p:tag name="NUMRESPONSES" val="1"/>
  <p:tag name="CHARTLABELS" val="1"/>
  <p:tag name="CHARTCOLORS" val="2"/>
  <p:tag name="QUESTIONALIAS" val="The area of the region that lies to the right of the y-axis and to the left of the parabola x = 5y – y2 is given by the integral                      .  Find the area of the region."/>
  <p:tag name="ANSWERSALIAS" val="125|smicln|25⁄6|smicln|6.25|smicln|125⁄6|smicln|45.6"/>
</p:tagLst>
</file>

<file path=ppt/tags/tag492.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125&#10;25⁄6&#10;6.25&#10;125⁄6&#10;45.6"/>
  <p:tag name="OLDNUMANSWERS" val="5"/>
</p:tagLst>
</file>

<file path=ppt/tags/tag4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95d795e48fa4547967d8fac8fc5db36"/>
  <p:tag name="SLIDEORDER" val="2"/>
  <p:tag name="SLIDEGUID" val="CFD7D5846D444574BF0869B00BB599DB"/>
  <p:tag name="VALUES" val="Incorrect|smicln|Incorrect|smicln|Incorrect|smicln|Correct|smicln|Incorrect"/>
  <p:tag name="NUMRESPONSES" val="1"/>
  <p:tag name="QUESTIONALIAS" val="Evaluate the integral."/>
  <p:tag name="ANSWERSALIAS" val="1.414|smicln|-0.707|smicln|0.354|smicln|0.707|smicln|-1.414"/>
  <p:tag name="CHARTLABELS" val="1"/>
  <p:tag name="CHARTCOLORS" val="2"/>
</p:tagLst>
</file>

<file path=ppt/tags/tag494.xml><?xml version="1.0" encoding="utf-8"?>
<p:tagLst xmlns:a="http://schemas.openxmlformats.org/drawingml/2006/main" xmlns:r="http://schemas.openxmlformats.org/officeDocument/2006/relationships" xmlns:p="http://schemas.openxmlformats.org/presentationml/2006/main">
  <p:tag name="TEXTLENGTH" val="35"/>
  <p:tag name="FONTSIZE" val="32"/>
  <p:tag name="BULLETTYPE" val="ppBulletArabicPeriod"/>
  <p:tag name="ANSWERTEXT" val="1.414&#10;-0.707&#10;0.354&#10;0.707&#10;-1.414"/>
  <p:tag name="OLDNUMANSWERS" val="5"/>
</p:tagLst>
</file>

<file path=ppt/tags/tag4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1b22c64cfb24814a8aa115f95c76ce1"/>
  <p:tag name="SLIDEORDER" val="2"/>
  <p:tag name="SLIDEGUID" val="FD71D98A7EBF49C0BD0455A13D1EAB03"/>
  <p:tag name="VALUES" val="Correct|smicln|Incorrect|smicln|Incorrect|smicln|Incorrect|smicln|Incorrect"/>
  <p:tag name="NUMRESPONSES" val="1"/>
  <p:tag name="QUESTIONALIAS" val="Evaluate the integral."/>
  <p:tag name="ANSWERSALIAS" val="24.4|smicln|37|smicln|74|smicln|49.2|smicln|21.4"/>
  <p:tag name="CHARTLABELS" val="1"/>
  <p:tag name="CHARTCOLORS" val="2"/>
</p:tagLst>
</file>

<file path=ppt/tags/tag496.xml><?xml version="1.0" encoding="utf-8"?>
<p:tagLst xmlns:a="http://schemas.openxmlformats.org/drawingml/2006/main" xmlns:r="http://schemas.openxmlformats.org/officeDocument/2006/relationships" xmlns:p="http://schemas.openxmlformats.org/presentationml/2006/main">
  <p:tag name="TEXTLENGTH" val="24"/>
  <p:tag name="FONTSIZE" val="32"/>
  <p:tag name="BULLETTYPE" val="ppBulletArabicPeriod"/>
  <p:tag name="ANSWERTEXT" val="24.4&#10;37&#10;74&#10;49.2&#10;21.4"/>
  <p:tag name="OLDNUMANSWERS" val="5"/>
</p:tagLst>
</file>

<file path=ppt/tags/tag4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b053a089388404d9531f815912388a4"/>
  <p:tag name="SLIDEORDER" val="2"/>
  <p:tag name="SLIDEGUID" val="4213D8CBCBCB4F35B6FFC657242C33E7"/>
  <p:tag name="VALUES" val="Incorrect|smicln|Incorrect|smicln|Incorrect|smicln|Incorrect|smicln|Correct"/>
  <p:tag name="NUMRESPONSES" val="1"/>
  <p:tag name="CHARTLABELS" val="1"/>
  <p:tag name="CHARTCOLORS" val="2"/>
  <p:tag name="QUESTIONALIAS" val="Evaluate the integral by making the given substitution."/>
  <p:tag name="ANSWERSALIAS" val="x|smicln|x|smicln|x|smicln|x|smicln|x"/>
  <p:tag name="PICTURESLIDE" val="True"/>
</p:tagLst>
</file>

<file path=ppt/tags/tag498.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4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1e98a89aa504c3fb91420e78fe14c6a"/>
  <p:tag name="SLIDEORDER" val="2"/>
  <p:tag name="SLIDEGUID" val="4C092E6B7F7F462EBA15423B2CF38F4A"/>
  <p:tag name="VALUES" val="Incorrect|smicln|Incorrect|smicln|Correct|smicln|Incorrect|smicln|Incorrect"/>
  <p:tag name="NUMRESPONSES" val="1"/>
  <p:tag name="QUESTIONALIAS" val="The velocity function (in meters per second) is given for a particle moving along a line. Find th..."/>
  <p:tag name="ANSWERSALIAS" val="105 m|smicln|-15 m|smicln|45 m|smicln|148.8 m|smicln|115 m"/>
  <p:tag name="CHARTLABELS" val="1"/>
  <p:tag name="CHARTCOLORS" val="2"/>
</p:tagLst>
</file>

<file path=ppt/tags/tag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8587B1283A7B4C1081315905C5542B22"/>
  <p:tag name="VALUES" val="Correct|smicln|Incorrect|smicln|Incorrect|smicln|Incorrect|smicln|Incorrect"/>
  <p:tag name="QUESTIONALIAS" val="Suppose that the graph of                    is drawn on a coordinate grid where the unit of measurement is an inch. How many miles to the right of the origin do we have to move before the height of the curve reaches 2 ft?  "/>
  <p:tag name="ANSWERSALIAS" val="265 mi |smicln|269 mi |smicln|259 mi |smicln|261 mi |smicln|271 mi "/>
</p:tagLst>
</file>

<file path=ppt/tags/tag50.xml><?xml version="1.0" encoding="utf-8"?>
<p:tagLst xmlns:a="http://schemas.openxmlformats.org/drawingml/2006/main" xmlns:r="http://schemas.openxmlformats.org/officeDocument/2006/relationships" xmlns:p="http://schemas.openxmlformats.org/presentationml/2006/main">
  <p:tag name="TEXTLENGTH" val="54"/>
  <p:tag name="FONTSIZE" val="32"/>
  <p:tag name="BULLETTYPE" val="ppBulletArabicPeriod"/>
  <p:tag name="ANSWERTEXT" val=" h&#10; 2a - 2&#10; 2a - h - 2&#10; 2a + h - 2&#10; none of these "/>
  <p:tag name="OLDNUMANSWERS" val="5"/>
</p:tagLst>
</file>

<file path=ppt/tags/tag500.xml><?xml version="1.0" encoding="utf-8"?>
<p:tagLst xmlns:a="http://schemas.openxmlformats.org/drawingml/2006/main" xmlns:r="http://schemas.openxmlformats.org/officeDocument/2006/relationships" xmlns:p="http://schemas.openxmlformats.org/presentationml/2006/main">
  <p:tag name="TEXTLENGTH" val="34"/>
  <p:tag name="FONTSIZE" val="32"/>
  <p:tag name="BULLETTYPE" val="ppBulletArabicPeriod"/>
  <p:tag name="ANSWERTEXT" val="105 m&#10;-15 m&#10;45 m&#10;148.8 m&#10;115 m"/>
  <p:tag name="OLDNUMANSWERS" val="5"/>
</p:tagLst>
</file>

<file path=ppt/tags/tag5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3b48ccf6b35401f83ed4111d0777a2d"/>
  <p:tag name="SLIDEORDER" val="2"/>
  <p:tag name="SLIDEGUID" val="7816A586EFFC460BAE6BE91B80E7DF1D"/>
  <p:tag name="VALUES" val="Correct|smicln|Incorrect|smicln|Incorrect|smicln|Incorrect|smicln|Incorrect"/>
  <p:tag name="NUMRESPONSES" val="1"/>
  <p:tag name="QUESTIONALIAS" val="An animal population is increasing at a rate of   per year (where t is measured in years). By how..."/>
  <p:tag name="ANSWERSALIAS" val="1,728|smicln|1,583|smicln|1,380|smicln|3,282|smicln|1,528"/>
  <p:tag name="CHARTLABELS" val="1"/>
  <p:tag name="CHARTCOLORS" val="2"/>
</p:tagLst>
</file>

<file path=ppt/tags/tag502.xml><?xml version="1.0" encoding="utf-8"?>
<p:tagLst xmlns:a="http://schemas.openxmlformats.org/drawingml/2006/main" xmlns:r="http://schemas.openxmlformats.org/officeDocument/2006/relationships" xmlns:p="http://schemas.openxmlformats.org/presentationml/2006/main">
  <p:tag name="TEXTLENGTH" val="33"/>
  <p:tag name="FONTSIZE" val="32"/>
  <p:tag name="BULLETTYPE" val="ppBulletArabicPeriod"/>
  <p:tag name="ANSWERTEXT" val="1,728&#10;1,583&#10;1,380&#10;3,282&#10;1,528"/>
  <p:tag name="OLDNUMANSWERS" val="5"/>
</p:tagLst>
</file>

<file path=ppt/tags/tag5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3786ae6c563487eb8e952e31355aa57"/>
  <p:tag name="SLIDEORDER" val="2"/>
  <p:tag name="SLIDEGUID" val="786C0F32C1B24421AD563957DC7EEF35"/>
  <p:tag name="VALUES" val="Incorrect|smicln|Incorrect|smicln|Correct|smicln|Incorrect|smicln|Incorrect"/>
  <p:tag name="NUMRESPONSES" val="1"/>
  <p:tag name="QUESTIONALIAS" val="The velocity of a car was read from its speedometer at ten-second intervals and recorded in the t..."/>
  <p:tag name="ANSWERSALIAS" val="1.7 miles|smicln|1.2 miles|smicln|1.5 miles|smicln|1.6 miles|smicln|1.9 miles"/>
  <p:tag name="CHARTLABELS" val="1"/>
  <p:tag name="CHARTCOLORS" val="2"/>
</p:tagLst>
</file>

<file path=ppt/tags/tag504.xml><?xml version="1.0" encoding="utf-8"?>
<p:tagLst xmlns:a="http://schemas.openxmlformats.org/drawingml/2006/main" xmlns:r="http://schemas.openxmlformats.org/officeDocument/2006/relationships" xmlns:p="http://schemas.openxmlformats.org/presentationml/2006/main">
  <p:tag name="TEXTLENGTH" val="53"/>
  <p:tag name="FONTSIZE" val="24"/>
  <p:tag name="BULLETTYPE" val="ppBulletArabicPeriod"/>
  <p:tag name="ANSWERTEXT" val="1.7 miles&#10;1.2 miles&#10;1.5 miles&#10;1.6 miles&#10;1.9 miles"/>
  <p:tag name="OLDNUMANSWERS" val="5"/>
</p:tagLst>
</file>

<file path=ppt/tags/tag5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aae6648761d48518c5366ce684387f5"/>
  <p:tag name="SLIDEORDER" val="2"/>
  <p:tag name="SLIDEGUID" val="30C50045F6FE4561B9E804518A5B190D"/>
  <p:tag name="VALUES" val="Incorrect|smicln|Incorrect|smicln|Correct|smicln|Incorrect|smicln|Incorrect"/>
  <p:tag name="NUMRESPONSES" val="1"/>
  <p:tag name="QUESTIONALIAS" val="Evaluate the integral."/>
  <p:tag name="ANSWERSALIAS" val="x|smicln|x|smicln|x|smicln|x|smicln|x"/>
  <p:tag name="CHARTLABELS" val="1"/>
  <p:tag name="CHARTCOLORS" val="2"/>
</p:tagLst>
</file>

<file path=ppt/tags/tag50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5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ded7b863d614cf8aa183cfae85ceba7"/>
  <p:tag name="SLIDEORDER" val="2"/>
  <p:tag name="SLIDEGUID" val="23147C00C9944B70868B0E7087160EBF"/>
  <p:tag name="VALUES" val="Correct|smicln|Incorrect|smicln|Incorrect|smicln|Incorrect|smicln|Incorrect"/>
  <p:tag name="NUMRESPONSES" val="1"/>
  <p:tag name="QUESTIONALIAS" val="Evaluate the definite integral. "/>
  <p:tag name="ANSWERSALIAS" val="0.25|smicln|3.25|smicln|0.35|smicln|1.25|smicln|-0.25"/>
  <p:tag name="CHARTLABELS" val="1"/>
  <p:tag name="CHARTCOLORS" val="2"/>
</p:tagLst>
</file>

<file path=ppt/tags/tag508.xml><?xml version="1.0" encoding="utf-8"?>
<p:tagLst xmlns:a="http://schemas.openxmlformats.org/drawingml/2006/main" xmlns:r="http://schemas.openxmlformats.org/officeDocument/2006/relationships" xmlns:p="http://schemas.openxmlformats.org/presentationml/2006/main">
  <p:tag name="TEXTLENGTH" val="29"/>
  <p:tag name="FONTSIZE" val="32"/>
  <p:tag name="BULLETTYPE" val="ppBulletArabicPeriod"/>
  <p:tag name="ANSWERTEXT" val="0.25&#10;3.25&#10;0.35&#10;1.25&#10;-0.25"/>
  <p:tag name="OLDNUMANSWERS" val="5"/>
</p:tagLst>
</file>

<file path=ppt/tags/tag5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4f82f1f399344f8affe471b992274bd"/>
  <p:tag name="SLIDEORDER" val="2"/>
  <p:tag name="SLIDEGUID" val="2073752EA4EA49559BE36C61BE185AC2"/>
  <p:tag name="VALUES" val="Incorrect|smicln|Incorrect|smicln|Incorrect|smicln|Correct|smicln|Incorrect"/>
  <p:tag name="NUMRESPONSES" val="1"/>
  <p:tag name="QUESTIONALIAS" val="Find the area of the region that lies under the given curve."/>
  <p:tag name="ANSWERSALIAS" val="1.834|smicln|1.727|smicln|1.704|smicln|1.724|smicln|1.824"/>
  <p:tag name="CHARTLABELS" val="1"/>
  <p:tag name="CHARTCOLORS" val="2"/>
</p:tagLst>
</file>

<file path=ppt/tags/tag51.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905058C54CA1432CA039B155A0C65049"/>
  <p:tag name="VALUES" val="Incorrect|smicln|Incorrect|smicln|Incorrect|smicln|Correct|smicln|Incorrect"/>
  <p:tag name="QUESTIONALIAS" val="Starting with the graph of y = ex, write the equation of the graph that results from shifting 2 units right.  "/>
  <p:tag name="ANSWERSALIAS" val="Choice One|smicln|Choice Two|smicln|Choice Three|smicln|Choice Four|smicln|Choice Five"/>
  <p:tag name="PICTURESLIDE" val="True"/>
</p:tagLst>
</file>

<file path=ppt/tags/tag510.xml><?xml version="1.0" encoding="utf-8"?>
<p:tagLst xmlns:a="http://schemas.openxmlformats.org/drawingml/2006/main" xmlns:r="http://schemas.openxmlformats.org/officeDocument/2006/relationships" xmlns:p="http://schemas.openxmlformats.org/presentationml/2006/main">
  <p:tag name="TEXTLENGTH" val="33"/>
  <p:tag name="FONTSIZE" val="32"/>
  <p:tag name="BULLETTYPE" val="ppBulletArabicPeriod"/>
  <p:tag name="ANSWERTEXT" val="1.834&#10;1.727&#10;1.704&#10;1.724&#10;1.824"/>
  <p:tag name="OLDNUMANSWERS" val="5"/>
</p:tagLst>
</file>

<file path=ppt/tags/tag5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7f97cd83b0a46a08af25358dbdd1638"/>
  <p:tag name="SLIDEORDER" val="2"/>
  <p:tag name="SLIDEGUID" val="CCA78983B0394568AB0A2C66835B738C"/>
  <p:tag name="VALUES" val="Incorrect|smicln|Incorrect|smicln|Incorrect|smicln|Correct|smicln|Incorrect"/>
  <p:tag name="NUMRESPONSES" val="1"/>
  <p:tag name="CHARTLABELS" val="1"/>
  <p:tag name="CHARTCOLORS" val="2"/>
  <p:tag name="QUESTIONALIAS" val="Evaluate the indefinite integral."/>
  <p:tag name="ANSWERSALIAS" val="x|smicln|x|smicln|x|smicln|x|smicln|x"/>
  <p:tag name="PICTURESLIDE" val="True"/>
</p:tagLst>
</file>

<file path=ppt/tags/tag512.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5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cd7cd9de7754e5d97bc94ff1f0e0386"/>
  <p:tag name="SLIDEORDER" val="2"/>
  <p:tag name="SLIDEGUID" val="B61147182C714E1AA728359C18799470"/>
  <p:tag name="VALUES" val="Incorrect|smicln|Correct|smicln|Incorrect|smicln|Incorrect|smicln|Incorrect"/>
  <p:tag name="NUMRESPONSES" val="1"/>
  <p:tag name="CHARTLABELS" val="1"/>
  <p:tag name="CHARTCOLORS" val="2"/>
  <p:tag name="QUESTIONALIAS" val="If                       where               find      . "/>
  <p:tag name="ANSWERSALIAS" val="x|smicln|x|smicln|x|smicln|x|smicln|x"/>
  <p:tag name="PICTURESLIDE" val="True"/>
</p:tagLst>
</file>

<file path=ppt/tags/tag51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5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2b1a362752a4d48aa4fca31e9ec67c9"/>
  <p:tag name="SLIDEORDER" val="2"/>
  <p:tag name="SLIDEGUID" val="0B0199700990411787FB2ABC61199F4E"/>
  <p:tag name="VALUES" val="Incorrect|smicln|Incorrect|smicln|Incorrect|smicln|Correct|smicln|Incorrect"/>
  <p:tag name="NUMRESPONSES" val="1"/>
  <p:tag name="CHARTLABELS" val="1"/>
  <p:tag name="CHARTCOLORS" val="2"/>
  <p:tag name="QUESTIONALIAS" val="Evaluate the integral if it exists."/>
  <p:tag name="ANSWERSALIAS" val="x|smicln|x|smicln|x|smicln|x|smicln|x"/>
  <p:tag name="PICTURESLIDE" val="True"/>
</p:tagLst>
</file>

<file path=ppt/tags/tag516.xml><?xml version="1.0" encoding="utf-8"?>
<p:tagLst xmlns:a="http://schemas.openxmlformats.org/drawingml/2006/main" xmlns:r="http://schemas.openxmlformats.org/officeDocument/2006/relationships" xmlns:p="http://schemas.openxmlformats.org/presentationml/2006/main">
  <p:tag name="TEXTLENGTH" val="13"/>
  <p:tag name="FONTSIZE" val="18"/>
  <p:tag name="BULLETTYPE" val="ppBulletArabicPeriod"/>
  <p:tag name="ANSWERTEXT" val="x&#10;x&#10;x&#10;x&#10;x"/>
  <p:tag name="OLDNUMANSWERS" val="5"/>
</p:tagLst>
</file>

<file path=ppt/tags/tag5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d7355ec096746218a21b925e4307e66"/>
  <p:tag name="SLIDEORDER" val="2"/>
  <p:tag name="SLIDEGUID" val="AFE33089C9244F87A523A1BC34DF4E38"/>
  <p:tag name="VALUES" val="Incorrect|smicln|Correct|smicln|Incorrect|smicln|Incorrect|smicln|Incorrect"/>
  <p:tag name="NUMRESPONSES" val="1"/>
  <p:tag name="QUESTIONALIAS" val="If  approximate the area under the curve using ten approximating rectangles of equal widths and l..."/>
  <p:tag name="ANSWERSALIAS" val="1.99|smicln|0.17|smicln|0.83|smicln|0.13|smicln|1.29"/>
  <p:tag name="CHARTLABELS" val="1"/>
  <p:tag name="CHARTCOLORS" val="2"/>
</p:tagLst>
</file>

<file path=ppt/tags/tag518.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1.99&#10;0.17&#10;0.83&#10;0.13&#10;1.29"/>
  <p:tag name="OLDNUMANSWERS" val="5"/>
</p:tagLst>
</file>

<file path=ppt/tags/tag5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4717abbeb24420b8548f68d8e135dd1"/>
  <p:tag name="SLIDEORDER" val="2"/>
  <p:tag name="SLIDEGUID" val="FCD0C936C98742C99A4C31B7AA94FD31"/>
  <p:tag name="VALUES" val="Incorrect|smicln|Incorrect|smicln|Correct|smicln|Incorrect|smicln|Incorrect"/>
  <p:tag name="NUMRESPONSES" val="1"/>
  <p:tag name="QUESTIONALIAS" val="Use the Midpoint Rule with n = 5 to approximate the integral."/>
  <p:tag name="ANSWERSALIAS" val="8.998|smicln|4.781|smicln|12.929|smicln|9.998|smicln|5.781"/>
  <p:tag name="CHARTLABELS" val="1"/>
  <p:tag name="CHARTCOLORS" val="2"/>
</p:tagLst>
</file>

<file path=ppt/tags/tag52.xml><?xml version="1.0" encoding="utf-8"?>
<p:tagLst xmlns:a="http://schemas.openxmlformats.org/drawingml/2006/main" xmlns:r="http://schemas.openxmlformats.org/officeDocument/2006/relationships" xmlns:p="http://schemas.openxmlformats.org/presentationml/2006/main">
  <p:tag name="TEXTLENGTH" val="62"/>
  <p:tag name="FONTSIZE" val="18"/>
  <p:tag name="BULLETTYPE" val="ppBulletArabicPeriod"/>
  <p:tag name="ANSWERTEXT" val="Choice One&#10;Choice Two&#10;Choice Three&#10;Choice Four&#10;Choice Five"/>
  <p:tag name="OLDNUMANSWERS" val="5"/>
</p:tagLst>
</file>

<file path=ppt/tags/tag520.xml><?xml version="1.0" encoding="utf-8"?>
<p:tagLst xmlns:a="http://schemas.openxmlformats.org/drawingml/2006/main" xmlns:r="http://schemas.openxmlformats.org/officeDocument/2006/relationships" xmlns:p="http://schemas.openxmlformats.org/presentationml/2006/main">
  <p:tag name="TEXTLENGTH" val="34"/>
  <p:tag name="FONTSIZE" val="32"/>
  <p:tag name="BULLETTYPE" val="ppBulletArabicPeriod"/>
  <p:tag name="ANSWERTEXT" val="8.998&#10;4.781&#10;12.929&#10;9.998&#10;5.781"/>
  <p:tag name="OLDNUMANSWERS" val="5"/>
</p:tagLst>
</file>

<file path=ppt/tags/tag5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4efa79e504547e38d0b92747211e339"/>
  <p:tag name="SLIDEORDER" val="2"/>
  <p:tag name="SLIDEGUID" val="1025A6E8BDF74499BEBDD37DC070892E"/>
  <p:tag name="VALUES" val="Incorrect|smicln|Correct|smicln|Incorrect|smicln|Incorrect|smicln|Incorrect"/>
  <p:tag name="NUMRESPONSES" val="1"/>
  <p:tag name="QUESTIONALIAS" val="Evaluate the definite integral."/>
  <p:tag name="ANSWERSALIAS" val="9|smicln|8|smicln|6|smicln|11|smicln|8.1"/>
  <p:tag name="CHARTLABELS" val="1"/>
  <p:tag name="CHARTCOLORS" val="2"/>
</p:tagLst>
</file>

<file path=ppt/tags/tag522.xml><?xml version="1.0" encoding="utf-8"?>
<p:tagLst xmlns:a="http://schemas.openxmlformats.org/drawingml/2006/main" xmlns:r="http://schemas.openxmlformats.org/officeDocument/2006/relationships" xmlns:p="http://schemas.openxmlformats.org/presentationml/2006/main">
  <p:tag name="TEXTLENGTH" val="16"/>
  <p:tag name="FONTSIZE" val="32"/>
  <p:tag name="BULLETTYPE" val="ppBulletArabicPeriod"/>
  <p:tag name="ANSWERTEXT" val="9&#10;8&#10;6&#10;11&#10;8.1"/>
  <p:tag name="OLDNUMANSWERS" val="5"/>
</p:tagLst>
</file>

<file path=ppt/tags/tag5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f96189cb49a4f528c10e9bfca7809f8"/>
  <p:tag name="SLIDEORDER" val="2"/>
  <p:tag name="SLIDEGUID" val="9A3522F247914859AE294F229518198D"/>
  <p:tag name="VALUES" val="Correct|smicln|Incorrect|smicln|Incorrect|smicln|Incorrect|smicln|Incorrect"/>
  <p:tag name="NUMRESPONSES" val="1"/>
  <p:tag name="QUESTIONALIAS" val="Evaluate the integral if it exists."/>
  <p:tag name="ANSWERSALIAS" val="x|smicln|x|smicln|x|smicln|x|smicln|does not e..."/>
  <p:tag name="CHARTLABELS" val="1"/>
  <p:tag name="CHARTCOLORS" val="2"/>
</p:tagLst>
</file>

<file path=ppt/tags/tag524.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does not exist"/>
  <p:tag name="OLDNUMANSWERS" val="5"/>
</p:tagLst>
</file>

<file path=ppt/tags/tag5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4d8019d579d465ab6b6cc719a25f96a"/>
  <p:tag name="SLIDEORDER" val="2"/>
  <p:tag name="SLIDEGUID" val="07D3EB434D314ABC9BCC98DD28BDC176"/>
  <p:tag name="VALUES" val="Incorrect|smicln|Incorrect|smicln|Incorrect|smicln|Correct|smicln|Incorrect"/>
  <p:tag name="NUMRESPONSES" val="1"/>
  <p:tag name="QUESTIONALIAS" val="Evaluate the integral. The choices are rounded to the nearest hundredth. "/>
  <p:tag name="ANSWERSALIAS" val="19.33|smicln|22.00|smicln|14.67|smicln|4.00|smicln|32.67"/>
  <p:tag name="CHARTLABELS" val="1"/>
  <p:tag name="CHARTCOLORS" val="2"/>
</p:tagLst>
</file>

<file path=ppt/tags/tag526.xml><?xml version="1.0" encoding="utf-8"?>
<p:tagLst xmlns:a="http://schemas.openxmlformats.org/drawingml/2006/main" xmlns:r="http://schemas.openxmlformats.org/officeDocument/2006/relationships" xmlns:p="http://schemas.openxmlformats.org/presentationml/2006/main">
  <p:tag name="TEXTLENGTH" val="32"/>
  <p:tag name="FONTSIZE" val="32"/>
  <p:tag name="BULLETTYPE" val="ppBulletArabicPeriod"/>
  <p:tag name="ANSWERTEXT" val="19.33&#10;22.00&#10;14.67&#10;4.00&#10;32.67"/>
  <p:tag name="OLDNUMANSWERS" val="5"/>
</p:tagLst>
</file>

<file path=ppt/tags/tag5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1e37fddceb743dead71e8aa1d69dc84"/>
  <p:tag name="SLIDEORDER" val="2"/>
  <p:tag name="SLIDEGUID" val="A70C870E285F4856ADA32C733CE5C4DA"/>
  <p:tag name="VALUES" val="Incorrect|smicln|Incorrect|smicln|Correct|smicln|Incorrect|smicln|Incorrect"/>
  <p:tag name="NUMRESPONSES" val="1"/>
  <p:tag name="CHARTLABELS" val="1"/>
  <p:tag name="CHARTCOLORS" val="2"/>
  <p:tag name="QUESTIONALIAS" val="Evaluate the integral by making the given substitution."/>
  <p:tag name="ANSWERSALIAS" val="x|smicln|x|smicln|x|smicln|x|smicln|x"/>
  <p:tag name="PICTURESLIDE" val="True"/>
</p:tagLst>
</file>

<file path=ppt/tags/tag528.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5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bca8ec120a46919793df0be3d8488b"/>
  <p:tag name="SLIDEORDER" val="2"/>
  <p:tag name="SLIDEGUID" val="3D41648DE83F4612BF27FCD75757E1CE"/>
  <p:tag name="VALUES" val="Correct|smicln|Incorrect|smicln|Incorrect|smicln|Incorrect|smicln|Incorrect"/>
  <p:tag name="NUMRESPONSES" val="1"/>
  <p:tag name="QUESTIONALIAS" val="Evaluate the indefinite integral."/>
  <p:tag name="ANSWERSALIAS" val="x|smicln|x|smicln|x|smicln|x|smicln|x"/>
  <p:tag name="CHARTLABELS" val="1"/>
  <p:tag name="CHARTCOLORS" val="2"/>
</p:tagLst>
</file>

<file path=ppt/tags/tag53.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D270CBC4865441C6A270C5B8FD29927D"/>
  <p:tag name="VALUES" val="Correct|smicln|Incorrect|smicln|Incorrect|smicln|Incorrect|smicln|Incorrect"/>
  <p:tag name="QUESTIONALIAS" val="Make a rough sketch of the graph of the function. Do not use a calculator.  "/>
  <p:tag name="ANSWERSALIAS" val="Choice One|smicln|Choice Two|smicln|Choice Three|smicln|Choice Four|smicln|none of these"/>
  <p:tag name="PICTURESLIDE" val="True"/>
</p:tagLst>
</file>

<file path=ppt/tags/tag53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5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ea76972bad34078b640b466043c0610"/>
  <p:tag name="SLIDEORDER" val="2"/>
  <p:tag name="SLIDEGUID" val="EA1DBD2BD7EB4CA7842DBF70CC7292C8"/>
  <p:tag name="VALUES" val="Incorrect|smicln|Incorrect|smicln|Incorrect|smicln|Correct|smicln|Incorrect"/>
  <p:tag name="NUMRESPONSES" val="1"/>
  <p:tag name="QUESTIONALIAS" val="When we estimate distances from velocity data, it is sometimes necessary to use times t0, t1, t2,..."/>
  <p:tag name="ANSWERSALIAS" val="54,786|smicln|54,550|smicln|56,381|smicln|55,483|smicln|55,996"/>
  <p:tag name="CHARTLABELS" val="1"/>
  <p:tag name="CHARTCOLORS" val="2"/>
</p:tagLst>
</file>

<file path=ppt/tags/tag532.xml><?xml version="1.0" encoding="utf-8"?>
<p:tagLst xmlns:a="http://schemas.openxmlformats.org/drawingml/2006/main" xmlns:r="http://schemas.openxmlformats.org/officeDocument/2006/relationships" xmlns:p="http://schemas.openxmlformats.org/presentationml/2006/main">
  <p:tag name="TEXTLENGTH" val="38"/>
  <p:tag name="FONTSIZE" val="20"/>
  <p:tag name="BULLETTYPE" val="ppBulletArabicPeriod"/>
  <p:tag name="ANSWERTEXT" val="54,786&#10;54,550&#10;56,381&#10;55,483&#10;55,996"/>
  <p:tag name="OLDNUMANSWERS" val="5"/>
</p:tagLst>
</file>

<file path=ppt/tags/tag5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9227d60c3314d358eeb77ba5480288e"/>
  <p:tag name="SLIDEORDER" val="2"/>
  <p:tag name="SLIDEGUID" val="8A7017B4739A47F2AA31D1A0676CDCEA"/>
  <p:tag name="VALUES" val="Incorrect|smicln|Incorrect|smicln|Correct|smicln|Incorrect|smicln|Incorrect"/>
  <p:tag name="NUMRESPONSES" val="1"/>
  <p:tag name="QUESTIONALIAS" val="Determine a region whose area is equal to ."/>
  <p:tag name="ANSWERSALIAS" val="x|smicln|x|smicln|x|smicln|x|smicln|x"/>
  <p:tag name="CHARTLABELS" val="1"/>
  <p:tag name="CHARTCOLORS" val="2"/>
</p:tagLst>
</file>

<file path=ppt/tags/tag53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5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03801aa4774fb7bb642245ef68c46a"/>
  <p:tag name="SLIDEORDER" val="2"/>
  <p:tag name="SLIDEGUID" val="7E4EFDCF5BC64E19A900BA4750576012"/>
  <p:tag name="VALUES" val="Correct|smicln|Incorrect|smicln|Incorrect|smicln|Incorrect|smicln|Incorrect"/>
  <p:tag name="NUMRESPONSES" val="1"/>
  <p:tag name="QUESTIONALIAS" val="Use the Midpoint Rule with n = 10 to approximate the integral."/>
  <p:tag name="ANSWERSALIAS" val="2.510608|smicln|1.731856|smicln|10.042434|smicln|2.810608|smicln|3.510608"/>
  <p:tag name="CHARTLABELS" val="1"/>
  <p:tag name="CHARTCOLORS" val="2"/>
</p:tagLst>
</file>

<file path=ppt/tags/tag536.xml><?xml version="1.0" encoding="utf-8"?>
<p:tagLst xmlns:a="http://schemas.openxmlformats.org/drawingml/2006/main" xmlns:r="http://schemas.openxmlformats.org/officeDocument/2006/relationships" xmlns:p="http://schemas.openxmlformats.org/presentationml/2006/main">
  <p:tag name="TEXTLENGTH" val="49"/>
  <p:tag name="FONTSIZE" val="32"/>
  <p:tag name="BULLETTYPE" val="ppBulletArabicPeriod"/>
  <p:tag name="ANSWERTEXT" val="2.510608&#10;1.731856&#10;10.042434&#10;2.810608&#10;3.510608"/>
  <p:tag name="OLDNUMANSWERS" val="5"/>
</p:tagLst>
</file>

<file path=ppt/tags/tag5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8fd949d905e4016941e4715fb7a70f4"/>
  <p:tag name="SLIDEORDER" val="2"/>
  <p:tag name="SLIDEGUID" val="CEF02185B9DB42129A4A683AE5B51EC8"/>
  <p:tag name="VALUES" val="Incorrect|smicln|Correct|smicln|Incorrect|smicln|Incorrect|smicln|Incorrect"/>
  <p:tag name="NUMRESPONSES" val="1"/>
  <p:tag name="CHARTLABELS" val="1"/>
  <p:tag name="CHARTCOLORS" val="2"/>
  <p:tag name="QUESTIONALIAS" val="Evaluate the integral by interpreting it in terms of areas."/>
  <p:tag name="ANSWERSALIAS" val="x|smicln|x|smicln|x|smicln|x|smicln|x"/>
  <p:tag name="PICTURESLIDE" val="True"/>
</p:tagLst>
</file>

<file path=ppt/tags/tag538.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5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afcf7e716e543c1a71ed0215c8f49c8"/>
  <p:tag name="SLIDEORDER" val="2"/>
  <p:tag name="SLIDEGUID" val="69502074027A4D0F9A39124F158FE743"/>
  <p:tag name="VALUES" val="Incorrect|smicln|Correct|smicln|Incorrect|smicln|Incorrect|smicln|Incorrect"/>
  <p:tag name="NUMRESPONSES" val="1"/>
  <p:tag name="QUESTIONALIAS" val="The area of the region that lies to the right of the y-axis and to the left of the parabola  (the..."/>
  <p:tag name="ANSWERSALIAS" val="3/2|smicln|9/2|smicln|2.25|smicln|27|smicln|7/2"/>
  <p:tag name="CHARTLABELS" val="1"/>
  <p:tag name="CHARTCOLORS" val="2"/>
</p:tagLst>
</file>

<file path=ppt/tags/tag54.xml><?xml version="1.0" encoding="utf-8"?>
<p:tagLst xmlns:a="http://schemas.openxmlformats.org/drawingml/2006/main" xmlns:r="http://schemas.openxmlformats.org/officeDocument/2006/relationships" xmlns:p="http://schemas.openxmlformats.org/presentationml/2006/main">
  <p:tag name="TEXTLENGTH" val="64"/>
  <p:tag name="FONTSIZE" val="18"/>
  <p:tag name="BULLETTYPE" val="ppBulletArabicPeriod"/>
  <p:tag name="ANSWERTEXT" val="Choice One&#10;Choice Two&#10;Choice Three&#10;Choice Four&#10;none of these"/>
  <p:tag name="OLDNUMANSWERS" val="5"/>
</p:tagLst>
</file>

<file path=ppt/tags/tag540.xml><?xml version="1.0" encoding="utf-8"?>
<p:tagLst xmlns:a="http://schemas.openxmlformats.org/drawingml/2006/main" xmlns:r="http://schemas.openxmlformats.org/officeDocument/2006/relationships" xmlns:p="http://schemas.openxmlformats.org/presentationml/2006/main">
  <p:tag name="TEXTLENGTH" val="23"/>
  <p:tag name="FONTSIZE" val="28"/>
  <p:tag name="BULLETTYPE" val="ppBulletArabicPeriod"/>
  <p:tag name="ANSWERTEXT" val="3/2&#10;9/2&#10;2.25&#10;27&#10;7/2"/>
  <p:tag name="OLDNUMANSWERS" val="5"/>
</p:tagLst>
</file>

<file path=ppt/tags/tag5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3ceae6a2a8748d182d9e5b26ffc07da"/>
  <p:tag name="SLIDEORDER" val="2"/>
  <p:tag name="SLIDEGUID" val="31CCA4E664BA47B38A08F7375D37D4BD"/>
  <p:tag name="VALUES" val="Incorrect|smicln|Incorrect|smicln|Correct|smicln|Incorrect|smicln|Incorrect"/>
  <p:tag name="NUMRESPONSES" val="1"/>
  <p:tag name="QUESTIONALIAS" val="The acceleration function (in m / s 2) and the initial velocity are given for a particle moving a..."/>
  <p:tag name="ANSWERSALIAS" val="x|smicln|x|smicln|x|smicln|x|smicln|x"/>
  <p:tag name="CHARTLABELS" val="1"/>
  <p:tag name="CHARTCOLORS" val="2"/>
</p:tagLst>
</file>

<file path=ppt/tags/tag54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5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2E6EC8A3089A43C691F4B5E838CCCADA"/>
  <p:tag name="QUESTIONID" val="e566edda93a34667856669af62d819ab"/>
  <p:tag name="VALUES" val="Incorrect|smicln|Incorrect|smicln|Incorrect|smicln|Incorrect|smicln|Correct"/>
  <p:tag name="NUMRESPONSES" val="1"/>
  <p:tag name="CHARTLABELS" val="1"/>
  <p:tag name="CHARTCOLORS" val="2"/>
  <p:tag name="QUESTIONALIAS" val="Find the area of the region bounded by the curves."/>
  <p:tag name="ANSWERSALIAS" val="125⁄3|smicln|25⁄3|smicln|5|smicln|20|smicln|125⁄6"/>
</p:tagLst>
</file>

<file path=ppt/tags/tag544.xml><?xml version="1.0" encoding="utf-8"?>
<p:tagLst xmlns:a="http://schemas.openxmlformats.org/drawingml/2006/main" xmlns:r="http://schemas.openxmlformats.org/officeDocument/2006/relationships" xmlns:p="http://schemas.openxmlformats.org/presentationml/2006/main">
  <p:tag name="OLDNUMANSWERS" val="5"/>
  <p:tag name="TEXTLENGTH" val="25"/>
  <p:tag name="FONTSIZE" val="36"/>
  <p:tag name="BULLETTYPE" val="ppBulletArabicPeriod"/>
  <p:tag name="ANSWERTEXT" val="125⁄3&#10;25⁄3&#10;5&#10;20&#10;125⁄6"/>
</p:tagLst>
</file>

<file path=ppt/tags/tag545.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eff0e3ce29b746fb81683e484a480ad8"/>
  <p:tag name="SLIDEORDER" val="2"/>
  <p:tag name="SLIDEGUID" val="E508078DA6FA4DD98400A9B2B16128A8"/>
  <p:tag name="VALUES" val="Correct|smicln|Incorrect|smicln|Incorrect|smicln|Incorrect|smicln|Incorrect|smicln|Incorrect"/>
  <p:tag name="NUMRESPONSES" val="1"/>
  <p:tag name="QUESTIONALIAS" val="Sketch the region enclosed by the curves , ,  , and  . Decide whether to integrate with respect t..."/>
  <p:tag name="ANSWERSALIAS" val="50.67|smicln|51.67|smicln|8.44|smicln|16.89|smicln|101.33|smicln|152"/>
  <p:tag name="CHARTLABELS" val="1"/>
  <p:tag name="CHARTCOLORS" val="2"/>
</p:tagLst>
</file>

<file path=ppt/tags/tag546.xml><?xml version="1.0" encoding="utf-8"?>
<p:tagLst xmlns:a="http://schemas.openxmlformats.org/drawingml/2006/main" xmlns:r="http://schemas.openxmlformats.org/officeDocument/2006/relationships" xmlns:p="http://schemas.openxmlformats.org/presentationml/2006/main">
  <p:tag name="TEXTLENGTH" val="38"/>
  <p:tag name="FONTSIZE" val="28"/>
  <p:tag name="BULLETTYPE" val="ppBulletArabicPeriod"/>
  <p:tag name="ANSWERTEXT" val="50.67&#10;51.67&#10;8.44&#10;16.89&#10;101.33&#10;152"/>
  <p:tag name="OLDNUMANSWERS" val="6"/>
</p:tagLst>
</file>

<file path=ppt/tags/tag5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b0136354b0a445d904aae2a05e4a6c8"/>
  <p:tag name="SLIDEORDER" val="2"/>
  <p:tag name="SLIDEGUID" val="3483677DB55245A3891FBA035F5CFB95"/>
  <p:tag name="VALUES" val="Incorrect|smicln|Correct|smicln|Incorrect|smicln|Incorrect|smicln|Incorrect"/>
  <p:tag name="NUMRESPONSES" val="1"/>
  <p:tag name="CHARTLABELS" val="1"/>
  <p:tag name="CHARTCOLORS" val="2"/>
  <p:tag name="QUESTIONALIAS" val="Find the area of the region bounded by the curves."/>
  <p:tag name="ANSWERSALIAS" val="¼|smicln|½|smicln|⅓|smicln|2|smicln|4"/>
</p:tagLst>
</file>

<file path=ppt/tags/tag548.xml><?xml version="1.0" encoding="utf-8"?>
<p:tagLst xmlns:a="http://schemas.openxmlformats.org/drawingml/2006/main" xmlns:r="http://schemas.openxmlformats.org/officeDocument/2006/relationships" xmlns:p="http://schemas.openxmlformats.org/presentationml/2006/main">
  <p:tag name="TEXTLENGTH" val="13"/>
  <p:tag name="FONTSIZE" val="36"/>
  <p:tag name="BULLETTYPE" val="ppBulletArabicPeriod"/>
  <p:tag name="ANSWERTEXT" val="¼&#10;½&#10;⅓&#10;2&#10;4"/>
  <p:tag name="OLDNUMANSWERS" val="5"/>
</p:tagLst>
</file>

<file path=ppt/tags/tag5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feed797a855402b859a8b31d9551a00"/>
  <p:tag name="SLIDEORDER" val="2"/>
  <p:tag name="SLIDEGUID" val="D30DAFDB11144520981214CBDDB49AF7"/>
  <p:tag name="VALUES" val="Incorrect|smicln|Incorrect|smicln|Correct|smicln|Incorrect|smicln|Incorrect"/>
  <p:tag name="NUMRESPONSES" val="1"/>
  <p:tag name="CHARTLABELS" val="1"/>
  <p:tag name="CHARTCOLORS" val="2"/>
  <p:tag name="QUESTIONALIAS" val="Find the volume of the solid obtained by rotating the region in the first quadrant bounded by y = x2 and y = 9 about the y axis. "/>
  <p:tag name="ANSWERSALIAS" val="x|smicln|x|smicln|x|smicln|x|smicln|x"/>
  <p:tag name="PICTURESLIDE" val="True"/>
</p:tagLst>
</file>

<file path=ppt/tags/tag5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A56762D7E1704E3AA033C381B262FF48"/>
  <p:tag name="VALUES" val="Incorrect|smicln|Incorrect|smicln|Incorrect|smicln|Correct|smicln|Incorrect"/>
  <p:tag name="QUESTIONALIAS" val="Find the exponential function                           whose graph is given.  "/>
  <p:tag name="ANSWERSALIAS" val="Choice One|smicln|Choice Two|smicln|Choice Three|smicln|Choice Four|smicln|Choice Five"/>
  <p:tag name="PICTURESLIDE" val="True"/>
</p:tagLst>
</file>

<file path=ppt/tags/tag550.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5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612069c2fc64d2c9715e6b0ab9e2ff7"/>
  <p:tag name="SLIDEORDER" val="2"/>
  <p:tag name="SLIDEGUID" val="39A4877DA01847C980157E20D0CCFC46"/>
  <p:tag name="VALUES" val="Incorrect|smicln|Incorrect|smicln|Incorrect|smicln|Correct|smicln|Incorrect"/>
  <p:tag name="NUMRESPONSES" val="1"/>
  <p:tag name="QUESTIONALIAS" val="Use calculus to find the area of the triangle with the given vertices."/>
  <p:tag name="ANSWERSALIAS" val="4.5|smicln|4|smicln|6|smicln|6.5|smicln|1/2"/>
  <p:tag name="CHARTLABELS" val="1"/>
  <p:tag name="CHARTCOLORS" val="2"/>
</p:tagLst>
</file>

<file path=ppt/tags/tag552.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4.5&#10;4&#10;6&#10;6.5&#10;1/2"/>
  <p:tag name="OLDNUMANSWERS" val="5"/>
</p:tagLst>
</file>

<file path=ppt/tags/tag5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0b9cfb37a264a0f828ad28bb5728709"/>
  <p:tag name="SLIDEORDER" val="2"/>
  <p:tag name="SLIDEGUID" val="D3BBA53FDFCE4EF4B84A0A574ABE8932"/>
  <p:tag name="VALUES" val="Correct|smicln|Incorrect|smicln|Incorrect|smicln|Incorrect|smicln|Incorrect"/>
  <p:tag name="NUMRESPONSES" val="1"/>
  <p:tag name="CHARTLABELS" val="1"/>
  <p:tag name="CHARTCOLORS" val="2"/>
  <p:tag name="QUESTIONALIAS" val="Find the volume of the solid obtained by rotating the region bounded by y = x3 and x = y3 about the x axis. "/>
  <p:tag name="ANSWERSALIAS" val="x|smicln|x|smicln|x|smicln|x|smicln|x"/>
  <p:tag name="PICTURESLIDE" val="True"/>
</p:tagLst>
</file>

<file path=ppt/tags/tag554.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5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4b3b22a2b9f497697d43368b23dc91c"/>
  <p:tag name="SLIDEORDER" val="2"/>
  <p:tag name="SLIDEGUID" val="DB86CC3FC62544258C45F032690D7A18"/>
  <p:tag name="VALUES" val="Incorrect|smicln|Correct|smicln|Incorrect|smicln|Incorrect|smicln|Incorrect"/>
  <p:tag name="NUMRESPONSES" val="1"/>
  <p:tag name="CHARTLABELS" val="1"/>
  <p:tag name="CHARTCOLORS" val="2"/>
  <p:tag name="QUESTIONALIAS" val="Find the volume of the solid obtained by rotating the region bounded by x = y2 and x = 3y about the y axis. "/>
  <p:tag name="ANSWERSALIAS" val="x|smicln|x|smicln|x|smicln|x|smicln|x"/>
  <p:tag name="PICTURESLIDE" val="True"/>
</p:tagLst>
</file>

<file path=ppt/tags/tag556.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5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2dedd6d0f224f93b9c5cebab88befe6"/>
  <p:tag name="SLIDEORDER" val="2"/>
  <p:tag name="SLIDEGUID" val="51F25A908BA8481DA51A16EE32AE35A0"/>
  <p:tag name="VALUES" val="Correct|smicln|Incorrect|smicln|Incorrect|smicln|Incorrect|smicln|Incorrect"/>
  <p:tag name="NUMRESPONSES" val="1"/>
  <p:tag name="CHARTLABELS" val="1"/>
  <p:tag name="CHARTCOLORS" val="2"/>
  <p:tag name="QUESTIONALIAS" val="Find the number b such that the line y = b  divides the region bounded by the curves y = x2 and x = 4 into two regions with equal area."/>
  <p:tag name="ANSWERSALIAS" val="4⅔|smicln|4⅓|smicln|⅓|smicln|2½|smicln|⅔"/>
</p:tagLst>
</file>

<file path=ppt/tags/tag558.xml><?xml version="1.0" encoding="utf-8"?>
<p:tagLst xmlns:a="http://schemas.openxmlformats.org/drawingml/2006/main" xmlns:r="http://schemas.openxmlformats.org/officeDocument/2006/relationships" xmlns:p="http://schemas.openxmlformats.org/presentationml/2006/main">
  <p:tag name="TEXTLENGTH" val="16"/>
  <p:tag name="FONTSIZE" val="40"/>
  <p:tag name="BULLETTYPE" val="ppBulletArabicPeriod"/>
  <p:tag name="ANSWERTEXT" val="4⅔&#10;4⅓&#10;⅓&#10;2½&#10;⅔"/>
  <p:tag name="OLDNUMANSWERS" val="5"/>
</p:tagLst>
</file>

<file path=ppt/tags/tag5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cd84b1016f4ff8a179dfda11ed6c41"/>
  <p:tag name="SLIDEORDER" val="2"/>
  <p:tag name="SLIDEGUID" val="1E1226B386C64EB5B88285A308350475"/>
  <p:tag name="VALUES" val="Correct|smicln|Incorrect|smicln|Incorrect|smicln|Incorrect|smicln|Incorrect"/>
  <p:tag name="NUMRESPONSES" val="1"/>
  <p:tag name="CHARTLABELS" val="1"/>
  <p:tag name="CHARTCOLORS" val="2"/>
  <p:tag name="QUESTIONALIAS" val="Find the volume of the solid obtained by rotating the region bounded by the given curves about the specified axis."/>
  <p:tag name="ANSWERSALIAS" val="x|smicln|x|smicln|x|smicln|x|smicln|x"/>
  <p:tag name="PICTURESLIDE" val="True"/>
</p:tagLst>
</file>

<file path=ppt/tags/tag56.xml><?xml version="1.0" encoding="utf-8"?>
<p:tagLst xmlns:a="http://schemas.openxmlformats.org/drawingml/2006/main" xmlns:r="http://schemas.openxmlformats.org/officeDocument/2006/relationships" xmlns:p="http://schemas.openxmlformats.org/presentationml/2006/main">
  <p:tag name="TEXTLENGTH" val="62"/>
  <p:tag name="FONTSIZE" val="18"/>
  <p:tag name="BULLETTYPE" val="ppBulletArabicPeriod"/>
  <p:tag name="ANSWERTEXT" val="Choice One&#10;Choice Two&#10;Choice Three&#10;Choice Four&#10;Choice Five"/>
  <p:tag name="OLDNUMANSWERS" val="5"/>
</p:tagLst>
</file>

<file path=ppt/tags/tag560.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5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4290c2a91c34659ae879fcc45eb27b5"/>
  <p:tag name="SLIDEORDER" val="2"/>
  <p:tag name="SLIDEGUID" val="DF4C83B7F9BB43A2B7B84BA2B0308170"/>
  <p:tag name="VALUES" val="Incorrect|smicln|Incorrect|smicln|Incorrect|smicln|Correct|smicln|Incorrect"/>
  <p:tag name="NUMRESPONSES" val="1"/>
  <p:tag name="CHARTLABELS" val="1"/>
  <p:tag name="CHARTCOLORS" val="2"/>
  <p:tag name="QUESTIONALIAS" val="Use the method of cylindrical shells to find the volume generated by rotating the region bounded by the given curves about the specified axis.y = x2, y = 0, x = 1, x = 8; about x = 1 "/>
  <p:tag name="ANSWERSALIAS" val="x|smicln|x|smicln|x|smicln|x|smicln|x"/>
  <p:tag name="PICTURESLIDE" val="True"/>
</p:tagLst>
</file>

<file path=ppt/tags/tag562.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5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0355a02aa994734b74e1c0bfe164e3d"/>
  <p:tag name="SLIDEORDER" val="2"/>
  <p:tag name="SLIDEGUID" val="B7ECE11240334F4995EA07154227BD5E"/>
  <p:tag name="VALUES" val="Correct|smicln|Incorrect|smicln|Incorrect|smicln|Incorrect|smicln|Incorrect"/>
  <p:tag name="NUMRESPONSES" val="1"/>
  <p:tag name="CHARTLABELS" val="1"/>
  <p:tag name="CHARTCOLORS" val="2"/>
  <p:tag name="QUESTIONALIAS" val="The region bounded by the given curves is rotated about the specified axis. Find the volume of the resulting solid by any method.y = x2 + 3x – 10;  about the x axis"/>
  <p:tag name="ANSWERSALIAS" val="x|smicln|x|smicln|x|smicln|x|smicln|x"/>
  <p:tag name="PICTURESLIDE" val="True"/>
</p:tagLst>
</file>

<file path=ppt/tags/tag564.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5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d76ab5539c64000bf261150a7b164bf"/>
  <p:tag name="SLIDEORDER" val="2"/>
  <p:tag name="SLIDEGUID" val="AA7B2C75E26947B582CCF54DE21B3EA9"/>
  <p:tag name="VALUES" val="Incorrect|smicln|Incorrect|smicln|Correct|smicln|Incorrect|smicln|Incorrect"/>
  <p:tag name="NUMRESPONSES" val="1"/>
  <p:tag name="CHARTLABELS" val="1"/>
  <p:tag name="CHARTCOLORS" val="2"/>
  <p:tag name="QUESTIONALIAS" val="The height of a monument is 20 m. A horizontal cross-section at a distance x meters from the top is an equilateral triangle with side x/4 meters. Find the volume of the monument."/>
  <p:tag name="ANSWERSALIAS" val="x|smicln|x|smicln|x|smicln|x|smicln|x"/>
  <p:tag name="PICTURESLIDE" val="True"/>
</p:tagLst>
</file>

<file path=ppt/tags/tag566.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5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2716052bd96420eb9e743899810454c"/>
  <p:tag name="SLIDEORDER" val="2"/>
  <p:tag name="SLIDEGUID" val="DB2174D4F2A443F1878D28300D55571C"/>
  <p:tag name="VALUES" val="Incorrect|smicln|Incorrect|smicln|Incorrect|smicln|Correct|smicln|Incorrect"/>
  <p:tag name="NUMRESPONSES" val="1"/>
  <p:tag name="CHARTLABELS" val="1"/>
  <p:tag name="CHARTCOLORS" val="2"/>
  <p:tag name="QUESTIONALIAS" val="The region bounded by the given curves is rotated about the specified axis. Find the volume of the resulting solid by any method.x2 + (y – 1)2 = 1; about the y axis"/>
  <p:tag name="ANSWERSALIAS" val="x|smicln|x|smicln|x|smicln|x|smicln|x"/>
  <p:tag name="PICTURESLIDE" val="True"/>
</p:tagLst>
</file>

<file path=ppt/tags/tag56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5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b79b7b8c78745d1b93f66b92c6247a9"/>
  <p:tag name="SLIDEORDER" val="2"/>
  <p:tag name="SLIDEGUID" val="C8F4606E079C4B31AB92F6FF61D18E33"/>
  <p:tag name="VALUES" val="Incorrect|smicln|Correct|smicln|Incorrect|smicln|Incorrect|smicln|Incorrect"/>
  <p:tag name="NUMRESPONSES" val="1"/>
  <p:tag name="QUESTIONALIAS" val="If 132 J of work are needed to stretch a spring from 9 cm to 12 cm and another 588 J are needed t..."/>
  <p:tag name="ANSWERSALIAS" val="6 cm|smicln|5 cm|smicln|3 cm|smicln|4 cm|smicln|1 cm"/>
  <p:tag name="CHARTLABELS" val="1"/>
  <p:tag name="CHARTCOLORS" val="2"/>
</p:tagLst>
</file>

<file path=ppt/tags/tag57.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214E3FA52D474AC4A592B8282CAC4B6C"/>
  <p:tag name="VALUES" val="Incorrect|smicln|Correct|smicln|Incorrect|smicln|Incorrect|smicln|Incorrect"/>
  <p:tag name="QUESTIONALIAS" val="Find the exact value of the expression.  "/>
  <p:tag name="ANSWERSALIAS" val="Choice One|smicln|Choice Two|smicln|Choice Three|smicln|Choice Four|smicln|Choice Five"/>
  <p:tag name="PICTURESLIDE" val="True"/>
</p:tagLst>
</file>

<file path=ppt/tags/tag570.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6 cm&#10;5 cm&#10;3 cm&#10;4 cm&#10;1 cm"/>
  <p:tag name="OLDNUMANSWERS" val="5"/>
</p:tagLst>
</file>

<file path=ppt/tags/tag5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06a953b9100409e8a1d0e0dff51f657"/>
  <p:tag name="SLIDEORDER" val="2"/>
  <p:tag name="SLIDEGUID" val="C49FFA1ED986485E8AFF568C6BFE3AF0"/>
  <p:tag name="VALUES" val="Correct|smicln|Incorrect|smicln|Incorrect|smicln|Incorrect|smicln|Incorrect"/>
  <p:tag name="NUMRESPONSES" val="1"/>
  <p:tag name="QUESTIONALIAS" val="A heavy rope, 40 ft long, weighs 0.8 lb/ft and hangs over the edge of a building 110 ft high. How..."/>
  <p:tag name="ANSWERSALIAS" val="640 ft-lb|smicln|590 ft-lb|smicln|641 ft-lb|smicln|489 ft-lb|smicln|740 ft-lb"/>
  <p:tag name="CHARTLABELS" val="1"/>
  <p:tag name="CHARTCOLORS" val="2"/>
</p:tagLst>
</file>

<file path=ppt/tags/tag572.xml><?xml version="1.0" encoding="utf-8"?>
<p:tagLst xmlns:a="http://schemas.openxmlformats.org/drawingml/2006/main" xmlns:r="http://schemas.openxmlformats.org/officeDocument/2006/relationships" xmlns:p="http://schemas.openxmlformats.org/presentationml/2006/main">
  <p:tag name="TEXTLENGTH" val="53"/>
  <p:tag name="FONTSIZE" val="32"/>
  <p:tag name="BULLETTYPE" val="ppBulletArabicPeriod"/>
  <p:tag name="ANSWERTEXT" val="640 ft-lb&#10;590 ft-lb&#10;641 ft-lb&#10;489 ft-lb&#10;740 ft-lb"/>
  <p:tag name="OLDNUMANSWERS" val="5"/>
</p:tagLst>
</file>

<file path=ppt/tags/tag573.xml><?xml version="1.0" encoding="utf-8"?>
<p:tagLst xmlns:a="http://schemas.openxmlformats.org/drawingml/2006/main" xmlns:r="http://schemas.openxmlformats.org/officeDocument/2006/relationships" xmlns:p="http://schemas.openxmlformats.org/presentationml/2006/main">
  <p:tag name="SLIDEID" val="DCAEA50FEE6E416D93F002F5F5B789FA"/>
  <p:tag name="SLIDETYPE" val="Q"/>
  <p:tag name="DEMOGRAPHIC" val="False"/>
  <p:tag name="TEAMASSIGN" val="False"/>
  <p:tag name="SPEEDSCORING" val="False"/>
  <p:tag name="CORRECTPOINTVALUE" val="100"/>
  <p:tag name="INCORRECTPOINTVALUE" val="0"/>
  <p:tag name="ZEROBASED" val="False"/>
  <p:tag name="DELIMITERS" val="3.1"/>
  <p:tag name="QUESTIONID" val="3394fed437254b778e514a285782ed1e"/>
  <p:tag name="SLIDEORDER" val="2"/>
  <p:tag name="SLIDEGUID" val="0EB0CE1BDB7741A0921696B92AC3197A"/>
  <p:tag name="VALUES" val="Incorrect|smicln|Incorrect|smicln|Correct|smicln|Incorrect"/>
  <p:tag name="NUMRESPONSES" val="1"/>
  <p:tag name="QUESTIONALIAS" val="A tank is full of water. Find the work required to pump the water out of the outlet.  Round the a..."/>
  <p:tag name="ANSWERSALIAS" val="W = 2,013,...|smicln|W = 2,184,...|smicln|W = 2,462,...|smicln|W = 2,585,..."/>
  <p:tag name="CHARTLABELS" val="1"/>
  <p:tag name="CHARTCOLORS" val="2"/>
</p:tagLst>
</file>

<file path=ppt/tags/tag574.xml><?xml version="1.0" encoding="utf-8"?>
<p:tagLst xmlns:a="http://schemas.openxmlformats.org/drawingml/2006/main" xmlns:r="http://schemas.openxmlformats.org/officeDocument/2006/relationships" xmlns:p="http://schemas.openxmlformats.org/presentationml/2006/main">
  <p:tag name="TEXTLENGTH" val="66"/>
  <p:tag name="FONTSIZE" val="28"/>
  <p:tag name="BULLETTYPE" val="ppBulletArabicPeriod"/>
  <p:tag name="ANSWERTEXT" val="W = 2,013,000 J&#10;W = 2,184,000 J&#10;W = 2,462,000 J&#10;W = 2,585,000 J"/>
  <p:tag name="OLDNUMANSWERS" val="4"/>
</p:tagLst>
</file>

<file path=ppt/tags/tag5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a60164f56ba4894883ceb1b84fd67e4"/>
  <p:tag name="SLIDEORDER" val="2"/>
  <p:tag name="SLIDEGUID" val="DB88DA9E080441C5801AB4E272C4B4EE"/>
  <p:tag name="VALUES" val="Incorrect|smicln|Incorrect|smicln|Incorrect|smicln|Incorrect|smicln|Correct"/>
  <p:tag name="NUMRESPONSES" val="1"/>
  <p:tag name="QUESTIONALIAS" val="The base of a solid is a circular disk with radius 3. Find the volume of the solid if parallel cr..."/>
  <p:tag name="ANSWERSALIAS" val="16|smicln|7|smicln|49|smicln|6|smicln|none of these"/>
  <p:tag name="CHARTLABELS" val="1"/>
  <p:tag name="CHARTCOLORS" val="2"/>
</p:tagLst>
</file>

<file path=ppt/tags/tag576.xml><?xml version="1.0" encoding="utf-8"?>
<p:tagLst xmlns:a="http://schemas.openxmlformats.org/drawingml/2006/main" xmlns:r="http://schemas.openxmlformats.org/officeDocument/2006/relationships" xmlns:p="http://schemas.openxmlformats.org/presentationml/2006/main">
  <p:tag name="TEXTLENGTH" val="27"/>
  <p:tag name="FONTSIZE" val="32"/>
  <p:tag name="BULLETTYPE" val="ppBulletArabicPeriod"/>
  <p:tag name="ANSWERTEXT" val="16&#10;7&#10;49&#10;6&#10;none of these"/>
  <p:tag name="OLDNUMANSWERS" val="5"/>
</p:tagLst>
</file>

<file path=ppt/tags/tag5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26a6a33e2f74d6a87b583ef92da882f"/>
  <p:tag name="SLIDEORDER" val="2"/>
  <p:tag name="SLIDEGUID" val="84525194D7E54A03990755D6903F0EEA"/>
  <p:tag name="VALUES" val="Incorrect|smicln|Incorrect|smicln|Incorrect|smicln|Correct|smicln|Incorrect"/>
  <p:tag name="NUMRESPONSES" val="1"/>
  <p:tag name="CHARTLABELS" val="1"/>
  <p:tag name="CHARTCOLORS" val="2"/>
  <p:tag name="QUESTIONALIAS" val="Find the average value of the function                    on the interval            . "/>
  <p:tag name="ANSWERSALIAS" val="x|smicln|x|smicln|x|smicln|x|smicln|X"/>
  <p:tag name="PICTURESLIDE" val="True"/>
</p:tagLst>
</file>

<file path=ppt/tags/tag578.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5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8990b889d0e4b5a804a768d4a178409"/>
  <p:tag name="SLIDEORDER" val="2"/>
  <p:tag name="SLIDEGUID" val="69A0082218414A81B5F5FA09ED9485A6"/>
  <p:tag name="VALUES" val="Correct|smicln|Incorrect|smicln|Incorrect|smicln|Incorrect|smicln|Incorrect"/>
  <p:tag name="NUMRESPONSES" val="1"/>
  <p:tag name="CHARTLABELS" val="1"/>
  <p:tag name="CHARTCOLORS" val="2"/>
  <p:tag name="QUESTIONALIAS" val="The temperature of a metal rod, 4 m long, is 3x (in degrees Celsius) at a distance x meters from one end of the rod. What is the average temperature of the rod? "/>
  <p:tag name="ANSWERSALIAS" val="x|smicln|x|smicln|x|smicln|x|smicln|x"/>
  <p:tag name="PICTURESLIDE" val="True"/>
</p:tagLst>
</file>

<file path=ppt/tags/tag58.xml><?xml version="1.0" encoding="utf-8"?>
<p:tagLst xmlns:a="http://schemas.openxmlformats.org/drawingml/2006/main" xmlns:r="http://schemas.openxmlformats.org/officeDocument/2006/relationships" xmlns:p="http://schemas.openxmlformats.org/presentationml/2006/main">
  <p:tag name="TEXTLENGTH" val="62"/>
  <p:tag name="FONTSIZE" val="18"/>
  <p:tag name="BULLETTYPE" val="ppBulletArabicPeriod"/>
  <p:tag name="ANSWERTEXT" val="Choice One&#10;Choice Two&#10;Choice Three&#10;Choice Four&#10;Choice Five"/>
  <p:tag name="OLDNUMANSWERS" val="5"/>
</p:tagLst>
</file>

<file path=ppt/tags/tag580.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5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e6bf051232a4db9a3fe95efa6fa3ce6"/>
  <p:tag name="SLIDEORDER" val="2"/>
  <p:tag name="SLIDEGUID" val="EADA2F6C5B2A40F0B9D19DE7775384D9"/>
  <p:tag name="VALUES" val="Incorrect|smicln|Correct|smicln|Incorrect|smicln|Incorrect|smicln|Incorrect"/>
  <p:tag name="NUMRESPONSES" val="1"/>
  <p:tag name="CHARTLABELS" val="1"/>
  <p:tag name="CHARTCOLORS" val="2"/>
  <p:tag name="QUESTIONALIAS" val="Use cylindrical shells to find the volume of the solid.   A sphere of radius r. "/>
  <p:tag name="ANSWERSALIAS" val="x|smicln|x|smicln|x|smicln|x|smicln|x"/>
  <p:tag name="PICTURESLIDE" val="True"/>
</p:tagLst>
</file>

<file path=ppt/tags/tag58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5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6343e540af04fc5aa3bee5cedf361ca"/>
  <p:tag name="SLIDEORDER" val="2"/>
  <p:tag name="SLIDEGUID" val="8409B3936562469E96E4D1DB78790147"/>
  <p:tag name="VALUES" val="Incorrect|smicln|Correct|smicln|Incorrect|smicln|Incorrect|smicln|Incorrect"/>
  <p:tag name="NUMRESPONSES" val="1"/>
  <p:tag name="CHARTLABELS" val="1"/>
  <p:tag name="CHARTCOLORS" val="2"/>
  <p:tag name="QUESTIONALIAS" val="Suppose you make napkin rings by drilling holes with different diameters through two wooden balls (which also have different diameters). You discover that both napkin rings have the same height h as shown in the figure.  Use cylindrical shells to compute the volume of a napkin ring created by drilling a hole with radius d through the center of a sphere of radius D and express the answer in terms of h. "/>
  <p:tag name="ANSWERSALIAS" val="x|smicln|x|smicln|x|smicln|x|smicln|x"/>
  <p:tag name="PICTURESLIDE" val="True"/>
</p:tagLst>
</file>

<file path=ppt/tags/tag584.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5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63b986bbfc34f42b53bab1090f153cc"/>
  <p:tag name="SLIDEORDER" val="2"/>
  <p:tag name="SLIDEGUID" val="55E8FD12705241CC826054E55995AD19"/>
  <p:tag name="VALUES" val="Incorrect|smicln|Incorrect|smicln|Incorrect|smicln|Correct|smicln|Incorrect"/>
  <p:tag name="NUMRESPONSES" val="1"/>
  <p:tag name="QUESTIONALIAS" val="Sketch a graph to estimate the x-coordinates of the points of intersection of the given curves. T..."/>
  <p:tag name="ANSWERSALIAS" val="x|smicln|x|smicln|x|smicln|x|smicln|x"/>
  <p:tag name="CHARTLABELS" val="1"/>
  <p:tag name="CHARTCOLORS" val="2"/>
</p:tagLst>
</file>

<file path=ppt/tags/tag58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5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2cb50b6e42f429fb06fe3989d211d29"/>
  <p:tag name="SLIDEORDER" val="2"/>
  <p:tag name="SLIDEGUID" val="13BC586D36A54BD9ACB043A9916190EC"/>
  <p:tag name="VALUES" val="Incorrect|smicln|Incorrect|smicln|Incorrect|smicln|Incorrect|smicln|Correct"/>
  <p:tag name="NUMRESPONSES" val="1"/>
  <p:tag name="QUESTIONALIAS" val="A spring has a natural length of 22 cm. If a force of 15 N is required to keep it stretched to a ..."/>
  <p:tag name="ANSWERSALIAS" val="3.43 J|smicln|1.93 J|smicln|2.93 J|smicln|3.93 J|smicln|2.43 J"/>
  <p:tag name="CHARTLABELS" val="1"/>
  <p:tag name="CHARTCOLORS" val="2"/>
</p:tagLst>
</file>

<file path=ppt/tags/tag588.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3.43 J&#10;1.93 J&#10;2.93 J&#10;3.93 J&#10;2.43 J"/>
  <p:tag name="OLDNUMANSWERS" val="5"/>
</p:tagLst>
</file>

<file path=ppt/tags/tag5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6d800d08c174f6eb68255a30d9701ae"/>
  <p:tag name="SLIDEORDER" val="2"/>
  <p:tag name="SLIDEGUID" val="D4B19E0563204E308A6C6FC6374DB7DE"/>
  <p:tag name="VALUES" val="Incorrect|smicln|Correct|smicln|Incorrect|smicln|Incorrect|smicln|Incorrect"/>
  <p:tag name="NUMRESPONSES" val="1"/>
  <p:tag name="QUESTIONALIAS" val="If 90 J of work are needed to stretch a spring from 8 cm to 13 cm and another 294 J are needed to..."/>
  <p:tag name="ANSWERSALIAS" val="5 cm|smicln|6 cm|smicln|7 cm|smicln|4 cm|smicln|2 cm"/>
  <p:tag name="CHARTLABELS" val="1"/>
  <p:tag name="CHARTCOLORS" val="2"/>
</p:tagLst>
</file>

<file path=ppt/tags/tag5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FA90705FCBCA46BB8D25087D882DE77E"/>
  <p:tag name="VALUES" val="Incorrect|smicln|Incorrect|smicln|Correct|smicln|Incorrect|smicln|Incorrect"/>
  <p:tag name="QUESTIONALIAS" val="The table gives the population of the United States, in millions, for the years 1900 - 2000. Use a graphing calculator with exponential regression capability to model the U.S. population since 1900. Use the model to estimate the population in 1955 and to predict the population in the year 2015.  "/>
  <p:tag name="ANSWERSALIAS" val="113 millions, 288 millions |smicln|163 millions, 412 millions |smicln|163 millions, 352 millions |smicln|113 millions, 352 millions |smicln|163 millions, 163 millions "/>
</p:tagLst>
</file>

<file path=ppt/tags/tag590.xml><?xml version="1.0" encoding="utf-8"?>
<p:tagLst xmlns:a="http://schemas.openxmlformats.org/drawingml/2006/main" xmlns:r="http://schemas.openxmlformats.org/officeDocument/2006/relationships" xmlns:p="http://schemas.openxmlformats.org/presentationml/2006/main">
  <p:tag name="TEXTLENGTH" val="28"/>
  <p:tag name="FONTSIZE" val="32"/>
  <p:tag name="BULLETTYPE" val="ppBulletArabicPeriod"/>
  <p:tag name="ANSWERTEXT" val="5 cm&#10;6 cm&#10;7 cm&#10;4 cm&#10;2 cm"/>
  <p:tag name="OLDNUMANSWERS" val="5"/>
</p:tagLst>
</file>

<file path=ppt/tags/tag5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248db866a04ddc82bb0508296bbc27"/>
  <p:tag name="SLIDEORDER" val="2"/>
  <p:tag name="SLIDEGUID" val="E9BF42E71DD647C4963E2BC1312781B8"/>
  <p:tag name="VALUES" val="Correct|smicln|Incorrect|smicln|Incorrect|smicln|Incorrect|smicln|Incorrect"/>
  <p:tag name="NUMRESPONSES" val="1"/>
  <p:tag name="CHARTLABELS" val="1"/>
  <p:tag name="CHARTCOLORS" val="2"/>
  <p:tag name="QUESTIONALIAS" val="Use the Midpoint Rule with n = 4 to estimate the volume obtained by rotating about the region under the y-axis the region under the curve."/>
  <p:tag name="ANSWERSALIAS" val=" V = 1.142|smicln| V = 1.851|smicln| V = 0.825|smicln| V = 0.491|smicln| V = 0.156"/>
</p:tagLst>
</file>

<file path=ppt/tags/tag592.xml><?xml version="1.0" encoding="utf-8"?>
<p:tagLst xmlns:a="http://schemas.openxmlformats.org/drawingml/2006/main" xmlns:r="http://schemas.openxmlformats.org/officeDocument/2006/relationships" xmlns:p="http://schemas.openxmlformats.org/presentationml/2006/main">
  <p:tag name="TEXTLENGTH" val="58"/>
  <p:tag name="FONTSIZE" val="32"/>
  <p:tag name="BULLETTYPE" val="ppBulletArabicPeriod"/>
  <p:tag name="ANSWERTEXT" val=" V = 1.142&#10; V = 1.851&#10; V = 0.825&#10; V = 0.491&#10; V = 0.156"/>
  <p:tag name="OLDNUMANSWERS" val="5"/>
</p:tagLst>
</file>

<file path=ppt/tags/tag5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244201efa6d4b169d16b17fb7c7a4ea"/>
  <p:tag name="SLIDEORDER" val="2"/>
  <p:tag name="SLIDEGUID" val="AD16B125BE6F4D4197CD3EE9F2E599A1"/>
  <p:tag name="VALUES" val="Incorrect|smicln|Incorrect|smicln|Incorrect|smicln|Correct|smicln|Incorrect"/>
  <p:tag name="NUMRESPONSES" val="1"/>
  <p:tag name="CHARTLABELS" val="1"/>
  <p:tag name="CHARTCOLORS" val="2"/>
  <p:tag name="QUESTIONALIAS" val="The region bounded by the given curves is rotated about the specified axis. Find the volume of the resulting solid by any method.        y = tan x,                 about the line x = -1 "/>
  <p:tag name="ANSWERSALIAS" val="x|smicln|x|smicln|x|smicln|x|smicln|x"/>
  <p:tag name="PICTURESLIDE" val="True"/>
</p:tagLst>
</file>

<file path=ppt/tags/tag594.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5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e9a8fafcd304bc3af950791191e8196"/>
  <p:tag name="SLIDEORDER" val="2"/>
  <p:tag name="SLIDEGUID" val="BB84025780B1490BAF4FF9909B163912"/>
  <p:tag name="VALUES" val="Incorrect|smicln|Incorrect|smicln|Incorrect|smicln|Correct|smicln|Incorrect"/>
  <p:tag name="NUMRESPONSES" val="1"/>
  <p:tag name="QUESTIONALIAS" val="A bucket that weighs 5 lb and a rope of negligible weight are used to draw water from a well that..."/>
  <p:tag name="ANSWERSALIAS" val="3,728.5 ft-lb|smicln|3,837.5 ft-lb|smicln|3,677.5 ft-lb|smicln|3,727.5 ft-lb|smicln|3,745.5 ft-lb"/>
  <p:tag name="CHARTLABELS" val="1"/>
  <p:tag name="CHARTCOLORS" val="2"/>
</p:tagLst>
</file>

<file path=ppt/tags/tag596.xml><?xml version="1.0" encoding="utf-8"?>
<p:tagLst xmlns:a="http://schemas.openxmlformats.org/drawingml/2006/main" xmlns:r="http://schemas.openxmlformats.org/officeDocument/2006/relationships" xmlns:p="http://schemas.openxmlformats.org/presentationml/2006/main">
  <p:tag name="TEXTLENGTH" val="73"/>
  <p:tag name="FONTSIZE" val="32"/>
  <p:tag name="BULLETTYPE" val="ppBulletArabicPeriod"/>
  <p:tag name="ANSWERTEXT" val="3,728.5 ft-lb&#10;3,837.5 ft-lb&#10;3,677.5 ft-lb&#10;3,727.5 ft-lb&#10;3,745.5 ft-lb"/>
  <p:tag name="OLDNUMANSWERS" val="5"/>
</p:tagLst>
</file>

<file path=ppt/tags/tag5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b5b2eede7ce4f13a0568ea5562019e4"/>
  <p:tag name="SLIDEORDER" val="2"/>
  <p:tag name="SLIDEGUID" val="5088733E437A46F19377E766FA4140D9"/>
  <p:tag name="VALUES" val="Incorrect|smicln|Incorrect|smicln|Correct|smicln|Incorrect|smicln|Incorrect"/>
  <p:tag name="NUMRESPONSES" val="1"/>
  <p:tag name="CHARTLABELS" val="1"/>
  <p:tag name="CHARTCOLORS" val="2"/>
  <p:tag name="QUESTIONALIAS" val="Find the average value of the function  on the interval [1, 36]. "/>
  <p:tag name="ANSWERSALIAS" val="x|smicln|x|smicln|x|smicln|x|smicln|x"/>
  <p:tag name="PICTURESLIDE" val="True"/>
</p:tagLst>
</file>

<file path=ppt/tags/tag598.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5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dc3dcac168042e58ac4135786706157"/>
  <p:tag name="SLIDEORDER" val="2"/>
  <p:tag name="SLIDEGUID" val="FFBB5CD781BF47DF855934A6A3FA6A4D"/>
  <p:tag name="VALUES" val="Incorrect|smicln|Correct|smicln|Incorrect|smicln|Incorrect|smicln|Incorrect"/>
  <p:tag name="NUMRESPONSES" val="1"/>
  <p:tag name="QUESTIONALIAS" val="A tank is full of water. Find the work required to pump the water out of the outlet.  Round the a..."/>
  <p:tag name="ANSWERSALIAS" val="W = 30,000 J|smicln|W = 308,000 J|smicln|W = 757,000 J|smicln|W = 431,000 J|smicln|W = 305,000 J"/>
  <p:tag name="CHARTLABELS" val="1"/>
  <p:tag name="CHARTCOLORS" val="2"/>
</p:tagLst>
</file>

<file path=ppt/tags/tag6.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265 mi &#10;269 mi &#10;259 mi &#10;261 mi &#10;271 mi "/>
  <p:tag name="OLDNUMANSWERS" val="5"/>
</p:tagLst>
</file>

<file path=ppt/tags/tag60.xml><?xml version="1.0" encoding="utf-8"?>
<p:tagLst xmlns:a="http://schemas.openxmlformats.org/drawingml/2006/main" xmlns:r="http://schemas.openxmlformats.org/officeDocument/2006/relationships" xmlns:p="http://schemas.openxmlformats.org/presentationml/2006/main">
  <p:tag name="TEXTLENGTH" val="143"/>
  <p:tag name="FONTSIZE" val="22"/>
  <p:tag name="BULLETTYPE" val="ppBulletArabicPeriod"/>
  <p:tag name="ANSWERTEXT" val="113 millions, 288 millions &#10;163 millions, 412 millions &#10;163 millions, 352 millions &#10;113 millions, 352 millions &#10;163 millions, 163 millions "/>
  <p:tag name="OLDNUMANSWERS" val="5"/>
</p:tagLst>
</file>

<file path=ppt/tags/tag600.xml><?xml version="1.0" encoding="utf-8"?>
<p:tagLst xmlns:a="http://schemas.openxmlformats.org/drawingml/2006/main" xmlns:r="http://schemas.openxmlformats.org/officeDocument/2006/relationships" xmlns:p="http://schemas.openxmlformats.org/presentationml/2006/main">
  <p:tag name="TEXTLENGTH" val="72"/>
  <p:tag name="FONTSIZE" val="28"/>
  <p:tag name="BULLETTYPE" val="ppBulletArabicPeriod"/>
  <p:tag name="ANSWERTEXT" val="W = 30,000 J&#10;W = 308,000 J&#10;W = 757,000 J&#10;W = 431,000 J&#10;W = 305,000 J"/>
  <p:tag name="OLDNUMANSWERS" val="5"/>
</p:tagLst>
</file>

<file path=ppt/tags/tag6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19cd1334c3945af97109e08ecc39393"/>
  <p:tag name="SLIDEORDER" val="2"/>
  <p:tag name="SLIDEGUID" val="9319C5CBE9494267B2AF488599C6259B"/>
  <p:tag name="VALUES" val="Incorrect|smicln|Correct|smicln|Incorrect|smicln|Incorrect|smicln|Incorrect"/>
  <p:tag name="NUMRESPONSES" val="1"/>
  <p:tag name="QUESTIONALIAS" val="Newton's Law of Gravitation states that two bodies with masses m1 and m2 attract each other with ..."/>
  <p:tag name="ANSWERSALIAS" val="x|smicln|x|smicln|x|smicln|x|smicln|x"/>
  <p:tag name="CHARTLABELS" val="1"/>
  <p:tag name="CHARTCOLORS" val="2"/>
</p:tagLst>
</file>

<file path=ppt/tags/tag60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10c9fcb68d040658fa045371ebf2727"/>
  <p:tag name="SLIDEORDER" val="2"/>
  <p:tag name="SLIDEGUID" val="A91E0D76C8D642C1BA1DD5E79D0F36E0"/>
  <p:tag name="VALUES" val="Incorrect|smicln|Incorrect|smicln|Incorrect|smicln|Correct|smicln|Incorrect"/>
  <p:tag name="NUMRESPONSES" val="1"/>
  <p:tag name="CHARTLABELS" val="1"/>
  <p:tag name="CHARTCOLORS" val="2"/>
  <p:tag name="QUESTIONALIAS" val="The linear density of a 48 m long rod is                kg/m, where x is measured in meters from one end of the rod. Find the average density of the rod. "/>
  <p:tag name="ANSWERSALIAS" val="                  kg/m|smicln|                  kg/m|smicln|                  kg/m|smicln|                  kg/m|smicln|                  kg/m"/>
</p:tagLst>
</file>

<file path=ppt/tags/tag604.xml><?xml version="1.0" encoding="utf-8"?>
<p:tagLst xmlns:a="http://schemas.openxmlformats.org/drawingml/2006/main" xmlns:r="http://schemas.openxmlformats.org/officeDocument/2006/relationships" xmlns:p="http://schemas.openxmlformats.org/presentationml/2006/main">
  <p:tag name="TEXTLENGTH" val="118"/>
  <p:tag name="FONTSIZE" val="32"/>
  <p:tag name="BULLETTYPE" val="ppBulletArabicPeriod"/>
  <p:tag name="ANSWERTEXT" val="                  kg/m&#10;                  kg/m&#10;                  kg/m&#10;                  kg/m&#10;                  kg/m"/>
  <p:tag name="OLDNUMANSWERS" val="5"/>
</p:tagLst>
</file>

<file path=ppt/tags/tag6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bbfe82e9136410780caa09150a5e9ba"/>
  <p:tag name="SLIDEORDER" val="2"/>
  <p:tag name="SLIDEGUID" val="4E6E33A8E97C4E7B916AE145D1D187D1"/>
  <p:tag name="NUMRESPONSES" val="1"/>
  <p:tag name="QUESTIONALIAS" val="An aquarium 7 m long, 1 m wide, and 1 m deep is full of water. Find the work needed to pump half ..."/>
  <p:tag name="ANSWERSALIAS" val="8,575 J|smicln|7,575 J|smicln|8,425 J|smicln|8,586 J|smicln|8,585 J"/>
  <p:tag name="CHARTLABELS" val="1"/>
  <p:tag name="CHARTCOLORS" val="2"/>
  <p:tag name="VALUES" val="Correct|smicln|Incorrect|smicln|Incorrect|smicln|Incorrect|smicln|Incorrect"/>
</p:tagLst>
</file>

<file path=ppt/tags/tag606.xml><?xml version="1.0" encoding="utf-8"?>
<p:tagLst xmlns:a="http://schemas.openxmlformats.org/drawingml/2006/main" xmlns:r="http://schemas.openxmlformats.org/officeDocument/2006/relationships" xmlns:p="http://schemas.openxmlformats.org/presentationml/2006/main">
  <p:tag name="TEXTLENGTH" val="43"/>
  <p:tag name="FONTSIZE" val="32"/>
  <p:tag name="BULLETTYPE" val="ppBulletArabicPeriod"/>
  <p:tag name="ANSWERTEXT" val="8,575 J&#10;7,575 J&#10;8,425 J&#10;8,586 J&#10;8,585 J"/>
  <p:tag name="OLDNUMANSWERS" val="5"/>
</p:tagLst>
</file>

<file path=ppt/tags/tag6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41e58731c874c87a451a5e9136daeb9"/>
  <p:tag name="SLIDEORDER" val="2"/>
  <p:tag name="SLIDEGUID" val="E513E1D15516430B9004A8D6F320B1AD"/>
  <p:tag name="VALUES" val="Correct|smicln|Incorrect|smicln|Incorrect|smicln|Incorrect|smicln|Incorrect"/>
  <p:tag name="NUMRESPONSES" val="1"/>
  <p:tag name="QUESTIONALIAS" val="In a certain city the temperature x hours after 7 A.M. was modeled by the function.  Find the ave..."/>
  <p:tag name="ANSWERSALIAS" val="67.099|smicln|14.956|smicln|43.203|smicln|1.402|smicln|69.029"/>
  <p:tag name="CHARTLABELS" val="1"/>
  <p:tag name="CHARTCOLORS" val="2"/>
</p:tagLst>
</file>

<file path=ppt/tags/tag608.xml><?xml version="1.0" encoding="utf-8"?>
<p:tagLst xmlns:a="http://schemas.openxmlformats.org/drawingml/2006/main" xmlns:r="http://schemas.openxmlformats.org/officeDocument/2006/relationships" xmlns:p="http://schemas.openxmlformats.org/presentationml/2006/main">
  <p:tag name="TEXTLENGTH" val="37"/>
  <p:tag name="FONTSIZE" val="32"/>
  <p:tag name="BULLETTYPE" val="ppBulletArabicPeriod"/>
  <p:tag name="ANSWERTEXT" val="67.099&#10;14.956&#10;43.203&#10;1.402&#10;69.029"/>
  <p:tag name="OLDNUMANSWERS" val="5"/>
</p:tagLst>
</file>

<file path=ppt/tags/tag60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e65d20dd45a9427c934df4d80f46a78d"/>
  <p:tag name="SLIDEORDER" val="2"/>
  <p:tag name="SLIDEGUID" val="93FAC40323CE421E83765B8150D9EB00"/>
  <p:tag name="VALUES" val="Incorrect|smicln|Correct"/>
  <p:tag name="NUMRESPONSES" val="1"/>
  <p:tag name="QUESTIONALIAS" val="The velocity v of blood that flows in a blood vessel with radius R and length l at a distance r f..."/>
  <p:tag name="ANSWERSALIAS" val="Vessel 1|smicln|Vessel 2"/>
  <p:tag name="CHARTLABELS" val="1"/>
  <p:tag name="CHARTCOLORS" val="2"/>
</p:tagLst>
</file>

<file path=ppt/tags/tag61.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B5C028BF1E1B433B83026016FA59D1FF"/>
  <p:tag name="VALUES" val="Incorrect|smicln|Correct|smicln|Incorrect|smicln|Incorrect|smicln|Incorrect"/>
  <p:tag name="QUESTIONALIAS" val="Find a formula for the inverse of the function.  "/>
  <p:tag name="ANSWERSALIAS" val="Choice One|smicln|Choice Two|smicln|Choice Three|smicln|Choice Four|smicln|Choice Five"/>
  <p:tag name="PICTURESLIDE" val="True"/>
</p:tagLst>
</file>

<file path=ppt/tags/tag610.xml><?xml version="1.0" encoding="utf-8"?>
<p:tagLst xmlns:a="http://schemas.openxmlformats.org/drawingml/2006/main" xmlns:r="http://schemas.openxmlformats.org/officeDocument/2006/relationships" xmlns:p="http://schemas.openxmlformats.org/presentationml/2006/main">
  <p:tag name="TEXTLENGTH" val="18"/>
  <p:tag name="FONTSIZE" val="28"/>
  <p:tag name="BULLETTYPE" val="ppBulletArabicPeriod"/>
  <p:tag name="ANSWERTEXT" val="Vessel 1&#10;Vessel 2"/>
  <p:tag name="OLDNUMANSWERS" val="2"/>
</p:tagLst>
</file>

<file path=ppt/tags/tag6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fa5203a034b49faa386a6771f53e771"/>
  <p:tag name="SLIDEORDER" val="2"/>
  <p:tag name="SLIDEGUID" val="6B17725010234F2C966C4F24E11675A8"/>
  <p:tag name="VALUES" val="Correct|smicln|Incorrect|smicln|Incorrect|smicln|Incorrect|smicln|Incorrect"/>
  <p:tag name="NUMRESPONSES" val="1"/>
  <p:tag name="CHARTLABELS" val="1"/>
  <p:tag name="CHARTCOLORS" val="2"/>
  <p:tag name="QUESTIONALIAS" val="The temperature of a metal rod, 7 m long, is 6x ( in degrees Celsius ) at a distance x meters from one end of the rod. What is the average temperature of the rod? "/>
  <p:tag name="ANSWERSALIAS" val="x|smicln|x|smicln|x|smicln|x|smicln|x"/>
  <p:tag name="PICTURESLIDE" val="True"/>
</p:tagLst>
</file>

<file path=ppt/tags/tag61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6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984a91e8a6d49d185bbeee18f56fa69"/>
  <p:tag name="SLIDEORDER" val="2"/>
  <p:tag name="SLIDEGUID" val="AA3ADB1856FE48C6BB0ADCCEE2002FBA"/>
  <p:tag name="VALUES" val="Correct|smicln|Incorrect|smicln|Incorrect|smicln|Incorrect|smicln|Incorrect"/>
  <p:tag name="NUMRESPONSES" val="1"/>
  <p:tag name="QUESTIONALIAS" val="The tank shown is full of water. Given that water weighs 62.5 lb/ft and R = 7, find the work requ..."/>
  <p:tag name="ANSWERSALIAS" val="117,859 ft-lb|smicln|116,858 ft-lb|smicln|116,859 ft-lb|smicln|117,879 ft-lb|smicln|117,749 ft-lb"/>
  <p:tag name="CHARTLABELS" val="1"/>
  <p:tag name="CHARTCOLORS" val="2"/>
</p:tagLst>
</file>

<file path=ppt/tags/tag614.xml><?xml version="1.0" encoding="utf-8"?>
<p:tagLst xmlns:a="http://schemas.openxmlformats.org/drawingml/2006/main" xmlns:r="http://schemas.openxmlformats.org/officeDocument/2006/relationships" xmlns:p="http://schemas.openxmlformats.org/presentationml/2006/main">
  <p:tag name="TEXTLENGTH" val="73"/>
  <p:tag name="FONTSIZE" val="28"/>
  <p:tag name="BULLETTYPE" val="ppBulletArabicPeriod"/>
  <p:tag name="ANSWERTEXT" val="117,859 ft-lb&#10;116,858 ft-lb&#10;116,859 ft-lb&#10;117,879 ft-lb&#10;117,749 ft-lb"/>
  <p:tag name="OLDNUMANSWERS" val="5"/>
</p:tagLst>
</file>

<file path=ppt/tags/tag6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561651087d64a43b545afbbe0a078f4"/>
  <p:tag name="SLIDEORDER" val="2"/>
  <p:tag name="SLIDEGUID" val="A89BDED3753F4828B2C9F93CAAC1BA2C"/>
  <p:tag name="VALUES" val="Incorrect|smicln|Incorrect|smicln|Incorrect|smicln|Correct|smicln|Incorrect"/>
  <p:tag name="NUMRESPONSES" val="1"/>
  <p:tag name="QUESTIONALIAS" val="A heavy rope, 20 ft long, weighs 0.6 lb/ft and hangs over the edge of a building 100 ft high. How..."/>
  <p:tag name="ANSWERSALIAS" val="220 ft-lb|smicln|70 ft-lb|smicln|-31 ft-lb|smicln|120 ft-lb|smicln|121 ft-lb"/>
  <p:tag name="CHARTLABELS" val="1"/>
  <p:tag name="CHARTCOLORS" val="2"/>
</p:tagLst>
</file>

<file path=ppt/tags/tag616.xml><?xml version="1.0" encoding="utf-8"?>
<p:tagLst xmlns:a="http://schemas.openxmlformats.org/drawingml/2006/main" xmlns:r="http://schemas.openxmlformats.org/officeDocument/2006/relationships" xmlns:p="http://schemas.openxmlformats.org/presentationml/2006/main">
  <p:tag name="TEXTLENGTH" val="52"/>
  <p:tag name="FONTSIZE" val="32"/>
  <p:tag name="BULLETTYPE" val="ppBulletArabicPeriod"/>
  <p:tag name="ANSWERTEXT" val="220 ft-lb&#10;70 ft-lb&#10;-31 ft-lb&#10;120 ft-lb&#10;121 ft-lb"/>
  <p:tag name="OLDNUMANSWERS" val="5"/>
</p:tagLst>
</file>

<file path=ppt/tags/tag6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de846b96dc84577aae3e5d044bc9990"/>
  <p:tag name="SLIDEORDER" val="2"/>
  <p:tag name="SLIDEGUID" val="F5E266826E3D4B8A8297208E5ED6B461"/>
  <p:tag name="VALUES" val="Correct|smicln|Incorrect|smicln|Incorrect|smicln|Incorrect|smicln|Incorrect"/>
  <p:tag name="NUMRESPONSES" val="1"/>
  <p:tag name="QUESTIONALIAS" val="Sketch the region enclosed by   and   . Decide whether to integrate with respect to x or y. Draw ..."/>
  <p:tag name="ANSWERSALIAS" val="155.798646|smicln|31.159729|smicln|311.597293|smicln|778.993231|smicln|156.798646"/>
  <p:tag name="CHARTLABELS" val="1"/>
  <p:tag name="CHARTCOLORS" val="2"/>
</p:tagLst>
</file>

<file path=ppt/tags/tag618.xml><?xml version="1.0" encoding="utf-8"?>
<p:tagLst xmlns:a="http://schemas.openxmlformats.org/drawingml/2006/main" xmlns:r="http://schemas.openxmlformats.org/officeDocument/2006/relationships" xmlns:p="http://schemas.openxmlformats.org/presentationml/2006/main">
  <p:tag name="TEXTLENGTH" val="57"/>
  <p:tag name="FONTSIZE" val="32"/>
  <p:tag name="BULLETTYPE" val="ppBulletArabicPeriod"/>
  <p:tag name="ANSWERTEXT" val="155.798646&#10;31.159729&#10;311.597293&#10;778.993231&#10;156.798646"/>
  <p:tag name="OLDNUMANSWERS" val="5"/>
</p:tagLst>
</file>

<file path=ppt/tags/tag61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4bd33b26e8094bf4969018cd7193dd0b"/>
  <p:tag name="SLIDEORDER" val="2"/>
  <p:tag name="SLIDEGUID" val="E13BC2C6DA4941C59D680A8FFFBD0C45"/>
  <p:tag name="VALUES" val="Correct|smicln|Incorrect"/>
  <p:tag name="NUMRESPONSES" val="1"/>
  <p:tag name="QUESTIONALIAS" val="True or False?    The volume of a solid torus (the donut-shaped solid shown in the figure) with r..."/>
  <p:tag name="ANSWERSALIAS" val="True|smicln|False"/>
  <p:tag name="CHARTLABELS" val="1"/>
  <p:tag name="CHARTCOLORS" val="2"/>
</p:tagLst>
</file>

<file path=ppt/tags/tag62.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620.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4353f56643e41f38ddce0a0ecffc5b1"/>
  <p:tag name="SLIDEORDER" val="2"/>
  <p:tag name="SLIDEGUID" val="B6BD637A73004F2F96EC9686C9C7EAC2"/>
  <p:tag name="VALUES" val="Incorrect|smicln|Correct|smicln|Incorrect|smicln|Incorrect|smicln|Incorrect"/>
  <p:tag name="NUMRESPONSES" val="1"/>
  <p:tag name="QUESTIONALIAS" val="The tank shown is full of water. Given that water weighs 62.5 lb/ft and R = 9, find the work requ..."/>
  <p:tag name="ANSWERSALIAS" val="321,061 ft-lb|smicln|322,062 ft-lb|smicln|322,082 ft-lb|smicln|321,952 ft-lb|smicln|321,062 ft-lb"/>
  <p:tag name="CHARTLABELS" val="1"/>
  <p:tag name="CHARTCOLORS" val="2"/>
</p:tagLst>
</file>

<file path=ppt/tags/tag622.xml><?xml version="1.0" encoding="utf-8"?>
<p:tagLst xmlns:a="http://schemas.openxmlformats.org/drawingml/2006/main" xmlns:r="http://schemas.openxmlformats.org/officeDocument/2006/relationships" xmlns:p="http://schemas.openxmlformats.org/presentationml/2006/main">
  <p:tag name="TEXTLENGTH" val="73"/>
  <p:tag name="FONTSIZE" val="28"/>
  <p:tag name="BULLETTYPE" val="ppBulletArabicPeriod"/>
  <p:tag name="ANSWERTEXT" val="321,061 ft-lb&#10;322,062 ft-lb&#10;322,082 ft-lb&#10;321,952 ft-lb&#10;321,062 ft-lb"/>
  <p:tag name="OLDNUMANSWERS" val="5"/>
</p:tagLst>
</file>

<file path=ppt/tags/tag6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4b06709c1c94c2190d452a6a2612b25"/>
  <p:tag name="SLIDEORDER" val="2"/>
  <p:tag name="SLIDEGUID" val="3C360D892AB447159CB6E8C8D67A1AA2"/>
  <p:tag name="VALUES" val="Incorrect|smicln|Incorrect|smicln|Correct|smicln|Incorrect|smicln|Incorrect"/>
  <p:tag name="NUMRESPONSES" val="1"/>
  <p:tag name="QUESTIONALIAS" val="Find the area of the region bounded by the parabola  , the tangent line to this parabola at   (5,..."/>
  <p:tag name="ANSWERSALIAS" val="44 2/3|smicln|42 2/3|smicln|41 2/3|smicln|47 2/3|smicln|46 2/3"/>
  <p:tag name="CHARTLABELS" val="1"/>
  <p:tag name="CHARTCOLORS" val="2"/>
</p:tagLst>
</file>

<file path=ppt/tags/tag624.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44 2/3&#10;42 2/3&#10;41 2/3&#10;47 2/3&#10;46 2/3"/>
  <p:tag name="OLDNUMANSWERS" val="5"/>
</p:tagLst>
</file>

<file path=ppt/tags/tag62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e713d81e574241bcb94cf969c26e92f5"/>
  <p:tag name="SLIDEORDER" val="2"/>
  <p:tag name="SLIDEGUID" val="EFC600532002465A88DC3B88A65A5197"/>
  <p:tag name="VALUES" val="Correct|smicln|Incorrect"/>
  <p:tag name="NUMRESPONSES" val="1"/>
  <p:tag name="QUESTIONALIAS" val="True or False?    The volume of the frustum of a right circular cone with height h = 9, lower bas..."/>
  <p:tag name="ANSWERSALIAS" val="True|smicln|False"/>
  <p:tag name="CHARTLABELS" val="1"/>
  <p:tag name="CHARTCOLORS" val="2"/>
</p:tagLst>
</file>

<file path=ppt/tags/tag626.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2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6cd55e1ce8ae4f8b8e5ca3a4f3f2f56c"/>
  <p:tag name="SLIDEORDER" val="2"/>
  <p:tag name="SLIDEGUID" val="966150DC7D98492EA890454542F43634"/>
  <p:tag name="VALUES" val="Correct|smicln|Incorrect"/>
  <p:tag name="NUMRESPONSES" val="1"/>
  <p:tag name="QUESTIONALIAS" val="The base of S is an elliptical region with boundary curve      . Cross-sections perpendicular to ..."/>
  <p:tag name="ANSWERSALIAS" val="True|smicln|False"/>
  <p:tag name="CHARTLABELS" val="1"/>
  <p:tag name="CHARTCOLORS" val="2"/>
</p:tagLst>
</file>

<file path=ppt/tags/tag628.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2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c124d15b713e47a888af94868ea98dae"/>
  <p:tag name="SLIDEORDER" val="2"/>
  <p:tag name="SLIDEGUID" val="E80D18C7DD60409DAE8658258B5E3ED4"/>
  <p:tag name="VALUES" val="Correct|smicln|Incorrect"/>
  <p:tag name="NUMRESPONSES" val="1"/>
  <p:tag name="QUESTIONALIAS" val="True or False?    The volume of a solid torus (the donut-shaped solid shown in the figure) with r..."/>
  <p:tag name="ANSWERSALIAS" val="True|smicln|False"/>
  <p:tag name="CHARTLABELS" val="1"/>
  <p:tag name="CHARTCOLORS" val="2"/>
</p:tagLst>
</file>

<file path=ppt/tags/tag63.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D5D9636C9D6E4915AFE3A19548F75497"/>
  <p:tag name="VALUES" val="Correct|smicln|Incorrect|smicln|Incorrect|smicln|Incorrect|smicln|Incorrect"/>
  <p:tag name="QUESTIONALIAS" val="Find the exact value of the expression.  "/>
  <p:tag name="ANSWERSALIAS" val="2|smicln|5|smicln|3|smicln|4|smicln|1"/>
</p:tagLst>
</file>

<file path=ppt/tags/tag630.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31.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76ae34a455fa4b5781cf64dcda4bbe50"/>
  <p:tag name="SLIDEORDER" val="2"/>
  <p:tag name="SLIDEGUID" val="B126B761B2FE4DB8B05E88E47BE622F7"/>
  <p:tag name="VALUES" val="Correct|smicln|Incorrect"/>
  <p:tag name="NUMRESPONSES" val="1"/>
  <p:tag name="QUESTIONALIAS" val="True or False?    If a force of 6 lbs is required to hold a spring stretched 5 inches beyond its ..."/>
  <p:tag name="ANSWERSALIAS" val="True|smicln|False"/>
  <p:tag name="CHARTLABELS" val="1"/>
  <p:tag name="CHARTCOLORS" val="2"/>
</p:tagLst>
</file>

<file path=ppt/tags/tag632.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0f4bb52e76845a4a4b05f5b9c8c4efd"/>
  <p:tag name="SLIDEORDER" val="2"/>
  <p:tag name="SLIDEGUID" val="AC66BF3663394326B23F6C9224B2D925"/>
  <p:tag name="VALUES" val="Correct|smicln|Incorrect|smicln|Incorrect|smicln|Incorrect|smicln|Incorrect"/>
  <p:tag name="NUMRESPONSES" val="1"/>
  <p:tag name="CHARTLABELS" val="1"/>
  <p:tag name="CHARTCOLORS" val="2"/>
  <p:tag name="QUESTIONALIAS" val="Find (approximately) the area of the region bounded by the curves."/>
  <p:tag name="ANSWERSALIAS" val=" S = 0.98|smicln| S = 0.96|smicln| S = 0.99|smicln| S = 1.01|smicln| S = 0.89"/>
</p:tagLst>
</file>

<file path=ppt/tags/tag634.xml><?xml version="1.0" encoding="utf-8"?>
<p:tagLst xmlns:a="http://schemas.openxmlformats.org/drawingml/2006/main" xmlns:r="http://schemas.openxmlformats.org/officeDocument/2006/relationships" xmlns:p="http://schemas.openxmlformats.org/presentationml/2006/main">
  <p:tag name="TEXTLENGTH" val="53"/>
  <p:tag name="FONTSIZE" val="32"/>
  <p:tag name="BULLETTYPE" val="ppBulletArabicPeriod"/>
  <p:tag name="ANSWERTEXT" val=" S = 0.98&#10; S = 0.96&#10; S = 0.99&#10; S = 1.01&#10; S = 0.89"/>
  <p:tag name="OLDNUMANSWERS" val="5"/>
</p:tagLst>
</file>

<file path=ppt/tags/tag6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b74f979df5a4a399dae32b5fdc1d65a"/>
  <p:tag name="SLIDEORDER" val="2"/>
  <p:tag name="SLIDEGUID" val="E7CFB48FA0CE4FA49F6AF9CABD1268B2"/>
  <p:tag name="VALUES" val="Incorrect|smicln|Correct|smicln|Incorrect|smicln|Incorrect|smicln|Incorrect"/>
  <p:tag name="NUMRESPONSES" val="1"/>
  <p:tag name="CHARTLABELS" val="1"/>
  <p:tag name="CHARTCOLORS" val="2"/>
  <p:tag name="QUESTIONALIAS" val="Find the volume of the solid obtained by rotating the region bounded by y = x2 and x = y2 about the x-axis. "/>
  <p:tag name="ANSWERSALIAS" val="x|smicln|x|smicln|x|smicln|x|smicln|x"/>
  <p:tag name="PICTURESLIDE" val="True"/>
</p:tagLst>
</file>

<file path=ppt/tags/tag636.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63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48b4ab4574234de7a9d544d467ec547e"/>
  <p:tag name="SLIDEORDER" val="2"/>
  <p:tag name="SLIDEGUID" val="CDE1B8BCCC604EA3A1E8B0C1B79F390F"/>
  <p:tag name="VALUES" val="Incorrect|smicln|Correct"/>
  <p:tag name="NUMRESPONSES" val="1"/>
  <p:tag name="QUESTIONALIAS" val="True or False?   The volume of the frustum of a pyramid with square base of side b = 17, square t..."/>
  <p:tag name="ANSWERSALIAS" val="True|smicln|False"/>
  <p:tag name="CHARTLABELS" val="1"/>
  <p:tag name="CHARTCOLORS" val="2"/>
</p:tagLst>
</file>

<file path=ppt/tags/tag638.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3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7ab0294303e643d193765df68af6ff61"/>
  <p:tag name="SLIDEORDER" val="2"/>
  <p:tag name="SLIDEGUID" val="696D2DFC5B9C48C897FFD6E023F21E6B"/>
  <p:tag name="VALUES" val="Correct|smicln|Incorrect"/>
  <p:tag name="NUMRESPONSES" val="1"/>
  <p:tag name="QUESTIONALIAS" val="True or False?   The volume of a solid torus (the donut-shaped solid shown in the figure) with r ..."/>
  <p:tag name="ANSWERSALIAS" val="True|smicln|False"/>
  <p:tag name="CHARTLABELS" val="1"/>
  <p:tag name="CHARTCOLORS" val="2"/>
</p:tagLst>
</file>

<file path=ppt/tags/tag6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2&#10;5&#10;3&#10;4&#10;1"/>
  <p:tag name="OLDNUMANSWERS" val="5"/>
</p:tagLst>
</file>

<file path=ppt/tags/tag640.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a28b0f0c2274dad9a5cf062a0df6365"/>
  <p:tag name="SLIDEORDER" val="2"/>
  <p:tag name="SLIDEGUID" val="92BD126117A044E0AF478D8E655D5A8B"/>
  <p:tag name="VALUES" val="Incorrect|smicln|Correct|smicln|Incorrect|smicln|Incorrect|smicln|Incorrect"/>
  <p:tag name="NUMRESPONSES" val="1"/>
  <p:tag name="QUESTIONALIAS" val="Set up, but do not evaluate, an integral for the volume of the solid obtained by rotating the reg..."/>
  <p:tag name="ANSWERSALIAS" val="x|smicln|x|smicln|x|smicln|x|smicln|x"/>
  <p:tag name="CHARTLABELS" val="1"/>
  <p:tag name="CHARTCOLORS" val="2"/>
</p:tagLst>
</file>

<file path=ppt/tags/tag64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4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4ab7b4b58f8a4b8d9443d9308c40b50f"/>
  <p:tag name="SLIDEORDER" val="2"/>
  <p:tag name="SLIDEGUID" val="0C29E0BABDC04C199B80572C1559D2CF"/>
  <p:tag name="VALUES" val="Incorrect|smicln|Correct"/>
  <p:tag name="NUMRESPONSES" val="1"/>
  <p:tag name="QUESTIONALIAS" val="True or False?  The Mean Value Theorem for Integrals says that if  is continuous on [a, b], then ..."/>
  <p:tag name="ANSWERSALIAS" val="True|smicln|False"/>
  <p:tag name="CHARTLABELS" val="1"/>
  <p:tag name="CHARTCOLORS" val="2"/>
</p:tagLst>
</file>

<file path=ppt/tags/tag644.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aec654a97d84cb593206b39e86a672f"/>
  <p:tag name="SLIDEORDER" val="2"/>
  <p:tag name="SLIDEGUID" val="BDB5EF499D0045B0BFC99A8D3392E591"/>
  <p:tag name="VALUES" val="Incorrect|smicln|Correct|smicln|Incorrect|smicln|Incorrect|smicln|Incorrect"/>
  <p:tag name="NUMRESPONSES" val="1"/>
  <p:tag name="CHARTLABELS" val="1"/>
  <p:tag name="CHARTCOLORS" val="2"/>
  <p:tag name="QUESTIONALIAS" val="Find the volume of the solid obtained by rotating the region bounded by  and y = x about the line y = 1. "/>
  <p:tag name="ANSWERSALIAS" val="x|smicln|x|smicln|x|smicln|x|smicln|x"/>
  <p:tag name="PICTURESLIDE" val="True"/>
</p:tagLst>
</file>

<file path=ppt/tags/tag646.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6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797e49e03ac44c4a0168ae573d3eb01"/>
  <p:tag name="SLIDEORDER" val="2"/>
  <p:tag name="SLIDEGUID" val="50E3562328094291B80C4F69B9A92FD6"/>
  <p:tag name="VALUES" val="Incorrect|smicln|Incorrect|smicln|Correct|smicln|Incorrect|smicln|Incorrect"/>
  <p:tag name="NUMRESPONSES" val="1"/>
  <p:tag name="QUESTIONALIAS" val="Find the volume of a pyramid with height 5 and base an equilateral triangle with side a = 4. "/>
  <p:tag name="ANSWERSALIAS" val="2.89|smicln|23.09|smicln|11.55|smicln|46.19|smicln|12.89"/>
  <p:tag name="CHARTLABELS" val="1"/>
  <p:tag name="CHARTCOLORS" val="2"/>
</p:tagLst>
</file>

<file path=ppt/tags/tag648.xml><?xml version="1.0" encoding="utf-8"?>
<p:tagLst xmlns:a="http://schemas.openxmlformats.org/drawingml/2006/main" xmlns:r="http://schemas.openxmlformats.org/officeDocument/2006/relationships" xmlns:p="http://schemas.openxmlformats.org/presentationml/2006/main">
  <p:tag name="TEXTLENGTH" val="32"/>
  <p:tag name="FONTSIZE" val="28"/>
  <p:tag name="BULLETTYPE" val="ppBulletArabicPeriod"/>
  <p:tag name="ANSWERTEXT" val="2.89&#10;23.09&#10;11.55&#10;46.19&#10;12.89"/>
  <p:tag name="OLDNUMANSWERS" val="5"/>
</p:tagLst>
</file>

<file path=ppt/tags/tag64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5e48d0dbd9d04c37899fa8a91971c807"/>
  <p:tag name="SLIDEORDER" val="2"/>
  <p:tag name="SLIDEGUID" val="FBE71C44FB3F419A99A3DB140E902F81"/>
  <p:tag name="VALUES" val="Correct|smicln|Incorrect"/>
  <p:tag name="NUMRESPONSES" val="1"/>
  <p:tag name="QUESTIONALIAS" val="True or False?    If the center of each of two spheres, each having radius r = 7, lies on the sur..."/>
  <p:tag name="ANSWERSALIAS" val="True|smicln|False"/>
  <p:tag name="CHARTLABELS" val="1"/>
  <p:tag name="CHARTCOLORS" val="2"/>
</p:tagLst>
</file>

<file path=ppt/tags/tag6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12E4C76AB4B44B14ACE347C47E319392"/>
  <p:tag name="VALUES" val="Incorrect|smicln|Incorrect|smicln|Correct|smicln|Incorrect|smicln|Incorrect"/>
  <p:tag name="QUESTIONALIAS" val="Express the given quantity as a single logarithm.  "/>
  <p:tag name="ANSWERSALIAS" val="Choice One|smicln|Choice Two|smicln|Choice Three|smicln|Choice Four|smicln|Choice Five"/>
  <p:tag name="PICTURESLIDE" val="True"/>
</p:tagLst>
</file>

<file path=ppt/tags/tag650.xml><?xml version="1.0" encoding="utf-8"?>
<p:tagLst xmlns:a="http://schemas.openxmlformats.org/drawingml/2006/main" xmlns:r="http://schemas.openxmlformats.org/officeDocument/2006/relationships" xmlns:p="http://schemas.openxmlformats.org/presentationml/2006/main">
  <p:tag name="TEXTLENGTH" val="11"/>
  <p:tag name="FONTSIZE" val="32"/>
  <p:tag name="BULLETTYPE" val="ppBulletArabicPeriod"/>
  <p:tag name="ANSWERTEXT" val="True&#10;False"/>
  <p:tag name="OLDNUMANSWERS" val="2"/>
</p:tagLst>
</file>

<file path=ppt/tags/tag6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fbfe3bbecae4dfab51b6f7fbe444207"/>
  <p:tag name="SLIDEORDER" val="2"/>
  <p:tag name="SLIDEGUID" val="241266DF49FD4D2F8D14EC8FD3A99600"/>
  <p:tag name="VALUES" val="Incorrect|smicln|Correct|smicln|Incorrect|smicln|Incorrect|smicln|Incorrect"/>
  <p:tag name="NUMRESPONSES" val="1"/>
  <p:tag name="CHARTLABELS" val="1"/>
  <p:tag name="CHARTCOLORS" val="2"/>
  <p:tag name="QUESTIONALIAS" val="Find the average value of the function ƒ(t) = 5t sin (t2) on the interval               . "/>
  <p:tag name="ANSWERSALIAS" val="x|smicln|x|smicln|x|smicln|x|smicln|x"/>
  <p:tag name="PICTURESLIDE" val="True"/>
</p:tagLst>
</file>

<file path=ppt/tags/tag65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6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20ed0db79254084a2fcd0fdd3eaa634"/>
  <p:tag name="SLIDEORDER" val="2"/>
  <p:tag name="SLIDEGUID" val="F01D2BBBA2F747099D0DBEE518285A38"/>
  <p:tag name="VALUES" val="Incorrect|smicln|Correct|smicln|Incorrect|smicln|Incorrect|smicln|Incorrect"/>
  <p:tag name="NUMRESPONSES" val="1"/>
  <p:tag name="CHARTLABELS" val="1"/>
  <p:tag name="CHARTCOLORS" val="2"/>
  <p:tag name="QUESTIONALIAS" val="The temperature of a metal rod, 3 m long, is 2x ( in degrees C ) at a distance x meters from one end of the rod. What is the average temperature of the rod? "/>
  <p:tag name="ANSWERSALIAS" val="                  C|smicln|                  C|smicln|                  C|smicln|                  C|smicln|                  C"/>
</p:tagLst>
</file>

<file path=ppt/tags/tag654.xml><?xml version="1.0" encoding="utf-8"?>
<p:tagLst xmlns:a="http://schemas.openxmlformats.org/drawingml/2006/main" xmlns:r="http://schemas.openxmlformats.org/officeDocument/2006/relationships" xmlns:p="http://schemas.openxmlformats.org/presentationml/2006/main">
  <p:tag name="TEXTLENGTH" val="103"/>
  <p:tag name="FONTSIZE" val="32"/>
  <p:tag name="BULLETTYPE" val="ppBulletArabicPeriod"/>
  <p:tag name="ANSWERTEXT" val="                  C&#10;                  C&#10;                  C&#10;                  C&#10;                  C"/>
  <p:tag name="OLDNUMANSWERS" val="5"/>
</p:tagLst>
</file>

<file path=ppt/tags/tag6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4F693C4557604AE6AA10EFEFC4EFA701"/>
  <p:tag name="QUESTIONID" val="ac5a998694b34292a41ce71df9032c01"/>
  <p:tag name="VALUES" val="Correct|smicln|Incorrect|smicln|Incorrect|smicln|Incorrect|smicln|Incorrect"/>
  <p:tag name="NUMRESPONSES" val="1"/>
  <p:tag name="CHARTLABELS" val="1"/>
  <p:tag name="CHARTCOLORS" val="2"/>
  <p:tag name="QUESTIONALIAS" val="Evaluate the integral."/>
  <p:tag name="ANSWERSALIAS" val="x|smicln|x|smicln|x|smicln|x|smicln|none"/>
</p:tagLst>
</file>

<file path=ppt/tags/tag656.xml><?xml version="1.0" encoding="utf-8"?>
<p:tagLst xmlns:a="http://schemas.openxmlformats.org/drawingml/2006/main" xmlns:r="http://schemas.openxmlformats.org/officeDocument/2006/relationships" xmlns:p="http://schemas.openxmlformats.org/presentationml/2006/main">
  <p:tag name="OLDNUMANSWERS" val="5"/>
  <p:tag name="TEXTLENGTH" val="16"/>
  <p:tag name="FONTSIZE" val="32"/>
  <p:tag name="BULLETTYPE" val="ppBulletArabicPeriod"/>
  <p:tag name="ANSWERTEXT" val="x&#10;x&#10;x&#10;x&#10;none"/>
</p:tagLst>
</file>

<file path=ppt/tags/tag6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161690633c462fb5777181687e85b3"/>
  <p:tag name="SLIDEORDER" val="2"/>
  <p:tag name="SLIDEGUID" val="489853FF05EB46CB8517344393C4ACDE"/>
  <p:tag name="VALUES" val="Incorrect|smicln|Incorrect|smicln|Incorrect|smicln|Correct|smicln|Incorrect"/>
  <p:tag name="NUMRESPONSES" val="1"/>
  <p:tag name="CHARTLABELS" val="1"/>
  <p:tag name="CHARTCOLORS" val="2"/>
  <p:tag name="QUESTIONALIAS" val="Evaluate the integral."/>
  <p:tag name="ANSWERSALIAS" val="x|smicln|x|smicln|x|smicln|x|smicln|X"/>
  <p:tag name="PICTURESLIDE" val="True"/>
</p:tagLst>
</file>

<file path=ppt/tags/tag658.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6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1e3b3a9957c493db785a3d6f38f5daa"/>
  <p:tag name="SLIDEORDER" val="2"/>
  <p:tag name="SLIDEGUID" val="2F6E39D6E7B346F6B187BD6F5883B9F1"/>
  <p:tag name="VALUES" val="Incorrect|smicln|Incorrect|smicln|Incorrect|smicln|Correct|smicln|Incorrect"/>
  <p:tag name="NUMRESPONSES" val="1"/>
  <p:tag name="CHARTLABELS" val="1"/>
  <p:tag name="CHARTCOLORS" val="2"/>
  <p:tag name="QUESTIONALIAS" val="A particle moves on a straight line with velocity function                             . Find its position function s = ƒ(t) if ƒ(0) = 0. "/>
  <p:tag name="ANSWERSALIAS" val="x|smicln|x|smicln|x|smicln|x|smicln|x"/>
  <p:tag name="PICTURESLIDE" val="True"/>
</p:tagLst>
</file>

<file path=ppt/tags/tag66.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660.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6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ca8058c28bf4a1aa7d44d2d44e4f8f2"/>
  <p:tag name="SLIDEORDER" val="2"/>
  <p:tag name="SLIDEGUID" val="2686453CEC0045209DB38242BBF14D0F"/>
  <p:tag name="VALUES" val="Incorrect|smicln|Correct|smicln|Incorrect|smicln|Incorrect|smicln|Incorrect"/>
  <p:tag name="NUMRESPONSES" val="1"/>
  <p:tag name="CHARTLABELS" val="1"/>
  <p:tag name="CHARTCOLORS" val="2"/>
  <p:tag name="QUESTIONALIAS" val="Evaluate the integral."/>
  <p:tag name="ANSWERSALIAS" val="x|smicln|x|smicln|x|smicln|x|smicln|none of these"/>
</p:tagLst>
</file>

<file path=ppt/tags/tag662.xml><?xml version="1.0" encoding="utf-8"?>
<p:tagLst xmlns:a="http://schemas.openxmlformats.org/drawingml/2006/main" xmlns:r="http://schemas.openxmlformats.org/officeDocument/2006/relationships" xmlns:p="http://schemas.openxmlformats.org/presentationml/2006/main">
  <p:tag name="TEXTLENGTH" val="25"/>
  <p:tag name="FONTSIZE" val="32"/>
  <p:tag name="BULLETTYPE" val="ppBulletArabicPeriod"/>
  <p:tag name="ANSWERTEXT" val="x&#10;x&#10;x&#10;x&#10;none of these"/>
  <p:tag name="OLDNUMANSWERS" val="5"/>
</p:tagLst>
</file>

<file path=ppt/tags/tag6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c0481f3389d4368b8744a32058ed230"/>
  <p:tag name="VALUES" val="Incorrect|smicln|Correct|smicln|Incorrect|smicln|Incorrect|smicln|Incorrect"/>
  <p:tag name="NUMRESPONSES" val="1"/>
  <p:tag name="CHARTLABELS" val="1"/>
  <p:tag name="CHARTCOLORS" val="2"/>
  <p:tag name="QUESTIONALIAS" val="Evaluate the integral."/>
  <p:tag name="ANSWERSALIAS" val="x|smicln|x|smicln|x|smicln|x|smicln|x"/>
  <p:tag name="PICTURESLIDE" val="True"/>
  <p:tag name="SLIDEORDER" val="3"/>
  <p:tag name="SLIDEGUID" val="7FC2E7A0621940888FD290B22672B53B"/>
</p:tagLst>
</file>

<file path=ppt/tags/tag664.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6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3a1f16fc08f4c98b4e38a6d1216b7fa"/>
  <p:tag name="SLIDEORDER" val="2"/>
  <p:tag name="SLIDEGUID" val="1D31DAB10E5E435B958573443B2BB1C9"/>
  <p:tag name="VALUES" val="Incorrect|smicln|Incorrect|smicln|Incorrect|smicln|Correct|smicln|Incorrect"/>
  <p:tag name="NUMRESPONSES" val="1"/>
  <p:tag name="QUESTIONALIAS" val="Use long division to evaluate the integral."/>
  <p:tag name="ANSWERSALIAS" val="x|smicln|x|smicln|x|smicln|x|smicln|x"/>
  <p:tag name="CHARTLABELS" val="1"/>
  <p:tag name="CHARTCOLORS" val="2"/>
</p:tagLst>
</file>

<file path=ppt/tags/tag66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7e763046af444cb85f1f3bcbe462229"/>
  <p:tag name="SLIDEORDER" val="2"/>
  <p:tag name="SLIDEGUID" val="6F51AC91460943AA8E2D7454CDDB6A70"/>
  <p:tag name="VALUES" val="Correct|smicln|Incorrect|smicln|Incorrect|smicln|Incorrect|smicln|Incorrect"/>
  <p:tag name="NUMRESPONSES" val="1"/>
  <p:tag name="CHARTLABELS" val="1"/>
  <p:tag name="CHARTCOLORS" val="2"/>
  <p:tag name="QUESTIONALIAS" val="Evaluate the integral."/>
  <p:tag name="ANSWERSALIAS" val="x|smicln|x|smicln|x|smicln|x|smicln|none of these "/>
</p:tagLst>
</file>

<file path=ppt/tags/tag668.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none of these "/>
  <p:tag name="OLDNUMANSWERS" val="5"/>
</p:tagLst>
</file>

<file path=ppt/tags/tag6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8eb607dea9a41f2b6536a7b1c8e811e"/>
  <p:tag name="SLIDEORDER" val="2"/>
  <p:tag name="SLIDEGUID" val="ED30C1520BCB4A07AC0B1B6E49BEF0F0"/>
  <p:tag name="VALUES" val="Incorrect|smicln|Correct|smicln|Incorrect|smicln|Incorrect|smicln|Incorrect"/>
  <p:tag name="NUMRESPONSES" val="1"/>
  <p:tag name="CHARTLABELS" val="1"/>
  <p:tag name="CHARTCOLORS" val="2"/>
  <p:tag name="QUESTIONALIAS" val="Find the average value of the function ƒ(x) in the interval            ."/>
  <p:tag name="ANSWERSALIAS" val="x|smicln|x|smicln|x|smicln|x|smicln|x"/>
  <p:tag name="PICTURESLIDE" val="True"/>
</p:tagLst>
</file>

<file path=ppt/tags/tag67.xml><?xml version="1.0" encoding="utf-8"?>
<p:tagLst xmlns:a="http://schemas.openxmlformats.org/drawingml/2006/main" xmlns:r="http://schemas.openxmlformats.org/officeDocument/2006/relationships" xmlns:p="http://schemas.openxmlformats.org/presentationml/2006/main">
  <p:tag name="SLIDEGUID" val="627A7074353C4122844CC194EA394D15"/>
  <p:tag name="SLIDEID" val="627A7074353C4122844CC194EA394D15"/>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The table shows (lifetime) peptic ulcer rates (per 100 population) for various family incomes as reported by the 1989 National Health Interview Survey.Find the slope of the linear model using the first and last data points."/>
  <p:tag name="ANSWERSALIAS" val="-0.0005|smicln|-0.00008|smicln|-0.000125|smicln|-0.125|smicln|-1.5"/>
  <p:tag name="VALUES" val="Incorrect|smicln|Incorrect|smicln|Correct|smicln|Incorrect|smicln|Incorrect"/>
</p:tagLst>
</file>

<file path=ppt/tags/tag670.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6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d8ca6ab71144f139c68474ac61d1346"/>
  <p:tag name="SLIDEORDER" val="2"/>
  <p:tag name="SLIDEGUID" val="F608784A6E8D4E1CB0C0EA2E2C4FCB71"/>
  <p:tag name="VALUES" val="Correct|smicln|Incorrect|smicln|Incorrect|smicln|Incorrect|smicln|Incorrect"/>
  <p:tag name="NUMRESPONSES" val="1"/>
  <p:tag name="QUESTIONALIAS" val="Evaluate the integral using the indicated trigonometric substitution."/>
  <p:tag name="ANSWERSALIAS" val="x|smicln|x|smicln|x|smicln|x|smicln|x"/>
  <p:tag name="CHARTLABELS" val="1"/>
  <p:tag name="CHARTCOLORS" val="2"/>
</p:tagLst>
</file>

<file path=ppt/tags/tag67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73a3a55567748639b0a0383e133e7cd"/>
  <p:tag name="SLIDEORDER" val="2"/>
  <p:tag name="SLIDEGUID" val="4CCF5BABC41C4F0F8F5A92842E7F1564"/>
  <p:tag name="VALUES" val="Incorrect|smicln|Incorrect|smicln|Incorrect|smicln|Correct|smicln|Incorrect"/>
  <p:tag name="NUMRESPONSES" val="1"/>
  <p:tag name="QUESTIONALIAS" val="Evaluate the integral."/>
  <p:tag name="ANSWERSALIAS" val="x|smicln|x|smicln|x|smicln|x|smicln|x"/>
  <p:tag name="CHARTLABELS" val="1"/>
  <p:tag name="CHARTCOLORS" val="2"/>
</p:tagLst>
</file>

<file path=ppt/tags/tag67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20ec8042997408cb1f30f18919e9ac8"/>
  <p:tag name="SLIDEORDER" val="2"/>
  <p:tag name="SLIDEGUID" val="9AC95856F1E44995861811865AB817D2"/>
  <p:tag name="VALUES" val="Incorrect|smicln|Incorrect|smicln|Incorrect|smicln|Incorrect|smicln|Correct"/>
  <p:tag name="NUMRESPONSES" val="1"/>
  <p:tag name="CHARTLABELS" val="1"/>
  <p:tag name="CHARTCOLORS" val="2"/>
  <p:tag name="QUESTIONALIAS" val="Evaluate the integral or show that it is divergent."/>
  <p:tag name="ANSWERSALIAS" val="½|smicln|0|smicln|-¼|smicln|¼|smicln|divergent"/>
</p:tagLst>
</file>

<file path=ppt/tags/tag676.xml><?xml version="1.0" encoding="utf-8"?>
<p:tagLst xmlns:a="http://schemas.openxmlformats.org/drawingml/2006/main" xmlns:r="http://schemas.openxmlformats.org/officeDocument/2006/relationships" xmlns:p="http://schemas.openxmlformats.org/presentationml/2006/main">
  <p:tag name="TEXTLENGTH" val="22"/>
  <p:tag name="FONTSIZE" val="40"/>
  <p:tag name="BULLETTYPE" val="ppBulletArabicPeriod"/>
  <p:tag name="ANSWERTEXT" val="½&#10;0&#10;-¼&#10;¼&#10;divergent"/>
  <p:tag name="OLDNUMANSWERS" val="5"/>
</p:tagLst>
</file>

<file path=ppt/tags/tag677.xml><?xml version="1.0" encoding="utf-8"?>
<p:tagLst xmlns:a="http://schemas.openxmlformats.org/drawingml/2006/main" xmlns:r="http://schemas.openxmlformats.org/officeDocument/2006/relationships" xmlns:p="http://schemas.openxmlformats.org/presentationml/2006/main">
  <p:tag name="SLIDEGUID" val="515728690C3645C4B2C8437250C01AA5"/>
  <p:tag name="SLIDEID" val="515728690C3645C4B2C8437250C01AA5"/>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QUESTIONALIAS" val="Find the volume of the resulting solid if the region under the curve y = 1/(x2 + 3x +2) from x = 0 to x = 5 is rotated about the x-axis."/>
  <p:tag name="ANSWERSALIAS" val="Choice One|smicln|Choice Two|smicln|Choice Three|smicln|Choice Four|smicln|Choice Five"/>
  <p:tag name="PICTURESLIDE" val="True"/>
</p:tagLst>
</file>

<file path=ppt/tags/tag678.xml><?xml version="1.0" encoding="utf-8"?>
<p:tagLst xmlns:a="http://schemas.openxmlformats.org/drawingml/2006/main" xmlns:r="http://schemas.openxmlformats.org/officeDocument/2006/relationships" xmlns:p="http://schemas.openxmlformats.org/presentationml/2006/main">
  <p:tag name="TEXTLENGTH" val="62"/>
  <p:tag name="FONTSIZE" val="7"/>
  <p:tag name="BULLETTYPE" val="ppBulletArabicPeriod"/>
  <p:tag name="ANSWERTEXT" val="Choice One&#10;Choice Two&#10;Choice Three&#10;Choice Four&#10;Choice Five"/>
  <p:tag name="OLDNUMANSWERS" val="5"/>
</p:tagLst>
</file>

<file path=ppt/tags/tag6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03ba9eef0284c5ea010934d6e1efb5a"/>
  <p:tag name="SLIDEORDER" val="2"/>
  <p:tag name="SLIDEGUID" val="33448358FFAA4FD697DC033D6E76E936"/>
  <p:tag name="VALUES" val="Correct|smicln|Incorrect|smicln|Incorrect|smicln|Incorrect|smicln|Incorrect"/>
  <p:tag name="NUMRESPONSES" val="1"/>
  <p:tag name="CHARTLABELS" val="1"/>
  <p:tag name="CHARTCOLORS" val="2"/>
  <p:tag name="QUESTIONALIAS" val="Evaluate the integral  for different values of . Which of the following integrals is equal to 1.25? "/>
  <p:tag name="ANSWERSALIAS" val="x|smicln|x|smicln|x|smicln|x|smicln|x"/>
  <p:tag name="PICTURESLIDE" val="True"/>
</p:tagLst>
</file>

<file path=ppt/tags/tag68.xml><?xml version="1.0" encoding="utf-8"?>
<p:tagLst xmlns:a="http://schemas.openxmlformats.org/drawingml/2006/main" xmlns:r="http://schemas.openxmlformats.org/officeDocument/2006/relationships" xmlns:p="http://schemas.openxmlformats.org/presentationml/2006/main">
  <p:tag name="TEXTLENGTH" val="42"/>
  <p:tag name="FONTSIZE" val="24"/>
  <p:tag name="BULLETTYPE" val="ppBulletArabicPeriod"/>
  <p:tag name="ANSWERTEXT" val="-0.0005&#10;-0.00008&#10;-0.000125&#10;-0.125&#10;-1.5"/>
  <p:tag name="OLDNUMANSWERS" val="5"/>
</p:tagLst>
</file>

<file path=ppt/tags/tag680.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6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ee139f39c67493ca083c7b77245ee48"/>
  <p:tag name="SLIDEORDER" val="2"/>
  <p:tag name="SLIDEGUID" val="70AFD5B5EB3848689DE621F8E92DA642"/>
  <p:tag name="VALUES" val="Incorrect|smicln|Correct|smicln|Incorrect|smicln|Incorrect|smicln|Incorrect"/>
  <p:tag name="NUMRESPONSES" val="1"/>
  <p:tag name="CHARTLABELS" val="1"/>
  <p:tag name="CHARTCOLORS" val="2"/>
  <p:tag name="QUESTIONALIAS" val="Evaluate the integral or show that it is divergent."/>
  <p:tag name="ANSWERSALIAS" val="x|smicln|x|smicln|x|smicln|X|smicln|X"/>
  <p:tag name="PICTURESLIDE" val="True"/>
</p:tagLst>
</file>

<file path=ppt/tags/tag682.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6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0b08ad279c04d8686333410c44286d1"/>
  <p:tag name="SLIDEORDER" val="2"/>
  <p:tag name="SLIDEGUID" val="003986704FC041F08DC98EC1B8567DF0"/>
  <p:tag name="VALUES" val="Incorrect|smicln|Incorrect|smicln|Incorrect|smicln|Correct|smicln|Incorrect"/>
  <p:tag name="NUMRESPONSES" val="1"/>
  <p:tag name="CHARTLABELS" val="1"/>
  <p:tag name="CHARTCOLORS" val="2"/>
  <p:tag name="QUESTIONALIAS" val="Evaluate the integral."/>
  <p:tag name="ANSWERSALIAS" val="x|smicln|x|smicln|x|smicln|x|smicln|x"/>
  <p:tag name="PICTURESLIDE" val="True"/>
</p:tagLst>
</file>

<file path=ppt/tags/tag684.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6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4afc4b8f7ef429fb29cbd615cc9c14b"/>
  <p:tag name="SLIDEORDER" val="2"/>
  <p:tag name="SLIDEGUID" val="275F7E73467E4E339C7809369486C3F5"/>
  <p:tag name="VALUES" val="Incorrect|smicln|Incorrect|smicln|Incorrect|smicln|Correct|smicln|Incorrect"/>
  <p:tag name="NUMRESPONSES" val="1"/>
  <p:tag name="CHARTLABELS" val="1"/>
  <p:tag name="CHARTCOLORS" val="2"/>
  <p:tag name="QUESTIONALIAS" val="Evaluate the indefinite integral."/>
  <p:tag name="ANSWERSALIAS" val="x|smicln|x|smicln|x|smicln|x|smicln|none of these"/>
</p:tagLst>
</file>

<file path=ppt/tags/tag686.xml><?xml version="1.0" encoding="utf-8"?>
<p:tagLst xmlns:a="http://schemas.openxmlformats.org/drawingml/2006/main" xmlns:r="http://schemas.openxmlformats.org/officeDocument/2006/relationships" xmlns:p="http://schemas.openxmlformats.org/presentationml/2006/main">
  <p:tag name="TEXTLENGTH" val="25"/>
  <p:tag name="FONTSIZE" val="32"/>
  <p:tag name="BULLETTYPE" val="ppBulletArabicPeriod"/>
  <p:tag name="ANSWERTEXT" val="x&#10;x&#10;x&#10;x&#10;none of these"/>
  <p:tag name="OLDNUMANSWERS" val="5"/>
</p:tagLst>
</file>

<file path=ppt/tags/tag6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c031417e9164dbbb32ae72851cae6f9"/>
  <p:tag name="SLIDEORDER" val="2"/>
  <p:tag name="SLIDEGUID" val="6F3CAFFFC6104210AB60724B47EB1FA7"/>
  <p:tag name="VALUES" val="Correct|smicln|Incorrect|smicln|Incorrect|smicln|Incorrect|smicln|Incorrect"/>
  <p:tag name="NUMRESPONSES" val="1"/>
  <p:tag name="QUESTIONALIAS" val="Evaluate the integral."/>
  <p:tag name="ANSWERSALIAS" val="x|smicln|x|smicln|x|smicln|x|smicln|x"/>
  <p:tag name="CHARTLABELS" val="1"/>
  <p:tag name="CHARTCOLORS" val="2"/>
</p:tagLst>
</file>

<file path=ppt/tags/tag68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39b45bf22dc419090fd19213d9cfc2f"/>
  <p:tag name="SLIDEORDER" val="2"/>
  <p:tag name="SLIDEGUID" val="6416578DEC4244098A7D9834B802F60F"/>
  <p:tag name="VALUES" val="Correct|smicln|Incorrect|smicln|Incorrect|smicln|Incorrect|smicln|Incorrect"/>
  <p:tag name="NUMRESPONSES" val="1"/>
  <p:tag name="QUESTIONALIAS" val="Evaluate the integral."/>
  <p:tag name="ANSWERSALIAS" val="x|smicln|x|smicln|x|smicln|x|smicln|x"/>
  <p:tag name="CHARTLABELS" val="1"/>
  <p:tag name="CHARTCOLORS" val="2"/>
</p:tagLst>
</file>

<file path=ppt/tags/tag69.xml><?xml version="1.0" encoding="utf-8"?>
<p:tagLst xmlns:a="http://schemas.openxmlformats.org/drawingml/2006/main" xmlns:r="http://schemas.openxmlformats.org/officeDocument/2006/relationships" xmlns:p="http://schemas.openxmlformats.org/presentationml/2006/main">
  <p:tag name="SLIDEGUID" val="110AE4E027C044D3BF203813A46472D9"/>
  <p:tag name="SLIDEID" val="110AE4E027C044D3BF203813A46472D9"/>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Please make your selection..."/>
  <p:tag name="ANSWERSALIAS" val="$63|smicln|$259|smicln|$44|smicln|$54|smicln|$70"/>
</p:tagLst>
</file>

<file path=ppt/tags/tag69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6995bd88aba47ee90574deac3d65f36"/>
  <p:tag name="SLIDEORDER" val="2"/>
  <p:tag name="SLIDEGUID" val="CE9E6DBC34944BB8BB2DC973F8CE09D1"/>
  <p:tag name="VALUES" val="Correct|smicln|Incorrect|smicln|Incorrect|smicln|Incorrect|smicln|Incorrect"/>
  <p:tag name="NUMRESPONSES" val="1"/>
  <p:tag name="QUESTIONALIAS" val="Find the area of the region bounded by the hyperbola   and the line x = 5. "/>
  <p:tag name="ANSWERSALIAS" val="x|smicln|x|smicln|x|smicln|x|smicln|x"/>
  <p:tag name="CHARTLABELS" val="1"/>
  <p:tag name="CHARTCOLORS" val="2"/>
</p:tagLst>
</file>

<file path=ppt/tags/tag69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258f0bf2d664c9ea6fc4096cb5d494b"/>
  <p:tag name="SLIDEORDER" val="2"/>
  <p:tag name="SLIDEGUID" val="2592EAC934504458A277A710B8DD2B62"/>
  <p:tag name="VALUES" val="Incorrect|smicln|Incorrect|smicln|Incorrect|smicln|Incorrect|smicln|Correct"/>
  <p:tag name="NUMRESPONSES" val="1"/>
  <p:tag name="CHARTLABELS" val="1"/>
  <p:tag name="CHARTCOLORS" val="2"/>
  <p:tag name="QUESTIONALIAS" val="Find the area bounded by the curves y = cos x and y = cos2 x between x = 0 and x = π."/>
  <p:tag name="ANSWERSALIAS" val="x|smicln|x|smicln|x|smicln|x|smicln|x"/>
  <p:tag name="PICTURESLIDE" val="True"/>
</p:tagLst>
</file>

<file path=ppt/tags/tag694.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6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de1d8b779c143f6b70f7e52f667c758"/>
  <p:tag name="SLIDEORDER" val="2"/>
  <p:tag name="SLIDEGUID" val="0466E624A46E4E6B95FD20EC4CF6D558"/>
  <p:tag name="VALUES" val="Incorrect|smicln|Incorrect|smicln|Incorrect|smicln|Correct|smicln|Incorrect"/>
  <p:tag name="NUMRESPONSES" val="1"/>
  <p:tag name="CHARTLABELS" val="1"/>
  <p:tag name="CHARTCOLORS" val="2"/>
  <p:tag name="QUESTIONALIAS" val="Evaluate the integral."/>
  <p:tag name="ANSWERSALIAS" val="x|smicln|x|smicln|x|smicln|x|smicln|none of these "/>
</p:tagLst>
</file>

<file path=ppt/tags/tag696.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none of these "/>
  <p:tag name="OLDNUMANSWERS" val="5"/>
</p:tagLst>
</file>

<file path=ppt/tags/tag6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c0030a96f5349b69e7f96a28a68e153"/>
  <p:tag name="SLIDEORDER" val="2"/>
  <p:tag name="SLIDEGUID" val="F879AEF5B6104579B8E8CE0F0AB7E34E"/>
  <p:tag name="VALUES" val="Incorrect|smicln|Correct|smicln|Incorrect|smicln|Incorrect|smicln|Incorrect"/>
  <p:tag name="NUMRESPONSES" val="1"/>
  <p:tag name="QUESTIONALIAS" val="Evaluate the integral."/>
  <p:tag name="ANSWERSALIAS" val="x|smicln|x|smicln|x|smicln|x|smicln|x"/>
  <p:tag name="CHARTLABELS" val="1"/>
  <p:tag name="CHARTCOLORS" val="2"/>
</p:tagLst>
</file>

<file path=ppt/tags/tag69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6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c080228b10e42f895f8ccb3ab144e48"/>
  <p:tag name="SLIDEORDER" val="2"/>
  <p:tag name="SLIDEGUID" val="FEE0E250BE224079B6CD185871669B39"/>
  <p:tag name="VALUES" val="Correct|smicln|Incorrect|smicln|Incorrect|smicln|Incorrect|smicln|Incorrect"/>
  <p:tag name="NUMRESPONSES" val="1"/>
  <p:tag name="QUESTIONALIAS" val="Use the Table of Integrals to evaluate the integral."/>
  <p:tag name="ANSWERSALIAS" val="0.252|smicln|0.112|smicln|0.762|smicln|1.272|smicln|0.225"/>
  <p:tag name="CHARTLABELS" val="1"/>
  <p:tag name="CHARTCOLORS" val="2"/>
</p:tagLst>
</file>

<file path=ppt/tags/tag7.xml><?xml version="1.0" encoding="utf-8"?>
<p:tagLst xmlns:a="http://schemas.openxmlformats.org/drawingml/2006/main" xmlns:r="http://schemas.openxmlformats.org/officeDocument/2006/relationships" xmlns:p="http://schemas.openxmlformats.org/presentationml/2006/main">
  <p:tag name="SLIDEGUID" val="A5653A87812E4D498A8301596C823D9E"/>
  <p:tag name="SLIDEID" val="A5653A87812E4D498A8301596C823D9E"/>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Correct|smicln|Incorrect|smicln|Incorrect|smicln|Incorrect"/>
  <p:tag name="QUESTIONALIAS" val="Which function is represented by the following graph?"/>
  <p:tag name="ANSWERSALIAS" val="Choice One|smicln|Choice Two|smicln|Choice Three|smicln|Choice Four|smicln|Choice Five"/>
  <p:tag name="PICTURESLIDE" val="True"/>
</p:tagLst>
</file>

<file path=ppt/tags/tag70.xml><?xml version="1.0" encoding="utf-8"?>
<p:tagLst xmlns:a="http://schemas.openxmlformats.org/drawingml/2006/main" xmlns:r="http://schemas.openxmlformats.org/officeDocument/2006/relationships" xmlns:p="http://schemas.openxmlformats.org/presentationml/2006/main">
  <p:tag name="TEXTLENGTH" val="24"/>
  <p:tag name="FONTSIZE" val="20"/>
  <p:tag name="BULLETTYPE" val="ppBulletArabicPeriod"/>
  <p:tag name="ANSWERTEXT" val="$63&#10;$259&#10;$44&#10;$54&#10;$70"/>
  <p:tag name="OLDNUMANSWERS" val="5"/>
</p:tagLst>
</file>

<file path=ppt/tags/tag700.xml><?xml version="1.0" encoding="utf-8"?>
<p:tagLst xmlns:a="http://schemas.openxmlformats.org/drawingml/2006/main" xmlns:r="http://schemas.openxmlformats.org/officeDocument/2006/relationships" xmlns:p="http://schemas.openxmlformats.org/presentationml/2006/main">
  <p:tag name="TEXTLENGTH" val="33"/>
  <p:tag name="FONTSIZE" val="32"/>
  <p:tag name="BULLETTYPE" val="ppBulletArabicPeriod"/>
  <p:tag name="ANSWERTEXT" val="0.252&#10;0.112&#10;0.762&#10;1.272&#10;0.225"/>
  <p:tag name="OLDNUMANSWERS" val="5"/>
</p:tagLst>
</file>

<file path=ppt/tags/tag7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b5efb0d76074bc991e1414c30ddb85a"/>
  <p:tag name="SLIDEORDER" val="2"/>
  <p:tag name="SLIDEGUID" val="F8D6027E75B940CAAC2DD3B7FD49D235"/>
  <p:tag name="VALUES" val="Correct|smicln|Incorrect|smicln|Incorrect|smicln|Incorrect|smicln|Incorrect"/>
  <p:tag name="NUMRESPONSES" val="1"/>
  <p:tag name="CHARTLABELS" val="1"/>
  <p:tag name="CHARTCOLORS" val="2"/>
  <p:tag name="QUESTIONALIAS" val="Evaluate the integral."/>
  <p:tag name="ANSWERSALIAS" val="0|smicln|x|smicln|x|smicln|x|smicln|x"/>
  <p:tag name="PICTURESLIDE" val="True"/>
</p:tagLst>
</file>

<file path=ppt/tags/tag702.xml><?xml version="1.0" encoding="utf-8"?>
<p:tagLst xmlns:a="http://schemas.openxmlformats.org/drawingml/2006/main" xmlns:r="http://schemas.openxmlformats.org/officeDocument/2006/relationships" xmlns:p="http://schemas.openxmlformats.org/presentationml/2006/main">
  <p:tag name="TEXTLENGTH" val="13"/>
  <p:tag name="FONTSIZE" val="16"/>
  <p:tag name="BULLETTYPE" val="ppBulletArabicPeriod"/>
  <p:tag name="ANSWERTEXT" val="0&#10;x&#10;x&#10;x&#10;x"/>
  <p:tag name="OLDNUMANSWERS" val="5"/>
</p:tagLst>
</file>

<file path=ppt/tags/tag7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84c9d3e39be4aeaab3e670ee57a0eb7"/>
  <p:tag name="SLIDEORDER" val="2"/>
  <p:tag name="SLIDEGUID" val="5590889A4B4A48AD808F6B2EA52BC17F"/>
  <p:tag name="VALUES" val="Incorrect|smicln|Incorrect|smicln|Incorrect|smicln|Correct|smicln|Incorrect"/>
  <p:tag name="NUMRESPONSES" val="1"/>
  <p:tag name="QUESTIONALIAS" val="Use the Table of Integrals to evaluate the integral."/>
  <p:tag name="ANSWERSALIAS" val="x|smicln|x|smicln|x|smicln|x|smicln|x"/>
  <p:tag name="CHARTLABELS" val="1"/>
  <p:tag name="CHARTCOLORS" val="2"/>
</p:tagLst>
</file>

<file path=ppt/tags/tag70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70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eaa4c20208024829aa2bd58bec24eeec"/>
  <p:tag name="SLIDEORDER" val="2"/>
  <p:tag name="SLIDEGUID" val="67F988C3E3B248DBA8F10EB87B2BDB11"/>
  <p:tag name="VALUES" val="Incorrect|smicln|Correct"/>
  <p:tag name="NUMRESPONSES" val="1"/>
  <p:tag name="QUESTIONALIAS" val="Use the Comparison Theorem to determine which of the following integrals is convergent."/>
  <p:tag name="ANSWERSALIAS" val="x|smicln|x"/>
  <p:tag name="CHARTLABELS" val="1"/>
  <p:tag name="CHARTCOLORS" val="2"/>
</p:tagLst>
</file>

<file path=ppt/tags/tag706.xml><?xml version="1.0" encoding="utf-8"?>
<p:tagLst xmlns:a="http://schemas.openxmlformats.org/drawingml/2006/main" xmlns:r="http://schemas.openxmlformats.org/officeDocument/2006/relationships" xmlns:p="http://schemas.openxmlformats.org/presentationml/2006/main">
  <p:tag name="TEXTLENGTH" val="4"/>
  <p:tag name="FONTSIZE" val="32"/>
  <p:tag name="BULLETTYPE" val="ppBulletArabicPeriod"/>
  <p:tag name="ANSWERTEXT" val="x&#10;x"/>
  <p:tag name="OLDNUMANSWERS" val="2"/>
</p:tagLst>
</file>

<file path=ppt/tags/tag7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6eac79d1aef4aa5bb50aecb5ca59570"/>
  <p:tag name="SLIDEORDER" val="2"/>
  <p:tag name="SLIDEGUID" val="580FB4470112463CB0D82F5B57B8776E"/>
  <p:tag name="VALUES" val="Incorrect|smicln|Incorrect|smicln|Incorrect|smicln|Correct|smicln|Incorrect"/>
  <p:tag name="NUMRESPONSES" val="1"/>
  <p:tag name="CHARTLABELS" val="1"/>
  <p:tag name="CHARTCOLORS" val="2"/>
  <p:tag name="QUESTIONALIAS" val="The left, right, Trapezoidal, and Midpoint Rule approximations were used to estimate                where f is the function whose graph is shown. The estimates were 0.5864, 0.8161, 0.2317, and 0.7618, and the same number of subintervals were used in each case."/>
  <p:tag name="ANSWERSALIAS" val="x|smicln|x|smicln|x|smicln|x|smicln|none of these"/>
</p:tagLst>
</file>

<file path=ppt/tags/tag708.xml><?xml version="1.0" encoding="utf-8"?>
<p:tagLst xmlns:a="http://schemas.openxmlformats.org/drawingml/2006/main" xmlns:r="http://schemas.openxmlformats.org/officeDocument/2006/relationships" xmlns:p="http://schemas.openxmlformats.org/presentationml/2006/main">
  <p:tag name="TEXTLENGTH" val="25"/>
  <p:tag name="FONTSIZE" val="24"/>
  <p:tag name="BULLETTYPE" val="ppBulletArabicPeriod"/>
  <p:tag name="ANSWERTEXT" val="x&#10;x&#10;x&#10;x&#10;none of these"/>
  <p:tag name="OLDNUMANSWERS" val="5"/>
</p:tagLst>
</file>

<file path=ppt/tags/tag7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6fc5042f7524ae1bf7d70829f7a5f04"/>
  <p:tag name="SLIDEORDER" val="2"/>
  <p:tag name="SLIDEGUID" val="02D304FDC4E841D3B96392B1C470326B"/>
  <p:tag name="VALUES" val="Correct|smicln|Incorrect|smicln|Incorrect|smicln|Incorrect|smicln|Incorrect"/>
  <p:tag name="NUMRESPONSES" val="1"/>
  <p:tag name="CHARTLABELS" val="1"/>
  <p:tag name="CHARTCOLORS" val="2"/>
  <p:tag name="QUESTIONALIAS" val="Evaluate the integral."/>
  <p:tag name="ANSWERSALIAS" val="x|smicln|x|smicln|x|smicln|x|smicln|none of these "/>
</p:tagLst>
</file>

<file path=ppt/tags/tag71.xml><?xml version="1.0" encoding="utf-8"?>
<p:tagLst xmlns:a="http://schemas.openxmlformats.org/drawingml/2006/main" xmlns:r="http://schemas.openxmlformats.org/officeDocument/2006/relationships" xmlns:p="http://schemas.openxmlformats.org/presentationml/2006/main">
  <p:tag name="SLIDEGUID" val="1F2B092D228945BEA1FEDFAAD44F1359"/>
  <p:tag name="SLIDEID" val="1F2B092D228945BEA1FEDFAAD44F1359"/>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Correct|smicln|Incorrect"/>
  <p:tag name="QUESTIONALIAS" val="Which of the following graphs is the graph of the function                        ? "/>
  <p:tag name="ANSWERSALIAS" val="Choice One|smicln|Choice Two|smicln|Choice Three"/>
  <p:tag name="PICTURESLIDE" val="True"/>
</p:tagLst>
</file>

<file path=ppt/tags/tag710.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none of these "/>
  <p:tag name="OLDNUMANSWERS" val="5"/>
</p:tagLst>
</file>

<file path=ppt/tags/tag7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44f686da206460e8dfc95b6c5478ee2"/>
  <p:tag name="SLIDEORDER" val="2"/>
  <p:tag name="SLIDEGUID" val="295A613CEB1948B18E9791FA05809710"/>
  <p:tag name="VALUES" val="Incorrect|smicln|Correct|smicln|Incorrect|smicln|Incorrect|smicln|Incorrect"/>
  <p:tag name="NUMRESPONSES" val="1"/>
  <p:tag name="QUESTIONALIAS" val="Use the Midpoint Rule to approximate the given integral with the specified value of n. Compare yo..."/>
  <p:tag name="ANSWERSALIAS" val="0.00014|smicln|0.00004|smicln|0.10004|smicln|-0.00016|smicln|-0.00096"/>
  <p:tag name="CHARTLABELS" val="1"/>
  <p:tag name="CHARTCOLORS" val="2"/>
</p:tagLst>
</file>

<file path=ppt/tags/tag712.xml><?xml version="1.0" encoding="utf-8"?>
<p:tagLst xmlns:a="http://schemas.openxmlformats.org/drawingml/2006/main" xmlns:r="http://schemas.openxmlformats.org/officeDocument/2006/relationships" xmlns:p="http://schemas.openxmlformats.org/presentationml/2006/main">
  <p:tag name="TEXTLENGTH" val="45"/>
  <p:tag name="FONTSIZE" val="32"/>
  <p:tag name="BULLETTYPE" val="ppBulletArabicPeriod"/>
  <p:tag name="ANSWERTEXT" val="0.00014&#10;0.00004&#10;0.10004&#10;-0.00016&#10;-0.00096"/>
  <p:tag name="OLDNUMANSWERS" val="5"/>
</p:tagLst>
</file>

<file path=ppt/tags/tag7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6e56b7dd09b404c811298b77b0dbe89"/>
  <p:tag name="SLIDEORDER" val="2"/>
  <p:tag name="SLIDEGUID" val="7D68E290C50345F4AE9712A7AB45AF01"/>
  <p:tag name="VALUES" val="Incorrect|smicln|Incorrect|smicln|Correct|smicln|Incorrect|smicln|Incorrect"/>
  <p:tag name="NUMRESPONSES" val="1"/>
  <p:tag name="QUESTIONALIAS" val="Use the Trapezoidal Rule to approximate  for n = 4."/>
  <p:tag name="ANSWERSALIAS" val="3.4215|smicln|3.4437|smicln|3.4227|smicln|3.5227|smicln|3.4232"/>
  <p:tag name="CHARTLABELS" val="1"/>
  <p:tag name="CHARTCOLORS" val="2"/>
</p:tagLst>
</file>

<file path=ppt/tags/tag714.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3.4215&#10;3.4437&#10;3.4227&#10;3.5227&#10;3.4232"/>
  <p:tag name="OLDNUMANSWERS" val="5"/>
</p:tagLst>
</file>

<file path=ppt/tags/tag7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aca836c79014ef1bdf30149cd5c42c6"/>
  <p:tag name="SLIDEORDER" val="2"/>
  <p:tag name="SLIDEGUID" val="8368174E833C492B9C66D312E8DDD987"/>
  <p:tag name="VALUES" val="Correct|smicln|Incorrect|smicln|Incorrect|smicln|Incorrect|smicln|Incorrect"/>
  <p:tag name="NUMRESPONSES" val="1"/>
  <p:tag name="QUESTIONALIAS" val="Find the approximation   for the integral  and the corresponding error  .   Only the error is giv..."/>
  <p:tag name="ANSWERSALIAS" val="-0.001432|smicln|-0.001232|smicln|-0.000432|smicln|-0.101432|smicln|-0.001833"/>
  <p:tag name="CHARTLABELS" val="1"/>
  <p:tag name="CHARTCOLORS" val="2"/>
</p:tagLst>
</file>

<file path=ppt/tags/tag716.xml><?xml version="1.0" encoding="utf-8"?>
<p:tagLst xmlns:a="http://schemas.openxmlformats.org/drawingml/2006/main" xmlns:r="http://schemas.openxmlformats.org/officeDocument/2006/relationships" xmlns:p="http://schemas.openxmlformats.org/presentationml/2006/main">
  <p:tag name="TEXTLENGTH" val="53"/>
  <p:tag name="FONTSIZE" val="32"/>
  <p:tag name="BULLETTYPE" val="ppBulletArabicPeriod"/>
  <p:tag name="ANSWERTEXT" val="-0.001432&#10;-0.001232&#10;-0.000432&#10;-0.101432&#10;-0.001833"/>
  <p:tag name="OLDNUMANSWERS" val="5"/>
</p:tagLst>
</file>

<file path=ppt/tags/tag717.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5ca2e040be4f45e1890c5afc0943eb6a"/>
  <p:tag name="SLIDEORDER" val="2"/>
  <p:tag name="SLIDEGUID" val="95BF42788E894282BD5943C55E4D790D"/>
  <p:tag name="VALUES" val="Correct|smicln|Incorrect|smicln|Incorrect|smicln|Incorrect|smicln|Incorrect|smicln|Incorrect"/>
  <p:tag name="NUMRESPONSES" val="1"/>
  <p:tag name="CHARTLABELS" val="1"/>
  <p:tag name="CHARTCOLORS" val="2"/>
  <p:tag name="QUESTIONALIAS" val="Evaluate the following integral if it is convergent."/>
  <p:tag name="ANSWERSALIAS" val=" I = ½|smicln| I = 2|smicln| I = -2|smicln| I = -½|smicln|the integral is divergent"/>
</p:tagLst>
</file>

<file path=ppt/tags/tag718.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 I = ½&#10; I = 2&#10; I = -2&#10; I = -½&#10;the integral is divergent"/>
  <p:tag name="OLDNUMANSWERS" val="5"/>
</p:tagLst>
</file>

<file path=ppt/tags/tag7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1a5e245bdd748aab02d89df91c88197"/>
  <p:tag name="SLIDEORDER" val="2"/>
  <p:tag name="SLIDEGUID" val="D24D8A6775764C8A9AD4336BEC4C357F"/>
  <p:tag name="VALUES" val="Incorrect|smicln|Correct|smicln|Incorrect|smicln|Incorrect|smicln|Incorrect"/>
  <p:tag name="NUMRESPONSES" val="1"/>
  <p:tag name="CHARTLABELS" val="1"/>
  <p:tag name="CHARTCOLORS" val="2"/>
  <p:tag name="QUESTIONALIAS" val="A manufacturer of light bulbs wants to produce bulbs that last about 600 hours but, of course, some bulbs burn out faster than others. Let F(t) be the fraction of the company's bulbs that burn out before t hours. F(t) lies between 0 and 1. Let                                     . What is the value of  "/>
  <p:tag name="ANSWERSALIAS" val="x|smicln|x|smicln|x|smicln|X|smicln|x"/>
  <p:tag name="PICTURESLIDE" val="True"/>
</p:tagLst>
</file>

<file path=ppt/tags/tag72.xml><?xml version="1.0" encoding="utf-8"?>
<p:tagLst xmlns:a="http://schemas.openxmlformats.org/drawingml/2006/main" xmlns:r="http://schemas.openxmlformats.org/officeDocument/2006/relationships" xmlns:p="http://schemas.openxmlformats.org/presentationml/2006/main">
  <p:tag name="TEXTLENGTH" val="36"/>
  <p:tag name="FONTSIZE" val="32"/>
  <p:tag name="BULLETTYPE" val="ppBulletArabicPeriod"/>
  <p:tag name="ANSWERTEXT" val="Choice One&#10;Choice Two&#10;Choice Three"/>
  <p:tag name="OLDNUMANSWERS" val="3"/>
</p:tagLst>
</file>

<file path=ppt/tags/tag720.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7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eac13305ae24b44b197effbe942ba73"/>
  <p:tag name="SLIDEORDER" val="2"/>
  <p:tag name="SLIDEGUID" val="E1FC6F3087ED4F85B9BDC8ADD5776458"/>
  <p:tag name="VALUES" val="Incorrect|smicln|Correct|smicln|Incorrect|smicln|Incorrect|smicln|Incorrect"/>
  <p:tag name="NUMRESPONSES" val="1"/>
  <p:tag name="QUESTIONALIAS" val="The region  is represented below.   Find the area of this region."/>
  <p:tag name="ANSWERSALIAS" val="15.89|smicln|15.88|smicln|16.08|smicln|15.87|smicln|17.89"/>
  <p:tag name="CHARTLABELS" val="1"/>
  <p:tag name="CHARTCOLORS" val="2"/>
</p:tagLst>
</file>

<file path=ppt/tags/tag722.xml><?xml version="1.0" encoding="utf-8"?>
<p:tagLst xmlns:a="http://schemas.openxmlformats.org/drawingml/2006/main" xmlns:r="http://schemas.openxmlformats.org/officeDocument/2006/relationships" xmlns:p="http://schemas.openxmlformats.org/presentationml/2006/main">
  <p:tag name="TEXTLENGTH" val="33"/>
  <p:tag name="FONTSIZE" val="28"/>
  <p:tag name="BULLETTYPE" val="ppBulletArabicPeriod"/>
  <p:tag name="ANSWERTEXT" val="15.89&#10;15.88&#10;16.08&#10;15.87&#10;17.89"/>
  <p:tag name="OLDNUMANSWERS" val="5"/>
</p:tagLst>
</file>

<file path=ppt/tags/tag72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42fb260f8bd4c8e99706057f1738d32"/>
  <p:tag name="SLIDEORDER" val="2"/>
  <p:tag name="SLIDEGUID" val="A7B4EA43A4B848E0ACFA21DFBCCC3EB3"/>
  <p:tag name="VALUES" val="Incorrect|smicln|Incorrect|smicln|Correct|smicln|Incorrect|smicln|Incorrect"/>
  <p:tag name="NUMRESPONSES" val="1"/>
  <p:tag name="CHARTLABELS" val="1"/>
  <p:tag name="CHARTCOLORS" val="2"/>
  <p:tag name="QUESTIONALIAS" val="Let a and b be real numbers. What integral must appear in place of the question mark “?” to make the following statement true?"/>
  <p:tag name="ANSWERSALIAS" val="x|smicln|x|smicln|x|smicln|x|smicln|x"/>
  <p:tag name="PICTURESLIDE" val="True"/>
</p:tagLst>
</file>

<file path=ppt/tags/tag724.xml><?xml version="1.0" encoding="utf-8"?>
<p:tagLst xmlns:a="http://schemas.openxmlformats.org/drawingml/2006/main" xmlns:r="http://schemas.openxmlformats.org/officeDocument/2006/relationships" xmlns:p="http://schemas.openxmlformats.org/presentationml/2006/main">
  <p:tag name="TEXTLENGTH" val="13"/>
  <p:tag name="FONTSIZE" val="7"/>
  <p:tag name="BULLETTYPE" val="ppBulletArabicPeriod"/>
  <p:tag name="ANSWERTEXT" val="x&#10;x&#10;x&#10;x&#10;x"/>
  <p:tag name="OLDNUMANSWERS" val="5"/>
</p:tagLst>
</file>

<file path=ppt/tags/tag7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e6aa5d7b3e3452fba745f71c65a9706"/>
  <p:tag name="SLIDEORDER" val="2"/>
  <p:tag name="SLIDEGUID" val="D7DF95BF893441229953C454462C91F2"/>
  <p:tag name="VALUES" val="Incorrect|smicln|Incorrect|smicln|Incorrect|smicln|Incorrect|smicln|Correct"/>
  <p:tag name="NUMRESPONSES" val="1"/>
  <p:tag name="QUESTIONALIAS" val="Use the Table of Integrals to evaluate the integral."/>
  <p:tag name="ANSWERSALIAS" val="x|smicln|x|smicln|x|smicln|x|smicln|x"/>
  <p:tag name="CHARTLABELS" val="1"/>
  <p:tag name="CHARTCOLORS" val="2"/>
</p:tagLst>
</file>

<file path=ppt/tags/tag726.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7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2d0d11733b749a3b36aefbee9060137"/>
  <p:tag name="SLIDEORDER" val="2"/>
  <p:tag name="SLIDEGUID" val="B3F9D807D45347CE8057C6ECD084F62C"/>
  <p:tag name="VALUES" val="Incorrect|smicln|Correct|smicln|Incorrect|smicln|Incorrect|smicln|Incorrect"/>
  <p:tag name="NUMRESPONSES" val="1"/>
  <p:tag name="CHARTLABELS" val="1"/>
  <p:tag name="CHARTCOLORS" val="2"/>
  <p:tag name="QUESTIONALIAS" val="Evaluate the integral."/>
  <p:tag name="ANSWERSALIAS" val="x|smicln|x|smicln|x|smicln|x|smicln|x"/>
  <p:tag name="PICTURESLIDE" val="True"/>
</p:tagLst>
</file>

<file path=ppt/tags/tag728.xml><?xml version="1.0" encoding="utf-8"?>
<p:tagLst xmlns:a="http://schemas.openxmlformats.org/drawingml/2006/main" xmlns:r="http://schemas.openxmlformats.org/officeDocument/2006/relationships" xmlns:p="http://schemas.openxmlformats.org/presentationml/2006/main">
  <p:tag name="TEXTLENGTH" val="13"/>
  <p:tag name="FONTSIZE" val="14"/>
  <p:tag name="BULLETTYPE" val="ppBulletArabicPeriod"/>
  <p:tag name="ANSWERTEXT" val="x&#10;x&#10;x&#10;x&#10;x"/>
  <p:tag name="OLDNUMANSWERS" val="5"/>
</p:tagLst>
</file>

<file path=ppt/tags/tag7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a818c429e354717b6948cbc85e2dc37"/>
  <p:tag name="SLIDEORDER" val="2"/>
  <p:tag name="SLIDEGUID" val="61FADF5E8A26414D974669D261F11555"/>
  <p:tag name="VALUES" val="Correct|smicln|Incorrect|smicln|Incorrect|smicln|Incorrect|smicln|Incorrect"/>
  <p:tag name="NUMRESPONSES" val="1"/>
  <p:tag name="QUESTIONALIAS" val="Use the Table of Integrals to evaluate the integral."/>
  <p:tag name="ANSWERSALIAS" val="x|smicln|x|smicln|x|smicln|x|smicln|x"/>
  <p:tag name="CHARTLABELS" val="1"/>
  <p:tag name="CHARTCOLORS" val="2"/>
</p:tagLst>
</file>

<file path=ppt/tags/tag73.xml><?xml version="1.0" encoding="utf-8"?>
<p:tagLst xmlns:a="http://schemas.openxmlformats.org/drawingml/2006/main" xmlns:r="http://schemas.openxmlformats.org/officeDocument/2006/relationships" xmlns:p="http://schemas.openxmlformats.org/presentationml/2006/main">
  <p:tag name="SLIDEGUID" val="7B823B37F95748C398CA2992C6F3DBD1"/>
  <p:tag name="SLIDEID" val="7B823B37F95748C398CA2992C6F3DBD1"/>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If            and           , find a function       such that                . "/>
  <p:tag name="ANSWERSALIAS" val="x|smicln|x|smicln|x|smicln|x|smicln|x"/>
  <p:tag name="VALUES" val="Incorrect|smicln|Correct|smicln|Incorrect|smicln|Incorrect|smicln|Incorrect"/>
</p:tagLst>
</file>

<file path=ppt/tags/tag73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7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b989b1821c24df3a86483fef3abddea"/>
  <p:tag name="SLIDEORDER" val="2"/>
  <p:tag name="SLIDEGUID" val="1A32C286BEFE4A0EA6C67DA7127FD06D"/>
  <p:tag name="VALUES" val="Correct|smicln|Incorrect|smicln|Incorrect|smicln|Incorrect|smicln|Incorrect"/>
  <p:tag name="NUMRESPONSES" val="1"/>
  <p:tag name="CHARTLABELS" val="1"/>
  <p:tag name="CHARTCOLORS" val="2"/>
  <p:tag name="QUESTIONALIAS" val="Evaluate the integral using integration by parts with the indicated choices of u and dv."/>
  <p:tag name="ANSWERSALIAS" val="x|smicln|x|smicln|x|smicln|x|smicln|none of these "/>
</p:tagLst>
</file>

<file path=ppt/tags/tag732.xml><?xml version="1.0" encoding="utf-8"?>
<p:tagLst xmlns:a="http://schemas.openxmlformats.org/drawingml/2006/main" xmlns:r="http://schemas.openxmlformats.org/officeDocument/2006/relationships" xmlns:p="http://schemas.openxmlformats.org/presentationml/2006/main">
  <p:tag name="TEXTLENGTH" val="26"/>
  <p:tag name="FONTSIZE" val="32"/>
  <p:tag name="BULLETTYPE" val="ppBulletArabicPeriod"/>
  <p:tag name="ANSWERTEXT" val="x&#10;x&#10;x&#10;x&#10;none of these "/>
  <p:tag name="OLDNUMANSWERS" val="5"/>
</p:tagLst>
</file>

<file path=ppt/tags/tag7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3e84e3bf504e6aa9a8ab99a40cbdc0"/>
  <p:tag name="SLIDEORDER" val="2"/>
  <p:tag name="SLIDEGUID" val="5621EF56E4EC4E1B98CA8B221408EF42"/>
  <p:tag name="VALUES" val="Incorrect|smicln|Incorrect|smicln|Incorrect|smicln|Correct|smicln|Incorrect"/>
  <p:tag name="NUMRESPONSES" val="1"/>
  <p:tag name="QUESTIONALIAS" val="Use long division to evaluate the integral."/>
  <p:tag name="ANSWERSALIAS" val="31.757|smicln|31.969|smicln|8.0310|smicln|32.031|smicln|34.032"/>
  <p:tag name="CHARTLABELS" val="1"/>
  <p:tag name="CHARTCOLORS" val="2"/>
</p:tagLst>
</file>

<file path=ppt/tags/tag734.xml><?xml version="1.0" encoding="utf-8"?>
<p:tagLst xmlns:a="http://schemas.openxmlformats.org/drawingml/2006/main" xmlns:r="http://schemas.openxmlformats.org/officeDocument/2006/relationships" xmlns:p="http://schemas.openxmlformats.org/presentationml/2006/main">
  <p:tag name="TEXTLENGTH" val="38"/>
  <p:tag name="FONTSIZE" val="32"/>
  <p:tag name="BULLETTYPE" val="ppBulletArabicPeriod"/>
  <p:tag name="ANSWERTEXT" val="31.757&#10;31.969&#10;8.0310&#10;32.031&#10;34.032"/>
  <p:tag name="OLDNUMANSWERS" val="5"/>
</p:tagLst>
</file>

<file path=ppt/tags/tag7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1010174e6e34d8a97cf3114261a1c27"/>
  <p:tag name="SLIDEORDER" val="2"/>
  <p:tag name="SLIDEGUID" val="BA2E68A91DEA42EB94F0E2BE2C1FD4B1"/>
  <p:tag name="VALUES" val="Incorrect|smicln|Incorrect|smicln|Correct|smicln|Incorrect|smicln|Incorrect"/>
  <p:tag name="NUMRESPONSES" val="1"/>
  <p:tag name="CHARTLABELS" val="1"/>
  <p:tag name="CHARTCOLORS" val="2"/>
  <p:tag name="QUESTIONALIAS" val="If ƒ is a quadratic function such that ƒ(0) and is a rational function, find the value of ."/>
  <p:tag name="ANSWERSALIAS" val=" f '(0) = 1|smicln| f '(0) = 2|smicln| f '(0) = 3|smicln| f '(0) = 0|smicln| f '(0) = 5"/>
</p:tagLst>
</file>

<file path=ppt/tags/tag736.xml><?xml version="1.0" encoding="utf-8"?>
<p:tagLst xmlns:a="http://schemas.openxmlformats.org/drawingml/2006/main" xmlns:r="http://schemas.openxmlformats.org/officeDocument/2006/relationships" xmlns:p="http://schemas.openxmlformats.org/presentationml/2006/main">
  <p:tag name="TEXTLENGTH" val="63"/>
  <p:tag name="FONTSIZE" val="32"/>
  <p:tag name="BULLETTYPE" val="ppBulletArabicPeriod"/>
  <p:tag name="ANSWERTEXT" val=" f '(0) = 1&#10; f '(0) = 2&#10; f '(0) = 3&#10; f '(0) = 0&#10; f '(0) = 5"/>
  <p:tag name="OLDNUMANSWERS" val="5"/>
</p:tagLst>
</file>

<file path=ppt/tags/tag737.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2b762f55884940dd903af038e5278c1a"/>
  <p:tag name="SLIDEORDER" val="2"/>
  <p:tag name="SLIDEGUID" val="CB58205D81114AC1BF0E4C775F464EFE"/>
  <p:tag name="VALUES" val="Incorrect|smicln|Incorrect|smicln|Incorrect|smicln|Incorrect|smicln|Incorrect|smicln|Correct"/>
  <p:tag name="NUMRESPONSES" val="1"/>
  <p:tag name="QUESTIONALIAS" val="Use Simpson's Rule to approximate the given integral with the specified value of n."/>
  <p:tag name="ANSWERSALIAS" val="0.463076|smicln|0.707476|smicln|-0.548035|smicln|0.551976|smicln|0.481335|smicln|0.451976"/>
  <p:tag name="CHARTLABELS" val="1"/>
  <p:tag name="CHARTCOLORS" val="2"/>
</p:tagLst>
</file>

<file path=ppt/tags/tag738.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0.463076&#10;0.707476&#10;-0.548035&#10;0.551976&#10;0.481335&#10;0.451976"/>
  <p:tag name="OLDNUMANSWERS" val="6"/>
</p:tagLst>
</file>

<file path=ppt/tags/tag7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0e636e9b7fa4aa0b17dea3cff6eeab7"/>
  <p:tag name="SLIDEORDER" val="2"/>
  <p:tag name="SLIDEGUID" val="9DC10373E9054A658C8B17F67DC45F01"/>
  <p:tag name="VALUES" val="Incorrect|smicln|Incorrect|smicln|Incorrect|smicln|Incorrect|smicln|Correct"/>
  <p:tag name="NUMRESPONSES" val="1"/>
  <p:tag name="QUESTIONALIAS" val="A radar gun was used to record the speed of a runner during the first 5 seconds of a race (see th..."/>
  <p:tag name="ANSWERSALIAS" val="44.288m|smicln|44.798m|smicln|44.309m|smicln|42.287m|smicln|44.298m"/>
  <p:tag name="CHARTLABELS" val="1"/>
  <p:tag name="CHARTCOLORS" val="2"/>
</p:tagLst>
</file>

<file path=ppt/tags/tag7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740.xml><?xml version="1.0" encoding="utf-8"?>
<p:tagLst xmlns:a="http://schemas.openxmlformats.org/drawingml/2006/main" xmlns:r="http://schemas.openxmlformats.org/officeDocument/2006/relationships" xmlns:p="http://schemas.openxmlformats.org/presentationml/2006/main">
  <p:tag name="TEXTLENGTH" val="43"/>
  <p:tag name="FONTSIZE" val="24"/>
  <p:tag name="BULLETTYPE" val="ppBulletArabicPeriod"/>
  <p:tag name="ANSWERTEXT" val="44.288m&#10;44.798m&#10;44.309m&#10;42.287m&#10;44.298m"/>
  <p:tag name="OLDNUMANSWERS" val="5"/>
</p:tagLst>
</file>

<file path=ppt/tags/tag7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42a2551aa6249c48b7542c07484c16d"/>
  <p:tag name="SLIDEORDER" val="2"/>
  <p:tag name="SLIDEGUID" val="7EC1E5ECBDCB4F02B20318CDF12B5CD2"/>
  <p:tag name="VALUES" val="Incorrect|smicln|Correct|smicln|Incorrect|smicln|Incorrect|smicln|Incorrect"/>
  <p:tag name="NUMRESPONSES" val="1"/>
  <p:tag name="CHARTLABELS" val="1"/>
  <p:tag name="CHARTCOLORS" val="2"/>
  <p:tag name="QUESTIONALIAS" val="Evaluate the integral."/>
  <p:tag name="ANSWERSALIAS" val="x|smicln|x|smicln|x|smicln|x|smicln|x"/>
  <p:tag name="PICTURESLIDE" val="True"/>
</p:tagLst>
</file>

<file path=ppt/tags/tag74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7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6497a8c204e402b8d4692cdf4dae38a"/>
  <p:tag name="SLIDEORDER" val="2"/>
  <p:tag name="SLIDEGUID" val="48B145DD314F40CEA15D0CAC42C7FB52"/>
  <p:tag name="VALUES" val="Incorrect|smicln|Incorrect|smicln|Incorrect|smicln|Incorrect|smicln|Correct"/>
  <p:tag name="NUMRESPONSES" val="1"/>
  <p:tag name="QUESTIONALIAS" val="Use the Midpoint Rule to approximate for n = 8.   The choices are rounded to four decimal places."/>
  <p:tag name="ANSWERSALIAS" val="0.5861|smicln|0.576|smicln|0.5833|smicln|0.5701|smicln|0.5811"/>
  <p:tag name="CHARTLABELS" val="1"/>
  <p:tag name="CHARTCOLORS" val="2"/>
</p:tagLst>
</file>

<file path=ppt/tags/tag744.xml><?xml version="1.0" encoding="utf-8"?>
<p:tagLst xmlns:a="http://schemas.openxmlformats.org/drawingml/2006/main" xmlns:r="http://schemas.openxmlformats.org/officeDocument/2006/relationships" xmlns:p="http://schemas.openxmlformats.org/presentationml/2006/main">
  <p:tag name="TEXTLENGTH" val="37"/>
  <p:tag name="FONTSIZE" val="32"/>
  <p:tag name="BULLETTYPE" val="ppBulletArabicPeriod"/>
  <p:tag name="ANSWERTEXT" val="0.5861&#10;0.576&#10;0.5833&#10;0.5701&#10;0.5811"/>
  <p:tag name="OLDNUMANSWERS" val="5"/>
</p:tagLst>
</file>

<file path=ppt/tags/tag7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9a60290c90340688225b5f236e951fd"/>
  <p:tag name="SLIDEORDER" val="2"/>
  <p:tag name="SLIDEGUID" val="C3AE76C001BE4299802DB685E7754693"/>
  <p:tag name="VALUES" val="Incorrect|smicln|Incorrect|smicln|Incorrect|smicln|Incorrect|smicln|Correct"/>
  <p:tag name="NUMRESPONSES" val="1"/>
  <p:tag name="QUESTIONALIAS" val="Estimate the area of the shaded region in the graph by using the Trapezoidal Rule with n=4. "/>
  <p:tag name="ANSWERSALIAS" val="1.5|smicln|7.5|smicln|6.4|smicln|5.9|smicln|9.5"/>
  <p:tag name="CHARTLABELS" val="1"/>
  <p:tag name="CHARTCOLORS" val="2"/>
</p:tagLst>
</file>

<file path=ppt/tags/tag746.xml><?xml version="1.0" encoding="utf-8"?>
<p:tagLst xmlns:a="http://schemas.openxmlformats.org/drawingml/2006/main" xmlns:r="http://schemas.openxmlformats.org/officeDocument/2006/relationships" xmlns:p="http://schemas.openxmlformats.org/presentationml/2006/main">
  <p:tag name="TEXTLENGTH" val="23"/>
  <p:tag name="FONTSIZE" val="32"/>
  <p:tag name="BULLETTYPE" val="ppBulletArabicPeriod"/>
  <p:tag name="ANSWERTEXT" val="1.5&#10;7.5&#10;6.4&#10;5.9&#10;9.5"/>
  <p:tag name="OLDNUMANSWERS" val="5"/>
</p:tagLst>
</file>

<file path=ppt/tags/tag7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fdb44124a0a4f568170cd1df5f78bb0"/>
  <p:tag name="SLIDEORDER" val="2"/>
  <p:tag name="SLIDEGUID" val="769341A5C0BE4CEFAA5C9A9976D7BEC9"/>
  <p:tag name="VALUES" val="Incorrect|smicln|Incorrect|smicln|Incorrect|smicln|Correct|smicln|Incorrect"/>
  <p:tag name="NUMRESPONSES" val="1"/>
  <p:tag name="CHARTLABELS" val="1"/>
  <p:tag name="CHARTCOLORS" val="2"/>
  <p:tag name="QUESTIONALIAS" val="Evaluate the following integral."/>
  <p:tag name="ANSWERSALIAS" val="x|smicln|x|smicln|x|smicln|The integral is divergent"/>
</p:tagLst>
</file>

<file path=ppt/tags/tag748.xml><?xml version="1.0" encoding="utf-8"?>
<p:tagLst xmlns:a="http://schemas.openxmlformats.org/drawingml/2006/main" xmlns:r="http://schemas.openxmlformats.org/officeDocument/2006/relationships" xmlns:p="http://schemas.openxmlformats.org/presentationml/2006/main">
  <p:tag name="TEXTLENGTH" val="34"/>
  <p:tag name="FONTSIZE" val="32"/>
  <p:tag name="BULLETTYPE" val="ppBulletArabicPeriod"/>
  <p:tag name="ANSWERTEXT" val="x&#10;x&#10;x&#10;The integral is divergent"/>
  <p:tag name="OLDNUMANSWERS" val="4"/>
</p:tagLst>
</file>

<file path=ppt/tags/tag74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320fb5699acd49b5bf872a75ff97b73e"/>
  <p:tag name="SLIDEORDER" val="2"/>
  <p:tag name="SLIDEGUID" val="13F9A91F2C1D41D890DBFC97D33E0A6B"/>
  <p:tag name="VALUES" val="Correct|smicln|Incorrect"/>
  <p:tag name="NUMRESPONSES" val="1"/>
  <p:tag name="QUESTIONALIAS" val="Determine whether the following integral is convergent or divergent."/>
  <p:tag name="ANSWERSALIAS" val="The integr...|smicln|The integr..."/>
  <p:tag name="CHARTLABELS" val="1"/>
  <p:tag name="CHARTCOLORS" val="2"/>
</p:tagLst>
</file>

<file path=ppt/tags/tag7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3"/>
  <p:tag name="SLIDEGUID" val="933AD7CC7B1A40238517A117F5691174"/>
  <p:tag name="VALUES" val="Correct|smicln|Incorrect|smicln|Incorrect"/>
  <p:tag name="QUESTIONALIAS" val="What is       , given that                         and                          ?  "/>
  <p:tag name="ANSWERSALIAS" val=" ƒ(x)|smicln| g(x)|smicln| h(x)"/>
</p:tagLst>
</file>

<file path=ppt/tags/tag750.xml><?xml version="1.0" encoding="utf-8"?>
<p:tagLst xmlns:a="http://schemas.openxmlformats.org/drawingml/2006/main" xmlns:r="http://schemas.openxmlformats.org/officeDocument/2006/relationships" xmlns:p="http://schemas.openxmlformats.org/presentationml/2006/main">
  <p:tag name="TEXTLENGTH" val="53"/>
  <p:tag name="FONTSIZE" val="32"/>
  <p:tag name="BULLETTYPE" val="ppBulletArabicPeriod"/>
  <p:tag name="ANSWERTEXT" val="The integral is divergent&#10;The integral is convergent"/>
  <p:tag name="OLDNUMANSWERS" val="2"/>
</p:tagLst>
</file>

<file path=ppt/tags/tag7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eb60f3c2e2e4187b3a135aad06f49e9"/>
  <p:tag name="SLIDEORDER" val="2"/>
  <p:tag name="SLIDEGUID" val="9269C13B0C534C45AD6BC7CA5C848112"/>
  <p:tag name="VALUES" val="Incorrect|smicln|Incorrect|smicln|Correct|smicln|Incorrect|smicln|Incorrect"/>
  <p:tag name="NUMRESPONSES" val="1"/>
  <p:tag name="CHARTLABELS" val="1"/>
  <p:tag name="CHARTCOLORS" val="2"/>
  <p:tag name="QUESTIONALIAS" val="Evaluate the integral                for different values of p. Which of the following integrals is equal to 1.25? "/>
  <p:tag name="ANSWERSALIAS" val="x|smicln|x|smicln|x|smicln|x|smicln|x"/>
  <p:tag name="PICTURESLIDE" val="True"/>
</p:tagLst>
</file>

<file path=ppt/tags/tag75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75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b937f5a19fcb4aefac41c92c96b3b211"/>
  <p:tag name="SLIDEORDER" val="2"/>
  <p:tag name="SLIDEGUID" val="A834AD7B13DD411EAD669913BAB455D3"/>
  <p:tag name="VALUES" val="Incorrect|smicln|Correct|smicln|Incorrect|smicln|Incorrect|smicln|Incorrect|smicln|Incorrect"/>
  <p:tag name="NUMRESPONSES" val="1"/>
  <p:tag name="CHARTLABELS" val="1"/>
  <p:tag name="CHARTCOLORS" val="2"/>
  <p:tag name="QUESTIONALIAS" val="Evaluate the integral using integration by parts with the indicated choices of u and dv."/>
  <p:tag name="ANSWERSALIAS" val="x|smicln|x|smicln|x|smicln|x|smicln|x|smicln|none of these "/>
</p:tagLst>
</file>

<file path=ppt/tags/tag754.xml><?xml version="1.0" encoding="utf-8"?>
<p:tagLst xmlns:a="http://schemas.openxmlformats.org/drawingml/2006/main" xmlns:r="http://schemas.openxmlformats.org/officeDocument/2006/relationships" xmlns:p="http://schemas.openxmlformats.org/presentationml/2006/main">
  <p:tag name="TEXTLENGTH" val="29"/>
  <p:tag name="FONTSIZE" val="32"/>
  <p:tag name="BULLETTYPE" val="ppBulletArabicPeriod"/>
  <p:tag name="ANSWERTEXT" val="x&#10;x&#10;x&#10;x&#10;x&#10;none of these "/>
  <p:tag name="OLDNUMANSWERS" val="6"/>
</p:tagLst>
</file>

<file path=ppt/tags/tag7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8630543c444321896232dcc548297b"/>
  <p:tag name="SLIDEORDER" val="2"/>
  <p:tag name="SLIDEGUID" val="89497C9BC70D4262985E2D1F390114BF"/>
  <p:tag name="VALUES" val="Incorrect|smicln|Incorrect|smicln|Correct|smicln|Incorrect|smicln|Incorrect"/>
  <p:tag name="NUMRESPONSES" val="1"/>
  <p:tag name="CHARTLABELS" val="1"/>
  <p:tag name="CHARTCOLORS" val="2"/>
  <p:tag name="QUESTIONALIAS" val="Make a substitution to express the integrand as a rational function and then evaluate the integral."/>
  <p:tag name="ANSWERSALIAS" val="x|smicln|x|smicln|x|smicln|x|smicln|none of these "/>
</p:tagLst>
</file>

<file path=ppt/tags/tag756.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x&#10;x&#10;x&#10;x&#10;none of these "/>
  <p:tag name="OLDNUMANSWERS" val="5"/>
</p:tagLst>
</file>

<file path=ppt/tags/tag7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8912dfb4951415097d5c2c3b814d6dc"/>
  <p:tag name="SLIDEORDER" val="2"/>
  <p:tag name="SLIDEGUID" val="14EA90B9FC874FBBB7793D9DEB2D4B11"/>
  <p:tag name="VALUES" val="Incorrect|smicln|Incorrect|smicln|Correct|smicln|Incorrect|smicln|Incorrect"/>
  <p:tag name="NUMRESPONSES" val="1"/>
  <p:tag name="CHARTLABELS" val="1"/>
  <p:tag name="CHARTCOLORS" val="2"/>
  <p:tag name="QUESTIONALIAS" val="Evaluate the integral."/>
  <p:tag name="ANSWERSALIAS" val="x|smicln|x|smicln|x|smicln|x|smicln|none of these "/>
</p:tagLst>
</file>

<file path=ppt/tags/tag758.xml><?xml version="1.0" encoding="utf-8"?>
<p:tagLst xmlns:a="http://schemas.openxmlformats.org/drawingml/2006/main" xmlns:r="http://schemas.openxmlformats.org/officeDocument/2006/relationships" xmlns:p="http://schemas.openxmlformats.org/presentationml/2006/main">
  <p:tag name="TEXTLENGTH" val="26"/>
  <p:tag name="FONTSIZE" val="28"/>
  <p:tag name="BULLETTYPE" val="ppBulletArabicPeriod"/>
  <p:tag name="ANSWERTEXT" val="x&#10;x&#10;x&#10;x&#10;none of these "/>
  <p:tag name="OLDNUMANSWERS" val="5"/>
</p:tagLst>
</file>

<file path=ppt/tags/tag7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65137e57e0d45b796a75287bfab9734"/>
  <p:tag name="SLIDEORDER" val="2"/>
  <p:tag name="SLIDEGUID" val="3EFCE4D692924994A59403EEFB3D8C7E"/>
  <p:tag name="VALUES" val="Correct|smicln|Incorrect|smicln|Incorrect|smicln|Incorrect|smicln|Incorrect"/>
  <p:tag name="NUMRESPONSES" val="1"/>
  <p:tag name="QUESTIONALIAS" val="Evaluate the integral."/>
  <p:tag name="ANSWERSALIAS" val="x|smicln|x|smicln|x|smicln|x|smicln|x"/>
  <p:tag name="CHARTLABELS" val="1"/>
  <p:tag name="CHARTCOLORS" val="2"/>
</p:tagLst>
</file>

<file path=ppt/tags/tag76.xml><?xml version="1.0" encoding="utf-8"?>
<p:tagLst xmlns:a="http://schemas.openxmlformats.org/drawingml/2006/main" xmlns:r="http://schemas.openxmlformats.org/officeDocument/2006/relationships" xmlns:p="http://schemas.openxmlformats.org/presentationml/2006/main">
  <p:tag name="TEXTLENGTH" val="19"/>
  <p:tag name="FONTSIZE" val="40"/>
  <p:tag name="BULLETTYPE" val="ppBulletArabicPeriod"/>
  <p:tag name="ANSWERTEXT" val=" ƒ(x)&#10; g(x)&#10; h(x)"/>
  <p:tag name="OLDNUMANSWERS" val="3"/>
</p:tagLst>
</file>

<file path=ppt/tags/tag76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7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7A02BD28418F41669AAD93D32C14A9EB"/>
  <p:tag name="QUESTIONID" val="d22859b8d45a434db3b593a4f548da92"/>
  <p:tag name="VALUES" val="Correct|smicln|Incorrect|smicln|Incorrect|smicln|Incorrect|smicln|Incorrect"/>
  <p:tag name="NUMRESPONSES" val="1"/>
  <p:tag name="CHARTLABELS" val="1"/>
  <p:tag name="CHARTCOLORS" val="2"/>
  <p:tag name="QUESTIONALIAS" val="Find the length of the curve."/>
  <p:tag name="ANSWERSALIAS" val="x|smicln|x|smicln|x|smicln|x|smicln|x"/>
  <p:tag name="PICTURESLIDE" val="True"/>
</p:tagLst>
</file>

<file path=ppt/tags/tag76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7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b2c3c7643bc4471b3615ca2d9322a58"/>
  <p:tag name="SLIDEORDER" val="2"/>
  <p:tag name="SLIDEGUID" val="4F5179D9ED814F0588DA25B61AFFD642"/>
  <p:tag name="VALUES" val="Incorrect|smicln|Incorrect|smicln|Incorrect|smicln|Incorrect|smicln|Correct"/>
  <p:tag name="NUMRESPONSES" val="1"/>
  <p:tag name="CHARTLABELS" val="1"/>
  <p:tag name="CHARTCOLORS" val="2"/>
  <p:tag name="QUESTIONALIAS" val="Find the length of the curve."/>
  <p:tag name="ANSWERSALIAS" val="x|smicln|x|smicln|x|smicln|x|smicln|x"/>
  <p:tag name="PICTURESLIDE" val="True"/>
</p:tagLst>
</file>

<file path=ppt/tags/tag76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4"/>
  <p:tag name="BULLETTYPE" val="ppBulletArabicPeriod"/>
  <p:tag name="ANSWERTEXT" val="x&#10;x&#10;x&#10;x&#10;x"/>
</p:tagLst>
</file>

<file path=ppt/tags/tag7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62345174a84b6ab0e4b4a6c6464e9f"/>
  <p:tag name="SLIDEORDER" val="2"/>
  <p:tag name="SLIDEGUID" val="4349F8A9E7C645F6ABD3DF58D00D25FF"/>
  <p:tag name="VALUES" val="Incorrect|smicln|Incorrect|smicln|Incorrect|smicln|Correct|smicln|Incorrect"/>
  <p:tag name="NUMRESPONSES" val="1"/>
  <p:tag name="CHARTLABELS" val="1"/>
  <p:tag name="CHARTCOLORS" val="2"/>
  <p:tag name="QUESTIONALIAS" val="Find the length of the curve for the interval ."/>
  <p:tag name="ANSWERSALIAS" val="x|smicln|x|smicln|x|smicln|x|smicln|x"/>
  <p:tag name="PICTURESLIDE" val="True"/>
</p:tagLst>
</file>

<file path=ppt/tags/tag76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4"/>
  <p:tag name="BULLETTYPE" val="ppBulletArabicPeriod"/>
  <p:tag name="ANSWERTEXT" val="x&#10;x&#10;x&#10;x&#10;x"/>
</p:tagLst>
</file>

<file path=ppt/tags/tag76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3d8bd82be034c1392f3548f6a64f8ec"/>
  <p:tag name="SLIDEORDER" val="2"/>
  <p:tag name="SLIDEGUID" val="FC43D00A0AD1491A82CBFD8399DCE9FF"/>
  <p:tag name="VALUES" val="Incorrect|smicln|Incorrect|smicln|Correct|smicln|Incorrect|smicln|Incorrect"/>
  <p:tag name="NUMRESPONSES" val="1"/>
  <p:tag name="QUESTIONALIAS" val="Set up, but do not evaluate, an integral for the area of the surface obtained by rotating the cur..."/>
  <p:tag name="ANSWERSALIAS" val="x|smicln|x|smicln|x|smicln|x|smicln|x"/>
  <p:tag name="CHARTLABELS" val="1"/>
  <p:tag name="CHARTCOLORS" val="2"/>
</p:tagLst>
</file>

<file path=ppt/tags/tag76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7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7ad495c141648d4b3ae8f6ddf074f49"/>
  <p:tag name="SLIDEORDER" val="2"/>
  <p:tag name="SLIDEGUID" val="9F4F9816851645A3B06518E32C12ED45"/>
  <p:tag name="VALUES" val="Incorrect|smicln|Incorrect|smicln|Correct|smicln|Incorrect|smicln|Incorrect"/>
  <p:tag name="NUMRESPONSES" val="1"/>
  <p:tag name="QUESTIONALIAS" val="Set up, but do not evaluate, an integral for the area of the surface obtained by rotating the cur..."/>
  <p:tag name="ANSWERSALIAS" val="x|smicln|x|smicln|x|smicln|x|smicln|x"/>
  <p:tag name="CHARTLABELS" val="1"/>
  <p:tag name="CHARTCOLORS" val="2"/>
</p:tagLst>
</file>

<file path=ppt/tags/tag77.xml><?xml version="1.0" encoding="utf-8"?>
<p:tagLst xmlns:a="http://schemas.openxmlformats.org/drawingml/2006/main" xmlns:r="http://schemas.openxmlformats.org/officeDocument/2006/relationships" xmlns:p="http://schemas.openxmlformats.org/presentationml/2006/main">
  <p:tag name="SLIDEGUID" val="A0EA5933BE6847F0B462C95ECD29DB34"/>
  <p:tag name="SLIDEID" val="A0EA5933BE6847F0B462C95ECD29DB34"/>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For what values of x is the inequality true? "/>
  <p:tag name="ANSWERSALIAS" val="(0, 0.75) |smicln|(-0.85, 0) |smicln|(-0.85, 0.85) |smicln|(-π, π) |smicln|(-7.5, 0) "/>
  <p:tag name="VALUES" val="Incorrect|smicln|Incorrect|smicln|Correct|smicln|Incorrect|smicln|Incorrect"/>
</p:tagLst>
</file>

<file path=ppt/tags/tag77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7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8a024fb63be4ac9b88575a0f581bd4b"/>
  <p:tag name="SLIDEORDER" val="2"/>
  <p:tag name="SLIDEGUID" val="8A8FA91CA42246D1BF64F45AEE4601B6"/>
  <p:tag name="VALUES" val="Incorrect|smicln|Incorrect|smicln|Correct|smicln|Incorrect|smicln|Incorrect"/>
  <p:tag name="NUMRESPONSES" val="1"/>
  <p:tag name="CHARTLABELS" val="1"/>
  <p:tag name="CHARTCOLORS" val="2"/>
  <p:tag name="QUESTIONALIAS" val="Find the area of the surface obtained by rotating the curve about the x-axis."/>
  <p:tag name="ANSWERSALIAS" val="x|smicln|x|smicln|x|smicln|x|smicln|x"/>
  <p:tag name="PICTURESLIDE" val="True"/>
</p:tagLst>
</file>

<file path=ppt/tags/tag77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77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efd4ccda8e3473284e96b71b0cb6c01"/>
  <p:tag name="SLIDEORDER" val="2"/>
  <p:tag name="SLIDEGUID" val="7FC61201F4534AF4A0AD2A7A4732D027"/>
  <p:tag name="VALUES" val="Incorrect|smicln|Incorrect|smicln|Incorrect|smicln|Incorrect|smicln|Correct"/>
  <p:tag name="NUMRESPONSES" val="1"/>
  <p:tag name="CHARTLABELS" val="1"/>
  <p:tag name="CHARTCOLORS" val="2"/>
  <p:tag name="QUESTIONALIAS" val="Find the area of the surface obtained by rotating the curve about the y-axis."/>
  <p:tag name="ANSWERSALIAS" val="x|smicln|x|smicln|x|smicln|x|smicln|x"/>
  <p:tag name="PICTURESLIDE" val="True"/>
</p:tagLst>
</file>

<file path=ppt/tags/tag77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77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cc3d6f121843f78fc0e2d4cfdf20bc"/>
  <p:tag name="SLIDEORDER" val="2"/>
  <p:tag name="SLIDEGUID" val="87A1895DF851456C83DA2AB1DEE88749"/>
  <p:tag name="VALUES" val="Correct|smicln|Incorrect|smicln|Incorrect|smicln|Incorrect|smicln|Incorrect"/>
  <p:tag name="NUMRESPONSES" val="1"/>
  <p:tag name="CHARTLABELS" val="1"/>
  <p:tag name="CHARTCOLORS" val="2"/>
  <p:tag name="QUESTIONALIAS" val="Find the length of the curve."/>
  <p:tag name="ANSWERSALIAS" val="33⁄16|smicln|2|smicln|3|smicln|2⁄3|smicln|none of these "/>
</p:tagLst>
</file>

<file path=ppt/tags/tag776.xml><?xml version="1.0" encoding="utf-8"?>
<p:tagLst xmlns:a="http://schemas.openxmlformats.org/drawingml/2006/main" xmlns:r="http://schemas.openxmlformats.org/officeDocument/2006/relationships" xmlns:p="http://schemas.openxmlformats.org/presentationml/2006/main">
  <p:tag name="OLDNUMANSWERS" val="5"/>
  <p:tag name="TEXTLENGTH" val="32"/>
  <p:tag name="FONTSIZE" val="32"/>
  <p:tag name="BULLETTYPE" val="ppBulletArabicPeriod"/>
  <p:tag name="ANSWERTEXT" val="33⁄16&#10;2&#10;3&#10;2⁄3&#10;none of these "/>
</p:tagLst>
</file>

<file path=ppt/tags/tag7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9d11b140eca4354a5bf02244c6b4787"/>
  <p:tag name="SLIDEORDER" val="2"/>
  <p:tag name="SLIDEGUID" val="155F558B3FDF482E8028085E5D19F26D"/>
  <p:tag name="VALUES" val="Correct|smicln|Incorrect|smicln|Incorrect|smicln|Incorrect|smicln|Incorrect"/>
  <p:tag name="NUMRESPONSES" val="1"/>
  <p:tag name="QUESTIONALIAS" val="The ellipse   is rotated about the x-axis to form a surface called an ellipsoid. Find the surface..."/>
  <p:tag name="ANSWERSALIAS" val="x|smicln|x|smicln|x|smicln|x|smicln|x"/>
  <p:tag name="CHARTLABELS" val="1"/>
  <p:tag name="CHARTCOLORS" val="2"/>
</p:tagLst>
</file>

<file path=ppt/tags/tag77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7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d7bb8e0065a4a83b71aaca3f2232880"/>
  <p:tag name="SLIDEORDER" val="2"/>
  <p:tag name="SLIDEGUID" val="76050D170FD14E1784A8B67C02B9B6EA"/>
  <p:tag name="VALUES" val="Correct|smicln|Incorrect|smicln|Incorrect|smicln|Incorrect|smicln|Incorrect"/>
  <p:tag name="NUMRESPONSES" val="1"/>
  <p:tag name="QUESTIONALIAS" val="If the curve   is rotated about the horizontal line  where     Find a formula for the area of the..."/>
  <p:tag name="ANSWERSALIAS" val="x|smicln|x|smicln|x|smicln|x|smicln|x"/>
  <p:tag name="CHARTLABELS" val="1"/>
  <p:tag name="CHARTCOLORS" val="2"/>
</p:tagLst>
</file>

<file path=ppt/tags/tag78.xml><?xml version="1.0" encoding="utf-8"?>
<p:tagLst xmlns:a="http://schemas.openxmlformats.org/drawingml/2006/main" xmlns:r="http://schemas.openxmlformats.org/officeDocument/2006/relationships" xmlns:p="http://schemas.openxmlformats.org/presentationml/2006/main">
  <p:tag name="TEXTLENGTH" val="61"/>
  <p:tag name="FONTSIZE" val="32"/>
  <p:tag name="BULLETTYPE" val="ppBulletArabicPeriod"/>
  <p:tag name="ANSWERTEXT" val="(0, 0.75) &#10;(-0.85, 0) &#10;(-0.85, 0.85) &#10;(-π, π) &#10;(-7.5, 0) "/>
  <p:tag name="OLDNUMANSWERS" val="5"/>
</p:tagLst>
</file>

<file path=ppt/tags/tag78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7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f531861f36c4112bb1df9b6c53918c3"/>
  <p:tag name="SLIDEORDER" val="2"/>
  <p:tag name="SLIDEGUID" val="00358D6FA2A44F619275C14ED079AD87"/>
  <p:tag name="VALUES" val="Incorrect|smicln|Incorrect|smicln|Incorrect|smicln|Correct|smicln|Incorrect"/>
  <p:tag name="NUMRESPONSES" val="1"/>
  <p:tag name="CHARTLABELS" val="1"/>
  <p:tag name="CHARTCOLORS" val="2"/>
  <p:tag name="QUESTIONALIAS" val="Find the area of the surface obtained by rotating the circle x2 + y2 = a2 about the line y = a."/>
  <p:tag name="ANSWERSALIAS" val="x|smicln|x|smicln|x|smicln|x|smicln|x"/>
  <p:tag name="PICTURESLIDE" val="True"/>
</p:tagLst>
</file>

<file path=ppt/tags/tag78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78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0b9c77d1e9bb43219fcfa3ed97f7fe7d"/>
  <p:tag name="SLIDEORDER" val="2"/>
  <p:tag name="SLIDEGUID" val="C75321C9F7A54C9B8908EA75E94FDF48"/>
  <p:tag name="VALUES" val="Correct|smicln|Incorrect|smicln|Incorrect|smicln|Incorrect|smicln|Incorrect|smicln|Incorrect"/>
  <p:tag name="NUMRESPONSES" val="1"/>
  <p:tag name="CHARTLABELS" val="1"/>
  <p:tag name="CHARTCOLORS" val="2"/>
  <p:tag name="QUESTIONALIAS" val="A large tank is designed with ends in the shape of the region between the curves y = x2/2 and y = 15, measured in feet. Find the hydrostatic force on one end of the tank if it is filled to a depth of 5 ft with gasoline. (Assume the gasoline's density is 42.0 lb/ft³.)"/>
  <p:tag name="ANSWERSALIAS" val="1,771 lb|smicln|1,683 lb|smicln|1,855 lb|smicln|1,850 lb|smicln|1,785 lb|smicln|1,918 lb"/>
</p:tagLst>
</file>

<file path=ppt/tags/tag784.xml><?xml version="1.0" encoding="utf-8"?>
<p:tagLst xmlns:a="http://schemas.openxmlformats.org/drawingml/2006/main" xmlns:r="http://schemas.openxmlformats.org/officeDocument/2006/relationships" xmlns:p="http://schemas.openxmlformats.org/presentationml/2006/main">
  <p:tag name="OLDNUMANSWERS" val="6"/>
  <p:tag name="TEXTLENGTH" val="58"/>
  <p:tag name="FONTSIZE" val="28"/>
  <p:tag name="BULLETTYPE" val="ppBulletArabicPeriod"/>
  <p:tag name="ANSWERTEXT" val="1,771 lb&#10;1,683 lb&#10;1,855 lb&#10;1,850 lb&#10;1,785 lb&#10;1,918 lb"/>
</p:tagLst>
</file>

<file path=ppt/tags/tag7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a63292634d84ef3911a9b8572ca8da1"/>
  <p:tag name="SLIDEORDER" val="2"/>
  <p:tag name="SLIDEGUID" val="909D42A57A58451D9A88C6E68EB343A2"/>
  <p:tag name="VALUES" val="Incorrect|smicln|Incorrect|smicln|Correct|smicln|Incorrect|smicln|Incorrect"/>
  <p:tag name="NUMRESPONSES" val="1"/>
  <p:tag name="QUESTIONALIAS" val="A trough is filled with a liquid of density 855 kg / m 3. The ends of the trough are equilateral ..."/>
  <p:tag name="ANSWERSALIAS" val="x|smicln|x|smicln|x|smicln|x|smicln|x"/>
  <p:tag name="CHARTLABELS" val="1"/>
  <p:tag name="CHARTCOLORS" val="2"/>
</p:tagLst>
</file>

<file path=ppt/tags/tag78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7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2cfcc9d6b974c58891cdbb3da44ed1e"/>
  <p:tag name="SLIDEORDER" val="2"/>
  <p:tag name="SLIDEGUID" val="080A3EE84D6E4AB687A1DFE53A3C2974"/>
  <p:tag name="VALUES" val="Correct|smicln|Incorrect|smicln|Incorrect|smicln|Incorrect|smicln|Incorrect"/>
  <p:tag name="NUMRESPONSES" val="1"/>
  <p:tag name="CHARTLABELS" val="1"/>
  <p:tag name="CHARTCOLORS" val="2"/>
  <p:tag name="QUESTIONALIAS" val="Find the centroid of the region bounded by the given curves."/>
  <p:tag name="ANSWERSALIAS" val="(28/75, 92/105)|smicln|(9/25, 6/7)|smicln|(1/2, 6/7)|smicln|(92/105, 9/25)|smicln|none of these "/>
</p:tagLst>
</file>

<file path=ppt/tags/tag788.xml><?xml version="1.0" encoding="utf-8"?>
<p:tagLst xmlns:a="http://schemas.openxmlformats.org/drawingml/2006/main" xmlns:r="http://schemas.openxmlformats.org/officeDocument/2006/relationships" xmlns:p="http://schemas.openxmlformats.org/presentationml/2006/main">
  <p:tag name="OLDNUMANSWERS" val="5"/>
  <p:tag name="TEXTLENGTH" val="72"/>
  <p:tag name="FONTSIZE" val="28"/>
  <p:tag name="BULLETTYPE" val="ppBulletArabicPeriod"/>
  <p:tag name="ANSWERTEXT" val="(28/75, 92/105)&#10;(9/25, 6/7)&#10;(1/2, 6/7)&#10;(92/105, 9/25)&#10;none of these "/>
</p:tagLst>
</file>

<file path=ppt/tags/tag78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38a5218337c4374947d67201add3b41"/>
  <p:tag name="SLIDEORDER" val="2"/>
  <p:tag name="SLIDEGUID" val="E63297D54B40486EAE9A136582658169"/>
  <p:tag name="VALUES" val="Correct|smicln|Incorrect|smicln|Incorrect|smicln|Incorrect|smicln|Incorrect"/>
  <p:tag name="NUMRESPONSES" val="1"/>
  <p:tag name="CHARTLABELS" val="1"/>
  <p:tag name="CHARTCOLORS" val="2"/>
  <p:tag name="QUESTIONALIAS" val="Find the centroid of the region bounded by the curves."/>
  <p:tag name="ANSWERSALIAS" val="x|smicln|x|smicln|x|smicln|x|smicln|x"/>
  <p:tag name="PICTURESLIDE" val="True"/>
</p:tagLst>
</file>

<file path=ppt/tags/tag79.xml><?xml version="1.0" encoding="utf-8"?>
<p:tagLst xmlns:a="http://schemas.openxmlformats.org/drawingml/2006/main" xmlns:r="http://schemas.openxmlformats.org/officeDocument/2006/relationships" xmlns:p="http://schemas.openxmlformats.org/presentationml/2006/main">
  <p:tag name="SLIDEGUID" val="C62F0C0243714B1DAEF65BD6EC712554"/>
  <p:tag name="SLIDEID" val="C62F0C0243714B1DAEF65BD6EC712554"/>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Find the domain of the function. "/>
  <p:tag name="ANSWERSALIAS" val="Choice One|smicln|Choice Two|smicln|Choice Three|smicln|Choice Four|smicln|Choice Five"/>
  <p:tag name="PICTURESLIDE" val="True"/>
</p:tagLst>
</file>

<file path=ppt/tags/tag79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7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ebe4a893e2e486d83363c660f6b23b7"/>
  <p:tag name="SLIDEORDER" val="2"/>
  <p:tag name="SLIDEGUID" val="548941ED3476459A8E60127D65677898"/>
  <p:tag name="VALUES" val="Incorrect|smicln|Incorrect|smicln|Incorrect|smicln|Incorrect|smicln|Correct"/>
  <p:tag name="NUMRESPONSES" val="1"/>
  <p:tag name="QUESTIONALIAS" val="Suppose the average waiting time for a customer's call to be answered by a company representative..."/>
  <p:tag name="ANSWERSALIAS" val="10.4 minutes|smicln|4.16 minutes|smicln|8.32 minutes|smicln|7.62 minutes|smicln|6.93 minutes"/>
  <p:tag name="CHARTLABELS" val="1"/>
  <p:tag name="CHARTCOLORS" val="2"/>
</p:tagLst>
</file>

<file path=ppt/tags/tag792.xml><?xml version="1.0" encoding="utf-8"?>
<p:tagLst xmlns:a="http://schemas.openxmlformats.org/drawingml/2006/main" xmlns:r="http://schemas.openxmlformats.org/officeDocument/2006/relationships" xmlns:p="http://schemas.openxmlformats.org/presentationml/2006/main">
  <p:tag name="OLDNUMANSWERS" val="5"/>
  <p:tag name="TEXTLENGTH" val="68"/>
  <p:tag name="FONTSIZE" val="32"/>
  <p:tag name="BULLETTYPE" val="ppBulletArabicPeriod"/>
  <p:tag name="ANSWERTEXT" val="10.4 minutes&#10;4.16 minutes&#10;8.32 minutes&#10;7.62 minutes&#10;6.93 minutes"/>
</p:tagLst>
</file>

<file path=ppt/tags/tag7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22f3354ea6d4b859303a1a50c436562"/>
  <p:tag name="SLIDEORDER" val="2"/>
  <p:tag name="SLIDEGUID" val="41AC94EB9A6E4EB5A75ED53BA7772297"/>
  <p:tag name="VALUES" val="Correct|smicln|Incorrect|smicln|Incorrect|smicln|Incorrect|smicln|Incorrect"/>
  <p:tag name="NUMRESPONSES" val="1"/>
  <p:tag name="QUESTIONALIAS" val="The manager of a fast-food restaurant determines that the average time that her customers wait fo..."/>
  <p:tag name="ANSWERSALIAS" val="0.86|smicln|0.78|smicln|0.43|smicln|0.95|smicln|1.085"/>
  <p:tag name="CHARTLABELS" val="1"/>
  <p:tag name="CHARTCOLORS" val="2"/>
</p:tagLst>
</file>

<file path=ppt/tags/tag794.xml><?xml version="1.0" encoding="utf-8"?>
<p:tagLst xmlns:a="http://schemas.openxmlformats.org/drawingml/2006/main" xmlns:r="http://schemas.openxmlformats.org/officeDocument/2006/relationships" xmlns:p="http://schemas.openxmlformats.org/presentationml/2006/main">
  <p:tag name="OLDNUMANSWERS" val="5"/>
  <p:tag name="TEXTLENGTH" val="29"/>
  <p:tag name="FONTSIZE" val="32"/>
  <p:tag name="BULLETTYPE" val="ppBulletArabicPeriod"/>
  <p:tag name="ANSWERTEXT" val="0.86&#10;0.78&#10;0.43&#10;0.95&#10;1.085"/>
</p:tagLst>
</file>

<file path=ppt/tags/tag7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c26c86db5934acb9d51026506c5fe31"/>
  <p:tag name="SLIDEORDER" val="2"/>
  <p:tag name="SLIDEGUID" val="12B3E44AB39F4FF1882671C5EE4F7223"/>
  <p:tag name="VALUES" val="Incorrect|smicln|Correct|smicln|Incorrect|smicln|Incorrect|smicln|Incorrect"/>
  <p:tag name="NUMRESPONSES" val="1"/>
  <p:tag name="CHARTLABELS" val="1"/>
  <p:tag name="CHARTCOLORS" val="2"/>
  <p:tag name="QUESTIONALIAS" val="For a given commodity and pure competition, the number of units produced and the price per unit are determined as the coordinates of the point of intersection of the supply and demand curves. Given the demand curve                     and the supply curve                    , find the producer surplus. "/>
  <p:tag name="ANSWERSALIAS" val="$3,275.31|smicln|$3,265.31|smicln|$3,320.31|smicln|$3,264.81|smicln|$3,267.35"/>
</p:tagLst>
</file>

<file path=ppt/tags/tag796.xml><?xml version="1.0" encoding="utf-8"?>
<p:tagLst xmlns:a="http://schemas.openxmlformats.org/drawingml/2006/main" xmlns:r="http://schemas.openxmlformats.org/officeDocument/2006/relationships" xmlns:p="http://schemas.openxmlformats.org/presentationml/2006/main">
  <p:tag name="OLDNUMANSWERS" val="5"/>
  <p:tag name="TEXTLENGTH" val="53"/>
  <p:tag name="FONTSIZE" val="32"/>
  <p:tag name="BULLETTYPE" val="ppBulletArabicPeriod"/>
  <p:tag name="ANSWERTEXT" val="$3,275.31&#10;$3,265.31&#10;$3,320.31&#10;$3,264.81&#10;$3,267.35"/>
</p:tagLst>
</file>

<file path=ppt/tags/tag7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57445cf9b384e779b5622fd54723103"/>
  <p:tag name="SLIDEORDER" val="2"/>
  <p:tag name="SLIDEGUID" val="D111DC9EBF494900904390D248BEBAC2"/>
  <p:tag name="VALUES" val="Incorrect|smicln|Correct|smicln|Incorrect|smicln|Incorrect|smicln|Incorrect"/>
  <p:tag name="NUMRESPONSES" val="1"/>
  <p:tag name="QUESTIONALIAS" val="A hot, wet summer is causing a mosquito population explosion in a lake resort area. The number of..."/>
  <p:tag name="ANSWERSALIAS" val="14,222|smicln|10,940|smicln|15,316|smicln|6,564|smicln|7,658"/>
  <p:tag name="CHARTLABELS" val="1"/>
  <p:tag name="CHARTCOLORS" val="2"/>
</p:tagLst>
</file>

<file path=ppt/tags/tag798.xml><?xml version="1.0" encoding="utf-8"?>
<p:tagLst xmlns:a="http://schemas.openxmlformats.org/drawingml/2006/main" xmlns:r="http://schemas.openxmlformats.org/officeDocument/2006/relationships" xmlns:p="http://schemas.openxmlformats.org/presentationml/2006/main">
  <p:tag name="OLDNUMANSWERS" val="5"/>
  <p:tag name="TEXTLENGTH" val="36"/>
  <p:tag name="FONTSIZE" val="32"/>
  <p:tag name="BULLETTYPE" val="ppBulletArabicPeriod"/>
  <p:tag name="ANSWERTEXT" val="14,222&#10;10,940&#10;15,316&#10;6,564&#10;7,658"/>
</p:tagLst>
</file>

<file path=ppt/tags/tag7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d71424fd4c0494b8feb54ad57fd63fc"/>
  <p:tag name="SLIDEORDER" val="2"/>
  <p:tag name="SLIDEGUID" val="B9F8C9EC5FF943729595BC1233119F11"/>
  <p:tag name="VALUES" val="Incorrect|smicln|Correct|smicln|Incorrect|smicln|Incorrect|smicln|Incorrect"/>
  <p:tag name="NUMRESPONSES" val="1"/>
  <p:tag name="CHARTLABELS" val="1"/>
  <p:tag name="CHARTCOLORS" val="2"/>
  <p:tag name="QUESTIONALIAS" val="Poiseuille's Law states that the rate of blood flow in a small human artery is given by         where P is the pressure difference between the ends of the vessel, R and l are the radius and length of the vessel, and      is the viscosity of the blood.  "/>
  <p:tag name="ANSWERSALIAS" val="0.00314 cm3/s|smicln|0.000614 cm3/s|smicln|1.100614 cm3/s|smicln|0.0314 cm3/s|smicln|0.6144 cm3/s"/>
</p:tagLst>
</file>

<file path=ppt/tags/tag8.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80.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800.xml><?xml version="1.0" encoding="utf-8"?>
<p:tagLst xmlns:a="http://schemas.openxmlformats.org/drawingml/2006/main" xmlns:r="http://schemas.openxmlformats.org/officeDocument/2006/relationships" xmlns:p="http://schemas.openxmlformats.org/presentationml/2006/main">
  <p:tag name="OLDNUMANSWERS" val="5"/>
  <p:tag name="TEXTLENGTH" val="73"/>
  <p:tag name="FONTSIZE" val="28"/>
  <p:tag name="BULLETTYPE" val="ppBulletArabicPeriod"/>
  <p:tag name="ANSWERTEXT" val="0.00314 cm3/s&#10;0.000614 cm3/s&#10;1.100614 cm3/s&#10;0.0314 cm3/s&#10;0.6144 cm3/s"/>
</p:tagLst>
</file>

<file path=ppt/tags/tag8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0cc3d6f121843f78fc0e2d4cfdf20bc"/>
  <p:tag name="NUMRESPONSES" val="1"/>
  <p:tag name="CHARTLABELS" val="1"/>
  <p:tag name="CHARTCOLORS" val="2"/>
  <p:tag name="SLIDEORDER" val="3"/>
  <p:tag name="SLIDEGUID" val="C1156BA2DD5A4D159D60D05714C0DD35"/>
  <p:tag name="VALUES" val="Incorrect|smicln|Incorrect|smicln|Incorrect|smicln|Incorrect|smicln|Correct"/>
  <p:tag name="QUESTIONALIAS" val="Find the length of the curve."/>
  <p:tag name="ANSWERSALIAS" val="1⁄2|smicln|8⁄3|smicln|2|smicln|3|smicln|33⁄16"/>
</p:tagLst>
</file>

<file path=ppt/tags/tag802.xml><?xml version="1.0" encoding="utf-8"?>
<p:tagLst xmlns:a="http://schemas.openxmlformats.org/drawingml/2006/main" xmlns:r="http://schemas.openxmlformats.org/officeDocument/2006/relationships" xmlns:p="http://schemas.openxmlformats.org/presentationml/2006/main">
  <p:tag name="OLDNUMANSWERS" val="5"/>
  <p:tag name="TEXTLENGTH" val="21"/>
  <p:tag name="FONTSIZE" val="32"/>
  <p:tag name="BULLETTYPE" val="ppBulletArabicPeriod"/>
  <p:tag name="ANSWERTEXT" val="1⁄2&#10;8⁄3&#10;2&#10;3&#10;33⁄16"/>
</p:tagLst>
</file>

<file path=ppt/tags/tag8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fde0fd8e82241769b49b823ecd2d43d"/>
  <p:tag name="SLIDEORDER" val="2"/>
  <p:tag name="SLIDEGUID" val="2ABDB6FDA5B541BF8A1E723EE5516919"/>
  <p:tag name="VALUES" val="Incorrect|smicln|Incorrect|smicln|Incorrect|smicln|Incorrect|smicln|Correct"/>
  <p:tag name="NUMRESPONSES" val="1"/>
  <p:tag name="CHARTLABELS" val="1"/>
  <p:tag name="CHARTCOLORS" val="2"/>
  <p:tag name="QUESTIONALIAS" val="Find the area of the surface obtained by rotating the curve about the x-axis."/>
  <p:tag name="ANSWERSALIAS" val="x|smicln|x|smicln|x|smicln|x|smicln|x"/>
  <p:tag name="PICTURESLIDE" val="True"/>
</p:tagLst>
</file>

<file path=ppt/tags/tag80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8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0b78656934048438e15274191d9adfc"/>
  <p:tag name="SLIDEORDER" val="2"/>
  <p:tag name="SLIDEGUID" val="FA5A3D6ED63A4623B6D23C7B54ED5B2F"/>
  <p:tag name="VALUES" val="Incorrect|smicln|Incorrect|smicln|Incorrect|smicln|Incorrect|smicln|Correct"/>
  <p:tag name="NUMRESPONSES" val="1"/>
  <p:tag name="CHARTLABELS" val="1"/>
  <p:tag name="CHARTCOLORS" val="2"/>
  <p:tag name="QUESTIONALIAS" val="Find the area of the surface obtained by rotating the curve about the y-axis."/>
  <p:tag name="ANSWERSALIAS" val="x|smicln|x|smicln|x|smicln|x|smicln|x"/>
  <p:tag name="PICTURESLIDE" val="True"/>
</p:tagLst>
</file>

<file path=ppt/tags/tag80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6"/>
  <p:tag name="BULLETTYPE" val="ppBulletArabicPeriod"/>
  <p:tag name="ANSWERTEXT" val="x&#10;x&#10;x&#10;x&#10;x"/>
</p:tagLst>
</file>

<file path=ppt/tags/tag8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bcd19139f464ba0b9477be9823d9b2a"/>
  <p:tag name="SLIDEORDER" val="2"/>
  <p:tag name="SLIDEGUID" val="5807606F990143578F69D181C6EC4D9B"/>
  <p:tag name="VALUES" val="Incorrect|smicln|Incorrect|smicln|Correct|smicln|Incorrect|smicln|Incorrect"/>
  <p:tag name="NUMRESPONSES" val="1"/>
  <p:tag name="QUESTIONALIAS" val="A trough is filled with a liquid of density . The ends of the trough are equilateral triangles wi..."/>
  <p:tag name="ANSWERSALIAS" val="x|smicln|x|smicln|x|smicln|x|smicln|x"/>
  <p:tag name="CHARTLABELS" val="1"/>
  <p:tag name="CHARTCOLORS" val="2"/>
</p:tagLst>
</file>

<file path=ppt/tags/tag80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af02ec1617d47518e251b35038be393"/>
  <p:tag name="SLIDEORDER" val="2"/>
  <p:tag name="SLIDEGUID" val="F7E41FC0CE5B49988D7F178B01B352C8"/>
  <p:tag name="VALUES" val="Incorrect|smicln|Correct|smicln|Incorrect|smicln|Incorrect|smicln|Incorrect"/>
  <p:tag name="NUMRESPONSES" val="1"/>
  <p:tag name="QUESTIONALIAS" val="A gate in an irrigation canal is constructed in the form of a trapezoid 3 ft wide at the bottom, ..."/>
  <p:tag name="ANSWERSALIAS" val="229 lb|smicln|458 lb|smicln|225 lb|smicln|220 lb|smicln|none of these"/>
  <p:tag name="CHARTLABELS" val="1"/>
  <p:tag name="CHARTCOLORS" val="2"/>
</p:tagLst>
</file>

<file path=ppt/tags/tag81.xml><?xml version="1.0" encoding="utf-8"?>
<p:tagLst xmlns:a="http://schemas.openxmlformats.org/drawingml/2006/main" xmlns:r="http://schemas.openxmlformats.org/officeDocument/2006/relationships" xmlns:p="http://schemas.openxmlformats.org/presentationml/2006/main">
  <p:tag name="SLIDEGUID" val="B60210F0094F46018A88FDE19F9CEE42"/>
  <p:tag name="SLIDEID" val="B60210F0094F46018A88FDE19F9CEE42"/>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Incorrect|smicln|Correct"/>
  <p:tag name="QUESTIONALIAS" val="An open rectangular box with volume 5 m3 has a square base.  Express the surface area of the box as a function S(x) of the length x of a side of the base. "/>
  <p:tag name="ANSWERSALIAS" val="x|smicln|x|smicln|x|smicln|x|smicln|x"/>
  <p:tag name="PICTURESLIDE" val="True"/>
</p:tagLst>
</file>

<file path=ppt/tags/tag810.xml><?xml version="1.0" encoding="utf-8"?>
<p:tagLst xmlns:a="http://schemas.openxmlformats.org/drawingml/2006/main" xmlns:r="http://schemas.openxmlformats.org/officeDocument/2006/relationships" xmlns:p="http://schemas.openxmlformats.org/presentationml/2006/main">
  <p:tag name="OLDNUMANSWERS" val="5"/>
  <p:tag name="TEXTLENGTH" val="45"/>
  <p:tag name="FONTSIZE" val="32"/>
  <p:tag name="BULLETTYPE" val="ppBulletArabicPeriod"/>
  <p:tag name="ANSWERTEXT" val="229 lb&#10;458 lb&#10;225 lb&#10;220 lb&#10;none of these"/>
</p:tagLst>
</file>

<file path=ppt/tags/tag811.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59dc7ba9c87440cdbccba1f1361be4e6"/>
  <p:tag name="SLIDEORDER" val="2"/>
  <p:tag name="SLIDEGUID" val="158635BDD0234F099B4FEDD085551249"/>
  <p:tag name="VALUES" val="Correct|smicln|Incorrect|smicln|Incorrect|smicln|Incorrect|smicln|Incorrect|smicln|Incorrect"/>
  <p:tag name="NUMRESPONSES" val="1"/>
  <p:tag name="QUESTIONALIAS" val="Poiseuille's Law states that the rate of blood flow in a small human artery is given by   where P..."/>
  <p:tag name="ANSWERSALIAS" val="16|smicln|14|smicln|8|smicln|12|smicln|19|smicln|13"/>
  <p:tag name="CHARTLABELS" val="1"/>
  <p:tag name="CHARTCOLORS" val="2"/>
</p:tagLst>
</file>

<file path=ppt/tags/tag812.xml><?xml version="1.0" encoding="utf-8"?>
<p:tagLst xmlns:a="http://schemas.openxmlformats.org/drawingml/2006/main" xmlns:r="http://schemas.openxmlformats.org/officeDocument/2006/relationships" xmlns:p="http://schemas.openxmlformats.org/presentationml/2006/main">
  <p:tag name="OLDNUMANSWERS" val="6"/>
  <p:tag name="TEXTLENGTH" val="21"/>
  <p:tag name="FONTSIZE" val="24"/>
  <p:tag name="BULLETTYPE" val="ppBulletArabicPeriod"/>
  <p:tag name="ANSWERTEXT" val="16&#10;14&#10;8&#10;12&#10;19&#10;13"/>
</p:tagLst>
</file>

<file path=ppt/tags/tag81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9f77357c26d24c02b56cdca558c7fb2f"/>
  <p:tag name="SLIDEORDER" val="2"/>
  <p:tag name="SLIDEGUID" val="2B4A312280054BC5A2D487A32E56BBF7"/>
  <p:tag name="VALUES" val="Incorrect|smicln|Incorrect|smicln|Incorrect|smicln|Incorrect|smicln|Incorrect|smicln|Correct"/>
  <p:tag name="NUMRESPONSES" val="1"/>
  <p:tag name="QUESTIONALIAS" val="Dye dilution is a method of measuring cardiac output. If A mg of dye is used and c(t) is the conc..."/>
  <p:tag name="ANSWERSALIAS" val="0.049778|smicln|0.053333|smicln|0.039111|smicln|0.042667|smicln|0.028444|smicln|0.035556"/>
  <p:tag name="CHARTLABELS" val="1"/>
  <p:tag name="CHARTCOLORS" val="2"/>
</p:tagLst>
</file>

<file path=ppt/tags/tag814.xml><?xml version="1.0" encoding="utf-8"?>
<p:tagLst xmlns:a="http://schemas.openxmlformats.org/drawingml/2006/main" xmlns:r="http://schemas.openxmlformats.org/officeDocument/2006/relationships" xmlns:p="http://schemas.openxmlformats.org/presentationml/2006/main">
  <p:tag name="OLDNUMANSWERS" val="6"/>
  <p:tag name="TEXTLENGTH" val="58"/>
  <p:tag name="FONTSIZE" val="24"/>
  <p:tag name="BULLETTYPE" val="ppBulletArabicPeriod"/>
  <p:tag name="ANSWERTEXT" val="0.049778&#10;0.053333&#10;0.039111&#10;0.042667&#10;0.028444&#10;0.035556"/>
</p:tagLst>
</file>

<file path=ppt/tags/tag8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5a4ceb893be4f50b0b8b2edc6666292"/>
  <p:tag name="SLIDEORDER" val="2"/>
  <p:tag name="SLIDEGUID" val="D43EF68D29134458A36BF7DEC0538A26"/>
  <p:tag name="VALUES" val="Correct|smicln|Incorrect|smicln|Incorrect|smicln|Incorrect|smicln|Incorrect"/>
  <p:tag name="NUMRESPONSES" val="1"/>
  <p:tag name="CHARTLABELS" val="1"/>
  <p:tag name="CHARTCOLORS" val="2"/>
  <p:tag name="QUESTIONALIAS" val="If f(x) is the probability density function for the blood cholesterol level of men over the age of 40, where x is measured in milligrams per deciliter, express as an integral the probability that the cholesterol level of such a man lies between 195 and 230."/>
  <p:tag name="ANSWERSALIAS" val="x|smicln|x|smicln|x|smicln|x|smicln|x"/>
  <p:tag name="PICTURESLIDE" val="True"/>
</p:tagLst>
</file>

<file path=ppt/tags/tag81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817.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55438e00d0114030b8ac81ef4fbc3e9a"/>
  <p:tag name="SLIDEORDER" val="2"/>
  <p:tag name="SLIDEGUID" val="4E54E9863D9C40A088B3AA9B134773F1"/>
  <p:tag name="VALUES" val="Incorrect|smicln|Incorrect|smicln|Incorrect|smicln|Correct|smicln|Incorrect|smicln|Incorrect"/>
  <p:tag name="NUMRESPONSES" val="1"/>
  <p:tag name="QUESTIONALIAS" val="A spinner from a board game randomly indicates a real number between 0 and 50. The spinner is fai..."/>
  <p:tag name="ANSWERSALIAS" val="7.07|smicln|49|smicln|50|smicln|25|smicln|12.5|smicln|2,500"/>
  <p:tag name="CHARTLABELS" val="1"/>
  <p:tag name="CHARTCOLORS" val="2"/>
</p:tagLst>
</file>

<file path=ppt/tags/tag818.xml><?xml version="1.0" encoding="utf-8"?>
<p:tagLst xmlns:a="http://schemas.openxmlformats.org/drawingml/2006/main" xmlns:r="http://schemas.openxmlformats.org/officeDocument/2006/relationships" xmlns:p="http://schemas.openxmlformats.org/presentationml/2006/main">
  <p:tag name="OLDNUMANSWERS" val="6"/>
  <p:tag name="TEXTLENGTH" val="29"/>
  <p:tag name="FONTSIZE" val="28"/>
  <p:tag name="BULLETTYPE" val="ppBulletArabicPeriod"/>
  <p:tag name="ANSWERTEXT" val="7.07&#10;49&#10;50&#10;25&#10;12.5&#10;2,500"/>
</p:tagLst>
</file>

<file path=ppt/tags/tag81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fe3df6dcfb14a2fbde7729ba22a70de"/>
  <p:tag name="SLIDEORDER" val="2"/>
  <p:tag name="SLIDEGUID" val="E1D98E30513C436B9793F4DB8E3D69D8"/>
  <p:tag name="VALUES" val="Incorrect|smicln|Incorrect|smicln|Incorrect|smicln|Incorrect|smicln|Correct"/>
  <p:tag name="NUMRESPONSES" val="1"/>
  <p:tag name="QUESTIONALIAS" val="The marginal cost function is defined to be the derivative of the cost function. If the marginal ..."/>
  <p:tag name="ANSWERSALIAS" val="$355,009,000|smicln|$355,309,000|smicln|$354,109,000|smicln|$353,509,000|smicln|$354,309,000"/>
  <p:tag name="CHARTLABELS" val="1"/>
  <p:tag name="CHARTCOLORS" val="2"/>
</p:tagLst>
</file>

<file path=ppt/tags/tag8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0"/>
  <p:tag name="BULLETTYPE" val="ppBulletArabicPeriod"/>
  <p:tag name="ANSWERTEXT" val="x&#10;x&#10;x&#10;x&#10;x"/>
</p:tagLst>
</file>

<file path=ppt/tags/tag820.xml><?xml version="1.0" encoding="utf-8"?>
<p:tagLst xmlns:a="http://schemas.openxmlformats.org/drawingml/2006/main" xmlns:r="http://schemas.openxmlformats.org/officeDocument/2006/relationships" xmlns:p="http://schemas.openxmlformats.org/presentationml/2006/main">
  <p:tag name="OLDNUMANSWERS" val="5"/>
  <p:tag name="TEXTLENGTH" val="68"/>
  <p:tag name="FONTSIZE" val="28"/>
  <p:tag name="BULLETTYPE" val="ppBulletArabicPeriod"/>
  <p:tag name="ANSWERTEXT" val="$355,009,000&#10;$355,309,000&#10;$354,109,000&#10;$353,509,000&#10;$354,309,000"/>
</p:tagLst>
</file>

<file path=ppt/tags/tag8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7073e11d3594ac7ad8de7d1e6041189"/>
  <p:tag name="SLIDEORDER" val="2"/>
  <p:tag name="SLIDEGUID" val="9EA5B61486B34D2395655FB70ACC1A8A"/>
  <p:tag name="VALUES" val="Incorrect|smicln|Incorrect|smicln|Incorrect|smicln|Correct|smicln|Incorrect"/>
  <p:tag name="NUMRESPONSES" val="1"/>
  <p:tag name="QUESTIONALIAS" val="The marginal revenue from producing x units of a certain product is   (in dollars per unit). Find..."/>
  <p:tag name="ANSWERSALIAS" val="$19,541,775|smicln|$14,212,200|smicln|$10,659,150|smicln|$17,765,250|smicln|$12,435,675"/>
  <p:tag name="CHARTLABELS" val="1"/>
  <p:tag name="CHARTCOLORS" val="2"/>
</p:tagLst>
</file>

<file path=ppt/tags/tag822.xml><?xml version="1.0" encoding="utf-8"?>
<p:tagLst xmlns:a="http://schemas.openxmlformats.org/drawingml/2006/main" xmlns:r="http://schemas.openxmlformats.org/officeDocument/2006/relationships" xmlns:p="http://schemas.openxmlformats.org/presentationml/2006/main">
  <p:tag name="OLDNUMANSWERS" val="5"/>
  <p:tag name="TEXTLENGTH" val="63"/>
  <p:tag name="FONTSIZE" val="28"/>
  <p:tag name="BULLETTYPE" val="ppBulletArabicPeriod"/>
  <p:tag name="ANSWERTEXT" val="$19,541,775&#10;$14,212,200&#10;$10,659,150&#10;$17,765,250&#10;$12,435,675"/>
</p:tagLst>
</file>

<file path=ppt/tags/tag82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584d8b9edd384256ab4d323d274a4a5d"/>
  <p:tag name="SLIDEORDER" val="2"/>
  <p:tag name="SLIDEGUID" val="9FFBC1CE54334C49AFCEE2C4DCED0BB0"/>
  <p:tag name="VALUES" val="Incorrect|smicln|Incorrect|smicln|Correct|smicln|Incorrect|smicln|Incorrect|smicln|Incorrect"/>
  <p:tag name="NUMRESPONSES" val="1"/>
  <p:tag name="QUESTIONALIAS" val="A demand curve is given by . Find the consumer surplus when the selling price is $20."/>
  <p:tag name="ANSWERSALIAS" val="$254.73|smicln|$228.61|smicln|$229.72|smicln|$239.82|smicln|$235.22|smicln|$227.67"/>
  <p:tag name="CHARTLABELS" val="1"/>
  <p:tag name="CHARTCOLORS" val="2"/>
</p:tagLst>
</file>

<file path=ppt/tags/tag824.xml><?xml version="1.0" encoding="utf-8"?>
<p:tagLst xmlns:a="http://schemas.openxmlformats.org/drawingml/2006/main" xmlns:r="http://schemas.openxmlformats.org/officeDocument/2006/relationships" xmlns:p="http://schemas.openxmlformats.org/presentationml/2006/main">
  <p:tag name="OLDNUMANSWERS" val="6"/>
  <p:tag name="TEXTLENGTH" val="52"/>
  <p:tag name="FONTSIZE" val="28"/>
  <p:tag name="BULLETTYPE" val="ppBulletArabicPeriod"/>
  <p:tag name="ANSWERTEXT" val="$254.73&#10;$228.61&#10;$229.72&#10;$239.82&#10;$235.22&#10;$227.67"/>
</p:tagLst>
</file>

<file path=ppt/tags/tag8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3b86f32fcad4c8c8034e9e2912c994b"/>
  <p:tag name="SLIDEORDER" val="2"/>
  <p:tag name="SLIDEGUID" val="444830F0527249B5A52385E112B768A4"/>
  <p:tag name="VALUES" val="Incorrect|smicln|Incorrect|smicln|Incorrect|smicln|Correct|smicln|Incorrect"/>
  <p:tag name="NUMRESPONSES" val="1"/>
  <p:tag name="QUESTIONALIAS" val="A hot, wet summer is causing a mosquito population explosion in a lake resort area. The number of..."/>
  <p:tag name="ANSWERSALIAS" val="16,904|smicln|26,564|smicln|21,734|smicln|24,149|smicln|14,489"/>
  <p:tag name="CHARTLABELS" val="1"/>
  <p:tag name="CHARTCOLORS" val="2"/>
</p:tagLst>
</file>

<file path=ppt/tags/tag826.xml><?xml version="1.0" encoding="utf-8"?>
<p:tagLst xmlns:a="http://schemas.openxmlformats.org/drawingml/2006/main" xmlns:r="http://schemas.openxmlformats.org/officeDocument/2006/relationships" xmlns:p="http://schemas.openxmlformats.org/presentationml/2006/main">
  <p:tag name="OLDNUMANSWERS" val="5"/>
  <p:tag name="TEXTLENGTH" val="38"/>
  <p:tag name="FONTSIZE" val="28"/>
  <p:tag name="BULLETTYPE" val="ppBulletArabicPeriod"/>
  <p:tag name="ANSWERTEXT" val="16,904&#10;26,564&#10;21,734&#10;24,149&#10;14,489"/>
</p:tagLst>
</file>

<file path=ppt/tags/tag827.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955822bf15d247f38c1e8271e7c49a2f"/>
  <p:tag name="SLIDEORDER" val="2"/>
  <p:tag name="SLIDEGUID" val="CAF74CF0DEA04636817D550D1868D069"/>
  <p:tag name="VALUES" val="Incorrect|smicln|Incorrect|smicln|Incorrect|smicln|Incorrect|smicln|Incorrect|smicln|Correct"/>
  <p:tag name="NUMRESPONSES" val="1"/>
  <p:tag name="QUESTIONALIAS" val="The manager of a fast-food restaurant determines that the average time that her customers wait fo..."/>
  <p:tag name="ANSWERSALIAS" val="0.99|smicln|1.35|smicln|1.26|smicln|0.45|smicln|1.17|smicln|0.9"/>
  <p:tag name="CHARTLABELS" val="1"/>
  <p:tag name="CHARTCOLORS" val="2"/>
</p:tagLst>
</file>

<file path=ppt/tags/tag828.xml><?xml version="1.0" encoding="utf-8"?>
<p:tagLst xmlns:a="http://schemas.openxmlformats.org/drawingml/2006/main" xmlns:r="http://schemas.openxmlformats.org/officeDocument/2006/relationships" xmlns:p="http://schemas.openxmlformats.org/presentationml/2006/main">
  <p:tag name="OLDNUMANSWERS" val="6"/>
  <p:tag name="TEXTLENGTH" val="33"/>
  <p:tag name="FONTSIZE" val="32"/>
  <p:tag name="BULLETTYPE" val="ppBulletArabicPeriod"/>
  <p:tag name="ANSWERTEXT" val="0.99&#10;1.35&#10;1.26&#10;0.45&#10;1.17&#10;0.9"/>
</p:tagLst>
</file>

<file path=ppt/tags/tag82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d715bb84625246199348df71dc815690"/>
  <p:tag name="SLIDEORDER" val="2"/>
  <p:tag name="SLIDEGUID" val="994E8B3AC17844998765D28C47DB0E69"/>
  <p:tag name="VALUES" val="Incorrect|smicln|Correct|smicln|Incorrect|smicln|Incorrect|smicln|Incorrect|smicln|Incorrect"/>
  <p:tag name="NUMRESPONSES" val="1"/>
  <p:tag name="QUESTIONALIAS" val="The manager of a fast-food restaurant determines that the average time that her customers wait fo..."/>
  <p:tag name="ANSWERSALIAS" val="23|smicln|16|smicln|29|smicln|12|smicln|26|smicln|31"/>
  <p:tag name="CHARTLABELS" val="1"/>
  <p:tag name="CHARTCOLORS" val="2"/>
</p:tagLst>
</file>

<file path=ppt/tags/tag83.xml><?xml version="1.0" encoding="utf-8"?>
<p:tagLst xmlns:a="http://schemas.openxmlformats.org/drawingml/2006/main" xmlns:r="http://schemas.openxmlformats.org/officeDocument/2006/relationships" xmlns:p="http://schemas.openxmlformats.org/presentationml/2006/main">
  <p:tag name="SLIDEGUID" val="2F4D922CB92C4907B042123E41CF2B51"/>
  <p:tag name="SLIDEID" val="2F4D922CB92C4907B042123E41CF2B51"/>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Under ideal conditions a certain bacteria population is known to double every three hours. Suppose that there are initially 25 bacteria. What is the size of the population after 15 hours? "/>
  <p:tag name="ANSWERSALIAS" val="810 bacteria |smicln|1,600 bacteria |smicln|3,000 bacteria |smicln|800 bacteria |smicln|950 bacteria "/>
</p:tagLst>
</file>

<file path=ppt/tags/tag830.xml><?xml version="1.0" encoding="utf-8"?>
<p:tagLst xmlns:a="http://schemas.openxmlformats.org/drawingml/2006/main" xmlns:r="http://schemas.openxmlformats.org/officeDocument/2006/relationships" xmlns:p="http://schemas.openxmlformats.org/presentationml/2006/main">
  <p:tag name="OLDNUMANSWERS" val="6"/>
  <p:tag name="TEXTLENGTH" val="22"/>
  <p:tag name="FONTSIZE" val="24"/>
  <p:tag name="BULLETTYPE" val="ppBulletArabicPeriod"/>
  <p:tag name="ANSWERTEXT" val="23&#10;16&#10;29&#10;12&#10;26&#10;31"/>
</p:tagLst>
</file>

<file path=ppt/tags/tag831.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f853288fde0b4c10a35178b0f9e905f3"/>
  <p:tag name="SLIDEORDER" val="2"/>
  <p:tag name="SLIDEGUID" val="92F3514CFFF04D68AACF17EDAEE07DA3"/>
  <p:tag name="VALUES" val="Incorrect|smicln|Incorrect|smicln|Incorrect|smicln|Correct|smicln|Incorrect|smicln|Incorrect"/>
  <p:tag name="NUMRESPONSES" val="1"/>
  <p:tag name="QUESTIONALIAS" val="According to the National Health Survey, the heights of adult males in the United States are (nor..."/>
  <p:tag name="ANSWERSALIAS" val="0.46|smicln|0.38|smicln|0.61|smicln|0.76|smicln|0.91|smicln|0.68"/>
  <p:tag name="CHARTLABELS" val="1"/>
  <p:tag name="CHARTCOLORS" val="2"/>
</p:tagLst>
</file>

<file path=ppt/tags/tag832.xml><?xml version="1.0" encoding="utf-8"?>
<p:tagLst xmlns:a="http://schemas.openxmlformats.org/drawingml/2006/main" xmlns:r="http://schemas.openxmlformats.org/officeDocument/2006/relationships" xmlns:p="http://schemas.openxmlformats.org/presentationml/2006/main">
  <p:tag name="OLDNUMANSWERS" val="6"/>
  <p:tag name="TEXTLENGTH" val="34"/>
  <p:tag name="FONTSIZE" val="28"/>
  <p:tag name="BULLETTYPE" val="ppBulletArabicPeriod"/>
  <p:tag name="ANSWERTEXT" val="0.46&#10;0.38&#10;0.61&#10;0.76&#10;0.91&#10;0.68"/>
</p:tagLst>
</file>

<file path=ppt/tags/tag8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bff77289e074fadacd2586e366aebf4"/>
  <p:tag name="SLIDEORDER" val="2"/>
  <p:tag name="SLIDEGUID" val="8ED0FC6B4DF849FC85973A3D009F9731"/>
  <p:tag name="VALUES" val="Incorrect|smicln|Incorrect|smicln|Incorrect|smicln|Correct|smicln|Incorrect"/>
  <p:tag name="NUMRESPONSES" val="1"/>
  <p:tag name="QUESTIONALIAS" val="The standard deviation for a random variable with probability density function f and mean is defi..."/>
  <p:tag name="ANSWERSALIAS" val="3.5|smicln|8.4|smicln|9.1|smicln|7|smicln|19.5"/>
  <p:tag name="CHARTLABELS" val="1"/>
  <p:tag name="CHARTCOLORS" val="2"/>
</p:tagLst>
</file>

<file path=ppt/tags/tag834.xml><?xml version="1.0" encoding="utf-8"?>
<p:tagLst xmlns:a="http://schemas.openxmlformats.org/drawingml/2006/main" xmlns:r="http://schemas.openxmlformats.org/officeDocument/2006/relationships" xmlns:p="http://schemas.openxmlformats.org/presentationml/2006/main">
  <p:tag name="OLDNUMANSWERS" val="5"/>
  <p:tag name="TEXTLENGTH" val="22"/>
  <p:tag name="FONTSIZE" val="28"/>
  <p:tag name="BULLETTYPE" val="ppBulletArabicPeriod"/>
  <p:tag name="ANSWERTEXT" val="3.5&#10;8.4&#10;9.1&#10;7&#10;19.5"/>
</p:tagLst>
</file>

<file path=ppt/tags/tag8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4713c1702f6449eb656363cb0d56bb7"/>
  <p:tag name="SLIDEORDER" val="2"/>
  <p:tag name="SLIDEGUID" val="6F264FD701F9456CBA29CD5F4F57CCC0"/>
  <p:tag name="VALUES" val="Incorrect|smicln|Correct|smicln|Incorrect|smicln|Incorrect|smicln|Incorrect"/>
  <p:tag name="NUMRESPONSES" val="1"/>
  <p:tag name="QUESTIONALIAS" val="Find the area of the surface obtained by rotating the curve about the x-axis."/>
  <p:tag name="ANSWERSALIAS" val="x|smicln|x|smicln|x|smicln|x|smicln|x"/>
  <p:tag name="CHARTLABELS" val="1"/>
  <p:tag name="CHARTCOLORS" val="2"/>
</p:tagLst>
</file>

<file path=ppt/tags/tag83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83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1e186e7194a54a88baa0b411a909dda2"/>
  <p:tag name="SLIDEORDER" val="2"/>
  <p:tag name="SLIDEGUID" val="9D25C7948C8642D2A6A405B5E2D4EBDC"/>
  <p:tag name="VALUES" val="Correct|smicln|Incorrect"/>
  <p:tag name="NUMRESPONSES" val="1"/>
  <p:tag name="QUESTIONALIAS" val="True or False?    Sketch the region bounded by the curves   and  .  The centroid of this region i..."/>
  <p:tag name="ANSWERSALIAS" val="True|smicln|False"/>
  <p:tag name="CHARTLABELS" val="1"/>
  <p:tag name="CHARTCOLORS" val="2"/>
</p:tagLst>
</file>

<file path=ppt/tags/tag838.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39.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603e937f1d524e4196f0b95bb0b4d1bf"/>
  <p:tag name="SLIDEORDER" val="2"/>
  <p:tag name="SLIDEGUID" val="6BA383492CD649C2BF33BBD5ADAB6325"/>
  <p:tag name="VALUES" val="Incorrect|smicln|Incorrect|smicln|Correct|smicln|Incorrect|smicln|Incorrect|smicln|Incorrect"/>
  <p:tag name="NUMRESPONSES" val="1"/>
  <p:tag name="CHARTLABELS" val="1"/>
  <p:tag name="CHARTCOLORS" val="2"/>
  <p:tag name="QUESTIONALIAS" val="Let L be the length of the curve , where f is positive and has a continuous derivative. Let be the surface area generated by rotating the curve about the x-axis. If c is a positive constant, define and let be the corresponding surface area generated by the curve  . Express in terms of and L."/>
  <p:tag name="ANSWERSALIAS" val="x|smicln|x|smicln|x|smicln|x|smicln|x|smicln|x"/>
  <p:tag name="PICTURESLIDE" val="True"/>
</p:tagLst>
</file>

<file path=ppt/tags/tag84.xml><?xml version="1.0" encoding="utf-8"?>
<p:tagLst xmlns:a="http://schemas.openxmlformats.org/drawingml/2006/main" xmlns:r="http://schemas.openxmlformats.org/officeDocument/2006/relationships" xmlns:p="http://schemas.openxmlformats.org/presentationml/2006/main">
  <p:tag name="TEXTLENGTH" val="77"/>
  <p:tag name="FONTSIZE" val="32"/>
  <p:tag name="BULLETTYPE" val="ppBulletArabicPeriod"/>
  <p:tag name="ANSWERTEXT" val="810 bacteria &#10;1,600 bacteria &#10;3,000 bacteria &#10;800 bacteria &#10;950 bacteria "/>
  <p:tag name="OLDNUMANSWERS" val="5"/>
</p:tagLst>
</file>

<file path=ppt/tags/tag840.xml><?xml version="1.0" encoding="utf-8"?>
<p:tagLst xmlns:a="http://schemas.openxmlformats.org/drawingml/2006/main" xmlns:r="http://schemas.openxmlformats.org/officeDocument/2006/relationships" xmlns:p="http://schemas.openxmlformats.org/presentationml/2006/main">
  <p:tag name="OLDNUMANSWERS" val="6"/>
  <p:tag name="TEXTLENGTH" val="16"/>
  <p:tag name="FONTSIZE" val="9"/>
  <p:tag name="BULLETTYPE" val="ppBulletArabicPeriod"/>
  <p:tag name="ANSWERTEXT" val="x&#10;x&#10;x&#10;x&#10;x&#10;x"/>
</p:tagLst>
</file>

<file path=ppt/tags/tag8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ff1d3986217a42618591b19490e709bb"/>
  <p:tag name="SLIDEORDER" val="2"/>
  <p:tag name="SLIDEGUID" val="372881883CF54D3DAB01A95CE7EAC455"/>
  <p:tag name="VALUES" val="Incorrect|smicln|Correct|smicln|Incorrect|smicln|Incorrect|smicln|Incorrect"/>
  <p:tag name="NUMRESPONSES" val="1"/>
  <p:tag name="CHARTLABELS" val="1"/>
  <p:tag name="CHARTCOLORS" val="2"/>
  <p:tag name="QUESTIONALIAS" val="Find the centroid of the region bounded by the curves."/>
  <p:tag name="ANSWERSALIAS" val="x|smicln|x|smicln|x|smicln|x|smicln|x"/>
  <p:tag name="PICTURESLIDE" val="True"/>
</p:tagLst>
</file>

<file path=ppt/tags/tag84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0"/>
  <p:tag name="BULLETTYPE" val="ppBulletArabicPeriod"/>
  <p:tag name="ANSWERTEXT" val="x&#10;x&#10;x&#10;x&#10;x"/>
</p:tagLst>
</file>

<file path=ppt/tags/tag84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75261f603784b2d99b62fb38c64515f"/>
  <p:tag name="SLIDEORDER" val="2"/>
  <p:tag name="SLIDEGUID" val="316857E8A4E243CCA2A46C398DE5F95A"/>
  <p:tag name="VALUES" val="Incorrect|smicln|Incorrect|smicln|Correct|smicln|Incorrect|smicln|Incorrect"/>
  <p:tag name="NUMRESPONSES" val="1"/>
  <p:tag name="CHARTLABELS" val="1"/>
  <p:tag name="CHARTCOLORS" val="2"/>
  <p:tag name="QUESTIONALIAS" val="If the infinite curve , is rotated about the x-axis , find the area of the resulting surface. "/>
  <p:tag name="ANSWERSALIAS" val="x|smicln|x|smicln|x|smicln|x|smicln|x"/>
  <p:tag name="PICTURESLIDE" val="True"/>
</p:tagLst>
</file>

<file path=ppt/tags/tag84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12"/>
  <p:tag name="BULLETTYPE" val="ppBulletArabicPeriod"/>
  <p:tag name="ANSWERTEXT" val="x&#10;x&#10;x&#10;x&#10;x"/>
</p:tagLst>
</file>

<file path=ppt/tags/tag8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f3da0ac8a804c79baf94a8061b937ed"/>
  <p:tag name="SLIDEORDER" val="2"/>
  <p:tag name="SLIDEGUID" val="6435C746AE9442D5BA104CB834004DAD"/>
  <p:tag name="VALUES" val="Incorrect|smicln|Incorrect|smicln|Incorrect|smicln|Correct|smicln|Incorrect"/>
  <p:tag name="NUMRESPONSES" val="1"/>
  <p:tag name="CHARTLABELS" val="1"/>
  <p:tag name="CHARTCOLORS" val="2"/>
  <p:tag name="QUESTIONALIAS" val="Find the length of the curve for the interval   "/>
  <p:tag name="ANSWERSALIAS" val="x|smicln|x|smicln|x|smicln|x|smicln|x"/>
  <p:tag name="PICTURESLIDE" val="True"/>
</p:tagLst>
</file>

<file path=ppt/tags/tag84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8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0482fb2dc8c469587a5c8c3b6535caa"/>
  <p:tag name="SLIDEORDER" val="2"/>
  <p:tag name="SLIDEGUID" val="45944AD2CD0043E6AD3F8B86230839A2"/>
  <p:tag name="VALUES" val="Incorrect|smicln|Correct|smicln|Incorrect|smicln|Incorrect|smicln|Incorrect"/>
  <p:tag name="NUMRESPONSES" val="1"/>
  <p:tag name="QUESTIONALIAS" val="Set up, but do not evaluate, an integral for the length of the curve."/>
  <p:tag name="ANSWERSALIAS" val="x|smicln|x|smicln|x|smicln|x|smicln|x"/>
  <p:tag name="CHARTLABELS" val="1"/>
  <p:tag name="CHARTCOLORS" val="2"/>
</p:tagLst>
</file>

<file path=ppt/tags/tag84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84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4403ddc301034df7925ef600fd77a385"/>
  <p:tag name="SLIDEORDER" val="2"/>
  <p:tag name="SLIDEGUID" val="3BF8BE604F5F468BA09BEAC94770350C"/>
  <p:tag name="VALUES" val="Correct|smicln|Incorrect"/>
  <p:tag name="NUMRESPONSES" val="1"/>
  <p:tag name="QUESTIONALIAS" val="True or False?    An integral for the length of the curve   is  "/>
  <p:tag name="ANSWERSALIAS" val="True|smicln|False"/>
  <p:tag name="CHARTLABELS" val="1"/>
  <p:tag name="CHARTCOLORS" val="2"/>
</p:tagLst>
</file>

<file path=ppt/tags/tag85.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3"/>
  <p:tag name="SLIDEGUID" val="B96ED13B9D65492BBA2B1377F09236D3"/>
  <p:tag name="QUESTIONALIAS" val="Jason leaves Detroit at 5:00 P.M. and drives at a constant speed west along I-90. He passes Ann Arbor, 40 mi from Detroit, at 5:50 P.M. "/>
  <p:tag name="ANSWERSALIAS" val="58|smicln|48|smicln|38|smicln|28|smicln|68"/>
  <p:tag name="VALUES" val="Incorrect|smicln|Correct|smicln|Incorrect|smicln|Incorrect|smicln|Incorrect"/>
</p:tagLst>
</file>

<file path=ppt/tags/tag850.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51.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819e10e4119847d4b681e6129217e208"/>
  <p:tag name="SLIDEORDER" val="2"/>
  <p:tag name="SLIDEGUID" val="E28D156A5E874701BE241A04493B29B1"/>
  <p:tag name="VALUES" val="Incorrect|smicln|Correct"/>
  <p:tag name="NUMRESPONSES" val="1"/>
  <p:tag name="QUESTIONALIAS" val="A hawk flying at an altitude of 169 m accidentally drops its prey. The parabolic trajectory of th..."/>
  <p:tag name="ANSWERSALIAS" val="True|smicln|False"/>
  <p:tag name="CHARTLABELS" val="1"/>
  <p:tag name="CHARTCOLORS" val="2"/>
</p:tagLst>
</file>

<file path=ppt/tags/tag852.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642ed32b82c4c81bed988a1177543a6"/>
  <p:tag name="SLIDEORDER" val="2"/>
  <p:tag name="SLIDEGUID" val="53708A90F9F64831B39C441D60B07D55"/>
  <p:tag name="VALUES" val="Incorrect|smicln|Correct|smicln|Incorrect|smicln|Incorrect|smicln|Incorrect"/>
  <p:tag name="NUMRESPONSES" val="1"/>
  <p:tag name="CHARTLABELS" val="1"/>
  <p:tag name="CHARTCOLORS" val="2"/>
  <p:tag name="QUESTIONALIAS" val="Find the length of the curve for the interval  .                       "/>
  <p:tag name="ANSWERSALIAS" val="x|smicln|x|smicln|x|smicln|x|smicln|x"/>
  <p:tag name="PICTURESLIDE" val="True"/>
</p:tagLst>
</file>

<file path=ppt/tags/tag85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85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6620c04b2d146daa29ef4563f2deb23"/>
  <p:tag name="SLIDEORDER" val="2"/>
  <p:tag name="SLIDEGUID" val="4A1B2D72E4CA4791B5282AA0DF919645"/>
  <p:tag name="VALUES" val="Correct|smicln|Incorrect|smicln|Incorrect|smicln|Incorrect|smicln|Incorrect"/>
  <p:tag name="NUMRESPONSES" val="1"/>
  <p:tag name="QUESTIONALIAS" val="A large tank is designed with ends in the shape of the region between the curves  and  measured i..."/>
  <p:tag name="ANSWERSALIAS" val="5,808 lb|smicln|5,720 lb|smicln|5,955 lb|smicln|5,892 lb|smicln|5,887 lb"/>
  <p:tag name="CHARTLABELS" val="1"/>
  <p:tag name="CHARTCOLORS" val="2"/>
</p:tagLst>
</file>

<file path=ppt/tags/tag856.xml><?xml version="1.0" encoding="utf-8"?>
<p:tagLst xmlns:a="http://schemas.openxmlformats.org/drawingml/2006/main" xmlns:r="http://schemas.openxmlformats.org/officeDocument/2006/relationships" xmlns:p="http://schemas.openxmlformats.org/presentationml/2006/main">
  <p:tag name="OLDNUMANSWERS" val="5"/>
  <p:tag name="TEXTLENGTH" val="48"/>
  <p:tag name="FONTSIZE" val="28"/>
  <p:tag name="BULLETTYPE" val="ppBulletArabicPeriod"/>
  <p:tag name="ANSWERTEXT" val="5,808 lb&#10;5,720 lb&#10;5,955 lb&#10;5,892 lb&#10;5,887 lb"/>
</p:tagLst>
</file>

<file path=ppt/tags/tag85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1e186e7194a54a88baa0b411a909dda2"/>
  <p:tag name="VALUES" val="Correct|smicln|Incorrect"/>
  <p:tag name="NUMRESPONSES" val="1"/>
  <p:tag name="QUESTIONALIAS" val="True or False?    Sketch the region bounded by the curves   and  .  The centroid of this region i..."/>
  <p:tag name="ANSWERSALIAS" val="True|smicln|False"/>
  <p:tag name="CHARTLABELS" val="1"/>
  <p:tag name="CHARTCOLORS" val="2"/>
  <p:tag name="SLIDEORDER" val="3"/>
  <p:tag name="SLIDEGUID" val="34A121894D344EFDB670DD20C277935F"/>
</p:tagLst>
</file>

<file path=ppt/tags/tag858.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bea8aa7a9b2e4d599e6b36495d6ab4b3"/>
  <p:tag name="SLIDEORDER" val="2"/>
  <p:tag name="SLIDEGUID" val="7FCFC785B12F44078267D56CB00DCB55"/>
  <p:tag name="VALUES" val="Incorrect|smicln|Incorrect|smicln|Incorrect|smicln|Incorrect|smicln|Correct"/>
  <p:tag name="NUMRESPONSES" val="1"/>
  <p:tag name="QUESTIONALIAS" val="According to the National Health Survey, the heights of adult males in the United States are (nor..."/>
  <p:tag name="ANSWERSALIAS" val="0.55|smicln|1.2|smicln|0.83|smicln|0.46|smicln|0.92"/>
  <p:tag name="CHARTLABELS" val="1"/>
  <p:tag name="CHARTCOLORS" val="2"/>
</p:tagLst>
</file>

<file path=ppt/tags/tag86.xml><?xml version="1.0" encoding="utf-8"?>
<p:tagLst xmlns:a="http://schemas.openxmlformats.org/drawingml/2006/main" xmlns:r="http://schemas.openxmlformats.org/officeDocument/2006/relationships" xmlns:p="http://schemas.openxmlformats.org/presentationml/2006/main">
  <p:tag name="TEXTLENGTH" val="18"/>
  <p:tag name="FONTSIZE" val="24"/>
  <p:tag name="BULLETTYPE" val="ppBulletArabicPeriod"/>
  <p:tag name="ANSWERTEXT" val="58&#10;48&#10;38&#10;28&#10;68"/>
  <p:tag name="OLDNUMANSWERS" val="5"/>
</p:tagLst>
</file>

<file path=ppt/tags/tag860.xml><?xml version="1.0" encoding="utf-8"?>
<p:tagLst xmlns:a="http://schemas.openxmlformats.org/drawingml/2006/main" xmlns:r="http://schemas.openxmlformats.org/officeDocument/2006/relationships" xmlns:p="http://schemas.openxmlformats.org/presentationml/2006/main">
  <p:tag name="OLDNUMANSWERS" val="5"/>
  <p:tag name="TEXTLENGTH" val="27"/>
  <p:tag name="FONTSIZE" val="28"/>
  <p:tag name="BULLETTYPE" val="ppBulletArabicPeriod"/>
  <p:tag name="ANSWERTEXT" val="0.55&#10;1.2&#10;0.83&#10;0.46&#10;0.92"/>
</p:tagLst>
</file>

<file path=ppt/tags/tag8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96ccb0add73457e97769fb3aa4d3c77"/>
  <p:tag name="SLIDEORDER" val="2"/>
  <p:tag name="SLIDEGUID" val="4C738E77FBB849AA9EF13C98AD169282"/>
  <p:tag name="VALUES" val="Incorrect|smicln|Incorrect|smicln|Incorrect|smicln|Correct|smicln|Incorrect"/>
  <p:tag name="NUMRESPONSES" val="1"/>
  <p:tag name="CHARTLABELS" val="1"/>
  <p:tag name="CHARTCOLORS" val="2"/>
  <p:tag name="QUESTIONALIAS" val="Find the length of the curve for the interval  ."/>
  <p:tag name="ANSWERSALIAS" val="x|smicln|x|smicln|x|smicln|x|smicln|x"/>
  <p:tag name="PICTURESLIDE" val="True"/>
</p:tagLst>
</file>

<file path=ppt/tags/tag86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8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64ba3a280e242bc8253fb2617bcbf46"/>
  <p:tag name="SLIDEORDER" val="2"/>
  <p:tag name="SLIDEGUID" val="570CD652220143DB97AC5CA64C24FB91"/>
  <p:tag name="VALUES" val="Incorrect|smicln|Correct|smicln|Incorrect|smicln|Incorrect|smicln|Incorrect"/>
  <p:tag name="NUMRESPONSES" val="1"/>
  <p:tag name="QUESTIONALIAS" val="Find the arc length function for the curve  with starting point Po ( 1, 2 )."/>
  <p:tag name="ANSWERSALIAS" val="x|smicln|x|smicln|x|smicln|x|smicln|x"/>
  <p:tag name="CHARTLABELS" val="1"/>
  <p:tag name="CHARTCOLORS" val="2"/>
</p:tagLst>
</file>

<file path=ppt/tags/tag86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6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8dd76595cf4d4b6b9fe191b940af5682"/>
  <p:tag name="SLIDEORDER" val="2"/>
  <p:tag name="SLIDEGUID" val="68FB067D165049D3B2BC88166CA8BDA3"/>
  <p:tag name="VALUES" val="Incorrect|smicln|Correct"/>
  <p:tag name="NUMRESPONSES" val="1"/>
  <p:tag name="QUESTIONALIAS" val="A swimming pool is 14 ft wide and 36 ft long and its bottom is an inclined plane, the shallow end..."/>
  <p:tag name="ANSWERSALIAS" val="True|smicln|False"/>
  <p:tag name="CHARTLABELS" val="1"/>
  <p:tag name="CHARTCOLORS" val="2"/>
</p:tagLst>
</file>

<file path=ppt/tags/tag866.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67.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2f53fdd7fadc43e2a05d97cea973e824"/>
  <p:tag name="SLIDEORDER" val="2"/>
  <p:tag name="SLIDEGUID" val="6692A638CA3F44589E3F84E5CB0868E5"/>
  <p:tag name="NUMRESPONSES" val="1"/>
  <p:tag name="QUESTIONALIAS" val="A hawk flying at an altitude of 144 m accidentally drops its prey. The parabolic trajectory of th..."/>
  <p:tag name="ANSWERSALIAS" val="True|smicln|False"/>
  <p:tag name="CHARTLABELS" val="1"/>
  <p:tag name="CHARTCOLORS" val="2"/>
  <p:tag name="VALUES" val="Correct|smicln|Incorrect"/>
</p:tagLst>
</file>

<file path=ppt/tags/tag868.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9590d12bb394aa8a50af83ff1082992"/>
  <p:tag name="SLIDEORDER" val="2"/>
  <p:tag name="SLIDEGUID" val="BDE5199BBB844B019FDC26556220DFFF"/>
  <p:tag name="VALUES" val="Incorrect|smicln|Correct|smicln|Incorrect|smicln|Incorrect|smicln|Incorrect"/>
  <p:tag name="NUMRESPONSES" val="1"/>
  <p:tag name="QUESTIONALIAS" val="A trough is filled with a liquid of density 835 kg / m 3. The ends of the trough are equilateral ..."/>
  <p:tag name="ANSWERSALIAS" val="x|smicln|x|smicln|x|smicln|x|smicln|x"/>
  <p:tag name="CHARTLABELS" val="1"/>
  <p:tag name="CHARTCOLORS" val="2"/>
</p:tagLst>
</file>

<file path=ppt/tags/tag87.xml><?xml version="1.0" encoding="utf-8"?>
<p:tagLst xmlns:a="http://schemas.openxmlformats.org/drawingml/2006/main" xmlns:r="http://schemas.openxmlformats.org/officeDocument/2006/relationships" xmlns:p="http://schemas.openxmlformats.org/presentationml/2006/main">
  <p:tag name="SLIDEGUID" val="D71A5E5106CF44F398D18F6FC114B38F"/>
  <p:tag name="SLIDEID" val="D71A5E5106CF44F398D18F6FC114B38F"/>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QUESTIONALIAS" val="The monthly cost of driving a car depends on the number of miles driven. Mary found that in December it cost her $267.50 to drive 300 mi and in May it cost her $317.50 to drive 700 mi. Express the monthly cost C as a function of the distance driven d assuming that a linear relationship gives a suitable model. "/>
  <p:tag name="ANSWERSALIAS" val=" C = 0.125d + 230|smicln| C = 230d + 0.125|smicln| C = 0.125d - 230|smicln| C = 230d - 0.125|smicln| C = 0.125d + 200"/>
</p:tagLst>
</file>

<file path=ppt/tags/tag87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7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c2b613bd5af34c5a9913717f0d8dad91"/>
  <p:tag name="SLIDEORDER" val="2"/>
  <p:tag name="SLIDEGUID" val="13ADF20ACCA94B2D81E2E6AA5FD05F3B"/>
  <p:tag name="VALUES" val="Incorrect|smicln|Incorrect|smicln|Correct|smicln|Incorrect|smicln|Incorrect"/>
  <p:tag name="NUMRESPONSES" val="1"/>
  <p:tag name="QUESTIONALIAS" val="Set up, but do not evaluate, an integral for the length of the curve."/>
  <p:tag name="ANSWERSALIAS" val="x|smicln|x|smicln|x|smicln|x|smicln|x"/>
  <p:tag name="CHARTLABELS" val="1"/>
  <p:tag name="CHARTCOLORS" val="2"/>
</p:tagLst>
</file>

<file path=ppt/tags/tag87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7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d9f093e9122b4556950f62ef3ec70c9b"/>
  <p:tag name="SLIDEORDER" val="2"/>
  <p:tag name="SLIDEGUID" val="02BB5BAC29274D6295042A4D40C7005B"/>
  <p:tag name="VALUES" val="Incorrect|smicln|Correct"/>
  <p:tag name="NUMRESPONSES" val="1"/>
  <p:tag name="QUESTIONALIAS" val="True or False?  An integral for the length of the curve  is  "/>
  <p:tag name="ANSWERSALIAS" val="True|smicln|False"/>
  <p:tag name="CHARTLABELS" val="1"/>
  <p:tag name="CHARTCOLORS" val="2"/>
</p:tagLst>
</file>

<file path=ppt/tags/tag874.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75.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1e186e7194a54a88baa0b411a909dda2"/>
  <p:tag name="VALUES" val="Correct|smicln|Incorrect"/>
  <p:tag name="NUMRESPONSES" val="1"/>
  <p:tag name="QUESTIONALIAS" val="True or False?    Sketch the region bounded by the curves   and  .  The centroid of this region i..."/>
  <p:tag name="ANSWERSALIAS" val="True|smicln|False"/>
  <p:tag name="CHARTLABELS" val="1"/>
  <p:tag name="CHARTCOLORS" val="2"/>
  <p:tag name="SLIDEORDER" val="3"/>
  <p:tag name="SLIDEGUID" val="4E65755DC2144C1F9717E431EBCD4E4F"/>
</p:tagLst>
</file>

<file path=ppt/tags/tag876.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7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3e546eb990a40079cd5acc398f4eb6a"/>
  <p:tag name="SLIDEORDER" val="2"/>
  <p:tag name="SLIDEGUID" val="C9D4786C7E8C43498DF2BC1A83308BB4"/>
  <p:tag name="VALUES" val="Incorrect|smicln|Incorrect|smicln|Incorrect|smicln|Correct|smicln|Incorrect"/>
  <p:tag name="NUMRESPONSES" val="1"/>
  <p:tag name="QUESTIONALIAS" val="Find the arc length function for the curve  with starting point Po ( 1, 10 )."/>
  <p:tag name="ANSWERSALIAS" val="x|smicln|x|smicln|x|smicln|x|smicln|x"/>
  <p:tag name="CHARTLABELS" val="1"/>
  <p:tag name="CHARTCOLORS" val="2"/>
</p:tagLst>
</file>

<file path=ppt/tags/tag878.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7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9aaae2460f949339cde7d9002507883"/>
  <p:tag name="SLIDEORDER" val="2"/>
  <p:tag name="SLIDEGUID" val="9D8C342BC17D4A17A59C2B7154D74EAA"/>
  <p:tag name="VALUES" val="Incorrect|smicln|Incorrect|smicln|Correct|smicln|Incorrect|smicln|Incorrect"/>
  <p:tag name="NUMRESPONSES" val="1"/>
  <p:tag name="QUESTIONALIAS" val="Set up, but do not evaluate, an integral for the area of the surface obtained by rotating the cur..."/>
  <p:tag name="ANSWERSALIAS" val="x|smicln|x|smicln|x|smicln|x|smicln|x"/>
  <p:tag name="CHARTLABELS" val="1"/>
  <p:tag name="CHARTCOLORS" val="2"/>
</p:tagLst>
</file>

<file path=ppt/tags/tag88.xml><?xml version="1.0" encoding="utf-8"?>
<p:tagLst xmlns:a="http://schemas.openxmlformats.org/drawingml/2006/main" xmlns:r="http://schemas.openxmlformats.org/officeDocument/2006/relationships" xmlns:p="http://schemas.openxmlformats.org/presentationml/2006/main">
  <p:tag name="OLDNUMANSWERS" val="5"/>
  <p:tag name="TEXTLENGTH" val="93"/>
  <p:tag name="FONTSIZE" val="28"/>
  <p:tag name="BULLETTYPE" val="ppBulletArabicPeriod"/>
  <p:tag name="ANSWERTEXT" val=" C = 0.125d + 230&#10; C = 230d + 0.125&#10; C = 0.125d - 230&#10; C = 230d - 0.125&#10; C = 0.125d + 200"/>
</p:tagLst>
</file>

<file path=ppt/tags/tag880.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8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a4901328ad14ecd96e4a4991d1b57c8"/>
  <p:tag name="SLIDEORDER" val="2"/>
  <p:tag name="SLIDEGUID" val="0DD49BB6600F440EA4CF1A7E384A77E7"/>
  <p:tag name="VALUES" val="Correct|smicln|Incorrect|smicln|Incorrect|smicln|Incorrect|smicln|Incorrect"/>
  <p:tag name="NUMRESPONSES" val="1"/>
  <p:tag name="QUESTIONALIAS" val="Find the area of the surface obtained by rotating the curve about the x-axis."/>
  <p:tag name="ANSWERSALIAS" val="x|smicln|x|smicln|x|smicln|x|smicln|x"/>
  <p:tag name="CHARTLABELS" val="1"/>
  <p:tag name="CHARTCOLORS" val="2"/>
</p:tagLst>
</file>

<file path=ppt/tags/tag88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32"/>
  <p:tag name="BULLETTYPE" val="ppBulletArabicPeriod"/>
  <p:tag name="ANSWERTEXT" val="x&#10;x&#10;x&#10;x&#10;x"/>
</p:tagLst>
</file>

<file path=ppt/tags/tag88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218093b789644dd8d94849108c1acac"/>
  <p:tag name="SLIDEORDER" val="2"/>
  <p:tag name="SLIDEGUID" val="65805EA663DA4B9687320A0C7465EFDD"/>
  <p:tag name="VALUES" val="Incorrect|smicln|Correct|smicln|Incorrect|smicln|Incorrect|smicln|Incorrect"/>
  <p:tag name="NUMRESPONSES" val="1"/>
  <p:tag name="CHARTLABELS" val="1"/>
  <p:tag name="CHARTCOLORS" val="2"/>
  <p:tag name="QUESTIONALIAS" val="Find the area of the surface obtained by rotating the curve about the x-axis."/>
  <p:tag name="ANSWERSALIAS" val="x|smicln|x|smicln|x|smicln|x|smicln|x"/>
  <p:tag name="PICTURESLIDE" val="True"/>
</p:tagLst>
</file>

<file path=ppt/tags/tag88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7"/>
  <p:tag name="BULLETTYPE" val="ppBulletArabicPeriod"/>
  <p:tag name="ANSWERTEXT" val="x&#10;x&#10;x&#10;x&#10;x"/>
</p:tagLst>
</file>

<file path=ppt/tags/tag88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4dbd6720b2f42dcbe11502dc69ae08e"/>
  <p:tag name="SLIDEORDER" val="2"/>
  <p:tag name="SLIDEGUID" val="64215F31C05946F7B10523BA7CB23769"/>
  <p:tag name="VALUES" val="Incorrect|smicln|Incorrect|smicln|Incorrect|smicln|Correct|smicln|Incorrect"/>
  <p:tag name="NUMRESPONSES" val="1"/>
  <p:tag name="QUESTIONALIAS" val="The ellipse  is rotated about the x-axis to form a surface called an ellipsoid. Find the surface ..."/>
  <p:tag name="ANSWERSALIAS" val="x|smicln|x|smicln|x|smicln|x|smicln|x"/>
  <p:tag name="CHARTLABELS" val="1"/>
  <p:tag name="CHARTCOLORS" val="2"/>
</p:tagLst>
</file>

<file path=ppt/tags/tag886.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28"/>
  <p:tag name="BULLETTYPE" val="ppBulletArabicPeriod"/>
  <p:tag name="ANSWERTEXT" val="x&#10;x&#10;x&#10;x&#10;x"/>
</p:tagLst>
</file>

<file path=ppt/tags/tag88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8dc17e9ffe444ef965854dadbfff3a5"/>
  <p:tag name="SLIDEORDER" val="2"/>
  <p:tag name="SLIDEGUID" val="DEA402E02CA8415B9363937E44672EB3"/>
  <p:tag name="VALUES" val="Incorrect|smicln|Incorrect|smicln|Incorrect|smicln|Incorrect|smicln|Correct"/>
  <p:tag name="NUMRESPONSES" val="1"/>
  <p:tag name="QUESTIONALIAS" val="The end of a tank containing water is vertical and has the indicated shape, where a = 13, b = 21 ..."/>
  <p:tag name="ANSWERSALIAS" val="20,743.6 lb|smicln|20,482.9 lb|smicln|19,641.7 lb|smicln|20,729.2 lb|smicln|20,625.0 lb"/>
  <p:tag name="CHARTLABELS" val="1"/>
  <p:tag name="CHARTCOLORS" val="2"/>
</p:tagLst>
</file>

<file path=ppt/tags/tag888.xml><?xml version="1.0" encoding="utf-8"?>
<p:tagLst xmlns:a="http://schemas.openxmlformats.org/drawingml/2006/main" xmlns:r="http://schemas.openxmlformats.org/officeDocument/2006/relationships" xmlns:p="http://schemas.openxmlformats.org/presentationml/2006/main">
  <p:tag name="OLDNUMANSWERS" val="5"/>
  <p:tag name="TEXTLENGTH" val="63"/>
  <p:tag name="FONTSIZE" val="24"/>
  <p:tag name="BULLETTYPE" val="ppBulletArabicPeriod"/>
  <p:tag name="ANSWERTEXT" val="20,743.6 lb&#10;20,482.9 lb&#10;19,641.7 lb&#10;20,729.2 lb&#10;20,625.0 lb"/>
</p:tagLst>
</file>

<file path=ppt/tags/tag889.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c804c74f7e12420da28009aa9e10ca93"/>
  <p:tag name="SLIDEORDER" val="2"/>
  <p:tag name="SLIDEGUID" val="CFDD8A922B1145EBBA7BFBBCBD3C1B80"/>
  <p:tag name="VALUES" val="Correct|smicln|Incorrect"/>
  <p:tag name="NUMRESPONSES" val="1"/>
  <p:tag name="QUESTIONALIAS" val="True or False?  The center of mass of a lamina with density in the shape of a circle with radius ..."/>
  <p:tag name="ANSWERSALIAS" val="True|smicln|False"/>
  <p:tag name="CHARTLABELS" val="1"/>
  <p:tag name="CHARTCOLORS" val="2"/>
</p:tagLst>
</file>

<file path=ppt/tags/tag89.xml><?xml version="1.0" encoding="utf-8"?>
<p:tagLst xmlns:a="http://schemas.openxmlformats.org/drawingml/2006/main" xmlns:r="http://schemas.openxmlformats.org/officeDocument/2006/relationships" xmlns:p="http://schemas.openxmlformats.org/presentationml/2006/main">
  <p:tag name="SLIDEGUID" val="FE5CDA38370F4BE4BD3F382ECD1CFB7E"/>
  <p:tag name="SLIDEID" val="FE5CDA38370F4BE4BD3F382ECD1CFB7E"/>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When a camera flash goes off, the batteries immediately begin to recharge the flash's capacitor, which stores electric charge given by                                              (The maximum charge capacity is       and t is measured in seconds.) How long does it take to recharge the capacitor to 90% of capacity if a = 4? "/>
  <p:tag name="ANSWERSALIAS" val="             seconds|smicln|             seconds|smicln|             seconds|smicln|             seconds|smicln|             seconds"/>
</p:tagLst>
</file>

<file path=ppt/tags/tag890.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91.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078e1dd5a1f54d01abcf2f8b27985e86"/>
  <p:tag name="SLIDEORDER" val="2"/>
  <p:tag name="SLIDEGUID" val="5352488B52844EEF8936561F516C7C56"/>
  <p:tag name="VALUES" val="Correct|smicln|Incorrect"/>
  <p:tag name="NUMRESPONSES" val="1"/>
  <p:tag name="QUESTIONALIAS" val="A steady wind blows a kite due west. The kite's height above ground from horizontal position x = ..."/>
  <p:tag name="ANSWERSALIAS" val="True|smicln|False"/>
  <p:tag name="CHARTLABELS" val="1"/>
  <p:tag name="CHARTCOLORS" val="2"/>
</p:tagLst>
</file>

<file path=ppt/tags/tag892.xml><?xml version="1.0" encoding="utf-8"?>
<p:tagLst xmlns:a="http://schemas.openxmlformats.org/drawingml/2006/main" xmlns:r="http://schemas.openxmlformats.org/officeDocument/2006/relationships" xmlns:p="http://schemas.openxmlformats.org/presentationml/2006/main">
  <p:tag name="OLDNUMANSWERS" val="2"/>
  <p:tag name="TEXTLENGTH" val="11"/>
  <p:tag name="FONTSIZE" val="32"/>
  <p:tag name="BULLETTYPE" val="ppBulletArabicPeriod"/>
  <p:tag name="ANSWERTEXT" val="True&#10;False"/>
</p:tagLst>
</file>

<file path=ppt/tags/tag8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9E96B6E09DB748C996569344836B0E1A"/>
  <p:tag name="QUESTIONID" val="6dcf9d14109048e09dff4c3f25ca2a0f"/>
  <p:tag name="VALUES" val="Incorrect|smicln|Incorrect|smicln|Correct|smicln|Incorrect|smicln|Incorrect"/>
  <p:tag name="NUMRESPONSES" val="1"/>
  <p:tag name="QUESTIONALIAS" val="Which equation does the function satisfy?"/>
  <p:tag name="ANSWERSALIAS" val="x|smicln|x|smicln|x|smicln|x|smicln|x"/>
  <p:tag name="CHARTLABELS" val="1"/>
  <p:tag name="CHARTCOLORS" val="2"/>
</p:tagLst>
</file>

<file path=ppt/tags/tag89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8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60385b65bec4272b33b90912c8f2a2e"/>
  <p:tag name="SLIDEORDER" val="2"/>
  <p:tag name="SLIDEGUID" val="6FD4031A51C34281BCFF1485B2B0CE87"/>
  <p:tag name="VALUES" val="Correct|smicln|Incorrect|smicln|Incorrect|smicln|Incorrect|smicln|Incorrect"/>
  <p:tag name="NUMRESPONSES" val="1"/>
  <p:tag name="CHARTLABELS" val="1"/>
  <p:tag name="CHARTCOLORS" val="2"/>
  <p:tag name="QUESTIONALIAS" val="A population is modeled by the differential equation                                               For what values of P is the population increasing?"/>
  <p:tag name="ANSWERSALIAS" val=" 0 &lt; P &lt; 4,700|smicln| 0 &lt; P &lt; 1.4|smicln| P &lt; 4,700|smicln| P &gt; 1.4|smicln| P &gt; 47"/>
</p:tagLst>
</file>

<file path=ppt/tags/tag896.xml><?xml version="1.0" encoding="utf-8"?>
<p:tagLst xmlns:a="http://schemas.openxmlformats.org/drawingml/2006/main" xmlns:r="http://schemas.openxmlformats.org/officeDocument/2006/relationships" xmlns:p="http://schemas.openxmlformats.org/presentationml/2006/main">
  <p:tag name="TEXTLENGTH" val="59"/>
  <p:tag name="FONTSIZE" val="32"/>
  <p:tag name="BULLETTYPE" val="ppBulletArabicPeriod"/>
  <p:tag name="ANSWERTEXT" val=" 0 &lt; P &lt; 4,700&#10; 0 &lt; P &lt; 1.4&#10; P &lt; 4,700&#10; P &gt; 1.4&#10; P &gt; 47"/>
  <p:tag name="OLDNUMANSWERS" val="5"/>
</p:tagLst>
</file>

<file path=ppt/tags/tag8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5409804289d4c5997eb42adf0424885"/>
  <p:tag name="SLIDEORDER" val="2"/>
  <p:tag name="SLIDEGUID" val="686B0538EDDD49AE8087ABF002E7CB8D"/>
  <p:tag name="VALUES" val="Correct|smicln|Incorrect|smicln|Incorrect|smicln|Incorrect|smicln|Incorrect"/>
  <p:tag name="NUMRESPONSES" val="1"/>
  <p:tag name="CHARTLABELS" val="1"/>
  <p:tag name="CHARTCOLORS" val="2"/>
  <p:tag name="QUESTIONALIAS" val="Use Euler's method with step size 0.25 to estimate y(1), where y(x) is the solution of the initial-value problem."/>
  <p:tag name="ANSWERSALIAS" val=" y (1) = 2.1307|smicln| y (1) = 1.0429|smicln| y (1) = 1.5219|smicln| y (1) = 4.5157|smicln| y (1) = 3.6127"/>
</p:tagLst>
</file>

<file path=ppt/tags/tag898.xml><?xml version="1.0" encoding="utf-8"?>
<p:tagLst xmlns:a="http://schemas.openxmlformats.org/drawingml/2006/main" xmlns:r="http://schemas.openxmlformats.org/officeDocument/2006/relationships" xmlns:p="http://schemas.openxmlformats.org/presentationml/2006/main">
  <p:tag name="TEXTLENGTH" val="83"/>
  <p:tag name="FONTSIZE" val="32"/>
  <p:tag name="BULLETTYPE" val="ppBulletArabicPeriod"/>
  <p:tag name="ANSWERTEXT" val=" y (1) = 2.1307&#10; y (1) = 1.0429&#10; y (1) = 1.5219&#10; y (1) = 4.5157&#10; y (1) = 3.6127"/>
  <p:tag name="OLDNUMANSWERS" val="5"/>
</p:tagLst>
</file>

<file path=ppt/tags/tag8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76c294d68414f938f3512b42b107c8f"/>
  <p:tag name="SLIDEORDER" val="2"/>
  <p:tag name="SLIDEGUID" val="45EE9E84249D41119F747CB0A9706462"/>
  <p:tag name="VALUES" val="Incorrect|smicln|Incorrect|smicln|Incorrect|smicln|Correct|smicln|Incorrect"/>
  <p:tag name="NUMRESPONSES" val="1"/>
  <p:tag name="CHARTLABELS" val="1"/>
  <p:tag name="CHARTCOLORS" val="2"/>
  <p:tag name="QUESTIONALIAS" val="Choose the differential equation corresponding to this direction field."/>
  <p:tag name="ANSWERSALIAS" val="x|smicln|x|smicln|x|smicln|x|smicln|x"/>
  <p:tag name="PICTURESLIDE" val="True"/>
</p:tagLst>
</file>

<file path=ppt/tags/tag9.xml><?xml version="1.0" encoding="utf-8"?>
<p:tagLst xmlns:a="http://schemas.openxmlformats.org/drawingml/2006/main" xmlns:r="http://schemas.openxmlformats.org/officeDocument/2006/relationships" xmlns:p="http://schemas.openxmlformats.org/presentationml/2006/main">
  <p:tag name="SLIDEID" val="60B21FC27EF84397AE6BC5B9EEFEEF7D"/>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C15FEE89BD644737828303DD48F7EBB0"/>
  <p:tag name="VALUES" val="Correct|smicln|Incorrect|smicln|Incorrect|smicln|Incorrect|smicln|Incorrect"/>
  <p:tag name="QUESTIONALIAS" val="Which of the following graphs is neither even nor odd?  "/>
  <p:tag name="ANSWERSALIAS" val="Choice One|smicln|Choice Two|smicln|Choice Three"/>
  <p:tag name="PICTURESLIDE" val="True"/>
</p:tagLst>
</file>

<file path=ppt/tags/tag90.xml><?xml version="1.0" encoding="utf-8"?>
<p:tagLst xmlns:a="http://schemas.openxmlformats.org/drawingml/2006/main" xmlns:r="http://schemas.openxmlformats.org/officeDocument/2006/relationships" xmlns:p="http://schemas.openxmlformats.org/presentationml/2006/main">
  <p:tag name="TEXTLENGTH" val="108"/>
  <p:tag name="FONTSIZE" val="28"/>
  <p:tag name="BULLETTYPE" val="ppBulletArabicPeriod"/>
  <p:tag name="ANSWERTEXT" val="             seconds&#10;             seconds&#10;             seconds&#10;             seconds&#10;             seconds"/>
  <p:tag name="OLDNUMANSWERS" val="5"/>
</p:tagLst>
</file>

<file path=ppt/tags/tag900.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90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9ffdd0e4ca049b7af04d77ddbd2f0ea"/>
  <p:tag name="SLIDEORDER" val="2"/>
  <p:tag name="SLIDEGUID" val="F4BEE80E083649A58DB115AD9054377C"/>
  <p:tag name="VALUES" val="Incorrect|smicln|Incorrect|smicln|Correct|smicln|Incorrect|smicln|Incorrect"/>
  <p:tag name="NUMRESPONSES" val="1"/>
  <p:tag name="CHARTLABELS" val="1"/>
  <p:tag name="CHARTCOLORS" val="2"/>
  <p:tag name="QUESTIONALIAS" val="Suppose that a population develops according to the logistic equation                     , where t is measured in weeks. What is the carrying capacity?"/>
  <p:tag name="ANSWERSALIAS" val=" K = 0.02|smicln| K = 0.0002|smicln| K = 100|smicln| K = 200|smicln| K = 300"/>
</p:tagLst>
</file>

<file path=ppt/tags/tag902.xml><?xml version="1.0" encoding="utf-8"?>
<p:tagLst xmlns:a="http://schemas.openxmlformats.org/drawingml/2006/main" xmlns:r="http://schemas.openxmlformats.org/officeDocument/2006/relationships" xmlns:p="http://schemas.openxmlformats.org/presentationml/2006/main">
  <p:tag name="TEXTLENGTH" val="52"/>
  <p:tag name="FONTSIZE" val="32"/>
  <p:tag name="BULLETTYPE" val="ppBulletArabicPeriod"/>
  <p:tag name="ANSWERTEXT" val=" K = 0.02&#10; K = 0.0002&#10; K = 100&#10; K = 200&#10; K = 300"/>
  <p:tag name="OLDNUMANSWERS" val="5"/>
</p:tagLst>
</file>

<file path=ppt/tags/tag90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3999aec17594555b22c5b88b802f72e"/>
  <p:tag name="SLIDEORDER" val="2"/>
  <p:tag name="SLIDEGUID" val="9DD68ADE519F4EE38003E286E46E9E60"/>
  <p:tag name="VALUES" val="Correct|smicln|Incorrect|smicln|Incorrect|smicln|Incorrect|smicln|Incorrect"/>
  <p:tag name="NUMRESPONSES" val="1"/>
  <p:tag name="QUESTIONALIAS" val="Solve the initial-value problem."/>
  <p:tag name="ANSWERSALIAS" val="x|smicln|x|smicln|x|smicln|x|smicln|x"/>
  <p:tag name="CHARTLABELS" val="1"/>
  <p:tag name="CHARTCOLORS" val="2"/>
</p:tagLst>
</file>

<file path=ppt/tags/tag90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0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3450fdbce8b45a08c75ec7c39646b53"/>
  <p:tag name="SLIDEORDER" val="2"/>
  <p:tag name="SLIDEGUID" val="4118FCB4A82A4DFC9987F8D45C4A2A8E"/>
  <p:tag name="VALUES" val="Incorrect|smicln|Incorrect|smicln|Incorrect|smicln|Correct|smicln|Incorrect"/>
  <p:tag name="NUMRESPONSES" val="1"/>
  <p:tag name="CHARTLABELS" val="1"/>
  <p:tag name="CHARTCOLORS" val="2"/>
  <p:tag name="QUESTIONALIAS" val="Solve the differential equation."/>
  <p:tag name="ANSWERSALIAS" val="x|smicln|x|smicln|x|smicln|x|smicln|x"/>
  <p:tag name="PICTURESLIDE" val="True"/>
</p:tagLst>
</file>

<file path=ppt/tags/tag906.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90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cdfec8627b9429591d655e5ed171ee7"/>
  <p:tag name="SLIDEORDER" val="2"/>
  <p:tag name="SLIDEGUID" val="54BF64E61642425DAE4BF07EA1C07B9C"/>
  <p:tag name="VALUES" val="Correct|smicln|Incorrect|smicln|Incorrect|smicln|Incorrect|smicln|Incorrect"/>
  <p:tag name="NUMRESPONSES" val="1"/>
  <p:tag name="QUESTIONALIAS" val="Solve the differential equation."/>
  <p:tag name="ANSWERSALIAS" val="x|smicln|x|smicln|x|smicln|x|smicln|x"/>
  <p:tag name="CHARTLABELS" val="1"/>
  <p:tag name="CHARTCOLORS" val="2"/>
</p:tagLst>
</file>

<file path=ppt/tags/tag90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0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c5c2de9caad4fc2a813182f7c788904"/>
  <p:tag name="SLIDEORDER" val="2"/>
  <p:tag name="SLIDEGUID" val="632CF4561C26496FBB1E94E3FDB1F1D4"/>
  <p:tag name="VALUES" val="Incorrect|smicln|Incorrect|smicln|Correct|smicln|Incorrect|smicln|Incorrect"/>
  <p:tag name="NUMRESPONSES" val="1"/>
  <p:tag name="QUESTIONALIAS" val="Suppose that a population grows according to a logistic model with carrying capacity 3,000 and k ..."/>
  <p:tag name="ANSWERSALIAS" val="x|smicln|x|smicln|x|smicln|x|smicln|x"/>
  <p:tag name="CHARTLABELS" val="1"/>
  <p:tag name="CHARTCOLORS" val="2"/>
</p:tagLst>
</file>

<file path=ppt/tags/tag91.xml><?xml version="1.0" encoding="utf-8"?>
<p:tagLst xmlns:a="http://schemas.openxmlformats.org/drawingml/2006/main" xmlns:r="http://schemas.openxmlformats.org/officeDocument/2006/relationships" xmlns:p="http://schemas.openxmlformats.org/presentationml/2006/main">
  <p:tag name="SLIDEID" val="110AE4E027C044D3BF203813A46472D9"/>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58B6FCDD918C4734A983CA2F217D8E78"/>
  <p:tag name="VALUES" val="Incorrect|smicln|Incorrect|smicln|Correct|smicln|Incorrect|smicln|Incorrect"/>
  <p:tag name="QUESTIONALIAS" val="A study by the U. S. Office of Science and Technology in 1972 estimated the cost (in dollars) to reduce automobile emissions by certain percentages and the graph gives the linear model of this table. "/>
  <p:tag name="ANSWERSALIAS" val="$115 |smicln|$154|smicln|$133|smicln|$268|smicln|$130"/>
</p:tagLst>
</file>

<file path=ppt/tags/tag91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1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dcef2be2194c0aa7a81c6e95787371"/>
  <p:tag name="SLIDEORDER" val="2"/>
  <p:tag name="SLIDEGUID" val="A440DAAD8CD74B4EA66CCEE238F86844"/>
  <p:tag name="VALUES" val="Correct|smicln|Incorrect|smicln|Incorrect|smicln|Incorrect|smicln|Incorrect"/>
  <p:tag name="NUMRESPONSES" val="1"/>
  <p:tag name="CHARTLABELS" val="1"/>
  <p:tag name="CHARTCOLORS" val="2"/>
  <p:tag name="QUESTIONALIAS" val="Solve the initial-value problem. , y(4) = 0."/>
  <p:tag name="ANSWERSALIAS" val=" y = tan(x - 4)|smicln| y = tan(x - 9)|smicln| y = tan(x - 13)|smicln| y = tan(x - 12)|smicln| y = tan(x - 14)"/>
</p:tagLst>
</file>

<file path=ppt/tags/tag912.xml><?xml version="1.0" encoding="utf-8"?>
<p:tagLst xmlns:a="http://schemas.openxmlformats.org/drawingml/2006/main" xmlns:r="http://schemas.openxmlformats.org/officeDocument/2006/relationships" xmlns:p="http://schemas.openxmlformats.org/presentationml/2006/main">
  <p:tag name="TEXTLENGTH" val="86"/>
  <p:tag name="FONTSIZE" val="32"/>
  <p:tag name="BULLETTYPE" val="ppBulletArabicPeriod"/>
  <p:tag name="ANSWERTEXT" val=" y = tan(x - 4)&#10; y = tan(x - 9)&#10; y = tan(x - 13)&#10; y = tan(x - 12)&#10; y = tan(x - 14)"/>
  <p:tag name="OLDNUMANSWERS" val="5"/>
</p:tagLst>
</file>

<file path=ppt/tags/tag91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c252c1f6994496e9acdf235c0a1489d"/>
  <p:tag name="SLIDEORDER" val="2"/>
  <p:tag name="SLIDEGUID" val="692CA55991AC49FF809A2131578CCC97"/>
  <p:tag name="VALUES" val="Incorrect|smicln|Incorrect|smicln|Incorrect|smicln|Incorrect|smicln|Correct"/>
  <p:tag name="NUMRESPONSES" val="1"/>
  <p:tag name="QUESTIONALIAS" val="Solve the differential equation."/>
  <p:tag name="ANSWERSALIAS" val="x|smicln|x|smicln|x|smicln|x|smicln|x"/>
  <p:tag name="CHARTLABELS" val="1"/>
  <p:tag name="CHARTCOLORS" val="2"/>
</p:tagLst>
</file>

<file path=ppt/tags/tag91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1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79a53bf31724f9dad0acf9163905f55"/>
  <p:tag name="SLIDEORDER" val="2"/>
  <p:tag name="SLIDEGUID" val="1142F43D626644579F834818D4B1AC38"/>
  <p:tag name="VALUES" val="Incorrect|smicln|Incorrect|smicln|Incorrect|smicln|Incorrect|smicln|Correct"/>
  <p:tag name="NUMRESPONSES" val="1"/>
  <p:tag name="CHARTLABELS" val="1"/>
  <p:tag name="CHARTCOLORS" val="2"/>
  <p:tag name="QUESTIONALIAS" val="Solve the initial-value problem.                       , y(0) = 2."/>
  <p:tag name="ANSWERSALIAS" val="x|smicln|x|smicln|x|smicln|x|smicln|x"/>
  <p:tag name="PICTURESLIDE" val="True"/>
</p:tagLst>
</file>

<file path=ppt/tags/tag916.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91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6ea2da54b3f4483810683ec413fc1ed"/>
  <p:tag name="SLIDEORDER" val="2"/>
  <p:tag name="SLIDEGUID" val="E7D6903737F34C888B67F03ED64898A0"/>
  <p:tag name="VALUES" val="Incorrect|smicln|Incorrect|smicln|Incorrect|smicln|Incorrect|smicln|Correct"/>
  <p:tag name="NUMRESPONSES" val="1"/>
  <p:tag name="CHARTLABELS" val="1"/>
  <p:tag name="CHARTCOLORS" val="2"/>
  <p:tag name="QUESTIONALIAS" val="Solve the differential equation."/>
  <p:tag name="ANSWERSALIAS" val="x|smicln|x|smicln|x|smicln|x|smicln|x"/>
  <p:tag name="PICTURESLIDE" val="True"/>
</p:tagLst>
</file>

<file path=ppt/tags/tag918.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919.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60bc8b621ee646e3b457b0865f3c0f91"/>
  <p:tag name="SLIDEORDER" val="2"/>
  <p:tag name="SLIDEGUID" val="1BEBF66D4B6C41989A3976E44357D80D"/>
  <p:tag name="VALUES" val="Incorrect|smicln|Correct|smicln|Incorrect"/>
  <p:tag name="NUMRESPONSES" val="1"/>
  <p:tag name="QUESTIONALIAS" val="Each system of differential equations is a model for two species that either compete for the same..."/>
  <p:tag name="ANSWERSALIAS" val="x|smicln|x|smicln|none of these"/>
  <p:tag name="CHARTLABELS" val="1"/>
  <p:tag name="CHARTCOLORS" val="2"/>
</p:tagLst>
</file>

<file path=ppt/tags/tag92.xml><?xml version="1.0" encoding="utf-8"?>
<p:tagLst xmlns:a="http://schemas.openxmlformats.org/drawingml/2006/main" xmlns:r="http://schemas.openxmlformats.org/officeDocument/2006/relationships" xmlns:p="http://schemas.openxmlformats.org/presentationml/2006/main">
  <p:tag name="TEXTLENGTH" val="29"/>
  <p:tag name="FONTSIZE" val="20"/>
  <p:tag name="BULLETTYPE" val="ppBulletArabicPeriod"/>
  <p:tag name="ANSWERTEXT" val="$115 &#10;$154&#10;$133&#10;$268&#10;$130"/>
  <p:tag name="OLDNUMANSWERS" val="5"/>
</p:tagLst>
</file>

<file path=ppt/tags/tag920.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x&#10;x&#10;none of these"/>
  <p:tag name="OLDNUMANSWERS" val="3"/>
</p:tagLst>
</file>

<file path=ppt/tags/tag92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6997be84ac4436b84dda4197c234b05"/>
  <p:tag name="SLIDEORDER" val="2"/>
  <p:tag name="SLIDEGUID" val="C725AD805E8B4BF9812A0140CD16A621"/>
  <p:tag name="VALUES" val="Incorrect|smicln|Correct|smicln|Incorrect|smicln|Incorrect|smicln|Incorrect"/>
  <p:tag name="NUMRESPONSES" val="1"/>
  <p:tag name="CHARTLABELS" val="1"/>
  <p:tag name="CHARTCOLORS" val="2"/>
  <p:tag name="QUESTIONALIAS" val="A population of protozoa develops with a constant relative growth rate of 0.9264 per member per day. On day zero the population consists of 7 members. Find the population size after 4 days. Find the answer correct to the nearest whole number."/>
  <p:tag name="ANSWERSALIAS" val=" P = 18|smicln| P = 285|smicln| P = 41|smicln| P = 275|smicln| P = 382"/>
</p:tagLst>
</file>

<file path=ppt/tags/tag922.xml><?xml version="1.0" encoding="utf-8"?>
<p:tagLst xmlns:a="http://schemas.openxmlformats.org/drawingml/2006/main" xmlns:r="http://schemas.openxmlformats.org/officeDocument/2006/relationships" xmlns:p="http://schemas.openxmlformats.org/presentationml/2006/main">
  <p:tag name="TEXTLENGTH" val="46"/>
  <p:tag name="FONTSIZE" val="32"/>
  <p:tag name="BULLETTYPE" val="ppBulletArabicPeriod"/>
  <p:tag name="ANSWERTEXT" val=" P = 18&#10; P = 285&#10; P = 41&#10; P = 275&#10; P = 382"/>
  <p:tag name="OLDNUMANSWERS" val="5"/>
</p:tagLst>
</file>

<file path=ppt/tags/tag923.xml><?xml version="1.0" encoding="utf-8"?>
<p:tagLst xmlns:a="http://schemas.openxmlformats.org/drawingml/2006/main" xmlns:r="http://schemas.openxmlformats.org/officeDocument/2006/relationships" xmlns:p="http://schemas.openxmlformats.org/presentationml/2006/main">
  <p:tag name="SLIDEID" val="05BFDB1AFC434FD98A7BD533A2298E88"/>
  <p:tag name="SLIDETYPE" val="Q"/>
  <p:tag name="DEMOGRAPHIC" val="False"/>
  <p:tag name="TEAMASSIGN" val="False"/>
  <p:tag name="SPEEDSCORING" val="False"/>
  <p:tag name="CORRECTPOINTVALUE" val="100"/>
  <p:tag name="INCORRECTPOINTVALUE" val="0"/>
  <p:tag name="ZEROBASED" val="False"/>
  <p:tag name="DELIMITERS" val="3.1"/>
  <p:tag name="QUESTIONID" val="9dfdccd5d0ba463ebdd9a74d6c8ff662"/>
  <p:tag name="SLIDEORDER" val="2"/>
  <p:tag name="SLIDEGUID" val="9FD3BD69BE934ABB9C7FF0E34A336E1B"/>
  <p:tag name="VALUES" val="Incorrect|smicln|Incorrect|smicln|Incorrect|smicln|Correct|smicln|Incorrect|smicln|Incorrect"/>
  <p:tag name="NUMRESPONSES" val="1"/>
  <p:tag name="QUESTIONALIAS" val="Consider a population with constant relative birth and death rates and , respectively, and a cons..."/>
  <p:tag name="ANSWERSALIAS" val="655.3|smicln|4,602.1|smicln|7,987.1|smicln|4,587.1|smicln|1,187.1|smicln|none of these"/>
  <p:tag name="CHARTLABELS" val="1"/>
  <p:tag name="CHARTCOLORS" val="2"/>
</p:tagLst>
</file>

<file path=ppt/tags/tag924.xml><?xml version="1.0" encoding="utf-8"?>
<p:tagLst xmlns:a="http://schemas.openxmlformats.org/drawingml/2006/main" xmlns:r="http://schemas.openxmlformats.org/officeDocument/2006/relationships" xmlns:p="http://schemas.openxmlformats.org/presentationml/2006/main">
  <p:tag name="TEXTLENGTH" val="56"/>
  <p:tag name="FONTSIZE" val="24"/>
  <p:tag name="BULLETTYPE" val="ppBulletArabicPeriod"/>
  <p:tag name="ANSWERTEXT" val="655.3&#10;4,602.1&#10;7,987.1&#10;4,587.1&#10;1,187.1&#10;none of these"/>
  <p:tag name="OLDNUMANSWERS" val="6"/>
</p:tagLst>
</file>

<file path=ppt/tags/tag92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df2ef21d7b914844873b53d60ef9bd37"/>
  <p:tag name="SLIDEORDER" val="2"/>
  <p:tag name="SLIDEGUID" val="16730AEC51104704B46A425264ACBC5F"/>
  <p:tag name="VALUES" val="Incorrect|smicln|Incorrect|smicln|Incorrect|smicln|Correct|smicln|Incorrect"/>
  <p:tag name="NUMRESPONSES" val="1"/>
  <p:tag name="CHARTLABELS" val="1"/>
  <p:tag name="CHARTCOLORS" val="2"/>
  <p:tag name="QUESTIONALIAS" val="The table gives estimates of the world population, in millions, from 1750 to 2000: Use the exponential model and the population figures for 1750 and 1800 to predict the world population in 1950."/>
  <p:tag name="ANSWERSALIAS" val=" P = 1,102,329|smicln| P = 1,296|smicln| P = 651,110,527|smicln| P = 1,866|smicln| P = 3,243"/>
</p:tagLst>
</file>

<file path=ppt/tags/tag926.xml><?xml version="1.0" encoding="utf-8"?>
<p:tagLst xmlns:a="http://schemas.openxmlformats.org/drawingml/2006/main" xmlns:r="http://schemas.openxmlformats.org/officeDocument/2006/relationships" xmlns:p="http://schemas.openxmlformats.org/presentationml/2006/main">
  <p:tag name="TEXTLENGTH" val="68"/>
  <p:tag name="FONTSIZE" val="24"/>
  <p:tag name="BULLETTYPE" val="ppBulletArabicPeriod"/>
  <p:tag name="ANSWERTEXT" val=" P = 1,102,329&#10; P = 1,296&#10; P = 651,110,527&#10; P = 1,866&#10; P = 3,243"/>
  <p:tag name="OLDNUMANSWERS" val="5"/>
</p:tagLst>
</file>

<file path=ppt/tags/tag92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f1f369684f7445f837eb3d69bbd3bbf"/>
  <p:tag name="SLIDEORDER" val="2"/>
  <p:tag name="SLIDEGUID" val="BF4D2CA3911947B39F37C1607BCFB889"/>
  <p:tag name="VALUES" val="Incorrect|smicln|Incorrect|smicln|Incorrect|smicln|Correct|smicln|Incorrect"/>
  <p:tag name="NUMRESPONSES" val="1"/>
  <p:tag name="QUESTIONALIAS" val="One model for the spread of an epidemic is that the rate of spread is jointly proportional to the..."/>
  <p:tag name="ANSWERSALIAS" val="10 days|smicln|20 days|smicln|30 days|smicln|15 days|smicln|7 days"/>
  <p:tag name="CHARTLABELS" val="1"/>
  <p:tag name="CHARTCOLORS" val="2"/>
</p:tagLst>
</file>

<file path=ppt/tags/tag928.xml><?xml version="1.0" encoding="utf-8"?>
<p:tagLst xmlns:a="http://schemas.openxmlformats.org/drawingml/2006/main" xmlns:r="http://schemas.openxmlformats.org/officeDocument/2006/relationships" xmlns:p="http://schemas.openxmlformats.org/presentationml/2006/main">
  <p:tag name="TEXTLENGTH" val="42"/>
  <p:tag name="FONTSIZE" val="26"/>
  <p:tag name="BULLETTYPE" val="ppBulletArabicPeriod"/>
  <p:tag name="ANSWERTEXT" val="10 days&#10;20 days&#10;30 days&#10;15 days&#10;7 days"/>
  <p:tag name="OLDNUMANSWERS" val="5"/>
</p:tagLst>
</file>

<file path=ppt/tags/tag92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6afb9810b6ef493c84f98f5a592653cb"/>
  <p:tag name="SLIDEORDER" val="2"/>
  <p:tag name="SLIDEGUID" val="960ACFBDF88346639DD34F3FC0AA9517"/>
  <p:tag name="VALUES" val="Incorrect|smicln|Incorrect|smicln|Incorrect|smicln|Incorrect|smicln|Correct"/>
  <p:tag name="NUMRESPONSES" val="1"/>
  <p:tag name="CHARTLABELS" val="1"/>
  <p:tag name="CHARTCOLORS" val="2"/>
  <p:tag name="QUESTIONALIAS" val="A curve passes through the point (4, 2) and has the property that the slope of the curve at every point P is 3 times the y-coordinate P. What is the equation of the curve?"/>
  <p:tag name="ANSWERSALIAS" val="x|smicln|x|smicln|x|smicln|x|smicln|x"/>
  <p:tag name="PICTURESLIDE" val="True"/>
</p:tagLst>
</file>

<file path=ppt/tags/tag93.xml><?xml version="1.0" encoding="utf-8"?>
<p:tagLst xmlns:a="http://schemas.openxmlformats.org/drawingml/2006/main" xmlns:r="http://schemas.openxmlformats.org/officeDocument/2006/relationships" xmlns:p="http://schemas.openxmlformats.org/presentationml/2006/main">
  <p:tag name="SLIDEGUID" val="3C5D5C6BF3AF45ADABEF52964E48290A"/>
  <p:tag name="SLIDEID" val="3C5D5C6BF3AF45ADABEF52964E48290A"/>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
  <p:tag name="QUESTIONALIAS" val="How does the graph of the function                    change when c changes? "/>
  <p:tag name="ANSWERSALIAS" val="at c = 0 one of the humps disappears |smicln|the humps get flatter as c decreases |smicln|if c &lt; 0 the graph has three humps "/>
</p:tagLst>
</file>

<file path=ppt/tags/tag930.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93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2f98556bd4694f2eb9a0e478efa318ee"/>
  <p:tag name="SLIDEORDER" val="2"/>
  <p:tag name="SLIDEGUID" val="D61536FEEB53489FAA5F8AACA98B702C"/>
  <p:tag name="VALUES" val="Incorrect|smicln|Incorrect|smicln|Correct|smicln|Incorrect|smicln|Incorrect"/>
  <p:tag name="NUMRESPONSES" val="1"/>
  <p:tag name="CHARTLABELS" val="1"/>
  <p:tag name="CHARTCOLORS" val="2"/>
  <p:tag name="QUESTIONALIAS" val="Solve the differential equation."/>
  <p:tag name="ANSWERSALIAS" val="x|smicln|x|smicln|x|smicln|x|smicln|x"/>
  <p:tag name="PICTURESLIDE" val="True"/>
</p:tagLst>
</file>

<file path=ppt/tags/tag93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93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ca64c24c72a4d638e6b58d017bb7c0e"/>
  <p:tag name="SLIDEORDER" val="2"/>
  <p:tag name="SLIDEGUID" val="855CAEF0ADCC40F0A0DA4E2EBBFF5E86"/>
  <p:tag name="VALUES" val="Incorrect|smicln|Incorrect|smicln|Correct|smicln|Incorrect|smicln|Incorrect"/>
  <p:tag name="NUMRESPONSES" val="1"/>
  <p:tag name="QUESTIONALIAS" val="A sum of $3,000 is invested at 25 percent interest. If is the amount of the investment at time t ..."/>
  <p:tag name="ANSWERSALIAS" val="x|smicln|x|smicln|x|smicln|x|smicln|x"/>
  <p:tag name="CHARTLABELS" val="1"/>
  <p:tag name="CHARTCOLORS" val="2"/>
</p:tagLst>
</file>

<file path=ppt/tags/tag93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3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94d5843e3b54fa9b1b405320f7aed34"/>
  <p:tag name="SLIDEORDER" val="2"/>
  <p:tag name="SLIDEGUID" val="E80A492E2708495E909D9B3D78AD8393"/>
  <p:tag name="VALUES" val="Correct|smicln|Incorrect|smicln|Incorrect|smicln|Incorrect|smicln|Incorrect"/>
  <p:tag name="NUMRESPONSES" val="1"/>
  <p:tag name="QUESTIONALIAS" val="Let c be a positive number. A differential equation of the form where k is a positive constant is..."/>
  <p:tag name="ANSWERSALIAS" val="40.98 months|smicln|38.98 months|smicln|1,106.35 m...|smicln|35.98 months|smicln|81.95 months"/>
  <p:tag name="CHARTLABELS" val="1"/>
  <p:tag name="CHARTCOLORS" val="2"/>
</p:tagLst>
</file>

<file path=ppt/tags/tag936.xml><?xml version="1.0" encoding="utf-8"?>
<p:tagLst xmlns:a="http://schemas.openxmlformats.org/drawingml/2006/main" xmlns:r="http://schemas.openxmlformats.org/officeDocument/2006/relationships" xmlns:p="http://schemas.openxmlformats.org/presentationml/2006/main">
  <p:tag name="TEXTLENGTH" val="71"/>
  <p:tag name="FONTSIZE" val="24"/>
  <p:tag name="BULLETTYPE" val="ppBulletArabicPeriod"/>
  <p:tag name="ANSWERTEXT" val="40.98 months&#10;38.98 months&#10;1,106.35 months&#10;35.98 months&#10;81.95 months"/>
  <p:tag name="OLDNUMANSWERS" val="5"/>
</p:tagLst>
</file>

<file path=ppt/tags/tag93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0191ede2d6c473fb70720d5fe858c1b"/>
  <p:tag name="SLIDEORDER" val="2"/>
  <p:tag name="SLIDEGUID" val="DF448E77BE98439496501F4CF78E2092"/>
  <p:tag name="VALUES" val="Incorrect|smicln|Correct|smicln|Incorrect|smicln|Incorrect|smicln|Incorrect"/>
  <p:tag name="NUMRESPONSES" val="1"/>
  <p:tag name="CHARTLABELS" val="1"/>
  <p:tag name="CHARTCOLORS" val="2"/>
  <p:tag name="QUESTIONALIAS" val="Suppose that a population develops according to the logistic equation                           where t is measured in weeks. What is the carrying capacity?"/>
  <p:tag name="ANSWERSALIAS" val=" K = 0.02|smicln| K = 100|smicln| K = 0.0002|smicln| K = 200|smicln| K = 2000"/>
</p:tagLst>
</file>

<file path=ppt/tags/tag938.xml><?xml version="1.0" encoding="utf-8"?>
<p:tagLst xmlns:a="http://schemas.openxmlformats.org/drawingml/2006/main" xmlns:r="http://schemas.openxmlformats.org/officeDocument/2006/relationships" xmlns:p="http://schemas.openxmlformats.org/presentationml/2006/main">
  <p:tag name="TEXTLENGTH" val="53"/>
  <p:tag name="FONTSIZE" val="32"/>
  <p:tag name="BULLETTYPE" val="ppBulletArabicPeriod"/>
  <p:tag name="ANSWERTEXT" val=" K = 0.02&#10; K = 100&#10; K = 0.0002&#10; K = 200&#10; K = 2000"/>
  <p:tag name="OLDNUMANSWERS" val="5"/>
</p:tagLst>
</file>

<file path=ppt/tags/tag93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f5e5dc9c1fe4bf9ac9788d25a8f95b0"/>
  <p:tag name="VALUES" val="Correct|smicln|Incorrect|smicln|Incorrect|smicln|Incorrect|smicln|Incorrect"/>
  <p:tag name="NUMRESPONSES" val="1"/>
  <p:tag name="QUESTIONALIAS" val="Suppose that a population grows according to a logistic model with carrying capacity 2,000 and pe..."/>
  <p:tag name="ANSWERSALIAS" val="x|smicln|x|smicln|x|smicln|x|smicln|x"/>
  <p:tag name="CHARTLABELS" val="1"/>
  <p:tag name="CHARTCOLORS" val="2"/>
  <p:tag name="SLIDEORDER" val="3"/>
  <p:tag name="SLIDEGUID" val="DADBF2B7591A4309A1FB93D38B289039"/>
</p:tagLst>
</file>

<file path=ppt/tags/tag94.xml><?xml version="1.0" encoding="utf-8"?>
<p:tagLst xmlns:a="http://schemas.openxmlformats.org/drawingml/2006/main" xmlns:r="http://schemas.openxmlformats.org/officeDocument/2006/relationships" xmlns:p="http://schemas.openxmlformats.org/presentationml/2006/main">
  <p:tag name="OLDNUMANSWERS" val="3"/>
  <p:tag name="TEXTLENGTH" val="113"/>
  <p:tag name="FONTSIZE" val="28"/>
  <p:tag name="BULLETTYPE" val="ppBulletArabicPeriod"/>
  <p:tag name="ANSWERTEXT" val="at c = 0 one of the humps disappears &#10;the humps get flatter as c decreases &#10;if c &lt; 0 the graph has three humps "/>
</p:tagLst>
</file>

<file path=ppt/tags/tag94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4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e3f120f11d6427480f9cb6c2e2b3caf"/>
  <p:tag name="VALUES" val="Incorrect|smicln|Incorrect|smicln|Correct|smicln|Incorrect|smicln|Incorrect"/>
  <p:tag name="NUMRESPONSES" val="1"/>
  <p:tag name="QUESTIONALIAS" val="The population of the world was about 5.3 billion in 1990. Birth rates in the 1990s range from 35..."/>
  <p:tag name="ANSWERSALIAS" val="32.9 billion|smicln|17.1 billion|smicln|24.1 billion|smicln|59.2 billion|smicln|78.3 billion"/>
  <p:tag name="CHARTLABELS" val="1"/>
  <p:tag name="CHARTCOLORS" val="2"/>
  <p:tag name="SLIDEORDER" val="3"/>
  <p:tag name="SLIDEGUID" val="9D1F416D8CAA42329B4AD8E3B8385C92"/>
</p:tagLst>
</file>

<file path=ppt/tags/tag942.xml><?xml version="1.0" encoding="utf-8"?>
<p:tagLst xmlns:a="http://schemas.openxmlformats.org/drawingml/2006/main" xmlns:r="http://schemas.openxmlformats.org/officeDocument/2006/relationships" xmlns:p="http://schemas.openxmlformats.org/presentationml/2006/main">
  <p:tag name="TEXTLENGTH" val="68"/>
  <p:tag name="FONTSIZE" val="24"/>
  <p:tag name="BULLETTYPE" val="ppBulletArabicPeriod"/>
  <p:tag name="ANSWERTEXT" val="32.9 billion&#10;17.1 billion&#10;24.1 billion&#10;59.2 billion&#10;78.3 billion"/>
  <p:tag name="OLDNUMANSWERS" val="5"/>
</p:tagLst>
</file>

<file path=ppt/tags/tag943.xml><?xml version="1.0" encoding="utf-8"?>
<p:tagLst xmlns:a="http://schemas.openxmlformats.org/drawingml/2006/main" xmlns:r="http://schemas.openxmlformats.org/officeDocument/2006/relationships" xmlns:p="http://schemas.openxmlformats.org/presentationml/2006/main">
  <p:tag name="SLIDEID" val="D5F312C1F7E94C14B60AEEC85D0B8477"/>
  <p:tag name="SLIDETYPE" val="Q"/>
  <p:tag name="DEMOGRAPHIC" val="False"/>
  <p:tag name="TEAMASSIGN" val="False"/>
  <p:tag name="SPEEDSCORING" val="False"/>
  <p:tag name="CORRECTPOINTVALUE" val="100"/>
  <p:tag name="INCORRECTPOINTVALUE" val="0"/>
  <p:tag name="ZEROBASED" val="False"/>
  <p:tag name="DELIMITERS" val="3.1"/>
  <p:tag name="QUESTIONID" val="7c0f85ede9eb495c9003b5a6b93d9d77"/>
  <p:tag name="VALUES" val="Incorrect|smicln|Correct"/>
  <p:tag name="NUMRESPONSES" val="1"/>
  <p:tag name="QUESTIONALIAS" val="Determine whether the differential equation is linear."/>
  <p:tag name="ANSWERSALIAS" val="the equati...|smicln|the equati..."/>
  <p:tag name="CHARTLABELS" val="1"/>
  <p:tag name="CHARTCOLORS" val="2"/>
  <p:tag name="SLIDEORDER" val="3"/>
  <p:tag name="SLIDEGUID" val="BF25186BA47348D3925333BD5E9ECE1F"/>
</p:tagLst>
</file>

<file path=ppt/tags/tag944.xml><?xml version="1.0" encoding="utf-8"?>
<p:tagLst xmlns:a="http://schemas.openxmlformats.org/drawingml/2006/main" xmlns:r="http://schemas.openxmlformats.org/officeDocument/2006/relationships" xmlns:p="http://schemas.openxmlformats.org/presentationml/2006/main">
  <p:tag name="TEXTLENGTH" val="50"/>
  <p:tag name="FONTSIZE" val="32"/>
  <p:tag name="BULLETTYPE" val="ppBulletArabicPeriod"/>
  <p:tag name="ANSWERTEXT" val="the equation is not linear&#10;the equation is linear"/>
  <p:tag name="OLDNUMANSWERS" val="2"/>
</p:tagLst>
</file>

<file path=ppt/tags/tag94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8abc1b8ce1841c8b4696e3518d0b786"/>
  <p:tag name="VALUES" val="Incorrect|smicln|Incorrect|smicln|Correct|smicln|Incorrect|smicln|Incorrect"/>
  <p:tag name="NUMRESPONSES" val="1"/>
  <p:tag name="QUESTIONALIAS" val="In the circuit shown in Figure, a battery supplies a constant voltage of 40 V, the inductance is ..."/>
  <p:tag name="ANSWERSALIAS" val="4.11 A|smicln|3.63 A|smicln|3.97 A|smicln|3.76 A|smicln|7.0 A"/>
  <p:tag name="CHARTLABELS" val="1"/>
  <p:tag name="CHARTCOLORS" val="2"/>
  <p:tag name="SLIDEORDER" val="3"/>
  <p:tag name="SLIDEGUID" val="36523632C6444A1790B0B32E397FB36B"/>
</p:tagLst>
</file>

<file path=ppt/tags/tag946.xml><?xml version="1.0" encoding="utf-8"?>
<p:tagLst xmlns:a="http://schemas.openxmlformats.org/drawingml/2006/main" xmlns:r="http://schemas.openxmlformats.org/officeDocument/2006/relationships" xmlns:p="http://schemas.openxmlformats.org/presentationml/2006/main">
  <p:tag name="TEXTLENGTH" val="37"/>
  <p:tag name="FONTSIZE" val="28"/>
  <p:tag name="BULLETTYPE" val="ppBulletArabicPeriod"/>
  <p:tag name="ANSWERTEXT" val="4.11 A&#10;3.63 A&#10;3.97 A&#10;3.76 A&#10;7.0 A"/>
  <p:tag name="OLDNUMANSWERS" val="5"/>
</p:tagLst>
</file>

<file path=ppt/tags/tag94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d3e65c331ec4fdba95ce6f4c5772305"/>
  <p:tag name="VALUES" val="Incorrect|smicln|Correct|smicln|Incorrect|smicln|Incorrect|smicln|Incorrect"/>
  <p:tag name="NUMRESPONSES" val="1"/>
  <p:tag name="QUESTIONALIAS" val="Use the Bernoulli's method to solve the differential equation."/>
  <p:tag name="ANSWERSALIAS" val="x|smicln|x|smicln|x|smicln|x|smicln|x"/>
  <p:tag name="CHARTLABELS" val="1"/>
  <p:tag name="CHARTCOLORS" val="2"/>
  <p:tag name="SLIDEORDER" val="3"/>
  <p:tag name="SLIDEGUID" val="6D1577078ED14AC88B39D4186DD8DD4C"/>
</p:tagLst>
</file>

<file path=ppt/tags/tag94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94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332197222154836a919bbdb045545f0"/>
  <p:tag name="VALUES" val="Incorrect|smicln|Incorrect|smicln|Correct|smicln|Incorrect|smicln|Incorrect"/>
  <p:tag name="NUMRESPONSES" val="1"/>
  <p:tag name="CHARTLABELS" val="1"/>
  <p:tag name="CHARTCOLORS" val="2"/>
  <p:tag name="SLIDEORDER" val="3"/>
  <p:tag name="SLIDEGUID" val="4E4B4CCDAA1A43FD91BC53875E44E65C"/>
  <p:tag name="QUESTIONALIAS" val="An object with mass m is dropped from rest and we assume that the air resistance is proportional to the speed of the object. If is the distance dropped after t seconds, then the speed is and the acceleration is . If g is the acceleration due to gravity, then the downward force on the object is , where c is a positive constant, and Newton's Second Law gives . Find the limiting velocity."/>
  <p:tag name="ANSWERSALIAS" val="x|smicln|x|smicln|x|smicln|x|smicln|x"/>
  <p:tag name="PICTURESLIDE" val="True"/>
</p:tagLst>
</file>

<file path=ppt/tags/tag95.xml><?xml version="1.0" encoding="utf-8"?>
<p:tagLst xmlns:a="http://schemas.openxmlformats.org/drawingml/2006/main" xmlns:r="http://schemas.openxmlformats.org/officeDocument/2006/relationships" xmlns:p="http://schemas.openxmlformats.org/presentationml/2006/main">
  <p:tag name="SLIDEGUID" val="8339DA822B16463F92EE2529C3F953E7"/>
  <p:tag name="SLIDEID" val="8339DA822B16463F92EE2529C3F953E7"/>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Find the exact value of the expression. "/>
  <p:tag name="ANSWERSALIAS" val="1|smicln|-0.5|smicln|-1|smicln|0.5|smicln|0"/>
</p:tagLst>
</file>

<file path=ppt/tags/tag950.xml><?xml version="1.0" encoding="utf-8"?>
<p:tagLst xmlns:a="http://schemas.openxmlformats.org/drawingml/2006/main" xmlns:r="http://schemas.openxmlformats.org/officeDocument/2006/relationships" xmlns:p="http://schemas.openxmlformats.org/presentationml/2006/main">
  <p:tag name="TEXTLENGTH" val="13"/>
  <p:tag name="FONTSIZE" val="8"/>
  <p:tag name="BULLETTYPE" val="ppBulletArabicPeriod"/>
  <p:tag name="ANSWERTEXT" val="x&#10;x&#10;x&#10;x&#10;x"/>
  <p:tag name="OLDNUMANSWERS" val="5"/>
</p:tagLst>
</file>

<file path=ppt/tags/tag95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91b5a97abd37421b8585bba28a27b823"/>
  <p:tag name="VALUES" val="Incorrect|smicln|Correct|smicln|Incorrect|smicln|Incorrect|smicln|Incorrect"/>
  <p:tag name="NUMRESPONSES" val="1"/>
  <p:tag name="CHARTLABELS" val="1"/>
  <p:tag name="CHARTCOLORS" val="2"/>
  <p:tag name="SLIDEORDER" val="3"/>
  <p:tag name="SLIDEGUID" val="939207100D17427088442523D8371338"/>
  <p:tag name="QUESTIONALIAS" val="We modeled populations of aphids and ladybugs with a Lotka-Volterra system. Suppose we modify those equations as follows: Select the correct equilibrium solution."/>
  <p:tag name="ANSWERSALIAS" val=" A = 6,000, L = 350|smicln| A = 5,000, L = 150|smicln| A = 5,000, L = 50|smicln| A = 1,000, L = 350|smicln| A = 66,000, L = 35"/>
</p:tagLst>
</file>

<file path=ppt/tags/tag952.xml><?xml version="1.0" encoding="utf-8"?>
<p:tagLst xmlns:a="http://schemas.openxmlformats.org/drawingml/2006/main" xmlns:r="http://schemas.openxmlformats.org/officeDocument/2006/relationships" xmlns:p="http://schemas.openxmlformats.org/presentationml/2006/main">
  <p:tag name="TEXTLENGTH" val="102"/>
  <p:tag name="FONTSIZE" val="26"/>
  <p:tag name="BULLETTYPE" val="ppBulletArabicPeriod"/>
  <p:tag name="ANSWERTEXT" val=" A = 6,000, L = 350&#10; A = 5,000, L = 150&#10; A = 5,000, L = 50&#10; A = 1,000, L = 350&#10; A = 66,000, L = 35"/>
  <p:tag name="OLDNUMANSWERS" val="5"/>
</p:tagLst>
</file>

<file path=ppt/tags/tag95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4fa731fcfe644e39adbeac5bd91767ee"/>
  <p:tag name="VALUES" val="Incorrect|smicln|Incorrect|smicln|Correct|smicln|Incorrect|smicln|Incorrect"/>
  <p:tag name="NUMRESPONSES" val="1"/>
  <p:tag name="QUESTIONALIAS" val="Solve the initial-value problem."/>
  <p:tag name="ANSWERSALIAS" val="x|smicln|x|smicln|x|smicln|x|smicln|x"/>
  <p:tag name="CHARTLABELS" val="1"/>
  <p:tag name="CHARTCOLORS" val="2"/>
  <p:tag name="SLIDEORDER" val="3"/>
  <p:tag name="SLIDEGUID" val="F1DA155472024758ACEE846450CEF986"/>
</p:tagLst>
</file>

<file path=ppt/tags/tag954.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55.xml><?xml version="1.0" encoding="utf-8"?>
<p:tagLst xmlns:a="http://schemas.openxmlformats.org/drawingml/2006/main" xmlns:r="http://schemas.openxmlformats.org/officeDocument/2006/relationships" xmlns:p="http://schemas.openxmlformats.org/presentationml/2006/main">
  <p:tag name="SLIDEID" val="7EBD67A0773B45F8901FC00DF2C0786E"/>
  <p:tag name="SLIDETYPE" val="Q"/>
  <p:tag name="DEMOGRAPHIC" val="False"/>
  <p:tag name="TEAMASSIGN" val="False"/>
  <p:tag name="SPEEDSCORING" val="False"/>
  <p:tag name="CORRECTPOINTVALUE" val="100"/>
  <p:tag name="INCORRECTPOINTVALUE" val="0"/>
  <p:tag name="ZEROBASED" val="False"/>
  <p:tag name="DELIMITERS" val="3.1"/>
  <p:tag name="QUESTIONID" val="a0826d8a28234cc696e930bb99cb0fb6"/>
  <p:tag name="VALUES" val="Correct|smicln|Incorrect|smicln|Incorrect"/>
  <p:tag name="NUMRESPONSES" val="1"/>
  <p:tag name="QUESTIONALIAS" val="A phase trajectory is shown for populations of rabbits ( R ) and foxes ( F ). Describe how each p..."/>
  <p:tag name="ANSWERSALIAS" val="At t = B t...|smicln|At t = B t...|smicln|At t = B t..."/>
  <p:tag name="CHARTLABELS" val="1"/>
  <p:tag name="CHARTCOLORS" val="2"/>
  <p:tag name="SLIDEORDER" val="3"/>
  <p:tag name="SLIDEGUID" val="30778441AB9842D9AA4E8D3DBEEA2A94"/>
</p:tagLst>
</file>

<file path=ppt/tags/tag956.xml><?xml version="1.0" encoding="utf-8"?>
<p:tagLst xmlns:a="http://schemas.openxmlformats.org/drawingml/2006/main" xmlns:r="http://schemas.openxmlformats.org/officeDocument/2006/relationships" xmlns:p="http://schemas.openxmlformats.org/presentationml/2006/main">
  <p:tag name="TEXTLENGTH" val="175"/>
  <p:tag name="FONTSIZE" val="20"/>
  <p:tag name="BULLETTYPE" val="ppBulletArabicPeriod"/>
  <p:tag name="ANSWERTEXT" val="At t = B the population of foxes reaches a minimum of about 30.&#10;At t = B the number of rabbits rebounds to 500.&#10;At t = B the number of foxes reaches a maximum of about 2400."/>
  <p:tag name="OLDNUMANSWERS" val="3"/>
</p:tagLst>
</file>

<file path=ppt/tags/tag95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e400c985a0a49ce91f11f5d2e0f2e7c"/>
  <p:tag name="VALUES" val="Incorrect|smicln|Incorrect|smicln|Incorrect|smicln|Incorrect|smicln|Correct"/>
  <p:tag name="NUMRESPONSES" val="1"/>
  <p:tag name="CHARTLABELS" val="1"/>
  <p:tag name="CHARTCOLORS" val="2"/>
  <p:tag name="SLIDEORDER" val="3"/>
  <p:tag name="SLIDEGUID" val="27D7D2EE30ED4297AD98800F98D0C90D"/>
  <p:tag name="QUESTIONALIAS" val="A common inhabitant of human intestines is the bacterium Escherichia coli. A cell of this bacterium in a nutrient-broth medium divides into two cells every 20 minutes. The initial population of a culture is 25 cells. Find the number of cells after 5 hours."/>
  <p:tag name="ANSWERSALIAS" val=" P = 1,000|smicln| P = 6,553,600|smicln| P = 32,768|smicln| P = 1,476,225|smicln| P = 819,200"/>
</p:tagLst>
</file>

<file path=ppt/tags/tag958.xml><?xml version="1.0" encoding="utf-8"?>
<p:tagLst xmlns:a="http://schemas.openxmlformats.org/drawingml/2006/main" xmlns:r="http://schemas.openxmlformats.org/officeDocument/2006/relationships" xmlns:p="http://schemas.openxmlformats.org/presentationml/2006/main">
  <p:tag name="TEXTLENGTH" val="69"/>
  <p:tag name="FONTSIZE" val="28"/>
  <p:tag name="BULLETTYPE" val="ppBulletArabicPeriod"/>
  <p:tag name="ANSWERTEXT" val=" P = 1,000&#10; P = 6,553,600&#10; P = 32,768&#10; P = 1,476,225&#10; P = 819,200"/>
  <p:tag name="OLDNUMANSWERS" val="5"/>
</p:tagLst>
</file>

<file path=ppt/tags/tag95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3428484c4dd414f9d789ada208235eb"/>
  <p:tag name="VALUES" val="Incorrect|smicln|Correct|smicln|Incorrect|smicln|Incorrect|smicln|Incorrect"/>
  <p:tag name="NUMRESPONSES" val="1"/>
  <p:tag name="QUESTIONALIAS" val="In the circuit shown in Figure, a generator supplies a voltage of volts, the inductance is 2 H, t..."/>
  <p:tag name="ANSWERSALIAS" val="-0.06 A|smicln|-0.11 A|smicln|-0.13 A|smicln|-0.75 A|smicln|-0.50 A"/>
  <p:tag name="CHARTLABELS" val="1"/>
  <p:tag name="CHARTCOLORS" val="2"/>
  <p:tag name="SLIDEORDER" val="3"/>
  <p:tag name="SLIDEGUID" val="3587C6CC4C0C448D82CEDF00CF4DB013"/>
</p:tagLst>
</file>

<file path=ppt/tags/tag96.xml><?xml version="1.0" encoding="utf-8"?>
<p:tagLst xmlns:a="http://schemas.openxmlformats.org/drawingml/2006/main" xmlns:r="http://schemas.openxmlformats.org/officeDocument/2006/relationships" xmlns:p="http://schemas.openxmlformats.org/presentationml/2006/main">
  <p:tag name="TEXTLENGTH" val="19"/>
  <p:tag name="FONTSIZE" val="32"/>
  <p:tag name="BULLETTYPE" val="ppBulletArabicPeriod"/>
  <p:tag name="ANSWERTEXT" val="1&#10;-0.5&#10;-1&#10;0.5&#10;0"/>
  <p:tag name="OLDNUMANSWERS" val="5"/>
</p:tagLst>
</file>

<file path=ppt/tags/tag960.xml><?xml version="1.0" encoding="utf-8"?>
<p:tagLst xmlns:a="http://schemas.openxmlformats.org/drawingml/2006/main" xmlns:r="http://schemas.openxmlformats.org/officeDocument/2006/relationships" xmlns:p="http://schemas.openxmlformats.org/presentationml/2006/main">
  <p:tag name="TEXTLENGTH" val="43"/>
  <p:tag name="FONTSIZE" val="28"/>
  <p:tag name="BULLETTYPE" val="ppBulletArabicPeriod"/>
  <p:tag name="ANSWERTEXT" val="-0.06 A&#10;-0.11 A&#10;-0.13 A&#10;-0.75 A&#10;-0.50 A"/>
  <p:tag name="OLDNUMANSWERS" val="5"/>
</p:tagLst>
</file>

<file path=ppt/tags/tag96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5764a1d64d7f46239d6c3b2555f84df3"/>
  <p:tag name="VALUES" val="Incorrect|smicln|Incorrect|smicln|Incorrect|smicln|Correct|smicln|Incorrect"/>
  <p:tag name="NUMRESPONSES" val="1"/>
  <p:tag name="CHARTLABELS" val="1"/>
  <p:tag name="CHARTCOLORS" val="2"/>
  <p:tag name="SLIDEORDER" val="3"/>
  <p:tag name="SLIDEGUID" val="0FB6ACA11DE64E1AA8634F3B305C6023"/>
  <p:tag name="QUESTIONALIAS" val="Solve the differential equation."/>
  <p:tag name="ANSWERSALIAS" val="x|smicln|x|smicln|x|smicln|x|smicln|x"/>
  <p:tag name="PICTURESLIDE" val="True"/>
</p:tagLst>
</file>

<file path=ppt/tags/tag962.xml><?xml version="1.0" encoding="utf-8"?>
<p:tagLst xmlns:a="http://schemas.openxmlformats.org/drawingml/2006/main" xmlns:r="http://schemas.openxmlformats.org/officeDocument/2006/relationships" xmlns:p="http://schemas.openxmlformats.org/presentationml/2006/main">
  <p:tag name="TEXTLENGTH" val="13"/>
  <p:tag name="FONTSIZE" val="9"/>
  <p:tag name="BULLETTYPE" val="ppBulletArabicPeriod"/>
  <p:tag name="ANSWERTEXT" val="x&#10;x&#10;x&#10;x&#10;x"/>
  <p:tag name="OLDNUMANSWERS" val="5"/>
</p:tagLst>
</file>

<file path=ppt/tags/tag96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7ea9ef9f3d5d4012afd965827496f5ce"/>
  <p:tag name="VALUES" val="Incorrect|smicln|Incorrect|smicln|Incorrect|smicln|Incorrect|smicln|Correct"/>
  <p:tag name="NUMRESPONSES" val="1"/>
  <p:tag name="CHARTLABELS" val="1"/>
  <p:tag name="CHARTCOLORS" val="2"/>
  <p:tag name="SLIDEORDER" val="3"/>
  <p:tag name="SLIDEGUID" val="804BD7EB59014F8FB73A630C986D9447"/>
  <p:tag name="QUESTIONALIAS" val="The table gives the population of the United States, in millions, for the years 1900 - 2000. Use the exponential model and the census figures for 1900 and 1910 to predict the population in 1950."/>
  <p:tag name="ANSWERSALIAS" val=" P = 533|smicln| P = 1,004|smicln| P = 239|smicln| P = 394|smicln| P = 197"/>
</p:tagLst>
</file>

<file path=ppt/tags/tag964.xml><?xml version="1.0" encoding="utf-8"?>
<p:tagLst xmlns:a="http://schemas.openxmlformats.org/drawingml/2006/main" xmlns:r="http://schemas.openxmlformats.org/officeDocument/2006/relationships" xmlns:p="http://schemas.openxmlformats.org/presentationml/2006/main">
  <p:tag name="TEXTLENGTH" val="50"/>
  <p:tag name="FONTSIZE" val="24"/>
  <p:tag name="BULLETTYPE" val="ppBulletArabicPeriod"/>
  <p:tag name="ANSWERTEXT" val=" P = 533&#10; P = 1,004&#10; P = 239&#10; P = 394&#10; P = 197"/>
  <p:tag name="OLDNUMANSWERS" val="5"/>
</p:tagLst>
</file>

<file path=ppt/tags/tag96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327771b1c83f4fb6b8471fda1a743a53"/>
  <p:tag name="VALUES" val="Correct|smicln|Incorrect|smicln|Incorrect|smicln|Incorrect|smicln|Incorrect"/>
  <p:tag name="NUMRESPONSES" val="1"/>
  <p:tag name="CHARTLABELS" val="1"/>
  <p:tag name="CHARTCOLORS" val="2"/>
  <p:tag name="SLIDEORDER" val="3"/>
  <p:tag name="SLIDEGUID" val="09B03A319A6D4DF1A80BEF9A507DED99"/>
  <p:tag name="QUESTIONALIAS" val="Solve the initial-value problem."/>
  <p:tag name="ANSWERSALIAS" val="x|smicln|x|smicln|x|smicln|x|smicln|x"/>
  <p:tag name="PICTURESLIDE" val="True"/>
</p:tagLst>
</file>

<file path=ppt/tags/tag966.xml><?xml version="1.0" encoding="utf-8"?>
<p:tagLst xmlns:a="http://schemas.openxmlformats.org/drawingml/2006/main" xmlns:r="http://schemas.openxmlformats.org/officeDocument/2006/relationships" xmlns:p="http://schemas.openxmlformats.org/presentationml/2006/main">
  <p:tag name="TEXTLENGTH" val="13"/>
  <p:tag name="FONTSIZE" val="12"/>
  <p:tag name="BULLETTYPE" val="ppBulletArabicPeriod"/>
  <p:tag name="ANSWERTEXT" val="x&#10;x&#10;x&#10;x&#10;x"/>
  <p:tag name="OLDNUMANSWERS" val="5"/>
</p:tagLst>
</file>

<file path=ppt/tags/tag967.xml><?xml version="1.0" encoding="utf-8"?>
<p:tagLst xmlns:a="http://schemas.openxmlformats.org/drawingml/2006/main" xmlns:r="http://schemas.openxmlformats.org/officeDocument/2006/relationships" xmlns:p="http://schemas.openxmlformats.org/presentationml/2006/main">
  <p:tag name="SLIDEGUID" val="93838CDF4C404A1E87BB0DD063503471"/>
  <p:tag name="SLIDEID" val="93838CDF4C404A1E87BB0DD063503471"/>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Please make your selection..."/>
  <p:tag name="ANSWERSALIAS" val="x|smicln|x|smicln|x|smicln|x|smicln|x"/>
  <p:tag name="VALUES" val="Correct|smicln|Incorrect|smicln|Incorrect|smicln|Incorrect|smicln|Incorrect"/>
</p:tagLst>
</file>

<file path=ppt/tags/tag968.xml><?xml version="1.0" encoding="utf-8"?>
<p:tagLst xmlns:a="http://schemas.openxmlformats.org/drawingml/2006/main" xmlns:r="http://schemas.openxmlformats.org/officeDocument/2006/relationships" xmlns:p="http://schemas.openxmlformats.org/presentationml/2006/main">
  <p:tag name="TEXTLENGTH" val="13"/>
  <p:tag name="FONTSIZE" val="28"/>
  <p:tag name="BULLETTYPE" val="ppBulletArabicPeriod"/>
  <p:tag name="ANSWERTEXT" val="x&#10;x&#10;x&#10;x&#10;x"/>
  <p:tag name="OLDNUMANSWERS" val="5"/>
</p:tagLst>
</file>

<file path=ppt/tags/tag96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a7dcef2be2194c0aa7a81c6e95787371"/>
  <p:tag name="VALUES" val="Correct|smicln|Incorrect|smicln|Incorrect|smicln|Incorrect|smicln|Incorrect"/>
  <p:tag name="NUMRESPONSES" val="1"/>
  <p:tag name="CHARTLABELS" val="1"/>
  <p:tag name="CHARTCOLORS" val="2"/>
  <p:tag name="QUESTIONALIAS" val="Solve the initial-value problem. , y(4) = 0."/>
  <p:tag name="ANSWERSALIAS" val=" y = tan(x - 4)|smicln| y = tan(x - 9)|smicln| y = tan(x - 13)|smicln| y = tan(x - 12)|smicln| y = tan(x - 14)"/>
  <p:tag name="SLIDEORDER" val="3"/>
  <p:tag name="SLIDEGUID" val="917B8A7E292E42E48E97FC624559C6E9"/>
</p:tagLst>
</file>

<file path=ppt/tags/tag97.xml><?xml version="1.0" encoding="utf-8"?>
<p:tagLst xmlns:a="http://schemas.openxmlformats.org/drawingml/2006/main" xmlns:r="http://schemas.openxmlformats.org/officeDocument/2006/relationships" xmlns:p="http://schemas.openxmlformats.org/presentationml/2006/main">
  <p:tag name="SLIDEGUID" val="2EBD4A82A24C4966BC7B16F0B531D3DF"/>
  <p:tag name="SLIDEID" val="2EBD4A82A24C4966BC7B16F0B531D3DF"/>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Correct|smicln|Incorrect|smicln|Incorrect|smicln|Incorrect"/>
  <p:tag name="QUESTIONALIAS" val="Starting with the graph of y = x2, write the equation of the graph that results from shifting 2 units left."/>
  <p:tag name="ANSWERSALIAS" val="Choice One|smicln|Choice Two|smicln|Choice Three|smicln|Choice Four|smicln|Choice Five"/>
  <p:tag name="PICTURESLIDE" val="True"/>
</p:tagLst>
</file>

<file path=ppt/tags/tag970.xml><?xml version="1.0" encoding="utf-8"?>
<p:tagLst xmlns:a="http://schemas.openxmlformats.org/drawingml/2006/main" xmlns:r="http://schemas.openxmlformats.org/officeDocument/2006/relationships" xmlns:p="http://schemas.openxmlformats.org/presentationml/2006/main">
  <p:tag name="TEXTLENGTH" val="86"/>
  <p:tag name="FONTSIZE" val="32"/>
  <p:tag name="BULLETTYPE" val="ppBulletArabicPeriod"/>
  <p:tag name="ANSWERTEXT" val=" y = tan(x - 4)&#10; y = tan(x - 9)&#10; y = tan(x - 13)&#10; y = tan(x - 12)&#10; y = tan(x - 14)"/>
  <p:tag name="OLDNUMANSWERS" val="5"/>
</p:tagLst>
</file>

<file path=ppt/tags/tag971.xml><?xml version="1.0" encoding="utf-8"?>
<p:tagLst xmlns:a="http://schemas.openxmlformats.org/drawingml/2006/main" xmlns:r="http://schemas.openxmlformats.org/officeDocument/2006/relationships" xmlns:p="http://schemas.openxmlformats.org/presentationml/2006/main">
  <p:tag name="SLIDEGUID" val="91C6E5122C894478B9CEAFA25848C871"/>
  <p:tag name="SLIDEID" val="91C6E5122C894478B9CEAFA25848C871"/>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Correct|smicln|Incorrect|smicln|Incorrect"/>
  <p:tag name="QUESTIONALIAS" val="Find the orthogonal trajectories of the family of curves. "/>
  <p:tag name="ANSWERSALIAS" val="x|smicln|x|smicln|x|smicln|x|smicln|x"/>
  <p:tag name="PICTURESLIDE" val="True"/>
</p:tagLst>
</file>

<file path=ppt/tags/tag972.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973.xml><?xml version="1.0" encoding="utf-8"?>
<p:tagLst xmlns:a="http://schemas.openxmlformats.org/drawingml/2006/main" xmlns:r="http://schemas.openxmlformats.org/officeDocument/2006/relationships" xmlns:p="http://schemas.openxmlformats.org/presentationml/2006/main">
  <p:tag name="SLIDEGUID" val="1DD904223D7B45269A5354BB43F555F2"/>
  <p:tag name="SLIDEID" val="1DD904223D7B45269A5354BB43F555F2"/>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QUESTIONALIAS" val="Please make your selection..."/>
  <p:tag name="ANSWERSALIAS" val=" t = 9,419 |smicln| t = 9,231 |smicln| t = 9,041 |smicln| t = 10,926 |smicln| t = 9,795 "/>
</p:tagLst>
</file>

<file path=ppt/tags/tag974.xml><?xml version="1.0" encoding="utf-8"?>
<p:tagLst xmlns:a="http://schemas.openxmlformats.org/drawingml/2006/main" xmlns:r="http://schemas.openxmlformats.org/officeDocument/2006/relationships" xmlns:p="http://schemas.openxmlformats.org/presentationml/2006/main">
  <p:tag name="TEXTLENGTH" val="64"/>
  <p:tag name="FONTSIZE" val="24"/>
  <p:tag name="BULLETTYPE" val="ppBulletArabicPeriod"/>
  <p:tag name="ANSWERTEXT" val=" t = 9,419 &#10; t = 9,231 &#10; t = 9,041 &#10; t = 10,926 &#10; t = 9,795 "/>
  <p:tag name="OLDNUMANSWERS" val="5"/>
</p:tagLst>
</file>

<file path=ppt/tags/tag975.xml><?xml version="1.0" encoding="utf-8"?>
<p:tagLst xmlns:a="http://schemas.openxmlformats.org/drawingml/2006/main" xmlns:r="http://schemas.openxmlformats.org/officeDocument/2006/relationships" xmlns:p="http://schemas.openxmlformats.org/presentationml/2006/main">
  <p:tag name="SLIDEID" val="1DD904223D7B45269A5354BB43F555F2"/>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2"/>
  <p:tag name="SLIDEGUID" val="B4EF753CB89248728B2A2AA8F2F69DA8"/>
  <p:tag name="QUESTIONALIAS" val="Scientists can determine the age of ancient objects by a method called radiocarbon dating. The bombardment of the upper atmosphere by cosmic rays converts nitrogen to a radioactive isotope of carbon, 14C, with a half-life of about 5730 years. Vegetation absorbs carbon dioxide through the atmosphere and animal life assimilates 14C through food chains. When a plant or animal dies it stops replacing its carbon and the amount of 14C begins to decrease through radioactive decay."/>
  <p:tag name="ANSWERSALIAS" val=" t = 298°F |smicln| t = 96°F |smicln| t = 143°F |smicln| t = 148°F |smicln| none of these "/>
  <p:tag name="VALUES" val="Incorrect|smicln|Incorrect|smicln|Incorrect|smicln|Correct|smicln|Incorrect"/>
</p:tagLst>
</file>

<file path=ppt/tags/tag976.xml><?xml version="1.0" encoding="utf-8"?>
<p:tagLst xmlns:a="http://schemas.openxmlformats.org/drawingml/2006/main" xmlns:r="http://schemas.openxmlformats.org/officeDocument/2006/relationships" xmlns:p="http://schemas.openxmlformats.org/presentationml/2006/main">
  <p:tag name="TEXTLENGTH" val="66"/>
  <p:tag name="FONTSIZE" val="24"/>
  <p:tag name="BULLETTYPE" val="ppBulletArabicPeriod"/>
  <p:tag name="ANSWERTEXT" val=" t = 298°F &#10; t = 96°F &#10; t = 143°F &#10; t = 148°F &#10; none of these "/>
  <p:tag name="OLDNUMANSWERS" val="5"/>
</p:tagLst>
</file>

<file path=ppt/tags/tag977.xml><?xml version="1.0" encoding="utf-8"?>
<p:tagLst xmlns:a="http://schemas.openxmlformats.org/drawingml/2006/main" xmlns:r="http://schemas.openxmlformats.org/officeDocument/2006/relationships" xmlns:p="http://schemas.openxmlformats.org/presentationml/2006/main">
  <p:tag name="SLIDEID" val="48CF06563A8A48F8B2CE13786E2B799D"/>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QUESTIONALIAS" val="Solve the differential equation. "/>
  <p:tag name="ANSWERSALIAS" val="x|smicln|x|smicln|x|smicln|x|smicln|x"/>
  <p:tag name="SLIDEORDER" val="2"/>
  <p:tag name="SLIDEGUID" val="027EE523536D4B7CA57F2BE5D8354094"/>
</p:tagLst>
</file>

<file path=ppt/tags/tag978.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79.xml><?xml version="1.0" encoding="utf-8"?>
<p:tagLst xmlns:a="http://schemas.openxmlformats.org/drawingml/2006/main" xmlns:r="http://schemas.openxmlformats.org/officeDocument/2006/relationships" xmlns:p="http://schemas.openxmlformats.org/presentationml/2006/main">
  <p:tag name="SLIDEGUID" val="48CF06563A8A48F8B2CE13786E2B799D"/>
  <p:tag name="SLIDEID" val="48CF06563A8A48F8B2CE13786E2B799D"/>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Correct|smicln|Incorrect|smicln|Incorrect|smicln|Incorrect|smicln|Incorrect"/>
  <p:tag name="QUESTIONALIAS" val="Solve the differential equation. "/>
  <p:tag name="ANSWERSALIAS" val="x|smicln|x|smicln|x|smicln|x|smicln|x"/>
</p:tagLst>
</file>

<file path=ppt/tags/tag98.xml><?xml version="1.0" encoding="utf-8"?>
<p:tagLst xmlns:a="http://schemas.openxmlformats.org/drawingml/2006/main" xmlns:r="http://schemas.openxmlformats.org/officeDocument/2006/relationships" xmlns:p="http://schemas.openxmlformats.org/presentationml/2006/main">
  <p:tag name="TEXTLENGTH" val="62"/>
  <p:tag name="FONTSIZE" val="20"/>
  <p:tag name="BULLETTYPE" val="ppBulletArabicPeriod"/>
  <p:tag name="ANSWERTEXT" val="Choice One&#10;Choice Two&#10;Choice Three&#10;Choice Four&#10;Choice Five"/>
  <p:tag name="OLDNUMANSWERS" val="5"/>
</p:tagLst>
</file>

<file path=ppt/tags/tag980.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81.xml><?xml version="1.0" encoding="utf-8"?>
<p:tagLst xmlns:a="http://schemas.openxmlformats.org/drawingml/2006/main" xmlns:r="http://schemas.openxmlformats.org/officeDocument/2006/relationships" xmlns:p="http://schemas.openxmlformats.org/presentationml/2006/main">
  <p:tag name="SLIDEID" val="48CF06563A8A48F8B2CE13786E2B799D"/>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Solve the differential equation. "/>
  <p:tag name="ANSWERSALIAS" val="x|smicln|x|smicln|x|smicln|x|smicln|x"/>
  <p:tag name="SLIDEORDER" val="2"/>
  <p:tag name="SLIDEGUID" val="16732B3FA0F34372B8A1426F6A1E086D"/>
  <p:tag name="VALUES" val="Incorrect|smicln|Incorrect|smicln|Incorrect|smicln|Incorrect|smicln|Correct"/>
</p:tagLst>
</file>

<file path=ppt/tags/tag982.xml><?xml version="1.0" encoding="utf-8"?>
<p:tagLst xmlns:a="http://schemas.openxmlformats.org/drawingml/2006/main" xmlns:r="http://schemas.openxmlformats.org/officeDocument/2006/relationships" xmlns:p="http://schemas.openxmlformats.org/presentationml/2006/main">
  <p:tag name="TEXTLENGTH" val="13"/>
  <p:tag name="FONTSIZE" val="32"/>
  <p:tag name="BULLETTYPE" val="ppBulletArabicPeriod"/>
  <p:tag name="ANSWERTEXT" val="x&#10;x&#10;x&#10;x&#10;x"/>
  <p:tag name="OLDNUMANSWERS" val="5"/>
</p:tagLst>
</file>

<file path=ppt/tags/tag983.xml><?xml version="1.0" encoding="utf-8"?>
<p:tagLst xmlns:a="http://schemas.openxmlformats.org/drawingml/2006/main" xmlns:r="http://schemas.openxmlformats.org/officeDocument/2006/relationships" xmlns:p="http://schemas.openxmlformats.org/presentationml/2006/main">
  <p:tag name="SLIDEID" val="1DD904223D7B45269A5354BB43F555F2"/>
  <p:tag name="SLIDETYPE" val="Q"/>
  <p:tag name="DEMOGRAPHIC" val="False"/>
  <p:tag name="TEAMASSIGN" val="False"/>
  <p:tag name="SPEEDSCORING" val="False"/>
  <p:tag name="CORRECTPOINTVALUE" val="100"/>
  <p:tag name="INCORRECTPOINTVALUE" val="0"/>
  <p:tag name="ZEROBASED" val="False"/>
  <p:tag name="DELIMITERS" val="3.1"/>
  <p:tag name="VALUEFORMAT" val="0%"/>
  <p:tag name="SLIDEORDER" val="3"/>
  <p:tag name="SLIDEGUID" val="4249499AE7174FCCA1E957D75D28722B"/>
  <p:tag name="VALUES" val="Correct|smicln|Incorrect|smicln|Incorrect|smicln|Incorrect|smicln|Incorrect"/>
  <p:tag name="QUESTIONALIAS" val="A bacteria culture starts with 120 bacteria and grows at a rate proportional to its size. After 5 hours there are 5,700 bacteria. When will the population reach 32,000? "/>
  <p:tag name="ANSWERSALIAS" val=" t = 7.2 |smicln| t = 1.4 |smicln| t = 27.9 |smicln| t = 2.1 |smicln| none of these "/>
</p:tagLst>
</file>

<file path=ppt/tags/tag984.xml><?xml version="1.0" encoding="utf-8"?>
<p:tagLst xmlns:a="http://schemas.openxmlformats.org/drawingml/2006/main" xmlns:r="http://schemas.openxmlformats.org/officeDocument/2006/relationships" xmlns:p="http://schemas.openxmlformats.org/presentationml/2006/main">
  <p:tag name="TEXTLENGTH" val="60"/>
  <p:tag name="FONTSIZE" val="32"/>
  <p:tag name="BULLETTYPE" val="ppBulletArabicPeriod"/>
  <p:tag name="ANSWERTEXT" val=" t = 7.2 &#10; t = 1.4 &#10; t = 27.9 &#10; t = 2.1 &#10; none of these "/>
  <p:tag name="OLDNUMANSWERS" val="5"/>
</p:tagLst>
</file>

<file path=ppt/tags/tag985.xml><?xml version="1.0" encoding="utf-8"?>
<p:tagLst xmlns:a="http://schemas.openxmlformats.org/drawingml/2006/main" xmlns:r="http://schemas.openxmlformats.org/officeDocument/2006/relationships" xmlns:p="http://schemas.openxmlformats.org/presentationml/2006/main">
  <p:tag name="SLIDEGUID" val="294FECA91D894D3098DE2BCE85914884"/>
  <p:tag name="SLIDEID" val="294FECA91D894D3098DE2BCE85914884"/>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Use the Bernoulli's method to solve the differential equation. "/>
  <p:tag name="ANSWERSALIAS" val="x|smicln|x|smicln|x|smicln|x|smicln|x"/>
  <p:tag name="PICTURESLIDE" val="True"/>
</p:tagLst>
</file>

<file path=ppt/tags/tag986.xml><?xml version="1.0" encoding="utf-8"?>
<p:tagLst xmlns:a="http://schemas.openxmlformats.org/drawingml/2006/main" xmlns:r="http://schemas.openxmlformats.org/officeDocument/2006/relationships" xmlns:p="http://schemas.openxmlformats.org/presentationml/2006/main">
  <p:tag name="TEXTLENGTH" val="13"/>
  <p:tag name="FONTSIZE" val="10"/>
  <p:tag name="BULLETTYPE" val="ppBulletArabicPeriod"/>
  <p:tag name="ANSWERTEXT" val="x&#10;x&#10;x&#10;x&#10;x"/>
  <p:tag name="OLDNUMANSWERS" val="5"/>
</p:tagLst>
</file>

<file path=ppt/tags/tag987.xml><?xml version="1.0" encoding="utf-8"?>
<p:tagLst xmlns:a="http://schemas.openxmlformats.org/drawingml/2006/main" xmlns:r="http://schemas.openxmlformats.org/officeDocument/2006/relationships" xmlns:p="http://schemas.openxmlformats.org/presentationml/2006/main">
  <p:tag name="SLIDEGUID" val="D70CC26FC8CC48F29EC1A703C03EB86C"/>
  <p:tag name="SLIDEID" val="D70CC26FC8CC48F29EC1A703C03EB86C"/>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Incorrect|smicln|Correct"/>
  <p:tag name="QUESTIONALIAS" val="Find the solution of the differential equation that satisfies the initial condition y(1) = 1. "/>
  <p:tag name="ANSWERSALIAS" val="Choice One|smicln|Choice Two|smicln|Choice Three|smicln|Choice Four|smicln|Choice Five"/>
  <p:tag name="PICTURESLIDE" val="True"/>
</p:tagLst>
</file>

<file path=ppt/tags/tag988.xml><?xml version="1.0" encoding="utf-8"?>
<p:tagLst xmlns:a="http://schemas.openxmlformats.org/drawingml/2006/main" xmlns:r="http://schemas.openxmlformats.org/officeDocument/2006/relationships" xmlns:p="http://schemas.openxmlformats.org/presentationml/2006/main">
  <p:tag name="TEXTLENGTH" val="62"/>
  <p:tag name="FONTSIZE" val="9"/>
  <p:tag name="BULLETTYPE" val="ppBulletArabicPeriod"/>
  <p:tag name="ANSWERTEXT" val="Choice One&#10;Choice Two&#10;Choice Three&#10;Choice Four&#10;Choice Five"/>
  <p:tag name="OLDNUMANSWERS" val="5"/>
</p:tagLst>
</file>

<file path=ppt/tags/tag989.xml><?xml version="1.0" encoding="utf-8"?>
<p:tagLst xmlns:a="http://schemas.openxmlformats.org/drawingml/2006/main" xmlns:r="http://schemas.openxmlformats.org/officeDocument/2006/relationships" xmlns:p="http://schemas.openxmlformats.org/presentationml/2006/main">
  <p:tag name="SLIDEGUID" val="52F7EC5BFAD24BA88D86166F767D6277"/>
  <p:tag name="SLIDEID" val="52F7EC5BFAD24BA88D86166F767D6277"/>
  <p:tag name="SLIDEORDER" val="1"/>
  <p:tag name="SLIDETYPE" val="Q"/>
  <p:tag name="DEMOGRAPHIC" val="False"/>
  <p:tag name="TEAMASSIGN" val="False"/>
  <p:tag name="SPEEDSCORING" val="False"/>
  <p:tag name="CORRECTPOINTVALUE" val="100"/>
  <p:tag name="INCORRECTPOINTVALUE" val="0"/>
  <p:tag name="ZEROBASED" val="False"/>
  <p:tag name="QUESTIONALIAS" val="Do you agree?"/>
  <p:tag name="ANSWERSALIAS" val="Yes|smicln|No"/>
  <p:tag name="DELIMITERS" val="3.1"/>
  <p:tag name="VALUEFORMAT" val="0%"/>
  <p:tag name="VALUES" val="Incorrect|smicln|Correct"/>
</p:tagLst>
</file>

<file path=ppt/tags/tag99.xml><?xml version="1.0" encoding="utf-8"?>
<p:tagLst xmlns:a="http://schemas.openxmlformats.org/drawingml/2006/main" xmlns:r="http://schemas.openxmlformats.org/officeDocument/2006/relationships" xmlns:p="http://schemas.openxmlformats.org/presentationml/2006/main">
  <p:tag name="SLIDEGUID" val="2E396D468CB344B6AC00F8A3C5357F07"/>
  <p:tag name="SLIDEID" val="2E396D468CB344B6AC00F8A3C5357F07"/>
  <p:tag name="SLIDEORDER" val="1"/>
  <p:tag name="SLIDETYPE" val="Q"/>
  <p:tag name="DEMOGRAPHIC" val="False"/>
  <p:tag name="TEAMASSIGN" val="False"/>
  <p:tag name="SPEEDSCORING" val="False"/>
  <p:tag name="CORRECTPOINTVALUE" val="100"/>
  <p:tag name="INCORRECTPOINTVALUE" val="0"/>
  <p:tag name="ZEROBASED" val="False"/>
  <p:tag name="DELIMITERS" val="3.1"/>
  <p:tag name="VALUEFORMAT" val="0%"/>
  <p:tag name="VALUES" val="Incorrect|smicln|Incorrect|smicln|Incorrect|smicln|Correct|smicln|Incorrect"/>
  <p:tag name="QUESTIONALIAS" val="Which function is represented by the graph?"/>
  <p:tag name="ANSWERSALIAS" val="Choice One|smicln|Choice Two|smicln|Choice Three|smicln|Choice Four|smicln|Choice Five"/>
  <p:tag name="PICTURESLIDE" val="True"/>
</p:tagLst>
</file>

<file path=ppt/tags/tag990.xml><?xml version="1.0" encoding="utf-8"?>
<p:tagLst xmlns:a="http://schemas.openxmlformats.org/drawingml/2006/main" xmlns:r="http://schemas.openxmlformats.org/officeDocument/2006/relationships" xmlns:p="http://schemas.openxmlformats.org/presentationml/2006/main">
  <p:tag name="TEXTLENGTH" val="7"/>
  <p:tag name="FONTSIZE" val="36"/>
  <p:tag name="BULLETTYPE" val="ppBulletArabicPeriod"/>
  <p:tag name="ANSWERTEXT" val="Yes&#10;No"/>
  <p:tag name="OLDNUMANSWERS" val="2"/>
</p:tagLst>
</file>

<file path=ppt/tags/tag991.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SLIDEORDER" val="2"/>
  <p:tag name="SLIDEGUID" val="FCE08469BF534D5EB97A2819CE0AD963"/>
  <p:tag name="QUESTIONID" val="c5c90ecf56a74a4bb9f3d39b4c910d1d"/>
  <p:tag name="VALUES" val="Incorrect|smicln|Incorrect|smicln|Incorrect|smicln|Incorrect|smicln|Correct"/>
  <p:tag name="NUMRESPONSES" val="1"/>
  <p:tag name="CHARTLABELS" val="1"/>
  <p:tag name="CHARTCOLORS" val="2"/>
  <p:tag name="QUESTIONALIAS" val="Eliminate the parameter to find the Cartesian equation of the curve."/>
  <p:tag name="ANSWERSALIAS" val="x|smicln|x|smicln|x|smicln|x|smicln|x"/>
  <p:tag name="PICTURESLIDE" val="True"/>
</p:tagLst>
</file>

<file path=ppt/tags/tag992.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8"/>
  <p:tag name="BULLETTYPE" val="ppBulletArabicPeriod"/>
  <p:tag name="ANSWERTEXT" val="x&#10;x&#10;x&#10;x&#10;x"/>
</p:tagLst>
</file>

<file path=ppt/tags/tag993.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103be982aad3494a8a151f359ce98b6f"/>
  <p:tag name="SLIDEORDER" val="2"/>
  <p:tag name="SLIDEGUID" val="0D668F7A60984E1584F8F35F9DEAC7AA"/>
  <p:tag name="VALUES" val="Incorrect|smicln|Correct|smicln|Incorrect|smicln|Incorrect|smicln|Incorrect"/>
  <p:tag name="NUMRESPONSES" val="1"/>
  <p:tag name="CHARTLABELS" val="1"/>
  <p:tag name="CHARTCOLORS" val="2"/>
  <p:tag name="QUESTIONALIAS" val="Eliminate the parameter to find a Cartesian equation of the following curve: "/>
  <p:tag name="ANSWERSALIAS" val="x|smicln|x|smicln|x|smicln|x|smicln|x"/>
  <p:tag name="PICTURESLIDE" val="True"/>
</p:tagLst>
</file>

<file path=ppt/tags/tag994.xml><?xml version="1.0" encoding="utf-8"?>
<p:tagLst xmlns:a="http://schemas.openxmlformats.org/drawingml/2006/main" xmlns:r="http://schemas.openxmlformats.org/officeDocument/2006/relationships" xmlns:p="http://schemas.openxmlformats.org/presentationml/2006/main">
  <p:tag name="OLDNUMANSWERS" val="5"/>
  <p:tag name="TEXTLENGTH" val="13"/>
  <p:tag name="FONTSIZE" val="9"/>
  <p:tag name="BULLETTYPE" val="ppBulletArabicPeriod"/>
  <p:tag name="ANSWERTEXT" val="x&#10;x&#10;x&#10;x&#10;x"/>
</p:tagLst>
</file>

<file path=ppt/tags/tag995.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86caafda8c994326b382329bf68f5085"/>
  <p:tag name="SLIDEORDER" val="2"/>
  <p:tag name="SLIDEGUID" val="4D6AA58EFBF64DBD9288ACF5299D3C98"/>
  <p:tag name="VALUES" val="Incorrect|smicln|Correct|smicln|Incorrect|smicln|Incorrect|smicln|Incorrect"/>
  <p:tag name="NUMRESPONSES" val="1"/>
  <p:tag name="CHARTLABELS" val="1"/>
  <p:tag name="CHARTCOLORS" val="2"/>
  <p:tag name="QUESTIONALIAS" val="Describe the motion of a particle with position (x, y) as t varies in the given interval                    . "/>
  <p:tag name="ANSWERSALIAS" val="Moves once clockwise along the circle                       starting and ending at (0, 3). |smicln|Moves once clockwise along the ellipse                   starting and ending at (0, 3). |smicln|Moves once counterclockwise along the ellipse                  starting and ending at (0, 3). |smicln|Moves once counterclockwise along the circle                  starting and ending at (0,-3).|smicln|Moves once counterclockwise along the ellipse                starting and ending at (-3, 0)."/>
</p:tagLst>
</file>

<file path=ppt/tags/tag996.xml><?xml version="1.0" encoding="utf-8"?>
<p:tagLst xmlns:a="http://schemas.openxmlformats.org/drawingml/2006/main" xmlns:r="http://schemas.openxmlformats.org/officeDocument/2006/relationships" xmlns:p="http://schemas.openxmlformats.org/presentationml/2006/main">
  <p:tag name="TEXTLENGTH" val="465"/>
  <p:tag name="FONTSIZE" val="20"/>
  <p:tag name="BULLETTYPE" val="ppBulletArabicPeriod"/>
  <p:tag name="ANSWERTEXT" val="Moves once clockwise along the circle                       starting and ending at (0, 3). &#10;Moves once clockwise along the ellipse                   starting and ending at (0, 3). &#10;Moves once counterclockwise along the ellipse                  starting and ending at (0, 3). &#10;Moves once counterclockwise along the circle                  starting and ending at (0,-3).&#10;Moves once counterclockwise along the ellipse                starting and ending at (-3, 0)."/>
  <p:tag name="OLDNUMANSWERS" val="5"/>
</p:tagLst>
</file>

<file path=ppt/tags/tag997.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0e86afcfdf494049b0f3d3e8c123c9c6"/>
  <p:tag name="SLIDEORDER" val="2"/>
  <p:tag name="SLIDEGUID" val="BB516AB0EAE54B21B2CF66B7B73BCD6E"/>
  <p:tag name="VALUES" val="Incorrect|smicln|Incorrect|smicln|Correct|smicln|Incorrect|smicln|Incorrect"/>
  <p:tag name="NUMRESPONSES" val="1"/>
  <p:tag name="CHARTLABELS" val="1"/>
  <p:tag name="CHARTCOLORS" val="2"/>
  <p:tag name="QUESTIONALIAS" val="Find a polar equation for the curve represented by the given Cartesian equation. "/>
  <p:tag name="ANSWERSALIAS" val=" r = 9sinθ|smicln| r = 9cosθsinθ|smicln| r = 9tanθsecθ|smicln| r = 9tanθ|smicln| r = 9tanθcscθ"/>
</p:tagLst>
</file>

<file path=ppt/tags/tag998.xml><?xml version="1.0" encoding="utf-8"?>
<p:tagLst xmlns:a="http://schemas.openxmlformats.org/drawingml/2006/main" xmlns:r="http://schemas.openxmlformats.org/officeDocument/2006/relationships" xmlns:p="http://schemas.openxmlformats.org/presentationml/2006/main">
  <p:tag name="OLDNUMANSWERS" val="5"/>
  <p:tag name="TEXTLENGTH" val="70"/>
  <p:tag name="FONTSIZE" val="32"/>
  <p:tag name="BULLETTYPE" val="ppBulletArabicPeriod"/>
  <p:tag name="ANSWERTEXT" val=" r = 9sinθ&#10; r = 9cosθsinθ&#10; r = 9tanθsecθ&#10; r = 9tanθ&#10; r = 9tanθcscθ"/>
</p:tagLst>
</file>

<file path=ppt/tags/tag999.xml><?xml version="1.0" encoding="utf-8"?>
<p:tagLst xmlns:a="http://schemas.openxmlformats.org/drawingml/2006/main" xmlns:r="http://schemas.openxmlformats.org/officeDocument/2006/relationships" xmlns:p="http://schemas.openxmlformats.org/presentationml/2006/main">
  <p:tag name="SLIDEID" val="E2ADFEE9E7FB4C72847DD30C0AD985FF"/>
  <p:tag name="SLIDETYPE" val="Q"/>
  <p:tag name="DEMOGRAPHIC" val="False"/>
  <p:tag name="TEAMASSIGN" val="False"/>
  <p:tag name="SPEEDSCORING" val="False"/>
  <p:tag name="CORRECTPOINTVALUE" val="100"/>
  <p:tag name="INCORRECTPOINTVALUE" val="0"/>
  <p:tag name="ZEROBASED" val="False"/>
  <p:tag name="DELIMITERS" val="3.1"/>
  <p:tag name="QUESTIONID" val="e5ab4da5a43e4799a07adb272377c5d1"/>
  <p:tag name="SLIDEORDER" val="2"/>
  <p:tag name="SLIDEGUID" val="045B06230BD14D0AAA3D0F1F750BA2D2"/>
  <p:tag name="VALUES" val="Incorrect|smicln|Incorrect|smicln|Incorrect|smicln|Incorrect|smicln|Correct"/>
  <p:tag name="NUMRESPONSES" val="1"/>
  <p:tag name="QUESTIONALIAS" val="Find the polar equation for the curve represented by the given Cartesian equation."/>
  <p:tag name="ANSWERSALIAS" val="x|smicln|x|smicln|x|smicln|x|smicln|x"/>
  <p:tag name="CHARTLABELS" val="1"/>
  <p:tag name="CHARTCOLORS"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30701</Words>
  <Application>Microsoft Office PowerPoint</Application>
  <PresentationFormat>On-screen Show (4:3)</PresentationFormat>
  <Paragraphs>6836</Paragraphs>
  <Slides>916</Slides>
  <Notes>0</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916</vt:i4>
      </vt:variant>
    </vt:vector>
  </HeadingPairs>
  <TitlesOfParts>
    <vt:vector size="921" baseType="lpstr">
      <vt:lpstr>Office Theme</vt:lpstr>
      <vt:lpstr>Chart</vt:lpstr>
      <vt:lpstr>Equation</vt:lpstr>
      <vt:lpstr>Microsoft Graph Chart</vt:lpstr>
      <vt:lpstr>MathType 4.0 Equation</vt:lpstr>
      <vt:lpstr>Find the domain of the function.  </vt:lpstr>
      <vt:lpstr>Find the range of the function.</vt:lpstr>
      <vt:lpstr>Suppose that the graph of                    is drawn on a coordinate grid where the unit of measurement is an inch. How many miles to the right of the origin do we have to move before the height of the curve reaches 2 ft?  </vt:lpstr>
      <vt:lpstr>Which function is represented by the graph?</vt:lpstr>
      <vt:lpstr>Which of the following graphs is neither even nor odd?  </vt:lpstr>
      <vt:lpstr>Suppose that the graph of     is given. Describe how the graph of the function                               can be obtained from the graph of      .  </vt:lpstr>
      <vt:lpstr>Jason leaves Detroit at 6:00 P.M. and drives at a constant speed west along I-90. He passes Ann Arbor, 40 mi from Detroit, at 6:50 P.M.</vt:lpstr>
      <vt:lpstr>Find the range of the function.  </vt:lpstr>
      <vt:lpstr>If                                 , evaluate the difference quotient                      .                        </vt:lpstr>
      <vt:lpstr>Find the domain of ƒ -1.</vt:lpstr>
      <vt:lpstr>Find an expression for the function y = ƒ(x) whose graph is the bottom half of the parabola x + (8 – y)2 = 0.  </vt:lpstr>
      <vt:lpstr>What is       , given that                         and                          ?  </vt:lpstr>
      <vt:lpstr>Use a graphing calculator or computer to determine which viewing rectangle produces the most appropriate graph of the function.  </vt:lpstr>
      <vt:lpstr>Use the table to evaluate the expression </vt:lpstr>
      <vt:lpstr>Starting with the graph of y = ex, find the equation of the graph that results from reflecting about the line y = 5.  </vt:lpstr>
      <vt:lpstr>Solve each equation for x.</vt:lpstr>
      <vt:lpstr>Suppose the graphs of f(x) = x2 and f(x) = 2x are drawn on a coordinate grid where the unit of measurement is 1 inch. At a distance 1 ft to the right of the origin, the height of the graph of f is 12 ft. Find the height of the graph of g.  </vt:lpstr>
      <vt:lpstr>If                   , find            .  </vt:lpstr>
      <vt:lpstr>If a bacteria population starts with 100 bacteria and doubles every three hours, then the number of bacteria after t hours is                                        .                                     When will the population reach 50,000?  </vt:lpstr>
      <vt:lpstr>Find the inverse function of  </vt:lpstr>
      <vt:lpstr>A rectangle has perimeter 18 m.  Express the area of the rectangle as a function            of the length       of one of its sides. </vt:lpstr>
      <vt:lpstr>Consider the functions:</vt:lpstr>
      <vt:lpstr>The function                       is graphed below.  </vt:lpstr>
      <vt:lpstr>Simplify the expression.  </vt:lpstr>
      <vt:lpstr>If                          , evaluate the difference quotient                     .</vt:lpstr>
      <vt:lpstr>Starting with the graph of y = ex, write the equation of the graph that results from shifting 2 units right.  </vt:lpstr>
      <vt:lpstr>Make a rough sketch of the graph of the function. Do not use a calculator.  </vt:lpstr>
      <vt:lpstr>Find the exponential function                           whose graph is given.  </vt:lpstr>
      <vt:lpstr>Find the exact value of the expression.  </vt:lpstr>
      <vt:lpstr>The table gives the population of the United States, in millions, for the years 1900 - 2000. Use a graphing calculator with exponential regression capability to model the U.S. population since 1900. Use the model to estimate the population in 1955 and to predict the population in the year 2015.  </vt:lpstr>
      <vt:lpstr>Find a formula for the inverse of the function.  </vt:lpstr>
      <vt:lpstr>Find the exact value of the expression.  </vt:lpstr>
      <vt:lpstr>Express the given quantity as a single logarithm.  </vt:lpstr>
      <vt:lpstr>The table shows (lifetime) peptic ulcer rates (per 100 population) for various family incomes as reported by the 1989 National Health Interview Survey. Find the slope of the linear model using the first and last data points.</vt:lpstr>
      <vt:lpstr>A study by the U.S. Office of Science and Technology in 1972 estimated the cost (in dollars) to reduce automobile emissions by certain percentages and the graph gives the linear model of this table. </vt:lpstr>
      <vt:lpstr>Which of the following graphs is the graph of the function                       ? </vt:lpstr>
      <vt:lpstr>If                 and                , find a function    such that             . </vt:lpstr>
      <vt:lpstr>What is       , given that                         and                          ?  </vt:lpstr>
      <vt:lpstr>For what values of x is the inequality true? </vt:lpstr>
      <vt:lpstr>Find the domain of the function. </vt:lpstr>
      <vt:lpstr>An open rectangular box with volume 5m3 has a square base.  Express the surface area of the box as a function S(x) of the length x of a side of the base. </vt:lpstr>
      <vt:lpstr>Under ideal conditions a certain bacteria population is known to double every three hours. Suppose that there are initially 25 bacteria. What is the size of the population after 15 hours? </vt:lpstr>
      <vt:lpstr>Jason leaves Detroit at 5:00 P.M. and drives at a constant speed west along I-90. He passes Ann Arbor, 40 mi from Detroit, at 5:50 P.M. </vt:lpstr>
      <vt:lpstr>The monthly cost of driving a car depends on the number of miles driven. Mary found that in December it cost her $267.50 to drive 300 mi and in May it cost her $317.50 to drive 700 mi.  Express the monthly cost C as a function of the distance driven d assuming that a linear relationship gives a suitable model. </vt:lpstr>
      <vt:lpstr>When a camera flash goes off, the batteries immediately begin to recharge the flash's capacitor, which stores electric charge given by                                               (The maximum charge capacity is       and t is measured in seconds.) How long does it take to recharge the capacitor to 90% of capacity if            ? </vt:lpstr>
      <vt:lpstr>A study by the U.S. Office of Science and Technology in 1972 estimated the cost (in 1972 dollars) to reduce automobile emissions by certain percentages given by the table, and the graph gives the linear model of this table. </vt:lpstr>
      <vt:lpstr>How does the graph of the function                    change when c changes? </vt:lpstr>
      <vt:lpstr>Find the exact value of the expression. </vt:lpstr>
      <vt:lpstr>Starting with the graph of y = x2, write the equation of the graph that results from shifting 2 units left.</vt:lpstr>
      <vt:lpstr>Which function is represented by the graph?</vt:lpstr>
      <vt:lpstr>Which of the following functions is a trigonometric function? </vt:lpstr>
      <vt:lpstr>The monthly cost of driving a car depends on the number of miles driven. Mary found that in January it cost her $395 to drive 700 mi and in July it cost her $420 to drive 800 mi. Express the monthly cost C as a function of the distance driven d assuming that a linear relationship gives a suitable model. </vt:lpstr>
      <vt:lpstr>If                      and                          find a function g such that </vt:lpstr>
      <vt:lpstr>The graph of function ƒ is given. State the value of ƒ(-0.8). </vt:lpstr>
      <vt:lpstr>Find an expression for the function y = ƒ(x) whose graph is the bottom half of the parabola </vt:lpstr>
      <vt:lpstr>A rectangle has perimeter 24 m.  Express the area of the rectangle as a function         of the length     of one of its sides. </vt:lpstr>
      <vt:lpstr>In the function ƒ(x) = 7x + d, what must be the coefficient d, if ƒ(1) = 1? </vt:lpstr>
      <vt:lpstr>Biologists have noticed that the chirping rate of crickets of certain species is related to temperature, and the relationship appears to be very nearly linear. A cricket produces 113 chirps per minute at 70°F and 173 chirps at 80°F per minute. Find the rate of chirping, if the temperature is 100°F. </vt:lpstr>
      <vt:lpstr>An isotope of sodium, 24Na, has a half-life of 15 hours. A sample of this isotope has mass 1 g. Find the amount remaining after 60 hours. </vt:lpstr>
      <vt:lpstr>What is        given that                         and                      ?  </vt:lpstr>
      <vt:lpstr>When a camera flash goes off, the batteries immediately begin to recharge the flash's capacitor, which stores electric charge given by                                               (The maximum charge capacity is       and t is measured in seconds.) How long does it take to recharge the capacitor to 70% of capacity if            ? </vt:lpstr>
      <vt:lpstr>A cardiac monitor is used to measure the heart rate of a patient after surgery. It compiles the number of heartbeats after t minutes. When the data in the table are graphed, the slope of the tangent line represents the heart rate in beats per minute. The monitor estimates this value by calculating the slope of a secant line. Use the data to estimate the patient's heart rate after 42 minutes using the secant line between the points with t = 38 and t = 42.</vt:lpstr>
      <vt:lpstr>If an arrow is shot upward on the moon with a velocity of 55 m/s, its height in meters after t seconds is given by</vt:lpstr>
      <vt:lpstr>The displacement (in feet) of a certain particle moving in a straight line is given by s = t3/8 where t is measured in seconds. Find the average velocity over the interval [1, 1.8]. </vt:lpstr>
      <vt:lpstr>Find the limit, if it exists.</vt:lpstr>
      <vt:lpstr>Find the limit.</vt:lpstr>
      <vt:lpstr>Evaluate the limit.</vt:lpstr>
      <vt:lpstr>If                             for all x, find             . </vt:lpstr>
      <vt:lpstr>Evaluate the limit. </vt:lpstr>
      <vt:lpstr>Use a graph to find a number    such that   whenever                       .</vt:lpstr>
      <vt:lpstr>A machinist is required to manufacture a circular metal disk with area 1000 cm2. If the machinist is allowed an error tolerance of ± 10 cm2 in the area of the disk, how close to the ideal radius must the machinist control the radius?</vt:lpstr>
      <vt:lpstr>Consider the function                  . Find the value of             . </vt:lpstr>
      <vt:lpstr>Choose an equation from the following that expresses the fact that a function f is continuous at the number 6.</vt:lpstr>
      <vt:lpstr>Determine where ƒ is discontinuous.</vt:lpstr>
      <vt:lpstr>Use the definition of the derivative to find           , where                    .</vt:lpstr>
      <vt:lpstr>If                    , find the domain of         .</vt:lpstr>
      <vt:lpstr>Find an equation of the tangent line to the curve                       at the point (2, 1). </vt:lpstr>
      <vt:lpstr>The cost (in dollars) of producing x units of a certain commodity is                                      . Find the instantaneous rate of change with respect to x when x = 103. (This is called the marginal cost.)</vt:lpstr>
      <vt:lpstr>If the tangent line to y = ƒ(x) at (8, 4) passes through the point (5, -32), find         . </vt:lpstr>
      <vt:lpstr>At what point is the function                not differentiable.</vt:lpstr>
      <vt:lpstr>The position of a car is given by the values in the following table.  Find the average velocity for the time period beginning when t = 2 and lasting 2 seconds. </vt:lpstr>
      <vt:lpstr>The displacement (in meters) of an object moving in a straight line is given by                              , where t is measured in seconds. Find the average velocity over the time period .</vt:lpstr>
      <vt:lpstr>Find the limit.</vt:lpstr>
      <vt:lpstr>Find the limit.</vt:lpstr>
      <vt:lpstr>The slope of the tangent line to the graph of the exponential function y = 8x at the point (0, 1) is                  . Estimate the slope to three decimal places. </vt:lpstr>
      <vt:lpstr>Find an equation of the tangent line to curve y = x3 – 2x at the point (2, 4).</vt:lpstr>
      <vt:lpstr>Find the limit.   </vt:lpstr>
      <vt:lpstr>Let                .   Find the following limits. </vt:lpstr>
      <vt:lpstr>Use continuity to evaluate the limit. </vt:lpstr>
      <vt:lpstr>Let                                     .     Evaluate the limit, if it exists.</vt:lpstr>
      <vt:lpstr>For what value of the constant c is the function f continuous on</vt:lpstr>
      <vt:lpstr>Find a function g that agrees with f  for x ≠ 25 and is continuous on     .</vt:lpstr>
      <vt:lpstr>Which of the given functions is discontinuous? </vt:lpstr>
      <vt:lpstr>Find the limit. </vt:lpstr>
      <vt:lpstr>The cost (in dollars) of producing x units of a certain commodity is                                                  Find the average rate of change with respect to x when the production level is changed from x = 102 to x = 118. </vt:lpstr>
      <vt:lpstr>Evaluate the limit. </vt:lpstr>
      <vt:lpstr>If a ball is thrown into the air with a velocity of 58 ft/s, its height (in feet) after t seconds is given by                           Find the velocity when t = 4. </vt:lpstr>
      <vt:lpstr>Is there a number a such that                        exists?  If so, find the value of a and the value of the limit. </vt:lpstr>
      <vt:lpstr>If                       , use the definition of a derivative to find          .</vt:lpstr>
      <vt:lpstr>If an arrow is shot upward on the moon with a velocity of 57 m/s, its height in meters after t seconds is given by                        . Find the instantaneous velocity after one second.</vt:lpstr>
      <vt:lpstr>Is there a number a such that                        exists? If so, find the value of a and the value of the limit.</vt:lpstr>
      <vt:lpstr>If                      , then if              exists, to what value does it converge? </vt:lpstr>
      <vt:lpstr>The function has been evaluated at the given numbers (correct to six decimal places). Use the results to guess the value of the limit.</vt:lpstr>
      <vt:lpstr>If                        , then if                exists, to what value does it converge?</vt:lpstr>
      <vt:lpstr>Guess the value of the limit.</vt:lpstr>
      <vt:lpstr>Let    Find the following limits. </vt:lpstr>
      <vt:lpstr>Select the right number for the following limit and prove the statement using the            definition of the limit.</vt:lpstr>
      <vt:lpstr>Use continuity to evaluate the limit. </vt:lpstr>
      <vt:lpstr>The point P(4, 2) lies on the curve                .   If Q is the point              , use your calculator to find the slope of the secant line PQ (correct to six decimal places) for the value of                 .   </vt:lpstr>
      <vt:lpstr>If                        then if               exists, to what value does it converge?</vt:lpstr>
      <vt:lpstr>The slope of the tangent line to the graph of the exponential function y = 4x at the point (0, 1) is       Estimate the slope to three decimal places. </vt:lpstr>
      <vt:lpstr>Use continuity to evaluate the limit. </vt:lpstr>
      <vt:lpstr>Consider the function  Find the value of  </vt:lpstr>
      <vt:lpstr>Calculate      .</vt:lpstr>
      <vt:lpstr>Find the equation of the tangent to the curve at the given point.</vt:lpstr>
      <vt:lpstr>Compute ∆y and dy for the given values of x and dx = ∆x.</vt:lpstr>
      <vt:lpstr>Find      in terms of     .</vt:lpstr>
      <vt:lpstr>The position function of a particle is given by                                       . </vt:lpstr>
      <vt:lpstr>The mass of the part of a metal rod that lies between its left end and a point x meters to the right is                .  </vt:lpstr>
      <vt:lpstr>If ƒ is the focal length of a convex lens and an object is placed at a distance v from the lens, then its image will be at a distance u from the lens, where ƒ, v, u and are related by the lens equation                 .   </vt:lpstr>
      <vt:lpstr>The gas law for an ideal gas at absolute temperature T (in kelvins), pressure P (in atmospheres), and volume V (in liters) is PV = nRT, where n is the number of moles of the gas and R = 0.0821 is the gas constant. </vt:lpstr>
      <vt:lpstr>Find the limit.</vt:lpstr>
      <vt:lpstr>Find the derivative of the following function and calculate it for x = 25 to the nearest tenth.</vt:lpstr>
      <vt:lpstr>Suppose that                      and                                                   and             . </vt:lpstr>
      <vt:lpstr>Calculate     .</vt:lpstr>
      <vt:lpstr>If                         , find           .</vt:lpstr>
      <vt:lpstr>Evaluate. </vt:lpstr>
      <vt:lpstr>Use differentials to estimate the amount of paint needed to apply a coat of paint 0.18 cm thick to a hemispherical dome with diameter 60 m. </vt:lpstr>
      <vt:lpstr>Gravel is being dumped from a conveyor belt at a rate of 35 ft3/min and its coarseness is such that it forms a pile in the shape of a cone whose base diameter and height are always equal.</vt:lpstr>
      <vt:lpstr>Two sides of a triangle are 6 m and 7 m in length and the angle between them is increasing at a rate of 0.07 rad/s. Find the rate at which the area of the triangle is increasing when the angle between the sides of fixed length is      . </vt:lpstr>
      <vt:lpstr>The table lists the amount of U.S. cash per capita in circulation as of June 30 in the given year. Use a linear approximation to estimate the amount of cash per capita in circulation in the year 2000.</vt:lpstr>
      <vt:lpstr>Two carts, A and B, are connected by a rope 33 ft long that passes over a pulley (see the figure below). The point Q is on the floor 16 ft directly beneath and between the carts. Cart A is being pulled away from Q at a speed of 5 ft/s. How fast is cart B moving toward Q at the instant when cart A is 4 ft from Q?</vt:lpstr>
      <vt:lpstr>Calculate     .</vt:lpstr>
      <vt:lpstr>Use logarithmic differentiation to find the derivative of the function. </vt:lpstr>
      <vt:lpstr>The equation of motion is given for a particle, where s is in meters and t is in seconds. Find the acceleration after 4.5 seconds. </vt:lpstr>
      <vt:lpstr>Differentiate the function.</vt:lpstr>
      <vt:lpstr>Use logarithmic differentiation to find the derivative of the function.</vt:lpstr>
      <vt:lpstr>Use logarithmic differentiation to find the derivative of the function.</vt:lpstr>
      <vt:lpstr>Use the linear approximation of the function  at a = 0 to approximate the number            .</vt:lpstr>
      <vt:lpstr>Determine the values of x for which the given linear approximation is accurate to within 0.07 at a = 0.    </vt:lpstr>
      <vt:lpstr>The turkey is removed from the oven when its temperature reaches 175°F and is placed on a table in a room where the temperature is 70°F. After 10 minutes the temperature of the turkey is 160°F and after 20 minutes it is 150°F.</vt:lpstr>
      <vt:lpstr>Two cars start moving from the same point. One travels south at 28 mi/h and the other travels west at 70 mi/h. At what rate is the distance between the cars increasing 5 hours later? Round the result to the nearest hundredth. </vt:lpstr>
      <vt:lpstr>A baseball diamond is a square with side 90 ft. A batter hits the ball and runs toward first base with a speed of 26 ft/s. At what rate is his distance from second base decreasing when he is halfway to first base?</vt:lpstr>
      <vt:lpstr>A water trough is 10 m long and a cross-section has the shape of an isosceles trapezoid that is 40 cm wide at the bottom, 75 cm wide at the top, and has height 55 cm. </vt:lpstr>
      <vt:lpstr>A plane flying horizontally at an altitude of 2 mi and a speed of 490 mi/h passes directly over a radar station. Find the rate at which the distance from the plane to the station is increasing when it is 10 mi away from the station.</vt:lpstr>
      <vt:lpstr>Two sides of a triangle are 2 m and 3 m in length and the angle between them is increasing at a rate of 0.03 rad/s. Find the rate at which the area of the triangle is increasing when the angle between the sides of fixed length is      . </vt:lpstr>
      <vt:lpstr>If two resistors with resistances R1 and R2 are connected in parallel, as in the figure, then the total resistance R measured in ohms (Ω), is given by                  .  If R1 and R2 are increasing at rates of 0.1 Ω/s and 0.4  Ω/s respectively, how fast is R changing when R1 = 75 and R2 = 100?</vt:lpstr>
      <vt:lpstr>Use logarithmic differentiation to find the derivative of the function. </vt:lpstr>
      <vt:lpstr>Determine the values of x for which the linear approximation                            is accurate to within 0.17. </vt:lpstr>
      <vt:lpstr>Find                 . </vt:lpstr>
      <vt:lpstr>Gravel is being dumped from a conveyor belt at a rate of 30 ft3/min and its coarseness is such that it forms a pile in the shape of a cone whose base diameter and height are always equal.</vt:lpstr>
      <vt:lpstr>Find     in terms of     . </vt:lpstr>
      <vt:lpstr>Given a diagram with two tangent lines to the parabola y = x2 that pass through the point (0, - 4).  Find the coordinates of the points where these tangent lines intersect the parabola. </vt:lpstr>
      <vt:lpstr>The mass of part of a wire is                     kilograms, where x is measured in meters from one end of the wire. Find the linear density of the wire when x = 16m.</vt:lpstr>
      <vt:lpstr>Differentiate the function. </vt:lpstr>
      <vt:lpstr>The quantity Q of charge in coulombs C that has passed through a point in a wire up to time t (measured in seconds) is given by                                 </vt:lpstr>
      <vt:lpstr>Find the points on the curve                           where the tangent is horizontal.</vt:lpstr>
      <vt:lpstr>If a ball is thrown vertically upward with a velocity of 72 ft/s, then its height after t seconds is                    . </vt:lpstr>
      <vt:lpstr>A telephone line hangs between two poles at 12 m apart in the shape of the catenary                                         , where x and y are measured in meters. Find the slope of this curve where it meets the right pole.</vt:lpstr>
      <vt:lpstr>Find an equation of the tangent line to the curve                                        at the point (4, 1).</vt:lpstr>
      <vt:lpstr>The mass of the part of a metal rod that lies between its left end and a point x meters to the right is               .</vt:lpstr>
      <vt:lpstr>Find all the critical numbers of the function.</vt:lpstr>
      <vt:lpstr>Find the absolute maximum value of                 .</vt:lpstr>
      <vt:lpstr>Find the limit.</vt:lpstr>
      <vt:lpstr>Find ƒ.</vt:lpstr>
      <vt:lpstr>Verify that the function satisfies the three hypotheses of Rolle's Theorem on the given interval. Then find all numbers c that satisfy the conclusion of Rolle's Theorem.                                                                                                                                                                   </vt:lpstr>
      <vt:lpstr>Estimate the extreme values of the function.</vt:lpstr>
      <vt:lpstr>Find the inflection points for the function given.</vt:lpstr>
      <vt:lpstr>Sketch the curve.</vt:lpstr>
      <vt:lpstr>Sketch the curve.</vt:lpstr>
      <vt:lpstr>How many points of inflection are on the graph of the function?</vt:lpstr>
      <vt:lpstr>Sketch the curve.              ,</vt:lpstr>
      <vt:lpstr>Evaluate the limit.</vt:lpstr>
      <vt:lpstr>Find two positive numbers whose product is 144 and whose sum is a minimum. </vt:lpstr>
      <vt:lpstr>A rectangular storage container with an open top is to have a volume of 10 m3. The length of its base is twice the width. Material for the base costs $12 per square meter. Material for the sides costs $5 per square meter. Find the cost of materials for the cheapest such container.</vt:lpstr>
      <vt:lpstr>Find the dimensions of the rectangle of largest area that can be inscribed in an equilateral triangle of side L = 9 cm if one side of the rectangle lies on the base of the triangle. Round the result to the nearest tenth. </vt:lpstr>
      <vt:lpstr>What is the function of the graph?</vt:lpstr>
      <vt:lpstr>A woman at a point A on the shore of a circular lake with radius 2 mi wants to arrive at the point C diametrically opposite on the other side of the lake in the shortest possible time. She can walk at the rate of 6 mi/h and row a boat at 2 mi/h. How should she proceed? (Find θ).</vt:lpstr>
      <vt:lpstr>Find the most general antiderivative of the function.</vt:lpstr>
      <vt:lpstr>Given that the graph of ƒ passes through the point (4, 69) and that the slope of its tangent line at                 is 10x - 4, find ƒ(1).</vt:lpstr>
      <vt:lpstr>Find the critical numbers of</vt:lpstr>
      <vt:lpstr>Find the absolute maximum value of                       on the interval [- 6, 6].</vt:lpstr>
      <vt:lpstr>How many real roots does the equation                          have in the interval [- 1, 1]? </vt:lpstr>
      <vt:lpstr>Estimate the absolute maximum value of the function                            to two decimal places on the interval [0, 2]. </vt:lpstr>
      <vt:lpstr>Find any absolute or local maximum and minimum values of                         if</vt:lpstr>
      <vt:lpstr>Evaluate                          , and tell whether its antiderivative F is increasing or decreasing at the point x = -4 radians.</vt:lpstr>
      <vt:lpstr>Find the critical numbers of the function.</vt:lpstr>
      <vt:lpstr>How many points of inflection are on the graph of the function?</vt:lpstr>
      <vt:lpstr>Discuss the asymptotic behavior of               Find the asymptote of f. </vt:lpstr>
      <vt:lpstr>Find the maximum or minimum point(s) of the function.</vt:lpstr>
      <vt:lpstr>Let        and        be polynomials. Find                if the degree of        is 5 and the degree of        is 9. </vt:lpstr>
      <vt:lpstr>Sketch the curve.</vt:lpstr>
      <vt:lpstr>For what values of c does the curve have maximum and minimum points? </vt:lpstr>
      <vt:lpstr>Let                      .  Show that                                   .  This shows that the graph of ƒ approaches the graph of y = x2, and we say that the curve y = f (x) is asymptotic to the parabola y = x2.  Use this fact to help sketch the graph of ƒ.</vt:lpstr>
      <vt:lpstr>A piece of wire 10 m long is cut into two pieces. One piece is bent into a square and the other is bent into an equilateral triangle. How should the wire be cut for the square so that the total area enclosed is a minimum? Round the result to the nearest hundredth.</vt:lpstr>
      <vt:lpstr>Find the point on the line y = 4x +8 that is closest to the origin. </vt:lpstr>
      <vt:lpstr>A rectangular beam will be cut from a cylindrical log of radius 10 inches. Suppose that the strength of a rectangular beam is proportional to the product of its width and the square of its depth. Find the dimensions of the strongest beam that can be cut from the cylindrical log.</vt:lpstr>
      <vt:lpstr>Find f .</vt:lpstr>
      <vt:lpstr>A right circular cylinder is inscribed in a sphere of radius r = 4 cm. Find the largest possible surface area of such a cylinder. Round the result to the nearest hundredth.</vt:lpstr>
      <vt:lpstr>Find the smallest possible area of an isosceles triangle that is circumscribed about a circle of radius r.</vt:lpstr>
      <vt:lpstr>Evaluate the limit.</vt:lpstr>
      <vt:lpstr>Sketch the curve.</vt:lpstr>
      <vt:lpstr>Which of the following functions is graphed below?</vt:lpstr>
      <vt:lpstr>Find the point on the line y = 10x + 9 that is closest to the origin. </vt:lpstr>
      <vt:lpstr>Find ƒ. </vt:lpstr>
      <vt:lpstr>Find ƒ.</vt:lpstr>
      <vt:lpstr>Find the critical numbers of the function.</vt:lpstr>
      <vt:lpstr>Verify that the function satisfies the three hypotheses of Rolle's Theorem on the given interval. Then find all numbers c that satisfy the conclusion of Rolle's Theorem. </vt:lpstr>
      <vt:lpstr>Consider the following problem: A farmer with 890 ft of fencing wants to enclose a rectangular area and then divide it into four pens with fencing parallel to one side of the rectangle. What is the largest possible total area of the four pens? </vt:lpstr>
      <vt:lpstr>Sketch the curve.</vt:lpstr>
      <vt:lpstr>Sketch the curve.</vt:lpstr>
      <vt:lpstr>Find two positive numbers whose product is 196 and whose sum is a minimum.</vt:lpstr>
      <vt:lpstr>Verify that the function satisfies the three hypotheses of Rolle's Theorem on the given interval. Then find all numbers c that satisfy the conclusion of Rolle's Theorem. </vt:lpstr>
      <vt:lpstr>Find any absolute, local maximum and minimum values of                       ,</vt:lpstr>
      <vt:lpstr>Find the inflection points for the function.</vt:lpstr>
      <vt:lpstr>A particle is moving with the given data. Find the position of the particle.</vt:lpstr>
      <vt:lpstr>For what values of c does the curve have maximum and minimum points? </vt:lpstr>
      <vt:lpstr>A manufacturer has been selling 1,200 television sets a week at $400 each. A market survey indicates that for each $30 rebate offered to the buyer, the number of sets sold will increase by 60 per week.  Find the demand function. </vt:lpstr>
      <vt:lpstr>Find f.                            ,</vt:lpstr>
      <vt:lpstr>Evaluate and determine whether the function’s antiderivative is increasing or decreasing at the point x = -2 radians.</vt:lpstr>
      <vt:lpstr>Estimate to the hundredth the area from 1 to 5 under the graph of                  using four approximating rectangles and right endpoints.</vt:lpstr>
      <vt:lpstr>Evaluate the Riemann sum for                                , with four subintervals, taking the sample points to be right endpoints. </vt:lpstr>
      <vt:lpstr>Use the given graph of f to find the Riemann sum with six subintervals. Take the sample points to be left endpoints.</vt:lpstr>
      <vt:lpstr>If                      and                    ,                    find               .                                                   </vt:lpstr>
      <vt:lpstr>Evaluate the integral.</vt:lpstr>
      <vt:lpstr>Find the area of the region that lies beneath the given curve.</vt:lpstr>
      <vt:lpstr>Find the general indefinite integral.</vt:lpstr>
      <vt:lpstr>Evaluate </vt:lpstr>
      <vt:lpstr>An animal population is increasing at a rate of 13 + 51t per year (where t is measured in years). By how much does the animal population increase between the fourth and tenth years?</vt:lpstr>
      <vt:lpstr>Evaluate the integral.</vt:lpstr>
      <vt:lpstr>The marginal cost of manufacturing x yards of a certain fabric is                                                (in dollars per yard). Find the increase in cost if the production level is raised from 1,000 yards to 4,500 yards. </vt:lpstr>
      <vt:lpstr>Evaluate the integral if it exists.</vt:lpstr>
      <vt:lpstr>Alabama Instruments Company has set up a production line to manufacture a new calculator. The rate of production of these calculators after t weeks is                                       calculators per week.  </vt:lpstr>
      <vt:lpstr>Evaluate the integral.</vt:lpstr>
      <vt:lpstr>Evaluate the definite integral.</vt:lpstr>
      <vt:lpstr>Evaluate the indefinite integral. </vt:lpstr>
      <vt:lpstr>Evaluate the definite integral. </vt:lpstr>
      <vt:lpstr>If        is a child's rate of growth in pounds per year, which of the following expressions represents the increase in the child's weight (in pounds) between the years 2 and 5? </vt:lpstr>
      <vt:lpstr>The acceleration function (in m/s2) and the initial velocity are given for a particle moving along a line. Find the velocity at time t and the distance traveled during the given time interval.</vt:lpstr>
      <vt:lpstr>Find the derivative of the function.</vt:lpstr>
      <vt:lpstr>Estimate to the hundredth the area from 1 to 5 under the graph of               using four approximating rectangles and right endpoints.</vt:lpstr>
      <vt:lpstr>Approximate the area under the curve y = sin x from 0 to           using ten approximating rectangles of equal widths and right endpoints. </vt:lpstr>
      <vt:lpstr>Use the given graph of f to find the Riemann sum with six subintervals. Take the sample points to be midpoints.</vt:lpstr>
      <vt:lpstr>If        is a child's rate of growth in pounds per year, which of the following expressions represents the increase in the child's weight (in pounds) between the years 2 and 10? </vt:lpstr>
      <vt:lpstr>Use Part 1 of the Fundamental Theorem of Calculus to find the derivative of the function. </vt:lpstr>
      <vt:lpstr>The area of the region that lies to the right of the y-axis and to the left of the parabola x = 5y – y2 is given by the integral                               .  Find the area of the region.</vt:lpstr>
      <vt:lpstr>Evaluate the integral.</vt:lpstr>
      <vt:lpstr>Evaluate the integral.</vt:lpstr>
      <vt:lpstr>Evaluate the integral by making the given substitution.</vt:lpstr>
      <vt:lpstr>The velocity function (in meters per second) is given for a particle moving along a line. Find the distance traveled by the particle during the given time interval.</vt:lpstr>
      <vt:lpstr>An animal population is increasing at a rate of 29 +37t per year (where t is measured in years). By how much does the animal population increase between the fourth and tenth years? </vt:lpstr>
      <vt:lpstr>The velocity of a car was read from its speedometer at ten-second intervals and recorded in the table. Use the Midpoint Rule to estimate the distance traveled by the car.</vt:lpstr>
      <vt:lpstr>Evaluate the integral.</vt:lpstr>
      <vt:lpstr>Evaluate the definite integral. </vt:lpstr>
      <vt:lpstr>Find the area of the region that lies under the given curve.</vt:lpstr>
      <vt:lpstr>Evaluate the indefinite integral.</vt:lpstr>
      <vt:lpstr>If                         where                            find          .        </vt:lpstr>
      <vt:lpstr>Evaluate the integral if it exists.</vt:lpstr>
      <vt:lpstr>If                                              approximate the area under the curve using ten approximating rectangles of equal widths and left endpoints.</vt:lpstr>
      <vt:lpstr>Use the Midpoint Rule with n = 5 to approximate the integral.</vt:lpstr>
      <vt:lpstr>Evaluate the definite integral.</vt:lpstr>
      <vt:lpstr>Evaluate the integral if it exists.</vt:lpstr>
      <vt:lpstr>Evaluate the integral.</vt:lpstr>
      <vt:lpstr>Evaluate the integral by making the given substitution.</vt:lpstr>
      <vt:lpstr>Evaluate the indefinite integral.</vt:lpstr>
      <vt:lpstr>When we estimate distances from velocity data, it is sometimes necessary to use times t0, t1, t2, ... that are not equally spaced. We can still estimate distances using the time periods ∆ t = ti – ti -1. For example, on May 7, 1992, the space shuttle Endeavor was launched on mission STS-49, the purpose of which was to install a new perigee kick motor in an Intelsat communications satellite. The table, provided by NASA, gives the velocity data for the shuttle between liftoff and the jettisoning of the solid rocket boosters. Use this data to estimate an upper bound for the space shuttle Endeavor's height above Earth's surface 60 seconds after liftoff.</vt:lpstr>
      <vt:lpstr>Determine a region whose area is equal to                          .</vt:lpstr>
      <vt:lpstr>Use the Midpoint Rule with n = 10 to approximate the integral.</vt:lpstr>
      <vt:lpstr>Evaluate the integral by interpreting it in terms of areas.</vt:lpstr>
      <vt:lpstr>The area of the region that lies to the right of the y-axis and to the left of the parabola x = 3y –y2 (the shaded region in the figure) is given by the integral                          </vt:lpstr>
      <vt:lpstr>The acceleration function (in m / s2) and the initial velocity are given for a particle moving along a line. Find the velocity at time t and the distance traveled during the given time interval. </vt:lpstr>
      <vt:lpstr>Find the area of the region bounded by the curves.</vt:lpstr>
      <vt:lpstr>Sketch the region enclosed by the curves y = x + 2,        y = 16 – x2, x = -2, and x = 2. Decide whether to integrate with respect to x or y. Draw a typical approximating rectangle and label its height and width. Then find the area of the region.</vt:lpstr>
      <vt:lpstr>Find the area of the region bounded by the curves.</vt:lpstr>
      <vt:lpstr>Find the volume of the solid obtained by rotating the region in the first quadrant bounded by y = x2 and y = 9 about the y-axis. </vt:lpstr>
      <vt:lpstr>Use calculus to find the area of the triangle with the given vertices.</vt:lpstr>
      <vt:lpstr>Find the volume of the solid obtained by rotating the region bounded by y = x3 and x = y3 about the x-axis. </vt:lpstr>
      <vt:lpstr>Find the volume of the solid obtained by rotating the region bounded by x = y2 and x = 3y about the y-axis. </vt:lpstr>
      <vt:lpstr>Find the number b such that the line y = b  divides the region bounded by the curves y = x2 and y = 4 into two regions with equal area.</vt:lpstr>
      <vt:lpstr>Find the volume of the solid obtained by rotating the region bounded by the given curves about the specified axis.</vt:lpstr>
      <vt:lpstr>Use the method of cylindrical shells to find the volume generated by rotating the region bounded by the given curves about the specified axis. y = x2, y = 0, x = 1, x = 8; about x = 1 </vt:lpstr>
      <vt:lpstr>The region bounded by the given curves is rotated about the specified axis. Find the volume of the resulting solid by any method. y = x2 + 3x – 10;  about the x-axis</vt:lpstr>
      <vt:lpstr>The height of a monument is 20 m. A horizontal cross-section at a distance x meters from the top is an equilateral triangle with side x/4 meters. Find the volume of the monument.</vt:lpstr>
      <vt:lpstr>The region bounded by the given curves is rotated about the specified axis. Find the volume of the resulting solid by any method. x2 + (y – 1)2 = 1; about the y-axis</vt:lpstr>
      <vt:lpstr>If 132 J of work are needed to stretch a spring from 9 cm to 12 cm and another 588 J are needed to stretch it from 12 cm to 19 cm, what is the natural length of the spring? </vt:lpstr>
      <vt:lpstr>A heavy rope, 40 ft long, weighs 0.8 lb/ft and hangs over the edge of a building 110 ft high. How much work is done in pulling the rope to the top of the building? </vt:lpstr>
      <vt:lpstr>A tank is full of water. Find the work required to pump the water out of the outlet.</vt:lpstr>
      <vt:lpstr>The base of a solid is a circular disk with radius 3. Find the volume of the solid if parallel cross-sections perpendicular to the base are isosceles right triangles with hypotenuse lying along the base.</vt:lpstr>
      <vt:lpstr>Find the average value of the function z(t) = 4t sin(t2) on the interval           . </vt:lpstr>
      <vt:lpstr>The temperature of a metal rod, 4 m long, is 3x (in degrees Celsius) at a distance x meters from one end of the rod. What is the average temperature of the rod? </vt:lpstr>
      <vt:lpstr>Use cylindrical shells to find the volume of the solid.   A sphere of radius r. </vt:lpstr>
      <vt:lpstr>Suppose you make napkin rings by drilling holes with different diameters through two wooden balls (which also have different diameters). You discover that both napkin rings have the same height h as shown in the figure.  Use cylindrical shells to compute the volume of a napkin ring created by drilling a hole with radius d through the center of a sphere of radius D and express the answer in terms of h. </vt:lpstr>
      <vt:lpstr>Sketch a graph to estimate the x-coordinates of the points of intersection of the given curves. Then use this information to estimate the volume of the solid obtained by rotating about the y-axis the region enclosed by these curves. </vt:lpstr>
      <vt:lpstr>A spring has a natural length of 22 cm. If a force of 15 N is required to keep it stretched to a length of 32 cm, how much work is required to stretch it from 22 cm to 40 cm? </vt:lpstr>
      <vt:lpstr>If 90 J of work are needed to stretch a spring from 8 cm to 13 cm and another 294 J are needed to stretch it from 13 cm to 20 cm, what is the natural length of the spring?</vt:lpstr>
      <vt:lpstr>Use the Midpoint Rule with n = 4 to estimate the volume obtained by rotating about the region under the y-axis the region under the curve.</vt:lpstr>
      <vt:lpstr>The region bounded by the given curves is rotated about the specified axis. Find the volume of the resulting solid by any method.         y = 5, y = x2 – 4x + 8; about the line x = -1 </vt:lpstr>
      <vt:lpstr>A bucket that weighs 5 lb and a rope of negligible weight are used to draw water from a well that is 70 ft deep. The bucket starts with 50 lb of water and is pulled up at a rate of 10 ft/s, but water leaks out of a hole in the bucket at a rate of 0.5 lb/s. Find the work done in pulling the bucket to the top of the well.</vt:lpstr>
      <vt:lpstr>Find the average value of the function                     on the interval [1, 36]. </vt:lpstr>
      <vt:lpstr>A tank is full of water. Find the work required to pump the water out of the outlet.</vt:lpstr>
      <vt:lpstr>Newton's Law of Gravitation states that two bodies with masses m1 and m2 attract each other with a force                      where r is the distance between the bodies and G is the gravitation constant. If one of the bodies is fixed, find the work needed to move the other from r = a to r = d.</vt:lpstr>
      <vt:lpstr>The linear density of a 48 m long rod is                kg/m, where x is measured in meters from one end of the rod. Find the average density of the rod. </vt:lpstr>
      <vt:lpstr>An aquarium 7 m long, 1 m wide, and 1 m deep is full of water. Find the work needed to pump half of the water out of the aquarium. (Use the facts that the density of water is 1000 kg/m3 and             .)</vt:lpstr>
      <vt:lpstr>In a certain city the temperature x hours after 7 A.M. was modeled by the function                                 . Find the average temperature during the period from 7 A.M. to 7 P.M. </vt:lpstr>
      <vt:lpstr>The velocity v of blood that flows in a blood vessel with radius R and length l at a distance r from the central axis is                                  where P is the pressure difference between the ends of the vessel and q is the viscosity of the blood. </vt:lpstr>
      <vt:lpstr>The temperature of a metal rod, 7 m long, is 6x ( in degrees Celsius ) at a distance x meters from one end of the rod. What is the average temperature of the rod? </vt:lpstr>
      <vt:lpstr>The tank shown is full of water. Given that water weighs 62.5 lb/ft and R = 7, find the work required to pump the water out of the tank. </vt:lpstr>
      <vt:lpstr>A heavy rope, 20 ft long, weighs 0.6 lb/ft and hangs over the edge of a building 100 ft high. How much work is done in pulling the rope to the top of the building? </vt:lpstr>
      <vt:lpstr>Sketch the region enclosed by                    and                 . Decide whether to integrate with respect to x or y. Draw a typical approximating rectangle and label its height and width. Then find the area of the region.</vt:lpstr>
      <vt:lpstr>True or False?  The volume of a solid torus (the donut-shaped solid shown in the figure) with r = 3 and R = 19 is            . </vt:lpstr>
      <vt:lpstr>The tank shown is full of water. Given that water weighs 62.5 lb/ft and R = 9, find the work required to pump the water out of the tank. </vt:lpstr>
      <vt:lpstr>Find the area of the region bounded by the parabola y = x2, the tangent line to this parabola at (5, 25), and the x-axis. </vt:lpstr>
      <vt:lpstr>True or False?  The volume of the frustum of a right circular cone with height h = 9, lower base radius R = 10 and top radius r = 2 is  </vt:lpstr>
      <vt:lpstr>The base of S is an elliptical region with boundary curve 4x2 + 4y2 = 25. Cross-sections perpendicular to the x-axis are isosceles right triangles with hypotenuse in the base.</vt:lpstr>
      <vt:lpstr>True or False?  The volume of a solid torus (the donut-shaped solid shown in the figure) with r = 4 and R = 14 is           .</vt:lpstr>
      <vt:lpstr>True or False?  If a force of 6 lbs is required to hold a spring stretched 5 inches beyond its natural length, then 38.4 lb-in. of work is done in stretching it from its natural length to 8 in. beyond its natural length. </vt:lpstr>
      <vt:lpstr>Find (approximately) the area of the region bounded by the curves.</vt:lpstr>
      <vt:lpstr>Find the volume of the solid obtained by rotating the region bounded by y = x2 and x = y2 about the x-axis. </vt:lpstr>
      <vt:lpstr>True or False?  The volume of the frustum of a pyramid with square base of side b = 17, square top of side a = 5, and height h = 8 is 3,192. </vt:lpstr>
      <vt:lpstr>True or False?   The volume of a solid torus (the donut-shaped solid shown in the figure) with r = 2 and R = 12 is           .</vt:lpstr>
      <vt:lpstr>Set up, but do not evaluate, an integral for the volume of the solid obtained by rotating the region bounded by the given curves about the specified axis.</vt:lpstr>
      <vt:lpstr>True or False?  The Mean Value Theorem for Integrals says that if ƒ(t) is continuous on [a, b], then there exists a number m in [a, b] such that                                             </vt:lpstr>
      <vt:lpstr>Find the volume of the solid obtained by rotating the region bounded by   and y = x about the line y = 1. </vt:lpstr>
      <vt:lpstr>Find the volume of a pyramid with height 5 and base an equilateral triangle with side a = 4. </vt:lpstr>
      <vt:lpstr>True or False?  If the center of each of two spheres, each having radius r = 7, lies on the surface of the other sphere, then the volume common to both spheres is              .  </vt:lpstr>
      <vt:lpstr>Find the average value of the function ƒ(t) = 5t sin (t2) on the interval              . </vt:lpstr>
      <vt:lpstr>The temperature of a metal rod, 3 m long, is 2x ( in degrees C ) at a distance x meters from one end of the rod. What is the average temperature of the rod? </vt:lpstr>
      <vt:lpstr>Evaluate the integral.</vt:lpstr>
      <vt:lpstr>Evaluate the integral.</vt:lpstr>
      <vt:lpstr>A particle moves on a straight line with velocity function                             . Find its position function s = ƒ(t) if ƒ(0) = 0. </vt:lpstr>
      <vt:lpstr>Evaluate the integral.</vt:lpstr>
      <vt:lpstr>Evaluate the integral.</vt:lpstr>
      <vt:lpstr>Use long division to evaluate the integral.</vt:lpstr>
      <vt:lpstr>Evaluate the integral.</vt:lpstr>
      <vt:lpstr>Find the average value of the function ƒ(x) in the interval             .</vt:lpstr>
      <vt:lpstr>Evaluate the integral using the indicated trigonometric substitution.</vt:lpstr>
      <vt:lpstr>Evaluate the integral.</vt:lpstr>
      <vt:lpstr>Evaluate the integral or show that it is divergent.</vt:lpstr>
      <vt:lpstr>Find the volume of the resulting solid if the region under the curve y = 1/(x2 + 3x +2) from x = 0 to x = 5 is rotated about the x-axis.</vt:lpstr>
      <vt:lpstr>Evaluate the integral                for different values of p. Which of the following integrals is equal to 1.25? </vt:lpstr>
      <vt:lpstr>Evaluate the integral or show that it is divergent.</vt:lpstr>
      <vt:lpstr>Evaluate the integral.</vt:lpstr>
      <vt:lpstr>Evaluate the indefinite integral.</vt:lpstr>
      <vt:lpstr>Evaluate the integral.</vt:lpstr>
      <vt:lpstr>Evaluate the integral.</vt:lpstr>
      <vt:lpstr>Find the area of the region bounded by the hyperbola 9x2 – 4y2 = 36 and the line x = 5. </vt:lpstr>
      <vt:lpstr>Find the area bounded by the curves y = cos x and y = cos2 x between x = 0 and x = π.</vt:lpstr>
      <vt:lpstr>Evaluate the integral.</vt:lpstr>
      <vt:lpstr>Evaluate the integral.</vt:lpstr>
      <vt:lpstr>Use the Table of Integrals to evaluate the integral.</vt:lpstr>
      <vt:lpstr>Evaluate the integral.</vt:lpstr>
      <vt:lpstr>Use the Table of Integrals to evaluate the integral.</vt:lpstr>
      <vt:lpstr>Use the Comparison Theorem to determine which of the following integrals is convergent.</vt:lpstr>
      <vt:lpstr>The left, right, Trapezoidal, and Midpoint Rule approximations were used to estimate                where f is the function whose graph is shown. The estimates were 0.5864, 0.8161, 0.2317, and 0.7618, and the same number of subintervals were used in each case.</vt:lpstr>
      <vt:lpstr>Evaluate the integral.</vt:lpstr>
      <vt:lpstr>Use the Midpoint Rule to approximate the given integral with the specified value of n. Compare your result to the actual value and find the error in the approximation.  The choices give the error only.</vt:lpstr>
      <vt:lpstr>Use the Trapezoidal Rule to approximate                    for n = 4.</vt:lpstr>
      <vt:lpstr>Find the approximation      for the integral             and the corresponding error      .   Only the error is given. </vt:lpstr>
      <vt:lpstr>Evaluate the following integral if it is convergent.</vt:lpstr>
      <vt:lpstr>A manufacturer of light bulbs wants to produce bulbs that last about 600 hours but, of course, some bulbs burn out faster than others. Let F(t) be the fraction of the company's bulbs that burn out before t hours. F(t) lies between 0 and 1.</vt:lpstr>
      <vt:lpstr>The region                                            is represented below.  Find the area of this region.</vt:lpstr>
      <vt:lpstr>Let a and b be real numbers. What integral must appear in place of the question mark “?” to make the following statement true?</vt:lpstr>
      <vt:lpstr>Use the Table of Integrals to evaluate the integral.</vt:lpstr>
      <vt:lpstr>Evaluate the integral.</vt:lpstr>
      <vt:lpstr>Use the Table of Integrals to evaluate the integral.</vt:lpstr>
      <vt:lpstr>Evaluate the integral using integration by parts with the indicated choices of u and dv.</vt:lpstr>
      <vt:lpstr>Use long division to evaluate the integral.</vt:lpstr>
      <vt:lpstr>If ƒ is a quadratic function such that ƒ(0) = 1 and                    is a rational function, find the value of        .</vt:lpstr>
      <vt:lpstr>Use Simpson's Rule to approximate the given integral with the specified value of n.</vt:lpstr>
      <vt:lpstr>A radar gun was used to record the speed of a runner during the first 5 seconds of a race (see the table). Use Simpson's Rule to estimate the distance the runner covered during those 5 seconds.</vt:lpstr>
      <vt:lpstr>Evaluate the integral.</vt:lpstr>
      <vt:lpstr>Use the Midpoint Rule to approximate                    for n = 8.</vt:lpstr>
      <vt:lpstr>Estimate the area of the shaded region in the graph by using the Trapezoidal Rule with n = 4. </vt:lpstr>
      <vt:lpstr>Evaluate the following integral.</vt:lpstr>
      <vt:lpstr>Determine whether the following integral is convergent or divergent.</vt:lpstr>
      <vt:lpstr>Evaluate the integral                for different values of p. Which of the following integrals is equal to 1.25? </vt:lpstr>
      <vt:lpstr>Evaluate the integral using integration by parts with the indicated choices of u and dv.</vt:lpstr>
      <vt:lpstr>Make a substitution to express the integrand as a rational function and then evaluate the integral.</vt:lpstr>
      <vt:lpstr>Evaluate the integral.</vt:lpstr>
      <vt:lpstr>Evaluate the integral.</vt:lpstr>
      <vt:lpstr>Find the length of the curve.</vt:lpstr>
      <vt:lpstr>Find the length of the curve.</vt:lpstr>
      <vt:lpstr>Find the length of the curve for the interval 1 ≤ x ≤ 4.</vt:lpstr>
      <vt:lpstr>Set up, but do not evaluate, an integral for the area of the surface obtained by rotating the curve                   about the x-axis on the interval 1 ≤ x ≤ 4. </vt:lpstr>
      <vt:lpstr>Set up, but do not evaluate, an integral for the area of the surface obtained by rotating the curve about the given axis.</vt:lpstr>
      <vt:lpstr>Find the area of the surface obtained by rotating the curve about the x-axis.</vt:lpstr>
      <vt:lpstr>Find the area of the surface obtained by rotating the curve about the y-axis.</vt:lpstr>
      <vt:lpstr>Find the length of the curve.</vt:lpstr>
      <vt:lpstr>The ellipse                              is rotated about the x-axis to form a surface called an ellipsoid. Find the surface area of this ellipsoid.</vt:lpstr>
      <vt:lpstr>The curve y = ƒ(x), q ≤ x ≤ b is rotated about the horizontal line y = c, where ƒ(x) ≤ c.  Find a formula for the area of the resulting surface. </vt:lpstr>
      <vt:lpstr>Find the area of the surface obtained by rotating the circle x2 + y2 = a2 about the line y = a.</vt:lpstr>
      <vt:lpstr>A large tank is designed with ends in the shape of the region between the curves y = x2/2 and y = 15, measured in feet. Find the hydrostatic force on one end of the tank if it is filled to a depth of 5 ft with gasoline. (Assume the gasoline's density is 42.0 lb/ft³.)</vt:lpstr>
      <vt:lpstr>A trough is filled with a liquid of density 855 kg/m³. The ends of the trough are equilateral triangles with sides 6 m long and vertex at the bottom. Find the hydrostatic force on one end of the trough.</vt:lpstr>
      <vt:lpstr>Find the centroid of the region bounded by the given curves.</vt:lpstr>
      <vt:lpstr>Find the centroid of the region bounded by the curves.</vt:lpstr>
      <vt:lpstr>Suppose the average waiting time for a customer's call to be answered by a company representative (modeled by exponentially decreasing probability density functions) is 10 minutes. Find the median waiting time.</vt:lpstr>
      <vt:lpstr>The manager of a fast-food restaurant determines that the average time that her customers wait for service is 2 minutes. Find the probability that a customer is served within the first 4 minutes.</vt:lpstr>
      <vt:lpstr>For a given commodity and pure competition, the number of units produced and the price per unit are determined as the coordinates of the point of intersection of the supply and demand curves. Given the demand curve                     and the supply curve                    , find the producer surplus. </vt:lpstr>
      <vt:lpstr>A hot, wet summer is causing a mosquito population explosion in a lake resort area. The number of mosquitoes is increasing at an estimated rate of 2,100 + 7e0.7t per week (where t is measured in weeks).  By how much does the mosquito population increase between the 4th and 8th weeks of summer?</vt:lpstr>
      <vt:lpstr>Poiseuille's Law states that the rate of blood flow in a small human artery is given by         where P is the pressure difference between the ends of the vessel, R and l are the radius and length of the vessel, and      is the viscosity of the blood.  </vt:lpstr>
      <vt:lpstr>Find the length of the curve.</vt:lpstr>
      <vt:lpstr>Find the area of the surface obtained by rotating the curve about the x-axis.</vt:lpstr>
      <vt:lpstr>Find the area of the surface obtained by rotating the curve about the y-axis.</vt:lpstr>
      <vt:lpstr>A trough is filled with a liquid of density                   .   The ends of the trough are equilateral triangles with sides 8 m long and vertex at the bottom. Find the hydrostatic force on one end of the trough.</vt:lpstr>
      <vt:lpstr>A gate in an irrigation canal is constructed in the form of a trapezoid 3 ft wide at the bottom, 5 ft wide at the top, and 2 ft high. It is placed vertically in the canal, with the water extending to its top. Find the hydrostatic force on one side of the gate.</vt:lpstr>
      <vt:lpstr>Poiseuille's Law states that the rate of blood flow in a small human artery is given by          where P is the pressure difference between the ends of the vessel, R and l are the radius and length of the vessel, and    is the viscosity of the blood.</vt:lpstr>
      <vt:lpstr>Dye dilution is a method of measuring cardiac output. If A mg of dye is used and c(t) is the concentration of the dye at time t, then the cardiac output over the time interval [0, T] is given by</vt:lpstr>
      <vt:lpstr>If f(x) is the probability density function for the blood cholesterol level of men over the age of 40, where x is measured in milligrams per deciliter, express as an integral the probability that the cholesterol level of such a man lies between 195 and 230.</vt:lpstr>
      <vt:lpstr>A spinner from a board game randomly indicates a real number between 0 and 50. The spinner is fair in the sense that it indicates a number in a given interval with the same probability as it indicates a number in any other interval of the same length. Find the mean.</vt:lpstr>
      <vt:lpstr>The marginal cost function          is defined to be the derivative of the cost function. If the marginal cost of manufacturing x units of a product is                                     (measured in dollars per unit) and the fixed start-up cost is                          , use the Total Change Theorem to find the cost of producing the first 5,000 units. </vt:lpstr>
      <vt:lpstr>The marginal revenue from producing x units of a certain product is                                                (in dollars per unit). Find the increase in revenue if the production level is raised from 1,100 units to 1,400 units.</vt:lpstr>
      <vt:lpstr>A demand curve is given by               . Find the consumer surplus when the selling price is $20.</vt:lpstr>
      <vt:lpstr>A hot, wet summer is causing a mosquito population explosion in a lake resort area. The number of mosquitoes is increasing at an estimated rate of                                  per week (where t is measured in weeks).</vt:lpstr>
      <vt:lpstr>The manager of a fast-food restaurant determines that the average time that her customers wait for service is 3 minutes. Find the probability that a customer is served within the first 7 minutes. </vt:lpstr>
      <vt:lpstr>The manager of a fast-food restaurant determines that the average time that her customers wait for service is 5 minutes.  The manager wants to advertise that anybody who isn't served within a certain number of minutes gets a free hamburger.  But she doesn't want to give away free hamburgers to more than 4% of her customers.</vt:lpstr>
      <vt:lpstr>According to the National Health Survey, the heights of adult males in the United States are (normally distributed with mean) 73 inches, and standard deviation of 2.8 inches. What is the probability that an adult male chosen at random is between 65 inches and 75 inches tall?</vt:lpstr>
      <vt:lpstr>The standard deviation for a random variable with probability density function f and mean µ is defined by     </vt:lpstr>
      <vt:lpstr>Find the area of the surface obtained by rotating the curve about the x-axis.</vt:lpstr>
      <vt:lpstr>Sketch the region bounded by the curves y = x2,  x = 0, and y = 49.  </vt:lpstr>
      <vt:lpstr>Let L be the length of the curve                               , where f is positive and has a continuous derivative. Let       be the surface area generated by rotating the curve about the x-axis. If c is a positive constant, define                               and let       be the corresponding surface area generated by the curve </vt:lpstr>
      <vt:lpstr>Find the centroid of the region bounded by the curves.</vt:lpstr>
      <vt:lpstr>If the infinite curve                       , is rotated about the x-axis, find the area of the resulting surface. </vt:lpstr>
      <vt:lpstr>Find the length of the curve for the interval   </vt:lpstr>
      <vt:lpstr>Set up, but do not evaluate, an integral for the length of the curve.</vt:lpstr>
      <vt:lpstr>True or False?    An integral for the length of the curve    is  </vt:lpstr>
      <vt:lpstr>A hawk flying at an altitude of 169 m accidentally drops its prey. The parabolic trajectory of the falling prey is described by the equation                   until it hits the ground, where y is its height above the ground and x is the horizontal distance traveled in meters.</vt:lpstr>
      <vt:lpstr>Find the length of the curve for the interval             .                       </vt:lpstr>
      <vt:lpstr>A large tank is designed with ends in the shape of the region between the curves            and y = 16, measured in feet. Find the hydrostatic force on one end of the tank if it is filled to a depth of 7 ft with gasoline.</vt:lpstr>
      <vt:lpstr>Sketch the region bounded by the curves y = x2,  x = 0, and y = 81.  </vt:lpstr>
      <vt:lpstr>According to the National Health Survey, the heights of adult males in the United States are (normally distributed with mean) 71 inches, and standard deviation of 2.8 inches.</vt:lpstr>
      <vt:lpstr>Find the length of the curve for the interval             .</vt:lpstr>
      <vt:lpstr>Find the arc length function for the curve                      with starting point Po ( 1, 2 ).</vt:lpstr>
      <vt:lpstr>A swimming pool is 14 ft wide and 36 ft long and its bottom is an inclined plane, the shallow end having a depth of 6 ft and the deep end 14 ft.</vt:lpstr>
      <vt:lpstr>A hawk flying at an altitude of 144 m accidentally drops its prey. The parabolic trajectory of the falling prey is described by the equation              until it hits the ground, where y is its height above the ground and x is the horizontal distance traveled in meters.</vt:lpstr>
      <vt:lpstr>A trough is filled with a liquid of density 835 kg/m³. The ends of the trough are equilateral triangles with sides 8 m long and vertex at the bottom. Find the hydrostatic force on one end of the trough.</vt:lpstr>
      <vt:lpstr>Set up, but do not evaluate, an integral for the length of the curve.</vt:lpstr>
      <vt:lpstr>True or False?  An integral for the length of the curve   is  </vt:lpstr>
      <vt:lpstr>Sketch the region bounded by the curves y = x2,  x = 0, and y = 9.  </vt:lpstr>
      <vt:lpstr>Find the arc length function for the curve               with starting point Po ( 1, 10 ).</vt:lpstr>
      <vt:lpstr>Set up, but do not evaluate, an integral for the area of the surface obtained by rotating the curve about the given axis.</vt:lpstr>
      <vt:lpstr>Find the area of the surface obtained by rotating the curve about the x-axis.</vt:lpstr>
      <vt:lpstr>Find the area of the surface obtained by rotating the curve about the x-axis.</vt:lpstr>
      <vt:lpstr>The ellipse                          is rotated about the     x-axis to form a surface called an ellipsoid. Find the surface area of this ellipsoid.</vt:lpstr>
      <vt:lpstr>The end of a tank containing water is vertical and has the indicated shape, where a = 13, b = 21 and h = 6. Find the hydrostatic force against the end of the tank. Use the fact that water weighs                    .</vt:lpstr>
      <vt:lpstr>True or False?  The center of mass of a lamina with density           in the shape of a circle with radius 15 as shown below is                  .</vt:lpstr>
      <vt:lpstr>A steady wind blows a kite due west. The kite's height above ground from horizontal position x = 0 to x = 80 ft is given by                                   </vt:lpstr>
      <vt:lpstr>Which equation does the function                satisfy?</vt:lpstr>
      <vt:lpstr>A population is modeled by the differential equation                         .  For what values of P is the population increasing?</vt:lpstr>
      <vt:lpstr>Use Euler's method with step size 0.25 to estimate y(1), where y(x) is the solution of the initial-value problem.</vt:lpstr>
      <vt:lpstr>Choose the differential equation corresponding to this direction field.</vt:lpstr>
      <vt:lpstr>Suppose that a population develops according to the logistic equation                               , where t is measured in weeks. What is the carrying capacity?</vt:lpstr>
      <vt:lpstr>Solve the initial-value problem.</vt:lpstr>
      <vt:lpstr>Solve the differential equation.</vt:lpstr>
      <vt:lpstr>Solve the differential equation.</vt:lpstr>
      <vt:lpstr>Suppose that a population grows according to a logistic model with carrying capacity 3,000 and k = 0.02 per year. Choose the logistic differential equation for these data.</vt:lpstr>
      <vt:lpstr>Solve the initial-value problem.                  , y(4) = 0.</vt:lpstr>
      <vt:lpstr>Solve the differential equation.</vt:lpstr>
      <vt:lpstr>Solve the initial-value problem.                 , y(0) = 2.</vt:lpstr>
      <vt:lpstr>Solve the differential equation.</vt:lpstr>
      <vt:lpstr>Each system of differential equations is a model for two species that either compete for the same resources or cooperate for mutual benefit (flowering plants and insect pollinators, for instance). Decide which of the following systems describes the competition model.</vt:lpstr>
      <vt:lpstr>A population of protozoa develops with a constant relative growth rate of 0.9264 per member per day. On day zero the population consists of 7 members. Find the population size after 4 days. Find the answer correct to the nearest whole number.</vt:lpstr>
      <vt:lpstr>Consider a population P = P(t) with constant relative birth and death rates α and β, respectively, and a constant emigration rate m, where α = 0.9,   β = 0.8, and m = 0.7. Then the rate of change of the population at time t is modeled by the differential equation                   where k = α - β.   Find the solution of this equation with the rate of change of the population at time  t = 3 that satisfies the initial condition P (0) = 3,400.</vt:lpstr>
      <vt:lpstr>The table gives estimates of the world population, in millions, from 1750 to 2000:</vt:lpstr>
      <vt:lpstr>One model for the spread of an epidemic is that the rate of spread is jointly proportional to the number of infected people and the number of uninfected people.</vt:lpstr>
      <vt:lpstr>A curve passes through the point (4, 2) and has the property that the slope of the curve at every point P is 3 times the y-coordinate P. What is the equation of the curve?</vt:lpstr>
      <vt:lpstr>Solve the differential equation.</vt:lpstr>
      <vt:lpstr>A sum of $3,000 is invested at 25% interest. If A(t) is the amount of the investment at time t for the case of continuous compounding, write a differential equation and an initial condition satisfied by A(t).</vt:lpstr>
      <vt:lpstr>Let c be a positive number. A differential equation of the form                where k is a positive constant is called a doomsday equation because the exponent in the expression ky1+c is larger than that for natural growth (that is, k y).</vt:lpstr>
      <vt:lpstr>Suppose that a population develops according to the logistic equation                           where t is measured in weeks. What is the carrying capacity?</vt:lpstr>
      <vt:lpstr>Suppose that a population grows according to a logistic model with carrying capacity 2,000 and k = 0.07 per year. Choose the logistic differential equation for these data.</vt:lpstr>
      <vt:lpstr>The population of the world was about 5.3 billion in 1990. Birth rates in the 1990s range from 35 to 40 million per year and death rates range from 15 to 20 million per year. Let's assume that the carrying capacity for world population is 100 billion. Use the logistic model to predict the world population in the 2,450 year.</vt:lpstr>
      <vt:lpstr>Determine whether the differential equation is linear.</vt:lpstr>
      <vt:lpstr>In the circuit shown in the figure, a battery supplies a constant voltage of 40 V, the inductance is 2 H, the resistance is 10 Ω, and I ( 0 ) = 0. Find the current after 1 s.</vt:lpstr>
      <vt:lpstr>Use the Bernoulli’s method to solve the differential equation.</vt:lpstr>
      <vt:lpstr>An object with mass m is dropped from rest and we assume that the air resistance is proportional to the speed of the object. If s(t) is the distance dropped after t seconds, then the speed is                and the acceleration is                .</vt:lpstr>
      <vt:lpstr>We modeled populations of aphids and ladybugs with a Lotka-Volterra system. Suppose we modify those equations as follows:</vt:lpstr>
      <vt:lpstr>Solve the initial-value problem.</vt:lpstr>
      <vt:lpstr>A phase trajectory is shown for populations of rabbits (R) and foxes (F). Describe how each population changes as time goes by.</vt:lpstr>
      <vt:lpstr>A common inhabitant of human intestines is the bacterium Escherichia coli. A cell of this bacterium in a nutrient-broth medium divides into two cells every 20 minutes.</vt:lpstr>
      <vt:lpstr>In the circuit shown in Figure, a generator supplies a voltage of                            volts, the inductance is 2 H, the resistance is 40 Ω, and I (0) = 2 A. Find the current after 0.2 s.</vt:lpstr>
      <vt:lpstr>Solve the differential equation.</vt:lpstr>
      <vt:lpstr>The table gives the population of the United States, in millions, for the years 1900 - 2000. Use the exponential model and the census figures for 1900 and 1910 to predict the population in 1950.</vt:lpstr>
      <vt:lpstr>Solve the initial-value problem.</vt:lpstr>
      <vt:lpstr>Let P(t) be the performance level of someone learning a skill as a function of the training time t. The graph of P is called a learning curve. We propose the differential equation               as a reasonable model for learning, where r is a positive constant. Solve it as a linear differential equation. </vt:lpstr>
      <vt:lpstr>Find the solution of the differential equation                      that satisfies the initial condition y(4) = 0.</vt:lpstr>
      <vt:lpstr>Find the orthogonal trajectories of the family of curves. </vt:lpstr>
      <vt:lpstr>Scientists can determine the age of ancient objects by a method called radiocarbon dating. The bombardment of the upper atmosphere by cosmic rays converts nitrogen to a radioactive isotope of carbon, 14C, with a half-life of about 5730 years. Vegetation absorbs carbon dioxide through the atmosphere and animal life assimilates 14C through food chains. When a plant or animal dies it stops replacing its carbon and the amount of 14C begins to decrease through radioactive decay.</vt:lpstr>
      <vt:lpstr>Newton's Law of Cooling states that the rate of cooling of an object is proportional to the temperature difference between the object and its surroundings. Suppose that a roast turkey is taken from an oven when its temperature has reached 160°F and is placed on a table in a room where the temperature is 60°F. If u(t) is the temperature of the turkey after t minutes, then Newton's Law of Cooling implies that                        .</vt:lpstr>
      <vt:lpstr>Solve the differential equation. </vt:lpstr>
      <vt:lpstr>Solve the differential equation. </vt:lpstr>
      <vt:lpstr>Solve the differential equation. </vt:lpstr>
      <vt:lpstr>A bacteria culture starts with 120 bacteria and grows at a rate proportional to its size. After 5 hours there are 5,700 bacteria. When will the population reach 32,000? </vt:lpstr>
      <vt:lpstr>Use the Bernoulli's method to solve the differential equation. </vt:lpstr>
      <vt:lpstr>Find the solution of the differential equation that satisfies the initial condition y(1) = 1. </vt:lpstr>
      <vt:lpstr>Determine whether the differential equation is linear. </vt:lpstr>
      <vt:lpstr>Eliminate the parameter to find the Cartesian equation of the curve.</vt:lpstr>
      <vt:lpstr>Eliminate the parameter to find a Cartesian equation of the following curve: </vt:lpstr>
      <vt:lpstr>Describe the motion of a particle with position (x, y) as t varies in the given interval                    . </vt:lpstr>
      <vt:lpstr>Find a polar equation for the curve represented by the given Cartesian equation. </vt:lpstr>
      <vt:lpstr>Find the polar equation for the curve represented by the given Cartesian equation.</vt:lpstr>
      <vt:lpstr>Sketch the curve with the given equation. </vt:lpstr>
      <vt:lpstr>Find the length of the curve.</vt:lpstr>
      <vt:lpstr>Find equations of the tangents to the curve                                  that pass through the point (4, 3). </vt:lpstr>
      <vt:lpstr>Find the point(s) of intersection of the curves r = 2 and r = 4cosθ.</vt:lpstr>
      <vt:lpstr>Find the slope of the tangent line to the given polar curve at the point specified by the value of θ. </vt:lpstr>
      <vt:lpstr>Find the area of the region that is bounded by the given curve and lies in the specified sector.</vt:lpstr>
      <vt:lpstr>Find the length of the polar curve. </vt:lpstr>
      <vt:lpstr>Find the surface area generated by rotating the lemniscate                       about the line          . </vt:lpstr>
      <vt:lpstr>Find an equation of the parabola with focus          and directrix           .</vt:lpstr>
      <vt:lpstr>Find an equation of the hyperbola with foci            and asymptotes            .</vt:lpstr>
      <vt:lpstr>Find an equation for the conic that satisfies the given conditions. Ellipse, foci             , length of major axis 8. </vt:lpstr>
      <vt:lpstr>In the LORAN (LOng RAnge Navigation) radio navigation system, two radio stations located at A and B transmit simultaneous signals to a ship or an aircraft located at P. The onboard computer converts the time difference in receiving these signals into a distance difference | A | - | B |, and this, according to the definition of a hyperbola, locates the ship or aircraft on one branch of a hyperbola (see the figure).</vt:lpstr>
      <vt:lpstr>Write a polar equation in r and θ of an ellipse with the focus at the origin, with the eccentricity        and directrix x = -8.</vt:lpstr>
      <vt:lpstr>The orbit of Hale-Bopp comet, discovered in 1995, is an ellipse with eccentricity 0.995 and one focus at the Sun. The length of its major axis is 356.3 AU. [An astronomical unit (AU) is the mean distance between Earth and the Sun, about 93 million miles.]</vt:lpstr>
      <vt:lpstr>Eliminate the parameter to find a Cartesian equation of the curve.</vt:lpstr>
      <vt:lpstr>Eliminate the parameter to find a Cartesian equation of the curve.</vt:lpstr>
      <vt:lpstr>Find the length of the curve.</vt:lpstr>
      <vt:lpstr>Find parametric equations to represent the line segment from (-1, 2) to (10, -6).</vt:lpstr>
      <vt:lpstr>If a projectile is fired with an initial velocity of      meters per second at an angle α above the horizontal and air resistance is assumed to be negligible, then its position after t seconds is given by the parametric equations                                                         ,</vt:lpstr>
      <vt:lpstr>Write a polar equation in r and θ of an ellipse with the focus at the origin, with the eccentricity 0.4 and vertex at (2, 0).</vt:lpstr>
      <vt:lpstr>Find an equation of the tangent to the curve at the point corresponding to the value of the parameter.</vt:lpstr>
      <vt:lpstr>Find the area bounded by the curve                             and the line y = 4.5.</vt:lpstr>
      <vt:lpstr>Find a polar equation for the curve represented by the given Cartesian equation.</vt:lpstr>
      <vt:lpstr>Sketch the curve with the given equation.</vt:lpstr>
      <vt:lpstr>Find the area of the region enclosed by one loop of the curve.</vt:lpstr>
      <vt:lpstr>Find the area of the region that lies inside the first curve and outside the second curve.</vt:lpstr>
      <vt:lpstr>Graph of the following curve is given. Find its length.</vt:lpstr>
      <vt:lpstr>The graph of the following curve is given. Find the area that it encloses.</vt:lpstr>
      <vt:lpstr>Find an equation for the conic that satisfies the given conditions.     Parabola, Vertex (0, 0),  Focus (0, - 4) </vt:lpstr>
      <vt:lpstr>Find an equation for the conic that satisfies the given conditions.    Ellipse, foci              , length of major axis 6. </vt:lpstr>
      <vt:lpstr>Find an equation for the conic that satisfies the given conditions.    Hyperbola,  foci            , vertices  </vt:lpstr>
      <vt:lpstr>True or False?  If the parametric curve                          satisfies              then it has a horizontal tangent when t = 1.</vt:lpstr>
      <vt:lpstr>True or False?   The exact length of the curve                                               is                           .</vt:lpstr>
      <vt:lpstr>Find the equation of the directrix of the conic. </vt:lpstr>
      <vt:lpstr>Find the area of the region enclosed by each loop of the curve.</vt:lpstr>
      <vt:lpstr>True or False?   The exact length of the curve                                               is                           .</vt:lpstr>
      <vt:lpstr>Find an equation for the conic that satisfies the given conditions.   Ellipse, foci            , vertices  </vt:lpstr>
      <vt:lpstr>The planet Mercury travels in an elliptical orbit with eccentricity 0.203. Its minimum distance from the Sun is 4.6 x 107 km.</vt:lpstr>
      <vt:lpstr>Write a polar equation in r and θ of a hyperbola with the focus at the origin, with the eccentricity 5 and directrix r = 9cscθ.</vt:lpstr>
      <vt:lpstr>Find the eccentricity of the conic.</vt:lpstr>
      <vt:lpstr>Find an equation of the tangent line to the curve at the point corresponding to the value of the parameter.</vt:lpstr>
      <vt:lpstr>The curve                                                            crosses itself at some point (x 0, y 0). Find the equations of both tangent lines at that point.</vt:lpstr>
      <vt:lpstr>Find the area of the region that lies inside the first curve and outside the second curve.</vt:lpstr>
      <vt:lpstr>Determine whether the sequence converges or diverges.</vt:lpstr>
      <vt:lpstr>Find the value of the limit for the sequence given.</vt:lpstr>
      <vt:lpstr>A sequence         is defined recursively by the equation                                for        where                     .</vt:lpstr>
      <vt:lpstr>Find the partial sum S7 of the series             . </vt:lpstr>
      <vt:lpstr>Given the series                     estimate the error in using the partial sum S8 by comparison with the series            .</vt:lpstr>
      <vt:lpstr>Find all positive values of u for which the series                converges.  </vt:lpstr>
      <vt:lpstr>Evaluate the function                         by a Taylor polynomial of degree 4 centered at a = 0, and x = 2.</vt:lpstr>
      <vt:lpstr>Given the series:                          and  </vt:lpstr>
      <vt:lpstr>Test the series for convergence or divergence.</vt:lpstr>
      <vt:lpstr>Use the power series for                       to estimate           correct to four decimal places.</vt:lpstr>
      <vt:lpstr>How many terms of the series do we need to add in order to find the sum to the indicated accuracy?</vt:lpstr>
      <vt:lpstr>Which of the given series are absolutely convergent?</vt:lpstr>
      <vt:lpstr>Determine whether the series is absolutely convergent, conditionally convergent, or divergent. </vt:lpstr>
      <vt:lpstr>Test the series for convergence or divergence.</vt:lpstr>
      <vt:lpstr>Test the series for convergence or divergence. </vt:lpstr>
      <vt:lpstr>Find the interval of convergence of the series.</vt:lpstr>
      <vt:lpstr>Suppose that the radius of convergence of the power series                 is 16.</vt:lpstr>
      <vt:lpstr>Evaluate the indefinite integral as a power series.</vt:lpstr>
      <vt:lpstr>Use a power series to approximate the definite integral.</vt:lpstr>
      <vt:lpstr>Find the Maclaurin series for ƒ(x) using the definition of the Maclaurin series. </vt:lpstr>
      <vt:lpstr>Find the value of the limit of the sequence defined by                                      . </vt:lpstr>
      <vt:lpstr>Find the value of the limit of the sequence defined by                             . </vt:lpstr>
      <vt:lpstr>Find the value of c.</vt:lpstr>
      <vt:lpstr>Given the two series                                           and                     determine whether each series is convergent or divergent and choose the correct statement.</vt:lpstr>
      <vt:lpstr>Find the partial sum of the series                .</vt:lpstr>
      <vt:lpstr>Given the series:                       and    Determine whether each series is convergent or divergent. </vt:lpstr>
      <vt:lpstr>Find the interval of convergence of the series. </vt:lpstr>
      <vt:lpstr>Find the radius of convergence of the series. </vt:lpstr>
      <vt:lpstr>Find the interval of convergence of the series. </vt:lpstr>
      <vt:lpstr>Find a power series representation for </vt:lpstr>
      <vt:lpstr>Find a power series representation for the function.</vt:lpstr>
      <vt:lpstr>Use series to approximate the definite integral to within the indicated accuracy.</vt:lpstr>
      <vt:lpstr>Use series to evaluate the limit correct to three decimal places.</vt:lpstr>
      <vt:lpstr>Use the binomial series to expand the function as a power series. Find the radius of convergence.</vt:lpstr>
      <vt:lpstr>Use the binomial series to expand the function as a power series. Find the radius of convergence.</vt:lpstr>
      <vt:lpstr>Find the Taylor polynomial T3 for the function ƒ at the number a = 1.</vt:lpstr>
      <vt:lpstr>Find the Taylor polynomial T3 for the function ƒ(x) at the number a = 9.</vt:lpstr>
      <vt:lpstr>Use Taylor's Inequality to estimate the accuracy |R2| of the approximation ƒ(x) at the number a = 1, when                             .</vt:lpstr>
      <vt:lpstr>Estimate             correct to five decimal places.</vt:lpstr>
      <vt:lpstr>Determine whether the sequence converges or diverges.</vt:lpstr>
      <vt:lpstr>When money is spent on goods and services, those that receive the money also spend some of it. The people receiving some of the twice-spent money will spend some of that, and so on. Economists call this chain reaction the multiplier effect. In a hypothetical isolated community, the local government begins the process by spending D dollars.</vt:lpstr>
      <vt:lpstr>Determine whether the series converges or diverges.</vt:lpstr>
      <vt:lpstr>Use multiplication or division of power series to find the first three nonzero terms in the Maclaurin series for the function.</vt:lpstr>
      <vt:lpstr>The following table contains the evaluation of the Taylor polynomial centered at a = 1 for                  .   What is the degree of this polynomial? </vt:lpstr>
      <vt:lpstr>If $600 is invested at 4% interest, compounded annually, then after n years the investment is worth                                dollars. </vt:lpstr>
      <vt:lpstr>Find the value of the limit of the sequence defined by                                . </vt:lpstr>
      <vt:lpstr>Let                        and                       . </vt:lpstr>
      <vt:lpstr>Given the two series                             and                   determine whether each series is convergent or divergent and choose the correct statement. </vt:lpstr>
      <vt:lpstr>Which of the given series is (are) convergent? </vt:lpstr>
      <vt:lpstr>Test the series for convergence or divergence. </vt:lpstr>
      <vt:lpstr>Estimate                correct to five decimal places.</vt:lpstr>
      <vt:lpstr>For which positive integers k is the series                convergent?</vt:lpstr>
      <vt:lpstr>Use the Integral Test to determine whether the series is convergent or divergent.</vt:lpstr>
      <vt:lpstr>A car is moving with speed 16 m/s and acceleration 6m/s2 at a given instant. Using a second-degree Taylor polynomial, estimate how far the car moves in the next second.</vt:lpstr>
      <vt:lpstr>Find the Taylor polynomial T3 for the function ƒ at the number a = 1. </vt:lpstr>
      <vt:lpstr>Approximate the sum to the indicated accuracy.                     (five decimal places)</vt:lpstr>
      <vt:lpstr>Determine whether the series is absolutely convergent, conditionally convergent, or divergent.</vt:lpstr>
      <vt:lpstr>Determine whether the series is absolutely convergent, conditionally convergent, or divergent.</vt:lpstr>
      <vt:lpstr>Suppose you start at the origin, move along the x-axis a distance of 8 units in the positive direction, and then move downward a distance of 1 unit. What are the coordinates of your position?</vt:lpstr>
      <vt:lpstr>Find the midpoint of the line segment from                     to                .</vt:lpstr>
      <vt:lpstr>Find an equation of the set of all points equidistant from the points                       and                         .</vt:lpstr>
      <vt:lpstr>Find the center and radius of the sphere.</vt:lpstr>
      <vt:lpstr>Find the values of x such that the vectors                   and                  are orthogonal.</vt:lpstr>
      <vt:lpstr>Find a • b, if |a| = 26, |b| = 17, and the angle between a and b is     .</vt:lpstr>
      <vt:lpstr>Two forces F1 and F2 with magnitudes 8 lb and 12 lb act on an object at a point P as shown in the figure. Find the magnitude of the resultant force F acting at P. Round the result to the nearest tenth. </vt:lpstr>
      <vt:lpstr>Find the angle between the vectors, if  a =         and b =        .</vt:lpstr>
      <vt:lpstr>Find a unit vector that is orthogonal to both 9i + 9j and 9i + 9k.</vt:lpstr>
      <vt:lpstr>Find the cross product          . </vt:lpstr>
      <vt:lpstr>Let v = 7 j and let u be a vector with length 5 that starts at the origin and rotates in the xy-plane. Find the maximum value of the length of the vector               .</vt:lpstr>
      <vt:lpstr>Find the distance between the planes.                          ,</vt:lpstr>
      <vt:lpstr>Identify the planes that are perpendicular.</vt:lpstr>
      <vt:lpstr>Identify the surface. </vt:lpstr>
      <vt:lpstr>Find the equation of a hyperbolic paraboloid. </vt:lpstr>
      <vt:lpstr>Find             correct to three decimal places where                                         . </vt:lpstr>
      <vt:lpstr>Classify the surface.</vt:lpstr>
      <vt:lpstr>Change from rectangular to cylindrical coordinates.    ( 9, - 9, 2 )</vt:lpstr>
      <vt:lpstr>Change from spherical to cylindrical coordinates.    ( 8, 0, 0 ) </vt:lpstr>
      <vt:lpstr>Write the equation in cylindrical coordinates: </vt:lpstr>
      <vt:lpstr>Find the distance from (-10, 2, -8) to the xy-plane.</vt:lpstr>
      <vt:lpstr>Find an equation of the sphere with center (8, -4, 8) that touches the xy-plane.</vt:lpstr>
      <vt:lpstr>Write an equation that represents all points on and inside a circular cylinder of radius 6 with the y-axis as its axis. </vt:lpstr>
      <vt:lpstr>Find the sum of the given vectors.</vt:lpstr>
      <vt:lpstr>Find the values of x such that the vectors              and                 are orthogonal.</vt:lpstr>
      <vt:lpstr>Find 7a + 8b. a = 8i - 7k, b = 7i -10j + 5k</vt:lpstr>
      <vt:lpstr>Two forces F1 and F2 with magnitudes 10 lb and 6 lb act on an object at a point P as shown in the figure. Find the magnitude of the resultant force F acting at P.</vt:lpstr>
      <vt:lpstr>Identify the coordinate system that best describes symmetry about the origin.</vt:lpstr>
      <vt:lpstr>Find the point at which the line given by the parametric equations below intersects the plane.                               ;</vt:lpstr>
      <vt:lpstr>Find the traces of the surface in the planes x = k,  y = k,  z = k.  </vt:lpstr>
      <vt:lpstr>Find the distance between the given parallel planes.                                 and  </vt:lpstr>
      <vt:lpstr>Reduce the equation to one of the standard forms. </vt:lpstr>
      <vt:lpstr>Find an equation for the surface obtained by rotating the parabola           about the z-axis.</vt:lpstr>
      <vt:lpstr>Find an equation for the surface consisting of all points that are equidistant from the point (0, - 3, 0) and the plane y = 3. </vt:lpstr>
      <vt:lpstr>Find an equation for the surface consisting of all points P for which the distance from P to the x-axis is three times the distance from P to the yz-plane.</vt:lpstr>
      <vt:lpstr>Plot the point whose cylindrical coordinates are                       .  Then find the rectangular coordinates of the point.</vt:lpstr>
      <vt:lpstr>Change  ( 7, 0, 0 ) from spherical to cylindrical coordinates.</vt:lpstr>
      <vt:lpstr>The sketch of the solid is given below. Given         , write the inequalities that describe it.</vt:lpstr>
      <vt:lpstr>A solid lies above the cone                  and below the sphere                               . Describe the solid in terms of inequalities involving spherical coordinates.</vt:lpstr>
      <vt:lpstr>An ellipsoid is created by rotating the ellipse                      about the x-axis. Find the equation of the ellipsoid.</vt:lpstr>
      <vt:lpstr>Find parametric equations for the line through the point (4, 5, 2) that is parallel to the plane x + y + z = -15 and perpendicular to the line x = 15 + t, y = 12 – t, z = 3t. </vt:lpstr>
      <vt:lpstr>Find an equation for the surface obtained by rotating the parabola              about the y-axis.</vt:lpstr>
      <vt:lpstr>Suppose you start at the origin, move along the x-axis a distance of 4 units in the positive direction, and then move downward a distance of 8 units. What are the coordinates of your position?</vt:lpstr>
      <vt:lpstr>Find the midpoint of the line segment from                    to                   .</vt:lpstr>
      <vt:lpstr>Write an equation or inequality that represents a plane containing all points with equal x and y coordinates. </vt:lpstr>
      <vt:lpstr>The sketch of the solid is given below. Given a = 2, write the inequalities that describe it.</vt:lpstr>
      <vt:lpstr>Find the center of the sphere.</vt:lpstr>
      <vt:lpstr>Find an equation of the plane through the points (0, 3, 3), (3, 0, 3) and (3, 3, 0).</vt:lpstr>
      <vt:lpstr>Find an equation of the plane with x-intercept = 7, y-intercept = 6 and z-intercept = 3.</vt:lpstr>
      <vt:lpstr>Which of the given lines is parallel to the line                                         ?</vt:lpstr>
      <vt:lpstr>Find the distance between the point   (9, 9, 5) and the plane</vt:lpstr>
      <vt:lpstr>Find an equation for the surface obtained by rotating the parabola x = z2 about the x-axis.</vt:lpstr>
      <vt:lpstr>Find an equation for the surface consisting of all points P for which the distance from P to the x-axis is three times the distance from P to the yz-plane.</vt:lpstr>
      <vt:lpstr>Change from spherical to cylindrical coordinates.  (4, 0, 0) </vt:lpstr>
      <vt:lpstr>Find 5a + 3b.     a = 6i - 6j + 10k , b = 7i + 3j + 8k</vt:lpstr>
      <vt:lpstr>Identify the planes that are perpendicular.</vt:lpstr>
      <vt:lpstr>Let P be a point not on the line L that passes through the points Q and R. The distance d from the point P to the line L is                    where                                   .</vt:lpstr>
      <vt:lpstr>Write the equation in spherical coordinates.</vt:lpstr>
      <vt:lpstr>Find the limit.</vt:lpstr>
      <vt:lpstr>Find the domain of the vector function.</vt:lpstr>
      <vt:lpstr>A particle moves with position function                                                       .          Find the tangential component of the acceleration vector.</vt:lpstr>
      <vt:lpstr>Find a vector function that represents the curve of intersection of the two surfaces:   The circular cylinder                    and the parabolic cylinder          .</vt:lpstr>
      <vt:lpstr>A force with magnitude 12 N acts directly upward from the xy-plane on an object with mass 3 kg. The object starts at the origin with initial velocity v (0) = 3i - 4j. Find its position function. </vt:lpstr>
      <vt:lpstr>The figure shows a curve C given by a vector function        . Choose the correct expression for         .</vt:lpstr>
      <vt:lpstr>If                        ,    find        . </vt:lpstr>
      <vt:lpstr>The helix                                     intersects the curve                                    at the point (1, 0, 0).  Find the angle of intersection.</vt:lpstr>
      <vt:lpstr>Find        if     and r(0) = i + j + 5k. </vt:lpstr>
      <vt:lpstr>Evaluate the integral.</vt:lpstr>
      <vt:lpstr>Reparametrize the curve with respect to arc length measured from the point where t = 0 in the direction of increasing t.</vt:lpstr>
      <vt:lpstr>Find the acceleration of a particle with the following position function.</vt:lpstr>
      <vt:lpstr>Find the curvature of            .</vt:lpstr>
      <vt:lpstr>Find the unit tangent vector          .</vt:lpstr>
      <vt:lpstr>Find the velocity of a particle with the given position function.</vt:lpstr>
      <vt:lpstr>Find the acceleration of a particle with the given position function.</vt:lpstr>
      <vt:lpstr>Find the speed of a particle with the given position function.</vt:lpstr>
      <vt:lpstr>Find the velocity of a particle that has the given acceleration and the given initial velocity.</vt:lpstr>
      <vt:lpstr>For the curve given by                          , find the unit normal vector.</vt:lpstr>
      <vt:lpstr>The position function of a particle is given by</vt:lpstr>
      <vt:lpstr>Find the following limit.</vt:lpstr>
      <vt:lpstr>Find the domain of the following vector function.</vt:lpstr>
      <vt:lpstr>What force is required so that a particle of mass m has the following position function?</vt:lpstr>
      <vt:lpstr>A projectile is fired with an initial speed of 287 m/s and angle of elevation 16°.  Find the range of the projectile. </vt:lpstr>
      <vt:lpstr>A force with magnitude 12 N acts directly upward from the xy-plane on an object with mass 3 kg. The object starts at the origin with initial velocity v (0) = 3i - 4j. Find its position function. </vt:lpstr>
      <vt:lpstr>Find a vector function that represents the curve of intersection of the two surfaces: the top half of the   ellipsoid                            and the parabolic cylinder         . </vt:lpstr>
      <vt:lpstr>Use Simpson's Rule with n = 4 to estimate the length of the arc of the curve with equations                                     , from (1, 4, 2) to (2, 1, 17).</vt:lpstr>
      <vt:lpstr>If                                       , evaluate             .</vt:lpstr>
      <vt:lpstr>Find parametric equations for the tangent line to the curve with the given parametric equations at the specified point.</vt:lpstr>
      <vt:lpstr>A particle moves with position function                                           . Find the speed of the particle.</vt:lpstr>
      <vt:lpstr>A particle moves with position function                                                      .   Find the tangential component of the acceleration vector.</vt:lpstr>
      <vt:lpstr>Find        for the function given.</vt:lpstr>
      <vt:lpstr>The curvature of the curve given by the vector function r is</vt:lpstr>
      <vt:lpstr>Find the velocity of a particle that has the given acceleration and the given initial velocity.</vt:lpstr>
      <vt:lpstr>For the curve given by                       , find the unit tangent vector.</vt:lpstr>
      <vt:lpstr>The helix                                     intersects the curve                                    at the point (1, 0, 0).  Find the angle of intersection.</vt:lpstr>
      <vt:lpstr>Find the domain of the following vector function.</vt:lpstr>
      <vt:lpstr>Find parametric equations for the tangent line to the curve with the given parametric equations at the specified point.</vt:lpstr>
      <vt:lpstr>Use Simpson's Rule with n = 10 to estimate the length of the arc of the twisted cubic                                     , from the origin to the point (2, 4, 8). </vt:lpstr>
      <vt:lpstr>Formula For a plane curve with equation y = ƒ(x) we have                          . Use Formula to find the curvature of y = x8.</vt:lpstr>
      <vt:lpstr>Find the speed of a particle with the given position function.</vt:lpstr>
      <vt:lpstr>A projectile is fired with an initial speed of 834 m/s and angle of elevation 38°. Find the range of the projectile.</vt:lpstr>
      <vt:lpstr>A ball is thrown at an angle of 15° to the ground. If the ball lands 126 m away, what was the initial speed of the ball?  Let g = 9.8 m/s2.</vt:lpstr>
      <vt:lpstr>At what point on the curve                            is the normal plane parallel to the plane                          ?</vt:lpstr>
      <vt:lpstr>Choose the point that is not on the given curve.</vt:lpstr>
      <vt:lpstr>Theorem The curvature of the curve given by the vector function r is</vt:lpstr>
      <vt:lpstr>The following table gives coordinates of a particle moving through space along a smooth curve.      </vt:lpstr>
      <vt:lpstr>Evaluate the limit.</vt:lpstr>
      <vt:lpstr>Two contour maps are shown. One is for a function ƒ whose graph is a cone. The other is for a function g whose graph is a paraboloid. Find the number of contour map of a cone.</vt:lpstr>
      <vt:lpstr>A contour map for a function ƒ is shown. Use it to estimate the value of ƒ(-3, 3). </vt:lpstr>
      <vt:lpstr>Use a table of numerical values of ƒ(x, y) for (x, y) near the origin to make a conjecture about the value of the limit of ƒ(x, y) as (x, y) → (0, 0).</vt:lpstr>
      <vt:lpstr>Find the limit, if it exists.</vt:lpstr>
      <vt:lpstr>Determine the largest set on which the function is continuous.</vt:lpstr>
      <vt:lpstr>Find                 for                                 .</vt:lpstr>
      <vt:lpstr>Use the definition of partial derivatives as limits to find             if                                 .</vt:lpstr>
      <vt:lpstr>Find the indicated partial derivative.</vt:lpstr>
      <vt:lpstr>Find the indicated partial derivative.</vt:lpstr>
      <vt:lpstr>Use the Chain Rule to find     .</vt:lpstr>
      <vt:lpstr>Use the Chain Rule to find       . </vt:lpstr>
      <vt:lpstr>Find the directional derivative of    at              in the direction of                            .                                </vt:lpstr>
      <vt:lpstr>Find the direction in which the maximum rate of change of ƒ at the given point occurs. </vt:lpstr>
      <vt:lpstr>Find the equation of the normal line to the given surface at the specified point. </vt:lpstr>
      <vt:lpstr>At what point is the following function a local minimum?</vt:lpstr>
      <vt:lpstr>Find equation of the tangent plane to the given surface at the specified point.</vt:lpstr>
      <vt:lpstr>Find the critical points of the function.</vt:lpstr>
      <vt:lpstr>Use Lagrange multipliers to find the maximum value of the function subject to the given constraint. </vt:lpstr>
      <vt:lpstr>Use Lagrange multipliers to find the maximum value of the function subject to the given constraint.</vt:lpstr>
      <vt:lpstr>Find     for the function                            .</vt:lpstr>
      <vt:lpstr>The ellipsoid                                          intersects the plane y = 2 in an ellipse. Find parametric equations for the tangent line to this ellipse at the point (1, 2, 2).</vt:lpstr>
      <vt:lpstr>How many nth-order partial derivatives does a function of two variables have?</vt:lpstr>
      <vt:lpstr>If R is the total resistance of three resistors, connected in parallel, with resistances R1, R2, R3, then                       .     If the resistances are measured in ohms as R1 = 30Ω,      R2 = 35Ω and R3 = 50Ω, with a possible error of 0.8% in each case, estimate the maximum error in the calculated value of R.</vt:lpstr>
      <vt:lpstr>Use the equation                        to find       .</vt:lpstr>
      <vt:lpstr>Find the direction in which the maximum rate of change of ƒ at the given point occurs.</vt:lpstr>
      <vt:lpstr>Suppose that over a certain region of space the electrical potential V is given by                                                        .</vt:lpstr>
      <vt:lpstr>Suppose (1, 1) is a critical point of a function ƒ with continuous second derivatives. In the case of  what can you say about ƒ?</vt:lpstr>
      <vt:lpstr>At what point is the following function a local maximum?</vt:lpstr>
      <vt:lpstr>At what point is the following function a local minimum?</vt:lpstr>
      <vt:lpstr>Find all the saddle points of the function.</vt:lpstr>
      <vt:lpstr>Find the gradient of the function.</vt:lpstr>
      <vt:lpstr>Find the minimum of the function.                                             subject to  </vt:lpstr>
      <vt:lpstr>Find three positive numbers whose sum is 360 and whose product is a maximum.</vt:lpstr>
      <vt:lpstr>Use Lagrange multipliers to find three positive numbers whose sum is 297 and whose product is a maximum.</vt:lpstr>
      <vt:lpstr>Use Lagrange multipliers to find the dimensions of the rectangular box with largest volume if the total surface area is given as 54 cm2.</vt:lpstr>
      <vt:lpstr>Use Lagrange multipliers to find the shortest distance from the point (3, 9, 8) to the plane                                   .</vt:lpstr>
      <vt:lpstr>Evaluate the limit.</vt:lpstr>
      <vt:lpstr>Find                 for                                 .</vt:lpstr>
      <vt:lpstr>Use differentials to estimate the amount of metal in a closed cylindrical can that is 13 cm high and 6 cm in diameter if the metal in the top and bottom is 0.09 cm thick and the metal in the sides is 0.01 cm thick.</vt:lpstr>
      <vt:lpstr>Find the direction in which the maximum rate of change of ƒ at the given point occurs.</vt:lpstr>
      <vt:lpstr>Find the absolute minimum value of the function                                             on the set D. D is the region bounded by the parabola y = x2 and the line y = 4.</vt:lpstr>
      <vt:lpstr>The radius of a right circular cone is increasing at a rate of 5 in/s while its height is decreasing at a rate of 3.6 in/s. At what rate is the volume of the cone changing when the radius is 115 in. and the height is 140 in.?</vt:lpstr>
      <vt:lpstr>If                            , use the gradient vector          to find the tangent line to the level curve               at the point (10, 2).</vt:lpstr>
      <vt:lpstr>Find the points on the surface                    that are closest to the origin.</vt:lpstr>
      <vt:lpstr>Use a table of numerical values of ƒ(x, y) for (x, y) near the origin to make a conjecture about the value of the limit of ƒ(x, y) as (x, y) → (0, 0).</vt:lpstr>
      <vt:lpstr>At what point is the following function a local minimum?</vt:lpstr>
      <vt:lpstr>Find the critical points of the function.</vt:lpstr>
      <vt:lpstr>Find the dimensions of the rectangular box with largest volume if the total surface area is given as 294 cm2.</vt:lpstr>
      <vt:lpstr>Find the dimensions of a rectangular box of maximum volume such that the sum of the lengths of its 12 edges is 96.</vt:lpstr>
      <vt:lpstr>Use Lagrange multipliers to find the shortest distance from the point (8, 10, 8) to the plane     8x + 10y + 4z = 16.</vt:lpstr>
      <vt:lpstr>Use Lagrange multipliers to find three positive numbers whose sum is 279 and whose product is a maximum. </vt:lpstr>
      <vt:lpstr>Find the limit.</vt:lpstr>
      <vt:lpstr>Find the direction in which the maximum rate of change of ƒ at the given point occurs.</vt:lpstr>
      <vt:lpstr>A boundary stripe 2 in. wide is painted around a rectangle whose dimensions are 100 ft by 240 ft. Use differentials to approximate the number of square feet of paint in the stripe.</vt:lpstr>
      <vt:lpstr>Find the absolute minimum value of the function ƒ on the set D. D is the region bounded by the parabola y = x2  and the line y = 4.</vt:lpstr>
      <vt:lpstr>Use Lagrange multipliers to find the maximum value of the function subject to the given constraints.</vt:lpstr>
      <vt:lpstr>Estimate the volume of the solid that lies above the square                                    and below the elliptic paraboloid                                        .</vt:lpstr>
      <vt:lpstr>Evaluate the double integral by first identifying it as the volume of a solid.</vt:lpstr>
      <vt:lpstr>Calculate the double integral.</vt:lpstr>
      <vt:lpstr>Find the volume of the solid bounded by the surface                                  and the planes x = 3, y = 4 and coordinate planes.</vt:lpstr>
      <vt:lpstr>Evaluate the iterated integral.</vt:lpstr>
      <vt:lpstr>Find the volume under                     and above the region bounded by y = x2 and x = y2.</vt:lpstr>
      <vt:lpstr>For which of the following regions would you use rectangular coordinates?</vt:lpstr>
      <vt:lpstr>Use polar coordinates to find the volume of the solid under the paraboloid                        and above the disk                       .</vt:lpstr>
      <vt:lpstr>Use polar coordinates to find the volume of the solid bounded by the paraboloid                         and the plane z = 1.</vt:lpstr>
      <vt:lpstr>Evaluate the iterated integral by converting to polar coordinates.</vt:lpstr>
      <vt:lpstr>A swimming pool is circular with a 20-ft diameter. The depth is constant along east-west lines and increases linearly from 4 ft at the south end to 9 ft at the north end. Find the volume of water in the pool.</vt:lpstr>
      <vt:lpstr>Find the center of mass of a lamina in the shape of an isosceles right triangle with equal sides of length a = 5 if the density at any point is proportional to the square of the distance from the vertex opposite the hypotenuse. Assume the vertex opposite the hypotenuse is located at (0, 0), and that the sides are along the positive axes.</vt:lpstr>
      <vt:lpstr>Find the area of the surface. The part of the surface                   that lies above the triangle with vertices ( 0, 0 ),  ( 2, 2 ), and ( 0, 2 ).</vt:lpstr>
      <vt:lpstr>Find the area of the part of hyperbolic paraboloid  z = y2 – x2 that lies between the cylinders             x2 + y2  = 1 and x2 + y2  = 16.</vt:lpstr>
      <vt:lpstr>Find the area of the surface.</vt:lpstr>
      <vt:lpstr>Find the area of the surface. The part of the sphere x2 + y2 + z2 = 64 that lies above the plane   z = 3.</vt:lpstr>
      <vt:lpstr>Find the area of the surface. The part of the sphere x2 + y2 + z2 = b2 that lies within the cylinder x2 + y2 = bx and above the xy-plane. </vt:lpstr>
      <vt:lpstr>Evaluate the integral.</vt:lpstr>
      <vt:lpstr>Use a triple integral to find the volume of the solid bounded by the cylinder x = y2 and the planes z = 0 and x + z = 3.</vt:lpstr>
      <vt:lpstr>Find the Jacobian of the transformation.</vt:lpstr>
      <vt:lpstr>Use the transformation                                             to evaluate the integral                          , where R is the region bounded by the ellipse                       .</vt:lpstr>
      <vt:lpstr>Use a computer algebra system to find the value of the integral.</vt:lpstr>
      <vt:lpstr>Find the Jacobian of the transformation.</vt:lpstr>
      <vt:lpstr>Use cylindrical or spherical coordinates, whichever seems more appropriate, to evaluate the integral                       where E lies above the paraboloid                       and below the plane              .</vt:lpstr>
      <vt:lpstr>Use a computer algebra system to find the moment of inertia I0 of the lamina that occupies the region D and has the density function                    ,  if                                                               .</vt:lpstr>
      <vt:lpstr>Use polar coordinates to find the volume of the solid under the paraboloid                       and above the disk                        .</vt:lpstr>
      <vt:lpstr>Use polar coordinates to find the volume of the sphere of radius 6.</vt:lpstr>
      <vt:lpstr>Find the center of mass of the lamina that occupies the region D and has the given density function, if D is bounded by the parabola                       and the x-axis.</vt:lpstr>
      <vt:lpstr>Use cylindrical coordinates to evaluate the triple integral               where E is the solid that lies between the cylinders                   and                     above the xy-plane and below the plane                  .</vt:lpstr>
      <vt:lpstr>Use spherical coordinates to find the moment of inertia of the solid homogeneous hemisphere of radius 3 and density 1 about a diameter of its base.</vt:lpstr>
      <vt:lpstr>Use cylindrical or spherical coordinates, whichever seems more appropriate, to evaluate                  where E lies above the paraboloid                      and below the plane             .</vt:lpstr>
      <vt:lpstr>Use polar coordinates to find the volume of the solid inside the cylinder                   and the ellipsoid                               .</vt:lpstr>
      <vt:lpstr>Find the mass of the lamina that occupies the region D and has the given density function, if D is bounded by the parabola x = y2 and the line y = x - 2.</vt:lpstr>
      <vt:lpstr>Evaluate the double integral by first identifying it as the volume of a solid.</vt:lpstr>
      <vt:lpstr>Calculate the iterated integral.</vt:lpstr>
      <vt:lpstr>Calculate the double integral.</vt:lpstr>
      <vt:lpstr>Calculate the double integral.</vt:lpstr>
      <vt:lpstr>Find the area of the surface.   The part of the surface                        that lies above the xy-plane.</vt:lpstr>
      <vt:lpstr>Find the area of the surface. The part of the sphere                             that lies above the plane z = 1.</vt:lpstr>
      <vt:lpstr>Find the mass of the solid S bounded by the paraboloid                          and the plane z = 5 if S has constant density 3.</vt:lpstr>
      <vt:lpstr>Use cylindrical or spherical coordinates, whichever seems more appropriate, to find the volume of the solid E that lies above the cone                    and below the sphere                            . </vt:lpstr>
      <vt:lpstr>Use the given transformation to evaluate the integral.                       where R is the region in the first quadrant bounded by the lines                       and the hyperbolas                                                 .</vt:lpstr>
      <vt:lpstr>Use the given transformation to evaluate the integral.                      , where R is the square with vertices (0, 0),  (4, 6), (6, -4), (10, 2), and </vt:lpstr>
      <vt:lpstr>Use the Midpoint Rule with four squares of equal size to estimate the double integral.</vt:lpstr>
      <vt:lpstr>Find the area of the part of the sphere    that lies inside the paraboloid    </vt:lpstr>
      <vt:lpstr>Use cylindrical coordinates to evaluate                          , where E is the region that lies inside the cylinder and between the planes z = -6 and z = 5.</vt:lpstr>
      <vt:lpstr>Which plot illustrates the vector field                ?</vt:lpstr>
      <vt:lpstr>Which plot illustrates the vector field                ? </vt:lpstr>
      <vt:lpstr>Evaluate the line integral            , where                                     and C is the arc of the circle x2 + y2 = 9 traversed counterclockwise from         (3, 0) to (0, -3).</vt:lpstr>
      <vt:lpstr>Find the exact mass of a thin wire in the shape of the helix                    if the density is 4.</vt:lpstr>
      <vt:lpstr>Find the work done by the force field                                     on a particle that moves along the parabola y = x2 from (1, 1) to (2, 4).</vt:lpstr>
      <vt:lpstr>Use Green's Theorem and/or a computer algebra system to evaluate                , where                                                , and C is the circle x2 + y2 = 16.</vt:lpstr>
      <vt:lpstr>Use Green's Theorem to evaluate the line integral along the given positively oriented curve.  </vt:lpstr>
      <vt:lpstr>Find the correct identity, if ƒ is a scalar field, F and G are vector fields.</vt:lpstr>
      <vt:lpstr>Which of the equations below is an equation of a cone?</vt:lpstr>
      <vt:lpstr>Suppose that                                                  where g is a function of one variable such that  g(5) = 6.</vt:lpstr>
      <vt:lpstr>Let r = xi + yj + zk and r = | r |. Find             . </vt:lpstr>
      <vt:lpstr>Evaluate the surface integral. S is the part of the plane x + y + z = 6 that lies in the first octant.</vt:lpstr>
      <vt:lpstr>Evaluate the surface integral. S is the surface                                               .</vt:lpstr>
      <vt:lpstr>The temperature at the point (x, y, z) in a substance with conductivity K = 2.5 is                                    .</vt:lpstr>
      <vt:lpstr>Let D be a region bounded by a simple closed path C in the xy. Then the coordinates of the centroid              of D are                                                        where A is the area of D.</vt:lpstr>
      <vt:lpstr>Let                                                             and consider all surfaces S whose boundary is a fixed closed curve C. Find the values of a, b, and c for which                 is independent of the choice of S.</vt:lpstr>
      <vt:lpstr>If S and C satisfy the hypotheses of Stokes' Theorem and ƒ, g have continuous second-order partial derivatives, find                        .</vt:lpstr>
      <vt:lpstr>Use the Divergence Theorem to calculate the surface integral                 .  S is the surface of the solid cylinder                                          .</vt:lpstr>
      <vt:lpstr>Use the Divergence Theorem to calculate the surface integral                 .  S is the surface of the unit ball                                    .</vt:lpstr>
      <vt:lpstr>Use the Divergence Theorem to calculate the surface integral             ; that is, calculate the flux of F across S.  S is the surface of the solid bounded by the cylinder y2 + z2 = 16 and the planes x = -1 and x = 4.</vt:lpstr>
      <vt:lpstr>Use Green's Theorem and/or a computer algebra system to evaluate                   , where                                          , and C is the circle                  .</vt:lpstr>
      <vt:lpstr>Use Green's Theorem to evaluate the line integral along the given positively oriented curve.  C consists of the line segment from (-3, 0) to (3, 0) and the top half of the circle                     .</vt:lpstr>
      <vt:lpstr>Use Green's Theorem to evaluate the line integral along the given positively oriented curve.                        ,      C consists of the circle   from (4, 0) to (2, 2) and the line segments from (2, 2) to (0, 0) and from (0, 0) to (4, 0).</vt:lpstr>
      <vt:lpstr>Use Green's Theorem to find the work done by the force  in moving a particle from the origin along the x-axis to (4, 0) then along the line segment to (0, 4) and then back to the origin along the y-axis.</vt:lpstr>
      <vt:lpstr>A particle starts at the point (-3, 0), moves along the x-axis to (3, 0) and then along the semicircle                    to the starting point. Use Green's Theorem to find the work done on this particle by the force field                                                    .</vt:lpstr>
      <vt:lpstr>A plane lamina with constant density                    occupies a region in the xy-plane bounded by a simple closed path C. Its moments of inertia about the axes are                            and                          .</vt:lpstr>
      <vt:lpstr>Find the curl of the vector field.</vt:lpstr>
      <vt:lpstr>Find the correct identity, if ƒ is a scalar field, F and G are vector fields.</vt:lpstr>
      <vt:lpstr>Find the correct identity, if ƒ is a scalar field, F and G are vector fields.</vt:lpstr>
      <vt:lpstr>Use Stokes' Theorem to evaluate             ,                  where                                              and C is the boundary of the part of the plane 8x + y + 8z = 8 in the first octant.</vt:lpstr>
      <vt:lpstr>Find a parametric representation for the part of the elliptic paraboloid                         that lies in front of the plane x = 0.</vt:lpstr>
      <vt:lpstr>Let S be the cube with vertices                       . Approximate                          by using a Riemann sum as in Definition 1, taking the patches       to be the squares that are the faces of the cube and the points       to be the centers of the squares.</vt:lpstr>
      <vt:lpstr>Suppose that                                             where g is a function of one variable such that g(2) = 3.  Evaluate    where S is the sphere                            .</vt:lpstr>
      <vt:lpstr>Evaluate the surface integral where S is the surface with parametric equations x = 7 uv, y = 6 (u + v),  z = 6 (u - v),  u2 + v2 = 3.</vt:lpstr>
      <vt:lpstr>The temperature at the point (x, y, z) in a substance with conductivity K = 9 is                                        .   Find the rate of heat flow inward across the cylindrical surface                                            .</vt:lpstr>
      <vt:lpstr>Use Stokes' Theorem to evaluate                   . </vt:lpstr>
      <vt:lpstr>Use the Divergence Theorem to calculate the surface integral                   ; that is, calculate the flux of F across S.</vt:lpstr>
      <vt:lpstr>Use a computer algebra system to compute the flux of F across S.     </vt:lpstr>
      <vt:lpstr>Which of the equations below is an equation of a cone?</vt:lpstr>
      <vt:lpstr>Use the Divergence Theorem to calculate the surface integral.   </vt:lpstr>
      <vt:lpstr>Use Green's Theorem to find the work done by the force                                                   in moving a particle from the origin along the x-axis to (3, 0) then along the line segment to (0, 3) and then back to the origin along the y-axis.</vt:lpstr>
      <vt:lpstr>Which of the equations below is an equation of a plane?</vt:lpstr>
      <vt:lpstr>Find the area of the part of the surface         y = 4x + z2 that lies between the planes        x = 0, x = 7, z = 0, and z = 3.</vt:lpstr>
      <vt:lpstr>Evaluate                    , where C is given by                                                 .</vt:lpstr>
      <vt:lpstr>If a wire with linear density 6 lies along a space curve C, its moment of inertia about the z-axis is given by                               . </vt:lpstr>
      <vt:lpstr>Let                  , where                                            . Which of the following equations does the line segment from (0, 0) to (0,   ) satisfy?</vt:lpstr>
      <vt:lpstr>Find the area of the part of the surface y = 4x + z2  that lies between the planes x = 0,  x = 4,  z = 0, and z = 1.</vt:lpstr>
      <vt:lpstr>Calculate the work done by the force field                                                                                        when a particle moves under its influence around the edge of the part of the sphere                           that lies in the first octant, in a counterclockwise direction as viewed from above.</vt:lpstr>
      <vt:lpstr>Assume that S and F satisfy the conditions of the Divergence Theorem and the scalar functions and components of the vector fields have continuous second-order partial derivatives. Which of the following expressions is equal to zero?</vt:lpstr>
      <vt:lpstr>Evaluate               , where C is the right half of the circle                     .</vt:lpstr>
      <vt:lpstr>A thin wire is bent into the shape of a semicircle                               .  If the linear density is 3, find the mass of the wire.</vt:lpstr>
      <vt:lpstr>Find the area of the region bounded by the hypocycloid with vector equation.</vt:lpstr>
      <vt:lpstr>Solve the differential equation.</vt:lpstr>
      <vt:lpstr>Solve the initial-value problem.</vt:lpstr>
      <vt:lpstr>Solve the initial-value problem.</vt:lpstr>
      <vt:lpstr>Solve the boundary-value problem, if possible.</vt:lpstr>
      <vt:lpstr>Solve the differential equation using the method of undetermined coefficients.</vt:lpstr>
      <vt:lpstr>Solve the differential equation using the method of undetermined coefficients.</vt:lpstr>
      <vt:lpstr>Solve the differential equation using the method of variation of parameters.</vt:lpstr>
      <vt:lpstr>Solve the differential equation using the method of variation of parameters.</vt:lpstr>
      <vt:lpstr>Solve the differential equation using the method of variation of parameters.</vt:lpstr>
      <vt:lpstr>A spring with a 3-kg mass is held stretched 0.9 m beyond its natural length by a force of 30 N. If the spring begins at its equilibrium position but a push gives it an initial velocity of 1.2 m/s, find the position x(t) of the mass after t seconds.</vt:lpstr>
      <vt:lpstr>A spring with a mass of 5 kg has damping constant 28 and spring constant 195. Find the damping constant that would produce critical damping.</vt:lpstr>
      <vt:lpstr>A series circuit consists of a resistor R = 16Ω, an inductor with L = 2H, a capacitor with C = 0.00625 F, and a 12-V battery. If the initial charge is 0.0008 C and the initial current is 0, find the current I(t) at time t.</vt:lpstr>
      <vt:lpstr>The figure shows a pendulum with length L and the angle θ from the vertical to the pendulum. It can be shown that θ, as a function of time, satisfies the nonlinear differential equation                      where g = 9.8 m/s 2 is the acceleration due to gravity. For small values of θ we can use the linear approximation              and then the differential equation becomes linear.</vt:lpstr>
      <vt:lpstr>Use power series to solve the differential equation.</vt:lpstr>
      <vt:lpstr>Use power series to solve the differential equation.</vt:lpstr>
      <vt:lpstr>Use power series to solve the differential equation.</vt:lpstr>
      <vt:lpstr>Use power series to solve the differential equation.</vt:lpstr>
      <vt:lpstr>The solution of the initial-value problem     is called a Bessel function of order 0. Solve the initial-value problem to find a power series expansion for the Bessel function.</vt:lpstr>
      <vt:lpstr>Solve the differential equation.</vt:lpstr>
      <vt:lpstr>A series circuit consists of a resistor R = 24Ω, an inductor with  L = 2H, a capacitor with C = 0.005 F, and a generator producing a voltage of E(t) = 12cos(10t). If the initial charge is               C and the initial current is 0, find the charge Q(t) at time t.</vt:lpstr>
      <vt:lpstr>Solve the differential equation.</vt:lpstr>
      <vt:lpstr>A spring with a mass of 3 kg has damping constant 35 and spring constant 129. Find the damping constant that would produce critical damping.</vt:lpstr>
      <vt:lpstr>Solve the differential equation.</vt:lpstr>
      <vt:lpstr>Solve the differential equation.</vt:lpstr>
      <vt:lpstr>Solve the initial-value problem.</vt:lpstr>
      <vt:lpstr>Use power series to solve the differential equation.</vt:lpstr>
      <vt:lpstr>Solve the boundary-value problem, if possible.</vt:lpstr>
      <vt:lpstr>Solve the boundary-value problem, if possible.</vt:lpstr>
      <vt:lpstr>Graph the particular solution and several other solutions.</vt:lpstr>
      <vt:lpstr>Solve the differential equation using the method of variation of parameters.</vt:lpstr>
      <vt:lpstr>A spring with a 16-kg mass has natural length 0.8 m and is maintained stretched to a length of 1.2 m by a force of 19.6 N. If the spring is compressed to a length of 0.7 m and then released with zero velocity, find the position x(t) of the mass at any time t.</vt:lpstr>
      <vt:lpstr>A spring has a mass of 1 kg and its damping constant is     c = 10. The spring starts from its equilibrium position with a velocity of 1 m/s. Graph the position function for the spring constant k = 20.</vt:lpstr>
      <vt:lpstr>A series circuit consists of a resistor R = 24Ω, an inductor with L = 2 H, a capacitor with C = 0.005 F, and a 12-V battery. If the initial charge is 0.0009 C and the initial current is 0, find the current I(t) at time t.</vt:lpstr>
      <vt:lpstr>Solve the differential equation using the method of undetermined coefficients.</vt:lpstr>
      <vt:lpstr>Use power series to solve the differential equation.</vt:lpstr>
      <vt:lpstr>Use power series to solve the differential equation.</vt:lpstr>
      <vt:lpstr>Use power series to solve the differential equation.</vt:lpstr>
      <vt:lpstr>Solve the boundary-value problem, if possible.</vt:lpstr>
      <vt:lpstr>Solve the differential equation using the method of undetermined coefficients.</vt:lpstr>
      <vt:lpstr>Solve the differential equation using the method of variation of parameters.</vt:lpstr>
      <vt:lpstr>Solve the differential equation using the method of variation of parameters.</vt:lpstr>
      <vt:lpstr>Use power series to solve the differential equation.</vt:lpstr>
      <vt:lpstr>Solve the differential equation.</vt:lpstr>
      <vt:lpstr>Solve the differential equation.</vt:lpstr>
      <vt:lpstr>Solve the initial-value problem.</vt:lpstr>
      <vt:lpstr>Find a trial solution for the method of undetermined coefficients. Do not determine the coefficients.</vt:lpstr>
      <vt:lpstr>Find a trial solution for the method of undetermined coefficients. Do not determine the coefficients.</vt:lpstr>
      <vt:lpstr>Solve the differential equation.</vt:lpstr>
      <vt:lpstr>Solve the differential equation using the method of variation of parameters.</vt:lpstr>
      <vt:lpstr>Suppose a spring has mass M and spring constant k and let                      . Suppose that the damping constant is so small that the damping force is negligible. If an external force                                    is applied (the applied frequency equals the natural frequency), use the method of undetermined coefficients to find the equation that describes the motion of the mass.</vt:lpstr>
      <vt:lpstr>Solve the boundary-value problem, if possible.</vt:lpstr>
      <vt:lpstr>Solve the differential equation using the method of variation of parameters.</vt:lpstr>
      <vt:lpstr>A spring with a mass of 2 kg has damping constant 8 and spring constant 80. Graph the position function of the mass at time t if it starts at the equilibrium position with a velocity of 2 m/s.</vt:lpstr>
      <vt:lpstr>A spring with a mass of 5 kg has damping constant 31 and spring constant 205. Find the damping constant that would produce critical damping.</vt:lpstr>
      <vt:lpstr>A series circuit consists of a resistor R = 16Ω, an inductor with L = 2 H, a capacitor with C = 0.00625F, and a 12-V battery. If the initial charge is 0.001 C and the initial current is 0, find the current I(t) at time t.</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the domain of the function.</dc:title>
  <dc:creator>hungtq</dc:creator>
  <cp:lastModifiedBy>hungtq</cp:lastModifiedBy>
  <cp:revision>8</cp:revision>
  <dcterms:created xsi:type="dcterms:W3CDTF">2010-10-15T13:45:30Z</dcterms:created>
  <dcterms:modified xsi:type="dcterms:W3CDTF">2010-10-15T14:33:46Z</dcterms:modified>
</cp:coreProperties>
</file>